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667" r:id="rId3"/>
  </p:sldMasterIdLst>
  <p:notesMasterIdLst>
    <p:notesMasterId r:id="rId60"/>
  </p:notesMasterIdLst>
  <p:handoutMasterIdLst>
    <p:handoutMasterId r:id="rId61"/>
  </p:handoutMasterIdLst>
  <p:sldIdLst>
    <p:sldId id="256" r:id="rId4"/>
    <p:sldId id="539" r:id="rId5"/>
    <p:sldId id="257" r:id="rId6"/>
    <p:sldId id="258" r:id="rId7"/>
    <p:sldId id="535" r:id="rId8"/>
    <p:sldId id="259" r:id="rId9"/>
    <p:sldId id="536" r:id="rId10"/>
    <p:sldId id="309" r:id="rId11"/>
    <p:sldId id="261" r:id="rId12"/>
    <p:sldId id="262" r:id="rId13"/>
    <p:sldId id="263" r:id="rId14"/>
    <p:sldId id="264" r:id="rId15"/>
    <p:sldId id="265" r:id="rId16"/>
    <p:sldId id="266" r:id="rId17"/>
    <p:sldId id="537" r:id="rId18"/>
    <p:sldId id="268" r:id="rId19"/>
    <p:sldId id="269" r:id="rId20"/>
    <p:sldId id="270" r:id="rId21"/>
    <p:sldId id="271" r:id="rId22"/>
    <p:sldId id="308" r:id="rId23"/>
    <p:sldId id="272" r:id="rId24"/>
    <p:sldId id="273" r:id="rId25"/>
    <p:sldId id="274" r:id="rId26"/>
    <p:sldId id="275" r:id="rId27"/>
    <p:sldId id="538" r:id="rId28"/>
    <p:sldId id="277" r:id="rId29"/>
    <p:sldId id="278" r:id="rId30"/>
    <p:sldId id="279" r:id="rId31"/>
    <p:sldId id="280" r:id="rId32"/>
    <p:sldId id="281" r:id="rId33"/>
    <p:sldId id="282"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10" r:id="rId56"/>
    <p:sldId id="305" r:id="rId57"/>
    <p:sldId id="306" r:id="rId58"/>
    <p:sldId id="307" r:id="rId59"/>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Roboto" panose="02000000000000000000" pitchFamily="2" charset="0"/>
      <p:regular r:id="rId68"/>
      <p:bold r:id="rId69"/>
      <p:italic r:id="rId70"/>
      <p:boldItalic r:id="rId71"/>
    </p:embeddedFont>
    <p:embeddedFont>
      <p:font typeface="Impact" panose="020B0806030902050204" pitchFamily="34" charset="0"/>
      <p:regular r:id="rId72"/>
    </p:embeddedFont>
    <p:embeddedFont>
      <p:font typeface="Gill Sans" panose="020B0604020202020204" charset="0"/>
      <p:regular r:id="rId73"/>
      <p:bold r:id="rId74"/>
    </p:embeddedFont>
    <p:embeddedFont>
      <p:font typeface="Gill Sans Nova" panose="020B0602020104020203" pitchFamily="34" charset="0"/>
      <p:regular r:id="rId75"/>
      <p:bold r:id="rId76"/>
      <p:italic r:id="rId77"/>
      <p:boldItalic r:id="rId78"/>
    </p:embeddedFont>
    <p:embeddedFont>
      <p:font typeface="Abadi Extra Light" panose="020B0604020202020204" charset="0"/>
      <p:regular r:id="rId79"/>
    </p:embeddedFont>
  </p:embeddedFontLst>
  <p:custDataLst>
    <p:tags r:id="rId8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hypodr0GaTrRKOD10rX0Yp3WyGS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uillem Part"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2E02ED-53AB-44C2-85C7-4B2791ABBDF9}" v="8" dt="2024-05-02T08:55:25.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20" y="444"/>
      </p:cViewPr>
      <p:guideLst>
        <p:guide orient="horz" pos="2160"/>
        <p:guide pos="3840"/>
      </p:guideLst>
    </p:cSldViewPr>
  </p:slideViewPr>
  <p:notesTextViewPr>
    <p:cViewPr>
      <p:scale>
        <a:sx n="1" d="1"/>
        <a:sy n="1" d="1"/>
      </p:scale>
      <p:origin x="0" y="0"/>
    </p:cViewPr>
  </p:notesTextViewPr>
  <p:notesViewPr>
    <p:cSldViewPr snapToGrid="0">
      <p:cViewPr varScale="1">
        <p:scale>
          <a:sx n="86" d="100"/>
          <a:sy n="86" d="100"/>
        </p:scale>
        <p:origin x="3372"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tags" Target="tags/tag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customschemas.google.com/relationships/presentationmetadata" Target="metadata"/><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5.fntdata"/><Relationship Id="rId87" Type="http://schemas.microsoft.com/office/2016/11/relationships/changesInfo" Target="changesInfos/changesInfo1.xml"/><Relationship Id="rId61" Type="http://schemas.openxmlformats.org/officeDocument/2006/relationships/handoutMaster" Target="handoutMasters/handoutMaster1.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D02E02ED-53AB-44C2-85C7-4B2791ABBDF9}"/>
    <pc:docChg chg="custSel modSld">
      <pc:chgData name="pantelis balaouras" userId="25e8755020fc1734" providerId="LiveId" clId="{D02E02ED-53AB-44C2-85C7-4B2791ABBDF9}" dt="2024-05-02T09:34:46.986" v="21" actId="20577"/>
      <pc:docMkLst>
        <pc:docMk/>
      </pc:docMkLst>
      <pc:sldChg chg="addSp delSp modSp mod">
        <pc:chgData name="pantelis balaouras" userId="25e8755020fc1734" providerId="LiveId" clId="{D02E02ED-53AB-44C2-85C7-4B2791ABBDF9}" dt="2024-05-02T08:54:31.861" v="11" actId="1076"/>
        <pc:sldMkLst>
          <pc:docMk/>
          <pc:sldMk cId="0" sldId="259"/>
        </pc:sldMkLst>
        <pc:spChg chg="add mod">
          <ac:chgData name="pantelis balaouras" userId="25e8755020fc1734" providerId="LiveId" clId="{D02E02ED-53AB-44C2-85C7-4B2791ABBDF9}" dt="2024-05-02T08:54:26.314" v="10" actId="167"/>
          <ac:spMkLst>
            <pc:docMk/>
            <pc:sldMk cId="0" sldId="259"/>
            <ac:spMk id="3" creationId="{B71EFF6C-1496-BA74-C39E-3AF03E5735D5}"/>
          </ac:spMkLst>
        </pc:spChg>
        <pc:spChg chg="del">
          <ac:chgData name="pantelis balaouras" userId="25e8755020fc1734" providerId="LiveId" clId="{D02E02ED-53AB-44C2-85C7-4B2791ABBDF9}" dt="2024-05-02T08:54:16.173" v="8" actId="478"/>
          <ac:spMkLst>
            <pc:docMk/>
            <pc:sldMk cId="0" sldId="259"/>
            <ac:spMk id="192" creationId="{00000000-0000-0000-0000-000000000000}"/>
          </ac:spMkLst>
        </pc:spChg>
        <pc:picChg chg="add mod">
          <ac:chgData name="pantelis balaouras" userId="25e8755020fc1734" providerId="LiveId" clId="{D02E02ED-53AB-44C2-85C7-4B2791ABBDF9}" dt="2024-05-02T08:54:31.861" v="11" actId="1076"/>
          <ac:picMkLst>
            <pc:docMk/>
            <pc:sldMk cId="0" sldId="259"/>
            <ac:picMk id="2" creationId="{5A735DA7-BA52-9955-125D-A34A18DE3AF0}"/>
          </ac:picMkLst>
        </pc:picChg>
        <pc:picChg chg="del mod">
          <ac:chgData name="pantelis balaouras" userId="25e8755020fc1734" providerId="LiveId" clId="{D02E02ED-53AB-44C2-85C7-4B2791ABBDF9}" dt="2024-05-02T08:53:46.869" v="5" actId="478"/>
          <ac:picMkLst>
            <pc:docMk/>
            <pc:sldMk cId="0" sldId="259"/>
            <ac:picMk id="191" creationId="{00000000-0000-0000-0000-000000000000}"/>
          </ac:picMkLst>
        </pc:picChg>
      </pc:sldChg>
      <pc:sldChg chg="addSp delSp modSp mod">
        <pc:chgData name="pantelis balaouras" userId="25e8755020fc1734" providerId="LiveId" clId="{D02E02ED-53AB-44C2-85C7-4B2791ABBDF9}" dt="2024-05-02T08:54:52.955" v="16" actId="167"/>
        <pc:sldMkLst>
          <pc:docMk/>
          <pc:sldMk cId="0" sldId="266"/>
        </pc:sldMkLst>
        <pc:spChg chg="add mod">
          <ac:chgData name="pantelis balaouras" userId="25e8755020fc1734" providerId="LiveId" clId="{D02E02ED-53AB-44C2-85C7-4B2791ABBDF9}" dt="2024-05-02T08:54:52.955" v="16" actId="167"/>
          <ac:spMkLst>
            <pc:docMk/>
            <pc:sldMk cId="0" sldId="266"/>
            <ac:spMk id="3" creationId="{C3EBF693-E720-DA1E-4E8B-147DE897A0FD}"/>
          </ac:spMkLst>
        </pc:spChg>
        <pc:spChg chg="del">
          <ac:chgData name="pantelis balaouras" userId="25e8755020fc1734" providerId="LiveId" clId="{D02E02ED-53AB-44C2-85C7-4B2791ABBDF9}" dt="2024-05-02T08:54:47.392" v="14" actId="478"/>
          <ac:spMkLst>
            <pc:docMk/>
            <pc:sldMk cId="0" sldId="266"/>
            <ac:spMk id="288" creationId="{00000000-0000-0000-0000-000000000000}"/>
          </ac:spMkLst>
        </pc:spChg>
        <pc:picChg chg="add mod">
          <ac:chgData name="pantelis balaouras" userId="25e8755020fc1734" providerId="LiveId" clId="{D02E02ED-53AB-44C2-85C7-4B2791ABBDF9}" dt="2024-05-02T08:54:52.955" v="16" actId="167"/>
          <ac:picMkLst>
            <pc:docMk/>
            <pc:sldMk cId="0" sldId="266"/>
            <ac:picMk id="2" creationId="{C4853486-9348-F7D0-287F-6791BA134CF9}"/>
          </ac:picMkLst>
        </pc:picChg>
        <pc:picChg chg="del mod">
          <ac:chgData name="pantelis balaouras" userId="25e8755020fc1734" providerId="LiveId" clId="{D02E02ED-53AB-44C2-85C7-4B2791ABBDF9}" dt="2024-05-02T08:54:45.329" v="13" actId="478"/>
          <ac:picMkLst>
            <pc:docMk/>
            <pc:sldMk cId="0" sldId="266"/>
            <ac:picMk id="287" creationId="{00000000-0000-0000-0000-000000000000}"/>
          </ac:picMkLst>
        </pc:picChg>
      </pc:sldChg>
      <pc:sldChg chg="addSp delSp modSp mod">
        <pc:chgData name="pantelis balaouras" userId="25e8755020fc1734" providerId="LiveId" clId="{D02E02ED-53AB-44C2-85C7-4B2791ABBDF9}" dt="2024-05-02T08:55:25.096" v="20" actId="167"/>
        <pc:sldMkLst>
          <pc:docMk/>
          <pc:sldMk cId="0" sldId="275"/>
        </pc:sldMkLst>
        <pc:spChg chg="add mod">
          <ac:chgData name="pantelis balaouras" userId="25e8755020fc1734" providerId="LiveId" clId="{D02E02ED-53AB-44C2-85C7-4B2791ABBDF9}" dt="2024-05-02T08:55:25.096" v="20" actId="167"/>
          <ac:spMkLst>
            <pc:docMk/>
            <pc:sldMk cId="0" sldId="275"/>
            <ac:spMk id="3" creationId="{5C0C4D37-5645-4891-B9EB-368E2BAD26FC}"/>
          </ac:spMkLst>
        </pc:spChg>
        <pc:spChg chg="del">
          <ac:chgData name="pantelis balaouras" userId="25e8755020fc1734" providerId="LiveId" clId="{D02E02ED-53AB-44C2-85C7-4B2791ABBDF9}" dt="2024-05-02T08:55:20.113" v="18" actId="478"/>
          <ac:spMkLst>
            <pc:docMk/>
            <pc:sldMk cId="0" sldId="275"/>
            <ac:spMk id="407" creationId="{00000000-0000-0000-0000-000000000000}"/>
          </ac:spMkLst>
        </pc:spChg>
        <pc:picChg chg="add mod">
          <ac:chgData name="pantelis balaouras" userId="25e8755020fc1734" providerId="LiveId" clId="{D02E02ED-53AB-44C2-85C7-4B2791ABBDF9}" dt="2024-05-02T08:55:25.096" v="20" actId="167"/>
          <ac:picMkLst>
            <pc:docMk/>
            <pc:sldMk cId="0" sldId="275"/>
            <ac:picMk id="2" creationId="{03433034-EAF8-B008-1F75-59ED277102F9}"/>
          </ac:picMkLst>
        </pc:picChg>
        <pc:picChg chg="del">
          <ac:chgData name="pantelis balaouras" userId="25e8755020fc1734" providerId="LiveId" clId="{D02E02ED-53AB-44C2-85C7-4B2791ABBDF9}" dt="2024-05-02T08:55:16.752" v="17" actId="478"/>
          <ac:picMkLst>
            <pc:docMk/>
            <pc:sldMk cId="0" sldId="275"/>
            <ac:picMk id="406" creationId="{00000000-0000-0000-0000-000000000000}"/>
          </ac:picMkLst>
        </pc:picChg>
      </pc:sldChg>
      <pc:sldChg chg="addSp delSp modSp mod">
        <pc:chgData name="pantelis balaouras" userId="25e8755020fc1734" providerId="LiveId" clId="{D02E02ED-53AB-44C2-85C7-4B2791ABBDF9}" dt="2024-05-02T09:34:46.986" v="21" actId="20577"/>
        <pc:sldMkLst>
          <pc:docMk/>
          <pc:sldMk cId="2585051265" sldId="535"/>
        </pc:sldMkLst>
        <pc:spChg chg="add mod">
          <ac:chgData name="pantelis balaouras" userId="25e8755020fc1734" providerId="LiveId" clId="{D02E02ED-53AB-44C2-85C7-4B2791ABBDF9}" dt="2024-05-02T08:53:41.787" v="3"/>
          <ac:spMkLst>
            <pc:docMk/>
            <pc:sldMk cId="2585051265" sldId="535"/>
            <ac:spMk id="2" creationId="{31AE2BEC-432A-4C5F-5568-875F29F533DB}"/>
          </ac:spMkLst>
        </pc:spChg>
        <pc:spChg chg="del">
          <ac:chgData name="pantelis balaouras" userId="25e8755020fc1734" providerId="LiveId" clId="{D02E02ED-53AB-44C2-85C7-4B2791ABBDF9}" dt="2024-05-02T08:53:31.793" v="2" actId="478"/>
          <ac:spMkLst>
            <pc:docMk/>
            <pc:sldMk cId="2585051265" sldId="535"/>
            <ac:spMk id="3" creationId="{4A1A03FD-DBE8-88F4-1AA3-88B814677301}"/>
          </ac:spMkLst>
        </pc:spChg>
        <pc:spChg chg="mod">
          <ac:chgData name="pantelis balaouras" userId="25e8755020fc1734" providerId="LiveId" clId="{D02E02ED-53AB-44C2-85C7-4B2791ABBDF9}" dt="2024-05-02T08:54:03.126" v="7" actId="14100"/>
          <ac:spMkLst>
            <pc:docMk/>
            <pc:sldMk cId="2585051265" sldId="535"/>
            <ac:spMk id="5" creationId="{F56DC747-739E-5A0C-94B8-E8F8E974AC85}"/>
          </ac:spMkLst>
        </pc:spChg>
        <pc:spChg chg="mod">
          <ac:chgData name="pantelis balaouras" userId="25e8755020fc1734" providerId="LiveId" clId="{D02E02ED-53AB-44C2-85C7-4B2791ABBDF9}" dt="2024-05-02T09:34:46.986" v="21" actId="20577"/>
          <ac:spMkLst>
            <pc:docMk/>
            <pc:sldMk cId="2585051265" sldId="535"/>
            <ac:spMk id="13" creationId="{ACBE9AD0-B2F0-4ADA-8F10-B83476743F9C}"/>
          </ac:spMkLst>
        </pc:spChg>
        <pc:picChg chg="del mod">
          <ac:chgData name="pantelis balaouras" userId="25e8755020fc1734" providerId="LiveId" clId="{D02E02ED-53AB-44C2-85C7-4B2791ABBDF9}" dt="2024-05-02T08:53:26.955" v="1" actId="478"/>
          <ac:picMkLst>
            <pc:docMk/>
            <pc:sldMk cId="2585051265" sldId="535"/>
            <ac:picMk id="4" creationId="{8407F08C-1F71-C381-3563-6E6FBC073BF5}"/>
          </ac:picMkLst>
        </pc:picChg>
        <pc:picChg chg="add mod">
          <ac:chgData name="pantelis balaouras" userId="25e8755020fc1734" providerId="LiveId" clId="{D02E02ED-53AB-44C2-85C7-4B2791ABBDF9}" dt="2024-05-02T08:53:41.787" v="3"/>
          <ac:picMkLst>
            <pc:docMk/>
            <pc:sldMk cId="2585051265" sldId="535"/>
            <ac:picMk id="6" creationId="{6B36D695-549D-B4EC-8F5F-6433D4AC09B1}"/>
          </ac:picMkLst>
        </pc:picChg>
      </pc:sldChg>
    </pc:docChg>
  </pc:docChgLst>
  <pc:docChgLst>
    <pc:chgData name="Guillem Part López" userId="39f5615f-54c3-4dde-9b55-95608137fd0d" providerId="ADAL" clId="{B490B371-7D77-4B9C-A7DA-997CF2520B9B}"/>
    <pc:docChg chg="undo custSel modSld">
      <pc:chgData name="Guillem Part López" userId="39f5615f-54c3-4dde-9b55-95608137fd0d" providerId="ADAL" clId="{B490B371-7D77-4B9C-A7DA-997CF2520B9B}" dt="2024-03-26T10:46:39.437" v="454" actId="478"/>
      <pc:docMkLst>
        <pc:docMk/>
      </pc:docMkLst>
      <pc:sldChg chg="modSp mod">
        <pc:chgData name="Guillem Part López" userId="39f5615f-54c3-4dde-9b55-95608137fd0d" providerId="ADAL" clId="{B490B371-7D77-4B9C-A7DA-997CF2520B9B}" dt="2024-03-26T10:10:57.087" v="12" actId="20577"/>
        <pc:sldMkLst>
          <pc:docMk/>
          <pc:sldMk cId="0" sldId="263"/>
        </pc:sldMkLst>
        <pc:spChg chg="mod">
          <ac:chgData name="Guillem Part López" userId="39f5615f-54c3-4dde-9b55-95608137fd0d" providerId="ADAL" clId="{B490B371-7D77-4B9C-A7DA-997CF2520B9B}" dt="2024-03-26T10:10:57.087" v="12" actId="20577"/>
          <ac:spMkLst>
            <pc:docMk/>
            <pc:sldMk cId="0" sldId="263"/>
            <ac:spMk id="245" creationId="{00000000-0000-0000-0000-000000000000}"/>
          </ac:spMkLst>
        </pc:spChg>
      </pc:sldChg>
      <pc:sldChg chg="addSp delSp modSp mod">
        <pc:chgData name="Guillem Part López" userId="39f5615f-54c3-4dde-9b55-95608137fd0d" providerId="ADAL" clId="{B490B371-7D77-4B9C-A7DA-997CF2520B9B}" dt="2024-03-26T10:13:46.237" v="18" actId="14100"/>
        <pc:sldMkLst>
          <pc:docMk/>
          <pc:sldMk cId="0" sldId="264"/>
        </pc:sldMkLst>
        <pc:spChg chg="del">
          <ac:chgData name="Guillem Part López" userId="39f5615f-54c3-4dde-9b55-95608137fd0d" providerId="ADAL" clId="{B490B371-7D77-4B9C-A7DA-997CF2520B9B}" dt="2024-03-26T10:11:49.590" v="13" actId="478"/>
          <ac:spMkLst>
            <pc:docMk/>
            <pc:sldMk cId="0" sldId="264"/>
            <ac:spMk id="261" creationId="{00000000-0000-0000-0000-000000000000}"/>
          </ac:spMkLst>
        </pc:spChg>
        <pc:picChg chg="del">
          <ac:chgData name="Guillem Part López" userId="39f5615f-54c3-4dde-9b55-95608137fd0d" providerId="ADAL" clId="{B490B371-7D77-4B9C-A7DA-997CF2520B9B}" dt="2024-03-26T10:13:39.333" v="14" actId="478"/>
          <ac:picMkLst>
            <pc:docMk/>
            <pc:sldMk cId="0" sldId="264"/>
            <ac:picMk id="262" creationId="{00000000-0000-0000-0000-000000000000}"/>
          </ac:picMkLst>
        </pc:picChg>
        <pc:picChg chg="add mod">
          <ac:chgData name="Guillem Part López" userId="39f5615f-54c3-4dde-9b55-95608137fd0d" providerId="ADAL" clId="{B490B371-7D77-4B9C-A7DA-997CF2520B9B}" dt="2024-03-26T10:13:46.237" v="18" actId="14100"/>
          <ac:picMkLst>
            <pc:docMk/>
            <pc:sldMk cId="0" sldId="264"/>
            <ac:picMk id="1026" creationId="{F4480849-BAF9-4727-E9B7-5829BAAFDE25}"/>
          </ac:picMkLst>
        </pc:picChg>
      </pc:sldChg>
      <pc:sldChg chg="delSp modSp mod">
        <pc:chgData name="Guillem Part López" userId="39f5615f-54c3-4dde-9b55-95608137fd0d" providerId="ADAL" clId="{B490B371-7D77-4B9C-A7DA-997CF2520B9B}" dt="2024-03-26T10:14:21.114" v="27" actId="20577"/>
        <pc:sldMkLst>
          <pc:docMk/>
          <pc:sldMk cId="0" sldId="265"/>
        </pc:sldMkLst>
        <pc:spChg chg="mod">
          <ac:chgData name="Guillem Part López" userId="39f5615f-54c3-4dde-9b55-95608137fd0d" providerId="ADAL" clId="{B490B371-7D77-4B9C-A7DA-997CF2520B9B}" dt="2024-03-26T10:14:21.114" v="27" actId="20577"/>
          <ac:spMkLst>
            <pc:docMk/>
            <pc:sldMk cId="0" sldId="265"/>
            <ac:spMk id="268" creationId="{00000000-0000-0000-0000-000000000000}"/>
          </ac:spMkLst>
        </pc:spChg>
        <pc:spChg chg="del">
          <ac:chgData name="Guillem Part López" userId="39f5615f-54c3-4dde-9b55-95608137fd0d" providerId="ADAL" clId="{B490B371-7D77-4B9C-A7DA-997CF2520B9B}" dt="2024-03-26T10:14:03.677" v="19" actId="478"/>
          <ac:spMkLst>
            <pc:docMk/>
            <pc:sldMk cId="0" sldId="265"/>
            <ac:spMk id="270" creationId="{00000000-0000-0000-0000-000000000000}"/>
          </ac:spMkLst>
        </pc:spChg>
      </pc:sldChg>
      <pc:sldChg chg="addSp delSp modSp mod">
        <pc:chgData name="Guillem Part López" userId="39f5615f-54c3-4dde-9b55-95608137fd0d" providerId="ADAL" clId="{B490B371-7D77-4B9C-A7DA-997CF2520B9B}" dt="2024-03-26T10:15:18.703" v="29"/>
        <pc:sldMkLst>
          <pc:docMk/>
          <pc:sldMk cId="0" sldId="267"/>
        </pc:sldMkLst>
        <pc:spChg chg="add mod">
          <ac:chgData name="Guillem Part López" userId="39f5615f-54c3-4dde-9b55-95608137fd0d" providerId="ADAL" clId="{B490B371-7D77-4B9C-A7DA-997CF2520B9B}" dt="2024-03-26T10:15:18.703" v="29"/>
          <ac:spMkLst>
            <pc:docMk/>
            <pc:sldMk cId="0" sldId="267"/>
            <ac:spMk id="2" creationId="{423E72E2-9C90-B535-FFEA-5CEDCACE7647}"/>
          </ac:spMkLst>
        </pc:spChg>
        <pc:spChg chg="del">
          <ac:chgData name="Guillem Part López" userId="39f5615f-54c3-4dde-9b55-95608137fd0d" providerId="ADAL" clId="{B490B371-7D77-4B9C-A7DA-997CF2520B9B}" dt="2024-03-26T10:15:18.342" v="28" actId="478"/>
          <ac:spMkLst>
            <pc:docMk/>
            <pc:sldMk cId="0" sldId="267"/>
            <ac:spMk id="297" creationId="{00000000-0000-0000-0000-000000000000}"/>
          </ac:spMkLst>
        </pc:spChg>
      </pc:sldChg>
      <pc:sldChg chg="addSp delSp modSp mod">
        <pc:chgData name="Guillem Part López" userId="39f5615f-54c3-4dde-9b55-95608137fd0d" providerId="ADAL" clId="{B490B371-7D77-4B9C-A7DA-997CF2520B9B}" dt="2024-03-26T10:17:38.322" v="38" actId="1076"/>
        <pc:sldMkLst>
          <pc:docMk/>
          <pc:sldMk cId="0" sldId="268"/>
        </pc:sldMkLst>
        <pc:picChg chg="del">
          <ac:chgData name="Guillem Part López" userId="39f5615f-54c3-4dde-9b55-95608137fd0d" providerId="ADAL" clId="{B490B371-7D77-4B9C-A7DA-997CF2520B9B}" dt="2024-03-26T10:17:25.461" v="30" actId="478"/>
          <ac:picMkLst>
            <pc:docMk/>
            <pc:sldMk cId="0" sldId="268"/>
            <ac:picMk id="310" creationId="{00000000-0000-0000-0000-000000000000}"/>
          </ac:picMkLst>
        </pc:picChg>
        <pc:picChg chg="add mod">
          <ac:chgData name="Guillem Part López" userId="39f5615f-54c3-4dde-9b55-95608137fd0d" providerId="ADAL" clId="{B490B371-7D77-4B9C-A7DA-997CF2520B9B}" dt="2024-03-26T10:17:38.322" v="38" actId="1076"/>
          <ac:picMkLst>
            <pc:docMk/>
            <pc:sldMk cId="0" sldId="268"/>
            <ac:picMk id="2050" creationId="{7C125E19-2EB2-F6C7-98A7-7086C4339654}"/>
          </ac:picMkLst>
        </pc:picChg>
      </pc:sldChg>
      <pc:sldChg chg="delSp mod">
        <pc:chgData name="Guillem Part López" userId="39f5615f-54c3-4dde-9b55-95608137fd0d" providerId="ADAL" clId="{B490B371-7D77-4B9C-A7DA-997CF2520B9B}" dt="2024-03-26T10:19:12.724" v="39" actId="478"/>
        <pc:sldMkLst>
          <pc:docMk/>
          <pc:sldMk cId="0" sldId="269"/>
        </pc:sldMkLst>
        <pc:spChg chg="del">
          <ac:chgData name="Guillem Part López" userId="39f5615f-54c3-4dde-9b55-95608137fd0d" providerId="ADAL" clId="{B490B371-7D77-4B9C-A7DA-997CF2520B9B}" dt="2024-03-26T10:19:12.724" v="39" actId="478"/>
          <ac:spMkLst>
            <pc:docMk/>
            <pc:sldMk cId="0" sldId="269"/>
            <ac:spMk id="324" creationId="{00000000-0000-0000-0000-000000000000}"/>
          </ac:spMkLst>
        </pc:spChg>
      </pc:sldChg>
      <pc:sldChg chg="modSp mod">
        <pc:chgData name="Guillem Part López" userId="39f5615f-54c3-4dde-9b55-95608137fd0d" providerId="ADAL" clId="{B490B371-7D77-4B9C-A7DA-997CF2520B9B}" dt="2024-03-26T10:19:36.793" v="66" actId="20577"/>
        <pc:sldMkLst>
          <pc:docMk/>
          <pc:sldMk cId="0" sldId="270"/>
        </pc:sldMkLst>
        <pc:spChg chg="mod">
          <ac:chgData name="Guillem Part López" userId="39f5615f-54c3-4dde-9b55-95608137fd0d" providerId="ADAL" clId="{B490B371-7D77-4B9C-A7DA-997CF2520B9B}" dt="2024-03-26T10:19:36.793" v="66" actId="20577"/>
          <ac:spMkLst>
            <pc:docMk/>
            <pc:sldMk cId="0" sldId="270"/>
            <ac:spMk id="342" creationId="{00000000-0000-0000-0000-000000000000}"/>
          </ac:spMkLst>
        </pc:spChg>
      </pc:sldChg>
      <pc:sldChg chg="modSp mod">
        <pc:chgData name="Guillem Part López" userId="39f5615f-54c3-4dde-9b55-95608137fd0d" providerId="ADAL" clId="{B490B371-7D77-4B9C-A7DA-997CF2520B9B}" dt="2024-03-26T10:20:08.782" v="70" actId="20577"/>
        <pc:sldMkLst>
          <pc:docMk/>
          <pc:sldMk cId="0" sldId="271"/>
        </pc:sldMkLst>
        <pc:spChg chg="mod">
          <ac:chgData name="Guillem Part López" userId="39f5615f-54c3-4dde-9b55-95608137fd0d" providerId="ADAL" clId="{B490B371-7D77-4B9C-A7DA-997CF2520B9B}" dt="2024-03-26T10:20:08.782" v="70" actId="20577"/>
          <ac:spMkLst>
            <pc:docMk/>
            <pc:sldMk cId="0" sldId="271"/>
            <ac:spMk id="359" creationId="{00000000-0000-0000-0000-000000000000}"/>
          </ac:spMkLst>
        </pc:spChg>
      </pc:sldChg>
      <pc:sldChg chg="modSp mod">
        <pc:chgData name="Guillem Part López" userId="39f5615f-54c3-4dde-9b55-95608137fd0d" providerId="ADAL" clId="{B490B371-7D77-4B9C-A7DA-997CF2520B9B}" dt="2024-03-26T10:21:37.607" v="101" actId="20577"/>
        <pc:sldMkLst>
          <pc:docMk/>
          <pc:sldMk cId="0" sldId="272"/>
        </pc:sldMkLst>
        <pc:spChg chg="mod">
          <ac:chgData name="Guillem Part López" userId="39f5615f-54c3-4dde-9b55-95608137fd0d" providerId="ADAL" clId="{B490B371-7D77-4B9C-A7DA-997CF2520B9B}" dt="2024-03-26T10:21:37.607" v="101" actId="20577"/>
          <ac:spMkLst>
            <pc:docMk/>
            <pc:sldMk cId="0" sldId="272"/>
            <ac:spMk id="371" creationId="{00000000-0000-0000-0000-000000000000}"/>
          </ac:spMkLst>
        </pc:spChg>
      </pc:sldChg>
      <pc:sldChg chg="modSp mod">
        <pc:chgData name="Guillem Part López" userId="39f5615f-54c3-4dde-9b55-95608137fd0d" providerId="ADAL" clId="{B490B371-7D77-4B9C-A7DA-997CF2520B9B}" dt="2024-03-26T10:22:30.874" v="118" actId="6549"/>
        <pc:sldMkLst>
          <pc:docMk/>
          <pc:sldMk cId="0" sldId="273"/>
        </pc:sldMkLst>
        <pc:spChg chg="mod">
          <ac:chgData name="Guillem Part López" userId="39f5615f-54c3-4dde-9b55-95608137fd0d" providerId="ADAL" clId="{B490B371-7D77-4B9C-A7DA-997CF2520B9B}" dt="2024-03-26T10:22:30.874" v="118" actId="6549"/>
          <ac:spMkLst>
            <pc:docMk/>
            <pc:sldMk cId="0" sldId="273"/>
            <ac:spMk id="383" creationId="{00000000-0000-0000-0000-000000000000}"/>
          </ac:spMkLst>
        </pc:spChg>
      </pc:sldChg>
      <pc:sldChg chg="modSp mod">
        <pc:chgData name="Guillem Part López" userId="39f5615f-54c3-4dde-9b55-95608137fd0d" providerId="ADAL" clId="{B490B371-7D77-4B9C-A7DA-997CF2520B9B}" dt="2024-03-26T10:23:12.040" v="150" actId="20577"/>
        <pc:sldMkLst>
          <pc:docMk/>
          <pc:sldMk cId="0" sldId="274"/>
        </pc:sldMkLst>
        <pc:spChg chg="mod">
          <ac:chgData name="Guillem Part López" userId="39f5615f-54c3-4dde-9b55-95608137fd0d" providerId="ADAL" clId="{B490B371-7D77-4B9C-A7DA-997CF2520B9B}" dt="2024-03-26T10:23:12.040" v="150" actId="20577"/>
          <ac:spMkLst>
            <pc:docMk/>
            <pc:sldMk cId="0" sldId="274"/>
            <ac:spMk id="395" creationId="{00000000-0000-0000-0000-000000000000}"/>
          </ac:spMkLst>
        </pc:spChg>
      </pc:sldChg>
      <pc:sldChg chg="addSp delSp modSp mod">
        <pc:chgData name="Guillem Part López" userId="39f5615f-54c3-4dde-9b55-95608137fd0d" providerId="ADAL" clId="{B490B371-7D77-4B9C-A7DA-997CF2520B9B}" dt="2024-03-26T10:23:31.227" v="152"/>
        <pc:sldMkLst>
          <pc:docMk/>
          <pc:sldMk cId="0" sldId="276"/>
        </pc:sldMkLst>
        <pc:spChg chg="add mod">
          <ac:chgData name="Guillem Part López" userId="39f5615f-54c3-4dde-9b55-95608137fd0d" providerId="ADAL" clId="{B490B371-7D77-4B9C-A7DA-997CF2520B9B}" dt="2024-03-26T10:23:31.227" v="152"/>
          <ac:spMkLst>
            <pc:docMk/>
            <pc:sldMk cId="0" sldId="276"/>
            <ac:spMk id="2" creationId="{38489A3C-0B0C-5017-2B18-94A38AF0867E}"/>
          </ac:spMkLst>
        </pc:spChg>
        <pc:spChg chg="del">
          <ac:chgData name="Guillem Part López" userId="39f5615f-54c3-4dde-9b55-95608137fd0d" providerId="ADAL" clId="{B490B371-7D77-4B9C-A7DA-997CF2520B9B}" dt="2024-03-26T10:23:30.940" v="151" actId="478"/>
          <ac:spMkLst>
            <pc:docMk/>
            <pc:sldMk cId="0" sldId="276"/>
            <ac:spMk id="416" creationId="{00000000-0000-0000-0000-000000000000}"/>
          </ac:spMkLst>
        </pc:spChg>
      </pc:sldChg>
      <pc:sldChg chg="addSp delSp modSp mod">
        <pc:chgData name="Guillem Part López" userId="39f5615f-54c3-4dde-9b55-95608137fd0d" providerId="ADAL" clId="{B490B371-7D77-4B9C-A7DA-997CF2520B9B}" dt="2024-03-26T10:25:51.150" v="173" actId="6549"/>
        <pc:sldMkLst>
          <pc:docMk/>
          <pc:sldMk cId="0" sldId="277"/>
        </pc:sldMkLst>
        <pc:spChg chg="mod">
          <ac:chgData name="Guillem Part López" userId="39f5615f-54c3-4dde-9b55-95608137fd0d" providerId="ADAL" clId="{B490B371-7D77-4B9C-A7DA-997CF2520B9B}" dt="2024-03-26T10:25:51.150" v="173" actId="6549"/>
          <ac:spMkLst>
            <pc:docMk/>
            <pc:sldMk cId="0" sldId="277"/>
            <ac:spMk id="428" creationId="{00000000-0000-0000-0000-000000000000}"/>
          </ac:spMkLst>
        </pc:spChg>
        <pc:picChg chg="del">
          <ac:chgData name="Guillem Part López" userId="39f5615f-54c3-4dde-9b55-95608137fd0d" providerId="ADAL" clId="{B490B371-7D77-4B9C-A7DA-997CF2520B9B}" dt="2024-03-26T10:24:59.587" v="153" actId="478"/>
          <ac:picMkLst>
            <pc:docMk/>
            <pc:sldMk cId="0" sldId="277"/>
            <ac:picMk id="430" creationId="{00000000-0000-0000-0000-000000000000}"/>
          </ac:picMkLst>
        </pc:picChg>
        <pc:picChg chg="add mod">
          <ac:chgData name="Guillem Part López" userId="39f5615f-54c3-4dde-9b55-95608137fd0d" providerId="ADAL" clId="{B490B371-7D77-4B9C-A7DA-997CF2520B9B}" dt="2024-03-26T10:25:08.947" v="157" actId="1076"/>
          <ac:picMkLst>
            <pc:docMk/>
            <pc:sldMk cId="0" sldId="277"/>
            <ac:picMk id="4098" creationId="{953CA5E7-7D9C-333A-F72F-64520DB71946}"/>
          </ac:picMkLst>
        </pc:picChg>
      </pc:sldChg>
      <pc:sldChg chg="delSp mod">
        <pc:chgData name="Guillem Part López" userId="39f5615f-54c3-4dde-9b55-95608137fd0d" providerId="ADAL" clId="{B490B371-7D77-4B9C-A7DA-997CF2520B9B}" dt="2024-03-26T10:26:10.364" v="174" actId="478"/>
        <pc:sldMkLst>
          <pc:docMk/>
          <pc:sldMk cId="0" sldId="278"/>
        </pc:sldMkLst>
        <pc:spChg chg="del">
          <ac:chgData name="Guillem Part López" userId="39f5615f-54c3-4dde-9b55-95608137fd0d" providerId="ADAL" clId="{B490B371-7D77-4B9C-A7DA-997CF2520B9B}" dt="2024-03-26T10:26:10.364" v="174" actId="478"/>
          <ac:spMkLst>
            <pc:docMk/>
            <pc:sldMk cId="0" sldId="278"/>
            <ac:spMk id="441" creationId="{00000000-0000-0000-0000-000000000000}"/>
          </ac:spMkLst>
        </pc:spChg>
      </pc:sldChg>
      <pc:sldChg chg="delSp modSp mod">
        <pc:chgData name="Guillem Part López" userId="39f5615f-54c3-4dde-9b55-95608137fd0d" providerId="ADAL" clId="{B490B371-7D77-4B9C-A7DA-997CF2520B9B}" dt="2024-03-26T10:26:19.823" v="176" actId="478"/>
        <pc:sldMkLst>
          <pc:docMk/>
          <pc:sldMk cId="0" sldId="279"/>
        </pc:sldMkLst>
        <pc:spChg chg="del mod">
          <ac:chgData name="Guillem Part López" userId="39f5615f-54c3-4dde-9b55-95608137fd0d" providerId="ADAL" clId="{B490B371-7D77-4B9C-A7DA-997CF2520B9B}" dt="2024-03-26T10:26:19.823" v="176" actId="478"/>
          <ac:spMkLst>
            <pc:docMk/>
            <pc:sldMk cId="0" sldId="279"/>
            <ac:spMk id="453" creationId="{00000000-0000-0000-0000-000000000000}"/>
          </ac:spMkLst>
        </pc:spChg>
      </pc:sldChg>
      <pc:sldChg chg="addSp delSp modSp mod">
        <pc:chgData name="Guillem Part López" userId="39f5615f-54c3-4dde-9b55-95608137fd0d" providerId="ADAL" clId="{B490B371-7D77-4B9C-A7DA-997CF2520B9B}" dt="2024-03-26T10:27:28.172" v="190" actId="1076"/>
        <pc:sldMkLst>
          <pc:docMk/>
          <pc:sldMk cId="0" sldId="280"/>
        </pc:sldMkLst>
        <pc:spChg chg="add">
          <ac:chgData name="Guillem Part López" userId="39f5615f-54c3-4dde-9b55-95608137fd0d" providerId="ADAL" clId="{B490B371-7D77-4B9C-A7DA-997CF2520B9B}" dt="2024-03-26T10:26:45.287" v="179"/>
          <ac:spMkLst>
            <pc:docMk/>
            <pc:sldMk cId="0" sldId="280"/>
            <ac:spMk id="2" creationId="{7C47F66F-BE7E-084E-9DA0-8182E09EDBF8}"/>
          </ac:spMkLst>
        </pc:spChg>
        <pc:spChg chg="mod">
          <ac:chgData name="Guillem Part López" userId="39f5615f-54c3-4dde-9b55-95608137fd0d" providerId="ADAL" clId="{B490B371-7D77-4B9C-A7DA-997CF2520B9B}" dt="2024-03-26T10:27:28.172" v="190" actId="1076"/>
          <ac:spMkLst>
            <pc:docMk/>
            <pc:sldMk cId="0" sldId="280"/>
            <ac:spMk id="465" creationId="{00000000-0000-0000-0000-000000000000}"/>
          </ac:spMkLst>
        </pc:spChg>
        <pc:picChg chg="add del mod">
          <ac:chgData name="Guillem Part López" userId="39f5615f-54c3-4dde-9b55-95608137fd0d" providerId="ADAL" clId="{B490B371-7D77-4B9C-A7DA-997CF2520B9B}" dt="2024-03-26T10:26:47.520" v="180" actId="478"/>
          <ac:picMkLst>
            <pc:docMk/>
            <pc:sldMk cId="0" sldId="280"/>
            <ac:picMk id="467" creationId="{00000000-0000-0000-0000-000000000000}"/>
          </ac:picMkLst>
        </pc:picChg>
      </pc:sldChg>
      <pc:sldChg chg="addSp delSp modSp mod">
        <pc:chgData name="Guillem Part López" userId="39f5615f-54c3-4dde-9b55-95608137fd0d" providerId="ADAL" clId="{B490B371-7D77-4B9C-A7DA-997CF2520B9B}" dt="2024-03-26T10:27:43.123" v="192"/>
        <pc:sldMkLst>
          <pc:docMk/>
          <pc:sldMk cId="0" sldId="281"/>
        </pc:sldMkLst>
        <pc:spChg chg="add mod">
          <ac:chgData name="Guillem Part López" userId="39f5615f-54c3-4dde-9b55-95608137fd0d" providerId="ADAL" clId="{B490B371-7D77-4B9C-A7DA-997CF2520B9B}" dt="2024-03-26T10:27:43.123" v="192"/>
          <ac:spMkLst>
            <pc:docMk/>
            <pc:sldMk cId="0" sldId="281"/>
            <ac:spMk id="2" creationId="{0917F21B-BC29-40E3-A675-AD4CF2149F81}"/>
          </ac:spMkLst>
        </pc:spChg>
        <pc:spChg chg="del">
          <ac:chgData name="Guillem Part López" userId="39f5615f-54c3-4dde-9b55-95608137fd0d" providerId="ADAL" clId="{B490B371-7D77-4B9C-A7DA-997CF2520B9B}" dt="2024-03-26T10:27:35.774" v="191" actId="478"/>
          <ac:spMkLst>
            <pc:docMk/>
            <pc:sldMk cId="0" sldId="281"/>
            <ac:spMk id="479" creationId="{00000000-0000-0000-0000-000000000000}"/>
          </ac:spMkLst>
        </pc:spChg>
      </pc:sldChg>
      <pc:sldChg chg="addSp delSp modSp mod">
        <pc:chgData name="Guillem Part López" userId="39f5615f-54c3-4dde-9b55-95608137fd0d" providerId="ADAL" clId="{B490B371-7D77-4B9C-A7DA-997CF2520B9B}" dt="2024-03-26T10:27:48.889" v="194"/>
        <pc:sldMkLst>
          <pc:docMk/>
          <pc:sldMk cId="0" sldId="282"/>
        </pc:sldMkLst>
        <pc:spChg chg="add mod">
          <ac:chgData name="Guillem Part López" userId="39f5615f-54c3-4dde-9b55-95608137fd0d" providerId="ADAL" clId="{B490B371-7D77-4B9C-A7DA-997CF2520B9B}" dt="2024-03-26T10:27:48.889" v="194"/>
          <ac:spMkLst>
            <pc:docMk/>
            <pc:sldMk cId="0" sldId="282"/>
            <ac:spMk id="2" creationId="{F7B2C6C2-AC13-41A1-00A5-E71450AD4401}"/>
          </ac:spMkLst>
        </pc:spChg>
        <pc:spChg chg="del">
          <ac:chgData name="Guillem Part López" userId="39f5615f-54c3-4dde-9b55-95608137fd0d" providerId="ADAL" clId="{B490B371-7D77-4B9C-A7DA-997CF2520B9B}" dt="2024-03-26T10:27:48.495" v="193" actId="478"/>
          <ac:spMkLst>
            <pc:docMk/>
            <pc:sldMk cId="0" sldId="282"/>
            <ac:spMk id="493" creationId="{00000000-0000-0000-0000-000000000000}"/>
          </ac:spMkLst>
        </pc:spChg>
      </pc:sldChg>
      <pc:sldChg chg="delSp mod">
        <pc:chgData name="Guillem Part López" userId="39f5615f-54c3-4dde-9b55-95608137fd0d" providerId="ADAL" clId="{B490B371-7D77-4B9C-A7DA-997CF2520B9B}" dt="2024-03-26T10:27:56.519" v="195" actId="478"/>
        <pc:sldMkLst>
          <pc:docMk/>
          <pc:sldMk cId="0" sldId="284"/>
        </pc:sldMkLst>
        <pc:spChg chg="del">
          <ac:chgData name="Guillem Part López" userId="39f5615f-54c3-4dde-9b55-95608137fd0d" providerId="ADAL" clId="{B490B371-7D77-4B9C-A7DA-997CF2520B9B}" dt="2024-03-26T10:27:56.519" v="195" actId="478"/>
          <ac:spMkLst>
            <pc:docMk/>
            <pc:sldMk cId="0" sldId="284"/>
            <ac:spMk id="519" creationId="{00000000-0000-0000-0000-000000000000}"/>
          </ac:spMkLst>
        </pc:spChg>
      </pc:sldChg>
      <pc:sldChg chg="modSp mod">
        <pc:chgData name="Guillem Part López" userId="39f5615f-54c3-4dde-9b55-95608137fd0d" providerId="ADAL" clId="{B490B371-7D77-4B9C-A7DA-997CF2520B9B}" dt="2024-03-26T10:29:49.400" v="215" actId="20577"/>
        <pc:sldMkLst>
          <pc:docMk/>
          <pc:sldMk cId="0" sldId="285"/>
        </pc:sldMkLst>
        <pc:spChg chg="mod">
          <ac:chgData name="Guillem Part López" userId="39f5615f-54c3-4dde-9b55-95608137fd0d" providerId="ADAL" clId="{B490B371-7D77-4B9C-A7DA-997CF2520B9B}" dt="2024-03-26T10:28:14.638" v="196" actId="20577"/>
          <ac:spMkLst>
            <pc:docMk/>
            <pc:sldMk cId="0" sldId="285"/>
            <ac:spMk id="531" creationId="{00000000-0000-0000-0000-000000000000}"/>
          </ac:spMkLst>
        </pc:spChg>
        <pc:spChg chg="mod">
          <ac:chgData name="Guillem Part López" userId="39f5615f-54c3-4dde-9b55-95608137fd0d" providerId="ADAL" clId="{B490B371-7D77-4B9C-A7DA-997CF2520B9B}" dt="2024-03-26T10:29:49.400" v="215" actId="20577"/>
          <ac:spMkLst>
            <pc:docMk/>
            <pc:sldMk cId="0" sldId="285"/>
            <ac:spMk id="532" creationId="{00000000-0000-0000-0000-000000000000}"/>
          </ac:spMkLst>
        </pc:spChg>
      </pc:sldChg>
      <pc:sldChg chg="addSp delSp modSp mod">
        <pc:chgData name="Guillem Part López" userId="39f5615f-54c3-4dde-9b55-95608137fd0d" providerId="ADAL" clId="{B490B371-7D77-4B9C-A7DA-997CF2520B9B}" dt="2024-03-26T10:28:25.653" v="198"/>
        <pc:sldMkLst>
          <pc:docMk/>
          <pc:sldMk cId="0" sldId="286"/>
        </pc:sldMkLst>
        <pc:spChg chg="add mod">
          <ac:chgData name="Guillem Part López" userId="39f5615f-54c3-4dde-9b55-95608137fd0d" providerId="ADAL" clId="{B490B371-7D77-4B9C-A7DA-997CF2520B9B}" dt="2024-03-26T10:28:25.653" v="198"/>
          <ac:spMkLst>
            <pc:docMk/>
            <pc:sldMk cId="0" sldId="286"/>
            <ac:spMk id="2" creationId="{0010E6E1-E264-56FE-85B4-4740DA93CD85}"/>
          </ac:spMkLst>
        </pc:spChg>
        <pc:spChg chg="del">
          <ac:chgData name="Guillem Part López" userId="39f5615f-54c3-4dde-9b55-95608137fd0d" providerId="ADAL" clId="{B490B371-7D77-4B9C-A7DA-997CF2520B9B}" dt="2024-03-26T10:28:25.256" v="197" actId="478"/>
          <ac:spMkLst>
            <pc:docMk/>
            <pc:sldMk cId="0" sldId="286"/>
            <ac:spMk id="544" creationId="{00000000-0000-0000-0000-000000000000}"/>
          </ac:spMkLst>
        </pc:spChg>
      </pc:sldChg>
      <pc:sldChg chg="addSp delSp modSp mod">
        <pc:chgData name="Guillem Part López" userId="39f5615f-54c3-4dde-9b55-95608137fd0d" providerId="ADAL" clId="{B490B371-7D77-4B9C-A7DA-997CF2520B9B}" dt="2024-03-26T10:28:29.687" v="200"/>
        <pc:sldMkLst>
          <pc:docMk/>
          <pc:sldMk cId="0" sldId="287"/>
        </pc:sldMkLst>
        <pc:spChg chg="add mod">
          <ac:chgData name="Guillem Part López" userId="39f5615f-54c3-4dde-9b55-95608137fd0d" providerId="ADAL" clId="{B490B371-7D77-4B9C-A7DA-997CF2520B9B}" dt="2024-03-26T10:28:29.687" v="200"/>
          <ac:spMkLst>
            <pc:docMk/>
            <pc:sldMk cId="0" sldId="287"/>
            <ac:spMk id="2" creationId="{2E5A7002-C429-66B4-2EB1-9E6D6412761E}"/>
          </ac:spMkLst>
        </pc:spChg>
        <pc:spChg chg="del">
          <ac:chgData name="Guillem Part López" userId="39f5615f-54c3-4dde-9b55-95608137fd0d" providerId="ADAL" clId="{B490B371-7D77-4B9C-A7DA-997CF2520B9B}" dt="2024-03-26T10:28:29.319" v="199" actId="478"/>
          <ac:spMkLst>
            <pc:docMk/>
            <pc:sldMk cId="0" sldId="287"/>
            <ac:spMk id="559" creationId="{00000000-0000-0000-0000-000000000000}"/>
          </ac:spMkLst>
        </pc:spChg>
      </pc:sldChg>
      <pc:sldChg chg="addSp delSp modSp mod">
        <pc:chgData name="Guillem Part López" userId="39f5615f-54c3-4dde-9b55-95608137fd0d" providerId="ADAL" clId="{B490B371-7D77-4B9C-A7DA-997CF2520B9B}" dt="2024-03-26T10:30:59.086" v="227" actId="20577"/>
        <pc:sldMkLst>
          <pc:docMk/>
          <pc:sldMk cId="0" sldId="288"/>
        </pc:sldMkLst>
        <pc:spChg chg="add mod">
          <ac:chgData name="Guillem Part López" userId="39f5615f-54c3-4dde-9b55-95608137fd0d" providerId="ADAL" clId="{B490B371-7D77-4B9C-A7DA-997CF2520B9B}" dt="2024-03-26T10:28:35.069" v="202"/>
          <ac:spMkLst>
            <pc:docMk/>
            <pc:sldMk cId="0" sldId="288"/>
            <ac:spMk id="2" creationId="{EC7CE454-BE43-CCFF-EA33-DF0424F6D36B}"/>
          </ac:spMkLst>
        </pc:spChg>
        <pc:spChg chg="del">
          <ac:chgData name="Guillem Part López" userId="39f5615f-54c3-4dde-9b55-95608137fd0d" providerId="ADAL" clId="{B490B371-7D77-4B9C-A7DA-997CF2520B9B}" dt="2024-03-26T10:28:34.774" v="201" actId="478"/>
          <ac:spMkLst>
            <pc:docMk/>
            <pc:sldMk cId="0" sldId="288"/>
            <ac:spMk id="575" creationId="{00000000-0000-0000-0000-000000000000}"/>
          </ac:spMkLst>
        </pc:spChg>
        <pc:spChg chg="mod">
          <ac:chgData name="Guillem Part López" userId="39f5615f-54c3-4dde-9b55-95608137fd0d" providerId="ADAL" clId="{B490B371-7D77-4B9C-A7DA-997CF2520B9B}" dt="2024-03-26T10:30:59.086" v="227" actId="20577"/>
          <ac:spMkLst>
            <pc:docMk/>
            <pc:sldMk cId="0" sldId="288"/>
            <ac:spMk id="576" creationId="{00000000-0000-0000-0000-000000000000}"/>
          </ac:spMkLst>
        </pc:spChg>
      </pc:sldChg>
      <pc:sldChg chg="addSp delSp modSp mod">
        <pc:chgData name="Guillem Part López" userId="39f5615f-54c3-4dde-9b55-95608137fd0d" providerId="ADAL" clId="{B490B371-7D77-4B9C-A7DA-997CF2520B9B}" dt="2024-03-26T10:31:37.407" v="269" actId="20577"/>
        <pc:sldMkLst>
          <pc:docMk/>
          <pc:sldMk cId="0" sldId="289"/>
        </pc:sldMkLst>
        <pc:spChg chg="add mod">
          <ac:chgData name="Guillem Part López" userId="39f5615f-54c3-4dde-9b55-95608137fd0d" providerId="ADAL" clId="{B490B371-7D77-4B9C-A7DA-997CF2520B9B}" dt="2024-03-26T10:28:42.326" v="204"/>
          <ac:spMkLst>
            <pc:docMk/>
            <pc:sldMk cId="0" sldId="289"/>
            <ac:spMk id="2" creationId="{2E13D33B-CFD2-EACC-CE26-2FC69679DEE6}"/>
          </ac:spMkLst>
        </pc:spChg>
        <pc:spChg chg="del">
          <ac:chgData name="Guillem Part López" userId="39f5615f-54c3-4dde-9b55-95608137fd0d" providerId="ADAL" clId="{B490B371-7D77-4B9C-A7DA-997CF2520B9B}" dt="2024-03-26T10:28:42.044" v="203" actId="478"/>
          <ac:spMkLst>
            <pc:docMk/>
            <pc:sldMk cId="0" sldId="289"/>
            <ac:spMk id="597" creationId="{00000000-0000-0000-0000-000000000000}"/>
          </ac:spMkLst>
        </pc:spChg>
        <pc:spChg chg="mod">
          <ac:chgData name="Guillem Part López" userId="39f5615f-54c3-4dde-9b55-95608137fd0d" providerId="ADAL" clId="{B490B371-7D77-4B9C-A7DA-997CF2520B9B}" dt="2024-03-26T10:31:37.407" v="269" actId="20577"/>
          <ac:spMkLst>
            <pc:docMk/>
            <pc:sldMk cId="0" sldId="289"/>
            <ac:spMk id="598" creationId="{00000000-0000-0000-0000-000000000000}"/>
          </ac:spMkLst>
        </pc:spChg>
      </pc:sldChg>
      <pc:sldChg chg="addSp delSp modSp mod">
        <pc:chgData name="Guillem Part López" userId="39f5615f-54c3-4dde-9b55-95608137fd0d" providerId="ADAL" clId="{B490B371-7D77-4B9C-A7DA-997CF2520B9B}" dt="2024-03-26T10:31:56.457" v="275" actId="20577"/>
        <pc:sldMkLst>
          <pc:docMk/>
          <pc:sldMk cId="0" sldId="290"/>
        </pc:sldMkLst>
        <pc:spChg chg="add mod">
          <ac:chgData name="Guillem Part López" userId="39f5615f-54c3-4dde-9b55-95608137fd0d" providerId="ADAL" clId="{B490B371-7D77-4B9C-A7DA-997CF2520B9B}" dt="2024-03-26T10:28:47.043" v="206"/>
          <ac:spMkLst>
            <pc:docMk/>
            <pc:sldMk cId="0" sldId="290"/>
            <ac:spMk id="2" creationId="{79EA2F74-B437-E003-CA29-7F49EBE1FC91}"/>
          </ac:spMkLst>
        </pc:spChg>
        <pc:spChg chg="del">
          <ac:chgData name="Guillem Part López" userId="39f5615f-54c3-4dde-9b55-95608137fd0d" providerId="ADAL" clId="{B490B371-7D77-4B9C-A7DA-997CF2520B9B}" dt="2024-03-26T10:28:46.713" v="205" actId="478"/>
          <ac:spMkLst>
            <pc:docMk/>
            <pc:sldMk cId="0" sldId="290"/>
            <ac:spMk id="619" creationId="{00000000-0000-0000-0000-000000000000}"/>
          </ac:spMkLst>
        </pc:spChg>
        <pc:spChg chg="mod">
          <ac:chgData name="Guillem Part López" userId="39f5615f-54c3-4dde-9b55-95608137fd0d" providerId="ADAL" clId="{B490B371-7D77-4B9C-A7DA-997CF2520B9B}" dt="2024-03-26T10:31:56.457" v="275" actId="20577"/>
          <ac:spMkLst>
            <pc:docMk/>
            <pc:sldMk cId="0" sldId="290"/>
            <ac:spMk id="620" creationId="{00000000-0000-0000-0000-000000000000}"/>
          </ac:spMkLst>
        </pc:spChg>
      </pc:sldChg>
      <pc:sldChg chg="addSp delSp modSp mod">
        <pc:chgData name="Guillem Part López" userId="39f5615f-54c3-4dde-9b55-95608137fd0d" providerId="ADAL" clId="{B490B371-7D77-4B9C-A7DA-997CF2520B9B}" dt="2024-03-26T10:33:12.977" v="370" actId="20577"/>
        <pc:sldMkLst>
          <pc:docMk/>
          <pc:sldMk cId="0" sldId="291"/>
        </pc:sldMkLst>
        <pc:spChg chg="add mod">
          <ac:chgData name="Guillem Part López" userId="39f5615f-54c3-4dde-9b55-95608137fd0d" providerId="ADAL" clId="{B490B371-7D77-4B9C-A7DA-997CF2520B9B}" dt="2024-03-26T10:28:51.930" v="208"/>
          <ac:spMkLst>
            <pc:docMk/>
            <pc:sldMk cId="0" sldId="291"/>
            <ac:spMk id="2" creationId="{7EBFF98D-7EDB-BC92-CAB6-F45680DEBD29}"/>
          </ac:spMkLst>
        </pc:spChg>
        <pc:spChg chg="del">
          <ac:chgData name="Guillem Part López" userId="39f5615f-54c3-4dde-9b55-95608137fd0d" providerId="ADAL" clId="{B490B371-7D77-4B9C-A7DA-997CF2520B9B}" dt="2024-03-26T10:28:51.567" v="207" actId="478"/>
          <ac:spMkLst>
            <pc:docMk/>
            <pc:sldMk cId="0" sldId="291"/>
            <ac:spMk id="640" creationId="{00000000-0000-0000-0000-000000000000}"/>
          </ac:spMkLst>
        </pc:spChg>
        <pc:spChg chg="mod">
          <ac:chgData name="Guillem Part López" userId="39f5615f-54c3-4dde-9b55-95608137fd0d" providerId="ADAL" clId="{B490B371-7D77-4B9C-A7DA-997CF2520B9B}" dt="2024-03-26T10:33:12.977" v="370" actId="20577"/>
          <ac:spMkLst>
            <pc:docMk/>
            <pc:sldMk cId="0" sldId="291"/>
            <ac:spMk id="641" creationId="{00000000-0000-0000-0000-000000000000}"/>
          </ac:spMkLst>
        </pc:spChg>
      </pc:sldChg>
      <pc:sldChg chg="addSp delSp modSp mod">
        <pc:chgData name="Guillem Part López" userId="39f5615f-54c3-4dde-9b55-95608137fd0d" providerId="ADAL" clId="{B490B371-7D77-4B9C-A7DA-997CF2520B9B}" dt="2024-03-26T10:28:57.834" v="210"/>
        <pc:sldMkLst>
          <pc:docMk/>
          <pc:sldMk cId="0" sldId="292"/>
        </pc:sldMkLst>
        <pc:spChg chg="add mod">
          <ac:chgData name="Guillem Part López" userId="39f5615f-54c3-4dde-9b55-95608137fd0d" providerId="ADAL" clId="{B490B371-7D77-4B9C-A7DA-997CF2520B9B}" dt="2024-03-26T10:28:57.834" v="210"/>
          <ac:spMkLst>
            <pc:docMk/>
            <pc:sldMk cId="0" sldId="292"/>
            <ac:spMk id="2" creationId="{1FB17EDC-0D6B-006B-C4B7-A6B14C7ABF6F}"/>
          </ac:spMkLst>
        </pc:spChg>
        <pc:spChg chg="del">
          <ac:chgData name="Guillem Part López" userId="39f5615f-54c3-4dde-9b55-95608137fd0d" providerId="ADAL" clId="{B490B371-7D77-4B9C-A7DA-997CF2520B9B}" dt="2024-03-26T10:28:57.491" v="209" actId="478"/>
          <ac:spMkLst>
            <pc:docMk/>
            <pc:sldMk cId="0" sldId="292"/>
            <ac:spMk id="663" creationId="{00000000-0000-0000-0000-000000000000}"/>
          </ac:spMkLst>
        </pc:spChg>
      </pc:sldChg>
      <pc:sldChg chg="addSp delSp modSp mod">
        <pc:chgData name="Guillem Part López" userId="39f5615f-54c3-4dde-9b55-95608137fd0d" providerId="ADAL" clId="{B490B371-7D77-4B9C-A7DA-997CF2520B9B}" dt="2024-03-26T10:33:39.925" v="381" actId="20577"/>
        <pc:sldMkLst>
          <pc:docMk/>
          <pc:sldMk cId="0" sldId="293"/>
        </pc:sldMkLst>
        <pc:spChg chg="add mod">
          <ac:chgData name="Guillem Part López" userId="39f5615f-54c3-4dde-9b55-95608137fd0d" providerId="ADAL" clId="{B490B371-7D77-4B9C-A7DA-997CF2520B9B}" dt="2024-03-26T10:29:02.942" v="212"/>
          <ac:spMkLst>
            <pc:docMk/>
            <pc:sldMk cId="0" sldId="293"/>
            <ac:spMk id="2" creationId="{BE264A1B-3160-C867-6589-0557563D1D40}"/>
          </ac:spMkLst>
        </pc:spChg>
        <pc:spChg chg="del">
          <ac:chgData name="Guillem Part López" userId="39f5615f-54c3-4dde-9b55-95608137fd0d" providerId="ADAL" clId="{B490B371-7D77-4B9C-A7DA-997CF2520B9B}" dt="2024-03-26T10:29:02.550" v="211" actId="478"/>
          <ac:spMkLst>
            <pc:docMk/>
            <pc:sldMk cId="0" sldId="293"/>
            <ac:spMk id="683" creationId="{00000000-0000-0000-0000-000000000000}"/>
          </ac:spMkLst>
        </pc:spChg>
        <pc:spChg chg="mod">
          <ac:chgData name="Guillem Part López" userId="39f5615f-54c3-4dde-9b55-95608137fd0d" providerId="ADAL" clId="{B490B371-7D77-4B9C-A7DA-997CF2520B9B}" dt="2024-03-26T10:33:39.925" v="381" actId="20577"/>
          <ac:spMkLst>
            <pc:docMk/>
            <pc:sldMk cId="0" sldId="293"/>
            <ac:spMk id="684" creationId="{00000000-0000-0000-0000-000000000000}"/>
          </ac:spMkLst>
        </pc:spChg>
      </pc:sldChg>
      <pc:sldChg chg="delSp mod">
        <pc:chgData name="Guillem Part López" userId="39f5615f-54c3-4dde-9b55-95608137fd0d" providerId="ADAL" clId="{B490B371-7D77-4B9C-A7DA-997CF2520B9B}" dt="2024-03-26T10:29:07.885" v="213" actId="478"/>
        <pc:sldMkLst>
          <pc:docMk/>
          <pc:sldMk cId="0" sldId="294"/>
        </pc:sldMkLst>
        <pc:spChg chg="del">
          <ac:chgData name="Guillem Part López" userId="39f5615f-54c3-4dde-9b55-95608137fd0d" providerId="ADAL" clId="{B490B371-7D77-4B9C-A7DA-997CF2520B9B}" dt="2024-03-26T10:29:07.885" v="213" actId="478"/>
          <ac:spMkLst>
            <pc:docMk/>
            <pc:sldMk cId="0" sldId="294"/>
            <ac:spMk id="703" creationId="{00000000-0000-0000-0000-000000000000}"/>
          </ac:spMkLst>
        </pc:spChg>
      </pc:sldChg>
      <pc:sldChg chg="addSp modSp mod modCm">
        <pc:chgData name="Guillem Part López" userId="39f5615f-54c3-4dde-9b55-95608137fd0d" providerId="ADAL" clId="{B490B371-7D77-4B9C-A7DA-997CF2520B9B}" dt="2024-03-26T10:35:09.099" v="400" actId="20577"/>
        <pc:sldMkLst>
          <pc:docMk/>
          <pc:sldMk cId="0" sldId="295"/>
        </pc:sldMkLst>
        <pc:spChg chg="add mod">
          <ac:chgData name="Guillem Part López" userId="39f5615f-54c3-4dde-9b55-95608137fd0d" providerId="ADAL" clId="{B490B371-7D77-4B9C-A7DA-997CF2520B9B}" dt="2024-03-26T10:35:09.099" v="400" actId="20577"/>
          <ac:spMkLst>
            <pc:docMk/>
            <pc:sldMk cId="0" sldId="295"/>
            <ac:spMk id="2" creationId="{25282121-2BC3-AC34-88BD-9DDC82619CE9}"/>
          </ac:spMkLst>
        </pc:spChg>
        <pc:spChg chg="mod">
          <ac:chgData name="Guillem Part López" userId="39f5615f-54c3-4dde-9b55-95608137fd0d" providerId="ADAL" clId="{B490B371-7D77-4B9C-A7DA-997CF2520B9B}" dt="2024-03-26T10:34:55.221" v="399"/>
          <ac:spMkLst>
            <pc:docMk/>
            <pc:sldMk cId="0" sldId="295"/>
            <ac:spMk id="717" creationId="{00000000-0000-0000-0000-000000000000}"/>
          </ac:spMkLst>
        </pc:spChg>
      </pc:sldChg>
      <pc:sldChg chg="addSp delSp modSp mod">
        <pc:chgData name="Guillem Part López" userId="39f5615f-54c3-4dde-9b55-95608137fd0d" providerId="ADAL" clId="{B490B371-7D77-4B9C-A7DA-997CF2520B9B}" dt="2024-03-26T10:35:20.499" v="402"/>
        <pc:sldMkLst>
          <pc:docMk/>
          <pc:sldMk cId="0" sldId="296"/>
        </pc:sldMkLst>
        <pc:spChg chg="add mod">
          <ac:chgData name="Guillem Part López" userId="39f5615f-54c3-4dde-9b55-95608137fd0d" providerId="ADAL" clId="{B490B371-7D77-4B9C-A7DA-997CF2520B9B}" dt="2024-03-26T10:35:20.499" v="402"/>
          <ac:spMkLst>
            <pc:docMk/>
            <pc:sldMk cId="0" sldId="296"/>
            <ac:spMk id="2" creationId="{2E10C910-F6EC-F96A-10C3-CE80A7898467}"/>
          </ac:spMkLst>
        </pc:spChg>
        <pc:spChg chg="del">
          <ac:chgData name="Guillem Part López" userId="39f5615f-54c3-4dde-9b55-95608137fd0d" providerId="ADAL" clId="{B490B371-7D77-4B9C-A7DA-997CF2520B9B}" dt="2024-03-26T10:35:20.086" v="401" actId="478"/>
          <ac:spMkLst>
            <pc:docMk/>
            <pc:sldMk cId="0" sldId="296"/>
            <ac:spMk id="728" creationId="{00000000-0000-0000-0000-000000000000}"/>
          </ac:spMkLst>
        </pc:spChg>
        <pc:spChg chg="mod">
          <ac:chgData name="Guillem Part López" userId="39f5615f-54c3-4dde-9b55-95608137fd0d" providerId="ADAL" clId="{B490B371-7D77-4B9C-A7DA-997CF2520B9B}" dt="2024-03-26T10:34:32.826" v="397" actId="20577"/>
          <ac:spMkLst>
            <pc:docMk/>
            <pc:sldMk cId="0" sldId="296"/>
            <ac:spMk id="729" creationId="{00000000-0000-0000-0000-000000000000}"/>
          </ac:spMkLst>
        </pc:spChg>
      </pc:sldChg>
      <pc:sldChg chg="addSp delSp modSp mod">
        <pc:chgData name="Guillem Part López" userId="39f5615f-54c3-4dde-9b55-95608137fd0d" providerId="ADAL" clId="{B490B371-7D77-4B9C-A7DA-997CF2520B9B}" dt="2024-03-26T10:35:33.256" v="415" actId="1076"/>
        <pc:sldMkLst>
          <pc:docMk/>
          <pc:sldMk cId="0" sldId="297"/>
        </pc:sldMkLst>
        <pc:spChg chg="add mod">
          <ac:chgData name="Guillem Part López" userId="39f5615f-54c3-4dde-9b55-95608137fd0d" providerId="ADAL" clId="{B490B371-7D77-4B9C-A7DA-997CF2520B9B}" dt="2024-03-26T10:35:33.256" v="415" actId="1076"/>
          <ac:spMkLst>
            <pc:docMk/>
            <pc:sldMk cId="0" sldId="297"/>
            <ac:spMk id="2" creationId="{6D09F2E3-0B9C-DA71-09A6-3165E015C8F0}"/>
          </ac:spMkLst>
        </pc:spChg>
        <pc:spChg chg="del">
          <ac:chgData name="Guillem Part López" userId="39f5615f-54c3-4dde-9b55-95608137fd0d" providerId="ADAL" clId="{B490B371-7D77-4B9C-A7DA-997CF2520B9B}" dt="2024-03-26T10:35:31.020" v="413" actId="478"/>
          <ac:spMkLst>
            <pc:docMk/>
            <pc:sldMk cId="0" sldId="297"/>
            <ac:spMk id="745" creationId="{00000000-0000-0000-0000-000000000000}"/>
          </ac:spMkLst>
        </pc:spChg>
        <pc:spChg chg="mod">
          <ac:chgData name="Guillem Part López" userId="39f5615f-54c3-4dde-9b55-95608137fd0d" providerId="ADAL" clId="{B490B371-7D77-4B9C-A7DA-997CF2520B9B}" dt="2024-03-26T10:35:27.969" v="412" actId="20577"/>
          <ac:spMkLst>
            <pc:docMk/>
            <pc:sldMk cId="0" sldId="297"/>
            <ac:spMk id="746" creationId="{00000000-0000-0000-0000-000000000000}"/>
          </ac:spMkLst>
        </pc:spChg>
      </pc:sldChg>
      <pc:sldChg chg="addSp delSp modSp mod">
        <pc:chgData name="Guillem Part López" userId="39f5615f-54c3-4dde-9b55-95608137fd0d" providerId="ADAL" clId="{B490B371-7D77-4B9C-A7DA-997CF2520B9B}" dt="2024-03-26T10:35:48.022" v="418"/>
        <pc:sldMkLst>
          <pc:docMk/>
          <pc:sldMk cId="0" sldId="298"/>
        </pc:sldMkLst>
        <pc:spChg chg="add mod">
          <ac:chgData name="Guillem Part López" userId="39f5615f-54c3-4dde-9b55-95608137fd0d" providerId="ADAL" clId="{B490B371-7D77-4B9C-A7DA-997CF2520B9B}" dt="2024-03-26T10:35:48.022" v="418"/>
          <ac:spMkLst>
            <pc:docMk/>
            <pc:sldMk cId="0" sldId="298"/>
            <ac:spMk id="2" creationId="{96FDFB7C-76E0-77A1-9B07-CBEF416A45FE}"/>
          </ac:spMkLst>
        </pc:spChg>
        <pc:spChg chg="del mod">
          <ac:chgData name="Guillem Part López" userId="39f5615f-54c3-4dde-9b55-95608137fd0d" providerId="ADAL" clId="{B490B371-7D77-4B9C-A7DA-997CF2520B9B}" dt="2024-03-26T10:35:47.721" v="417" actId="478"/>
          <ac:spMkLst>
            <pc:docMk/>
            <pc:sldMk cId="0" sldId="298"/>
            <ac:spMk id="762" creationId="{00000000-0000-0000-0000-000000000000}"/>
          </ac:spMkLst>
        </pc:spChg>
      </pc:sldChg>
      <pc:sldChg chg="addSp delSp modSp mod">
        <pc:chgData name="Guillem Part López" userId="39f5615f-54c3-4dde-9b55-95608137fd0d" providerId="ADAL" clId="{B490B371-7D77-4B9C-A7DA-997CF2520B9B}" dt="2024-03-26T10:35:56.022" v="421"/>
        <pc:sldMkLst>
          <pc:docMk/>
          <pc:sldMk cId="0" sldId="299"/>
        </pc:sldMkLst>
        <pc:spChg chg="add mod">
          <ac:chgData name="Guillem Part López" userId="39f5615f-54c3-4dde-9b55-95608137fd0d" providerId="ADAL" clId="{B490B371-7D77-4B9C-A7DA-997CF2520B9B}" dt="2024-03-26T10:35:56.022" v="421"/>
          <ac:spMkLst>
            <pc:docMk/>
            <pc:sldMk cId="0" sldId="299"/>
            <ac:spMk id="2" creationId="{0628713A-ED71-A8E5-5969-22E5DDD62434}"/>
          </ac:spMkLst>
        </pc:spChg>
        <pc:spChg chg="del mod">
          <ac:chgData name="Guillem Part López" userId="39f5615f-54c3-4dde-9b55-95608137fd0d" providerId="ADAL" clId="{B490B371-7D77-4B9C-A7DA-997CF2520B9B}" dt="2024-03-26T10:35:55.635" v="420" actId="478"/>
          <ac:spMkLst>
            <pc:docMk/>
            <pc:sldMk cId="0" sldId="299"/>
            <ac:spMk id="777" creationId="{00000000-0000-0000-0000-000000000000}"/>
          </ac:spMkLst>
        </pc:spChg>
      </pc:sldChg>
      <pc:sldChg chg="modSp mod">
        <pc:chgData name="Guillem Part López" userId="39f5615f-54c3-4dde-9b55-95608137fd0d" providerId="ADAL" clId="{B490B371-7D77-4B9C-A7DA-997CF2520B9B}" dt="2024-03-26T10:45:03.682" v="422" actId="20577"/>
        <pc:sldMkLst>
          <pc:docMk/>
          <pc:sldMk cId="0" sldId="300"/>
        </pc:sldMkLst>
        <pc:spChg chg="mod">
          <ac:chgData name="Guillem Part López" userId="39f5615f-54c3-4dde-9b55-95608137fd0d" providerId="ADAL" clId="{B490B371-7D77-4B9C-A7DA-997CF2520B9B}" dt="2024-03-26T10:45:03.682" v="422" actId="20577"/>
          <ac:spMkLst>
            <pc:docMk/>
            <pc:sldMk cId="0" sldId="300"/>
            <ac:spMk id="789" creationId="{00000000-0000-0000-0000-000000000000}"/>
          </ac:spMkLst>
        </pc:spChg>
      </pc:sldChg>
      <pc:sldChg chg="addSp delSp modSp mod">
        <pc:chgData name="Guillem Part López" userId="39f5615f-54c3-4dde-9b55-95608137fd0d" providerId="ADAL" clId="{B490B371-7D77-4B9C-A7DA-997CF2520B9B}" dt="2024-03-26T10:45:21.394" v="426"/>
        <pc:sldMkLst>
          <pc:docMk/>
          <pc:sldMk cId="0" sldId="301"/>
        </pc:sldMkLst>
        <pc:spChg chg="add del">
          <ac:chgData name="Guillem Part López" userId="39f5615f-54c3-4dde-9b55-95608137fd0d" providerId="ADAL" clId="{B490B371-7D77-4B9C-A7DA-997CF2520B9B}" dt="2024-03-26T10:45:16.398" v="425" actId="22"/>
          <ac:spMkLst>
            <pc:docMk/>
            <pc:sldMk cId="0" sldId="301"/>
            <ac:spMk id="3" creationId="{68CB7DBF-D52F-BCF0-220F-0845ED47B576}"/>
          </ac:spMkLst>
        </pc:spChg>
        <pc:spChg chg="add mod">
          <ac:chgData name="Guillem Part López" userId="39f5615f-54c3-4dde-9b55-95608137fd0d" providerId="ADAL" clId="{B490B371-7D77-4B9C-A7DA-997CF2520B9B}" dt="2024-03-26T10:45:21.394" v="426"/>
          <ac:spMkLst>
            <pc:docMk/>
            <pc:sldMk cId="0" sldId="301"/>
            <ac:spMk id="4" creationId="{8A5919B1-571F-C72A-6056-5B7ED2C88E2C}"/>
          </ac:spMkLst>
        </pc:spChg>
        <pc:spChg chg="del">
          <ac:chgData name="Guillem Part López" userId="39f5615f-54c3-4dde-9b55-95608137fd0d" providerId="ADAL" clId="{B490B371-7D77-4B9C-A7DA-997CF2520B9B}" dt="2024-03-26T10:45:12.149" v="423" actId="478"/>
          <ac:spMkLst>
            <pc:docMk/>
            <pc:sldMk cId="0" sldId="301"/>
            <ac:spMk id="802" creationId="{00000000-0000-0000-0000-000000000000}"/>
          </ac:spMkLst>
        </pc:spChg>
      </pc:sldChg>
      <pc:sldChg chg="addSp delSp modSp mod">
        <pc:chgData name="Guillem Part López" userId="39f5615f-54c3-4dde-9b55-95608137fd0d" providerId="ADAL" clId="{B490B371-7D77-4B9C-A7DA-997CF2520B9B}" dt="2024-03-26T10:45:46.468" v="429"/>
        <pc:sldMkLst>
          <pc:docMk/>
          <pc:sldMk cId="0" sldId="302"/>
        </pc:sldMkLst>
        <pc:spChg chg="add mod">
          <ac:chgData name="Guillem Part López" userId="39f5615f-54c3-4dde-9b55-95608137fd0d" providerId="ADAL" clId="{B490B371-7D77-4B9C-A7DA-997CF2520B9B}" dt="2024-03-26T10:45:46.468" v="429"/>
          <ac:spMkLst>
            <pc:docMk/>
            <pc:sldMk cId="0" sldId="302"/>
            <ac:spMk id="2" creationId="{3452B560-BE99-994F-0EF8-CCEE7729E0DA}"/>
          </ac:spMkLst>
        </pc:spChg>
        <pc:spChg chg="del">
          <ac:chgData name="Guillem Part López" userId="39f5615f-54c3-4dde-9b55-95608137fd0d" providerId="ADAL" clId="{B490B371-7D77-4B9C-A7DA-997CF2520B9B}" dt="2024-03-26T10:45:46.129" v="428" actId="478"/>
          <ac:spMkLst>
            <pc:docMk/>
            <pc:sldMk cId="0" sldId="302"/>
            <ac:spMk id="817" creationId="{00000000-0000-0000-0000-000000000000}"/>
          </ac:spMkLst>
        </pc:spChg>
        <pc:spChg chg="mod">
          <ac:chgData name="Guillem Part López" userId="39f5615f-54c3-4dde-9b55-95608137fd0d" providerId="ADAL" clId="{B490B371-7D77-4B9C-A7DA-997CF2520B9B}" dt="2024-03-26T10:45:34.018" v="427" actId="20577"/>
          <ac:spMkLst>
            <pc:docMk/>
            <pc:sldMk cId="0" sldId="302"/>
            <ac:spMk id="818" creationId="{00000000-0000-0000-0000-000000000000}"/>
          </ac:spMkLst>
        </pc:spChg>
      </pc:sldChg>
      <pc:sldChg chg="addSp delSp modSp mod">
        <pc:chgData name="Guillem Part López" userId="39f5615f-54c3-4dde-9b55-95608137fd0d" providerId="ADAL" clId="{B490B371-7D77-4B9C-A7DA-997CF2520B9B}" dt="2024-03-26T10:46:16.762" v="451" actId="20577"/>
        <pc:sldMkLst>
          <pc:docMk/>
          <pc:sldMk cId="0" sldId="303"/>
        </pc:sldMkLst>
        <pc:spChg chg="add mod">
          <ac:chgData name="Guillem Part López" userId="39f5615f-54c3-4dde-9b55-95608137fd0d" providerId="ADAL" clId="{B490B371-7D77-4B9C-A7DA-997CF2520B9B}" dt="2024-03-26T10:45:58.664" v="431"/>
          <ac:spMkLst>
            <pc:docMk/>
            <pc:sldMk cId="0" sldId="303"/>
            <ac:spMk id="2" creationId="{541CAEA0-65E9-EA71-3A04-98C9D8CB8489}"/>
          </ac:spMkLst>
        </pc:spChg>
        <pc:spChg chg="del">
          <ac:chgData name="Guillem Part López" userId="39f5615f-54c3-4dde-9b55-95608137fd0d" providerId="ADAL" clId="{B490B371-7D77-4B9C-A7DA-997CF2520B9B}" dt="2024-03-26T10:45:57.682" v="430" actId="478"/>
          <ac:spMkLst>
            <pc:docMk/>
            <pc:sldMk cId="0" sldId="303"/>
            <ac:spMk id="837" creationId="{00000000-0000-0000-0000-000000000000}"/>
          </ac:spMkLst>
        </pc:spChg>
        <pc:spChg chg="mod">
          <ac:chgData name="Guillem Part López" userId="39f5615f-54c3-4dde-9b55-95608137fd0d" providerId="ADAL" clId="{B490B371-7D77-4B9C-A7DA-997CF2520B9B}" dt="2024-03-26T10:46:16.762" v="451" actId="20577"/>
          <ac:spMkLst>
            <pc:docMk/>
            <pc:sldMk cId="0" sldId="303"/>
            <ac:spMk id="838" creationId="{00000000-0000-0000-0000-000000000000}"/>
          </ac:spMkLst>
        </pc:spChg>
      </pc:sldChg>
      <pc:sldChg chg="addSp delSp modSp mod">
        <pc:chgData name="Guillem Part López" userId="39f5615f-54c3-4dde-9b55-95608137fd0d" providerId="ADAL" clId="{B490B371-7D77-4B9C-A7DA-997CF2520B9B}" dt="2024-03-26T10:46:29.331" v="453"/>
        <pc:sldMkLst>
          <pc:docMk/>
          <pc:sldMk cId="0" sldId="304"/>
        </pc:sldMkLst>
        <pc:spChg chg="add mod">
          <ac:chgData name="Guillem Part López" userId="39f5615f-54c3-4dde-9b55-95608137fd0d" providerId="ADAL" clId="{B490B371-7D77-4B9C-A7DA-997CF2520B9B}" dt="2024-03-26T10:46:29.331" v="453"/>
          <ac:spMkLst>
            <pc:docMk/>
            <pc:sldMk cId="0" sldId="304"/>
            <ac:spMk id="2" creationId="{2B7F5DEF-7C03-E02C-28C8-3B37FCB4935F}"/>
          </ac:spMkLst>
        </pc:spChg>
        <pc:spChg chg="del">
          <ac:chgData name="Guillem Part López" userId="39f5615f-54c3-4dde-9b55-95608137fd0d" providerId="ADAL" clId="{B490B371-7D77-4B9C-A7DA-997CF2520B9B}" dt="2024-03-26T10:46:29.022" v="452" actId="478"/>
          <ac:spMkLst>
            <pc:docMk/>
            <pc:sldMk cId="0" sldId="304"/>
            <ac:spMk id="855" creationId="{00000000-0000-0000-0000-000000000000}"/>
          </ac:spMkLst>
        </pc:spChg>
      </pc:sldChg>
      <pc:sldChg chg="delSp mod">
        <pc:chgData name="Guillem Part López" userId="39f5615f-54c3-4dde-9b55-95608137fd0d" providerId="ADAL" clId="{B490B371-7D77-4B9C-A7DA-997CF2520B9B}" dt="2024-03-26T10:46:39.437" v="454" actId="478"/>
        <pc:sldMkLst>
          <pc:docMk/>
          <pc:sldMk cId="0" sldId="306"/>
        </pc:sldMkLst>
        <pc:spChg chg="del">
          <ac:chgData name="Guillem Part López" userId="39f5615f-54c3-4dde-9b55-95608137fd0d" providerId="ADAL" clId="{B490B371-7D77-4B9C-A7DA-997CF2520B9B}" dt="2024-03-26T10:46:39.437" v="454" actId="478"/>
          <ac:spMkLst>
            <pc:docMk/>
            <pc:sldMk cId="0" sldId="306"/>
            <ac:spMk id="880" creationId="{00000000-0000-0000-0000-000000000000}"/>
          </ac:spMkLst>
        </pc:spChg>
      </pc:sldChg>
      <pc:sldChg chg="addSp delSp modSp mod">
        <pc:chgData name="Guillem Part López" userId="39f5615f-54c3-4dde-9b55-95608137fd0d" providerId="ADAL" clId="{B490B371-7D77-4B9C-A7DA-997CF2520B9B}" dt="2024-03-26T10:21:14.915" v="83" actId="1076"/>
        <pc:sldMkLst>
          <pc:docMk/>
          <pc:sldMk cId="3880881038" sldId="308"/>
        </pc:sldMkLst>
        <pc:spChg chg="add del">
          <ac:chgData name="Guillem Part López" userId="39f5615f-54c3-4dde-9b55-95608137fd0d" providerId="ADAL" clId="{B490B371-7D77-4B9C-A7DA-997CF2520B9B}" dt="2024-03-26T10:20:35.727" v="74" actId="22"/>
          <ac:spMkLst>
            <pc:docMk/>
            <pc:sldMk cId="3880881038" sldId="308"/>
            <ac:spMk id="3" creationId="{72E5F246-B5F0-00FE-2483-8CC471C8C81D}"/>
          </ac:spMkLst>
        </pc:spChg>
        <pc:picChg chg="del mod">
          <ac:chgData name="Guillem Part López" userId="39f5615f-54c3-4dde-9b55-95608137fd0d" providerId="ADAL" clId="{B490B371-7D77-4B9C-A7DA-997CF2520B9B}" dt="2024-03-26T10:20:34.395" v="72" actId="478"/>
          <ac:picMkLst>
            <pc:docMk/>
            <pc:sldMk cId="3880881038" sldId="308"/>
            <ac:picMk id="12" creationId="{00000000-0000-0000-0000-000000000000}"/>
          </ac:picMkLst>
        </pc:picChg>
        <pc:picChg chg="add mod">
          <ac:chgData name="Guillem Part López" userId="39f5615f-54c3-4dde-9b55-95608137fd0d" providerId="ADAL" clId="{B490B371-7D77-4B9C-A7DA-997CF2520B9B}" dt="2024-03-26T10:21:14.915" v="83" actId="1076"/>
          <ac:picMkLst>
            <pc:docMk/>
            <pc:sldMk cId="3880881038" sldId="308"/>
            <ac:picMk id="3074" creationId="{17EE4CCC-AAD1-B459-31FA-CEED35C46541}"/>
          </ac:picMkLst>
        </pc:picChg>
      </pc:sldChg>
    </pc:docChg>
  </pc:docChgLst>
  <pc:docChgLst>
    <pc:chgData name="pantelis balaouras" userId="25e8755020fc1734" providerId="LiveId" clId="{1FB368B5-28BE-452D-A8C1-624BA7ED6FA6}"/>
    <pc:docChg chg="undo custSel addSld delSld modSld modMainMaster">
      <pc:chgData name="pantelis balaouras" userId="25e8755020fc1734" providerId="LiveId" clId="{1FB368B5-28BE-452D-A8C1-624BA7ED6FA6}" dt="2024-04-29T11:18:44.884" v="356"/>
      <pc:docMkLst>
        <pc:docMk/>
      </pc:docMkLst>
      <pc:sldChg chg="modSp mod">
        <pc:chgData name="pantelis balaouras" userId="25e8755020fc1734" providerId="LiveId" clId="{1FB368B5-28BE-452D-A8C1-624BA7ED6FA6}" dt="2024-04-29T11:10:12.864" v="247" actId="255"/>
        <pc:sldMkLst>
          <pc:docMk/>
          <pc:sldMk cId="0" sldId="256"/>
        </pc:sldMkLst>
        <pc:spChg chg="mod">
          <ac:chgData name="pantelis balaouras" userId="25e8755020fc1734" providerId="LiveId" clId="{1FB368B5-28BE-452D-A8C1-624BA7ED6FA6}" dt="2024-04-29T11:10:12.864" v="247" actId="255"/>
          <ac:spMkLst>
            <pc:docMk/>
            <pc:sldMk cId="0" sldId="256"/>
            <ac:spMk id="120" creationId="{00000000-0000-0000-0000-000000000000}"/>
          </ac:spMkLst>
        </pc:spChg>
      </pc:sldChg>
      <pc:sldChg chg="modSp mod">
        <pc:chgData name="pantelis balaouras" userId="25e8755020fc1734" providerId="LiveId" clId="{1FB368B5-28BE-452D-A8C1-624BA7ED6FA6}" dt="2024-04-29T11:10:25.757" v="249" actId="20577"/>
        <pc:sldMkLst>
          <pc:docMk/>
          <pc:sldMk cId="0" sldId="259"/>
        </pc:sldMkLst>
        <pc:spChg chg="mod">
          <ac:chgData name="pantelis balaouras" userId="25e8755020fc1734" providerId="LiveId" clId="{1FB368B5-28BE-452D-A8C1-624BA7ED6FA6}" dt="2024-04-29T11:10:25.757" v="249" actId="20577"/>
          <ac:spMkLst>
            <pc:docMk/>
            <pc:sldMk cId="0" sldId="259"/>
            <ac:spMk id="188" creationId="{00000000-0000-0000-0000-000000000000}"/>
          </ac:spMkLst>
        </pc:spChg>
        <pc:spChg chg="mod">
          <ac:chgData name="pantelis balaouras" userId="25e8755020fc1734" providerId="LiveId" clId="{1FB368B5-28BE-452D-A8C1-624BA7ED6FA6}" dt="2024-04-28T19:46:37.288" v="68"/>
          <ac:spMkLst>
            <pc:docMk/>
            <pc:sldMk cId="0" sldId="259"/>
            <ac:spMk id="190" creationId="{00000000-0000-0000-0000-000000000000}"/>
          </ac:spMkLst>
        </pc:spChg>
      </pc:sldChg>
      <pc:sldChg chg="del">
        <pc:chgData name="pantelis balaouras" userId="25e8755020fc1734" providerId="LiveId" clId="{1FB368B5-28BE-452D-A8C1-624BA7ED6FA6}" dt="2024-04-28T19:46:49.562" v="69" actId="47"/>
        <pc:sldMkLst>
          <pc:docMk/>
          <pc:sldMk cId="0" sldId="260"/>
        </pc:sldMkLst>
      </pc:sldChg>
      <pc:sldChg chg="delSp modSp mod">
        <pc:chgData name="pantelis balaouras" userId="25e8755020fc1734" providerId="LiveId" clId="{1FB368B5-28BE-452D-A8C1-624BA7ED6FA6}" dt="2024-04-29T11:10:49.307" v="255" actId="20577"/>
        <pc:sldMkLst>
          <pc:docMk/>
          <pc:sldMk cId="0" sldId="261"/>
        </pc:sldMkLst>
        <pc:spChg chg="mod">
          <ac:chgData name="pantelis balaouras" userId="25e8755020fc1734" providerId="LiveId" clId="{1FB368B5-28BE-452D-A8C1-624BA7ED6FA6}" dt="2024-04-29T11:10:49.307" v="255" actId="20577"/>
          <ac:spMkLst>
            <pc:docMk/>
            <pc:sldMk cId="0" sldId="261"/>
            <ac:spMk id="210" creationId="{00000000-0000-0000-0000-000000000000}"/>
          </ac:spMkLst>
        </pc:spChg>
        <pc:spChg chg="mod">
          <ac:chgData name="pantelis balaouras" userId="25e8755020fc1734" providerId="LiveId" clId="{1FB368B5-28BE-452D-A8C1-624BA7ED6FA6}" dt="2024-04-28T19:49:37.898" v="77" actId="1076"/>
          <ac:spMkLst>
            <pc:docMk/>
            <pc:sldMk cId="0" sldId="261"/>
            <ac:spMk id="213" creationId="{00000000-0000-0000-0000-000000000000}"/>
          </ac:spMkLst>
        </pc:spChg>
        <pc:spChg chg="mod">
          <ac:chgData name="pantelis balaouras" userId="25e8755020fc1734" providerId="LiveId" clId="{1FB368B5-28BE-452D-A8C1-624BA7ED6FA6}" dt="2024-04-28T19:49:46.685" v="79" actId="14100"/>
          <ac:spMkLst>
            <pc:docMk/>
            <pc:sldMk cId="0" sldId="261"/>
            <ac:spMk id="214" creationId="{00000000-0000-0000-0000-000000000000}"/>
          </ac:spMkLst>
        </pc:spChg>
        <pc:grpChg chg="del">
          <ac:chgData name="pantelis balaouras" userId="25e8755020fc1734" providerId="LiveId" clId="{1FB368B5-28BE-452D-A8C1-624BA7ED6FA6}" dt="2024-04-28T19:52:25.061" v="109" actId="478"/>
          <ac:grpSpMkLst>
            <pc:docMk/>
            <pc:sldMk cId="0" sldId="261"/>
            <ac:grpSpMk id="212" creationId="{00000000-0000-0000-0000-000000000000}"/>
          </ac:grpSpMkLst>
        </pc:grpChg>
      </pc:sldChg>
      <pc:sldChg chg="delSp modSp mod">
        <pc:chgData name="pantelis balaouras" userId="25e8755020fc1734" providerId="LiveId" clId="{1FB368B5-28BE-452D-A8C1-624BA7ED6FA6}" dt="2024-04-29T11:10:55.402" v="257" actId="20577"/>
        <pc:sldMkLst>
          <pc:docMk/>
          <pc:sldMk cId="0" sldId="262"/>
        </pc:sldMkLst>
        <pc:spChg chg="mod">
          <ac:chgData name="pantelis balaouras" userId="25e8755020fc1734" providerId="LiveId" clId="{1FB368B5-28BE-452D-A8C1-624BA7ED6FA6}" dt="2024-04-29T11:10:55.402" v="257" actId="20577"/>
          <ac:spMkLst>
            <pc:docMk/>
            <pc:sldMk cId="0" sldId="262"/>
            <ac:spMk id="223" creationId="{00000000-0000-0000-0000-000000000000}"/>
          </ac:spMkLst>
        </pc:spChg>
        <pc:spChg chg="del topLvl">
          <ac:chgData name="pantelis balaouras" userId="25e8755020fc1734" providerId="LiveId" clId="{1FB368B5-28BE-452D-A8C1-624BA7ED6FA6}" dt="2024-04-28T19:52:47.044" v="110" actId="478"/>
          <ac:spMkLst>
            <pc:docMk/>
            <pc:sldMk cId="0" sldId="262"/>
            <ac:spMk id="225" creationId="{00000000-0000-0000-0000-000000000000}"/>
          </ac:spMkLst>
        </pc:spChg>
        <pc:spChg chg="del topLvl">
          <ac:chgData name="pantelis balaouras" userId="25e8755020fc1734" providerId="LiveId" clId="{1FB368B5-28BE-452D-A8C1-624BA7ED6FA6}" dt="2024-04-28T19:52:48.656" v="111" actId="478"/>
          <ac:spMkLst>
            <pc:docMk/>
            <pc:sldMk cId="0" sldId="262"/>
            <ac:spMk id="226" creationId="{00000000-0000-0000-0000-000000000000}"/>
          </ac:spMkLst>
        </pc:spChg>
        <pc:grpChg chg="del">
          <ac:chgData name="pantelis balaouras" userId="25e8755020fc1734" providerId="LiveId" clId="{1FB368B5-28BE-452D-A8C1-624BA7ED6FA6}" dt="2024-04-28T19:52:47.044" v="110" actId="478"/>
          <ac:grpSpMkLst>
            <pc:docMk/>
            <pc:sldMk cId="0" sldId="262"/>
            <ac:grpSpMk id="224" creationId="{00000000-0000-0000-0000-000000000000}"/>
          </ac:grpSpMkLst>
        </pc:grpChg>
      </pc:sldChg>
      <pc:sldChg chg="delSp modSp mod">
        <pc:chgData name="pantelis balaouras" userId="25e8755020fc1734" providerId="LiveId" clId="{1FB368B5-28BE-452D-A8C1-624BA7ED6FA6}" dt="2024-04-29T11:11:01.296" v="259" actId="20577"/>
        <pc:sldMkLst>
          <pc:docMk/>
          <pc:sldMk cId="0" sldId="263"/>
        </pc:sldMkLst>
        <pc:spChg chg="mod">
          <ac:chgData name="pantelis balaouras" userId="25e8755020fc1734" providerId="LiveId" clId="{1FB368B5-28BE-452D-A8C1-624BA7ED6FA6}" dt="2024-04-29T11:11:01.296" v="259" actId="20577"/>
          <ac:spMkLst>
            <pc:docMk/>
            <pc:sldMk cId="0" sldId="263"/>
            <ac:spMk id="238" creationId="{00000000-0000-0000-0000-000000000000}"/>
          </ac:spMkLst>
        </pc:spChg>
        <pc:grpChg chg="del">
          <ac:chgData name="pantelis balaouras" userId="25e8755020fc1734" providerId="LiveId" clId="{1FB368B5-28BE-452D-A8C1-624BA7ED6FA6}" dt="2024-04-28T19:52:56.256" v="112" actId="478"/>
          <ac:grpSpMkLst>
            <pc:docMk/>
            <pc:sldMk cId="0" sldId="263"/>
            <ac:grpSpMk id="239" creationId="{00000000-0000-0000-0000-000000000000}"/>
          </ac:grpSpMkLst>
        </pc:grpChg>
      </pc:sldChg>
      <pc:sldChg chg="delSp modSp mod">
        <pc:chgData name="pantelis balaouras" userId="25e8755020fc1734" providerId="LiveId" clId="{1FB368B5-28BE-452D-A8C1-624BA7ED6FA6}" dt="2024-04-29T11:11:06.455" v="261" actId="20577"/>
        <pc:sldMkLst>
          <pc:docMk/>
          <pc:sldMk cId="0" sldId="264"/>
        </pc:sldMkLst>
        <pc:spChg chg="mod">
          <ac:chgData name="pantelis balaouras" userId="25e8755020fc1734" providerId="LiveId" clId="{1FB368B5-28BE-452D-A8C1-624BA7ED6FA6}" dt="2024-04-29T11:11:06.455" v="261" actId="20577"/>
          <ac:spMkLst>
            <pc:docMk/>
            <pc:sldMk cId="0" sldId="264"/>
            <ac:spMk id="255" creationId="{00000000-0000-0000-0000-000000000000}"/>
          </ac:spMkLst>
        </pc:spChg>
        <pc:grpChg chg="del">
          <ac:chgData name="pantelis balaouras" userId="25e8755020fc1734" providerId="LiveId" clId="{1FB368B5-28BE-452D-A8C1-624BA7ED6FA6}" dt="2024-04-28T19:53:01.281" v="113" actId="478"/>
          <ac:grpSpMkLst>
            <pc:docMk/>
            <pc:sldMk cId="0" sldId="264"/>
            <ac:grpSpMk id="257" creationId="{00000000-0000-0000-0000-000000000000}"/>
          </ac:grpSpMkLst>
        </pc:grpChg>
      </pc:sldChg>
      <pc:sldChg chg="delSp modSp mod">
        <pc:chgData name="pantelis balaouras" userId="25e8755020fc1734" providerId="LiveId" clId="{1FB368B5-28BE-452D-A8C1-624BA7ED6FA6}" dt="2024-04-29T11:11:14.736" v="263" actId="20577"/>
        <pc:sldMkLst>
          <pc:docMk/>
          <pc:sldMk cId="0" sldId="265"/>
        </pc:sldMkLst>
        <pc:spChg chg="mod">
          <ac:chgData name="pantelis balaouras" userId="25e8755020fc1734" providerId="LiveId" clId="{1FB368B5-28BE-452D-A8C1-624BA7ED6FA6}" dt="2024-04-29T11:11:14.736" v="263" actId="20577"/>
          <ac:spMkLst>
            <pc:docMk/>
            <pc:sldMk cId="0" sldId="265"/>
            <ac:spMk id="269" creationId="{00000000-0000-0000-0000-000000000000}"/>
          </ac:spMkLst>
        </pc:spChg>
        <pc:spChg chg="mod">
          <ac:chgData name="pantelis balaouras" userId="25e8755020fc1734" providerId="LiveId" clId="{1FB368B5-28BE-452D-A8C1-624BA7ED6FA6}" dt="2024-04-28T19:49:05.123" v="76" actId="20577"/>
          <ac:spMkLst>
            <pc:docMk/>
            <pc:sldMk cId="0" sldId="265"/>
            <ac:spMk id="275" creationId="{00000000-0000-0000-0000-000000000000}"/>
          </ac:spMkLst>
        </pc:spChg>
        <pc:grpChg chg="del">
          <ac:chgData name="pantelis balaouras" userId="25e8755020fc1734" providerId="LiveId" clId="{1FB368B5-28BE-452D-A8C1-624BA7ED6FA6}" dt="2024-04-28T19:53:06.642" v="114" actId="478"/>
          <ac:grpSpMkLst>
            <pc:docMk/>
            <pc:sldMk cId="0" sldId="265"/>
            <ac:grpSpMk id="271" creationId="{00000000-0000-0000-0000-000000000000}"/>
          </ac:grpSpMkLst>
        </pc:grpChg>
      </pc:sldChg>
      <pc:sldChg chg="modSp mod">
        <pc:chgData name="pantelis balaouras" userId="25e8755020fc1734" providerId="LiveId" clId="{1FB368B5-28BE-452D-A8C1-624BA7ED6FA6}" dt="2024-04-29T11:11:21.905" v="265" actId="20577"/>
        <pc:sldMkLst>
          <pc:docMk/>
          <pc:sldMk cId="0" sldId="266"/>
        </pc:sldMkLst>
        <pc:spChg chg="mod">
          <ac:chgData name="pantelis balaouras" userId="25e8755020fc1734" providerId="LiveId" clId="{1FB368B5-28BE-452D-A8C1-624BA7ED6FA6}" dt="2024-04-29T11:11:21.905" v="265" actId="20577"/>
          <ac:spMkLst>
            <pc:docMk/>
            <pc:sldMk cId="0" sldId="266"/>
            <ac:spMk id="284" creationId="{00000000-0000-0000-0000-000000000000}"/>
          </ac:spMkLst>
        </pc:spChg>
        <pc:spChg chg="mod">
          <ac:chgData name="pantelis balaouras" userId="25e8755020fc1734" providerId="LiveId" clId="{1FB368B5-28BE-452D-A8C1-624BA7ED6FA6}" dt="2024-04-28T19:57:34.743" v="161" actId="20577"/>
          <ac:spMkLst>
            <pc:docMk/>
            <pc:sldMk cId="0" sldId="266"/>
            <ac:spMk id="286" creationId="{00000000-0000-0000-0000-000000000000}"/>
          </ac:spMkLst>
        </pc:spChg>
      </pc:sldChg>
      <pc:sldChg chg="delSp del mod">
        <pc:chgData name="pantelis balaouras" userId="25e8755020fc1734" providerId="LiveId" clId="{1FB368B5-28BE-452D-A8C1-624BA7ED6FA6}" dt="2024-04-28T19:57:39.019" v="162" actId="47"/>
        <pc:sldMkLst>
          <pc:docMk/>
          <pc:sldMk cId="0" sldId="267"/>
        </pc:sldMkLst>
        <pc:spChg chg="del topLvl">
          <ac:chgData name="pantelis balaouras" userId="25e8755020fc1734" providerId="LiveId" clId="{1FB368B5-28BE-452D-A8C1-624BA7ED6FA6}" dt="2024-04-28T19:53:18.897" v="116" actId="478"/>
          <ac:spMkLst>
            <pc:docMk/>
            <pc:sldMk cId="0" sldId="267"/>
            <ac:spMk id="8" creationId="{00000000-0000-0000-0000-000000000000}"/>
          </ac:spMkLst>
        </pc:spChg>
        <pc:spChg chg="del topLvl">
          <ac:chgData name="pantelis balaouras" userId="25e8755020fc1734" providerId="LiveId" clId="{1FB368B5-28BE-452D-A8C1-624BA7ED6FA6}" dt="2024-04-28T19:53:15.810" v="115" actId="478"/>
          <ac:spMkLst>
            <pc:docMk/>
            <pc:sldMk cId="0" sldId="267"/>
            <ac:spMk id="9" creationId="{00000000-0000-0000-0000-000000000000}"/>
          </ac:spMkLst>
        </pc:spChg>
        <pc:grpChg chg="del">
          <ac:chgData name="pantelis balaouras" userId="25e8755020fc1734" providerId="LiveId" clId="{1FB368B5-28BE-452D-A8C1-624BA7ED6FA6}" dt="2024-04-28T19:53:15.810" v="115" actId="478"/>
          <ac:grpSpMkLst>
            <pc:docMk/>
            <pc:sldMk cId="0" sldId="267"/>
            <ac:grpSpMk id="7" creationId="{00000000-0000-0000-0000-000000000000}"/>
          </ac:grpSpMkLst>
        </pc:grpChg>
      </pc:sldChg>
      <pc:sldChg chg="addSp delSp modSp mod">
        <pc:chgData name="pantelis balaouras" userId="25e8755020fc1734" providerId="LiveId" clId="{1FB368B5-28BE-452D-A8C1-624BA7ED6FA6}" dt="2024-04-29T11:11:45.537" v="270"/>
        <pc:sldMkLst>
          <pc:docMk/>
          <pc:sldMk cId="0" sldId="268"/>
        </pc:sldMkLst>
        <pc:spChg chg="add mod">
          <ac:chgData name="pantelis balaouras" userId="25e8755020fc1734" providerId="LiveId" clId="{1FB368B5-28BE-452D-A8C1-624BA7ED6FA6}" dt="2024-04-29T11:11:45.537" v="270"/>
          <ac:spMkLst>
            <pc:docMk/>
            <pc:sldMk cId="0" sldId="268"/>
            <ac:spMk id="2" creationId="{A90CA5E5-72C7-4597-0835-C31AC331AEF2}"/>
          </ac:spMkLst>
        </pc:spChg>
        <pc:spChg chg="del">
          <ac:chgData name="pantelis balaouras" userId="25e8755020fc1734" providerId="LiveId" clId="{1FB368B5-28BE-452D-A8C1-624BA7ED6FA6}" dt="2024-04-29T11:11:45.033" v="269" actId="478"/>
          <ac:spMkLst>
            <pc:docMk/>
            <pc:sldMk cId="0" sldId="268"/>
            <ac:spMk id="305" creationId="{00000000-0000-0000-0000-000000000000}"/>
          </ac:spMkLst>
        </pc:spChg>
        <pc:grpChg chg="del">
          <ac:chgData name="pantelis balaouras" userId="25e8755020fc1734" providerId="LiveId" clId="{1FB368B5-28BE-452D-A8C1-624BA7ED6FA6}" dt="2024-04-28T19:53:21.314" v="117" actId="478"/>
          <ac:grpSpMkLst>
            <pc:docMk/>
            <pc:sldMk cId="0" sldId="268"/>
            <ac:grpSpMk id="307" creationId="{00000000-0000-0000-0000-000000000000}"/>
          </ac:grpSpMkLst>
        </pc:grpChg>
      </pc:sldChg>
      <pc:sldChg chg="addSp delSp modSp mod">
        <pc:chgData name="pantelis balaouras" userId="25e8755020fc1734" providerId="LiveId" clId="{1FB368B5-28BE-452D-A8C1-624BA7ED6FA6}" dt="2024-04-29T11:11:50.988" v="272"/>
        <pc:sldMkLst>
          <pc:docMk/>
          <pc:sldMk cId="0" sldId="269"/>
        </pc:sldMkLst>
        <pc:spChg chg="add mod">
          <ac:chgData name="pantelis balaouras" userId="25e8755020fc1734" providerId="LiveId" clId="{1FB368B5-28BE-452D-A8C1-624BA7ED6FA6}" dt="2024-04-29T11:11:50.988" v="272"/>
          <ac:spMkLst>
            <pc:docMk/>
            <pc:sldMk cId="0" sldId="269"/>
            <ac:spMk id="2" creationId="{971DF8A6-F71F-F915-5B10-7210F5DA2936}"/>
          </ac:spMkLst>
        </pc:spChg>
        <pc:spChg chg="del">
          <ac:chgData name="pantelis balaouras" userId="25e8755020fc1734" providerId="LiveId" clId="{1FB368B5-28BE-452D-A8C1-624BA7ED6FA6}" dt="2024-04-29T11:11:50.457" v="271" actId="478"/>
          <ac:spMkLst>
            <pc:docMk/>
            <pc:sldMk cId="0" sldId="269"/>
            <ac:spMk id="319" creationId="{00000000-0000-0000-0000-000000000000}"/>
          </ac:spMkLst>
        </pc:spChg>
        <pc:grpChg chg="del">
          <ac:chgData name="pantelis balaouras" userId="25e8755020fc1734" providerId="LiveId" clId="{1FB368B5-28BE-452D-A8C1-624BA7ED6FA6}" dt="2024-04-28T19:53:24.335" v="118" actId="478"/>
          <ac:grpSpMkLst>
            <pc:docMk/>
            <pc:sldMk cId="0" sldId="269"/>
            <ac:grpSpMk id="320" creationId="{00000000-0000-0000-0000-000000000000}"/>
          </ac:grpSpMkLst>
        </pc:grpChg>
      </pc:sldChg>
      <pc:sldChg chg="addSp delSp modSp mod">
        <pc:chgData name="pantelis balaouras" userId="25e8755020fc1734" providerId="LiveId" clId="{1FB368B5-28BE-452D-A8C1-624BA7ED6FA6}" dt="2024-04-29T11:11:55.663" v="274"/>
        <pc:sldMkLst>
          <pc:docMk/>
          <pc:sldMk cId="0" sldId="270"/>
        </pc:sldMkLst>
        <pc:spChg chg="add mod">
          <ac:chgData name="pantelis balaouras" userId="25e8755020fc1734" providerId="LiveId" clId="{1FB368B5-28BE-452D-A8C1-624BA7ED6FA6}" dt="2024-04-29T11:11:55.663" v="274"/>
          <ac:spMkLst>
            <pc:docMk/>
            <pc:sldMk cId="0" sldId="270"/>
            <ac:spMk id="2" creationId="{DBB494B2-7E86-B3F5-E1B3-4E005B994128}"/>
          </ac:spMkLst>
        </pc:spChg>
        <pc:spChg chg="del">
          <ac:chgData name="pantelis balaouras" userId="25e8755020fc1734" providerId="LiveId" clId="{1FB368B5-28BE-452D-A8C1-624BA7ED6FA6}" dt="2024-04-29T11:11:55.113" v="273" actId="478"/>
          <ac:spMkLst>
            <pc:docMk/>
            <pc:sldMk cId="0" sldId="270"/>
            <ac:spMk id="338" creationId="{00000000-0000-0000-0000-000000000000}"/>
          </ac:spMkLst>
        </pc:spChg>
        <pc:grpChg chg="del">
          <ac:chgData name="pantelis balaouras" userId="25e8755020fc1734" providerId="LiveId" clId="{1FB368B5-28BE-452D-A8C1-624BA7ED6FA6}" dt="2024-04-28T19:53:27.041" v="119" actId="478"/>
          <ac:grpSpMkLst>
            <pc:docMk/>
            <pc:sldMk cId="0" sldId="270"/>
            <ac:grpSpMk id="339" creationId="{00000000-0000-0000-0000-000000000000}"/>
          </ac:grpSpMkLst>
        </pc:grpChg>
      </pc:sldChg>
      <pc:sldChg chg="addSp delSp modSp mod">
        <pc:chgData name="pantelis balaouras" userId="25e8755020fc1734" providerId="LiveId" clId="{1FB368B5-28BE-452D-A8C1-624BA7ED6FA6}" dt="2024-04-29T11:11:59.981" v="276"/>
        <pc:sldMkLst>
          <pc:docMk/>
          <pc:sldMk cId="0" sldId="271"/>
        </pc:sldMkLst>
        <pc:spChg chg="add mod">
          <ac:chgData name="pantelis balaouras" userId="25e8755020fc1734" providerId="LiveId" clId="{1FB368B5-28BE-452D-A8C1-624BA7ED6FA6}" dt="2024-04-29T11:11:59.981" v="276"/>
          <ac:spMkLst>
            <pc:docMk/>
            <pc:sldMk cId="0" sldId="271"/>
            <ac:spMk id="2" creationId="{59D3871E-2639-24F4-7526-8A3C1C380045}"/>
          </ac:spMkLst>
        </pc:spChg>
        <pc:spChg chg="del">
          <ac:chgData name="pantelis balaouras" userId="25e8755020fc1734" providerId="LiveId" clId="{1FB368B5-28BE-452D-A8C1-624BA7ED6FA6}" dt="2024-04-29T11:11:59.417" v="275" actId="478"/>
          <ac:spMkLst>
            <pc:docMk/>
            <pc:sldMk cId="0" sldId="271"/>
            <ac:spMk id="350" creationId="{00000000-0000-0000-0000-000000000000}"/>
          </ac:spMkLst>
        </pc:spChg>
        <pc:grpChg chg="del">
          <ac:chgData name="pantelis balaouras" userId="25e8755020fc1734" providerId="LiveId" clId="{1FB368B5-28BE-452D-A8C1-624BA7ED6FA6}" dt="2024-04-28T19:53:29.280" v="120" actId="478"/>
          <ac:grpSpMkLst>
            <pc:docMk/>
            <pc:sldMk cId="0" sldId="271"/>
            <ac:grpSpMk id="351" creationId="{00000000-0000-0000-0000-000000000000}"/>
          </ac:grpSpMkLst>
        </pc:grpChg>
      </pc:sldChg>
      <pc:sldChg chg="addSp delSp modSp mod">
        <pc:chgData name="pantelis balaouras" userId="25e8755020fc1734" providerId="LiveId" clId="{1FB368B5-28BE-452D-A8C1-624BA7ED6FA6}" dt="2024-04-29T11:12:08.239" v="278"/>
        <pc:sldMkLst>
          <pc:docMk/>
          <pc:sldMk cId="0" sldId="272"/>
        </pc:sldMkLst>
        <pc:spChg chg="add mod">
          <ac:chgData name="pantelis balaouras" userId="25e8755020fc1734" providerId="LiveId" clId="{1FB368B5-28BE-452D-A8C1-624BA7ED6FA6}" dt="2024-04-29T11:12:08.239" v="278"/>
          <ac:spMkLst>
            <pc:docMk/>
            <pc:sldMk cId="0" sldId="272"/>
            <ac:spMk id="2" creationId="{1AD4E913-0C77-AB12-00C3-A774A40A5581}"/>
          </ac:spMkLst>
        </pc:spChg>
        <pc:spChg chg="del">
          <ac:chgData name="pantelis balaouras" userId="25e8755020fc1734" providerId="LiveId" clId="{1FB368B5-28BE-452D-A8C1-624BA7ED6FA6}" dt="2024-04-29T11:12:07.563" v="277" actId="478"/>
          <ac:spMkLst>
            <pc:docMk/>
            <pc:sldMk cId="0" sldId="272"/>
            <ac:spMk id="367" creationId="{00000000-0000-0000-0000-000000000000}"/>
          </ac:spMkLst>
        </pc:spChg>
        <pc:grpChg chg="del">
          <ac:chgData name="pantelis balaouras" userId="25e8755020fc1734" providerId="LiveId" clId="{1FB368B5-28BE-452D-A8C1-624BA7ED6FA6}" dt="2024-04-28T19:53:33.983" v="122" actId="478"/>
          <ac:grpSpMkLst>
            <pc:docMk/>
            <pc:sldMk cId="0" sldId="272"/>
            <ac:grpSpMk id="368" creationId="{00000000-0000-0000-0000-000000000000}"/>
          </ac:grpSpMkLst>
        </pc:grpChg>
      </pc:sldChg>
      <pc:sldChg chg="addSp delSp modSp mod">
        <pc:chgData name="pantelis balaouras" userId="25e8755020fc1734" providerId="LiveId" clId="{1FB368B5-28BE-452D-A8C1-624BA7ED6FA6}" dt="2024-04-29T11:12:24.031" v="280"/>
        <pc:sldMkLst>
          <pc:docMk/>
          <pc:sldMk cId="0" sldId="273"/>
        </pc:sldMkLst>
        <pc:spChg chg="add mod">
          <ac:chgData name="pantelis balaouras" userId="25e8755020fc1734" providerId="LiveId" clId="{1FB368B5-28BE-452D-A8C1-624BA7ED6FA6}" dt="2024-04-29T11:12:24.031" v="280"/>
          <ac:spMkLst>
            <pc:docMk/>
            <pc:sldMk cId="0" sldId="273"/>
            <ac:spMk id="2" creationId="{3FE1A709-3429-BAF4-6721-D3FB765FC1FB}"/>
          </ac:spMkLst>
        </pc:spChg>
        <pc:spChg chg="del">
          <ac:chgData name="pantelis balaouras" userId="25e8755020fc1734" providerId="LiveId" clId="{1FB368B5-28BE-452D-A8C1-624BA7ED6FA6}" dt="2024-04-29T11:12:23.163" v="279" actId="478"/>
          <ac:spMkLst>
            <pc:docMk/>
            <pc:sldMk cId="0" sldId="273"/>
            <ac:spMk id="379" creationId="{00000000-0000-0000-0000-000000000000}"/>
          </ac:spMkLst>
        </pc:spChg>
        <pc:spChg chg="mod">
          <ac:chgData name="pantelis balaouras" userId="25e8755020fc1734" providerId="LiveId" clId="{1FB368B5-28BE-452D-A8C1-624BA7ED6FA6}" dt="2024-04-28T20:01:51.581" v="192" actId="120"/>
          <ac:spMkLst>
            <pc:docMk/>
            <pc:sldMk cId="0" sldId="273"/>
            <ac:spMk id="383" creationId="{00000000-0000-0000-0000-000000000000}"/>
          </ac:spMkLst>
        </pc:spChg>
        <pc:grpChg chg="del">
          <ac:chgData name="pantelis balaouras" userId="25e8755020fc1734" providerId="LiveId" clId="{1FB368B5-28BE-452D-A8C1-624BA7ED6FA6}" dt="2024-04-28T19:53:36.037" v="123" actId="478"/>
          <ac:grpSpMkLst>
            <pc:docMk/>
            <pc:sldMk cId="0" sldId="273"/>
            <ac:grpSpMk id="380" creationId="{00000000-0000-0000-0000-000000000000}"/>
          </ac:grpSpMkLst>
        </pc:grpChg>
      </pc:sldChg>
      <pc:sldChg chg="addSp delSp modSp mod">
        <pc:chgData name="pantelis balaouras" userId="25e8755020fc1734" providerId="LiveId" clId="{1FB368B5-28BE-452D-A8C1-624BA7ED6FA6}" dt="2024-04-29T11:12:38.081" v="282"/>
        <pc:sldMkLst>
          <pc:docMk/>
          <pc:sldMk cId="0" sldId="274"/>
        </pc:sldMkLst>
        <pc:spChg chg="add mod">
          <ac:chgData name="pantelis balaouras" userId="25e8755020fc1734" providerId="LiveId" clId="{1FB368B5-28BE-452D-A8C1-624BA7ED6FA6}" dt="2024-04-29T11:12:38.081" v="282"/>
          <ac:spMkLst>
            <pc:docMk/>
            <pc:sldMk cId="0" sldId="274"/>
            <ac:spMk id="2" creationId="{BCCC3220-ADEB-ADFE-93F2-8C9E59F61F9A}"/>
          </ac:spMkLst>
        </pc:spChg>
        <pc:spChg chg="del">
          <ac:chgData name="pantelis balaouras" userId="25e8755020fc1734" providerId="LiveId" clId="{1FB368B5-28BE-452D-A8C1-624BA7ED6FA6}" dt="2024-04-29T11:12:36.988" v="281" actId="478"/>
          <ac:spMkLst>
            <pc:docMk/>
            <pc:sldMk cId="0" sldId="274"/>
            <ac:spMk id="391" creationId="{00000000-0000-0000-0000-000000000000}"/>
          </ac:spMkLst>
        </pc:spChg>
        <pc:grpChg chg="del">
          <ac:chgData name="pantelis balaouras" userId="25e8755020fc1734" providerId="LiveId" clId="{1FB368B5-28BE-452D-A8C1-624BA7ED6FA6}" dt="2024-04-28T19:53:38.050" v="124" actId="478"/>
          <ac:grpSpMkLst>
            <pc:docMk/>
            <pc:sldMk cId="0" sldId="274"/>
            <ac:grpSpMk id="392" creationId="{00000000-0000-0000-0000-000000000000}"/>
          </ac:grpSpMkLst>
        </pc:grpChg>
      </pc:sldChg>
      <pc:sldChg chg="modSp mod">
        <pc:chgData name="pantelis balaouras" userId="25e8755020fc1734" providerId="LiveId" clId="{1FB368B5-28BE-452D-A8C1-624BA7ED6FA6}" dt="2024-04-29T11:12:43.886" v="284" actId="20577"/>
        <pc:sldMkLst>
          <pc:docMk/>
          <pc:sldMk cId="0" sldId="275"/>
        </pc:sldMkLst>
        <pc:spChg chg="mod">
          <ac:chgData name="pantelis balaouras" userId="25e8755020fc1734" providerId="LiveId" clId="{1FB368B5-28BE-452D-A8C1-624BA7ED6FA6}" dt="2024-04-29T11:12:43.886" v="284" actId="20577"/>
          <ac:spMkLst>
            <pc:docMk/>
            <pc:sldMk cId="0" sldId="275"/>
            <ac:spMk id="403" creationId="{00000000-0000-0000-0000-000000000000}"/>
          </ac:spMkLst>
        </pc:spChg>
        <pc:spChg chg="mod">
          <ac:chgData name="pantelis balaouras" userId="25e8755020fc1734" providerId="LiveId" clId="{1FB368B5-28BE-452D-A8C1-624BA7ED6FA6}" dt="2024-04-28T20:02:02.947" v="195" actId="14100"/>
          <ac:spMkLst>
            <pc:docMk/>
            <pc:sldMk cId="0" sldId="275"/>
            <ac:spMk id="405" creationId="{00000000-0000-0000-0000-000000000000}"/>
          </ac:spMkLst>
        </pc:spChg>
        <pc:picChg chg="mod">
          <ac:chgData name="pantelis balaouras" userId="25e8755020fc1734" providerId="LiveId" clId="{1FB368B5-28BE-452D-A8C1-624BA7ED6FA6}" dt="2024-04-28T20:01:58.906" v="194" actId="1076"/>
          <ac:picMkLst>
            <pc:docMk/>
            <pc:sldMk cId="0" sldId="275"/>
            <ac:picMk id="406" creationId="{00000000-0000-0000-0000-000000000000}"/>
          </ac:picMkLst>
        </pc:picChg>
      </pc:sldChg>
      <pc:sldChg chg="addSp modSp del">
        <pc:chgData name="pantelis balaouras" userId="25e8755020fc1734" providerId="LiveId" clId="{1FB368B5-28BE-452D-A8C1-624BA7ED6FA6}" dt="2024-04-28T19:58:51.723" v="170" actId="47"/>
        <pc:sldMkLst>
          <pc:docMk/>
          <pc:sldMk cId="0" sldId="276"/>
        </pc:sldMkLst>
        <pc:spChg chg="add mod">
          <ac:chgData name="pantelis balaouras" userId="25e8755020fc1734" providerId="LiveId" clId="{1FB368B5-28BE-452D-A8C1-624BA7ED6FA6}" dt="2024-04-28T19:58:11.565" v="165"/>
          <ac:spMkLst>
            <pc:docMk/>
            <pc:sldMk cId="0" sldId="276"/>
            <ac:spMk id="3" creationId="{756C0DD1-E7FB-1C9A-0035-2C57B062DFDA}"/>
          </ac:spMkLst>
        </pc:spChg>
      </pc:sldChg>
      <pc:sldChg chg="addSp delSp modSp mod">
        <pc:chgData name="pantelis balaouras" userId="25e8755020fc1734" providerId="LiveId" clId="{1FB368B5-28BE-452D-A8C1-624BA7ED6FA6}" dt="2024-04-29T11:15:02.499" v="289"/>
        <pc:sldMkLst>
          <pc:docMk/>
          <pc:sldMk cId="0" sldId="277"/>
        </pc:sldMkLst>
        <pc:spChg chg="add mod">
          <ac:chgData name="pantelis balaouras" userId="25e8755020fc1734" providerId="LiveId" clId="{1FB368B5-28BE-452D-A8C1-624BA7ED6FA6}" dt="2024-04-29T11:15:02.499" v="289"/>
          <ac:spMkLst>
            <pc:docMk/>
            <pc:sldMk cId="0" sldId="277"/>
            <ac:spMk id="2" creationId="{203A9B8E-BC8A-7ABC-BFFE-1E0C85B3C156}"/>
          </ac:spMkLst>
        </pc:spChg>
        <pc:spChg chg="del">
          <ac:chgData name="pantelis balaouras" userId="25e8755020fc1734" providerId="LiveId" clId="{1FB368B5-28BE-452D-A8C1-624BA7ED6FA6}" dt="2024-04-29T11:15:01.869" v="288" actId="478"/>
          <ac:spMkLst>
            <pc:docMk/>
            <pc:sldMk cId="0" sldId="277"/>
            <ac:spMk id="424" creationId="{00000000-0000-0000-0000-000000000000}"/>
          </ac:spMkLst>
        </pc:spChg>
        <pc:grpChg chg="del">
          <ac:chgData name="pantelis balaouras" userId="25e8755020fc1734" providerId="LiveId" clId="{1FB368B5-28BE-452D-A8C1-624BA7ED6FA6}" dt="2024-04-28T19:53:42.193" v="125" actId="478"/>
          <ac:grpSpMkLst>
            <pc:docMk/>
            <pc:sldMk cId="0" sldId="277"/>
            <ac:grpSpMk id="425" creationId="{00000000-0000-0000-0000-000000000000}"/>
          </ac:grpSpMkLst>
        </pc:grpChg>
      </pc:sldChg>
      <pc:sldChg chg="addSp delSp modSp mod">
        <pc:chgData name="pantelis balaouras" userId="25e8755020fc1734" providerId="LiveId" clId="{1FB368B5-28BE-452D-A8C1-624BA7ED6FA6}" dt="2024-04-29T11:15:09.827" v="291"/>
        <pc:sldMkLst>
          <pc:docMk/>
          <pc:sldMk cId="0" sldId="278"/>
        </pc:sldMkLst>
        <pc:spChg chg="add mod">
          <ac:chgData name="pantelis balaouras" userId="25e8755020fc1734" providerId="LiveId" clId="{1FB368B5-28BE-452D-A8C1-624BA7ED6FA6}" dt="2024-04-29T11:15:09.827" v="291"/>
          <ac:spMkLst>
            <pc:docMk/>
            <pc:sldMk cId="0" sldId="278"/>
            <ac:spMk id="2" creationId="{2D2183E2-AA2E-7F82-6D25-C720253D6434}"/>
          </ac:spMkLst>
        </pc:spChg>
        <pc:spChg chg="del">
          <ac:chgData name="pantelis balaouras" userId="25e8755020fc1734" providerId="LiveId" clId="{1FB368B5-28BE-452D-A8C1-624BA7ED6FA6}" dt="2024-04-29T11:15:09.293" v="290" actId="478"/>
          <ac:spMkLst>
            <pc:docMk/>
            <pc:sldMk cId="0" sldId="278"/>
            <ac:spMk id="437" creationId="{00000000-0000-0000-0000-000000000000}"/>
          </ac:spMkLst>
        </pc:spChg>
        <pc:grpChg chg="del">
          <ac:chgData name="pantelis balaouras" userId="25e8755020fc1734" providerId="LiveId" clId="{1FB368B5-28BE-452D-A8C1-624BA7ED6FA6}" dt="2024-04-28T19:53:43.985" v="126" actId="478"/>
          <ac:grpSpMkLst>
            <pc:docMk/>
            <pc:sldMk cId="0" sldId="278"/>
            <ac:grpSpMk id="438" creationId="{00000000-0000-0000-0000-000000000000}"/>
          </ac:grpSpMkLst>
        </pc:grpChg>
      </pc:sldChg>
      <pc:sldChg chg="addSp delSp modSp mod">
        <pc:chgData name="pantelis balaouras" userId="25e8755020fc1734" providerId="LiveId" clId="{1FB368B5-28BE-452D-A8C1-624BA7ED6FA6}" dt="2024-04-29T11:15:16.432" v="293"/>
        <pc:sldMkLst>
          <pc:docMk/>
          <pc:sldMk cId="0" sldId="279"/>
        </pc:sldMkLst>
        <pc:spChg chg="add mod">
          <ac:chgData name="pantelis balaouras" userId="25e8755020fc1734" providerId="LiveId" clId="{1FB368B5-28BE-452D-A8C1-624BA7ED6FA6}" dt="2024-04-29T11:15:16.432" v="293"/>
          <ac:spMkLst>
            <pc:docMk/>
            <pc:sldMk cId="0" sldId="279"/>
            <ac:spMk id="2" creationId="{02FD5BEE-86CA-B333-B235-4E05545E7D8A}"/>
          </ac:spMkLst>
        </pc:spChg>
        <pc:spChg chg="del">
          <ac:chgData name="pantelis balaouras" userId="25e8755020fc1734" providerId="LiveId" clId="{1FB368B5-28BE-452D-A8C1-624BA7ED6FA6}" dt="2024-04-29T11:15:15.551" v="292" actId="478"/>
          <ac:spMkLst>
            <pc:docMk/>
            <pc:sldMk cId="0" sldId="279"/>
            <ac:spMk id="449" creationId="{00000000-0000-0000-0000-000000000000}"/>
          </ac:spMkLst>
        </pc:spChg>
        <pc:spChg chg="mod">
          <ac:chgData name="pantelis balaouras" userId="25e8755020fc1734" providerId="LiveId" clId="{1FB368B5-28BE-452D-A8C1-624BA7ED6FA6}" dt="2024-04-28T20:01:29.943" v="191" actId="20577"/>
          <ac:spMkLst>
            <pc:docMk/>
            <pc:sldMk cId="0" sldId="279"/>
            <ac:spMk id="454" creationId="{00000000-0000-0000-0000-000000000000}"/>
          </ac:spMkLst>
        </pc:spChg>
        <pc:grpChg chg="del">
          <ac:chgData name="pantelis balaouras" userId="25e8755020fc1734" providerId="LiveId" clId="{1FB368B5-28BE-452D-A8C1-624BA7ED6FA6}" dt="2024-04-28T19:53:45.825" v="127" actId="478"/>
          <ac:grpSpMkLst>
            <pc:docMk/>
            <pc:sldMk cId="0" sldId="279"/>
            <ac:grpSpMk id="450" creationId="{00000000-0000-0000-0000-000000000000}"/>
          </ac:grpSpMkLst>
        </pc:grpChg>
      </pc:sldChg>
      <pc:sldChg chg="addSp delSp modSp mod">
        <pc:chgData name="pantelis balaouras" userId="25e8755020fc1734" providerId="LiveId" clId="{1FB368B5-28BE-452D-A8C1-624BA7ED6FA6}" dt="2024-04-29T11:15:20.481" v="295"/>
        <pc:sldMkLst>
          <pc:docMk/>
          <pc:sldMk cId="0" sldId="280"/>
        </pc:sldMkLst>
        <pc:spChg chg="add mod">
          <ac:chgData name="pantelis balaouras" userId="25e8755020fc1734" providerId="LiveId" clId="{1FB368B5-28BE-452D-A8C1-624BA7ED6FA6}" dt="2024-04-29T11:15:20.481" v="295"/>
          <ac:spMkLst>
            <pc:docMk/>
            <pc:sldMk cId="0" sldId="280"/>
            <ac:spMk id="2" creationId="{F189B9C4-2318-E0AA-C857-CBB10D8FFD30}"/>
          </ac:spMkLst>
        </pc:spChg>
        <pc:spChg chg="del">
          <ac:chgData name="pantelis balaouras" userId="25e8755020fc1734" providerId="LiveId" clId="{1FB368B5-28BE-452D-A8C1-624BA7ED6FA6}" dt="2024-04-29T11:15:20.078" v="294" actId="478"/>
          <ac:spMkLst>
            <pc:docMk/>
            <pc:sldMk cId="0" sldId="280"/>
            <ac:spMk id="461" creationId="{00000000-0000-0000-0000-000000000000}"/>
          </ac:spMkLst>
        </pc:spChg>
        <pc:grpChg chg="del">
          <ac:chgData name="pantelis balaouras" userId="25e8755020fc1734" providerId="LiveId" clId="{1FB368B5-28BE-452D-A8C1-624BA7ED6FA6}" dt="2024-04-28T19:53:47.716" v="128" actId="478"/>
          <ac:grpSpMkLst>
            <pc:docMk/>
            <pc:sldMk cId="0" sldId="280"/>
            <ac:grpSpMk id="462" creationId="{00000000-0000-0000-0000-000000000000}"/>
          </ac:grpSpMkLst>
        </pc:grpChg>
      </pc:sldChg>
      <pc:sldChg chg="addSp delSp modSp mod">
        <pc:chgData name="pantelis balaouras" userId="25e8755020fc1734" providerId="LiveId" clId="{1FB368B5-28BE-452D-A8C1-624BA7ED6FA6}" dt="2024-04-29T11:15:25.060" v="297"/>
        <pc:sldMkLst>
          <pc:docMk/>
          <pc:sldMk cId="0" sldId="281"/>
        </pc:sldMkLst>
        <pc:spChg chg="add mod">
          <ac:chgData name="pantelis balaouras" userId="25e8755020fc1734" providerId="LiveId" clId="{1FB368B5-28BE-452D-A8C1-624BA7ED6FA6}" dt="2024-04-29T11:15:25.060" v="297"/>
          <ac:spMkLst>
            <pc:docMk/>
            <pc:sldMk cId="0" sldId="281"/>
            <ac:spMk id="3" creationId="{6218D0B1-220D-34EC-01F6-A7E8423B1030}"/>
          </ac:spMkLst>
        </pc:spChg>
        <pc:spChg chg="del">
          <ac:chgData name="pantelis balaouras" userId="25e8755020fc1734" providerId="LiveId" clId="{1FB368B5-28BE-452D-A8C1-624BA7ED6FA6}" dt="2024-04-29T11:15:24.544" v="296" actId="478"/>
          <ac:spMkLst>
            <pc:docMk/>
            <pc:sldMk cId="0" sldId="281"/>
            <ac:spMk id="474" creationId="{00000000-0000-0000-0000-000000000000}"/>
          </ac:spMkLst>
        </pc:spChg>
        <pc:spChg chg="mod">
          <ac:chgData name="pantelis balaouras" userId="25e8755020fc1734" providerId="LiveId" clId="{1FB368B5-28BE-452D-A8C1-624BA7ED6FA6}" dt="2024-04-28T20:02:27.097" v="197" actId="120"/>
          <ac:spMkLst>
            <pc:docMk/>
            <pc:sldMk cId="0" sldId="281"/>
            <ac:spMk id="478" creationId="{00000000-0000-0000-0000-000000000000}"/>
          </ac:spMkLst>
        </pc:spChg>
        <pc:grpChg chg="del">
          <ac:chgData name="pantelis balaouras" userId="25e8755020fc1734" providerId="LiveId" clId="{1FB368B5-28BE-452D-A8C1-624BA7ED6FA6}" dt="2024-04-28T19:53:49.632" v="129" actId="478"/>
          <ac:grpSpMkLst>
            <pc:docMk/>
            <pc:sldMk cId="0" sldId="281"/>
            <ac:grpSpMk id="475" creationId="{00000000-0000-0000-0000-000000000000}"/>
          </ac:grpSpMkLst>
        </pc:grpChg>
      </pc:sldChg>
      <pc:sldChg chg="addSp delSp modSp mod">
        <pc:chgData name="pantelis balaouras" userId="25e8755020fc1734" providerId="LiveId" clId="{1FB368B5-28BE-452D-A8C1-624BA7ED6FA6}" dt="2024-04-29T11:15:31.541" v="299"/>
        <pc:sldMkLst>
          <pc:docMk/>
          <pc:sldMk cId="0" sldId="282"/>
        </pc:sldMkLst>
        <pc:spChg chg="add mod">
          <ac:chgData name="pantelis balaouras" userId="25e8755020fc1734" providerId="LiveId" clId="{1FB368B5-28BE-452D-A8C1-624BA7ED6FA6}" dt="2024-04-29T11:15:31.541" v="299"/>
          <ac:spMkLst>
            <pc:docMk/>
            <pc:sldMk cId="0" sldId="282"/>
            <ac:spMk id="3" creationId="{AD59318E-D9A7-8E6E-284B-18DC1589CC25}"/>
          </ac:spMkLst>
        </pc:spChg>
        <pc:spChg chg="del">
          <ac:chgData name="pantelis balaouras" userId="25e8755020fc1734" providerId="LiveId" clId="{1FB368B5-28BE-452D-A8C1-624BA7ED6FA6}" dt="2024-04-29T11:15:30.958" v="298" actId="478"/>
          <ac:spMkLst>
            <pc:docMk/>
            <pc:sldMk cId="0" sldId="282"/>
            <ac:spMk id="488" creationId="{00000000-0000-0000-0000-000000000000}"/>
          </ac:spMkLst>
        </pc:spChg>
        <pc:spChg chg="mod">
          <ac:chgData name="pantelis balaouras" userId="25e8755020fc1734" providerId="LiveId" clId="{1FB368B5-28BE-452D-A8C1-624BA7ED6FA6}" dt="2024-04-28T20:02:23.447" v="196" actId="120"/>
          <ac:spMkLst>
            <pc:docMk/>
            <pc:sldMk cId="0" sldId="282"/>
            <ac:spMk id="492" creationId="{00000000-0000-0000-0000-000000000000}"/>
          </ac:spMkLst>
        </pc:spChg>
        <pc:grpChg chg="del">
          <ac:chgData name="pantelis balaouras" userId="25e8755020fc1734" providerId="LiveId" clId="{1FB368B5-28BE-452D-A8C1-624BA7ED6FA6}" dt="2024-04-28T19:53:51.504" v="130" actId="478"/>
          <ac:grpSpMkLst>
            <pc:docMk/>
            <pc:sldMk cId="0" sldId="282"/>
            <ac:grpSpMk id="489" creationId="{00000000-0000-0000-0000-000000000000}"/>
          </ac:grpSpMkLst>
        </pc:grpChg>
      </pc:sldChg>
      <pc:sldChg chg="addSp delSp modSp mod">
        <pc:chgData name="pantelis balaouras" userId="25e8755020fc1734" providerId="LiveId" clId="{1FB368B5-28BE-452D-A8C1-624BA7ED6FA6}" dt="2024-04-29T11:15:37.059" v="301"/>
        <pc:sldMkLst>
          <pc:docMk/>
          <pc:sldMk cId="0" sldId="284"/>
        </pc:sldMkLst>
        <pc:spChg chg="add mod">
          <ac:chgData name="pantelis balaouras" userId="25e8755020fc1734" providerId="LiveId" clId="{1FB368B5-28BE-452D-A8C1-624BA7ED6FA6}" dt="2024-04-29T11:15:37.059" v="301"/>
          <ac:spMkLst>
            <pc:docMk/>
            <pc:sldMk cId="0" sldId="284"/>
            <ac:spMk id="2" creationId="{955E1D68-5262-14CC-EA0E-C1D9A8273EB9}"/>
          </ac:spMkLst>
        </pc:spChg>
        <pc:spChg chg="del">
          <ac:chgData name="pantelis balaouras" userId="25e8755020fc1734" providerId="LiveId" clId="{1FB368B5-28BE-452D-A8C1-624BA7ED6FA6}" dt="2024-04-29T11:15:36.402" v="300" actId="478"/>
          <ac:spMkLst>
            <pc:docMk/>
            <pc:sldMk cId="0" sldId="284"/>
            <ac:spMk id="515" creationId="{00000000-0000-0000-0000-000000000000}"/>
          </ac:spMkLst>
        </pc:spChg>
        <pc:spChg chg="mod">
          <ac:chgData name="pantelis balaouras" userId="25e8755020fc1734" providerId="LiveId" clId="{1FB368B5-28BE-452D-A8C1-624BA7ED6FA6}" dt="2024-04-28T20:01:25.060" v="190" actId="20577"/>
          <ac:spMkLst>
            <pc:docMk/>
            <pc:sldMk cId="0" sldId="284"/>
            <ac:spMk id="520" creationId="{00000000-0000-0000-0000-000000000000}"/>
          </ac:spMkLst>
        </pc:spChg>
        <pc:grpChg chg="del">
          <ac:chgData name="pantelis balaouras" userId="25e8755020fc1734" providerId="LiveId" clId="{1FB368B5-28BE-452D-A8C1-624BA7ED6FA6}" dt="2024-04-28T19:53:53.379" v="131" actId="478"/>
          <ac:grpSpMkLst>
            <pc:docMk/>
            <pc:sldMk cId="0" sldId="284"/>
            <ac:grpSpMk id="516" creationId="{00000000-0000-0000-0000-000000000000}"/>
          </ac:grpSpMkLst>
        </pc:grpChg>
      </pc:sldChg>
      <pc:sldChg chg="addSp delSp modSp mod">
        <pc:chgData name="pantelis balaouras" userId="25e8755020fc1734" providerId="LiveId" clId="{1FB368B5-28BE-452D-A8C1-624BA7ED6FA6}" dt="2024-04-29T11:15:41.264" v="303"/>
        <pc:sldMkLst>
          <pc:docMk/>
          <pc:sldMk cId="0" sldId="285"/>
        </pc:sldMkLst>
        <pc:spChg chg="add mod">
          <ac:chgData name="pantelis balaouras" userId="25e8755020fc1734" providerId="LiveId" clId="{1FB368B5-28BE-452D-A8C1-624BA7ED6FA6}" dt="2024-04-29T11:15:41.264" v="303"/>
          <ac:spMkLst>
            <pc:docMk/>
            <pc:sldMk cId="0" sldId="285"/>
            <ac:spMk id="2" creationId="{6C00BDC1-EB74-0845-41F8-FFA24365472F}"/>
          </ac:spMkLst>
        </pc:spChg>
        <pc:spChg chg="del">
          <ac:chgData name="pantelis balaouras" userId="25e8755020fc1734" providerId="LiveId" clId="{1FB368B5-28BE-452D-A8C1-624BA7ED6FA6}" dt="2024-04-29T11:15:40.676" v="302" actId="478"/>
          <ac:spMkLst>
            <pc:docMk/>
            <pc:sldMk cId="0" sldId="285"/>
            <ac:spMk id="527" creationId="{00000000-0000-0000-0000-000000000000}"/>
          </ac:spMkLst>
        </pc:spChg>
        <pc:spChg chg="mod">
          <ac:chgData name="pantelis balaouras" userId="25e8755020fc1734" providerId="LiveId" clId="{1FB368B5-28BE-452D-A8C1-624BA7ED6FA6}" dt="2024-04-28T20:02:35.379" v="198" actId="120"/>
          <ac:spMkLst>
            <pc:docMk/>
            <pc:sldMk cId="0" sldId="285"/>
            <ac:spMk id="532" creationId="{00000000-0000-0000-0000-000000000000}"/>
          </ac:spMkLst>
        </pc:spChg>
        <pc:grpChg chg="del">
          <ac:chgData name="pantelis balaouras" userId="25e8755020fc1734" providerId="LiveId" clId="{1FB368B5-28BE-452D-A8C1-624BA7ED6FA6}" dt="2024-04-28T19:53:55.219" v="132" actId="478"/>
          <ac:grpSpMkLst>
            <pc:docMk/>
            <pc:sldMk cId="0" sldId="285"/>
            <ac:grpSpMk id="528" creationId="{00000000-0000-0000-0000-000000000000}"/>
          </ac:grpSpMkLst>
        </pc:grpChg>
      </pc:sldChg>
      <pc:sldChg chg="addSp delSp modSp mod">
        <pc:chgData name="pantelis balaouras" userId="25e8755020fc1734" providerId="LiveId" clId="{1FB368B5-28BE-452D-A8C1-624BA7ED6FA6}" dt="2024-04-29T11:15:45.827" v="305"/>
        <pc:sldMkLst>
          <pc:docMk/>
          <pc:sldMk cId="0" sldId="286"/>
        </pc:sldMkLst>
        <pc:spChg chg="add mod">
          <ac:chgData name="pantelis balaouras" userId="25e8755020fc1734" providerId="LiveId" clId="{1FB368B5-28BE-452D-A8C1-624BA7ED6FA6}" dt="2024-04-29T11:15:45.827" v="305"/>
          <ac:spMkLst>
            <pc:docMk/>
            <pc:sldMk cId="0" sldId="286"/>
            <ac:spMk id="3" creationId="{620EB992-C1D5-209D-3EAD-AA94D23D4CEB}"/>
          </ac:spMkLst>
        </pc:spChg>
        <pc:spChg chg="del">
          <ac:chgData name="pantelis balaouras" userId="25e8755020fc1734" providerId="LiveId" clId="{1FB368B5-28BE-452D-A8C1-624BA7ED6FA6}" dt="2024-04-29T11:15:45.295" v="304" actId="478"/>
          <ac:spMkLst>
            <pc:docMk/>
            <pc:sldMk cId="0" sldId="286"/>
            <ac:spMk id="540" creationId="{00000000-0000-0000-0000-000000000000}"/>
          </ac:spMkLst>
        </pc:spChg>
        <pc:spChg chg="mod">
          <ac:chgData name="pantelis balaouras" userId="25e8755020fc1734" providerId="LiveId" clId="{1FB368B5-28BE-452D-A8C1-624BA7ED6FA6}" dt="2024-04-28T20:02:38.863" v="199" actId="120"/>
          <ac:spMkLst>
            <pc:docMk/>
            <pc:sldMk cId="0" sldId="286"/>
            <ac:spMk id="546" creationId="{00000000-0000-0000-0000-000000000000}"/>
          </ac:spMkLst>
        </pc:spChg>
        <pc:grpChg chg="del">
          <ac:chgData name="pantelis balaouras" userId="25e8755020fc1734" providerId="LiveId" clId="{1FB368B5-28BE-452D-A8C1-624BA7ED6FA6}" dt="2024-04-28T19:53:57.095" v="133" actId="478"/>
          <ac:grpSpMkLst>
            <pc:docMk/>
            <pc:sldMk cId="0" sldId="286"/>
            <ac:grpSpMk id="541" creationId="{00000000-0000-0000-0000-000000000000}"/>
          </ac:grpSpMkLst>
        </pc:grpChg>
      </pc:sldChg>
      <pc:sldChg chg="addSp delSp modSp mod">
        <pc:chgData name="pantelis balaouras" userId="25e8755020fc1734" providerId="LiveId" clId="{1FB368B5-28BE-452D-A8C1-624BA7ED6FA6}" dt="2024-04-29T11:15:50.793" v="307"/>
        <pc:sldMkLst>
          <pc:docMk/>
          <pc:sldMk cId="0" sldId="287"/>
        </pc:sldMkLst>
        <pc:spChg chg="add mod">
          <ac:chgData name="pantelis balaouras" userId="25e8755020fc1734" providerId="LiveId" clId="{1FB368B5-28BE-452D-A8C1-624BA7ED6FA6}" dt="2024-04-29T11:15:50.793" v="307"/>
          <ac:spMkLst>
            <pc:docMk/>
            <pc:sldMk cId="0" sldId="287"/>
            <ac:spMk id="3" creationId="{81D43BE9-66E4-FBBD-7201-A49C5D4E7F44}"/>
          </ac:spMkLst>
        </pc:spChg>
        <pc:spChg chg="del">
          <ac:chgData name="pantelis balaouras" userId="25e8755020fc1734" providerId="LiveId" clId="{1FB368B5-28BE-452D-A8C1-624BA7ED6FA6}" dt="2024-04-29T11:15:50.243" v="306" actId="478"/>
          <ac:spMkLst>
            <pc:docMk/>
            <pc:sldMk cId="0" sldId="287"/>
            <ac:spMk id="555" creationId="{00000000-0000-0000-0000-000000000000}"/>
          </ac:spMkLst>
        </pc:spChg>
        <pc:spChg chg="mod">
          <ac:chgData name="pantelis balaouras" userId="25e8755020fc1734" providerId="LiveId" clId="{1FB368B5-28BE-452D-A8C1-624BA7ED6FA6}" dt="2024-04-28T20:02:47.258" v="201" actId="120"/>
          <ac:spMkLst>
            <pc:docMk/>
            <pc:sldMk cId="0" sldId="287"/>
            <ac:spMk id="560" creationId="{00000000-0000-0000-0000-000000000000}"/>
          </ac:spMkLst>
        </pc:spChg>
        <pc:grpChg chg="del">
          <ac:chgData name="pantelis balaouras" userId="25e8755020fc1734" providerId="LiveId" clId="{1FB368B5-28BE-452D-A8C1-624BA7ED6FA6}" dt="2024-04-28T19:53:59.345" v="134" actId="478"/>
          <ac:grpSpMkLst>
            <pc:docMk/>
            <pc:sldMk cId="0" sldId="287"/>
            <ac:grpSpMk id="556" creationId="{00000000-0000-0000-0000-000000000000}"/>
          </ac:grpSpMkLst>
        </pc:grpChg>
      </pc:sldChg>
      <pc:sldChg chg="addSp delSp modSp mod">
        <pc:chgData name="pantelis balaouras" userId="25e8755020fc1734" providerId="LiveId" clId="{1FB368B5-28BE-452D-A8C1-624BA7ED6FA6}" dt="2024-04-29T11:15:54.340" v="309"/>
        <pc:sldMkLst>
          <pc:docMk/>
          <pc:sldMk cId="0" sldId="288"/>
        </pc:sldMkLst>
        <pc:spChg chg="add mod">
          <ac:chgData name="pantelis balaouras" userId="25e8755020fc1734" providerId="LiveId" clId="{1FB368B5-28BE-452D-A8C1-624BA7ED6FA6}" dt="2024-04-29T11:15:54.340" v="309"/>
          <ac:spMkLst>
            <pc:docMk/>
            <pc:sldMk cId="0" sldId="288"/>
            <ac:spMk id="3" creationId="{BE11F7B6-BB90-DC01-CCD4-0DEE3DD945C8}"/>
          </ac:spMkLst>
        </pc:spChg>
        <pc:spChg chg="del">
          <ac:chgData name="pantelis balaouras" userId="25e8755020fc1734" providerId="LiveId" clId="{1FB368B5-28BE-452D-A8C1-624BA7ED6FA6}" dt="2024-04-29T11:15:53.775" v="308" actId="478"/>
          <ac:spMkLst>
            <pc:docMk/>
            <pc:sldMk cId="0" sldId="288"/>
            <ac:spMk id="571" creationId="{00000000-0000-0000-0000-000000000000}"/>
          </ac:spMkLst>
        </pc:spChg>
        <pc:spChg chg="mod">
          <ac:chgData name="pantelis balaouras" userId="25e8755020fc1734" providerId="LiveId" clId="{1FB368B5-28BE-452D-A8C1-624BA7ED6FA6}" dt="2024-04-28T20:02:43.816" v="200" actId="120"/>
          <ac:spMkLst>
            <pc:docMk/>
            <pc:sldMk cId="0" sldId="288"/>
            <ac:spMk id="576" creationId="{00000000-0000-0000-0000-000000000000}"/>
          </ac:spMkLst>
        </pc:spChg>
        <pc:grpChg chg="del">
          <ac:chgData name="pantelis balaouras" userId="25e8755020fc1734" providerId="LiveId" clId="{1FB368B5-28BE-452D-A8C1-624BA7ED6FA6}" dt="2024-04-28T19:54:01.394" v="135" actId="478"/>
          <ac:grpSpMkLst>
            <pc:docMk/>
            <pc:sldMk cId="0" sldId="288"/>
            <ac:grpSpMk id="572" creationId="{00000000-0000-0000-0000-000000000000}"/>
          </ac:grpSpMkLst>
        </pc:grpChg>
      </pc:sldChg>
      <pc:sldChg chg="addSp delSp modSp mod">
        <pc:chgData name="pantelis balaouras" userId="25e8755020fc1734" providerId="LiveId" clId="{1FB368B5-28BE-452D-A8C1-624BA7ED6FA6}" dt="2024-04-29T11:15:58.465" v="311"/>
        <pc:sldMkLst>
          <pc:docMk/>
          <pc:sldMk cId="0" sldId="289"/>
        </pc:sldMkLst>
        <pc:spChg chg="add mod">
          <ac:chgData name="pantelis balaouras" userId="25e8755020fc1734" providerId="LiveId" clId="{1FB368B5-28BE-452D-A8C1-624BA7ED6FA6}" dt="2024-04-29T11:15:58.465" v="311"/>
          <ac:spMkLst>
            <pc:docMk/>
            <pc:sldMk cId="0" sldId="289"/>
            <ac:spMk id="3" creationId="{6F1E0FAF-D2F2-DC72-8FDA-72859131A55E}"/>
          </ac:spMkLst>
        </pc:spChg>
        <pc:spChg chg="del">
          <ac:chgData name="pantelis balaouras" userId="25e8755020fc1734" providerId="LiveId" clId="{1FB368B5-28BE-452D-A8C1-624BA7ED6FA6}" dt="2024-04-29T11:15:57.952" v="310" actId="478"/>
          <ac:spMkLst>
            <pc:docMk/>
            <pc:sldMk cId="0" sldId="289"/>
            <ac:spMk id="592" creationId="{00000000-0000-0000-0000-000000000000}"/>
          </ac:spMkLst>
        </pc:spChg>
        <pc:spChg chg="mod">
          <ac:chgData name="pantelis balaouras" userId="25e8755020fc1734" providerId="LiveId" clId="{1FB368B5-28BE-452D-A8C1-624BA7ED6FA6}" dt="2024-04-28T20:02:52.304" v="202" actId="120"/>
          <ac:spMkLst>
            <pc:docMk/>
            <pc:sldMk cId="0" sldId="289"/>
            <ac:spMk id="598" creationId="{00000000-0000-0000-0000-000000000000}"/>
          </ac:spMkLst>
        </pc:spChg>
        <pc:grpChg chg="del">
          <ac:chgData name="pantelis balaouras" userId="25e8755020fc1734" providerId="LiveId" clId="{1FB368B5-28BE-452D-A8C1-624BA7ED6FA6}" dt="2024-04-28T19:54:03.840" v="136" actId="478"/>
          <ac:grpSpMkLst>
            <pc:docMk/>
            <pc:sldMk cId="0" sldId="289"/>
            <ac:grpSpMk id="593" creationId="{00000000-0000-0000-0000-000000000000}"/>
          </ac:grpSpMkLst>
        </pc:grpChg>
      </pc:sldChg>
      <pc:sldChg chg="addSp delSp modSp mod">
        <pc:chgData name="pantelis balaouras" userId="25e8755020fc1734" providerId="LiveId" clId="{1FB368B5-28BE-452D-A8C1-624BA7ED6FA6}" dt="2024-04-29T11:16:03.171" v="313"/>
        <pc:sldMkLst>
          <pc:docMk/>
          <pc:sldMk cId="0" sldId="290"/>
        </pc:sldMkLst>
        <pc:spChg chg="add mod">
          <ac:chgData name="pantelis balaouras" userId="25e8755020fc1734" providerId="LiveId" clId="{1FB368B5-28BE-452D-A8C1-624BA7ED6FA6}" dt="2024-04-29T11:16:03.171" v="313"/>
          <ac:spMkLst>
            <pc:docMk/>
            <pc:sldMk cId="0" sldId="290"/>
            <ac:spMk id="3" creationId="{E82E89EA-3FBA-3C54-E015-C8B50611A5A4}"/>
          </ac:spMkLst>
        </pc:spChg>
        <pc:spChg chg="del">
          <ac:chgData name="pantelis balaouras" userId="25e8755020fc1734" providerId="LiveId" clId="{1FB368B5-28BE-452D-A8C1-624BA7ED6FA6}" dt="2024-04-29T11:16:02.515" v="312" actId="478"/>
          <ac:spMkLst>
            <pc:docMk/>
            <pc:sldMk cId="0" sldId="290"/>
            <ac:spMk id="615" creationId="{00000000-0000-0000-0000-000000000000}"/>
          </ac:spMkLst>
        </pc:spChg>
        <pc:spChg chg="mod">
          <ac:chgData name="pantelis balaouras" userId="25e8755020fc1734" providerId="LiveId" clId="{1FB368B5-28BE-452D-A8C1-624BA7ED6FA6}" dt="2024-04-28T20:02:58.630" v="203" actId="313"/>
          <ac:spMkLst>
            <pc:docMk/>
            <pc:sldMk cId="0" sldId="290"/>
            <ac:spMk id="620" creationId="{00000000-0000-0000-0000-000000000000}"/>
          </ac:spMkLst>
        </pc:spChg>
        <pc:grpChg chg="del">
          <ac:chgData name="pantelis balaouras" userId="25e8755020fc1734" providerId="LiveId" clId="{1FB368B5-28BE-452D-A8C1-624BA7ED6FA6}" dt="2024-04-28T19:54:05.828" v="137" actId="478"/>
          <ac:grpSpMkLst>
            <pc:docMk/>
            <pc:sldMk cId="0" sldId="290"/>
            <ac:grpSpMk id="616" creationId="{00000000-0000-0000-0000-000000000000}"/>
          </ac:grpSpMkLst>
        </pc:grpChg>
      </pc:sldChg>
      <pc:sldChg chg="addSp delSp modSp mod">
        <pc:chgData name="pantelis balaouras" userId="25e8755020fc1734" providerId="LiveId" clId="{1FB368B5-28BE-452D-A8C1-624BA7ED6FA6}" dt="2024-04-29T11:16:08.139" v="315"/>
        <pc:sldMkLst>
          <pc:docMk/>
          <pc:sldMk cId="0" sldId="291"/>
        </pc:sldMkLst>
        <pc:spChg chg="add mod">
          <ac:chgData name="pantelis balaouras" userId="25e8755020fc1734" providerId="LiveId" clId="{1FB368B5-28BE-452D-A8C1-624BA7ED6FA6}" dt="2024-04-29T11:16:08.139" v="315"/>
          <ac:spMkLst>
            <pc:docMk/>
            <pc:sldMk cId="0" sldId="291"/>
            <ac:spMk id="3" creationId="{D314C7AE-BD12-A6B9-69C6-CAAF59392DF0}"/>
          </ac:spMkLst>
        </pc:spChg>
        <pc:spChg chg="del">
          <ac:chgData name="pantelis balaouras" userId="25e8755020fc1734" providerId="LiveId" clId="{1FB368B5-28BE-452D-A8C1-624BA7ED6FA6}" dt="2024-04-29T11:16:07.614" v="314" actId="478"/>
          <ac:spMkLst>
            <pc:docMk/>
            <pc:sldMk cId="0" sldId="291"/>
            <ac:spMk id="636" creationId="{00000000-0000-0000-0000-000000000000}"/>
          </ac:spMkLst>
        </pc:spChg>
        <pc:spChg chg="mod">
          <ac:chgData name="pantelis balaouras" userId="25e8755020fc1734" providerId="LiveId" clId="{1FB368B5-28BE-452D-A8C1-624BA7ED6FA6}" dt="2024-04-28T20:03:09.731" v="205" actId="20577"/>
          <ac:spMkLst>
            <pc:docMk/>
            <pc:sldMk cId="0" sldId="291"/>
            <ac:spMk id="641" creationId="{00000000-0000-0000-0000-000000000000}"/>
          </ac:spMkLst>
        </pc:spChg>
        <pc:grpChg chg="del">
          <ac:chgData name="pantelis balaouras" userId="25e8755020fc1734" providerId="LiveId" clId="{1FB368B5-28BE-452D-A8C1-624BA7ED6FA6}" dt="2024-04-28T19:54:08.323" v="138" actId="478"/>
          <ac:grpSpMkLst>
            <pc:docMk/>
            <pc:sldMk cId="0" sldId="291"/>
            <ac:grpSpMk id="637" creationId="{00000000-0000-0000-0000-000000000000}"/>
          </ac:grpSpMkLst>
        </pc:grpChg>
      </pc:sldChg>
      <pc:sldChg chg="addSp delSp modSp mod">
        <pc:chgData name="pantelis balaouras" userId="25e8755020fc1734" providerId="LiveId" clId="{1FB368B5-28BE-452D-A8C1-624BA7ED6FA6}" dt="2024-04-29T11:16:14.741" v="317"/>
        <pc:sldMkLst>
          <pc:docMk/>
          <pc:sldMk cId="0" sldId="292"/>
        </pc:sldMkLst>
        <pc:spChg chg="add mod">
          <ac:chgData name="pantelis balaouras" userId="25e8755020fc1734" providerId="LiveId" clId="{1FB368B5-28BE-452D-A8C1-624BA7ED6FA6}" dt="2024-04-29T11:16:14.741" v="317"/>
          <ac:spMkLst>
            <pc:docMk/>
            <pc:sldMk cId="0" sldId="292"/>
            <ac:spMk id="3" creationId="{52C9E48F-8319-96C9-1498-39D508A71A7A}"/>
          </ac:spMkLst>
        </pc:spChg>
        <pc:spChg chg="del">
          <ac:chgData name="pantelis balaouras" userId="25e8755020fc1734" providerId="LiveId" clId="{1FB368B5-28BE-452D-A8C1-624BA7ED6FA6}" dt="2024-04-29T11:16:14.127" v="316" actId="478"/>
          <ac:spMkLst>
            <pc:docMk/>
            <pc:sldMk cId="0" sldId="292"/>
            <ac:spMk id="659" creationId="{00000000-0000-0000-0000-000000000000}"/>
          </ac:spMkLst>
        </pc:spChg>
        <pc:spChg chg="mod">
          <ac:chgData name="pantelis balaouras" userId="25e8755020fc1734" providerId="LiveId" clId="{1FB368B5-28BE-452D-A8C1-624BA7ED6FA6}" dt="2024-04-28T20:03:14.036" v="206" actId="120"/>
          <ac:spMkLst>
            <pc:docMk/>
            <pc:sldMk cId="0" sldId="292"/>
            <ac:spMk id="664" creationId="{00000000-0000-0000-0000-000000000000}"/>
          </ac:spMkLst>
        </pc:spChg>
        <pc:grpChg chg="del">
          <ac:chgData name="pantelis balaouras" userId="25e8755020fc1734" providerId="LiveId" clId="{1FB368B5-28BE-452D-A8C1-624BA7ED6FA6}" dt="2024-04-28T19:54:10.686" v="139" actId="478"/>
          <ac:grpSpMkLst>
            <pc:docMk/>
            <pc:sldMk cId="0" sldId="292"/>
            <ac:grpSpMk id="660" creationId="{00000000-0000-0000-0000-000000000000}"/>
          </ac:grpSpMkLst>
        </pc:grpChg>
      </pc:sldChg>
      <pc:sldChg chg="addSp delSp modSp mod">
        <pc:chgData name="pantelis balaouras" userId="25e8755020fc1734" providerId="LiveId" clId="{1FB368B5-28BE-452D-A8C1-624BA7ED6FA6}" dt="2024-04-29T11:16:19.422" v="319"/>
        <pc:sldMkLst>
          <pc:docMk/>
          <pc:sldMk cId="0" sldId="293"/>
        </pc:sldMkLst>
        <pc:spChg chg="add mod">
          <ac:chgData name="pantelis balaouras" userId="25e8755020fc1734" providerId="LiveId" clId="{1FB368B5-28BE-452D-A8C1-624BA7ED6FA6}" dt="2024-04-29T11:16:19.422" v="319"/>
          <ac:spMkLst>
            <pc:docMk/>
            <pc:sldMk cId="0" sldId="293"/>
            <ac:spMk id="3" creationId="{43C9EFD0-5C4A-DC1C-38B5-8958A6ECDB7F}"/>
          </ac:spMkLst>
        </pc:spChg>
        <pc:spChg chg="del">
          <ac:chgData name="pantelis balaouras" userId="25e8755020fc1734" providerId="LiveId" clId="{1FB368B5-28BE-452D-A8C1-624BA7ED6FA6}" dt="2024-04-29T11:16:18.816" v="318" actId="478"/>
          <ac:spMkLst>
            <pc:docMk/>
            <pc:sldMk cId="0" sldId="293"/>
            <ac:spMk id="679" creationId="{00000000-0000-0000-0000-000000000000}"/>
          </ac:spMkLst>
        </pc:spChg>
        <pc:grpChg chg="del">
          <ac:chgData name="pantelis balaouras" userId="25e8755020fc1734" providerId="LiveId" clId="{1FB368B5-28BE-452D-A8C1-624BA7ED6FA6}" dt="2024-04-28T19:54:12.788" v="140" actId="478"/>
          <ac:grpSpMkLst>
            <pc:docMk/>
            <pc:sldMk cId="0" sldId="293"/>
            <ac:grpSpMk id="680" creationId="{00000000-0000-0000-0000-000000000000}"/>
          </ac:grpSpMkLst>
        </pc:grpChg>
      </pc:sldChg>
      <pc:sldChg chg="addSp delSp modSp mod">
        <pc:chgData name="pantelis balaouras" userId="25e8755020fc1734" providerId="LiveId" clId="{1FB368B5-28BE-452D-A8C1-624BA7ED6FA6}" dt="2024-04-29T11:16:23.020" v="321"/>
        <pc:sldMkLst>
          <pc:docMk/>
          <pc:sldMk cId="0" sldId="294"/>
        </pc:sldMkLst>
        <pc:spChg chg="add mod">
          <ac:chgData name="pantelis balaouras" userId="25e8755020fc1734" providerId="LiveId" clId="{1FB368B5-28BE-452D-A8C1-624BA7ED6FA6}" dt="2024-04-29T11:16:23.020" v="321"/>
          <ac:spMkLst>
            <pc:docMk/>
            <pc:sldMk cId="0" sldId="294"/>
            <ac:spMk id="2" creationId="{63E75227-75DF-08F5-33CF-4D3AF8F4D0C9}"/>
          </ac:spMkLst>
        </pc:spChg>
        <pc:spChg chg="del">
          <ac:chgData name="pantelis balaouras" userId="25e8755020fc1734" providerId="LiveId" clId="{1FB368B5-28BE-452D-A8C1-624BA7ED6FA6}" dt="2024-04-29T11:16:22.527" v="320" actId="478"/>
          <ac:spMkLst>
            <pc:docMk/>
            <pc:sldMk cId="0" sldId="294"/>
            <ac:spMk id="699" creationId="{00000000-0000-0000-0000-000000000000}"/>
          </ac:spMkLst>
        </pc:spChg>
        <pc:spChg chg="mod">
          <ac:chgData name="pantelis balaouras" userId="25e8755020fc1734" providerId="LiveId" clId="{1FB368B5-28BE-452D-A8C1-624BA7ED6FA6}" dt="2024-04-28T20:01:13.801" v="188" actId="20577"/>
          <ac:spMkLst>
            <pc:docMk/>
            <pc:sldMk cId="0" sldId="294"/>
            <ac:spMk id="704" creationId="{00000000-0000-0000-0000-000000000000}"/>
          </ac:spMkLst>
        </pc:spChg>
        <pc:grpChg chg="del">
          <ac:chgData name="pantelis balaouras" userId="25e8755020fc1734" providerId="LiveId" clId="{1FB368B5-28BE-452D-A8C1-624BA7ED6FA6}" dt="2024-04-28T19:54:14.690" v="141" actId="478"/>
          <ac:grpSpMkLst>
            <pc:docMk/>
            <pc:sldMk cId="0" sldId="294"/>
            <ac:grpSpMk id="700" creationId="{00000000-0000-0000-0000-000000000000}"/>
          </ac:grpSpMkLst>
        </pc:grpChg>
      </pc:sldChg>
      <pc:sldChg chg="addSp delSp modSp mod">
        <pc:chgData name="pantelis balaouras" userId="25e8755020fc1734" providerId="LiveId" clId="{1FB368B5-28BE-452D-A8C1-624BA7ED6FA6}" dt="2024-04-29T11:16:27.297" v="323"/>
        <pc:sldMkLst>
          <pc:docMk/>
          <pc:sldMk cId="0" sldId="295"/>
        </pc:sldMkLst>
        <pc:spChg chg="add mod">
          <ac:chgData name="pantelis balaouras" userId="25e8755020fc1734" providerId="LiveId" clId="{1FB368B5-28BE-452D-A8C1-624BA7ED6FA6}" dt="2024-04-29T11:16:27.297" v="323"/>
          <ac:spMkLst>
            <pc:docMk/>
            <pc:sldMk cId="0" sldId="295"/>
            <ac:spMk id="3" creationId="{121AA7A3-4E86-896F-CB1D-E5A72DC35A86}"/>
          </ac:spMkLst>
        </pc:spChg>
        <pc:spChg chg="del">
          <ac:chgData name="pantelis balaouras" userId="25e8755020fc1734" providerId="LiveId" clId="{1FB368B5-28BE-452D-A8C1-624BA7ED6FA6}" dt="2024-04-29T11:16:26.753" v="322" actId="478"/>
          <ac:spMkLst>
            <pc:docMk/>
            <pc:sldMk cId="0" sldId="295"/>
            <ac:spMk id="711" creationId="{00000000-0000-0000-0000-000000000000}"/>
          </ac:spMkLst>
        </pc:spChg>
        <pc:spChg chg="mod">
          <ac:chgData name="pantelis balaouras" userId="25e8755020fc1734" providerId="LiveId" clId="{1FB368B5-28BE-452D-A8C1-624BA7ED6FA6}" dt="2024-04-28T20:03:25.382" v="207" actId="120"/>
          <ac:spMkLst>
            <pc:docMk/>
            <pc:sldMk cId="0" sldId="295"/>
            <ac:spMk id="715" creationId="{00000000-0000-0000-0000-000000000000}"/>
          </ac:spMkLst>
        </pc:spChg>
        <pc:grpChg chg="del">
          <ac:chgData name="pantelis balaouras" userId="25e8755020fc1734" providerId="LiveId" clId="{1FB368B5-28BE-452D-A8C1-624BA7ED6FA6}" dt="2024-04-28T19:54:16.483" v="142" actId="478"/>
          <ac:grpSpMkLst>
            <pc:docMk/>
            <pc:sldMk cId="0" sldId="295"/>
            <ac:grpSpMk id="712" creationId="{00000000-0000-0000-0000-000000000000}"/>
          </ac:grpSpMkLst>
        </pc:grpChg>
      </pc:sldChg>
      <pc:sldChg chg="addSp delSp modSp mod">
        <pc:chgData name="pantelis balaouras" userId="25e8755020fc1734" providerId="LiveId" clId="{1FB368B5-28BE-452D-A8C1-624BA7ED6FA6}" dt="2024-04-29T11:16:33.010" v="325"/>
        <pc:sldMkLst>
          <pc:docMk/>
          <pc:sldMk cId="0" sldId="296"/>
        </pc:sldMkLst>
        <pc:spChg chg="add mod">
          <ac:chgData name="pantelis balaouras" userId="25e8755020fc1734" providerId="LiveId" clId="{1FB368B5-28BE-452D-A8C1-624BA7ED6FA6}" dt="2024-04-29T11:16:33.010" v="325"/>
          <ac:spMkLst>
            <pc:docMk/>
            <pc:sldMk cId="0" sldId="296"/>
            <ac:spMk id="3" creationId="{B9A98CCE-037E-1312-0DE7-4F6C99CABD65}"/>
          </ac:spMkLst>
        </pc:spChg>
        <pc:spChg chg="del">
          <ac:chgData name="pantelis balaouras" userId="25e8755020fc1734" providerId="LiveId" clId="{1FB368B5-28BE-452D-A8C1-624BA7ED6FA6}" dt="2024-04-29T11:16:31.535" v="324" actId="478"/>
          <ac:spMkLst>
            <pc:docMk/>
            <pc:sldMk cId="0" sldId="296"/>
            <ac:spMk id="724" creationId="{00000000-0000-0000-0000-000000000000}"/>
          </ac:spMkLst>
        </pc:spChg>
        <pc:spChg chg="mod">
          <ac:chgData name="pantelis balaouras" userId="25e8755020fc1734" providerId="LiveId" clId="{1FB368B5-28BE-452D-A8C1-624BA7ED6FA6}" dt="2024-04-28T20:03:29.617" v="208" actId="120"/>
          <ac:spMkLst>
            <pc:docMk/>
            <pc:sldMk cId="0" sldId="296"/>
            <ac:spMk id="729" creationId="{00000000-0000-0000-0000-000000000000}"/>
          </ac:spMkLst>
        </pc:spChg>
        <pc:grpChg chg="del">
          <ac:chgData name="pantelis balaouras" userId="25e8755020fc1734" providerId="LiveId" clId="{1FB368B5-28BE-452D-A8C1-624BA7ED6FA6}" dt="2024-04-28T19:54:18.161" v="143" actId="478"/>
          <ac:grpSpMkLst>
            <pc:docMk/>
            <pc:sldMk cId="0" sldId="296"/>
            <ac:grpSpMk id="725" creationId="{00000000-0000-0000-0000-000000000000}"/>
          </ac:grpSpMkLst>
        </pc:grpChg>
      </pc:sldChg>
      <pc:sldChg chg="addSp delSp modSp mod">
        <pc:chgData name="pantelis balaouras" userId="25e8755020fc1734" providerId="LiveId" clId="{1FB368B5-28BE-452D-A8C1-624BA7ED6FA6}" dt="2024-04-29T11:16:37.635" v="327"/>
        <pc:sldMkLst>
          <pc:docMk/>
          <pc:sldMk cId="0" sldId="297"/>
        </pc:sldMkLst>
        <pc:spChg chg="add mod">
          <ac:chgData name="pantelis balaouras" userId="25e8755020fc1734" providerId="LiveId" clId="{1FB368B5-28BE-452D-A8C1-624BA7ED6FA6}" dt="2024-04-29T11:16:37.635" v="327"/>
          <ac:spMkLst>
            <pc:docMk/>
            <pc:sldMk cId="0" sldId="297"/>
            <ac:spMk id="3" creationId="{89AE6FA3-CEBC-4D89-FD34-3F8F047D50D3}"/>
          </ac:spMkLst>
        </pc:spChg>
        <pc:spChg chg="del">
          <ac:chgData name="pantelis balaouras" userId="25e8755020fc1734" providerId="LiveId" clId="{1FB368B5-28BE-452D-A8C1-624BA7ED6FA6}" dt="2024-04-29T11:16:36.976" v="326" actId="478"/>
          <ac:spMkLst>
            <pc:docMk/>
            <pc:sldMk cId="0" sldId="297"/>
            <ac:spMk id="741" creationId="{00000000-0000-0000-0000-000000000000}"/>
          </ac:spMkLst>
        </pc:spChg>
        <pc:grpChg chg="del">
          <ac:chgData name="pantelis balaouras" userId="25e8755020fc1734" providerId="LiveId" clId="{1FB368B5-28BE-452D-A8C1-624BA7ED6FA6}" dt="2024-04-28T19:54:19.986" v="144" actId="478"/>
          <ac:grpSpMkLst>
            <pc:docMk/>
            <pc:sldMk cId="0" sldId="297"/>
            <ac:grpSpMk id="742" creationId="{00000000-0000-0000-0000-000000000000}"/>
          </ac:grpSpMkLst>
        </pc:grpChg>
        <pc:picChg chg="mod">
          <ac:chgData name="pantelis balaouras" userId="25e8755020fc1734" providerId="LiveId" clId="{1FB368B5-28BE-452D-A8C1-624BA7ED6FA6}" dt="2024-04-28T20:05:12.697" v="226" actId="14100"/>
          <ac:picMkLst>
            <pc:docMk/>
            <pc:sldMk cId="0" sldId="297"/>
            <ac:picMk id="747" creationId="{00000000-0000-0000-0000-000000000000}"/>
          </ac:picMkLst>
        </pc:picChg>
        <pc:picChg chg="mod">
          <ac:chgData name="pantelis balaouras" userId="25e8755020fc1734" providerId="LiveId" clId="{1FB368B5-28BE-452D-A8C1-624BA7ED6FA6}" dt="2024-04-28T20:05:17.649" v="227" actId="14100"/>
          <ac:picMkLst>
            <pc:docMk/>
            <pc:sldMk cId="0" sldId="297"/>
            <ac:picMk id="748" creationId="{00000000-0000-0000-0000-000000000000}"/>
          </ac:picMkLst>
        </pc:picChg>
        <pc:picChg chg="mod">
          <ac:chgData name="pantelis balaouras" userId="25e8755020fc1734" providerId="LiveId" clId="{1FB368B5-28BE-452D-A8C1-624BA7ED6FA6}" dt="2024-04-28T20:05:20.175" v="228" actId="1076"/>
          <ac:picMkLst>
            <pc:docMk/>
            <pc:sldMk cId="0" sldId="297"/>
            <ac:picMk id="749" creationId="{00000000-0000-0000-0000-000000000000}"/>
          </ac:picMkLst>
        </pc:picChg>
        <pc:picChg chg="mod">
          <ac:chgData name="pantelis balaouras" userId="25e8755020fc1734" providerId="LiveId" clId="{1FB368B5-28BE-452D-A8C1-624BA7ED6FA6}" dt="2024-04-28T20:05:23.783" v="229" actId="1076"/>
          <ac:picMkLst>
            <pc:docMk/>
            <pc:sldMk cId="0" sldId="297"/>
            <ac:picMk id="750" creationId="{00000000-0000-0000-0000-000000000000}"/>
          </ac:picMkLst>
        </pc:picChg>
      </pc:sldChg>
      <pc:sldChg chg="addSp delSp modSp mod">
        <pc:chgData name="pantelis balaouras" userId="25e8755020fc1734" providerId="LiveId" clId="{1FB368B5-28BE-452D-A8C1-624BA7ED6FA6}" dt="2024-04-29T11:16:48.613" v="329"/>
        <pc:sldMkLst>
          <pc:docMk/>
          <pc:sldMk cId="0" sldId="298"/>
        </pc:sldMkLst>
        <pc:spChg chg="add mod">
          <ac:chgData name="pantelis balaouras" userId="25e8755020fc1734" providerId="LiveId" clId="{1FB368B5-28BE-452D-A8C1-624BA7ED6FA6}" dt="2024-04-29T11:16:48.613" v="329"/>
          <ac:spMkLst>
            <pc:docMk/>
            <pc:sldMk cId="0" sldId="298"/>
            <ac:spMk id="3" creationId="{8629266B-B9DE-4A76-4A1C-6EA33ABA859C}"/>
          </ac:spMkLst>
        </pc:spChg>
        <pc:spChg chg="del">
          <ac:chgData name="pantelis balaouras" userId="25e8755020fc1734" providerId="LiveId" clId="{1FB368B5-28BE-452D-A8C1-624BA7ED6FA6}" dt="2024-04-29T11:16:48.042" v="328" actId="478"/>
          <ac:spMkLst>
            <pc:docMk/>
            <pc:sldMk cId="0" sldId="298"/>
            <ac:spMk id="758" creationId="{00000000-0000-0000-0000-000000000000}"/>
          </ac:spMkLst>
        </pc:spChg>
        <pc:spChg chg="mod">
          <ac:chgData name="pantelis balaouras" userId="25e8755020fc1734" providerId="LiveId" clId="{1FB368B5-28BE-452D-A8C1-624BA7ED6FA6}" dt="2024-04-28T20:05:50.617" v="232" actId="120"/>
          <ac:spMkLst>
            <pc:docMk/>
            <pc:sldMk cId="0" sldId="298"/>
            <ac:spMk id="763" creationId="{00000000-0000-0000-0000-000000000000}"/>
          </ac:spMkLst>
        </pc:spChg>
        <pc:grpChg chg="del">
          <ac:chgData name="pantelis balaouras" userId="25e8755020fc1734" providerId="LiveId" clId="{1FB368B5-28BE-452D-A8C1-624BA7ED6FA6}" dt="2024-04-28T19:54:21.826" v="145" actId="478"/>
          <ac:grpSpMkLst>
            <pc:docMk/>
            <pc:sldMk cId="0" sldId="298"/>
            <ac:grpSpMk id="759" creationId="{00000000-0000-0000-0000-000000000000}"/>
          </ac:grpSpMkLst>
        </pc:grpChg>
        <pc:picChg chg="mod">
          <ac:chgData name="pantelis balaouras" userId="25e8755020fc1734" providerId="LiveId" clId="{1FB368B5-28BE-452D-A8C1-624BA7ED6FA6}" dt="2024-04-28T20:05:38.266" v="231" actId="14100"/>
          <ac:picMkLst>
            <pc:docMk/>
            <pc:sldMk cId="0" sldId="298"/>
            <ac:picMk id="766" creationId="{00000000-0000-0000-0000-000000000000}"/>
          </ac:picMkLst>
        </pc:picChg>
      </pc:sldChg>
      <pc:sldChg chg="addSp delSp modSp mod">
        <pc:chgData name="pantelis balaouras" userId="25e8755020fc1734" providerId="LiveId" clId="{1FB368B5-28BE-452D-A8C1-624BA7ED6FA6}" dt="2024-04-29T11:16:53.362" v="331"/>
        <pc:sldMkLst>
          <pc:docMk/>
          <pc:sldMk cId="0" sldId="299"/>
        </pc:sldMkLst>
        <pc:spChg chg="add mod">
          <ac:chgData name="pantelis balaouras" userId="25e8755020fc1734" providerId="LiveId" clId="{1FB368B5-28BE-452D-A8C1-624BA7ED6FA6}" dt="2024-04-29T11:16:53.362" v="331"/>
          <ac:spMkLst>
            <pc:docMk/>
            <pc:sldMk cId="0" sldId="299"/>
            <ac:spMk id="2" creationId="{70B3DBD0-04C6-3E60-15DB-F46543D62C2E}"/>
          </ac:spMkLst>
        </pc:spChg>
        <pc:spChg chg="del">
          <ac:chgData name="pantelis balaouras" userId="25e8755020fc1734" providerId="LiveId" clId="{1FB368B5-28BE-452D-A8C1-624BA7ED6FA6}" dt="2024-04-29T11:16:52.688" v="330" actId="478"/>
          <ac:spMkLst>
            <pc:docMk/>
            <pc:sldMk cId="0" sldId="299"/>
            <ac:spMk id="773" creationId="{00000000-0000-0000-0000-000000000000}"/>
          </ac:spMkLst>
        </pc:spChg>
        <pc:spChg chg="mod">
          <ac:chgData name="pantelis balaouras" userId="25e8755020fc1734" providerId="LiveId" clId="{1FB368B5-28BE-452D-A8C1-624BA7ED6FA6}" dt="2024-04-28T20:05:59.868" v="234" actId="20577"/>
          <ac:spMkLst>
            <pc:docMk/>
            <pc:sldMk cId="0" sldId="299"/>
            <ac:spMk id="778" creationId="{00000000-0000-0000-0000-000000000000}"/>
          </ac:spMkLst>
        </pc:spChg>
        <pc:grpChg chg="del">
          <ac:chgData name="pantelis balaouras" userId="25e8755020fc1734" providerId="LiveId" clId="{1FB368B5-28BE-452D-A8C1-624BA7ED6FA6}" dt="2024-04-28T19:54:23.730" v="146" actId="478"/>
          <ac:grpSpMkLst>
            <pc:docMk/>
            <pc:sldMk cId="0" sldId="299"/>
            <ac:grpSpMk id="774" creationId="{00000000-0000-0000-0000-000000000000}"/>
          </ac:grpSpMkLst>
        </pc:grpChg>
      </pc:sldChg>
      <pc:sldChg chg="addSp delSp modSp mod">
        <pc:chgData name="pantelis balaouras" userId="25e8755020fc1734" providerId="LiveId" clId="{1FB368B5-28BE-452D-A8C1-624BA7ED6FA6}" dt="2024-04-29T11:16:58.731" v="333"/>
        <pc:sldMkLst>
          <pc:docMk/>
          <pc:sldMk cId="0" sldId="300"/>
        </pc:sldMkLst>
        <pc:spChg chg="add mod">
          <ac:chgData name="pantelis balaouras" userId="25e8755020fc1734" providerId="LiveId" clId="{1FB368B5-28BE-452D-A8C1-624BA7ED6FA6}" dt="2024-04-29T11:16:58.731" v="333"/>
          <ac:spMkLst>
            <pc:docMk/>
            <pc:sldMk cId="0" sldId="300"/>
            <ac:spMk id="2" creationId="{102B88E9-F185-1438-63FD-7AE772F87B79}"/>
          </ac:spMkLst>
        </pc:spChg>
        <pc:spChg chg="del">
          <ac:chgData name="pantelis balaouras" userId="25e8755020fc1734" providerId="LiveId" clId="{1FB368B5-28BE-452D-A8C1-624BA7ED6FA6}" dt="2024-04-29T11:16:58.079" v="332" actId="478"/>
          <ac:spMkLst>
            <pc:docMk/>
            <pc:sldMk cId="0" sldId="300"/>
            <ac:spMk id="785" creationId="{00000000-0000-0000-0000-000000000000}"/>
          </ac:spMkLst>
        </pc:spChg>
        <pc:grpChg chg="del">
          <ac:chgData name="pantelis balaouras" userId="25e8755020fc1734" providerId="LiveId" clId="{1FB368B5-28BE-452D-A8C1-624BA7ED6FA6}" dt="2024-04-28T19:54:25.544" v="147" actId="478"/>
          <ac:grpSpMkLst>
            <pc:docMk/>
            <pc:sldMk cId="0" sldId="300"/>
            <ac:grpSpMk id="786" creationId="{00000000-0000-0000-0000-000000000000}"/>
          </ac:grpSpMkLst>
        </pc:grpChg>
      </pc:sldChg>
      <pc:sldChg chg="addSp delSp modSp mod">
        <pc:chgData name="pantelis balaouras" userId="25e8755020fc1734" providerId="LiveId" clId="{1FB368B5-28BE-452D-A8C1-624BA7ED6FA6}" dt="2024-04-29T11:17:03.053" v="335"/>
        <pc:sldMkLst>
          <pc:docMk/>
          <pc:sldMk cId="0" sldId="301"/>
        </pc:sldMkLst>
        <pc:spChg chg="add mod">
          <ac:chgData name="pantelis balaouras" userId="25e8755020fc1734" providerId="LiveId" clId="{1FB368B5-28BE-452D-A8C1-624BA7ED6FA6}" dt="2024-04-29T11:17:03.053" v="335"/>
          <ac:spMkLst>
            <pc:docMk/>
            <pc:sldMk cId="0" sldId="301"/>
            <ac:spMk id="2" creationId="{8E831D41-BB98-7D64-937A-72B2273F3086}"/>
          </ac:spMkLst>
        </pc:spChg>
        <pc:spChg chg="del">
          <ac:chgData name="pantelis balaouras" userId="25e8755020fc1734" providerId="LiveId" clId="{1FB368B5-28BE-452D-A8C1-624BA7ED6FA6}" dt="2024-04-29T11:17:02.431" v="334" actId="478"/>
          <ac:spMkLst>
            <pc:docMk/>
            <pc:sldMk cId="0" sldId="301"/>
            <ac:spMk id="798" creationId="{00000000-0000-0000-0000-000000000000}"/>
          </ac:spMkLst>
        </pc:spChg>
        <pc:spChg chg="mod">
          <ac:chgData name="pantelis balaouras" userId="25e8755020fc1734" providerId="LiveId" clId="{1FB368B5-28BE-452D-A8C1-624BA7ED6FA6}" dt="2024-04-28T20:06:12.695" v="235" actId="120"/>
          <ac:spMkLst>
            <pc:docMk/>
            <pc:sldMk cId="0" sldId="301"/>
            <ac:spMk id="803" creationId="{00000000-0000-0000-0000-000000000000}"/>
          </ac:spMkLst>
        </pc:spChg>
        <pc:grpChg chg="del">
          <ac:chgData name="pantelis balaouras" userId="25e8755020fc1734" providerId="LiveId" clId="{1FB368B5-28BE-452D-A8C1-624BA7ED6FA6}" dt="2024-04-28T19:54:27.458" v="148" actId="478"/>
          <ac:grpSpMkLst>
            <pc:docMk/>
            <pc:sldMk cId="0" sldId="301"/>
            <ac:grpSpMk id="799" creationId="{00000000-0000-0000-0000-000000000000}"/>
          </ac:grpSpMkLst>
        </pc:grpChg>
      </pc:sldChg>
      <pc:sldChg chg="addSp delSp modSp mod">
        <pc:chgData name="pantelis balaouras" userId="25e8755020fc1734" providerId="LiveId" clId="{1FB368B5-28BE-452D-A8C1-624BA7ED6FA6}" dt="2024-04-29T11:17:07.698" v="337"/>
        <pc:sldMkLst>
          <pc:docMk/>
          <pc:sldMk cId="0" sldId="302"/>
        </pc:sldMkLst>
        <pc:spChg chg="add mod">
          <ac:chgData name="pantelis balaouras" userId="25e8755020fc1734" providerId="LiveId" clId="{1FB368B5-28BE-452D-A8C1-624BA7ED6FA6}" dt="2024-04-29T11:17:07.698" v="337"/>
          <ac:spMkLst>
            <pc:docMk/>
            <pc:sldMk cId="0" sldId="302"/>
            <ac:spMk id="3" creationId="{EA4C89AE-7764-543F-BFD6-00F43F809813}"/>
          </ac:spMkLst>
        </pc:spChg>
        <pc:spChg chg="del">
          <ac:chgData name="pantelis balaouras" userId="25e8755020fc1734" providerId="LiveId" clId="{1FB368B5-28BE-452D-A8C1-624BA7ED6FA6}" dt="2024-04-29T11:17:07.104" v="336" actId="478"/>
          <ac:spMkLst>
            <pc:docMk/>
            <pc:sldMk cId="0" sldId="302"/>
            <ac:spMk id="813" creationId="{00000000-0000-0000-0000-000000000000}"/>
          </ac:spMkLst>
        </pc:spChg>
        <pc:spChg chg="mod">
          <ac:chgData name="pantelis balaouras" userId="25e8755020fc1734" providerId="LiveId" clId="{1FB368B5-28BE-452D-A8C1-624BA7ED6FA6}" dt="2024-04-28T20:06:16.179" v="236" actId="120"/>
          <ac:spMkLst>
            <pc:docMk/>
            <pc:sldMk cId="0" sldId="302"/>
            <ac:spMk id="818" creationId="{00000000-0000-0000-0000-000000000000}"/>
          </ac:spMkLst>
        </pc:spChg>
        <pc:grpChg chg="del">
          <ac:chgData name="pantelis balaouras" userId="25e8755020fc1734" providerId="LiveId" clId="{1FB368B5-28BE-452D-A8C1-624BA7ED6FA6}" dt="2024-04-28T19:54:29.474" v="149" actId="478"/>
          <ac:grpSpMkLst>
            <pc:docMk/>
            <pc:sldMk cId="0" sldId="302"/>
            <ac:grpSpMk id="814" creationId="{00000000-0000-0000-0000-000000000000}"/>
          </ac:grpSpMkLst>
        </pc:grpChg>
      </pc:sldChg>
      <pc:sldChg chg="addSp delSp modSp mod">
        <pc:chgData name="pantelis balaouras" userId="25e8755020fc1734" providerId="LiveId" clId="{1FB368B5-28BE-452D-A8C1-624BA7ED6FA6}" dt="2024-04-29T11:17:11.742" v="339"/>
        <pc:sldMkLst>
          <pc:docMk/>
          <pc:sldMk cId="0" sldId="303"/>
        </pc:sldMkLst>
        <pc:spChg chg="add mod">
          <ac:chgData name="pantelis balaouras" userId="25e8755020fc1734" providerId="LiveId" clId="{1FB368B5-28BE-452D-A8C1-624BA7ED6FA6}" dt="2024-04-29T11:17:11.742" v="339"/>
          <ac:spMkLst>
            <pc:docMk/>
            <pc:sldMk cId="0" sldId="303"/>
            <ac:spMk id="3" creationId="{BEDF205B-E893-22D3-BD7C-305989CE298E}"/>
          </ac:spMkLst>
        </pc:spChg>
        <pc:spChg chg="del">
          <ac:chgData name="pantelis balaouras" userId="25e8755020fc1734" providerId="LiveId" clId="{1FB368B5-28BE-452D-A8C1-624BA7ED6FA6}" dt="2024-04-29T11:17:11.168" v="338" actId="478"/>
          <ac:spMkLst>
            <pc:docMk/>
            <pc:sldMk cId="0" sldId="303"/>
            <ac:spMk id="833" creationId="{00000000-0000-0000-0000-000000000000}"/>
          </ac:spMkLst>
        </pc:spChg>
        <pc:spChg chg="mod">
          <ac:chgData name="pantelis balaouras" userId="25e8755020fc1734" providerId="LiveId" clId="{1FB368B5-28BE-452D-A8C1-624BA7ED6FA6}" dt="2024-04-28T20:06:24.708" v="237" actId="120"/>
          <ac:spMkLst>
            <pc:docMk/>
            <pc:sldMk cId="0" sldId="303"/>
            <ac:spMk id="838" creationId="{00000000-0000-0000-0000-000000000000}"/>
          </ac:spMkLst>
        </pc:spChg>
        <pc:grpChg chg="del">
          <ac:chgData name="pantelis balaouras" userId="25e8755020fc1734" providerId="LiveId" clId="{1FB368B5-28BE-452D-A8C1-624BA7ED6FA6}" dt="2024-04-28T19:54:31.414" v="150" actId="478"/>
          <ac:grpSpMkLst>
            <pc:docMk/>
            <pc:sldMk cId="0" sldId="303"/>
            <ac:grpSpMk id="834" creationId="{00000000-0000-0000-0000-000000000000}"/>
          </ac:grpSpMkLst>
        </pc:grpChg>
      </pc:sldChg>
      <pc:sldChg chg="addSp delSp modSp mod">
        <pc:chgData name="pantelis balaouras" userId="25e8755020fc1734" providerId="LiveId" clId="{1FB368B5-28BE-452D-A8C1-624BA7ED6FA6}" dt="2024-04-29T11:17:15.890" v="341"/>
        <pc:sldMkLst>
          <pc:docMk/>
          <pc:sldMk cId="0" sldId="304"/>
        </pc:sldMkLst>
        <pc:spChg chg="add mod">
          <ac:chgData name="pantelis balaouras" userId="25e8755020fc1734" providerId="LiveId" clId="{1FB368B5-28BE-452D-A8C1-624BA7ED6FA6}" dt="2024-04-29T11:17:15.890" v="341"/>
          <ac:spMkLst>
            <pc:docMk/>
            <pc:sldMk cId="0" sldId="304"/>
            <ac:spMk id="3" creationId="{9ECD9E89-C7FB-A417-D718-226CEA2D8C52}"/>
          </ac:spMkLst>
        </pc:spChg>
        <pc:spChg chg="del">
          <ac:chgData name="pantelis balaouras" userId="25e8755020fc1734" providerId="LiveId" clId="{1FB368B5-28BE-452D-A8C1-624BA7ED6FA6}" dt="2024-04-29T11:17:15.408" v="340" actId="478"/>
          <ac:spMkLst>
            <pc:docMk/>
            <pc:sldMk cId="0" sldId="304"/>
            <ac:spMk id="851" creationId="{00000000-0000-0000-0000-000000000000}"/>
          </ac:spMkLst>
        </pc:spChg>
        <pc:spChg chg="mod">
          <ac:chgData name="pantelis balaouras" userId="25e8755020fc1734" providerId="LiveId" clId="{1FB368B5-28BE-452D-A8C1-624BA7ED6FA6}" dt="2024-04-28T20:06:28.901" v="238" actId="120"/>
          <ac:spMkLst>
            <pc:docMk/>
            <pc:sldMk cId="0" sldId="304"/>
            <ac:spMk id="856" creationId="{00000000-0000-0000-0000-000000000000}"/>
          </ac:spMkLst>
        </pc:spChg>
        <pc:grpChg chg="del">
          <ac:chgData name="pantelis balaouras" userId="25e8755020fc1734" providerId="LiveId" clId="{1FB368B5-28BE-452D-A8C1-624BA7ED6FA6}" dt="2024-04-28T19:54:33.337" v="151" actId="478"/>
          <ac:grpSpMkLst>
            <pc:docMk/>
            <pc:sldMk cId="0" sldId="304"/>
            <ac:grpSpMk id="852" creationId="{00000000-0000-0000-0000-000000000000}"/>
          </ac:grpSpMkLst>
        </pc:grpChg>
      </pc:sldChg>
      <pc:sldChg chg="addSp delSp modSp mod">
        <pc:chgData name="pantelis balaouras" userId="25e8755020fc1734" providerId="LiveId" clId="{1FB368B5-28BE-452D-A8C1-624BA7ED6FA6}" dt="2024-04-28T19:56:44.780" v="156"/>
        <pc:sldMkLst>
          <pc:docMk/>
          <pc:sldMk cId="0" sldId="307"/>
        </pc:sldMkLst>
        <pc:spChg chg="add mod">
          <ac:chgData name="pantelis balaouras" userId="25e8755020fc1734" providerId="LiveId" clId="{1FB368B5-28BE-452D-A8C1-624BA7ED6FA6}" dt="2024-04-28T19:55:30.008" v="154"/>
          <ac:spMkLst>
            <pc:docMk/>
            <pc:sldMk cId="0" sldId="307"/>
            <ac:spMk id="2" creationId="{D61B62BD-01D4-9B68-DDA3-110BF719282B}"/>
          </ac:spMkLst>
        </pc:spChg>
        <pc:spChg chg="del">
          <ac:chgData name="pantelis balaouras" userId="25e8755020fc1734" providerId="LiveId" clId="{1FB368B5-28BE-452D-A8C1-624BA7ED6FA6}" dt="2024-04-28T19:55:28.901" v="153" actId="478"/>
          <ac:spMkLst>
            <pc:docMk/>
            <pc:sldMk cId="0" sldId="307"/>
            <ac:spMk id="895" creationId="{00000000-0000-0000-0000-000000000000}"/>
          </ac:spMkLst>
        </pc:spChg>
        <pc:picChg chg="add mod">
          <ac:chgData name="pantelis balaouras" userId="25e8755020fc1734" providerId="LiveId" clId="{1FB368B5-28BE-452D-A8C1-624BA7ED6FA6}" dt="2024-04-28T19:56:44.780" v="156"/>
          <ac:picMkLst>
            <pc:docMk/>
            <pc:sldMk cId="0" sldId="307"/>
            <ac:picMk id="3" creationId="{1FEE0B66-848D-4293-CCF3-09A3432CD45E}"/>
          </ac:picMkLst>
        </pc:picChg>
        <pc:picChg chg="del">
          <ac:chgData name="pantelis balaouras" userId="25e8755020fc1734" providerId="LiveId" clId="{1FB368B5-28BE-452D-A8C1-624BA7ED6FA6}" dt="2024-04-28T19:56:43.656" v="155" actId="478"/>
          <ac:picMkLst>
            <pc:docMk/>
            <pc:sldMk cId="0" sldId="307"/>
            <ac:picMk id="897" creationId="{00000000-0000-0000-0000-000000000000}"/>
          </ac:picMkLst>
        </pc:picChg>
      </pc:sldChg>
      <pc:sldChg chg="delSp mod">
        <pc:chgData name="pantelis balaouras" userId="25e8755020fc1734" providerId="LiveId" clId="{1FB368B5-28BE-452D-A8C1-624BA7ED6FA6}" dt="2024-04-28T19:53:31.986" v="121" actId="478"/>
        <pc:sldMkLst>
          <pc:docMk/>
          <pc:sldMk cId="3880881038" sldId="308"/>
        </pc:sldMkLst>
        <pc:grpChg chg="del">
          <ac:chgData name="pantelis balaouras" userId="25e8755020fc1734" providerId="LiveId" clId="{1FB368B5-28BE-452D-A8C1-624BA7ED6FA6}" dt="2024-04-28T19:53:31.986" v="121" actId="478"/>
          <ac:grpSpMkLst>
            <pc:docMk/>
            <pc:sldMk cId="3880881038" sldId="308"/>
            <ac:grpSpMk id="7" creationId="{00000000-0000-0000-0000-000000000000}"/>
          </ac:grpSpMkLst>
        </pc:grpChg>
      </pc:sldChg>
      <pc:sldChg chg="addSp modSp mod modClrScheme chgLayout">
        <pc:chgData name="pantelis balaouras" userId="25e8755020fc1734" providerId="LiveId" clId="{1FB368B5-28BE-452D-A8C1-624BA7ED6FA6}" dt="2024-04-29T11:10:42.764" v="253" actId="20577"/>
        <pc:sldMkLst>
          <pc:docMk/>
          <pc:sldMk cId="1474448389" sldId="309"/>
        </pc:sldMkLst>
        <pc:spChg chg="mod ord">
          <ac:chgData name="pantelis balaouras" userId="25e8755020fc1734" providerId="LiveId" clId="{1FB368B5-28BE-452D-A8C1-624BA7ED6FA6}" dt="2024-04-28T19:45:53.757" v="65" actId="700"/>
          <ac:spMkLst>
            <pc:docMk/>
            <pc:sldMk cId="1474448389" sldId="309"/>
            <ac:spMk id="2" creationId="{00000000-0000-0000-0000-000000000000}"/>
          </ac:spMkLst>
        </pc:spChg>
        <pc:spChg chg="add mod">
          <ac:chgData name="pantelis balaouras" userId="25e8755020fc1734" providerId="LiveId" clId="{1FB368B5-28BE-452D-A8C1-624BA7ED6FA6}" dt="2024-04-29T11:10:42.764" v="253" actId="20577"/>
          <ac:spMkLst>
            <pc:docMk/>
            <pc:sldMk cId="1474448389" sldId="309"/>
            <ac:spMk id="3" creationId="{7E37C46D-7BBE-E797-1DC1-C729746F3D01}"/>
          </ac:spMkLst>
        </pc:spChg>
        <pc:spChg chg="mod ord">
          <ac:chgData name="pantelis balaouras" userId="25e8755020fc1734" providerId="LiveId" clId="{1FB368B5-28BE-452D-A8C1-624BA7ED6FA6}" dt="2024-04-28T19:48:24.401" v="72" actId="1076"/>
          <ac:spMkLst>
            <pc:docMk/>
            <pc:sldMk cId="1474448389" sldId="309"/>
            <ac:spMk id="4" creationId="{00000000-0000-0000-0000-000000000000}"/>
          </ac:spMkLst>
        </pc:spChg>
        <pc:picChg chg="mod">
          <ac:chgData name="pantelis balaouras" userId="25e8755020fc1734" providerId="LiveId" clId="{1FB368B5-28BE-452D-A8C1-624BA7ED6FA6}" dt="2024-04-28T19:48:26.890" v="73" actId="1076"/>
          <ac:picMkLst>
            <pc:docMk/>
            <pc:sldMk cId="1474448389" sldId="309"/>
            <ac:picMk id="5" creationId="{7D04E8E5-D3EF-9D0F-B34E-E88067144893}"/>
          </ac:picMkLst>
        </pc:picChg>
      </pc:sldChg>
      <pc:sldChg chg="delSp mod">
        <pc:chgData name="pantelis balaouras" userId="25e8755020fc1734" providerId="LiveId" clId="{1FB368B5-28BE-452D-A8C1-624BA7ED6FA6}" dt="2024-04-28T19:54:35.200" v="152" actId="478"/>
        <pc:sldMkLst>
          <pc:docMk/>
          <pc:sldMk cId="1767498633" sldId="310"/>
        </pc:sldMkLst>
        <pc:grpChg chg="del">
          <ac:chgData name="pantelis balaouras" userId="25e8755020fc1734" providerId="LiveId" clId="{1FB368B5-28BE-452D-A8C1-624BA7ED6FA6}" dt="2024-04-28T19:54:35.200" v="152" actId="478"/>
          <ac:grpSpMkLst>
            <pc:docMk/>
            <pc:sldMk cId="1767498633" sldId="310"/>
            <ac:grpSpMk id="12" creationId="{00000000-0000-0000-0000-000000000000}"/>
          </ac:grpSpMkLst>
        </pc:grpChg>
      </pc:sldChg>
      <pc:sldChg chg="addSp delSp modSp add mod">
        <pc:chgData name="pantelis balaouras" userId="25e8755020fc1734" providerId="LiveId" clId="{1FB368B5-28BE-452D-A8C1-624BA7ED6FA6}" dt="2024-04-28T20:00:29.444" v="186" actId="27636"/>
        <pc:sldMkLst>
          <pc:docMk/>
          <pc:sldMk cId="2585051265" sldId="535"/>
        </pc:sldMkLst>
        <pc:spChg chg="mod">
          <ac:chgData name="pantelis balaouras" userId="25e8755020fc1734" providerId="LiveId" clId="{1FB368B5-28BE-452D-A8C1-624BA7ED6FA6}" dt="2024-04-28T20:00:29.444" v="186" actId="27636"/>
          <ac:spMkLst>
            <pc:docMk/>
            <pc:sldMk cId="2585051265" sldId="535"/>
            <ac:spMk id="5" creationId="{F56DC747-739E-5A0C-94B8-E8F8E974AC85}"/>
          </ac:spMkLst>
        </pc:spChg>
        <pc:spChg chg="mod">
          <ac:chgData name="pantelis balaouras" userId="25e8755020fc1734" providerId="LiveId" clId="{1FB368B5-28BE-452D-A8C1-624BA7ED6FA6}" dt="2024-04-28T20:00:16.007" v="184" actId="20577"/>
          <ac:spMkLst>
            <pc:docMk/>
            <pc:sldMk cId="2585051265" sldId="535"/>
            <ac:spMk id="11" creationId="{70D46B22-84E1-43AA-85C7-DBAEC0E27492}"/>
          </ac:spMkLst>
        </pc:spChg>
        <pc:spChg chg="mod">
          <ac:chgData name="pantelis balaouras" userId="25e8755020fc1734" providerId="LiveId" clId="{1FB368B5-28BE-452D-A8C1-624BA7ED6FA6}" dt="2024-04-28T19:41:51.948" v="20" actId="20577"/>
          <ac:spMkLst>
            <pc:docMk/>
            <pc:sldMk cId="2585051265" sldId="535"/>
            <ac:spMk id="13" creationId="{ACBE9AD0-B2F0-4ADA-8F10-B83476743F9C}"/>
          </ac:spMkLst>
        </pc:spChg>
        <pc:spChg chg="mod">
          <ac:chgData name="pantelis balaouras" userId="25e8755020fc1734" providerId="LiveId" clId="{1FB368B5-28BE-452D-A8C1-624BA7ED6FA6}" dt="2024-04-28T19:41:30.949" v="18" actId="1035"/>
          <ac:spMkLst>
            <pc:docMk/>
            <pc:sldMk cId="2585051265" sldId="535"/>
            <ac:spMk id="14" creationId="{5B8BCBD5-6A62-42A1-8BCD-0584908AAE7D}"/>
          </ac:spMkLst>
        </pc:spChg>
        <pc:picChg chg="del mod">
          <ac:chgData name="pantelis balaouras" userId="25e8755020fc1734" providerId="LiveId" clId="{1FB368B5-28BE-452D-A8C1-624BA7ED6FA6}" dt="2024-04-28T20:00:05.723" v="173" actId="478"/>
          <ac:picMkLst>
            <pc:docMk/>
            <pc:sldMk cId="2585051265" sldId="535"/>
            <ac:picMk id="2" creationId="{7F194105-A616-1811-CCD2-0261AE6759AF}"/>
          </ac:picMkLst>
        </pc:picChg>
        <pc:picChg chg="add mod">
          <ac:chgData name="pantelis balaouras" userId="25e8755020fc1734" providerId="LiveId" clId="{1FB368B5-28BE-452D-A8C1-624BA7ED6FA6}" dt="2024-04-28T20:00:06.786" v="174"/>
          <ac:picMkLst>
            <pc:docMk/>
            <pc:sldMk cId="2585051265" sldId="535"/>
            <ac:picMk id="4" creationId="{8407F08C-1F71-C381-3563-6E6FBC073BF5}"/>
          </ac:picMkLst>
        </pc:picChg>
      </pc:sldChg>
      <pc:sldChg chg="addSp delSp modSp new mod modClrScheme chgLayout">
        <pc:chgData name="pantelis balaouras" userId="25e8755020fc1734" providerId="LiveId" clId="{1FB368B5-28BE-452D-A8C1-624BA7ED6FA6}" dt="2024-04-29T11:10:34.699" v="251" actId="20577"/>
        <pc:sldMkLst>
          <pc:docMk/>
          <pc:sldMk cId="2935642467" sldId="536"/>
        </pc:sldMkLst>
        <pc:spChg chg="mod ord">
          <ac:chgData name="pantelis balaouras" userId="25e8755020fc1734" providerId="LiveId" clId="{1FB368B5-28BE-452D-A8C1-624BA7ED6FA6}" dt="2024-04-28T19:45:25.695" v="64" actId="20577"/>
          <ac:spMkLst>
            <pc:docMk/>
            <pc:sldMk cId="2935642467" sldId="536"/>
            <ac:spMk id="2" creationId="{AA4C72C5-B495-C4BE-9649-92C1DE2B2CA0}"/>
          </ac:spMkLst>
        </pc:spChg>
        <pc:spChg chg="del mod ord">
          <ac:chgData name="pantelis balaouras" userId="25e8755020fc1734" providerId="LiveId" clId="{1FB368B5-28BE-452D-A8C1-624BA7ED6FA6}" dt="2024-04-28T19:45:11.950" v="62" actId="700"/>
          <ac:spMkLst>
            <pc:docMk/>
            <pc:sldMk cId="2935642467" sldId="536"/>
            <ac:spMk id="3" creationId="{1C6C844E-ED56-94A4-0AAB-4A0D6BD5B3D1}"/>
          </ac:spMkLst>
        </pc:spChg>
        <pc:spChg chg="del">
          <ac:chgData name="pantelis balaouras" userId="25e8755020fc1734" providerId="LiveId" clId="{1FB368B5-28BE-452D-A8C1-624BA7ED6FA6}" dt="2024-04-28T19:45:11.950" v="62" actId="700"/>
          <ac:spMkLst>
            <pc:docMk/>
            <pc:sldMk cId="2935642467" sldId="536"/>
            <ac:spMk id="4" creationId="{C648428C-EA8E-7D30-F0DC-788EB7B43016}"/>
          </ac:spMkLst>
        </pc:spChg>
        <pc:spChg chg="add mod ord">
          <ac:chgData name="pantelis balaouras" userId="25e8755020fc1734" providerId="LiveId" clId="{1FB368B5-28BE-452D-A8C1-624BA7ED6FA6}" dt="2024-04-28T19:47:05.879" v="70" actId="255"/>
          <ac:spMkLst>
            <pc:docMk/>
            <pc:sldMk cId="2935642467" sldId="536"/>
            <ac:spMk id="5" creationId="{C80F5A89-9CA6-F4D3-6334-726781C3EBCF}"/>
          </ac:spMkLst>
        </pc:spChg>
        <pc:spChg chg="add mod">
          <ac:chgData name="pantelis balaouras" userId="25e8755020fc1734" providerId="LiveId" clId="{1FB368B5-28BE-452D-A8C1-624BA7ED6FA6}" dt="2024-04-29T11:10:34.699" v="251" actId="20577"/>
          <ac:spMkLst>
            <pc:docMk/>
            <pc:sldMk cId="2935642467" sldId="536"/>
            <ac:spMk id="6" creationId="{3118B8F3-3137-B6F8-98C2-1796A5A6F9BA}"/>
          </ac:spMkLst>
        </pc:spChg>
      </pc:sldChg>
      <pc:sldChg chg="addSp delSp modSp add mod">
        <pc:chgData name="pantelis balaouras" userId="25e8755020fc1734" providerId="LiveId" clId="{1FB368B5-28BE-452D-A8C1-624BA7ED6FA6}" dt="2024-04-29T11:11:39.869" v="268" actId="14100"/>
        <pc:sldMkLst>
          <pc:docMk/>
          <pc:sldMk cId="1483656697" sldId="537"/>
        </pc:sldMkLst>
        <pc:spChg chg="add mod">
          <ac:chgData name="pantelis balaouras" userId="25e8755020fc1734" providerId="LiveId" clId="{1FB368B5-28BE-452D-A8C1-624BA7ED6FA6}" dt="2024-04-29T11:11:39.869" v="268" actId="14100"/>
          <ac:spMkLst>
            <pc:docMk/>
            <pc:sldMk cId="1483656697" sldId="537"/>
            <ac:spMk id="3" creationId="{884747AD-FC04-853C-FE44-4A9BBEE91614}"/>
          </ac:spMkLst>
        </pc:spChg>
        <pc:spChg chg="mod">
          <ac:chgData name="pantelis balaouras" userId="25e8755020fc1734" providerId="LiveId" clId="{1FB368B5-28BE-452D-A8C1-624BA7ED6FA6}" dt="2024-04-28T19:57:18.643" v="158"/>
          <ac:spMkLst>
            <pc:docMk/>
            <pc:sldMk cId="1483656697" sldId="537"/>
            <ac:spMk id="5" creationId="{C80F5A89-9CA6-F4D3-6334-726781C3EBCF}"/>
          </ac:spMkLst>
        </pc:spChg>
        <pc:spChg chg="del">
          <ac:chgData name="pantelis balaouras" userId="25e8755020fc1734" providerId="LiveId" clId="{1FB368B5-28BE-452D-A8C1-624BA7ED6FA6}" dt="2024-04-28T19:57:50.616" v="163" actId="478"/>
          <ac:spMkLst>
            <pc:docMk/>
            <pc:sldMk cId="1483656697" sldId="537"/>
            <ac:spMk id="6" creationId="{3118B8F3-3137-B6F8-98C2-1796A5A6F9BA}"/>
          </ac:spMkLst>
        </pc:spChg>
      </pc:sldChg>
      <pc:sldChg chg="addSp delSp modSp add mod">
        <pc:chgData name="pantelis balaouras" userId="25e8755020fc1734" providerId="LiveId" clId="{1FB368B5-28BE-452D-A8C1-624BA7ED6FA6}" dt="2024-04-29T11:14:52.703" v="287" actId="14100"/>
        <pc:sldMkLst>
          <pc:docMk/>
          <pc:sldMk cId="2771583194" sldId="538"/>
        </pc:sldMkLst>
        <pc:spChg chg="del">
          <ac:chgData name="pantelis balaouras" userId="25e8755020fc1734" providerId="LiveId" clId="{1FB368B5-28BE-452D-A8C1-624BA7ED6FA6}" dt="2024-04-28T19:59:11.798" v="171" actId="478"/>
          <ac:spMkLst>
            <pc:docMk/>
            <pc:sldMk cId="2771583194" sldId="538"/>
            <ac:spMk id="3" creationId="{884747AD-FC04-853C-FE44-4A9BBEE91614}"/>
          </ac:spMkLst>
        </pc:spChg>
        <pc:spChg chg="add mod">
          <ac:chgData name="pantelis balaouras" userId="25e8755020fc1734" providerId="LiveId" clId="{1FB368B5-28BE-452D-A8C1-624BA7ED6FA6}" dt="2024-04-29T11:14:52.703" v="287" actId="14100"/>
          <ac:spMkLst>
            <pc:docMk/>
            <pc:sldMk cId="2771583194" sldId="538"/>
            <ac:spMk id="4" creationId="{C7869967-3EAB-EFA1-02CC-18A0C518CD35}"/>
          </ac:spMkLst>
        </pc:spChg>
        <pc:spChg chg="mod">
          <ac:chgData name="pantelis balaouras" userId="25e8755020fc1734" providerId="LiveId" clId="{1FB368B5-28BE-452D-A8C1-624BA7ED6FA6}" dt="2024-04-28T20:07:00.085" v="239" actId="1076"/>
          <ac:spMkLst>
            <pc:docMk/>
            <pc:sldMk cId="2771583194" sldId="538"/>
            <ac:spMk id="5" creationId="{C80F5A89-9CA6-F4D3-6334-726781C3EBCF}"/>
          </ac:spMkLst>
        </pc:spChg>
      </pc:sldChg>
      <pc:sldMasterChg chg="modSldLayout">
        <pc:chgData name="pantelis balaouras" userId="25e8755020fc1734" providerId="LiveId" clId="{1FB368B5-28BE-452D-A8C1-624BA7ED6FA6}" dt="2024-04-28T19:51:17.700" v="95"/>
        <pc:sldMasterMkLst>
          <pc:docMk/>
          <pc:sldMasterMk cId="0" sldId="2147483648"/>
        </pc:sldMasterMkLst>
        <pc:sldLayoutChg chg="addSp delSp modSp mod">
          <pc:chgData name="pantelis balaouras" userId="25e8755020fc1734" providerId="LiveId" clId="{1FB368B5-28BE-452D-A8C1-624BA7ED6FA6}" dt="2024-04-28T19:51:01.843" v="91"/>
          <pc:sldLayoutMkLst>
            <pc:docMk/>
            <pc:sldMasterMk cId="0" sldId="2147483648"/>
            <pc:sldLayoutMk cId="0" sldId="2147483651"/>
          </pc:sldLayoutMkLst>
          <pc:spChg chg="add mod">
            <ac:chgData name="pantelis balaouras" userId="25e8755020fc1734" providerId="LiveId" clId="{1FB368B5-28BE-452D-A8C1-624BA7ED6FA6}" dt="2024-04-28T19:51:01.843" v="91"/>
            <ac:spMkLst>
              <pc:docMk/>
              <pc:sldMasterMk cId="0" sldId="2147483648"/>
              <pc:sldLayoutMk cId="0" sldId="2147483651"/>
              <ac:spMk id="2" creationId="{09777654-DB55-8BBC-FF27-A1ED67239EF8}"/>
            </ac:spMkLst>
          </pc:spChg>
          <pc:spChg chg="del">
            <ac:chgData name="pantelis balaouras" userId="25e8755020fc1734" providerId="LiveId" clId="{1FB368B5-28BE-452D-A8C1-624BA7ED6FA6}" dt="2024-04-28T19:51:01.016" v="90" actId="478"/>
            <ac:spMkLst>
              <pc:docMk/>
              <pc:sldMasterMk cId="0" sldId="2147483648"/>
              <pc:sldLayoutMk cId="0" sldId="2147483651"/>
              <ac:spMk id="29" creationId="{00000000-0000-0000-0000-000000000000}"/>
            </ac:spMkLst>
          </pc:spChg>
        </pc:sldLayoutChg>
        <pc:sldLayoutChg chg="addSp delSp modSp mod">
          <pc:chgData name="pantelis balaouras" userId="25e8755020fc1734" providerId="LiveId" clId="{1FB368B5-28BE-452D-A8C1-624BA7ED6FA6}" dt="2024-04-28T19:51:10.323" v="93"/>
          <pc:sldLayoutMkLst>
            <pc:docMk/>
            <pc:sldMasterMk cId="0" sldId="2147483648"/>
            <pc:sldLayoutMk cId="0" sldId="2147483654"/>
          </pc:sldLayoutMkLst>
          <pc:spChg chg="add mod">
            <ac:chgData name="pantelis balaouras" userId="25e8755020fc1734" providerId="LiveId" clId="{1FB368B5-28BE-452D-A8C1-624BA7ED6FA6}" dt="2024-04-28T19:51:10.323" v="93"/>
            <ac:spMkLst>
              <pc:docMk/>
              <pc:sldMasterMk cId="0" sldId="2147483648"/>
              <pc:sldLayoutMk cId="0" sldId="2147483654"/>
              <ac:spMk id="2" creationId="{122D2518-EDDD-89BB-5FA4-48E09CC8B1D8}"/>
            </ac:spMkLst>
          </pc:spChg>
          <pc:spChg chg="del">
            <ac:chgData name="pantelis balaouras" userId="25e8755020fc1734" providerId="LiveId" clId="{1FB368B5-28BE-452D-A8C1-624BA7ED6FA6}" dt="2024-04-28T19:51:09.456" v="92" actId="478"/>
            <ac:spMkLst>
              <pc:docMk/>
              <pc:sldMasterMk cId="0" sldId="2147483648"/>
              <pc:sldLayoutMk cId="0" sldId="2147483654"/>
              <ac:spMk id="50" creationId="{00000000-0000-0000-0000-000000000000}"/>
            </ac:spMkLst>
          </pc:spChg>
        </pc:sldLayoutChg>
        <pc:sldLayoutChg chg="addSp delSp modSp mod">
          <pc:chgData name="pantelis balaouras" userId="25e8755020fc1734" providerId="LiveId" clId="{1FB368B5-28BE-452D-A8C1-624BA7ED6FA6}" dt="2024-04-28T19:51:17.700" v="95"/>
          <pc:sldLayoutMkLst>
            <pc:docMk/>
            <pc:sldMasterMk cId="0" sldId="2147483648"/>
            <pc:sldLayoutMk cId="0" sldId="2147483655"/>
          </pc:sldLayoutMkLst>
          <pc:spChg chg="add mod">
            <ac:chgData name="pantelis balaouras" userId="25e8755020fc1734" providerId="LiveId" clId="{1FB368B5-28BE-452D-A8C1-624BA7ED6FA6}" dt="2024-04-28T19:51:17.700" v="95"/>
            <ac:spMkLst>
              <pc:docMk/>
              <pc:sldMasterMk cId="0" sldId="2147483648"/>
              <pc:sldLayoutMk cId="0" sldId="2147483655"/>
              <ac:spMk id="2" creationId="{79E03CB0-A339-42EB-B49F-0D9391FB0528}"/>
            </ac:spMkLst>
          </pc:spChg>
          <pc:spChg chg="del">
            <ac:chgData name="pantelis balaouras" userId="25e8755020fc1734" providerId="LiveId" clId="{1FB368B5-28BE-452D-A8C1-624BA7ED6FA6}" dt="2024-04-28T19:51:16.913" v="94" actId="478"/>
            <ac:spMkLst>
              <pc:docMk/>
              <pc:sldMasterMk cId="0" sldId="2147483648"/>
              <pc:sldLayoutMk cId="0" sldId="2147483655"/>
              <ac:spMk id="54" creationId="{00000000-0000-0000-0000-000000000000}"/>
            </ac:spMkLst>
          </pc:spChg>
        </pc:sldLayoutChg>
      </pc:sldMasterChg>
      <pc:sldMasterChg chg="modSldLayout">
        <pc:chgData name="pantelis balaouras" userId="25e8755020fc1734" providerId="LiveId" clId="{1FB368B5-28BE-452D-A8C1-624BA7ED6FA6}" dt="2024-04-29T11:18:24.219" v="350"/>
        <pc:sldMasterMkLst>
          <pc:docMk/>
          <pc:sldMasterMk cId="0" sldId="2147483656"/>
        </pc:sldMasterMkLst>
        <pc:sldLayoutChg chg="modSp mod">
          <pc:chgData name="pantelis balaouras" userId="25e8755020fc1734" providerId="LiveId" clId="{1FB368B5-28BE-452D-A8C1-624BA7ED6FA6}" dt="2024-04-29T11:18:08.057" v="346" actId="2711"/>
          <pc:sldLayoutMkLst>
            <pc:docMk/>
            <pc:sldMasterMk cId="0" sldId="2147483656"/>
            <pc:sldLayoutMk cId="0" sldId="2147483661"/>
          </pc:sldLayoutMkLst>
          <pc:spChg chg="mod">
            <ac:chgData name="pantelis balaouras" userId="25e8755020fc1734" providerId="LiveId" clId="{1FB368B5-28BE-452D-A8C1-624BA7ED6FA6}" dt="2024-04-29T11:18:08.057" v="346" actId="2711"/>
            <ac:spMkLst>
              <pc:docMk/>
              <pc:sldMasterMk cId="0" sldId="2147483656"/>
              <pc:sldLayoutMk cId="0" sldId="2147483661"/>
              <ac:spMk id="89" creationId="{00000000-0000-0000-0000-000000000000}"/>
            </ac:spMkLst>
          </pc:spChg>
        </pc:sldLayoutChg>
        <pc:sldLayoutChg chg="addSp delSp modSp mod">
          <pc:chgData name="pantelis balaouras" userId="25e8755020fc1734" providerId="LiveId" clId="{1FB368B5-28BE-452D-A8C1-624BA7ED6FA6}" dt="2024-04-29T11:18:18.703" v="348"/>
          <pc:sldLayoutMkLst>
            <pc:docMk/>
            <pc:sldMasterMk cId="0" sldId="2147483656"/>
            <pc:sldLayoutMk cId="0" sldId="2147483662"/>
          </pc:sldLayoutMkLst>
          <pc:spChg chg="add del mod">
            <ac:chgData name="pantelis balaouras" userId="25e8755020fc1734" providerId="LiveId" clId="{1FB368B5-28BE-452D-A8C1-624BA7ED6FA6}" dt="2024-04-29T11:18:16.740" v="347" actId="478"/>
            <ac:spMkLst>
              <pc:docMk/>
              <pc:sldMasterMk cId="0" sldId="2147483656"/>
              <pc:sldLayoutMk cId="0" sldId="2147483662"/>
              <ac:spMk id="2" creationId="{4F2931C1-BEFA-8A70-5F0D-036CBD7D2F2F}"/>
            </ac:spMkLst>
          </pc:spChg>
          <pc:spChg chg="add mod">
            <ac:chgData name="pantelis balaouras" userId="25e8755020fc1734" providerId="LiveId" clId="{1FB368B5-28BE-452D-A8C1-624BA7ED6FA6}" dt="2024-04-29T11:18:18.703" v="348"/>
            <ac:spMkLst>
              <pc:docMk/>
              <pc:sldMasterMk cId="0" sldId="2147483656"/>
              <pc:sldLayoutMk cId="0" sldId="2147483662"/>
              <ac:spMk id="3" creationId="{9F700945-24D7-2FA7-FC01-681F3FCEB619}"/>
            </ac:spMkLst>
          </pc:spChg>
          <pc:spChg chg="del">
            <ac:chgData name="pantelis balaouras" userId="25e8755020fc1734" providerId="LiveId" clId="{1FB368B5-28BE-452D-A8C1-624BA7ED6FA6}" dt="2024-04-28T19:51:29.520" v="96" actId="478"/>
            <ac:spMkLst>
              <pc:docMk/>
              <pc:sldMasterMk cId="0" sldId="2147483656"/>
              <pc:sldLayoutMk cId="0" sldId="2147483662"/>
              <ac:spMk id="96" creationId="{00000000-0000-0000-0000-000000000000}"/>
            </ac:spMkLst>
          </pc:spChg>
        </pc:sldLayoutChg>
        <pc:sldLayoutChg chg="addSp delSp modSp mod">
          <pc:chgData name="pantelis balaouras" userId="25e8755020fc1734" providerId="LiveId" clId="{1FB368B5-28BE-452D-A8C1-624BA7ED6FA6}" dt="2024-04-29T11:18:24.219" v="350"/>
          <pc:sldLayoutMkLst>
            <pc:docMk/>
            <pc:sldMasterMk cId="0" sldId="2147483656"/>
            <pc:sldLayoutMk cId="0" sldId="2147483663"/>
          </pc:sldLayoutMkLst>
          <pc:spChg chg="add del mod">
            <ac:chgData name="pantelis balaouras" userId="25e8755020fc1734" providerId="LiveId" clId="{1FB368B5-28BE-452D-A8C1-624BA7ED6FA6}" dt="2024-04-29T11:18:23.641" v="349" actId="478"/>
            <ac:spMkLst>
              <pc:docMk/>
              <pc:sldMasterMk cId="0" sldId="2147483656"/>
              <pc:sldLayoutMk cId="0" sldId="2147483663"/>
              <ac:spMk id="2" creationId="{CE29B54A-C959-6788-2929-E4475A38D12A}"/>
            </ac:spMkLst>
          </pc:spChg>
          <pc:spChg chg="add mod">
            <ac:chgData name="pantelis balaouras" userId="25e8755020fc1734" providerId="LiveId" clId="{1FB368B5-28BE-452D-A8C1-624BA7ED6FA6}" dt="2024-04-29T11:18:24.219" v="350"/>
            <ac:spMkLst>
              <pc:docMk/>
              <pc:sldMasterMk cId="0" sldId="2147483656"/>
              <pc:sldLayoutMk cId="0" sldId="2147483663"/>
              <ac:spMk id="3" creationId="{7B337B9E-4790-F61A-6480-582DACE7ECEC}"/>
            </ac:spMkLst>
          </pc:spChg>
          <pc:spChg chg="del">
            <ac:chgData name="pantelis balaouras" userId="25e8755020fc1734" providerId="LiveId" clId="{1FB368B5-28BE-452D-A8C1-624BA7ED6FA6}" dt="2024-04-28T19:51:34" v="98" actId="478"/>
            <ac:spMkLst>
              <pc:docMk/>
              <pc:sldMasterMk cId="0" sldId="2147483656"/>
              <pc:sldLayoutMk cId="0" sldId="2147483663"/>
              <ac:spMk id="100" creationId="{00000000-0000-0000-0000-000000000000}"/>
            </ac:spMkLst>
          </pc:spChg>
        </pc:sldLayoutChg>
      </pc:sldMasterChg>
      <pc:sldMasterChg chg="delSldLayout">
        <pc:chgData name="pantelis balaouras" userId="25e8755020fc1734" providerId="LiveId" clId="{1FB368B5-28BE-452D-A8C1-624BA7ED6FA6}" dt="2024-04-28T19:52:13.953" v="108" actId="2696"/>
        <pc:sldMasterMkLst>
          <pc:docMk/>
          <pc:sldMasterMk cId="0" sldId="2147483664"/>
        </pc:sldMasterMkLst>
        <pc:sldLayoutChg chg="del">
          <pc:chgData name="pantelis balaouras" userId="25e8755020fc1734" providerId="LiveId" clId="{1FB368B5-28BE-452D-A8C1-624BA7ED6FA6}" dt="2024-04-28T19:52:13.953" v="108" actId="2696"/>
          <pc:sldLayoutMkLst>
            <pc:docMk/>
            <pc:sldMasterMk cId="0" sldId="2147483664"/>
            <pc:sldLayoutMk cId="0" sldId="2147483666"/>
          </pc:sldLayoutMkLst>
        </pc:sldLayoutChg>
      </pc:sldMasterChg>
      <pc:sldMasterChg chg="modSldLayout">
        <pc:chgData name="pantelis balaouras" userId="25e8755020fc1734" providerId="LiveId" clId="{1FB368B5-28BE-452D-A8C1-624BA7ED6FA6}" dt="2024-04-29T11:18:44.884" v="356"/>
        <pc:sldMasterMkLst>
          <pc:docMk/>
          <pc:sldMasterMk cId="598685752" sldId="2147483667"/>
        </pc:sldMasterMkLst>
        <pc:sldLayoutChg chg="addSp delSp modSp mod">
          <pc:chgData name="pantelis balaouras" userId="25e8755020fc1734" providerId="LiveId" clId="{1FB368B5-28BE-452D-A8C1-624BA7ED6FA6}" dt="2024-04-29T11:18:34.087" v="352"/>
          <pc:sldLayoutMkLst>
            <pc:docMk/>
            <pc:sldMasterMk cId="598685752" sldId="2147483667"/>
            <pc:sldLayoutMk cId="3134311650" sldId="2147483671"/>
          </pc:sldLayoutMkLst>
          <pc:spChg chg="add del mod">
            <ac:chgData name="pantelis balaouras" userId="25e8755020fc1734" providerId="LiveId" clId="{1FB368B5-28BE-452D-A8C1-624BA7ED6FA6}" dt="2024-04-29T11:18:33.585" v="351" actId="478"/>
            <ac:spMkLst>
              <pc:docMk/>
              <pc:sldMasterMk cId="598685752" sldId="2147483667"/>
              <pc:sldLayoutMk cId="3134311650" sldId="2147483671"/>
              <ac:spMk id="2" creationId="{62362EC2-F709-6A62-56F8-913A003AB5B9}"/>
            </ac:spMkLst>
          </pc:spChg>
          <pc:spChg chg="add mod">
            <ac:chgData name="pantelis balaouras" userId="25e8755020fc1734" providerId="LiveId" clId="{1FB368B5-28BE-452D-A8C1-624BA7ED6FA6}" dt="2024-04-29T11:18:34.087" v="352"/>
            <ac:spMkLst>
              <pc:docMk/>
              <pc:sldMasterMk cId="598685752" sldId="2147483667"/>
              <pc:sldLayoutMk cId="3134311650" sldId="2147483671"/>
              <ac:spMk id="3" creationId="{D51E3821-7191-0E87-5A67-C8AC16B34941}"/>
            </ac:spMkLst>
          </pc:spChg>
          <pc:spChg chg="del">
            <ac:chgData name="pantelis balaouras" userId="25e8755020fc1734" providerId="LiveId" clId="{1FB368B5-28BE-452D-A8C1-624BA7ED6FA6}" dt="2024-04-28T19:52:03.422" v="106" actId="478"/>
            <ac:spMkLst>
              <pc:docMk/>
              <pc:sldMasterMk cId="598685752" sldId="2147483667"/>
              <pc:sldLayoutMk cId="3134311650" sldId="2147483671"/>
              <ac:spMk id="104" creationId="{00000000-0000-0000-0000-000000000000}"/>
            </ac:spMkLst>
          </pc:spChg>
        </pc:sldLayoutChg>
        <pc:sldLayoutChg chg="addSp delSp modSp mod">
          <pc:chgData name="pantelis balaouras" userId="25e8755020fc1734" providerId="LiveId" clId="{1FB368B5-28BE-452D-A8C1-624BA7ED6FA6}" dt="2024-04-29T11:18:39.342" v="354"/>
          <pc:sldLayoutMkLst>
            <pc:docMk/>
            <pc:sldMasterMk cId="598685752" sldId="2147483667"/>
            <pc:sldLayoutMk cId="2532686192" sldId="2147483672"/>
          </pc:sldLayoutMkLst>
          <pc:spChg chg="add del mod">
            <ac:chgData name="pantelis balaouras" userId="25e8755020fc1734" providerId="LiveId" clId="{1FB368B5-28BE-452D-A8C1-624BA7ED6FA6}" dt="2024-04-29T11:18:38.687" v="353" actId="478"/>
            <ac:spMkLst>
              <pc:docMk/>
              <pc:sldMasterMk cId="598685752" sldId="2147483667"/>
              <pc:sldLayoutMk cId="2532686192" sldId="2147483672"/>
              <ac:spMk id="2" creationId="{46123570-2C05-E843-A0E8-C857EB9EBE51}"/>
            </ac:spMkLst>
          </pc:spChg>
          <pc:spChg chg="add mod">
            <ac:chgData name="pantelis balaouras" userId="25e8755020fc1734" providerId="LiveId" clId="{1FB368B5-28BE-452D-A8C1-624BA7ED6FA6}" dt="2024-04-29T11:18:39.342" v="354"/>
            <ac:spMkLst>
              <pc:docMk/>
              <pc:sldMasterMk cId="598685752" sldId="2147483667"/>
              <pc:sldLayoutMk cId="2532686192" sldId="2147483672"/>
              <ac:spMk id="3" creationId="{518E48E1-68A4-1664-93E9-AEA7872BF334}"/>
            </ac:spMkLst>
          </pc:spChg>
          <pc:spChg chg="del mod">
            <ac:chgData name="pantelis balaouras" userId="25e8755020fc1734" providerId="LiveId" clId="{1FB368B5-28BE-452D-A8C1-624BA7ED6FA6}" dt="2024-04-28T19:51:55.294" v="104" actId="478"/>
            <ac:spMkLst>
              <pc:docMk/>
              <pc:sldMasterMk cId="598685752" sldId="2147483667"/>
              <pc:sldLayoutMk cId="2532686192" sldId="2147483672"/>
              <ac:spMk id="111" creationId="{00000000-0000-0000-0000-000000000000}"/>
            </ac:spMkLst>
          </pc:spChg>
        </pc:sldLayoutChg>
        <pc:sldLayoutChg chg="addSp delSp modSp mod">
          <pc:chgData name="pantelis balaouras" userId="25e8755020fc1734" providerId="LiveId" clId="{1FB368B5-28BE-452D-A8C1-624BA7ED6FA6}" dt="2024-04-29T11:18:44.884" v="356"/>
          <pc:sldLayoutMkLst>
            <pc:docMk/>
            <pc:sldMasterMk cId="598685752" sldId="2147483667"/>
            <pc:sldLayoutMk cId="2880367361" sldId="2147483673"/>
          </pc:sldLayoutMkLst>
          <pc:spChg chg="add del mod">
            <ac:chgData name="pantelis balaouras" userId="25e8755020fc1734" providerId="LiveId" clId="{1FB368B5-28BE-452D-A8C1-624BA7ED6FA6}" dt="2024-04-29T11:18:44.352" v="355" actId="478"/>
            <ac:spMkLst>
              <pc:docMk/>
              <pc:sldMasterMk cId="598685752" sldId="2147483667"/>
              <pc:sldLayoutMk cId="2880367361" sldId="2147483673"/>
              <ac:spMk id="2" creationId="{5136734D-47AE-3FDC-B551-3A9B248A434E}"/>
            </ac:spMkLst>
          </pc:spChg>
          <pc:spChg chg="add mod">
            <ac:chgData name="pantelis balaouras" userId="25e8755020fc1734" providerId="LiveId" clId="{1FB368B5-28BE-452D-A8C1-624BA7ED6FA6}" dt="2024-04-29T11:18:44.884" v="356"/>
            <ac:spMkLst>
              <pc:docMk/>
              <pc:sldMasterMk cId="598685752" sldId="2147483667"/>
              <pc:sldLayoutMk cId="2880367361" sldId="2147483673"/>
              <ac:spMk id="3" creationId="{102FF47C-15A0-4205-77F2-F06C3E8BEA66}"/>
            </ac:spMkLst>
          </pc:spChg>
          <pc:spChg chg="del mod">
            <ac:chgData name="pantelis balaouras" userId="25e8755020fc1734" providerId="LiveId" clId="{1FB368B5-28BE-452D-A8C1-624BA7ED6FA6}" dt="2024-04-28T19:51:48.990" v="101" actId="478"/>
            <ac:spMkLst>
              <pc:docMk/>
              <pc:sldMasterMk cId="598685752" sldId="2147483667"/>
              <pc:sldLayoutMk cId="2880367361" sldId="2147483673"/>
              <ac:spMk id="115"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93FA3CC7-DB8A-6C92-52A5-506E725018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B5259215-D811-035F-FB0E-9FAC94820E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0D0970-F1C1-4A62-964D-36CC89F6CF52}" type="datetimeFigureOut">
              <a:rPr lang="el-GR" smtClean="0"/>
              <a:t>10/5/2024</a:t>
            </a:fld>
            <a:endParaRPr lang="el-GR"/>
          </a:p>
        </p:txBody>
      </p:sp>
      <p:sp>
        <p:nvSpPr>
          <p:cNvPr id="4" name="Θέση υποσέλιδου 3">
            <a:extLst>
              <a:ext uri="{FF2B5EF4-FFF2-40B4-BE49-F238E27FC236}">
                <a16:creationId xmlns:a16="http://schemas.microsoft.com/office/drawing/2014/main" id="{DF61C79F-CA57-E48C-3875-C57E2E078F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04553C3B-2AE2-289D-907E-43AF74F974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DD44FA-C968-4BC1-897F-ECEF06A9E0C8}" type="slidenum">
              <a:rPr lang="el-GR" smtClean="0"/>
              <a:t>‹#›</a:t>
            </a:fld>
            <a:endParaRPr lang="el-GR"/>
          </a:p>
        </p:txBody>
      </p:sp>
    </p:spTree>
    <p:extLst>
      <p:ext uri="{BB962C8B-B14F-4D97-AF65-F5344CB8AC3E}">
        <p14:creationId xmlns:p14="http://schemas.microsoft.com/office/powerpoint/2010/main" val="2682944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b81b3e26d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2bb81b3e26d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bb81b3e26d_0_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2bb81b3e26d_0_4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2bb81b3e26d_0_4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bb81b3e26d_0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bb81b3e26d_0_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2bb81b3e26d_0_5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bb81b3e26d_0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bb81b3e26d_0_5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2bb81b3e26d_0_5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bb81b3e26d_0_5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bb81b3e26d_0_5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2bb81b3e26d_0_5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bb81b3e26d_0_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2bb81b3e26d_0_5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282" name="Google Shape;282;g2bb81b3e26d_0_5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6150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bb81b3e26d_0_6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bb81b3e26d_0_6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2bb81b3e26d_0_6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bb81b3e26d_0_6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bb81b3e26d_0_6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2bb81b3e26d_0_6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bb81b3e26d_0_6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2bb81b3e26d_0_6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2bb81b3e26d_0_6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b81b3e26d_0_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bb81b3e26d_0_6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2bb81b3e26d_0_6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2385759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bb81b3e26d_0_6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2bb81b3e26d_0_6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292" name="Google Shape;292;g2bb81b3e26d_0_6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450821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bb81b3e26d_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bb81b3e26d_0_7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2bb81b3e26d_0_7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bb81b3e26d_0_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bb81b3e26d_0_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2bb81b3e26d_0_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bb81b3e26d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2bb81b3e26d_0_7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2bb81b3e26d_0_7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bb81b3e26d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bb81b3e26d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401" name="Google Shape;401;g2bb81b3e26d_0_7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5933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b81b3e26d_0_7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bb81b3e26d_0_7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1" name="Google Shape;421;g2bb81b3e26d_0_7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bb81b3e26d_0_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bb81b3e26d_0_8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2bb81b3e26d_0_8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bb81b3e26d_0_8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bb81b3e26d_0_8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2bb81b3e26d_0_8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bb81b3e26d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2bb81b3e26d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bb81b3e26d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bb81b3e26d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bb81b3e26d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2bb81b3e26d_0_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bb81b3e26d_0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2bb81b3e26d_0_8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2bb81b3e26d_0_8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bb81b3e26d_0_8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bb81b3e26d_0_8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g2bb81b3e26d_0_8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bb81b3e26d_0_9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bb81b3e26d_0_9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g2bb81b3e26d_0_9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bb81b3e26d_0_9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2bb81b3e26d_0_9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g2bb81b3e26d_0_9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bb81b3e26d_0_9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2bb81b3e26d_0_9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g2bb81b3e26d_0_9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bb81b3e26d_0_9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2bb81b3e26d_0_9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g2bb81b3e26d_0_9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bb81b3e26d_0_9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2bb81b3e26d_0_9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2bb81b3e26d_0_9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bb81b3e26d_0_10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2bb81b3e26d_0_10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2bb81b3e26d_0_10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bb81b3e26d_0_10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g2bb81b3e26d_0_10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g2bb81b3e26d_0_10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bb81b3e26d_0_1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2bb81b3e26d_0_1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2bb81b3e26d_0_1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b81b3e26d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bb81b3e26d_0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2bb81b3e26d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bb81b3e26d_0_1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g2bb81b3e26d_0_1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g2bb81b3e26d_0_1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bb81b3e26d_0_1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bb81b3e26d_0_1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g2bb81b3e26d_0_1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bb81b3e26d_0_1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g2bb81b3e26d_0_1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g2bb81b3e26d_0_12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bb81b3e26d_0_1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2bb81b3e26d_0_1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g2bb81b3e26d_0_1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bb81b3e26d_0_1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bb81b3e26d_0_1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g2bb81b3e26d_0_12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bb81b3e26d_0_1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g2bb81b3e26d_0_1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g2bb81b3e26d_0_1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bb81b3e26d_0_1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2bb81b3e26d_0_1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g2bb81b3e26d_0_1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bb81b3e26d_0_1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2bb81b3e26d_0_13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g2bb81b3e26d_0_13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bb81b3e26d_0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2bb81b3e26d_0_1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g2bb81b3e26d_0_1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bb81b3e26d_0_1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2bb81b3e26d_0_13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g2bb81b3e26d_0_13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2407188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bb81b3e26d_0_1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2bb81b3e26d_0_13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g2bb81b3e26d_0_1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bb81b3e26d_0_1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2bb81b3e26d_0_1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g2bb81b3e26d_0_1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bb81b3e26d_0_1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2bb81b3e26d_0_14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g2bb81b3e26d_0_14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f204218ebb_0_4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1f204218ebb_0_4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g1f204218ebb_0_4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51864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8" name="Google Shape;868;p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bb81b3e26d_0_1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g2bb81b3e26d_0_14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g2bb81b3e26d_0_14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bb81b3e26d_0_1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g2bb81b3e26d_0_15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g2bb81b3e26d_0_15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bb81b3e26d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2bb81b3e26d_0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86" name="Google Shape;186;g2bb81b3e26d_0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21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186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bb81b3e26d_0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bb81b3e26d_0_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2bb81b3e26d_0_4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pic>
        <p:nvPicPr>
          <p:cNvPr id="16" name="Google Shape;16;p34"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72"/>
        <p:cNvGrpSpPr/>
        <p:nvPr/>
      </p:nvGrpSpPr>
      <p:grpSpPr>
        <a:xfrm>
          <a:off x="0" y="0"/>
          <a:ext cx="0" cy="0"/>
          <a:chOff x="0" y="0"/>
          <a:chExt cx="0" cy="0"/>
        </a:xfrm>
      </p:grpSpPr>
      <p:sp>
        <p:nvSpPr>
          <p:cNvPr id="73" name="Google Shape;73;g2bb81b3e26d_0_111"/>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900"/>
              </a:srgbClr>
            </a:outerShdw>
          </a:effectLst>
        </p:spPr>
        <p:txBody>
          <a:bodyPr spcFirstLastPara="1" wrap="square" lIns="91425" tIns="45700" rIns="91425" bIns="45700" anchor="ctr" anchorCtr="0">
            <a:noAutofit/>
          </a:bodyPr>
          <a:lstStyle/>
          <a:p>
            <a:pPr marL="285750" marR="0" lvl="0" indent="-171450" algn="ctr"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p:txBody>
      </p:sp>
      <p:sp>
        <p:nvSpPr>
          <p:cNvPr id="74" name="Google Shape;74;g2bb81b3e26d_0_111"/>
          <p:cNvSpPr txBox="1">
            <a:spLocks noGrp="1"/>
          </p:cNvSpPr>
          <p:nvPr>
            <p:ph type="title"/>
          </p:nvPr>
        </p:nvSpPr>
        <p:spPr>
          <a:xfrm>
            <a:off x="558000" y="1080000"/>
            <a:ext cx="10515600" cy="618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 name="Google Shape;75;g2bb81b3e26d_0_111"/>
          <p:cNvSpPr txBox="1">
            <a:spLocks noGrp="1"/>
          </p:cNvSpPr>
          <p:nvPr>
            <p:ph type="body" idx="1"/>
          </p:nvPr>
        </p:nvSpPr>
        <p:spPr>
          <a:xfrm>
            <a:off x="558000" y="2218304"/>
            <a:ext cx="7872900" cy="3787500"/>
          </a:xfrm>
          <a:prstGeom prst="rect">
            <a:avLst/>
          </a:prstGeom>
          <a:noFill/>
          <a:ln>
            <a:noFill/>
          </a:ln>
        </p:spPr>
        <p:txBody>
          <a:bodyPr spcFirstLastPara="1" wrap="square" lIns="91425" tIns="45700" rIns="91425" bIns="45700" anchor="t" anchorCtr="0">
            <a:normAutofit/>
          </a:bodyPr>
          <a:lstStyle>
            <a:lvl1pPr marL="457200" lvl="0" indent="-368300" algn="l" rtl="0">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rtl="0">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6" name="Google Shape;76;g2bb81b3e26d_0_111"/>
          <p:cNvPicPr preferRelativeResize="0"/>
          <p:nvPr/>
        </p:nvPicPr>
        <p:blipFill rotWithShape="1">
          <a:blip r:embed="rId2">
            <a:alphaModFix/>
          </a:blip>
          <a:srcRect b="59834"/>
          <a:stretch/>
        </p:blipFill>
        <p:spPr>
          <a:xfrm>
            <a:off x="4903" y="6508739"/>
            <a:ext cx="12191695" cy="349261"/>
          </a:xfrm>
          <a:prstGeom prst="rect">
            <a:avLst/>
          </a:prstGeom>
          <a:noFill/>
          <a:ln>
            <a:noFill/>
          </a:ln>
        </p:spPr>
      </p:pic>
      <p:pic>
        <p:nvPicPr>
          <p:cNvPr id="77" name="Google Shape;77;g2bb81b3e26d_0_111"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78" name="Google Shape;78;g2bb81b3e26d_0_111" descr="Blue text on a black background&#10;&#10;Description automatically generated"/>
          <p:cNvPicPr preferRelativeResize="0"/>
          <p:nvPr/>
        </p:nvPicPr>
        <p:blipFill rotWithShape="1">
          <a:blip r:embed="rId4">
            <a:alphaModFix/>
          </a:blip>
          <a:srcRect/>
          <a:stretch/>
        </p:blipFill>
        <p:spPr>
          <a:xfrm>
            <a:off x="8628" y="6451864"/>
            <a:ext cx="1843259" cy="411254"/>
          </a:xfrm>
          <a:prstGeom prst="rect">
            <a:avLst/>
          </a:prstGeom>
          <a:noFill/>
          <a:ln>
            <a:noFill/>
          </a:ln>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79"/>
        <p:cNvGrpSpPr/>
        <p:nvPr/>
      </p:nvGrpSpPr>
      <p:grpSpPr>
        <a:xfrm>
          <a:off x="0" y="0"/>
          <a:ext cx="0" cy="0"/>
          <a:chOff x="0" y="0"/>
          <a:chExt cx="0" cy="0"/>
        </a:xfrm>
      </p:grpSpPr>
      <p:sp>
        <p:nvSpPr>
          <p:cNvPr id="80" name="Google Shape;80;g2bb81b3e26d_0_118"/>
          <p:cNvSpPr txBox="1">
            <a:spLocks noGrp="1"/>
          </p:cNvSpPr>
          <p:nvPr>
            <p:ph type="title"/>
          </p:nvPr>
        </p:nvSpPr>
        <p:spPr>
          <a:xfrm>
            <a:off x="558000" y="1079999"/>
            <a:ext cx="10515600" cy="893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 name="Google Shape;81;g2bb81b3e26d_0_118"/>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rtl="0">
              <a:lnSpc>
                <a:spcPct val="100000"/>
              </a:lnSpc>
              <a:spcBef>
                <a:spcPts val="600"/>
              </a:spcBef>
              <a:spcAft>
                <a:spcPts val="0"/>
              </a:spcAft>
              <a:buSzPts val="2400"/>
              <a:buNone/>
              <a:defRPr sz="2000" b="1"/>
            </a:lvl2pPr>
            <a:lvl3pPr marL="1371600" lvl="2" indent="-228600" algn="l" rtl="0">
              <a:lnSpc>
                <a:spcPct val="100000"/>
              </a:lnSpc>
              <a:spcBef>
                <a:spcPts val="600"/>
              </a:spcBef>
              <a:spcAft>
                <a:spcPts val="0"/>
              </a:spcAft>
              <a:buSzPts val="1800"/>
              <a:buNone/>
              <a:defRPr sz="1800" b="1"/>
            </a:lvl3pPr>
            <a:lvl4pPr marL="1828800" lvl="3" indent="-228600" algn="l" rtl="0">
              <a:lnSpc>
                <a:spcPct val="100000"/>
              </a:lnSpc>
              <a:spcBef>
                <a:spcPts val="600"/>
              </a:spcBef>
              <a:spcAft>
                <a:spcPts val="0"/>
              </a:spcAft>
              <a:buSzPts val="1600"/>
              <a:buNone/>
              <a:defRPr sz="1600" b="1"/>
            </a:lvl4pPr>
            <a:lvl5pPr marL="2286000" lvl="4" indent="-228600" algn="l" rtl="0">
              <a:lnSpc>
                <a:spcPct val="100000"/>
              </a:lnSpc>
              <a:spcBef>
                <a:spcPts val="600"/>
              </a:spcBef>
              <a:spcAft>
                <a:spcPts val="0"/>
              </a:spcAft>
              <a:buSzPts val="1600"/>
              <a:buNone/>
              <a:defRPr sz="1600" b="1"/>
            </a:lvl5pPr>
            <a:lvl6pPr marL="2743200" lvl="5" indent="-228600" algn="l" rtl="0">
              <a:lnSpc>
                <a:spcPct val="90000"/>
              </a:lnSpc>
              <a:spcBef>
                <a:spcPts val="6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82" name="Google Shape;82;g2bb81b3e26d_0_118"/>
          <p:cNvSpPr txBox="1">
            <a:spLocks noGrp="1"/>
          </p:cNvSpPr>
          <p:nvPr>
            <p:ph type="body" idx="2"/>
          </p:nvPr>
        </p:nvSpPr>
        <p:spPr>
          <a:xfrm>
            <a:off x="558000" y="2687950"/>
            <a:ext cx="10515600" cy="3684600"/>
          </a:xfrm>
          <a:prstGeom prst="rect">
            <a:avLst/>
          </a:prstGeom>
          <a:noFill/>
          <a:ln>
            <a:noFill/>
          </a:ln>
        </p:spPr>
        <p:txBody>
          <a:bodyPr spcFirstLastPara="1" wrap="square" lIns="91425" tIns="45700" rIns="91425" bIns="45700" anchor="t" anchorCtr="0">
            <a:normAutofit/>
          </a:bodyPr>
          <a:lstStyle>
            <a:lvl1pPr marL="457200" lvl="0" indent="-368300" algn="l" rtl="0">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rtl="0">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rtl="0">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rtl="0">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rtl="0">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83" name="Google Shape;83;g2bb81b3e26d_0_118"/>
          <p:cNvPicPr preferRelativeResize="0"/>
          <p:nvPr/>
        </p:nvPicPr>
        <p:blipFill rotWithShape="1">
          <a:blip r:embed="rId2">
            <a:alphaModFix/>
          </a:blip>
          <a:srcRect b="59834"/>
          <a:stretch/>
        </p:blipFill>
        <p:spPr>
          <a:xfrm>
            <a:off x="4903" y="6508739"/>
            <a:ext cx="12191695" cy="349261"/>
          </a:xfrm>
          <a:prstGeom prst="rect">
            <a:avLst/>
          </a:prstGeom>
          <a:noFill/>
          <a:ln>
            <a:noFill/>
          </a:ln>
        </p:spPr>
      </p:pic>
      <p:pic>
        <p:nvPicPr>
          <p:cNvPr id="84" name="Google Shape;84;g2bb81b3e26d_0_118"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5" name="Google Shape;85;g2bb81b3e26d_0_118" descr="Blue text on a black background&#10;&#10;Description automatically generated"/>
          <p:cNvPicPr preferRelativeResize="0"/>
          <p:nvPr/>
        </p:nvPicPr>
        <p:blipFill rotWithShape="1">
          <a:blip r:embed="rId4">
            <a:alphaModFix/>
          </a:blip>
          <a:srcRect/>
          <a:stretch/>
        </p:blipFill>
        <p:spPr>
          <a:xfrm>
            <a:off x="8628" y="6451864"/>
            <a:ext cx="1843259" cy="411254"/>
          </a:xfrm>
          <a:prstGeom prst="rect">
            <a:avLst/>
          </a:prstGeom>
          <a:noFill/>
          <a:ln>
            <a:noFill/>
          </a:ln>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Unit slide single column">
  <p:cSld name="Unit slide single column">
    <p:spTree>
      <p:nvGrpSpPr>
        <p:cNvPr id="1" name="Shape 86"/>
        <p:cNvGrpSpPr/>
        <p:nvPr/>
      </p:nvGrpSpPr>
      <p:grpSpPr>
        <a:xfrm>
          <a:off x="0" y="0"/>
          <a:ext cx="0" cy="0"/>
          <a:chOff x="0" y="0"/>
          <a:chExt cx="0" cy="0"/>
        </a:xfrm>
      </p:grpSpPr>
      <p:sp>
        <p:nvSpPr>
          <p:cNvPr id="87" name="Google Shape;87;g2bb81b3e26d_0_125"/>
          <p:cNvSpPr txBox="1">
            <a:spLocks noGrp="1"/>
          </p:cNvSpPr>
          <p:nvPr>
            <p:ph type="title"/>
          </p:nvPr>
        </p:nvSpPr>
        <p:spPr>
          <a:xfrm>
            <a:off x="558000" y="1080000"/>
            <a:ext cx="11059800" cy="605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g2bb81b3e26d_0_125"/>
          <p:cNvSpPr txBox="1">
            <a:spLocks noGrp="1"/>
          </p:cNvSpPr>
          <p:nvPr>
            <p:ph type="body" idx="1"/>
          </p:nvPr>
        </p:nvSpPr>
        <p:spPr>
          <a:xfrm>
            <a:off x="557999" y="1799999"/>
            <a:ext cx="5852100" cy="48660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600"/>
              </a:spcBef>
              <a:spcAft>
                <a:spcPts val="0"/>
              </a:spcAft>
              <a:buSzPts val="2400"/>
              <a:buChar char="▪"/>
              <a:defRPr sz="2400"/>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9" name="Google Shape;89;g2bb81b3e26d_0_125"/>
          <p:cNvSpPr txBox="1"/>
          <p:nvPr/>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n-US" sz="1800" dirty="0">
                <a:solidFill>
                  <a:srgbClr val="7F7F7F"/>
                </a:solidFill>
                <a:latin typeface="Abadi Extra Light" panose="020B0204020104020204" pitchFamily="34" charset="0"/>
                <a:ea typeface="Arial"/>
                <a:cs typeface="Arial"/>
                <a:sym typeface="Arial"/>
              </a:rPr>
              <a:t>Health Apps for Mental Health </a:t>
            </a:r>
          </a:p>
        </p:txBody>
      </p:sp>
      <p:pic>
        <p:nvPicPr>
          <p:cNvPr id="90" name="Google Shape;90;g2bb81b3e26d_0_125"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91"/>
        <p:cNvGrpSpPr/>
        <p:nvPr/>
      </p:nvGrpSpPr>
      <p:grpSpPr>
        <a:xfrm>
          <a:off x="0" y="0"/>
          <a:ext cx="0" cy="0"/>
          <a:chOff x="0" y="0"/>
          <a:chExt cx="0" cy="0"/>
        </a:xfrm>
      </p:grpSpPr>
      <p:sp>
        <p:nvSpPr>
          <p:cNvPr id="92" name="Google Shape;92;g2bb81b3e26d_0_130"/>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g2bb81b3e26d_0_130"/>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4" name="Google Shape;94;g2bb81b3e26d_0_130"/>
          <p:cNvSpPr txBox="1">
            <a:spLocks noGrp="1"/>
          </p:cNvSpPr>
          <p:nvPr>
            <p:ph type="body" idx="2"/>
          </p:nvPr>
        </p:nvSpPr>
        <p:spPr>
          <a:xfrm>
            <a:off x="6172199" y="1800000"/>
            <a:ext cx="5782500" cy="48933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95" name="Google Shape;95;g2bb81b3e26d_0_130"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3" name="Google Shape;89;g2bb81b3e26d_0_125">
            <a:extLst>
              <a:ext uri="{FF2B5EF4-FFF2-40B4-BE49-F238E27FC236}">
                <a16:creationId xmlns:a16="http://schemas.microsoft.com/office/drawing/2014/main" id="{9F700945-24D7-2FA7-FC01-681F3FCEB619}"/>
              </a:ext>
            </a:extLst>
          </p:cNvPr>
          <p:cNvSpPr txBox="1"/>
          <p:nvPr userDrawn="1"/>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n-US" sz="1800" dirty="0">
                <a:solidFill>
                  <a:srgbClr val="7F7F7F"/>
                </a:solidFill>
                <a:latin typeface="Abadi Extra Light" panose="020B0204020104020204" pitchFamily="34" charset="0"/>
                <a:ea typeface="Arial"/>
                <a:cs typeface="Arial"/>
                <a:sym typeface="Arial"/>
              </a:rPr>
              <a:t>Health Apps for Mental Health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97"/>
        <p:cNvGrpSpPr/>
        <p:nvPr/>
      </p:nvGrpSpPr>
      <p:grpSpPr>
        <a:xfrm>
          <a:off x="0" y="0"/>
          <a:ext cx="0" cy="0"/>
          <a:chOff x="0" y="0"/>
          <a:chExt cx="0" cy="0"/>
        </a:xfrm>
      </p:grpSpPr>
      <p:sp>
        <p:nvSpPr>
          <p:cNvPr id="98" name="Google Shape;98;g2bb81b3e26d_0_136"/>
          <p:cNvSpPr txBox="1">
            <a:spLocks noGrp="1"/>
          </p:cNvSpPr>
          <p:nvPr>
            <p:ph type="title"/>
          </p:nvPr>
        </p:nvSpPr>
        <p:spPr>
          <a:xfrm>
            <a:off x="558000" y="1080000"/>
            <a:ext cx="11059800" cy="728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g2bb81b3e26d_0_136"/>
          <p:cNvSpPr txBox="1">
            <a:spLocks noGrp="1"/>
          </p:cNvSpPr>
          <p:nvPr>
            <p:ph type="body" idx="1"/>
          </p:nvPr>
        </p:nvSpPr>
        <p:spPr>
          <a:xfrm>
            <a:off x="557999" y="2459736"/>
            <a:ext cx="11059800" cy="394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 name="Google Shape;89;g2bb81b3e26d_0_125">
            <a:extLst>
              <a:ext uri="{FF2B5EF4-FFF2-40B4-BE49-F238E27FC236}">
                <a16:creationId xmlns:a16="http://schemas.microsoft.com/office/drawing/2014/main" id="{7B337B9E-4790-F61A-6480-582DACE7ECEC}"/>
              </a:ext>
            </a:extLst>
          </p:cNvPr>
          <p:cNvSpPr txBox="1"/>
          <p:nvPr userDrawn="1"/>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n-US" sz="1800" dirty="0">
                <a:solidFill>
                  <a:srgbClr val="7F7F7F"/>
                </a:solidFill>
                <a:latin typeface="Abadi Extra Light" panose="020B0204020104020204" pitchFamily="34" charset="0"/>
                <a:ea typeface="Arial"/>
                <a:cs typeface="Arial"/>
                <a:sym typeface="Arial"/>
              </a:rPr>
              <a:t>Health Apps for Mental Health </a:t>
            </a: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76"/>
        <p:cNvGrpSpPr/>
        <p:nvPr/>
      </p:nvGrpSpPr>
      <p:grpSpPr>
        <a:xfrm>
          <a:off x="0" y="0"/>
          <a:ext cx="0" cy="0"/>
          <a:chOff x="0" y="0"/>
          <a:chExt cx="0" cy="0"/>
        </a:xfrm>
      </p:grpSpPr>
      <p:pic>
        <p:nvPicPr>
          <p:cNvPr id="77" name="Google Shape;77;g1f204218ebb_0_331" descr="Blue text on a black background&#10;&#10;Description automatically generated"/>
          <p:cNvPicPr preferRelativeResize="0"/>
          <p:nvPr/>
        </p:nvPicPr>
        <p:blipFill rotWithShape="1">
          <a:blip r:embed="rId2">
            <a:alphaModFix/>
          </a:blip>
          <a:srcRect/>
          <a:stretch/>
        </p:blipFill>
        <p:spPr>
          <a:xfrm>
            <a:off x="0" y="6446746"/>
            <a:ext cx="1843259" cy="411254"/>
          </a:xfrm>
          <a:prstGeom prst="rect">
            <a:avLst/>
          </a:prstGeom>
          <a:noFill/>
          <a:ln>
            <a:noFill/>
          </a:ln>
        </p:spPr>
      </p:pic>
    </p:spTree>
    <p:extLst>
      <p:ext uri="{BB962C8B-B14F-4D97-AF65-F5344CB8AC3E}">
        <p14:creationId xmlns:p14="http://schemas.microsoft.com/office/powerpoint/2010/main" val="2518357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78"/>
        <p:cNvGrpSpPr/>
        <p:nvPr/>
      </p:nvGrpSpPr>
      <p:grpSpPr>
        <a:xfrm>
          <a:off x="0" y="0"/>
          <a:ext cx="0" cy="0"/>
          <a:chOff x="0" y="0"/>
          <a:chExt cx="0" cy="0"/>
        </a:xfrm>
      </p:grpSpPr>
      <p:sp>
        <p:nvSpPr>
          <p:cNvPr id="79" name="Google Shape;79;g1f204218ebb_0_3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 name="Google Shape;80;g1f204218ebb_0_333"/>
          <p:cNvSpPr txBox="1"/>
          <p:nvPr/>
        </p:nvSpPr>
        <p:spPr>
          <a:xfrm>
            <a:off x="361999" y="5260932"/>
            <a:ext cx="25623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Impact"/>
                <a:ea typeface="Impact"/>
                <a:cs typeface="Impact"/>
                <a:sym typeface="Impact"/>
              </a:rPr>
              <a:t>2. Empower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g1f204218ebb_0_333"/>
          <p:cNvSpPr txBox="1"/>
          <p:nvPr/>
        </p:nvSpPr>
        <p:spPr>
          <a:xfrm>
            <a:off x="6112132" y="5231422"/>
            <a:ext cx="24660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Impact"/>
                <a:ea typeface="Impact"/>
                <a:cs typeface="Impact"/>
                <a:sym typeface="Impact"/>
              </a:rPr>
              <a:t>3. Participate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g1f204218ebb_0_333"/>
          <p:cNvSpPr txBox="1"/>
          <p:nvPr/>
        </p:nvSpPr>
        <p:spPr>
          <a:xfrm>
            <a:off x="381260" y="2409476"/>
            <a:ext cx="2509500" cy="5232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FFFF"/>
                </a:solidFill>
                <a:effectLst/>
                <a:uLnTx/>
                <a:uFillTx/>
                <a:latin typeface="Impact"/>
                <a:ea typeface="Impact"/>
                <a:cs typeface="Impact"/>
                <a:sym typeface="Impact"/>
              </a:rPr>
              <a:t>1. Prevent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3" name="Google Shape;83;g1f204218ebb_0_333"/>
          <p:cNvPicPr preferRelativeResize="0"/>
          <p:nvPr/>
        </p:nvPicPr>
        <p:blipFill rotWithShape="1">
          <a:blip r:embed="rId2">
            <a:alphaModFix/>
          </a:blip>
          <a:srcRect b="59834"/>
          <a:stretch/>
        </p:blipFill>
        <p:spPr>
          <a:xfrm>
            <a:off x="4903" y="6508739"/>
            <a:ext cx="12191695" cy="349261"/>
          </a:xfrm>
          <a:prstGeom prst="rect">
            <a:avLst/>
          </a:prstGeom>
          <a:noFill/>
          <a:ln>
            <a:noFill/>
          </a:ln>
        </p:spPr>
      </p:pic>
      <p:pic>
        <p:nvPicPr>
          <p:cNvPr id="84" name="Google Shape;84;g1f204218ebb_0_333"/>
          <p:cNvPicPr preferRelativeResize="0"/>
          <p:nvPr/>
        </p:nvPicPr>
        <p:blipFill rotWithShape="1">
          <a:blip r:embed="rId2">
            <a:alphaModFix/>
          </a:blip>
          <a:srcRect b="59834"/>
          <a:stretch/>
        </p:blipFill>
        <p:spPr>
          <a:xfrm rot="10800000">
            <a:off x="-8250" y="-4107"/>
            <a:ext cx="12191695" cy="349261"/>
          </a:xfrm>
          <a:prstGeom prst="rect">
            <a:avLst/>
          </a:prstGeom>
          <a:noFill/>
          <a:ln>
            <a:noFill/>
          </a:ln>
        </p:spPr>
      </p:pic>
      <p:pic>
        <p:nvPicPr>
          <p:cNvPr id="85" name="Google Shape;85;g1f204218ebb_0_333"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31635" y="365125"/>
            <a:ext cx="591924" cy="1059378"/>
          </a:xfrm>
          <a:prstGeom prst="rect">
            <a:avLst/>
          </a:prstGeom>
          <a:noFill/>
          <a:ln>
            <a:noFill/>
          </a:ln>
        </p:spPr>
      </p:pic>
      <p:pic>
        <p:nvPicPr>
          <p:cNvPr id="86" name="Google Shape;86;g1f204218ebb_0_333" descr="Blue text on a black background&#10;&#10;Description automatically generated"/>
          <p:cNvPicPr preferRelativeResize="0"/>
          <p:nvPr/>
        </p:nvPicPr>
        <p:blipFill rotWithShape="1">
          <a:blip r:embed="rId4">
            <a:alphaModFix/>
          </a:blip>
          <a:srcRect/>
          <a:stretch/>
        </p:blipFill>
        <p:spPr>
          <a:xfrm>
            <a:off x="8628" y="6451864"/>
            <a:ext cx="1843259" cy="411254"/>
          </a:xfrm>
          <a:prstGeom prst="rect">
            <a:avLst/>
          </a:prstGeom>
          <a:noFill/>
          <a:ln>
            <a:noFill/>
          </a:ln>
        </p:spPr>
      </p:pic>
    </p:spTree>
    <p:extLst>
      <p:ext uri="{BB962C8B-B14F-4D97-AF65-F5344CB8AC3E}">
        <p14:creationId xmlns:p14="http://schemas.microsoft.com/office/powerpoint/2010/main" val="968597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module Intro" type="obj">
  <p:cSld name="Submodule Intro">
    <p:spTree>
      <p:nvGrpSpPr>
        <p:cNvPr id="1" name="Shape 87"/>
        <p:cNvGrpSpPr/>
        <p:nvPr/>
      </p:nvGrpSpPr>
      <p:grpSpPr>
        <a:xfrm>
          <a:off x="0" y="0"/>
          <a:ext cx="0" cy="0"/>
          <a:chOff x="0" y="0"/>
          <a:chExt cx="0" cy="0"/>
        </a:xfrm>
      </p:grpSpPr>
      <p:sp>
        <p:nvSpPr>
          <p:cNvPr id="88" name="Google Shape;88;g1f204218ebb_0_342"/>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900"/>
              </a:srgbClr>
            </a:outerShdw>
          </a:effectLst>
        </p:spPr>
        <p:txBody>
          <a:bodyPr spcFirstLastPara="1" wrap="square" lIns="91425" tIns="45700" rIns="91425" bIns="45700" anchor="ctr" anchorCtr="0">
            <a:noAutofit/>
          </a:bodyPr>
          <a:lstStyle/>
          <a:p>
            <a:pPr marL="285750" marR="0" lvl="0" indent="-171450" algn="ctr"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g1f204218ebb_0_342"/>
          <p:cNvSpPr txBox="1">
            <a:spLocks noGrp="1"/>
          </p:cNvSpPr>
          <p:nvPr>
            <p:ph type="title"/>
          </p:nvPr>
        </p:nvSpPr>
        <p:spPr>
          <a:xfrm>
            <a:off x="558000" y="1080000"/>
            <a:ext cx="10515600" cy="618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 name="Google Shape;90;g1f204218ebb_0_342"/>
          <p:cNvSpPr txBox="1">
            <a:spLocks noGrp="1"/>
          </p:cNvSpPr>
          <p:nvPr>
            <p:ph type="body" idx="1"/>
          </p:nvPr>
        </p:nvSpPr>
        <p:spPr>
          <a:xfrm>
            <a:off x="558000" y="2218304"/>
            <a:ext cx="7872900" cy="3787500"/>
          </a:xfrm>
          <a:prstGeom prst="rect">
            <a:avLst/>
          </a:prstGeom>
          <a:noFill/>
          <a:ln>
            <a:noFill/>
          </a:ln>
        </p:spPr>
        <p:txBody>
          <a:bodyPr spcFirstLastPara="1" wrap="square" lIns="91425" tIns="45700" rIns="91425" bIns="45700" anchor="t" anchorCtr="0">
            <a:normAutofit/>
          </a:bodyPr>
          <a:lstStyle>
            <a:lvl1pPr marL="457200" lvl="0" indent="-368300" algn="l" rtl="0">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rtl="0">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91" name="Google Shape;91;g1f204218ebb_0_342"/>
          <p:cNvPicPr preferRelativeResize="0"/>
          <p:nvPr/>
        </p:nvPicPr>
        <p:blipFill rotWithShape="1">
          <a:blip r:embed="rId2">
            <a:alphaModFix/>
          </a:blip>
          <a:srcRect b="59834"/>
          <a:stretch/>
        </p:blipFill>
        <p:spPr>
          <a:xfrm>
            <a:off x="4903" y="6508739"/>
            <a:ext cx="12191695" cy="349261"/>
          </a:xfrm>
          <a:prstGeom prst="rect">
            <a:avLst/>
          </a:prstGeom>
          <a:noFill/>
          <a:ln>
            <a:noFill/>
          </a:ln>
        </p:spPr>
      </p:pic>
      <p:pic>
        <p:nvPicPr>
          <p:cNvPr id="92" name="Google Shape;92;g1f204218ebb_0_342"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93" name="Google Shape;93;g1f204218ebb_0_342" descr="Blue text on a black background&#10;&#10;Description automatically generated"/>
          <p:cNvPicPr preferRelativeResize="0"/>
          <p:nvPr/>
        </p:nvPicPr>
        <p:blipFill rotWithShape="1">
          <a:blip r:embed="rId4">
            <a:alphaModFix/>
          </a:blip>
          <a:srcRect/>
          <a:stretch/>
        </p:blipFill>
        <p:spPr>
          <a:xfrm>
            <a:off x="8628" y="6451864"/>
            <a:ext cx="1843259" cy="411254"/>
          </a:xfrm>
          <a:prstGeom prst="rect">
            <a:avLst/>
          </a:prstGeom>
          <a:noFill/>
          <a:ln>
            <a:noFill/>
          </a:ln>
        </p:spPr>
      </p:pic>
    </p:spTree>
    <p:extLst>
      <p:ext uri="{BB962C8B-B14F-4D97-AF65-F5344CB8AC3E}">
        <p14:creationId xmlns:p14="http://schemas.microsoft.com/office/powerpoint/2010/main" val="1126427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Unit slide single column">
  <p:cSld name="Unit slide single column">
    <p:spTree>
      <p:nvGrpSpPr>
        <p:cNvPr id="1" name="Shape 101"/>
        <p:cNvGrpSpPr/>
        <p:nvPr/>
      </p:nvGrpSpPr>
      <p:grpSpPr>
        <a:xfrm>
          <a:off x="0" y="0"/>
          <a:ext cx="0" cy="0"/>
          <a:chOff x="0" y="0"/>
          <a:chExt cx="0" cy="0"/>
        </a:xfrm>
      </p:grpSpPr>
      <p:sp>
        <p:nvSpPr>
          <p:cNvPr id="102" name="Google Shape;102;g1f204218ebb_0_356"/>
          <p:cNvSpPr txBox="1">
            <a:spLocks noGrp="1"/>
          </p:cNvSpPr>
          <p:nvPr>
            <p:ph type="title"/>
          </p:nvPr>
        </p:nvSpPr>
        <p:spPr>
          <a:xfrm>
            <a:off x="558000" y="1080000"/>
            <a:ext cx="11059800" cy="605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 name="Google Shape;103;g1f204218ebb_0_356"/>
          <p:cNvSpPr txBox="1">
            <a:spLocks noGrp="1"/>
          </p:cNvSpPr>
          <p:nvPr>
            <p:ph type="body" idx="1"/>
          </p:nvPr>
        </p:nvSpPr>
        <p:spPr>
          <a:xfrm>
            <a:off x="557999" y="1799999"/>
            <a:ext cx="5852100" cy="48660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600"/>
              </a:spcBef>
              <a:spcAft>
                <a:spcPts val="0"/>
              </a:spcAft>
              <a:buSzPts val="2400"/>
              <a:buChar char="▪"/>
              <a:defRPr sz="2400"/>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05" name="Google Shape;105;g1f204218ebb_0_356"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3" name="Google Shape;89;g2bb81b3e26d_0_125">
            <a:extLst>
              <a:ext uri="{FF2B5EF4-FFF2-40B4-BE49-F238E27FC236}">
                <a16:creationId xmlns:a16="http://schemas.microsoft.com/office/drawing/2014/main" id="{D51E3821-7191-0E87-5A67-C8AC16B34941}"/>
              </a:ext>
            </a:extLst>
          </p:cNvPr>
          <p:cNvSpPr txBox="1"/>
          <p:nvPr userDrawn="1"/>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n-US" sz="1800" dirty="0">
                <a:solidFill>
                  <a:srgbClr val="7F7F7F"/>
                </a:solidFill>
                <a:latin typeface="Abadi Extra Light" panose="020B0204020104020204" pitchFamily="34" charset="0"/>
                <a:ea typeface="Arial"/>
                <a:cs typeface="Arial"/>
                <a:sym typeface="Arial"/>
              </a:rPr>
              <a:t>Health Apps for Mental Health </a:t>
            </a:r>
          </a:p>
        </p:txBody>
      </p:sp>
    </p:spTree>
    <p:extLst>
      <p:ext uri="{BB962C8B-B14F-4D97-AF65-F5344CB8AC3E}">
        <p14:creationId xmlns:p14="http://schemas.microsoft.com/office/powerpoint/2010/main" val="313431165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Unit slide with 2 columns" type="twoObj">
  <p:cSld name="Unit slide with 2 columns">
    <p:spTree>
      <p:nvGrpSpPr>
        <p:cNvPr id="1" name="Shape 106"/>
        <p:cNvGrpSpPr/>
        <p:nvPr/>
      </p:nvGrpSpPr>
      <p:grpSpPr>
        <a:xfrm>
          <a:off x="0" y="0"/>
          <a:ext cx="0" cy="0"/>
          <a:chOff x="0" y="0"/>
          <a:chExt cx="0" cy="0"/>
        </a:xfrm>
      </p:grpSpPr>
      <p:sp>
        <p:nvSpPr>
          <p:cNvPr id="107" name="Google Shape;107;g1f204218ebb_0_361"/>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g1f204218ebb_0_361"/>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9" name="Google Shape;109;g1f204218ebb_0_361"/>
          <p:cNvSpPr txBox="1">
            <a:spLocks noGrp="1"/>
          </p:cNvSpPr>
          <p:nvPr>
            <p:ph type="body" idx="2"/>
          </p:nvPr>
        </p:nvSpPr>
        <p:spPr>
          <a:xfrm>
            <a:off x="6172199" y="1800000"/>
            <a:ext cx="5782500" cy="48933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10" name="Google Shape;110;g1f204218ebb_0_361"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3" name="Google Shape;89;g2bb81b3e26d_0_125">
            <a:extLst>
              <a:ext uri="{FF2B5EF4-FFF2-40B4-BE49-F238E27FC236}">
                <a16:creationId xmlns:a16="http://schemas.microsoft.com/office/drawing/2014/main" id="{518E48E1-68A4-1664-93E9-AEA7872BF334}"/>
              </a:ext>
            </a:extLst>
          </p:cNvPr>
          <p:cNvSpPr txBox="1"/>
          <p:nvPr userDrawn="1"/>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n-US" sz="1800" dirty="0">
                <a:solidFill>
                  <a:srgbClr val="7F7F7F"/>
                </a:solidFill>
                <a:latin typeface="Abadi Extra Light" panose="020B0204020104020204" pitchFamily="34" charset="0"/>
                <a:ea typeface="Arial"/>
                <a:cs typeface="Arial"/>
                <a:sym typeface="Arial"/>
              </a:rPr>
              <a:t>Health Apps for Mental Health </a:t>
            </a:r>
          </a:p>
        </p:txBody>
      </p:sp>
    </p:spTree>
    <p:extLst>
      <p:ext uri="{BB962C8B-B14F-4D97-AF65-F5344CB8AC3E}">
        <p14:creationId xmlns:p14="http://schemas.microsoft.com/office/powerpoint/2010/main" val="2532686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5"/>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2. Empower</a:t>
            </a:r>
            <a:endParaRPr sz="1400" b="0" i="0" u="none" strike="noStrike" cap="none">
              <a:solidFill>
                <a:srgbClr val="000000"/>
              </a:solidFill>
              <a:latin typeface="Arial"/>
              <a:ea typeface="Arial"/>
              <a:cs typeface="Arial"/>
              <a:sym typeface="Arial"/>
            </a:endParaRPr>
          </a:p>
        </p:txBody>
      </p:sp>
      <p:sp>
        <p:nvSpPr>
          <p:cNvPr id="20" name="Google Shape;20;p35"/>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3. Participate</a:t>
            </a:r>
            <a:endParaRPr sz="1400" b="0" i="0" u="none" strike="noStrike" cap="none">
              <a:solidFill>
                <a:srgbClr val="000000"/>
              </a:solidFill>
              <a:latin typeface="Arial"/>
              <a:ea typeface="Arial"/>
              <a:cs typeface="Arial"/>
              <a:sym typeface="Arial"/>
            </a:endParaRPr>
          </a:p>
        </p:txBody>
      </p:sp>
      <p:sp>
        <p:nvSpPr>
          <p:cNvPr id="21" name="Google Shape;21;p35"/>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Impact"/>
                <a:ea typeface="Impact"/>
                <a:cs typeface="Impact"/>
                <a:sym typeface="Impact"/>
              </a:rPr>
              <a:t>1. Prevent</a:t>
            </a:r>
            <a:endParaRPr sz="1400" b="0" i="0" u="none" strike="noStrike" cap="none">
              <a:solidFill>
                <a:srgbClr val="000000"/>
              </a:solidFill>
              <a:latin typeface="Arial"/>
              <a:ea typeface="Arial"/>
              <a:cs typeface="Arial"/>
              <a:sym typeface="Arial"/>
            </a:endParaRPr>
          </a:p>
        </p:txBody>
      </p:sp>
      <p:pic>
        <p:nvPicPr>
          <p:cNvPr id="22" name="Google Shape;22;p35"/>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23" name="Google Shape;23;p35" descr="C:\Users\Georgia-Work\AppData\Roaming\Skype\georgia.aristidou\media_messaging\media_cache\^DD49E969C8C275A0BF0095F3F01442BBA23C6B6D6D2A977CE4^pimgpsh_fullsize_distr.jpg"/>
          <p:cNvPicPr preferRelativeResize="0"/>
          <p:nvPr/>
        </p:nvPicPr>
        <p:blipFill rotWithShape="1">
          <a:blip r:embed="rId3">
            <a:alphaModFix/>
          </a:blip>
          <a:srcRect/>
          <a:stretch/>
        </p:blipFill>
        <p:spPr>
          <a:xfrm>
            <a:off x="10507980" y="6374858"/>
            <a:ext cx="1684020" cy="495300"/>
          </a:xfrm>
          <a:prstGeom prst="rect">
            <a:avLst/>
          </a:prstGeom>
          <a:noFill/>
          <a:ln>
            <a:noFill/>
          </a:ln>
        </p:spPr>
      </p:pic>
      <p:pic>
        <p:nvPicPr>
          <p:cNvPr id="24" name="Google Shape;24;p35"/>
          <p:cNvPicPr preferRelativeResize="0"/>
          <p:nvPr/>
        </p:nvPicPr>
        <p:blipFill rotWithShape="1">
          <a:blip r:embed="rId2">
            <a:alphaModFix/>
          </a:blip>
          <a:srcRect b="59835"/>
          <a:stretch/>
        </p:blipFill>
        <p:spPr>
          <a:xfrm rot="10800000">
            <a:off x="-8250" y="-4107"/>
            <a:ext cx="12191695" cy="349261"/>
          </a:xfrm>
          <a:prstGeom prst="rect">
            <a:avLst/>
          </a:prstGeom>
          <a:noFill/>
          <a:ln>
            <a:noFill/>
          </a:ln>
        </p:spPr>
      </p:pic>
      <p:pic>
        <p:nvPicPr>
          <p:cNvPr id="25" name="Google Shape;25;p35" descr="Εικόνα που περιέχει clipart, σύμβολο, καρτούν, λογότυπο&#10;&#10;Περιγραφή που δημιουργήθηκε αυτόματα"/>
          <p:cNvPicPr preferRelativeResize="0"/>
          <p:nvPr/>
        </p:nvPicPr>
        <p:blipFill rotWithShape="1">
          <a:blip r:embed="rId4">
            <a:alphaModFix/>
          </a:blip>
          <a:srcRect/>
          <a:stretch/>
        </p:blipFill>
        <p:spPr>
          <a:xfrm flipH="1">
            <a:off x="131635" y="365125"/>
            <a:ext cx="591924" cy="105937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112"/>
        <p:cNvGrpSpPr/>
        <p:nvPr/>
      </p:nvGrpSpPr>
      <p:grpSpPr>
        <a:xfrm>
          <a:off x="0" y="0"/>
          <a:ext cx="0" cy="0"/>
          <a:chOff x="0" y="0"/>
          <a:chExt cx="0" cy="0"/>
        </a:xfrm>
      </p:grpSpPr>
      <p:sp>
        <p:nvSpPr>
          <p:cNvPr id="113" name="Google Shape;113;g1f204218ebb_0_367"/>
          <p:cNvSpPr txBox="1">
            <a:spLocks noGrp="1"/>
          </p:cNvSpPr>
          <p:nvPr>
            <p:ph type="title"/>
          </p:nvPr>
        </p:nvSpPr>
        <p:spPr>
          <a:xfrm>
            <a:off x="558000" y="1080000"/>
            <a:ext cx="11059800" cy="728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g1f204218ebb_0_367"/>
          <p:cNvSpPr txBox="1">
            <a:spLocks noGrp="1"/>
          </p:cNvSpPr>
          <p:nvPr>
            <p:ph type="body" idx="1"/>
          </p:nvPr>
        </p:nvSpPr>
        <p:spPr>
          <a:xfrm>
            <a:off x="557999" y="2459736"/>
            <a:ext cx="11059800" cy="394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 name="Google Shape;89;g2bb81b3e26d_0_125">
            <a:extLst>
              <a:ext uri="{FF2B5EF4-FFF2-40B4-BE49-F238E27FC236}">
                <a16:creationId xmlns:a16="http://schemas.microsoft.com/office/drawing/2014/main" id="{102FF47C-15A0-4205-77F2-F06C3E8BEA66}"/>
              </a:ext>
            </a:extLst>
          </p:cNvPr>
          <p:cNvSpPr txBox="1"/>
          <p:nvPr userDrawn="1"/>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n-US" sz="1800" dirty="0">
                <a:solidFill>
                  <a:srgbClr val="7F7F7F"/>
                </a:solidFill>
                <a:latin typeface="Abadi Extra Light" panose="020B0204020104020204" pitchFamily="34" charset="0"/>
                <a:ea typeface="Arial"/>
                <a:cs typeface="Arial"/>
                <a:sym typeface="Arial"/>
              </a:rPr>
              <a:t>Health Apps for Mental Health </a:t>
            </a:r>
          </a:p>
        </p:txBody>
      </p:sp>
    </p:spTree>
    <p:extLst>
      <p:ext uri="{BB962C8B-B14F-4D97-AF65-F5344CB8AC3E}">
        <p14:creationId xmlns:p14="http://schemas.microsoft.com/office/powerpoint/2010/main" val="2880367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Unit slide single column" type="obj">
  <p:cSld name="OBJECT">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6"/>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p36"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2" name="Google Shape;89;g2bb81b3e26d_0_125">
            <a:extLst>
              <a:ext uri="{FF2B5EF4-FFF2-40B4-BE49-F238E27FC236}">
                <a16:creationId xmlns:a16="http://schemas.microsoft.com/office/drawing/2014/main" id="{09777654-DB55-8BBC-FF27-A1ED67239EF8}"/>
              </a:ext>
            </a:extLst>
          </p:cNvPr>
          <p:cNvSpPr txBox="1"/>
          <p:nvPr userDrawn="1"/>
        </p:nvSpPr>
        <p:spPr>
          <a:xfrm>
            <a:off x="0" y="81370"/>
            <a:ext cx="360584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a:t>
            </a:r>
            <a:r>
              <a:rPr lang="en-US" sz="1800" dirty="0">
                <a:solidFill>
                  <a:srgbClr val="7F7F7F"/>
                </a:solidFill>
                <a:latin typeface="Arial"/>
                <a:ea typeface="Arial"/>
                <a:cs typeface="Arial"/>
                <a:sym typeface="Arial"/>
              </a:rPr>
              <a:t> Health Apps for Mental Health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module Intro">
  <p:cSld name="Submodule Intro">
    <p:spTree>
      <p:nvGrpSpPr>
        <p:cNvPr id="1" name="Shape 31"/>
        <p:cNvGrpSpPr/>
        <p:nvPr/>
      </p:nvGrpSpPr>
      <p:grpSpPr>
        <a:xfrm>
          <a:off x="0" y="0"/>
          <a:ext cx="0" cy="0"/>
          <a:chOff x="0" y="0"/>
          <a:chExt cx="0" cy="0"/>
        </a:xfrm>
      </p:grpSpPr>
      <p:sp>
        <p:nvSpPr>
          <p:cNvPr id="32" name="Google Shape;32;p37"/>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117"/>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33" name="Google Shape;33;p37"/>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7"/>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37"/>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6" name="Google Shape;36;p37"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37" name="Google Shape;37;p37"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10507980" y="6374858"/>
            <a:ext cx="1684020" cy="4953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8"/>
        <p:cNvGrpSpPr/>
        <p:nvPr/>
      </p:nvGrpSpPr>
      <p:grpSpPr>
        <a:xfrm>
          <a:off x="0" y="0"/>
          <a:ext cx="0" cy="0"/>
          <a:chOff x="0" y="0"/>
          <a:chExt cx="0" cy="0"/>
        </a:xfrm>
      </p:grpSpPr>
      <p:sp>
        <p:nvSpPr>
          <p:cNvPr id="39" name="Google Shape;39;p38"/>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8"/>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8"/>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68300" algn="l">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 name="Google Shape;42;p38"/>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43" name="Google Shape;43;p38"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44" name="Google Shape;44;p38"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10507980" y="6374858"/>
            <a:ext cx="1684020" cy="495300"/>
          </a:xfrm>
          <a:prstGeom prst="rect">
            <a:avLst/>
          </a:prstGeom>
          <a:noFill/>
          <a:ln>
            <a:noFill/>
          </a:ln>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45"/>
        <p:cNvGrpSpPr/>
        <p:nvPr/>
      </p:nvGrpSpPr>
      <p:grpSpPr>
        <a:xfrm>
          <a:off x="0" y="0"/>
          <a:ext cx="0" cy="0"/>
          <a:chOff x="0" y="0"/>
          <a:chExt cx="0" cy="0"/>
        </a:xfrm>
      </p:grpSpPr>
      <p:sp>
        <p:nvSpPr>
          <p:cNvPr id="46" name="Google Shape;46;p39"/>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9"/>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9"/>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39"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2" name="Google Shape;89;g2bb81b3e26d_0_125">
            <a:extLst>
              <a:ext uri="{FF2B5EF4-FFF2-40B4-BE49-F238E27FC236}">
                <a16:creationId xmlns:a16="http://schemas.microsoft.com/office/drawing/2014/main" id="{122D2518-EDDD-89BB-5FA4-48E09CC8B1D8}"/>
              </a:ext>
            </a:extLst>
          </p:cNvPr>
          <p:cNvSpPr txBox="1"/>
          <p:nvPr userDrawn="1"/>
        </p:nvSpPr>
        <p:spPr>
          <a:xfrm>
            <a:off x="0" y="81370"/>
            <a:ext cx="360584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a:t>
            </a:r>
            <a:r>
              <a:rPr lang="en-US" sz="1800" dirty="0">
                <a:solidFill>
                  <a:srgbClr val="7F7F7F"/>
                </a:solidFill>
                <a:latin typeface="Arial"/>
                <a:ea typeface="Arial"/>
                <a:cs typeface="Arial"/>
                <a:sym typeface="Arial"/>
              </a:rPr>
              <a:t> Health Apps for Mental Health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body" idx="1"/>
          </p:nvPr>
        </p:nvSpPr>
        <p:spPr>
          <a:xfrm>
            <a:off x="557999" y="2459736"/>
            <a:ext cx="11059693" cy="394132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89;g2bb81b3e26d_0_125">
            <a:extLst>
              <a:ext uri="{FF2B5EF4-FFF2-40B4-BE49-F238E27FC236}">
                <a16:creationId xmlns:a16="http://schemas.microsoft.com/office/drawing/2014/main" id="{79E03CB0-A339-42EB-B49F-0D9391FB0528}"/>
              </a:ext>
            </a:extLst>
          </p:cNvPr>
          <p:cNvSpPr txBox="1"/>
          <p:nvPr userDrawn="1"/>
        </p:nvSpPr>
        <p:spPr>
          <a:xfrm>
            <a:off x="0" y="81370"/>
            <a:ext cx="360584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a:t>
            </a:r>
            <a:r>
              <a:rPr lang="en-US" sz="1800" dirty="0">
                <a:solidFill>
                  <a:srgbClr val="7F7F7F"/>
                </a:solidFill>
                <a:latin typeface="Arial"/>
                <a:ea typeface="Arial"/>
                <a:cs typeface="Arial"/>
                <a:sym typeface="Arial"/>
              </a:rPr>
              <a:t> Health Apps for Mental Health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61"/>
        <p:cNvGrpSpPr/>
        <p:nvPr/>
      </p:nvGrpSpPr>
      <p:grpSpPr>
        <a:xfrm>
          <a:off x="0" y="0"/>
          <a:ext cx="0" cy="0"/>
          <a:chOff x="0" y="0"/>
          <a:chExt cx="0" cy="0"/>
        </a:xfrm>
      </p:grpSpPr>
      <p:pic>
        <p:nvPicPr>
          <p:cNvPr id="62" name="Google Shape;62;g2bb81b3e26d_0_100" descr="Blue text on a black background&#10;&#10;Description automatically generated"/>
          <p:cNvPicPr preferRelativeResize="0"/>
          <p:nvPr/>
        </p:nvPicPr>
        <p:blipFill rotWithShape="1">
          <a:blip r:embed="rId2">
            <a:alphaModFix/>
          </a:blip>
          <a:srcRect/>
          <a:stretch/>
        </p:blipFill>
        <p:spPr>
          <a:xfrm>
            <a:off x="0" y="6446746"/>
            <a:ext cx="1843259" cy="411254"/>
          </a:xfrm>
          <a:prstGeom prst="rect">
            <a:avLst/>
          </a:prstGeom>
          <a:noFill/>
          <a:ln>
            <a:noFill/>
          </a:ln>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63"/>
        <p:cNvGrpSpPr/>
        <p:nvPr/>
      </p:nvGrpSpPr>
      <p:grpSpPr>
        <a:xfrm>
          <a:off x="0" y="0"/>
          <a:ext cx="0" cy="0"/>
          <a:chOff x="0" y="0"/>
          <a:chExt cx="0" cy="0"/>
        </a:xfrm>
      </p:grpSpPr>
      <p:sp>
        <p:nvSpPr>
          <p:cNvPr id="64" name="Google Shape;64;g2bb81b3e26d_0_1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g2bb81b3e26d_0_102"/>
          <p:cNvSpPr txBox="1"/>
          <p:nvPr/>
        </p:nvSpPr>
        <p:spPr>
          <a:xfrm>
            <a:off x="361999" y="5260932"/>
            <a:ext cx="25623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Impact"/>
                <a:ea typeface="Impact"/>
                <a:cs typeface="Impact"/>
                <a:sym typeface="Impact"/>
              </a:rPr>
              <a:t>2. Empower</a:t>
            </a:r>
            <a:endParaRPr/>
          </a:p>
        </p:txBody>
      </p:sp>
      <p:sp>
        <p:nvSpPr>
          <p:cNvPr id="66" name="Google Shape;66;g2bb81b3e26d_0_102"/>
          <p:cNvSpPr txBox="1"/>
          <p:nvPr/>
        </p:nvSpPr>
        <p:spPr>
          <a:xfrm>
            <a:off x="6112132" y="5231422"/>
            <a:ext cx="24660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Impact"/>
                <a:ea typeface="Impact"/>
                <a:cs typeface="Impact"/>
                <a:sym typeface="Impact"/>
              </a:rPr>
              <a:t>3. Participate</a:t>
            </a:r>
            <a:endParaRPr/>
          </a:p>
        </p:txBody>
      </p:sp>
      <p:sp>
        <p:nvSpPr>
          <p:cNvPr id="67" name="Google Shape;67;g2bb81b3e26d_0_102"/>
          <p:cNvSpPr txBox="1"/>
          <p:nvPr/>
        </p:nvSpPr>
        <p:spPr>
          <a:xfrm>
            <a:off x="381260" y="2409476"/>
            <a:ext cx="25095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FFFF"/>
                </a:solidFill>
                <a:latin typeface="Impact"/>
                <a:ea typeface="Impact"/>
                <a:cs typeface="Impact"/>
                <a:sym typeface="Impact"/>
              </a:rPr>
              <a:t>1. Prevent</a:t>
            </a:r>
            <a:endParaRPr/>
          </a:p>
        </p:txBody>
      </p:sp>
      <p:pic>
        <p:nvPicPr>
          <p:cNvPr id="68" name="Google Shape;68;g2bb81b3e26d_0_102"/>
          <p:cNvPicPr preferRelativeResize="0"/>
          <p:nvPr/>
        </p:nvPicPr>
        <p:blipFill rotWithShape="1">
          <a:blip r:embed="rId2">
            <a:alphaModFix/>
          </a:blip>
          <a:srcRect b="59834"/>
          <a:stretch/>
        </p:blipFill>
        <p:spPr>
          <a:xfrm>
            <a:off x="4903" y="6508739"/>
            <a:ext cx="12191695" cy="349261"/>
          </a:xfrm>
          <a:prstGeom prst="rect">
            <a:avLst/>
          </a:prstGeom>
          <a:noFill/>
          <a:ln>
            <a:noFill/>
          </a:ln>
        </p:spPr>
      </p:pic>
      <p:pic>
        <p:nvPicPr>
          <p:cNvPr id="69" name="Google Shape;69;g2bb81b3e26d_0_102"/>
          <p:cNvPicPr preferRelativeResize="0"/>
          <p:nvPr/>
        </p:nvPicPr>
        <p:blipFill rotWithShape="1">
          <a:blip r:embed="rId2">
            <a:alphaModFix/>
          </a:blip>
          <a:srcRect b="59834"/>
          <a:stretch/>
        </p:blipFill>
        <p:spPr>
          <a:xfrm rot="10800000">
            <a:off x="-8250" y="-4107"/>
            <a:ext cx="12191695" cy="349261"/>
          </a:xfrm>
          <a:prstGeom prst="rect">
            <a:avLst/>
          </a:prstGeom>
          <a:noFill/>
          <a:ln>
            <a:noFill/>
          </a:ln>
        </p:spPr>
      </p:pic>
      <p:pic>
        <p:nvPicPr>
          <p:cNvPr id="70" name="Google Shape;70;g2bb81b3e26d_0_102"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31635" y="365125"/>
            <a:ext cx="591924" cy="1059378"/>
          </a:xfrm>
          <a:prstGeom prst="rect">
            <a:avLst/>
          </a:prstGeom>
          <a:noFill/>
          <a:ln>
            <a:noFill/>
          </a:ln>
        </p:spPr>
      </p:pic>
      <p:pic>
        <p:nvPicPr>
          <p:cNvPr id="71" name="Google Shape;71;g2bb81b3e26d_0_102" descr="Blue text on a black background&#10;&#10;Description automatically generated"/>
          <p:cNvPicPr preferRelativeResize="0"/>
          <p:nvPr/>
        </p:nvPicPr>
        <p:blipFill rotWithShape="1">
          <a:blip r:embed="rId4">
            <a:alphaModFix/>
          </a:blip>
          <a:srcRect/>
          <a:stretch/>
        </p:blipFill>
        <p:spPr>
          <a:xfrm>
            <a:off x="8628" y="6451864"/>
            <a:ext cx="1843259" cy="411254"/>
          </a:xfrm>
          <a:prstGeom prst="rect">
            <a:avLst/>
          </a:prstGeom>
          <a:noFill/>
          <a:ln>
            <a:noFill/>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3"/>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g2bb81b3e26d_0_9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 name="Google Shape;57;g2bb81b3e26d_0_94"/>
          <p:cNvSpPr txBox="1">
            <a:spLocks noGrp="1"/>
          </p:cNvSpPr>
          <p:nvPr>
            <p:ph type="body" idx="1"/>
          </p:nvPr>
        </p:nvSpPr>
        <p:spPr>
          <a:xfrm>
            <a:off x="838200" y="1825624"/>
            <a:ext cx="10515600" cy="453060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g2bb81b3e26d_0_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g2bb81b3e26d_0_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g2bb81b3e26d_0_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g1f204218ebb_0_3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2" name="Google Shape;72;g1f204218ebb_0_325"/>
          <p:cNvSpPr txBox="1">
            <a:spLocks noGrp="1"/>
          </p:cNvSpPr>
          <p:nvPr>
            <p:ph type="body" idx="1"/>
          </p:nvPr>
        </p:nvSpPr>
        <p:spPr>
          <a:xfrm>
            <a:off x="838200" y="1825624"/>
            <a:ext cx="10515600" cy="453060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g1f204218ebb_0_3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4" name="Google Shape;74;g1f204218ebb_0_3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5" name="Google Shape;75;g1f204218ebb_0_3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685752"/>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jpg"/><Relationship Id="rId5" Type="http://schemas.openxmlformats.org/officeDocument/2006/relationships/image" Target="../media/image9.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illustrations/smartphone-app-news-web-internet-1184883/"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pixabay.com/service/license-summar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www.freepik.co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vectors/mood-moody-emotion-psychology-face-7791841/"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hyperlink" Target="https://pixabay.com/service/license-summar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jpg"/><Relationship Id="rId5" Type="http://schemas.openxmlformats.org/officeDocument/2006/relationships/image" Target="../media/image2.pn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vectors/mood-moody-emotion-psychology-face-7791841/"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vMjTJf4-xz0"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www.freepik.co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vectors/african-african-american-black-2029825/"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hyperlink" Target="https://pixabay.com/service/licens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play.google.com/store/apps/details?id=com.mediastudios.daytracker"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play.google.com/store/apps/details?id=com.mediastudios.daytracker"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9.jpg"/><Relationship Id="rId18" Type="http://schemas.openxmlformats.org/officeDocument/2006/relationships/hyperlink" Target="http://www.amsed.fr/" TargetMode="External"/><Relationship Id="rId3" Type="http://schemas.openxmlformats.org/officeDocument/2006/relationships/image" Target="../media/image14.jpg"/><Relationship Id="rId21" Type="http://schemas.openxmlformats.org/officeDocument/2006/relationships/image" Target="../media/image23.jpg"/><Relationship Id="rId7" Type="http://schemas.openxmlformats.org/officeDocument/2006/relationships/image" Target="../media/image16.jpg"/><Relationship Id="rId12" Type="http://schemas.openxmlformats.org/officeDocument/2006/relationships/hyperlink" Target="https://www.oxfamitalia.org/" TargetMode="External"/><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hyperlink" Target="http://www.coordina-oerh.com/" TargetMode="External"/><Relationship Id="rId11" Type="http://schemas.openxmlformats.org/officeDocument/2006/relationships/image" Target="../media/image18.jpg"/><Relationship Id="rId5" Type="http://schemas.openxmlformats.org/officeDocument/2006/relationships/image" Target="../media/image15.jpg"/><Relationship Id="rId15" Type="http://schemas.openxmlformats.org/officeDocument/2006/relationships/hyperlink" Target="http://www.connexions.gr/" TargetMode="External"/><Relationship Id="rId10" Type="http://schemas.openxmlformats.org/officeDocument/2006/relationships/hyperlink" Target="https://www.media-k.eu/"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7.jpg"/><Relationship Id="rId14" Type="http://schemas.openxmlformats.org/officeDocument/2006/relationships/hyperlink" Target="http://www.uv.es/" TargetMode="External"/><Relationship Id="rId22"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hyperlink" Target="https://play.google.com/store/apps/details?id=com.mediastudios.daytracker" TargetMode="Externa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hyperlink" Target="https://play.google.com/store/apps/details?id=com.mediastudios.daytracker"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https://play.google.com/store/apps/details?id=is.vertical.ptsdcoach&amp;hl=en_US"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s://apps.apple.com/us/app/ptsd-coach/id43064630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pps.apple.com/us/app/ptsd-coach/id430646302"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9.jpg"/><Relationship Id="rId4" Type="http://schemas.openxmlformats.org/officeDocument/2006/relationships/hyperlink" Target="https://play.google.com/store/apps/details?id=is.vertical.ptsdcoach&amp;hl=en_U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hyperlink" Target="https://apps.apple.com/us/app/ptsd-coach/id43064630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hyperlink" Target="https://apps.apple.com/us/app/ptsd-coach/id430646302" TargetMode="Externa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apps.apple.com/us/app/ptsd-coach/id430646302"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49.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apps.apple.com/us/app/ptsd-coach/id430646302"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slide" Target="slide24.xml"/><Relationship Id="rId5" Type="http://schemas.openxmlformats.org/officeDocument/2006/relationships/slide" Target="slide14.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hyperlink" Target="https://play.google.com/store/apps/details?id=com.terapiachat.android&amp;hl=es&amp;gl=US"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hyperlink" Target="https://apps.apple.com/es/app/therapyside-psic&#243;logo-online/id122347266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s://apps.apple.com/es/app/therapyside-psic%C3%B3logo-online/id1223472664" TargetMode="External"/><Relationship Id="rId5" Type="http://schemas.openxmlformats.org/officeDocument/2006/relationships/hyperlink" Target="https://apps.apple.com/es/app/therapyside-psic&#243;logo-online/id1223472664" TargetMode="External"/><Relationship Id="rId4" Type="http://schemas.openxmlformats.org/officeDocument/2006/relationships/hyperlink" Target="https://play.google.com/store/apps/details?id=com.terapiachat.android&amp;hl=es&amp;gl=U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hyperlink" Target="https://apps.apple.com/es/app/therapyside-psic%C3%B3logo-online/id122347266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hyperlink" Target="https://apps.apple.com/es/app/therapyside-psic%C3%B3logo-online/id1223472664"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hyperlink" Target="https://apps.apple.com/es/app/therapyside-psic%C3%B3logo-online/id1223472664"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play.google.com/store/apps/details?id=mil.dha.breathe2relax&amp;hl=es&amp;gl=US"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hyperlink" Target="https://apps.apple.com/us/app/breathe2relax/id425720246"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pps.apple.com/us/app/breathe2relax/id425720246"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64.jpg"/><Relationship Id="rId4" Type="http://schemas.openxmlformats.org/officeDocument/2006/relationships/hyperlink" Target="https://play.google.com/store/apps/details?id=mil.dha.breathe2relax&amp;hl=es&amp;gl=U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hyperlink" Target="https://apps.apple.com/us/app/breathe2relax/id42572024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5.jp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hyperlink" Target="https://apps.apple.com/us/app/breathe2relax/id425720246"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hyperlink" Target="https://apps.apple.com/us/app/breathe2relax/id425720246" TargetMode="Externa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hyperlink" Target="https://apps.apple.com/us/app/breathe2relax/id425720246"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hyperlink" Target="https://urldefense.com/v3/__https:/doi.org/10.1007/s10919-019-00293-3__;!!D9dNQwwGXtA!Rw8wjq4zRsGSrySzUZKqCpV9dyM7xMum-fAO1hA89z_0rhWw74xGQtcCHJZnzCzgGTRCaouNIJThl9aF0zzPEH4$"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hyperlink" Target="https://doi.org/10.1007/s10919-019-00293-3"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urldefense.com/v3/__https:/www.who.int/es/news-room/fact-sheets/detail/mental-health-strengthening-our-response__;!!D9dNQwwGXtA!Rw8wjq4zRsGSrySzUZKqCpV9dyM7xMum-fAO1hA89z_0rhWw74xGQtcCHJZnzCzgGTRCaouNIJThl9aFPPvDFek$"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hyperlink" Target="https://www.who.int/news-room/fact-sheets/detail/depression" TargetMode="External"/><Relationship Id="rId5" Type="http://schemas.openxmlformats.org/officeDocument/2006/relationships/hyperlink" Target="https://www.who.int/es/news-room/questions-and-answers/item/stress" TargetMode="External"/><Relationship Id="rId4" Type="http://schemas.openxmlformats.org/officeDocument/2006/relationships/hyperlink" Target="https://www.who.int/news-room/fact-sheets/detail/anxiety-disorder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www.freepik.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hyperlink" Target="https://pixabay.com/service/license-summary/" TargetMode="External"/><Relationship Id="rId4" Type="http://schemas.openxmlformats.org/officeDocument/2006/relationships/hyperlink" Target="https://pixabay.com/illustrations/poster-migrants-refugees-7297156/"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vectors/mental-health-cranium-head-human-3350778/"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hyperlink" Target="https://pixabay.com/service/license-summa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bb81b3e26d_0_70"/>
          <p:cNvSpPr txBox="1"/>
          <p:nvPr/>
        </p:nvSpPr>
        <p:spPr>
          <a:xfrm>
            <a:off x="4310344" y="3513902"/>
            <a:ext cx="7307100" cy="201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400"/>
              <a:buFont typeface="Calibri"/>
              <a:buNone/>
            </a:pPr>
            <a:r>
              <a:rPr lang="en-US" sz="3400" b="1" i="0" u="none" strike="noStrike" cap="none" dirty="0">
                <a:solidFill>
                  <a:srgbClr val="C00000"/>
                </a:solidFill>
                <a:latin typeface="Calibri"/>
                <a:ea typeface="Calibri"/>
                <a:cs typeface="Calibri"/>
                <a:sym typeface="Calibri"/>
              </a:rPr>
              <a:t>Module </a:t>
            </a:r>
            <a:r>
              <a:rPr lang="en-US" sz="3400" b="1" dirty="0">
                <a:solidFill>
                  <a:srgbClr val="C00000"/>
                </a:solidFill>
                <a:latin typeface="Calibri"/>
                <a:ea typeface="Calibri"/>
                <a:cs typeface="Calibri"/>
                <a:sym typeface="Calibri"/>
              </a:rPr>
              <a:t>10</a:t>
            </a:r>
            <a:r>
              <a:rPr lang="en-US" sz="3400" b="1" i="0" u="none" strike="noStrike" cap="none" dirty="0">
                <a:solidFill>
                  <a:srgbClr val="C00000"/>
                </a:solidFill>
                <a:latin typeface="Calibri"/>
                <a:ea typeface="Calibri"/>
                <a:cs typeface="Calibri"/>
                <a:sym typeface="Calibri"/>
              </a:rPr>
              <a:t>  - Teaching session </a:t>
            </a:r>
            <a:r>
              <a:rPr lang="en-US" sz="2400" b="1" i="0" u="none" strike="noStrike" cap="none" dirty="0">
                <a:solidFill>
                  <a:srgbClr val="C00000"/>
                </a:solidFill>
                <a:latin typeface="Calibri"/>
                <a:ea typeface="Calibri"/>
                <a:cs typeface="Calibri"/>
                <a:sym typeface="Calibri"/>
              </a:rPr>
              <a:t>(10.1)</a:t>
            </a:r>
            <a:r>
              <a:rPr lang="en-US" sz="2400" b="1" i="0" u="none" strike="noStrike" cap="none" dirty="0">
                <a:solidFill>
                  <a:schemeClr val="dk1"/>
                </a:solidFill>
                <a:latin typeface="Calibri"/>
                <a:ea typeface="Calibri"/>
                <a:cs typeface="Calibri"/>
                <a:sym typeface="Calibri"/>
              </a:rPr>
              <a:t/>
            </a:r>
            <a:br>
              <a:rPr lang="en-US" sz="2400" b="1" i="0" u="none" strike="noStrike" cap="none" dirty="0">
                <a:solidFill>
                  <a:schemeClr val="dk1"/>
                </a:solidFill>
                <a:latin typeface="Calibri"/>
                <a:ea typeface="Calibri"/>
                <a:cs typeface="Calibri"/>
                <a:sym typeface="Calibri"/>
              </a:rPr>
            </a:br>
            <a:r>
              <a:rPr lang="en-US" sz="4000" b="1" dirty="0">
                <a:solidFill>
                  <a:schemeClr val="dk1"/>
                </a:solidFill>
                <a:latin typeface="Calibri"/>
                <a:ea typeface="Calibri"/>
                <a:cs typeface="Calibri"/>
                <a:sym typeface="Calibri"/>
              </a:rPr>
              <a:t>Health Apps for Mental Health</a:t>
            </a:r>
            <a:endParaRPr sz="3400" b="1" i="0" u="none" strike="noStrike" cap="none" dirty="0">
              <a:solidFill>
                <a:schemeClr val="dk1"/>
              </a:solidFill>
              <a:latin typeface="Calibri"/>
              <a:ea typeface="Calibri"/>
              <a:cs typeface="Calibri"/>
              <a:sym typeface="Calibri"/>
            </a:endParaRPr>
          </a:p>
        </p:txBody>
      </p:sp>
      <p:sp>
        <p:nvSpPr>
          <p:cNvPr id="121" name="Google Shape;121;g2bb81b3e26d_0_70"/>
          <p:cNvSpPr txBox="1"/>
          <p:nvPr/>
        </p:nvSpPr>
        <p:spPr>
          <a:xfrm>
            <a:off x="3435699" y="4978399"/>
            <a:ext cx="6097500" cy="5850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C00000"/>
                </a:solidFill>
                <a:latin typeface="Calibri"/>
                <a:ea typeface="Calibri"/>
                <a:cs typeface="Calibri"/>
                <a:sym typeface="Calibri"/>
              </a:rPr>
              <a:t>  </a:t>
            </a:r>
            <a:endParaRPr sz="2800">
              <a:solidFill>
                <a:schemeClr val="dk1"/>
              </a:solidFill>
              <a:latin typeface="Calibri"/>
              <a:ea typeface="Calibri"/>
              <a:cs typeface="Calibri"/>
              <a:sym typeface="Calibri"/>
            </a:endParaRPr>
          </a:p>
        </p:txBody>
      </p:sp>
      <p:sp>
        <p:nvSpPr>
          <p:cNvPr id="122" name="Google Shape;122;g2bb81b3e26d_0_70"/>
          <p:cNvSpPr/>
          <p:nvPr/>
        </p:nvSpPr>
        <p:spPr>
          <a:xfrm>
            <a:off x="-2" y="671930"/>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1</a:t>
            </a:r>
            <a:endParaRPr sz="2400">
              <a:solidFill>
                <a:srgbClr val="F2F2F2"/>
              </a:solidFill>
              <a:latin typeface="Calibri"/>
              <a:ea typeface="Calibri"/>
              <a:cs typeface="Calibri"/>
              <a:sym typeface="Calibri"/>
            </a:endParaRPr>
          </a:p>
        </p:txBody>
      </p:sp>
      <p:sp>
        <p:nvSpPr>
          <p:cNvPr id="123" name="Google Shape;123;g2bb81b3e26d_0_70"/>
          <p:cNvSpPr/>
          <p:nvPr/>
        </p:nvSpPr>
        <p:spPr>
          <a:xfrm>
            <a:off x="2609" y="1507751"/>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2</a:t>
            </a:r>
            <a:endParaRPr sz="2400">
              <a:solidFill>
                <a:srgbClr val="F2F2F2"/>
              </a:solidFill>
              <a:latin typeface="Calibri"/>
              <a:ea typeface="Calibri"/>
              <a:cs typeface="Calibri"/>
              <a:sym typeface="Calibri"/>
            </a:endParaRPr>
          </a:p>
        </p:txBody>
      </p:sp>
      <p:sp>
        <p:nvSpPr>
          <p:cNvPr id="124" name="Google Shape;124;g2bb81b3e26d_0_70"/>
          <p:cNvSpPr/>
          <p:nvPr/>
        </p:nvSpPr>
        <p:spPr>
          <a:xfrm>
            <a:off x="-56" y="2302518"/>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3</a:t>
            </a:r>
            <a:endParaRPr sz="2400">
              <a:solidFill>
                <a:srgbClr val="F2F2F2"/>
              </a:solidFill>
              <a:latin typeface="Calibri"/>
              <a:ea typeface="Calibri"/>
              <a:cs typeface="Calibri"/>
              <a:sym typeface="Calibri"/>
            </a:endParaRPr>
          </a:p>
        </p:txBody>
      </p:sp>
      <p:sp>
        <p:nvSpPr>
          <p:cNvPr id="125" name="Google Shape;125;g2bb81b3e26d_0_70"/>
          <p:cNvSpPr/>
          <p:nvPr/>
        </p:nvSpPr>
        <p:spPr>
          <a:xfrm>
            <a:off x="-2" y="3170974"/>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4</a:t>
            </a:r>
            <a:endParaRPr sz="2400">
              <a:solidFill>
                <a:srgbClr val="F2F2F2"/>
              </a:solidFill>
              <a:latin typeface="Calibri"/>
              <a:ea typeface="Calibri"/>
              <a:cs typeface="Calibri"/>
              <a:sym typeface="Calibri"/>
            </a:endParaRPr>
          </a:p>
        </p:txBody>
      </p:sp>
      <p:sp>
        <p:nvSpPr>
          <p:cNvPr id="126" name="Google Shape;126;g2bb81b3e26d_0_70"/>
          <p:cNvSpPr/>
          <p:nvPr/>
        </p:nvSpPr>
        <p:spPr>
          <a:xfrm>
            <a:off x="1655" y="4036937"/>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5</a:t>
            </a:r>
            <a:endParaRPr sz="2400">
              <a:solidFill>
                <a:srgbClr val="F2F2F2"/>
              </a:solidFill>
              <a:latin typeface="Calibri"/>
              <a:ea typeface="Calibri"/>
              <a:cs typeface="Calibri"/>
              <a:sym typeface="Calibri"/>
            </a:endParaRPr>
          </a:p>
        </p:txBody>
      </p:sp>
      <p:pic>
        <p:nvPicPr>
          <p:cNvPr id="127" name="Google Shape;127;g2bb81b3e26d_0_70" descr="Εικόνα που περιέχει κείμενο, γραμματοσειρά, λογότυπο, γραφικά&#10;&#10;Περιγραφή που δημιουργήθηκε αυτόματα"/>
          <p:cNvPicPr preferRelativeResize="0"/>
          <p:nvPr/>
        </p:nvPicPr>
        <p:blipFill rotWithShape="1">
          <a:blip r:embed="rId3">
            <a:alphaModFix/>
          </a:blip>
          <a:srcRect l="19106"/>
          <a:stretch/>
        </p:blipFill>
        <p:spPr>
          <a:xfrm>
            <a:off x="4310344" y="1134849"/>
            <a:ext cx="6563498" cy="2084244"/>
          </a:xfrm>
          <a:prstGeom prst="rect">
            <a:avLst/>
          </a:prstGeom>
          <a:noFill/>
          <a:ln>
            <a:noFill/>
          </a:ln>
        </p:spPr>
      </p:pic>
      <p:sp>
        <p:nvSpPr>
          <p:cNvPr id="128" name="Google Shape;128;g2bb81b3e26d_0_70"/>
          <p:cNvSpPr txBox="1"/>
          <p:nvPr/>
        </p:nvSpPr>
        <p:spPr>
          <a:xfrm>
            <a:off x="4863323" y="2899483"/>
            <a:ext cx="60948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rgbClr val="ABC7F1"/>
                </a:solidFill>
                <a:latin typeface="Calibri"/>
                <a:ea typeface="Calibri"/>
                <a:cs typeface="Calibri"/>
                <a:sym typeface="Calibri"/>
              </a:rPr>
              <a:t>https://apps4health.eu/</a:t>
            </a:r>
            <a:endParaRPr/>
          </a:p>
        </p:txBody>
      </p:sp>
      <p:pic>
        <p:nvPicPr>
          <p:cNvPr id="129" name="Google Shape;129;g2bb81b3e26d_0_70"/>
          <p:cNvPicPr preferRelativeResize="0"/>
          <p:nvPr/>
        </p:nvPicPr>
        <p:blipFill rotWithShape="1">
          <a:blip r:embed="rId4">
            <a:alphaModFix/>
          </a:blip>
          <a:srcRect/>
          <a:stretch/>
        </p:blipFill>
        <p:spPr>
          <a:xfrm>
            <a:off x="-8249" y="5991490"/>
            <a:ext cx="12191695" cy="869554"/>
          </a:xfrm>
          <a:prstGeom prst="rect">
            <a:avLst/>
          </a:prstGeom>
          <a:noFill/>
          <a:ln>
            <a:noFill/>
          </a:ln>
        </p:spPr>
      </p:pic>
      <p:pic>
        <p:nvPicPr>
          <p:cNvPr id="130" name="Google Shape;130;g2bb81b3e26d_0_70"/>
          <p:cNvPicPr preferRelativeResize="0"/>
          <p:nvPr/>
        </p:nvPicPr>
        <p:blipFill rotWithShape="1">
          <a:blip r:embed="rId5">
            <a:alphaModFix/>
          </a:blip>
          <a:srcRect/>
          <a:stretch/>
        </p:blipFill>
        <p:spPr>
          <a:xfrm>
            <a:off x="10748048" y="6336215"/>
            <a:ext cx="1406013" cy="492105"/>
          </a:xfrm>
          <a:prstGeom prst="rect">
            <a:avLst/>
          </a:prstGeom>
          <a:noFill/>
          <a:ln>
            <a:noFill/>
          </a:ln>
        </p:spPr>
      </p:pic>
      <p:sp>
        <p:nvSpPr>
          <p:cNvPr id="131" name="Google Shape;131;g2bb81b3e26d_0_70"/>
          <p:cNvSpPr/>
          <p:nvPr/>
        </p:nvSpPr>
        <p:spPr>
          <a:xfrm>
            <a:off x="510" y="4903744"/>
            <a:ext cx="722400" cy="868200"/>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6</a:t>
            </a:r>
            <a:endParaRPr sz="2400" b="1">
              <a:solidFill>
                <a:schemeClr val="lt1"/>
              </a:solidFill>
              <a:latin typeface="Calibri"/>
              <a:ea typeface="Calibri"/>
              <a:cs typeface="Calibri"/>
              <a:sym typeface="Calibri"/>
            </a:endParaRPr>
          </a:p>
        </p:txBody>
      </p:sp>
      <p:pic>
        <p:nvPicPr>
          <p:cNvPr id="132" name="Google Shape;132;g2bb81b3e26d_0_70"/>
          <p:cNvPicPr preferRelativeResize="0"/>
          <p:nvPr/>
        </p:nvPicPr>
        <p:blipFill rotWithShape="1">
          <a:blip r:embed="rId4">
            <a:alphaModFix/>
          </a:blip>
          <a:srcRect b="59834"/>
          <a:stretch/>
        </p:blipFill>
        <p:spPr>
          <a:xfrm rot="10800000">
            <a:off x="-8250" y="-4107"/>
            <a:ext cx="12191695" cy="349261"/>
          </a:xfrm>
          <a:prstGeom prst="rect">
            <a:avLst/>
          </a:prstGeom>
          <a:noFill/>
          <a:ln>
            <a:noFill/>
          </a:ln>
        </p:spPr>
      </p:pic>
      <p:pic>
        <p:nvPicPr>
          <p:cNvPr id="133" name="Google Shape;133;g2bb81b3e26d_0_70" descr="Εικόνα που περιέχει clipart, σύμβολο, καρτούν, λογότυπο&#10;&#10;Περιγραφή που δημιουργήθηκε αυτόματα"/>
          <p:cNvPicPr preferRelativeResize="0"/>
          <p:nvPr/>
        </p:nvPicPr>
        <p:blipFill rotWithShape="1">
          <a:blip r:embed="rId6">
            <a:alphaModFix/>
          </a:blip>
          <a:srcRect/>
          <a:stretch/>
        </p:blipFill>
        <p:spPr>
          <a:xfrm>
            <a:off x="1996896" y="1576370"/>
            <a:ext cx="1880187" cy="3365007"/>
          </a:xfrm>
          <a:prstGeom prst="rect">
            <a:avLst/>
          </a:prstGeom>
          <a:noFill/>
          <a:ln>
            <a:noFill/>
          </a:ln>
        </p:spPr>
      </p:pic>
      <p:sp>
        <p:nvSpPr>
          <p:cNvPr id="134" name="Google Shape;134;g2bb81b3e26d_0_70"/>
          <p:cNvSpPr/>
          <p:nvPr/>
        </p:nvSpPr>
        <p:spPr>
          <a:xfrm>
            <a:off x="728869" y="1172199"/>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7</a:t>
            </a:r>
            <a:endParaRPr sz="2400">
              <a:solidFill>
                <a:srgbClr val="F2F2F2"/>
              </a:solidFill>
              <a:latin typeface="Calibri"/>
              <a:ea typeface="Calibri"/>
              <a:cs typeface="Calibri"/>
              <a:sym typeface="Calibri"/>
            </a:endParaRPr>
          </a:p>
        </p:txBody>
      </p:sp>
      <p:sp>
        <p:nvSpPr>
          <p:cNvPr id="135" name="Google Shape;135;g2bb81b3e26d_0_70"/>
          <p:cNvSpPr/>
          <p:nvPr/>
        </p:nvSpPr>
        <p:spPr>
          <a:xfrm>
            <a:off x="721541" y="2008020"/>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8</a:t>
            </a:r>
            <a:endParaRPr sz="2400">
              <a:solidFill>
                <a:srgbClr val="F2F2F2"/>
              </a:solidFill>
              <a:latin typeface="Calibri"/>
              <a:ea typeface="Calibri"/>
              <a:cs typeface="Calibri"/>
              <a:sym typeface="Calibri"/>
            </a:endParaRPr>
          </a:p>
        </p:txBody>
      </p:sp>
      <p:sp>
        <p:nvSpPr>
          <p:cNvPr id="136" name="Google Shape;136;g2bb81b3e26d_0_70"/>
          <p:cNvSpPr/>
          <p:nvPr/>
        </p:nvSpPr>
        <p:spPr>
          <a:xfrm>
            <a:off x="728815" y="2802787"/>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9</a:t>
            </a:r>
            <a:endParaRPr sz="2400">
              <a:solidFill>
                <a:srgbClr val="F2F2F2"/>
              </a:solidFill>
              <a:latin typeface="Calibri"/>
              <a:ea typeface="Calibri"/>
              <a:cs typeface="Calibri"/>
              <a:sym typeface="Calibri"/>
            </a:endParaRPr>
          </a:p>
        </p:txBody>
      </p:sp>
      <p:sp>
        <p:nvSpPr>
          <p:cNvPr id="137" name="Google Shape;137;g2bb81b3e26d_0_70"/>
          <p:cNvSpPr/>
          <p:nvPr/>
        </p:nvSpPr>
        <p:spPr>
          <a:xfrm>
            <a:off x="728869" y="3671243"/>
            <a:ext cx="722400" cy="868200"/>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10</a:t>
            </a:r>
            <a:endParaRPr sz="2400">
              <a:solidFill>
                <a:srgbClr val="F2F2F2"/>
              </a:solidFill>
              <a:latin typeface="Calibri"/>
              <a:ea typeface="Calibri"/>
              <a:cs typeface="Calibri"/>
              <a:sym typeface="Calibri"/>
            </a:endParaRPr>
          </a:p>
        </p:txBody>
      </p:sp>
      <p:sp>
        <p:nvSpPr>
          <p:cNvPr id="138" name="Google Shape;138;g2bb81b3e26d_0_70"/>
          <p:cNvSpPr/>
          <p:nvPr/>
        </p:nvSpPr>
        <p:spPr>
          <a:xfrm>
            <a:off x="730526" y="4537206"/>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11</a:t>
            </a:r>
            <a:endParaRPr sz="2400">
              <a:solidFill>
                <a:srgbClr val="F2F2F2"/>
              </a:solidFill>
              <a:latin typeface="Calibri"/>
              <a:ea typeface="Calibri"/>
              <a:cs typeface="Calibri"/>
              <a:sym typeface="Calibri"/>
            </a:endParaRPr>
          </a:p>
        </p:txBody>
      </p:sp>
      <p:sp>
        <p:nvSpPr>
          <p:cNvPr id="139" name="Google Shape;139;g2bb81b3e26d_0_70"/>
          <p:cNvSpPr/>
          <p:nvPr/>
        </p:nvSpPr>
        <p:spPr>
          <a:xfrm>
            <a:off x="2425150" y="6376653"/>
            <a:ext cx="8293200" cy="632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1000" b="0" i="0">
                <a:solidFill>
                  <a:srgbClr val="DDEAF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0">
              <a:solidFill>
                <a:srgbClr val="DDEAF6"/>
              </a:solidFill>
              <a:latin typeface="Calibri"/>
              <a:ea typeface="Calibri"/>
              <a:cs typeface="Calibri"/>
              <a:sym typeface="Calibri"/>
            </a:endParaRPr>
          </a:p>
        </p:txBody>
      </p:sp>
      <p:pic>
        <p:nvPicPr>
          <p:cNvPr id="140" name="Google Shape;140;g2bb81b3e26d_0_70" descr="A black background with white text&#10;&#10;Description automatically generated"/>
          <p:cNvPicPr preferRelativeResize="0"/>
          <p:nvPr/>
        </p:nvPicPr>
        <p:blipFill rotWithShape="1">
          <a:blip r:embed="rId7">
            <a:alphaModFix/>
          </a:blip>
          <a:srcRect/>
          <a:stretch/>
        </p:blipFill>
        <p:spPr>
          <a:xfrm>
            <a:off x="11628" y="6414599"/>
            <a:ext cx="1954613" cy="43609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bb81b3e26d_0_493"/>
          <p:cNvSpPr txBox="1">
            <a:spLocks noGrp="1"/>
          </p:cNvSpPr>
          <p:nvPr>
            <p:ph type="title"/>
          </p:nvPr>
        </p:nvSpPr>
        <p:spPr>
          <a:xfrm>
            <a:off x="566099" y="8766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What is Mental Health?</a:t>
            </a:r>
            <a:endParaRPr/>
          </a:p>
        </p:txBody>
      </p:sp>
      <p:sp>
        <p:nvSpPr>
          <p:cNvPr id="223" name="Google Shape;223;g2bb81b3e26d_0_493"/>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Introduction to mental health and its importance in everyday life</a:t>
            </a:r>
            <a:endParaRPr sz="1800" dirty="0">
              <a:solidFill>
                <a:schemeClr val="lt1"/>
              </a:solidFill>
              <a:latin typeface="Calibri"/>
              <a:ea typeface="Calibri"/>
              <a:cs typeface="Calibri"/>
              <a:sym typeface="Calibri"/>
            </a:endParaRPr>
          </a:p>
        </p:txBody>
      </p:sp>
      <p:sp>
        <p:nvSpPr>
          <p:cNvPr id="229" name="Google Shape;229;g2bb81b3e26d_0_493"/>
          <p:cNvSpPr txBox="1">
            <a:spLocks noGrp="1"/>
          </p:cNvSpPr>
          <p:nvPr>
            <p:ph type="body" idx="4294967295"/>
          </p:nvPr>
        </p:nvSpPr>
        <p:spPr>
          <a:xfrm>
            <a:off x="241178" y="1593598"/>
            <a:ext cx="6402300" cy="4008300"/>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50000"/>
              </a:lnSpc>
              <a:spcBef>
                <a:spcPts val="1200"/>
              </a:spcBef>
              <a:spcAft>
                <a:spcPts val="0"/>
              </a:spcAft>
              <a:buSzPct val="99099"/>
              <a:buNone/>
            </a:pPr>
            <a:r>
              <a:rPr lang="en-US" sz="2400" dirty="0"/>
              <a:t>There are a number of </a:t>
            </a:r>
            <a:r>
              <a:rPr lang="en-US" sz="2400" b="1" dirty="0"/>
              <a:t>factors</a:t>
            </a:r>
            <a:r>
              <a:rPr lang="en-US" sz="2400" dirty="0"/>
              <a:t> that influence people's mental health, the most important being:</a:t>
            </a:r>
            <a:endParaRPr dirty="0"/>
          </a:p>
          <a:p>
            <a:pPr marL="342900" lvl="0" indent="-320246" algn="just" rtl="0">
              <a:lnSpc>
                <a:spcPct val="150000"/>
              </a:lnSpc>
              <a:spcBef>
                <a:spcPts val="1200"/>
              </a:spcBef>
              <a:spcAft>
                <a:spcPts val="0"/>
              </a:spcAft>
              <a:buSzPct val="99099"/>
              <a:buFont typeface="Noto Sans Symbols"/>
              <a:buChar char="⮚"/>
            </a:pPr>
            <a:r>
              <a:rPr lang="en-US" sz="2400" dirty="0"/>
              <a:t>Biological factors (genes or chemical alterations in the brain).</a:t>
            </a:r>
            <a:endParaRPr dirty="0"/>
          </a:p>
          <a:p>
            <a:pPr marL="342900" lvl="0" indent="-320246" algn="just" rtl="0">
              <a:lnSpc>
                <a:spcPct val="150000"/>
              </a:lnSpc>
              <a:spcBef>
                <a:spcPts val="1200"/>
              </a:spcBef>
              <a:spcAft>
                <a:spcPts val="0"/>
              </a:spcAft>
              <a:buSzPct val="99099"/>
              <a:buFont typeface="Noto Sans Symbols"/>
              <a:buChar char="⮚"/>
            </a:pPr>
            <a:r>
              <a:rPr lang="en-US" sz="2400" dirty="0"/>
              <a:t>Family history </a:t>
            </a:r>
            <a:endParaRPr sz="2400" dirty="0"/>
          </a:p>
          <a:p>
            <a:pPr marL="342900" lvl="0" indent="-320246" algn="just" rtl="0">
              <a:lnSpc>
                <a:spcPct val="150000"/>
              </a:lnSpc>
              <a:spcBef>
                <a:spcPts val="1200"/>
              </a:spcBef>
              <a:spcAft>
                <a:spcPts val="0"/>
              </a:spcAft>
              <a:buSzPct val="99099"/>
              <a:buFont typeface="Noto Sans Symbols"/>
              <a:buChar char="⮚"/>
            </a:pPr>
            <a:r>
              <a:rPr lang="en-US" sz="2400" dirty="0"/>
              <a:t>Life experiences </a:t>
            </a:r>
            <a:endParaRPr sz="2400" dirty="0"/>
          </a:p>
          <a:p>
            <a:pPr marL="342900" lvl="0" indent="-320246" algn="just" rtl="0">
              <a:lnSpc>
                <a:spcPct val="150000"/>
              </a:lnSpc>
              <a:spcBef>
                <a:spcPts val="1200"/>
              </a:spcBef>
              <a:spcAft>
                <a:spcPts val="0"/>
              </a:spcAft>
              <a:buSzPct val="99099"/>
              <a:buFont typeface="Noto Sans Symbols"/>
              <a:buChar char="⮚"/>
            </a:pPr>
            <a:r>
              <a:rPr lang="en-US" sz="2400" dirty="0"/>
              <a:t>Lifestyle</a:t>
            </a:r>
            <a:endParaRPr sz="2400" dirty="0"/>
          </a:p>
          <a:p>
            <a:pPr marL="0" lvl="0" indent="0" algn="l" rtl="0">
              <a:lnSpc>
                <a:spcPct val="120000"/>
              </a:lnSpc>
              <a:spcBef>
                <a:spcPts val="1200"/>
              </a:spcBef>
              <a:spcAft>
                <a:spcPts val="0"/>
              </a:spcAft>
              <a:buSzPct val="100000"/>
              <a:buNone/>
            </a:pPr>
            <a:endParaRPr sz="2000" dirty="0"/>
          </a:p>
          <a:p>
            <a:pPr marL="0" lvl="0" indent="0" algn="l" rtl="0">
              <a:lnSpc>
                <a:spcPct val="120000"/>
              </a:lnSpc>
              <a:spcBef>
                <a:spcPts val="1200"/>
              </a:spcBef>
              <a:spcAft>
                <a:spcPts val="0"/>
              </a:spcAft>
              <a:buSzPct val="100000"/>
              <a:buNone/>
            </a:pPr>
            <a:endParaRPr sz="2000" dirty="0"/>
          </a:p>
        </p:txBody>
      </p:sp>
      <p:sp>
        <p:nvSpPr>
          <p:cNvPr id="231" name="Google Shape;231;g2bb81b3e26d_0_493"/>
          <p:cNvSpPr/>
          <p:nvPr/>
        </p:nvSpPr>
        <p:spPr>
          <a:xfrm rot="-485011">
            <a:off x="2714022" y="4967232"/>
            <a:ext cx="5739022" cy="1636854"/>
          </a:xfrm>
          <a:prstGeom prst="curvedUpArrow">
            <a:avLst>
              <a:gd name="adj1" fmla="val 31653"/>
              <a:gd name="adj2" fmla="val 50000"/>
              <a:gd name="adj3" fmla="val 4741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32" name="Google Shape;232;g2bb81b3e26d_0_493"/>
          <p:cNvSpPr/>
          <p:nvPr/>
        </p:nvSpPr>
        <p:spPr>
          <a:xfrm>
            <a:off x="6998250" y="1352875"/>
            <a:ext cx="4898400" cy="3107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When these factors are altered, Mental Health problems begin to appear:</a:t>
            </a:r>
            <a:endParaRPr/>
          </a:p>
          <a:p>
            <a:pPr marL="0" marR="0" lvl="0" indent="0" algn="just"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Noto Sans Symbols"/>
              <a:buChar char="⮚"/>
            </a:pPr>
            <a:r>
              <a:rPr lang="en-US" sz="2400" b="1" i="0" u="none" strike="noStrike" cap="none">
                <a:solidFill>
                  <a:srgbClr val="000000"/>
                </a:solidFill>
                <a:latin typeface="Calibri"/>
                <a:ea typeface="Calibri"/>
                <a:cs typeface="Calibri"/>
                <a:sym typeface="Calibri"/>
              </a:rPr>
              <a:t>Stress </a:t>
            </a:r>
            <a:endParaRPr/>
          </a:p>
          <a:p>
            <a:pPr marL="342900" marR="0" lvl="0" indent="-342900" algn="just" rtl="0">
              <a:lnSpc>
                <a:spcPct val="100000"/>
              </a:lnSpc>
              <a:spcBef>
                <a:spcPts val="0"/>
              </a:spcBef>
              <a:spcAft>
                <a:spcPts val="0"/>
              </a:spcAft>
              <a:buClr>
                <a:srgbClr val="000000"/>
              </a:buClr>
              <a:buSzPts val="2400"/>
              <a:buFont typeface="Noto Sans Symbols"/>
              <a:buChar char="⮚"/>
            </a:pPr>
            <a:r>
              <a:rPr lang="en-US" sz="2400" b="1" i="0" u="none" strike="noStrike" cap="none">
                <a:solidFill>
                  <a:srgbClr val="000000"/>
                </a:solidFill>
                <a:latin typeface="Calibri"/>
                <a:ea typeface="Calibri"/>
                <a:cs typeface="Calibri"/>
                <a:sym typeface="Calibri"/>
              </a:rPr>
              <a:t>Depression</a:t>
            </a:r>
            <a:endParaRPr/>
          </a:p>
          <a:p>
            <a:pPr marL="342900" marR="0" lvl="0" indent="-342900" algn="just" rtl="0">
              <a:lnSpc>
                <a:spcPct val="100000"/>
              </a:lnSpc>
              <a:spcBef>
                <a:spcPts val="0"/>
              </a:spcBef>
              <a:spcAft>
                <a:spcPts val="0"/>
              </a:spcAft>
              <a:buClr>
                <a:srgbClr val="000000"/>
              </a:buClr>
              <a:buSzPts val="2400"/>
              <a:buFont typeface="Noto Sans Symbols"/>
              <a:buChar char="⮚"/>
            </a:pPr>
            <a:r>
              <a:rPr lang="en-US" sz="2400" b="1" i="0" u="none" strike="noStrike" cap="none">
                <a:solidFill>
                  <a:srgbClr val="000000"/>
                </a:solidFill>
                <a:latin typeface="Calibri"/>
                <a:ea typeface="Calibri"/>
                <a:cs typeface="Calibri"/>
                <a:sym typeface="Calibri"/>
              </a:rPr>
              <a:t>Anxiety</a:t>
            </a:r>
            <a:endParaRPr sz="2400" b="1"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bb81b3e26d_0_512"/>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Introduction to mental health and its importance in everyday life</a:t>
            </a:r>
            <a:endParaRPr sz="1800" dirty="0">
              <a:solidFill>
                <a:schemeClr val="lt1"/>
              </a:solidFill>
              <a:latin typeface="Calibri"/>
              <a:ea typeface="Calibri"/>
              <a:cs typeface="Calibri"/>
              <a:sym typeface="Calibri"/>
            </a:endParaRPr>
          </a:p>
        </p:txBody>
      </p:sp>
      <p:sp>
        <p:nvSpPr>
          <p:cNvPr id="243" name="Google Shape;243;g2bb81b3e26d_0_512"/>
          <p:cNvSpPr/>
          <p:nvPr/>
        </p:nvSpPr>
        <p:spPr>
          <a:xfrm>
            <a:off x="886526" y="1056846"/>
            <a:ext cx="10762500" cy="12042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None/>
            </a:pPr>
            <a:r>
              <a:rPr lang="en-US" sz="2200" b="0" i="0" u="none" strike="noStrike" cap="none">
                <a:solidFill>
                  <a:srgbClr val="000000"/>
                </a:solidFill>
                <a:latin typeface="Calibri"/>
                <a:ea typeface="Calibri"/>
                <a:cs typeface="Calibri"/>
                <a:sym typeface="Calibri"/>
              </a:rPr>
              <a:t>Stress can be defined as a state of worry or mental tension caused by a difficult situation. Everyone experiences stress to some degree. The way we respond to stress, however, makes a big difference to our overall well-being. (WHO, 2023).</a:t>
            </a:r>
            <a:endParaRPr sz="2200" b="0" i="0" u="none" strike="noStrike" cap="none">
              <a:solidFill>
                <a:srgbClr val="000000"/>
              </a:solidFill>
              <a:latin typeface="Calibri"/>
              <a:ea typeface="Calibri"/>
              <a:cs typeface="Calibri"/>
              <a:sym typeface="Calibri"/>
            </a:endParaRPr>
          </a:p>
        </p:txBody>
      </p:sp>
      <p:sp>
        <p:nvSpPr>
          <p:cNvPr id="244" name="Google Shape;244;g2bb81b3e26d_0_512"/>
          <p:cNvSpPr/>
          <p:nvPr/>
        </p:nvSpPr>
        <p:spPr>
          <a:xfrm>
            <a:off x="624632" y="754556"/>
            <a:ext cx="1533000"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Calibri"/>
                <a:ea typeface="Calibri"/>
                <a:cs typeface="Calibri"/>
                <a:sym typeface="Calibri"/>
              </a:rPr>
              <a:t>STRESS </a:t>
            </a:r>
            <a:endParaRPr sz="2000" b="1" i="0" u="none" strike="noStrike" cap="none">
              <a:solidFill>
                <a:srgbClr val="000000"/>
              </a:solidFill>
              <a:latin typeface="Calibri"/>
              <a:ea typeface="Calibri"/>
              <a:cs typeface="Calibri"/>
              <a:sym typeface="Calibri"/>
            </a:endParaRPr>
          </a:p>
        </p:txBody>
      </p:sp>
      <p:sp>
        <p:nvSpPr>
          <p:cNvPr id="245" name="Google Shape;245;g2bb81b3e26d_0_512"/>
          <p:cNvSpPr/>
          <p:nvPr/>
        </p:nvSpPr>
        <p:spPr>
          <a:xfrm>
            <a:off x="869432" y="2663924"/>
            <a:ext cx="10707000" cy="16875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None/>
            </a:pPr>
            <a:r>
              <a:rPr lang="en-US" sz="2200" b="0" i="0" u="none" strike="noStrike" cap="none" dirty="0">
                <a:solidFill>
                  <a:srgbClr val="000000"/>
                </a:solidFill>
                <a:latin typeface="Calibri"/>
                <a:ea typeface="Calibri"/>
                <a:cs typeface="Calibri"/>
                <a:sym typeface="Calibri"/>
              </a:rPr>
              <a:t>According to the WHO (2023), everyone can feel anxious at some time, but people with anxiety disorders often experience intense and excessive fear and worry. They are difficult to control, they cause significant distress and can last for a long time if left untreated. Anxiety disorders interfere with daily activities and can impair a person's family, social and school or work life.</a:t>
            </a:r>
            <a:endParaRPr sz="2200" b="0" i="0" u="none" strike="noStrike" cap="none" dirty="0">
              <a:solidFill>
                <a:srgbClr val="000000"/>
              </a:solidFill>
              <a:latin typeface="Calibri"/>
              <a:ea typeface="Calibri"/>
              <a:cs typeface="Calibri"/>
              <a:sym typeface="Calibri"/>
            </a:endParaRPr>
          </a:p>
        </p:txBody>
      </p:sp>
      <p:sp>
        <p:nvSpPr>
          <p:cNvPr id="246" name="Google Shape;246;g2bb81b3e26d_0_512"/>
          <p:cNvSpPr/>
          <p:nvPr/>
        </p:nvSpPr>
        <p:spPr>
          <a:xfrm>
            <a:off x="467432" y="2296732"/>
            <a:ext cx="1847400"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Calibri"/>
                <a:ea typeface="Calibri"/>
                <a:cs typeface="Calibri"/>
                <a:sym typeface="Calibri"/>
              </a:rPr>
              <a:t>ANXIETY</a:t>
            </a:r>
            <a:r>
              <a:rPr lang="en-US"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sp>
        <p:nvSpPr>
          <p:cNvPr id="247" name="Google Shape;247;g2bb81b3e26d_0_512"/>
          <p:cNvSpPr/>
          <p:nvPr/>
        </p:nvSpPr>
        <p:spPr>
          <a:xfrm>
            <a:off x="732943" y="4468191"/>
            <a:ext cx="10843500" cy="18144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Calibri"/>
              <a:ea typeface="Calibri"/>
              <a:cs typeface="Calibri"/>
              <a:sym typeface="Calibri"/>
            </a:endParaRPr>
          </a:p>
          <a:p>
            <a:pPr marL="0" marR="0" lvl="0" indent="457200" algn="just" rtl="0">
              <a:lnSpc>
                <a:spcPct val="100000"/>
              </a:lnSpc>
              <a:spcBef>
                <a:spcPts val="0"/>
              </a:spcBef>
              <a:spcAft>
                <a:spcPts val="0"/>
              </a:spcAft>
              <a:buNone/>
            </a:pPr>
            <a:endParaRPr sz="2200" b="0" i="0" u="none" strike="noStrike" cap="none" dirty="0">
              <a:solidFill>
                <a:schemeClr val="dk1"/>
              </a:solidFill>
              <a:latin typeface="Calibri"/>
              <a:ea typeface="Calibri"/>
              <a:cs typeface="Calibri"/>
              <a:sym typeface="Calibri"/>
            </a:endParaRPr>
          </a:p>
          <a:p>
            <a:pPr marL="0" marR="0" lvl="0" indent="457200" algn="just" rtl="0">
              <a:lnSpc>
                <a:spcPct val="100000"/>
              </a:lnSpc>
              <a:spcBef>
                <a:spcPts val="0"/>
              </a:spcBef>
              <a:spcAft>
                <a:spcPts val="0"/>
              </a:spcAft>
              <a:buNone/>
            </a:pPr>
            <a:r>
              <a:rPr lang="en-US" sz="2200" b="0" i="0" u="none" strike="noStrike" cap="none" dirty="0">
                <a:solidFill>
                  <a:schemeClr val="dk1"/>
                </a:solidFill>
                <a:latin typeface="Calibri"/>
                <a:ea typeface="Calibri"/>
                <a:cs typeface="Calibri"/>
                <a:sym typeface="Calibri"/>
              </a:rPr>
              <a:t>        Depressive disorder involves a depressed mood or loss of pleasure or interest in activities for long periods of time. Depression is different from regular mood changes and feelings about everyday life. Depression can happen to anyone but people who have lived through abuse, severe losses or other stressful events are more likely to develop depression. </a:t>
            </a:r>
            <a:endParaRPr sz="2200" b="0" i="0" u="none" strike="noStrike" cap="none" dirty="0">
              <a:solidFill>
                <a:schemeClr val="dk1"/>
              </a:solidFill>
              <a:latin typeface="Calibri"/>
              <a:ea typeface="Calibri"/>
              <a:cs typeface="Calibri"/>
              <a:sym typeface="Calibri"/>
            </a:endParaRPr>
          </a:p>
          <a:p>
            <a:pPr marL="457200" marR="0" lvl="0" indent="457200" algn="just"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Calibri"/>
              <a:ea typeface="Calibri"/>
              <a:cs typeface="Calibri"/>
              <a:sym typeface="Calibri"/>
            </a:endParaRPr>
          </a:p>
        </p:txBody>
      </p:sp>
      <p:sp>
        <p:nvSpPr>
          <p:cNvPr id="248" name="Google Shape;248;g2bb81b3e26d_0_512"/>
          <p:cNvSpPr/>
          <p:nvPr/>
        </p:nvSpPr>
        <p:spPr>
          <a:xfrm>
            <a:off x="467432" y="4380297"/>
            <a:ext cx="1847400"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Calibri"/>
                <a:ea typeface="Calibri"/>
                <a:cs typeface="Calibri"/>
                <a:sym typeface="Calibri"/>
              </a:rPr>
              <a:t>DEPRESSION </a:t>
            </a:r>
            <a:endParaRPr sz="2000" b="1"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bb81b3e26d_0_549"/>
          <p:cNvSpPr txBox="1">
            <a:spLocks noGrp="1"/>
          </p:cNvSpPr>
          <p:nvPr>
            <p:ph type="title"/>
          </p:nvPr>
        </p:nvSpPr>
        <p:spPr>
          <a:xfrm>
            <a:off x="566099" y="8766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What are Mental Health Apps?</a:t>
            </a:r>
            <a:endParaRPr/>
          </a:p>
        </p:txBody>
      </p:sp>
      <p:sp>
        <p:nvSpPr>
          <p:cNvPr id="255" name="Google Shape;255;g2bb81b3e26d_0_549"/>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Introduction to mental health and its importance in everyday life</a:t>
            </a:r>
            <a:endParaRPr sz="1800" dirty="0">
              <a:solidFill>
                <a:schemeClr val="lt1"/>
              </a:solidFill>
              <a:latin typeface="Calibri"/>
              <a:ea typeface="Calibri"/>
              <a:cs typeface="Calibri"/>
              <a:sym typeface="Calibri"/>
            </a:endParaRPr>
          </a:p>
        </p:txBody>
      </p:sp>
      <p:sp>
        <p:nvSpPr>
          <p:cNvPr id="256" name="Google Shape;256;g2bb81b3e26d_0_549"/>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260" name="Google Shape;260;g2bb81b3e26d_0_549"/>
          <p:cNvSpPr txBox="1">
            <a:spLocks noGrp="1"/>
          </p:cNvSpPr>
          <p:nvPr>
            <p:ph type="body" idx="4294967295"/>
          </p:nvPr>
        </p:nvSpPr>
        <p:spPr>
          <a:xfrm>
            <a:off x="383465" y="1545749"/>
            <a:ext cx="7203000" cy="4008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1550"/>
              <a:buNone/>
            </a:pPr>
            <a:r>
              <a:rPr lang="en-US" sz="2400"/>
              <a:t>The applications that we are going to learn about and use during this module are intended to help regulate emotional state, improve self-management of health and prevent possible Mental Health problems.  </a:t>
            </a:r>
            <a:endParaRPr/>
          </a:p>
          <a:p>
            <a:pPr marL="0" lvl="0" indent="0" algn="l" rtl="0">
              <a:lnSpc>
                <a:spcPct val="100000"/>
              </a:lnSpc>
              <a:spcBef>
                <a:spcPts val="1200"/>
              </a:spcBef>
              <a:spcAft>
                <a:spcPts val="0"/>
              </a:spcAft>
              <a:buSzPts val="1550"/>
              <a:buNone/>
            </a:pPr>
            <a:r>
              <a:rPr lang="en-US" sz="2400"/>
              <a:t>They cover different functions and areas:</a:t>
            </a:r>
            <a:endParaRPr/>
          </a:p>
          <a:p>
            <a:pPr marL="342900" lvl="0" indent="-342900" algn="ctr" rtl="0">
              <a:lnSpc>
                <a:spcPct val="100000"/>
              </a:lnSpc>
              <a:spcBef>
                <a:spcPts val="1200"/>
              </a:spcBef>
              <a:spcAft>
                <a:spcPts val="0"/>
              </a:spcAft>
              <a:buSzPts val="1550"/>
              <a:buFont typeface="Noto Sans Symbols"/>
              <a:buChar char="⮚"/>
            </a:pPr>
            <a:r>
              <a:rPr lang="en-US" sz="2400" b="1"/>
              <a:t>Stress </a:t>
            </a:r>
            <a:endParaRPr/>
          </a:p>
          <a:p>
            <a:pPr marL="342900" lvl="0" indent="-342900" algn="ctr" rtl="0">
              <a:lnSpc>
                <a:spcPct val="100000"/>
              </a:lnSpc>
              <a:spcBef>
                <a:spcPts val="1200"/>
              </a:spcBef>
              <a:spcAft>
                <a:spcPts val="0"/>
              </a:spcAft>
              <a:buSzPts val="1550"/>
              <a:buFont typeface="Noto Sans Symbols"/>
              <a:buChar char="⮚"/>
            </a:pPr>
            <a:r>
              <a:rPr lang="en-US" sz="2400" b="1"/>
              <a:t>Anxiety</a:t>
            </a:r>
            <a:endParaRPr/>
          </a:p>
          <a:p>
            <a:pPr marL="342900" lvl="0" indent="-342900" algn="ctr" rtl="0">
              <a:lnSpc>
                <a:spcPct val="100000"/>
              </a:lnSpc>
              <a:spcBef>
                <a:spcPts val="1200"/>
              </a:spcBef>
              <a:spcAft>
                <a:spcPts val="0"/>
              </a:spcAft>
              <a:buSzPts val="1550"/>
              <a:buFont typeface="Noto Sans Symbols"/>
              <a:buChar char="⮚"/>
            </a:pPr>
            <a:r>
              <a:rPr lang="en-US" sz="2400" b="1"/>
              <a:t>Post-traumatic stress disorder (PTSD)</a:t>
            </a:r>
            <a:endParaRPr/>
          </a:p>
          <a:p>
            <a:pPr marL="342900" lvl="0" indent="-342900" algn="ctr" rtl="0">
              <a:lnSpc>
                <a:spcPct val="100000"/>
              </a:lnSpc>
              <a:spcBef>
                <a:spcPts val="1200"/>
              </a:spcBef>
              <a:spcAft>
                <a:spcPts val="0"/>
              </a:spcAft>
              <a:buSzPts val="1550"/>
              <a:buFont typeface="Noto Sans Symbols"/>
              <a:buChar char="⮚"/>
            </a:pPr>
            <a:r>
              <a:rPr lang="en-US" sz="2400" b="1"/>
              <a:t>Counselling </a:t>
            </a:r>
            <a:endParaRPr/>
          </a:p>
          <a:p>
            <a:pPr marL="342900" lvl="0" indent="-342900" algn="ctr" rtl="0">
              <a:lnSpc>
                <a:spcPct val="100000"/>
              </a:lnSpc>
              <a:spcBef>
                <a:spcPts val="1200"/>
              </a:spcBef>
              <a:spcAft>
                <a:spcPts val="0"/>
              </a:spcAft>
              <a:buSzPts val="1550"/>
              <a:buFont typeface="Noto Sans Symbols"/>
              <a:buChar char="⮚"/>
            </a:pPr>
            <a:r>
              <a:rPr lang="en-US" sz="2400" b="1"/>
              <a:t>Motivation </a:t>
            </a:r>
            <a:endParaRPr/>
          </a:p>
          <a:p>
            <a:pPr marL="342900" lvl="0" indent="-342900" algn="ctr" rtl="0">
              <a:lnSpc>
                <a:spcPct val="100000"/>
              </a:lnSpc>
              <a:spcBef>
                <a:spcPts val="1200"/>
              </a:spcBef>
              <a:spcAft>
                <a:spcPts val="0"/>
              </a:spcAft>
              <a:buSzPts val="1550"/>
              <a:buFont typeface="Noto Sans Symbols"/>
              <a:buChar char="⮚"/>
            </a:pPr>
            <a:r>
              <a:rPr lang="en-US" sz="2400" b="1"/>
              <a:t>Emotional regulation</a:t>
            </a:r>
            <a:endParaRPr sz="2400" b="1"/>
          </a:p>
        </p:txBody>
      </p:sp>
      <p:pic>
        <p:nvPicPr>
          <p:cNvPr id="1026" name="Picture 2" descr="Free smartphone app news illustration">
            <a:extLst>
              <a:ext uri="{FF2B5EF4-FFF2-40B4-BE49-F238E27FC236}">
                <a16:creationId xmlns:a16="http://schemas.microsoft.com/office/drawing/2014/main" id="{F4480849-BAF9-4727-E9B7-5829BAAFD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2588" y="1442302"/>
            <a:ext cx="3623311" cy="46613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bb81b3e26d_0_56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lvl="0">
              <a:lnSpc>
                <a:spcPct val="100000"/>
              </a:lnSpc>
              <a:buClr>
                <a:schemeClr val="dk1"/>
              </a:buClr>
              <a:buSzPts val="1100"/>
            </a:pPr>
            <a:r>
              <a:rPr lang="en-US" dirty="0"/>
              <a:t>What mental health applications will we find in this module?</a:t>
            </a:r>
            <a:endParaRPr dirty="0"/>
          </a:p>
        </p:txBody>
      </p:sp>
      <p:sp>
        <p:nvSpPr>
          <p:cNvPr id="269" name="Google Shape;269;g2bb81b3e26d_0_565"/>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Introduction to mental health and its importance in everyday life</a:t>
            </a:r>
            <a:endParaRPr sz="1800" dirty="0">
              <a:solidFill>
                <a:schemeClr val="lt1"/>
              </a:solidFill>
              <a:latin typeface="Calibri"/>
              <a:ea typeface="Calibri"/>
              <a:cs typeface="Calibri"/>
              <a:sym typeface="Calibri"/>
            </a:endParaRPr>
          </a:p>
        </p:txBody>
      </p:sp>
      <p:sp>
        <p:nvSpPr>
          <p:cNvPr id="274" name="Google Shape;274;g2bb81b3e26d_0_565"/>
          <p:cNvSpPr/>
          <p:nvPr/>
        </p:nvSpPr>
        <p:spPr>
          <a:xfrm>
            <a:off x="4240500" y="1858350"/>
            <a:ext cx="3850200" cy="776100"/>
          </a:xfrm>
          <a:prstGeom prst="roundRect">
            <a:avLst>
              <a:gd name="adj" fmla="val 16667"/>
            </a:avLst>
          </a:prstGeom>
          <a:solidFill>
            <a:srgbClr val="EA9999"/>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Mental Health Apps</a:t>
            </a:r>
            <a:r>
              <a:rPr lang="en-US"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sp>
        <p:nvSpPr>
          <p:cNvPr id="275" name="Google Shape;275;g2bb81b3e26d_0_565"/>
          <p:cNvSpPr/>
          <p:nvPr/>
        </p:nvSpPr>
        <p:spPr>
          <a:xfrm>
            <a:off x="859675" y="303390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900" b="0" i="0" u="none" strike="noStrike" cap="none" dirty="0" err="1">
                <a:solidFill>
                  <a:srgbClr val="000000"/>
                </a:solidFill>
                <a:latin typeface="Calibri"/>
                <a:ea typeface="Calibri"/>
                <a:cs typeface="Calibri"/>
                <a:sym typeface="Calibri"/>
              </a:rPr>
              <a:t>MoodLog</a:t>
            </a:r>
            <a:r>
              <a:rPr lang="en-US" sz="1900" b="0" i="0" u="none" strike="noStrike" cap="none" dirty="0">
                <a:solidFill>
                  <a:srgbClr val="000000"/>
                </a:solidFill>
                <a:latin typeface="Calibri"/>
                <a:ea typeface="Calibri"/>
                <a:cs typeface="Calibri"/>
                <a:sym typeface="Calibri"/>
              </a:rPr>
              <a:t>: Daily Insights</a:t>
            </a:r>
            <a:endParaRPr sz="1900" b="0" i="0" u="none" strike="noStrike" cap="none" dirty="0">
              <a:solidFill>
                <a:srgbClr val="000000"/>
              </a:solidFill>
              <a:latin typeface="Calibri"/>
              <a:ea typeface="Calibri"/>
              <a:cs typeface="Calibri"/>
              <a:sym typeface="Calibri"/>
            </a:endParaRPr>
          </a:p>
        </p:txBody>
      </p:sp>
      <p:sp>
        <p:nvSpPr>
          <p:cNvPr id="276" name="Google Shape;276;g2bb81b3e26d_0_565"/>
          <p:cNvSpPr/>
          <p:nvPr/>
        </p:nvSpPr>
        <p:spPr>
          <a:xfrm>
            <a:off x="4792350" y="303390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PTSD COACH</a:t>
            </a:r>
            <a:endParaRPr sz="1900" b="0" i="0" u="none" strike="noStrike" cap="none">
              <a:solidFill>
                <a:srgbClr val="000000"/>
              </a:solidFill>
              <a:latin typeface="Calibri"/>
              <a:ea typeface="Calibri"/>
              <a:cs typeface="Calibri"/>
              <a:sym typeface="Calibri"/>
            </a:endParaRPr>
          </a:p>
        </p:txBody>
      </p:sp>
      <p:sp>
        <p:nvSpPr>
          <p:cNvPr id="277" name="Google Shape;277;g2bb81b3e26d_0_565"/>
          <p:cNvSpPr/>
          <p:nvPr/>
        </p:nvSpPr>
        <p:spPr>
          <a:xfrm>
            <a:off x="4949354" y="463863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Therapyside</a:t>
            </a:r>
            <a:endParaRPr sz="1900" b="0" i="0" u="none" strike="noStrike" cap="none">
              <a:solidFill>
                <a:srgbClr val="000000"/>
              </a:solidFill>
              <a:latin typeface="Calibri"/>
              <a:ea typeface="Calibri"/>
              <a:cs typeface="Calibri"/>
              <a:sym typeface="Calibri"/>
            </a:endParaRPr>
          </a:p>
        </p:txBody>
      </p:sp>
      <p:sp>
        <p:nvSpPr>
          <p:cNvPr id="278" name="Google Shape;278;g2bb81b3e26d_0_565"/>
          <p:cNvSpPr/>
          <p:nvPr/>
        </p:nvSpPr>
        <p:spPr>
          <a:xfrm>
            <a:off x="8795363" y="303390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BREATH2RELAX</a:t>
            </a:r>
            <a:endParaRPr sz="19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 name="Picture 2" descr="Ambition abstract concept">
            <a:extLst>
              <a:ext uri="{FF2B5EF4-FFF2-40B4-BE49-F238E27FC236}">
                <a16:creationId xmlns:a16="http://schemas.microsoft.com/office/drawing/2014/main" id="{C4853486-9348-F7D0-287F-6791BA134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EBF693-E720-DA1E-4E8B-147DE897A0FD}"/>
              </a:ext>
            </a:extLst>
          </p:cNvPr>
          <p:cNvSpPr txBox="1"/>
          <p:nvPr/>
        </p:nvSpPr>
        <p:spPr>
          <a:xfrm>
            <a:off x="5419175" y="6181455"/>
            <a:ext cx="6099586" cy="276999"/>
          </a:xfrm>
          <a:prstGeom prst="rect">
            <a:avLst/>
          </a:prstGeom>
          <a:noFill/>
        </p:spPr>
        <p:txBody>
          <a:bodyPr wrap="square">
            <a:spAutoFit/>
          </a:bodyPr>
          <a:lstStyle/>
          <a:p>
            <a:pPr algn="r"/>
            <a:r>
              <a:rPr lang="en-US" sz="1200" dirty="0">
                <a:hlinkClick r:id="rId4"/>
              </a:rPr>
              <a:t>Designed by </a:t>
            </a:r>
            <a:r>
              <a:rPr lang="en-US" sz="1200" dirty="0" err="1">
                <a:hlinkClick r:id="rId4"/>
              </a:rPr>
              <a:t>Freepik</a:t>
            </a:r>
            <a:endParaRPr lang="el-GR" sz="1200" dirty="0"/>
          </a:p>
        </p:txBody>
      </p:sp>
      <p:sp>
        <p:nvSpPr>
          <p:cNvPr id="284" name="Google Shape;284;g2bb81b3e26d_0_583"/>
          <p:cNvSpPr txBox="1">
            <a:spLocks noGrp="1"/>
          </p:cNvSpPr>
          <p:nvPr>
            <p:ph type="title"/>
          </p:nvPr>
        </p:nvSpPr>
        <p:spPr>
          <a:xfrm>
            <a:off x="558000" y="1080000"/>
            <a:ext cx="11374200" cy="8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ct val="100000"/>
              <a:buFont typeface="Calibri"/>
              <a:buNone/>
            </a:pPr>
            <a:r>
              <a:rPr lang="en-US" sz="2000" dirty="0">
                <a:solidFill>
                  <a:srgbClr val="C01E24"/>
                </a:solidFill>
              </a:rPr>
              <a:t>10.1.2</a:t>
            </a:r>
            <a:r>
              <a:rPr lang="en-US" dirty="0"/>
              <a:t/>
            </a:r>
            <a:br>
              <a:rPr lang="en-US" dirty="0"/>
            </a:br>
            <a:r>
              <a:rPr lang="en-US" dirty="0">
                <a:solidFill>
                  <a:srgbClr val="C01E24"/>
                </a:solidFill>
              </a:rPr>
              <a:t>Importance of emotional management</a:t>
            </a:r>
            <a:endParaRPr dirty="0">
              <a:solidFill>
                <a:srgbClr val="C01E24"/>
              </a:solidFill>
            </a:endParaRPr>
          </a:p>
        </p:txBody>
      </p:sp>
      <p:sp>
        <p:nvSpPr>
          <p:cNvPr id="285" name="Google Shape;285;g2bb81b3e26d_0_583"/>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Objectives</a:t>
            </a:r>
            <a:endParaRPr/>
          </a:p>
        </p:txBody>
      </p:sp>
      <p:sp>
        <p:nvSpPr>
          <p:cNvPr id="286" name="Google Shape;286;g2bb81b3e26d_0_583"/>
          <p:cNvSpPr txBox="1">
            <a:spLocks noGrp="1"/>
          </p:cNvSpPr>
          <p:nvPr>
            <p:ph type="body" idx="2"/>
          </p:nvPr>
        </p:nvSpPr>
        <p:spPr>
          <a:xfrm>
            <a:off x="673239" y="2849843"/>
            <a:ext cx="5866800" cy="3470100"/>
          </a:xfrm>
          <a:prstGeom prst="rect">
            <a:avLst/>
          </a:prstGeom>
          <a:noFill/>
          <a:ln>
            <a:noFill/>
          </a:ln>
        </p:spPr>
        <p:txBody>
          <a:bodyPr spcFirstLastPara="1" wrap="square" lIns="91425" tIns="45700" rIns="91425" bIns="45700" anchor="t" anchorCtr="0">
            <a:normAutofit fontScale="92500"/>
          </a:bodyPr>
          <a:lstStyle/>
          <a:p>
            <a:pPr marL="228600" lvl="0" indent="-241300" algn="l" rtl="0">
              <a:spcBef>
                <a:spcPts val="1200"/>
              </a:spcBef>
              <a:spcAft>
                <a:spcPts val="0"/>
              </a:spcAft>
              <a:buSzPts val="2400"/>
              <a:buChar char="▪"/>
            </a:pPr>
            <a:r>
              <a:rPr lang="en-US" sz="2400" dirty="0"/>
              <a:t>Learn what emotions are and their importance</a:t>
            </a:r>
          </a:p>
          <a:p>
            <a:pPr marL="228600" lvl="0" indent="-241300" algn="l" rtl="0">
              <a:spcBef>
                <a:spcPts val="1200"/>
              </a:spcBef>
              <a:spcAft>
                <a:spcPts val="0"/>
              </a:spcAft>
              <a:buSzPts val="2400"/>
              <a:buChar char="▪"/>
            </a:pPr>
            <a:r>
              <a:rPr lang="en-US" sz="2400" dirty="0"/>
              <a:t>Learn how to detect emotions and how to regulate them.</a:t>
            </a:r>
          </a:p>
          <a:p>
            <a:pPr marL="228600" lvl="0" indent="-241300" algn="l" rtl="0">
              <a:spcBef>
                <a:spcPts val="1200"/>
              </a:spcBef>
              <a:spcAft>
                <a:spcPts val="0"/>
              </a:spcAft>
              <a:buSzPts val="2400"/>
              <a:buChar char="▪"/>
            </a:pPr>
            <a:r>
              <a:rPr lang="en-US" sz="2400" dirty="0"/>
              <a:t>Learn how to control your breathing in stressful moments.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4C72C5-B495-C4BE-9649-92C1DE2B2CA0}"/>
              </a:ext>
            </a:extLst>
          </p:cNvPr>
          <p:cNvSpPr>
            <a:spLocks noGrp="1"/>
          </p:cNvSpPr>
          <p:nvPr>
            <p:ph type="title"/>
          </p:nvPr>
        </p:nvSpPr>
        <p:spPr/>
        <p:txBody>
          <a:bodyPr/>
          <a:lstStyle/>
          <a:p>
            <a:r>
              <a:rPr lang="en-US" dirty="0"/>
              <a:t>Training Content</a:t>
            </a:r>
            <a:endParaRPr lang="el-GR" dirty="0"/>
          </a:p>
        </p:txBody>
      </p:sp>
      <p:sp>
        <p:nvSpPr>
          <p:cNvPr id="5" name="Θέση κειμένου 4">
            <a:extLst>
              <a:ext uri="{FF2B5EF4-FFF2-40B4-BE49-F238E27FC236}">
                <a16:creationId xmlns:a16="http://schemas.microsoft.com/office/drawing/2014/main" id="{C80F5A89-9CA6-F4D3-6334-726781C3EBCF}"/>
              </a:ext>
            </a:extLst>
          </p:cNvPr>
          <p:cNvSpPr>
            <a:spLocks noGrp="1"/>
          </p:cNvSpPr>
          <p:nvPr>
            <p:ph type="body" idx="1"/>
          </p:nvPr>
        </p:nvSpPr>
        <p:spPr/>
        <p:txBody>
          <a:bodyPr/>
          <a:lstStyle/>
          <a:p>
            <a:pPr marL="228600" lvl="0" indent="-241300" algn="l" rtl="0">
              <a:spcBef>
                <a:spcPts val="1200"/>
              </a:spcBef>
              <a:spcAft>
                <a:spcPts val="0"/>
              </a:spcAft>
              <a:buSzPts val="2400"/>
              <a:buChar char="▪"/>
            </a:pPr>
            <a:r>
              <a:rPr lang="en-US" sz="2400" dirty="0"/>
              <a:t>What are emotions? </a:t>
            </a:r>
          </a:p>
          <a:p>
            <a:pPr marL="228600" lvl="0" indent="-241300" algn="l" rtl="0">
              <a:spcBef>
                <a:spcPts val="1200"/>
              </a:spcBef>
              <a:spcAft>
                <a:spcPts val="0"/>
              </a:spcAft>
              <a:buSzPts val="2400"/>
              <a:buChar char="▪"/>
            </a:pPr>
            <a:r>
              <a:rPr lang="en-US" sz="2400" dirty="0"/>
              <a:t>Emotional regulation techniques </a:t>
            </a:r>
          </a:p>
          <a:p>
            <a:pPr marL="228600" lvl="0" indent="-241300" algn="l" rtl="0">
              <a:spcBef>
                <a:spcPts val="1200"/>
              </a:spcBef>
              <a:spcAft>
                <a:spcPts val="0"/>
              </a:spcAft>
              <a:buSzPts val="2400"/>
              <a:buChar char="▪"/>
            </a:pPr>
            <a:r>
              <a:rPr lang="en-US" sz="2400" dirty="0"/>
              <a:t>Breath control activities</a:t>
            </a:r>
          </a:p>
          <a:p>
            <a:endParaRPr lang="el-GR" dirty="0"/>
          </a:p>
        </p:txBody>
      </p:sp>
      <p:sp>
        <p:nvSpPr>
          <p:cNvPr id="3" name="Google Shape;305;g2bb81b3e26d_0_613">
            <a:extLst>
              <a:ext uri="{FF2B5EF4-FFF2-40B4-BE49-F238E27FC236}">
                <a16:creationId xmlns:a16="http://schemas.microsoft.com/office/drawing/2014/main" id="{884747AD-FC04-853C-FE44-4A9BBEE91614}"/>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Importance of emotional management</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83656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bb81b3e26d_0_61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What are emotions?</a:t>
            </a:r>
            <a:endParaRPr/>
          </a:p>
        </p:txBody>
      </p:sp>
      <p:sp>
        <p:nvSpPr>
          <p:cNvPr id="306" name="Google Shape;306;g2bb81b3e26d_0_613"/>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311" name="Google Shape;311;g2bb81b3e26d_0_613"/>
          <p:cNvSpPr txBox="1"/>
          <p:nvPr/>
        </p:nvSpPr>
        <p:spPr>
          <a:xfrm>
            <a:off x="566100" y="1447725"/>
            <a:ext cx="10711500" cy="2930003"/>
          </a:xfrm>
          <a:prstGeom prst="rect">
            <a:avLst/>
          </a:prstGeom>
          <a:noFill/>
          <a:ln>
            <a:noFill/>
          </a:ln>
        </p:spPr>
        <p:txBody>
          <a:bodyPr spcFirstLastPara="1" wrap="square" lIns="91425" tIns="91425" rIns="91425" bIns="91425" anchor="t" anchorCtr="0">
            <a:spAutoFit/>
          </a:bodyPr>
          <a:lstStyle/>
          <a:p>
            <a:pPr marL="342900" lvl="0" indent="-342900" algn="just" rtl="0">
              <a:lnSpc>
                <a:spcPct val="120000"/>
              </a:lnSpc>
              <a:spcBef>
                <a:spcPts val="1200"/>
              </a:spcBef>
              <a:spcAft>
                <a:spcPts val="0"/>
              </a:spcAft>
              <a:buClr>
                <a:srgbClr val="C01E24"/>
              </a:buClr>
              <a:buSzPts val="2000"/>
              <a:buFont typeface="Noto Sans Symbols"/>
              <a:buChar char="▪"/>
            </a:pPr>
            <a:r>
              <a:rPr lang="en-US" sz="2200" dirty="0">
                <a:solidFill>
                  <a:schemeClr val="dk1"/>
                </a:solidFill>
                <a:latin typeface="Calibri"/>
                <a:ea typeface="Calibri"/>
                <a:cs typeface="Calibri"/>
                <a:sym typeface="Calibri"/>
              </a:rPr>
              <a:t>Emotions are conscious mental reactions (such as anger or fear) subjectively experienced as strong feelings usually directed toward a specific object and typically accompanied by physiological and behavioral changes in the body. (American Psychological Association)</a:t>
            </a:r>
            <a:endParaRPr sz="2400" dirty="0">
              <a:solidFill>
                <a:schemeClr val="dk1"/>
              </a:solidFill>
              <a:latin typeface="Calibri"/>
              <a:ea typeface="Calibri"/>
              <a:cs typeface="Calibri"/>
              <a:sym typeface="Calibri"/>
            </a:endParaRPr>
          </a:p>
          <a:p>
            <a:pPr marL="342900" lvl="0" indent="-342900" algn="just" rtl="0">
              <a:lnSpc>
                <a:spcPct val="120000"/>
              </a:lnSpc>
              <a:spcBef>
                <a:spcPts val="1200"/>
              </a:spcBef>
              <a:spcAft>
                <a:spcPts val="0"/>
              </a:spcAft>
              <a:buClr>
                <a:srgbClr val="C01E24"/>
              </a:buClr>
              <a:buSzPts val="2000"/>
              <a:buFont typeface="Noto Sans Symbols"/>
              <a:buChar char="▪"/>
            </a:pPr>
            <a:r>
              <a:rPr lang="en-US" sz="2200" dirty="0">
                <a:solidFill>
                  <a:schemeClr val="dk1"/>
                </a:solidFill>
                <a:latin typeface="Calibri"/>
                <a:ea typeface="Calibri"/>
                <a:cs typeface="Calibri"/>
                <a:sym typeface="Calibri"/>
              </a:rPr>
              <a:t>An important aspect is emotional intelligence, i.e. the ability of people to "perceive, understand, regulate and adaptively control their own and others' emotions" (</a:t>
            </a:r>
            <a:r>
              <a:rPr lang="en-US" sz="2200" dirty="0" err="1">
                <a:solidFill>
                  <a:schemeClr val="dk1"/>
                </a:solidFill>
                <a:latin typeface="Calibri"/>
                <a:ea typeface="Calibri"/>
                <a:cs typeface="Calibri"/>
                <a:sym typeface="Calibri"/>
              </a:rPr>
              <a:t>Schutte</a:t>
            </a:r>
            <a:r>
              <a:rPr lang="en-US" sz="2200" dirty="0">
                <a:solidFill>
                  <a:schemeClr val="dk1"/>
                </a:solidFill>
                <a:latin typeface="Calibri"/>
                <a:ea typeface="Calibri"/>
                <a:cs typeface="Calibri"/>
                <a:sym typeface="Calibri"/>
              </a:rPr>
              <a:t> et al., 2002).</a:t>
            </a:r>
            <a:endParaRPr sz="2200" dirty="0">
              <a:solidFill>
                <a:schemeClr val="dk1"/>
              </a:solidFill>
              <a:latin typeface="Calibri"/>
              <a:ea typeface="Calibri"/>
              <a:cs typeface="Calibri"/>
              <a:sym typeface="Calibri"/>
            </a:endParaRPr>
          </a:p>
        </p:txBody>
      </p:sp>
      <p:sp>
        <p:nvSpPr>
          <p:cNvPr id="312" name="Google Shape;312;g2bb81b3e26d_0_613"/>
          <p:cNvSpPr txBox="1"/>
          <p:nvPr/>
        </p:nvSpPr>
        <p:spPr>
          <a:xfrm>
            <a:off x="566100" y="4210725"/>
            <a:ext cx="7875900" cy="1557319"/>
          </a:xfrm>
          <a:prstGeom prst="rect">
            <a:avLst/>
          </a:prstGeom>
          <a:noFill/>
          <a:ln>
            <a:noFill/>
          </a:ln>
        </p:spPr>
        <p:txBody>
          <a:bodyPr spcFirstLastPara="1" wrap="square" lIns="91425" tIns="91425" rIns="91425" bIns="91425" anchor="t" anchorCtr="0">
            <a:spAutoFit/>
          </a:bodyPr>
          <a:lstStyle/>
          <a:p>
            <a:pPr marL="342900" lvl="0" indent="-342900" algn="just" rtl="0">
              <a:lnSpc>
                <a:spcPct val="120000"/>
              </a:lnSpc>
              <a:spcBef>
                <a:spcPts val="1200"/>
              </a:spcBef>
              <a:spcAft>
                <a:spcPts val="0"/>
              </a:spcAft>
              <a:buClr>
                <a:srgbClr val="C01E24"/>
              </a:buClr>
              <a:buSzPts val="2000"/>
              <a:buFont typeface="Noto Sans Symbols"/>
              <a:buChar char="▪"/>
            </a:pPr>
            <a:r>
              <a:rPr lang="en-US" sz="2200" dirty="0">
                <a:solidFill>
                  <a:schemeClr val="dk1"/>
                </a:solidFill>
                <a:latin typeface="Calibri"/>
                <a:ea typeface="Calibri"/>
                <a:cs typeface="Calibri"/>
                <a:sym typeface="Calibri"/>
              </a:rPr>
              <a:t>People with high emotional intelligence also have better emotional well-being, and are able to see situations from a better perspective (</a:t>
            </a:r>
            <a:r>
              <a:rPr lang="en-US" sz="2200" dirty="0" err="1">
                <a:solidFill>
                  <a:schemeClr val="dk1"/>
                </a:solidFill>
                <a:latin typeface="Calibri"/>
                <a:ea typeface="Calibri"/>
                <a:cs typeface="Calibri"/>
                <a:sym typeface="Calibri"/>
              </a:rPr>
              <a:t>Schutte</a:t>
            </a:r>
            <a:r>
              <a:rPr lang="en-US" sz="2200" dirty="0">
                <a:solidFill>
                  <a:schemeClr val="dk1"/>
                </a:solidFill>
                <a:latin typeface="Calibri"/>
                <a:ea typeface="Calibri"/>
                <a:cs typeface="Calibri"/>
                <a:sym typeface="Calibri"/>
              </a:rPr>
              <a:t> et al., 2002).</a:t>
            </a:r>
            <a:endParaRPr sz="2200" dirty="0"/>
          </a:p>
        </p:txBody>
      </p:sp>
      <p:pic>
        <p:nvPicPr>
          <p:cNvPr id="2050" name="Picture 2" descr="Free mood moody emotion vector">
            <a:extLst>
              <a:ext uri="{FF2B5EF4-FFF2-40B4-BE49-F238E27FC236}">
                <a16:creationId xmlns:a16="http://schemas.microsoft.com/office/drawing/2014/main" id="{7C125E19-2EB2-F6C7-98A7-7086C4339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9881" y="3802046"/>
            <a:ext cx="2357719" cy="236154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05;g2bb81b3e26d_0_613">
            <a:extLst>
              <a:ext uri="{FF2B5EF4-FFF2-40B4-BE49-F238E27FC236}">
                <a16:creationId xmlns:a16="http://schemas.microsoft.com/office/drawing/2014/main" id="{A90CA5E5-72C7-4597-0835-C31AC331AEF2}"/>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Importance of emotional management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bb81b3e26d_0_63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What are basic emotions?</a:t>
            </a:r>
            <a:endParaRPr/>
          </a:p>
        </p:txBody>
      </p:sp>
      <p:sp>
        <p:nvSpPr>
          <p:cNvPr id="323" name="Google Shape;323;g2bb81b3e26d_0_635"/>
          <p:cNvSpPr txBox="1">
            <a:spLocks noGrp="1"/>
          </p:cNvSpPr>
          <p:nvPr>
            <p:ph type="body" idx="4294967295"/>
          </p:nvPr>
        </p:nvSpPr>
        <p:spPr>
          <a:xfrm>
            <a:off x="593857" y="1661600"/>
            <a:ext cx="10950000" cy="4008300"/>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1200"/>
              </a:spcBef>
              <a:spcAft>
                <a:spcPts val="0"/>
              </a:spcAft>
              <a:buSzPts val="2000"/>
              <a:buFont typeface="Noto Sans Symbols"/>
              <a:buChar char="▪"/>
            </a:pPr>
            <a:r>
              <a:rPr lang="en-US" sz="2800"/>
              <a:t>Emotions are universal, and several studies agree that there are six basic emotions (Keltner et al., 2019).</a:t>
            </a:r>
            <a:endParaRPr sz="2800"/>
          </a:p>
        </p:txBody>
      </p:sp>
      <p:pic>
        <p:nvPicPr>
          <p:cNvPr id="325" name="Google Shape;325;g2bb81b3e26d_0_635"/>
          <p:cNvPicPr preferRelativeResize="0"/>
          <p:nvPr/>
        </p:nvPicPr>
        <p:blipFill rotWithShape="1">
          <a:blip r:embed="rId3">
            <a:alphaModFix/>
          </a:blip>
          <a:srcRect t="6122" b="6419"/>
          <a:stretch/>
        </p:blipFill>
        <p:spPr>
          <a:xfrm rot="-5400000">
            <a:off x="4428680" y="1889100"/>
            <a:ext cx="2663679" cy="5512122"/>
          </a:xfrm>
          <a:prstGeom prst="rect">
            <a:avLst/>
          </a:prstGeom>
          <a:noFill/>
          <a:ln>
            <a:noFill/>
          </a:ln>
        </p:spPr>
      </p:pic>
      <p:sp>
        <p:nvSpPr>
          <p:cNvPr id="326" name="Google Shape;326;g2bb81b3e26d_0_635"/>
          <p:cNvSpPr txBox="1"/>
          <p:nvPr/>
        </p:nvSpPr>
        <p:spPr>
          <a:xfrm>
            <a:off x="1809184" y="5113227"/>
            <a:ext cx="1558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Calibri"/>
                <a:ea typeface="Calibri"/>
                <a:cs typeface="Calibri"/>
                <a:sym typeface="Calibri"/>
              </a:rPr>
              <a:t>Happiness</a:t>
            </a:r>
            <a:endParaRPr sz="2000" b="1" i="0" u="none" strike="noStrike" cap="none">
              <a:solidFill>
                <a:srgbClr val="000000"/>
              </a:solidFill>
              <a:latin typeface="Calibri"/>
              <a:ea typeface="Calibri"/>
              <a:cs typeface="Calibri"/>
              <a:sym typeface="Calibri"/>
            </a:endParaRPr>
          </a:p>
        </p:txBody>
      </p:sp>
      <p:sp>
        <p:nvSpPr>
          <p:cNvPr id="327" name="Google Shape;327;g2bb81b3e26d_0_635"/>
          <p:cNvSpPr txBox="1"/>
          <p:nvPr/>
        </p:nvSpPr>
        <p:spPr>
          <a:xfrm>
            <a:off x="2433668" y="3824897"/>
            <a:ext cx="1558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None/>
            </a:pPr>
            <a:r>
              <a:rPr lang="en-US" sz="2000" b="1" i="0" u="none" strike="noStrike" cap="none" dirty="0">
                <a:solidFill>
                  <a:srgbClr val="000000"/>
                </a:solidFill>
                <a:latin typeface="Calibri"/>
                <a:ea typeface="Calibri"/>
                <a:cs typeface="Calibri"/>
                <a:sym typeface="Calibri"/>
              </a:rPr>
              <a:t>Surprise</a:t>
            </a:r>
            <a:endParaRPr sz="2000" b="1" i="0" u="none" strike="noStrike" cap="none" dirty="0">
              <a:solidFill>
                <a:srgbClr val="000000"/>
              </a:solidFill>
              <a:latin typeface="Calibri"/>
              <a:ea typeface="Calibri"/>
              <a:cs typeface="Calibri"/>
              <a:sym typeface="Calibri"/>
            </a:endParaRPr>
          </a:p>
        </p:txBody>
      </p:sp>
      <p:sp>
        <p:nvSpPr>
          <p:cNvPr id="328" name="Google Shape;328;g2bb81b3e26d_0_635"/>
          <p:cNvSpPr txBox="1"/>
          <p:nvPr/>
        </p:nvSpPr>
        <p:spPr>
          <a:xfrm>
            <a:off x="4584930" y="2819394"/>
            <a:ext cx="14469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None/>
            </a:pPr>
            <a:r>
              <a:rPr lang="en-US" sz="2000" b="1" i="0" u="none" strike="noStrike" cap="none">
                <a:solidFill>
                  <a:srgbClr val="000000"/>
                </a:solidFill>
                <a:latin typeface="Calibri"/>
                <a:ea typeface="Calibri"/>
                <a:cs typeface="Calibri"/>
                <a:sym typeface="Calibri"/>
              </a:rPr>
              <a:t>Sadness</a:t>
            </a:r>
            <a:endParaRPr sz="2000" b="1" i="0" u="none" strike="noStrike" cap="none">
              <a:solidFill>
                <a:srgbClr val="000000"/>
              </a:solidFill>
              <a:latin typeface="Calibri"/>
              <a:ea typeface="Calibri"/>
              <a:cs typeface="Calibri"/>
              <a:sym typeface="Calibri"/>
            </a:endParaRPr>
          </a:p>
        </p:txBody>
      </p:sp>
      <p:sp>
        <p:nvSpPr>
          <p:cNvPr id="329" name="Google Shape;329;g2bb81b3e26d_0_635"/>
          <p:cNvSpPr txBox="1"/>
          <p:nvPr/>
        </p:nvSpPr>
        <p:spPr>
          <a:xfrm>
            <a:off x="6273397" y="3067020"/>
            <a:ext cx="1808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Calibri"/>
                <a:ea typeface="Calibri"/>
                <a:cs typeface="Calibri"/>
                <a:sym typeface="Calibri"/>
              </a:rPr>
              <a:t>Anger</a:t>
            </a:r>
            <a:endParaRPr sz="2000" b="1" i="0" u="none" strike="noStrike" cap="none">
              <a:solidFill>
                <a:srgbClr val="000000"/>
              </a:solidFill>
              <a:latin typeface="Calibri"/>
              <a:ea typeface="Calibri"/>
              <a:cs typeface="Calibri"/>
              <a:sym typeface="Calibri"/>
            </a:endParaRPr>
          </a:p>
        </p:txBody>
      </p:sp>
      <p:sp>
        <p:nvSpPr>
          <p:cNvPr id="330" name="Google Shape;330;g2bb81b3e26d_0_635"/>
          <p:cNvSpPr txBox="1"/>
          <p:nvPr/>
        </p:nvSpPr>
        <p:spPr>
          <a:xfrm>
            <a:off x="7812301" y="3714488"/>
            <a:ext cx="16689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Calibri"/>
                <a:ea typeface="Calibri"/>
                <a:cs typeface="Calibri"/>
                <a:sym typeface="Calibri"/>
              </a:rPr>
              <a:t>Disgust</a:t>
            </a:r>
            <a:endParaRPr sz="2000" b="1" i="0" u="none" strike="noStrike" cap="none">
              <a:solidFill>
                <a:srgbClr val="000000"/>
              </a:solidFill>
              <a:latin typeface="Calibri"/>
              <a:ea typeface="Calibri"/>
              <a:cs typeface="Calibri"/>
              <a:sym typeface="Calibri"/>
            </a:endParaRPr>
          </a:p>
        </p:txBody>
      </p:sp>
      <p:sp>
        <p:nvSpPr>
          <p:cNvPr id="331" name="Google Shape;331;g2bb81b3e26d_0_635"/>
          <p:cNvSpPr txBox="1"/>
          <p:nvPr/>
        </p:nvSpPr>
        <p:spPr>
          <a:xfrm>
            <a:off x="8454833" y="4952306"/>
            <a:ext cx="2068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Fear</a:t>
            </a:r>
            <a:endParaRPr sz="2000" b="1" i="0" u="none" strike="noStrike" cap="none">
              <a:solidFill>
                <a:srgbClr val="000000"/>
              </a:solidFill>
              <a:latin typeface="Calibri"/>
              <a:ea typeface="Calibri"/>
              <a:cs typeface="Calibri"/>
              <a:sym typeface="Calibri"/>
            </a:endParaRPr>
          </a:p>
        </p:txBody>
      </p:sp>
      <p:sp>
        <p:nvSpPr>
          <p:cNvPr id="2" name="Google Shape;305;g2bb81b3e26d_0_613">
            <a:extLst>
              <a:ext uri="{FF2B5EF4-FFF2-40B4-BE49-F238E27FC236}">
                <a16:creationId xmlns:a16="http://schemas.microsoft.com/office/drawing/2014/main" id="{971DF8A6-F71F-F915-5B10-7210F5DA2936}"/>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Importance of emotional management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bb81b3e26d_0_65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990"/>
              <a:buFont typeface="Arial"/>
              <a:buNone/>
            </a:pPr>
            <a:r>
              <a:rPr lang="en-US" sz="2200">
                <a:latin typeface="Arial"/>
                <a:ea typeface="Arial"/>
                <a:cs typeface="Arial"/>
                <a:sym typeface="Arial"/>
              </a:rPr>
              <a:t>Emotional regulation techniques</a:t>
            </a:r>
            <a:endParaRPr sz="2200">
              <a:latin typeface="Arial"/>
              <a:ea typeface="Arial"/>
              <a:cs typeface="Arial"/>
              <a:sym typeface="Arial"/>
            </a:endParaRPr>
          </a:p>
        </p:txBody>
      </p:sp>
      <p:sp>
        <p:nvSpPr>
          <p:cNvPr id="342" name="Google Shape;342;g2bb81b3e26d_0_657"/>
          <p:cNvSpPr txBox="1"/>
          <p:nvPr/>
        </p:nvSpPr>
        <p:spPr>
          <a:xfrm>
            <a:off x="566100" y="1558975"/>
            <a:ext cx="11059800" cy="2893069"/>
          </a:xfrm>
          <a:prstGeom prst="rect">
            <a:avLst/>
          </a:prstGeom>
          <a:noFill/>
          <a:ln>
            <a:noFill/>
          </a:ln>
        </p:spPr>
        <p:txBody>
          <a:bodyPr spcFirstLastPara="1" wrap="square" lIns="91425" tIns="91425" rIns="91425" bIns="91425" anchor="t" anchorCtr="0">
            <a:spAutoFit/>
          </a:bodyPr>
          <a:lstStyle/>
          <a:p>
            <a:pPr marL="342900" lvl="0" indent="-330200" algn="l" rtl="0">
              <a:lnSpc>
                <a:spcPct val="120000"/>
              </a:lnSpc>
              <a:spcBef>
                <a:spcPts val="1200"/>
              </a:spcBef>
              <a:spcAft>
                <a:spcPts val="0"/>
              </a:spcAft>
              <a:buClr>
                <a:srgbClr val="C01E24"/>
              </a:buClr>
              <a:buSzPts val="1800"/>
              <a:buFont typeface="Noto Sans Symbols"/>
              <a:buChar char="▪"/>
            </a:pPr>
            <a:r>
              <a:rPr lang="en-US" sz="2600" dirty="0">
                <a:solidFill>
                  <a:schemeClr val="dk1"/>
                </a:solidFill>
                <a:latin typeface="Calibri"/>
                <a:ea typeface="Calibri"/>
                <a:cs typeface="Calibri"/>
                <a:sym typeface="Calibri"/>
              </a:rPr>
              <a:t>Emotion regulation strategies focus on modifying the magnitude and type of emotional experiences and their effect on ourselves </a:t>
            </a:r>
            <a:endParaRPr sz="2600" dirty="0">
              <a:solidFill>
                <a:schemeClr val="dk1"/>
              </a:solidFill>
              <a:latin typeface="Calibri"/>
              <a:ea typeface="Calibri"/>
              <a:cs typeface="Calibri"/>
              <a:sym typeface="Calibri"/>
            </a:endParaRPr>
          </a:p>
          <a:p>
            <a:pPr marL="342900" lvl="0" indent="-330200" algn="l" rtl="0">
              <a:lnSpc>
                <a:spcPct val="120000"/>
              </a:lnSpc>
              <a:spcBef>
                <a:spcPts val="1200"/>
              </a:spcBef>
              <a:spcAft>
                <a:spcPts val="0"/>
              </a:spcAft>
              <a:buClr>
                <a:srgbClr val="C01E24"/>
              </a:buClr>
              <a:buSzPts val="1800"/>
              <a:buFont typeface="Noto Sans Symbols"/>
              <a:buChar char="▪"/>
            </a:pPr>
            <a:r>
              <a:rPr lang="en-US" sz="2600" dirty="0">
                <a:solidFill>
                  <a:schemeClr val="dk1"/>
                </a:solidFill>
                <a:latin typeface="Calibri"/>
                <a:ea typeface="Calibri"/>
                <a:cs typeface="Calibri"/>
                <a:sym typeface="Calibri"/>
              </a:rPr>
              <a:t>When the person has emotion regulation problems, it can lead to mental disorders, the most typical ones being anxiety and depression (</a:t>
            </a:r>
            <a:r>
              <a:rPr lang="en-US" sz="2600" dirty="0" err="1">
                <a:solidFill>
                  <a:schemeClr val="dk1"/>
                </a:solidFill>
                <a:latin typeface="Calibri"/>
                <a:ea typeface="Calibri"/>
                <a:cs typeface="Calibri"/>
                <a:sym typeface="Calibri"/>
              </a:rPr>
              <a:t>Aldao</a:t>
            </a:r>
            <a:r>
              <a:rPr lang="en-US" sz="2600" dirty="0">
                <a:solidFill>
                  <a:schemeClr val="dk1"/>
                </a:solidFill>
                <a:latin typeface="Calibri"/>
                <a:ea typeface="Calibri"/>
                <a:cs typeface="Calibri"/>
                <a:sym typeface="Calibri"/>
              </a:rPr>
              <a:t> et al., 2010).</a:t>
            </a:r>
            <a:endParaRPr sz="2600" dirty="0">
              <a:solidFill>
                <a:schemeClr val="dk1"/>
              </a:solidFill>
              <a:latin typeface="Calibri"/>
              <a:ea typeface="Calibri"/>
              <a:cs typeface="Calibri"/>
              <a:sym typeface="Calibri"/>
            </a:endParaRPr>
          </a:p>
        </p:txBody>
      </p:sp>
      <p:sp>
        <p:nvSpPr>
          <p:cNvPr id="2" name="Google Shape;305;g2bb81b3e26d_0_613">
            <a:extLst>
              <a:ext uri="{FF2B5EF4-FFF2-40B4-BE49-F238E27FC236}">
                <a16:creationId xmlns:a16="http://schemas.microsoft.com/office/drawing/2014/main" id="{DBB494B2-7E86-B3F5-E1B3-4E005B994128}"/>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Importance of emotional management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bb81b3e26d_0_69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Types of emotional regulation</a:t>
            </a:r>
            <a:endParaRPr sz="2200">
              <a:latin typeface="Arial"/>
              <a:ea typeface="Arial"/>
              <a:cs typeface="Arial"/>
              <a:sym typeface="Arial"/>
            </a:endParaRPr>
          </a:p>
        </p:txBody>
      </p:sp>
      <p:sp>
        <p:nvSpPr>
          <p:cNvPr id="355" name="Google Shape;355;g2bb81b3e26d_0_699"/>
          <p:cNvSpPr/>
          <p:nvPr/>
        </p:nvSpPr>
        <p:spPr>
          <a:xfrm>
            <a:off x="850657" y="2088474"/>
            <a:ext cx="4570500" cy="4231500"/>
          </a:xfrm>
          <a:prstGeom prst="rect">
            <a:avLst/>
          </a:prstGeom>
          <a:solidFill>
            <a:schemeClr val="lt1"/>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56" name="Google Shape;356;g2bb81b3e26d_0_699"/>
          <p:cNvSpPr/>
          <p:nvPr/>
        </p:nvSpPr>
        <p:spPr>
          <a:xfrm>
            <a:off x="1478274" y="1753981"/>
            <a:ext cx="2846700" cy="613500"/>
          </a:xfrm>
          <a:prstGeom prst="roundRect">
            <a:avLst>
              <a:gd name="adj" fmla="val 16667"/>
            </a:avLst>
          </a:prstGeom>
          <a:solidFill>
            <a:srgbClr val="EA9999"/>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Calibri"/>
                <a:ea typeface="Calibri"/>
                <a:cs typeface="Calibri"/>
                <a:sym typeface="Calibri"/>
              </a:rPr>
              <a:t>RE-EVALUATION</a:t>
            </a:r>
            <a:endParaRPr sz="2200" b="1" i="0" u="none" strike="noStrike" cap="none">
              <a:solidFill>
                <a:srgbClr val="000000"/>
              </a:solidFill>
              <a:latin typeface="Calibri"/>
              <a:ea typeface="Calibri"/>
              <a:cs typeface="Calibri"/>
              <a:sym typeface="Calibri"/>
            </a:endParaRPr>
          </a:p>
        </p:txBody>
      </p:sp>
      <p:sp>
        <p:nvSpPr>
          <p:cNvPr id="357" name="Google Shape;357;g2bb81b3e26d_0_699"/>
          <p:cNvSpPr/>
          <p:nvPr/>
        </p:nvSpPr>
        <p:spPr>
          <a:xfrm>
            <a:off x="6767374" y="2088474"/>
            <a:ext cx="4942500" cy="3954600"/>
          </a:xfrm>
          <a:prstGeom prst="rect">
            <a:avLst/>
          </a:prstGeom>
          <a:solidFill>
            <a:schemeClr val="lt1"/>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58" name="Google Shape;358;g2bb81b3e26d_0_699"/>
          <p:cNvSpPr/>
          <p:nvPr/>
        </p:nvSpPr>
        <p:spPr>
          <a:xfrm>
            <a:off x="7413661" y="1753981"/>
            <a:ext cx="2846700" cy="613500"/>
          </a:xfrm>
          <a:prstGeom prst="roundRect">
            <a:avLst>
              <a:gd name="adj" fmla="val 16667"/>
            </a:avLst>
          </a:prstGeom>
          <a:solidFill>
            <a:srgbClr val="EA9999"/>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Calibri"/>
                <a:ea typeface="Calibri"/>
                <a:cs typeface="Calibri"/>
                <a:sym typeface="Calibri"/>
              </a:rPr>
              <a:t>PROBLEM RESOLUTION</a:t>
            </a:r>
            <a:endParaRPr sz="2200" b="1" i="0" u="none" strike="noStrike" cap="none">
              <a:solidFill>
                <a:srgbClr val="000000"/>
              </a:solidFill>
              <a:latin typeface="Calibri"/>
              <a:ea typeface="Calibri"/>
              <a:cs typeface="Calibri"/>
              <a:sym typeface="Calibri"/>
            </a:endParaRPr>
          </a:p>
        </p:txBody>
      </p:sp>
      <p:sp>
        <p:nvSpPr>
          <p:cNvPr id="359" name="Google Shape;359;g2bb81b3e26d_0_699"/>
          <p:cNvSpPr txBox="1"/>
          <p:nvPr/>
        </p:nvSpPr>
        <p:spPr>
          <a:xfrm>
            <a:off x="1099325" y="2411124"/>
            <a:ext cx="4073100" cy="39096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n-US" sz="2200" b="0" i="0" u="none" strike="noStrike" cap="none" dirty="0">
                <a:solidFill>
                  <a:schemeClr val="dk1"/>
                </a:solidFill>
                <a:latin typeface="Calibri"/>
                <a:ea typeface="Calibri"/>
                <a:cs typeface="Calibri"/>
                <a:sym typeface="Calibri"/>
              </a:rPr>
              <a:t>It consists of trying to generate new interpretations of the situation in a positive way when experiencing stressful situations. </a:t>
            </a:r>
            <a:endParaRPr dirty="0"/>
          </a:p>
          <a:p>
            <a:pPr marL="0" marR="0" lvl="0" indent="0" algn="just" rtl="0">
              <a:lnSpc>
                <a:spcPct val="100000"/>
              </a:lnSpc>
              <a:spcBef>
                <a:spcPts val="0"/>
              </a:spcBef>
              <a:spcAft>
                <a:spcPts val="0"/>
              </a:spcAft>
              <a:buNone/>
            </a:pPr>
            <a:endParaRPr sz="22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2200" b="0" i="0" u="none" strike="noStrike" cap="none" dirty="0">
                <a:solidFill>
                  <a:schemeClr val="dk1"/>
                </a:solidFill>
                <a:latin typeface="Calibri"/>
                <a:ea typeface="Calibri"/>
                <a:cs typeface="Calibri"/>
                <a:sym typeface="Calibri"/>
              </a:rPr>
              <a:t>This results in a series of positive responses, both emotionally and physically, to situations that provoke a series of stressful or negative emotions (</a:t>
            </a:r>
            <a:r>
              <a:rPr lang="en-US" sz="2200" b="0" i="0" u="none" strike="noStrike" cap="none" dirty="0" err="1">
                <a:solidFill>
                  <a:schemeClr val="dk1"/>
                </a:solidFill>
                <a:latin typeface="Calibri"/>
                <a:ea typeface="Calibri"/>
                <a:cs typeface="Calibri"/>
                <a:sym typeface="Calibri"/>
              </a:rPr>
              <a:t>Aldao</a:t>
            </a:r>
            <a:r>
              <a:rPr lang="en-US" sz="2200" b="0" i="0" u="none" strike="noStrike" cap="none" dirty="0">
                <a:solidFill>
                  <a:schemeClr val="dk1"/>
                </a:solidFill>
                <a:latin typeface="Calibri"/>
                <a:ea typeface="Calibri"/>
                <a:cs typeface="Calibri"/>
                <a:sym typeface="Calibri"/>
              </a:rPr>
              <a:t> et al., 2010).</a:t>
            </a:r>
            <a:endParaRPr sz="2200" b="0" i="0" u="none" strike="noStrike" cap="none" dirty="0">
              <a:solidFill>
                <a:schemeClr val="dk1"/>
              </a:solidFill>
              <a:latin typeface="Calibri"/>
              <a:ea typeface="Calibri"/>
              <a:cs typeface="Calibri"/>
              <a:sym typeface="Calibri"/>
            </a:endParaRPr>
          </a:p>
        </p:txBody>
      </p:sp>
      <p:sp>
        <p:nvSpPr>
          <p:cNvPr id="360" name="Google Shape;360;g2bb81b3e26d_0_699"/>
          <p:cNvSpPr txBox="1"/>
          <p:nvPr/>
        </p:nvSpPr>
        <p:spPr>
          <a:xfrm>
            <a:off x="7068443" y="2830642"/>
            <a:ext cx="4340400" cy="18777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n-US" sz="2200" b="0" i="0" u="none" strike="noStrike" cap="none">
                <a:solidFill>
                  <a:schemeClr val="dk1"/>
                </a:solidFill>
                <a:latin typeface="Calibri"/>
                <a:ea typeface="Calibri"/>
                <a:cs typeface="Calibri"/>
                <a:sym typeface="Calibri"/>
              </a:rPr>
              <a:t>The person has to be able to think through a stressful situation, and consciously propose new actions aimed at solving that problem (Aldao et al., 2010).</a:t>
            </a:r>
            <a:endParaRPr sz="2200" b="0" i="0" u="none" strike="noStrike" cap="none">
              <a:solidFill>
                <a:schemeClr val="dk1"/>
              </a:solidFill>
              <a:latin typeface="Calibri"/>
              <a:ea typeface="Calibri"/>
              <a:cs typeface="Calibri"/>
              <a:sym typeface="Calibri"/>
            </a:endParaRPr>
          </a:p>
        </p:txBody>
      </p:sp>
      <p:sp>
        <p:nvSpPr>
          <p:cNvPr id="2" name="Google Shape;305;g2bb81b3e26d_0_613">
            <a:extLst>
              <a:ext uri="{FF2B5EF4-FFF2-40B4-BE49-F238E27FC236}">
                <a16:creationId xmlns:a16="http://schemas.microsoft.com/office/drawing/2014/main" id="{59D3871E-2639-24F4-7526-8A3C1C380045}"/>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Importance of emotional management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3">
            <a:extLst>
              <a:ext uri="{28A0092B-C50C-407E-A947-70E740481C1C}">
                <a14:useLocalDpi xmlns:a14="http://schemas.microsoft.com/office/drawing/2010/main" val="0"/>
              </a:ext>
            </a:extLst>
          </a:blip>
          <a:srcRect l="11368" t="10429" r="11025" b="10768"/>
          <a:stretch/>
        </p:blipFill>
        <p:spPr>
          <a:xfrm>
            <a:off x="7889631" y="1622399"/>
            <a:ext cx="4302369" cy="4368704"/>
          </a:xfrm>
          <a:prstGeom prst="rect">
            <a:avLst/>
          </a:prstGeom>
        </p:spPr>
      </p:pic>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4">
            <a:extLst>
              <a:ext uri="{28A0092B-C50C-407E-A947-70E740481C1C}">
                <a14:useLocalDpi xmlns:a14="http://schemas.microsoft.com/office/drawing/2010/main" val="0"/>
              </a:ext>
            </a:extLst>
          </a:blip>
          <a:srcRect l="19107" b="17286"/>
          <a:stretch/>
        </p:blipFill>
        <p:spPr>
          <a:xfrm>
            <a:off x="1488562" y="374456"/>
            <a:ext cx="6563496" cy="1723975"/>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5"/>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5"/>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
        <p:nvSpPr>
          <p:cNvPr id="8" name="Google Shape;120;p1"/>
          <p:cNvSpPr txBox="1"/>
          <p:nvPr/>
        </p:nvSpPr>
        <p:spPr>
          <a:xfrm>
            <a:off x="296684" y="2984210"/>
            <a:ext cx="7755374" cy="3121395"/>
          </a:xfrm>
          <a:prstGeom prst="rect">
            <a:avLst/>
          </a:prstGeom>
          <a:noFill/>
          <a:ln>
            <a:noFill/>
          </a:ln>
        </p:spPr>
        <p:txBody>
          <a:bodyPr spcFirstLastPara="1" wrap="square" lIns="91425" tIns="45700" rIns="91425" bIns="45700" anchor="ctr" anchorCtr="0">
            <a:normAutofit/>
          </a:bodyPr>
          <a:lstStyle/>
          <a:p>
            <a:pPr>
              <a:spcAft>
                <a:spcPts val="600"/>
              </a:spcAft>
            </a:pPr>
            <a:r>
              <a:rPr lang="en-US" sz="7200" dirty="0" smtClean="0">
                <a:solidFill>
                  <a:srgbClr val="C00000"/>
                </a:solidFill>
                <a:latin typeface="Calibri Light" panose="020F0302020204030204" pitchFamily="34" charset="0"/>
                <a:ea typeface="Calibri"/>
                <a:cs typeface="Calibri Light" panose="020F0302020204030204" pitchFamily="34" charset="0"/>
                <a:sym typeface="Calibri"/>
              </a:rPr>
              <a:t>10</a:t>
            </a:r>
            <a:r>
              <a:rPr lang="en-US" sz="3400" b="1" dirty="0">
                <a:solidFill>
                  <a:schemeClr val="dk1"/>
                </a:solidFill>
                <a:latin typeface="Calibri Light" panose="020F0302020204030204" pitchFamily="34" charset="0"/>
                <a:ea typeface="Calibri"/>
                <a:cs typeface="Calibri Light" panose="020F0302020204030204" pitchFamily="34" charset="0"/>
                <a:sym typeface="Calibri"/>
              </a:rPr>
              <a:t/>
            </a:r>
            <a:br>
              <a:rPr lang="en-US" sz="3400" b="1" dirty="0">
                <a:solidFill>
                  <a:schemeClr val="dk1"/>
                </a:solidFill>
                <a:latin typeface="Calibri Light" panose="020F0302020204030204" pitchFamily="34" charset="0"/>
                <a:ea typeface="Calibri"/>
                <a:cs typeface="Calibri Light" panose="020F0302020204030204" pitchFamily="34" charset="0"/>
                <a:sym typeface="Calibri"/>
              </a:rPr>
            </a:br>
            <a:r>
              <a:rPr lang="en-US" sz="4000" dirty="0"/>
              <a:t>Health Apps for Mental Health</a:t>
            </a:r>
          </a:p>
          <a:p>
            <a:pPr marL="0" marR="0" lvl="0" indent="0" algn="l" rtl="0">
              <a:lnSpc>
                <a:spcPct val="90000"/>
              </a:lnSpc>
              <a:spcBef>
                <a:spcPts val="0"/>
              </a:spcBef>
              <a:spcAft>
                <a:spcPts val="0"/>
              </a:spcAft>
              <a:buClr>
                <a:srgbClr val="000000"/>
              </a:buClr>
              <a:buSzPts val="1400"/>
              <a:buFont typeface="Arial"/>
              <a:buNone/>
            </a:pPr>
            <a:endParaRPr sz="1400"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3795496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2bb81b3e26d_0_603"/>
          <p:cNvSpPr txBox="1">
            <a:spLocks noGrp="1"/>
          </p:cNvSpPr>
          <p:nvPr>
            <p:ph type="title"/>
          </p:nvPr>
        </p:nvSpPr>
        <p:spPr>
          <a:xfrm>
            <a:off x="259750" y="1502181"/>
            <a:ext cx="11374200" cy="893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C01E24"/>
              </a:buClr>
              <a:buSzPts val="2000"/>
              <a:buFont typeface="Calibri"/>
              <a:buNone/>
            </a:pPr>
            <a:r>
              <a:rPr lang="en-US" dirty="0"/>
              <a:t/>
            </a:r>
            <a:br>
              <a:rPr lang="en-US" dirty="0"/>
            </a:br>
            <a:r>
              <a:rPr lang="en-US" sz="3300" dirty="0">
                <a:solidFill>
                  <a:srgbClr val="C01E24"/>
                </a:solidFill>
              </a:rPr>
              <a:t>EMOTION IDENTIFICATION EXERCISE</a:t>
            </a:r>
            <a:endParaRPr sz="3300" dirty="0">
              <a:solidFill>
                <a:srgbClr val="C01E24"/>
              </a:solidFill>
            </a:endParaRPr>
          </a:p>
        </p:txBody>
      </p:sp>
      <p:sp>
        <p:nvSpPr>
          <p:cNvPr id="297" name="Google Shape;297;g2bb81b3e26d_0_603"/>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3074" name="Picture 2" descr="Free mood moody emotion vector">
            <a:extLst>
              <a:ext uri="{FF2B5EF4-FFF2-40B4-BE49-F238E27FC236}">
                <a16:creationId xmlns:a16="http://schemas.microsoft.com/office/drawing/2014/main" id="{17EE4CCC-AAD1-B459-31FA-CEED35C465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283"/>
          <a:stretch/>
        </p:blipFill>
        <p:spPr bwMode="auto">
          <a:xfrm>
            <a:off x="3641749" y="2604978"/>
            <a:ext cx="4908502" cy="396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881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bb81b3e26d_0_71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Emotion identification exercise: describe an emotion</a:t>
            </a:r>
            <a:endParaRPr sz="2200">
              <a:latin typeface="Arial"/>
              <a:ea typeface="Arial"/>
              <a:cs typeface="Arial"/>
              <a:sym typeface="Arial"/>
            </a:endParaRPr>
          </a:p>
        </p:txBody>
      </p:sp>
      <p:sp>
        <p:nvSpPr>
          <p:cNvPr id="371" name="Google Shape;371;g2bb81b3e26d_0_717"/>
          <p:cNvSpPr txBox="1">
            <a:spLocks noGrp="1"/>
          </p:cNvSpPr>
          <p:nvPr>
            <p:ph type="body" idx="4294967295"/>
          </p:nvPr>
        </p:nvSpPr>
        <p:spPr>
          <a:xfrm>
            <a:off x="593849" y="1577456"/>
            <a:ext cx="10950000" cy="40083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1200"/>
              </a:spcBef>
              <a:spcAft>
                <a:spcPts val="0"/>
              </a:spcAft>
              <a:buSzPts val="2162"/>
              <a:buNone/>
            </a:pPr>
            <a:r>
              <a:rPr lang="en-US" sz="2800" dirty="0"/>
              <a:t>Think of one of the emotions you have had in the last few days or weeks and try to describe it by writing it down on a piece of paper. Follow the outline shown below.</a:t>
            </a:r>
            <a:endParaRPr dirty="0"/>
          </a:p>
          <a:p>
            <a:pPr marL="914400" lvl="1" indent="-467497" algn="l" rtl="0">
              <a:lnSpc>
                <a:spcPct val="120000"/>
              </a:lnSpc>
              <a:spcBef>
                <a:spcPts val="1200"/>
              </a:spcBef>
              <a:spcAft>
                <a:spcPts val="0"/>
              </a:spcAft>
              <a:buSzPts val="2162"/>
              <a:buFont typeface="Noto Sans Symbols"/>
              <a:buChar char="⮚"/>
            </a:pPr>
            <a:r>
              <a:rPr lang="en-US" sz="2800" b="1" dirty="0"/>
              <a:t>Sensations</a:t>
            </a:r>
            <a:r>
              <a:rPr lang="en-US" sz="2800" dirty="0"/>
              <a:t>: e.g. I felt tightness in my chest</a:t>
            </a:r>
            <a:endParaRPr dirty="0"/>
          </a:p>
          <a:p>
            <a:pPr marL="914400" lvl="1" indent="-467497" algn="l" rtl="0">
              <a:lnSpc>
                <a:spcPct val="120000"/>
              </a:lnSpc>
              <a:spcBef>
                <a:spcPts val="1200"/>
              </a:spcBef>
              <a:spcAft>
                <a:spcPts val="0"/>
              </a:spcAft>
              <a:buSzPts val="2162"/>
              <a:buFont typeface="Noto Sans Symbols"/>
              <a:buChar char="⮚"/>
            </a:pPr>
            <a:r>
              <a:rPr lang="en-US" sz="2800" b="1" dirty="0"/>
              <a:t>Thoughts</a:t>
            </a:r>
            <a:r>
              <a:rPr lang="en-US" sz="2800" dirty="0"/>
              <a:t>: e.g. I think it is impossible for me to do this.</a:t>
            </a:r>
            <a:endParaRPr dirty="0"/>
          </a:p>
          <a:p>
            <a:pPr marL="914400" lvl="1" indent="-467497" algn="l" rtl="0">
              <a:lnSpc>
                <a:spcPct val="120000"/>
              </a:lnSpc>
              <a:spcBef>
                <a:spcPts val="1200"/>
              </a:spcBef>
              <a:spcAft>
                <a:spcPts val="0"/>
              </a:spcAft>
              <a:buSzPts val="2162"/>
              <a:buFont typeface="Noto Sans Symbols"/>
              <a:buChar char="⮚"/>
            </a:pPr>
            <a:r>
              <a:rPr lang="en-US" sz="2800" b="1" dirty="0"/>
              <a:t>Expressions</a:t>
            </a:r>
            <a:r>
              <a:rPr lang="en-US" sz="2800" dirty="0"/>
              <a:t>: e.g. my shoulders are tense.</a:t>
            </a:r>
            <a:endParaRPr dirty="0"/>
          </a:p>
          <a:p>
            <a:pPr marL="914400" lvl="1" indent="-467497" algn="l" rtl="0">
              <a:lnSpc>
                <a:spcPct val="120000"/>
              </a:lnSpc>
              <a:spcBef>
                <a:spcPts val="1200"/>
              </a:spcBef>
              <a:spcAft>
                <a:spcPts val="0"/>
              </a:spcAft>
              <a:buSzPts val="2162"/>
              <a:buFont typeface="Noto Sans Symbols"/>
              <a:buChar char="⮚"/>
            </a:pPr>
            <a:r>
              <a:rPr lang="en-US" sz="2800" b="1" dirty="0"/>
              <a:t>Emotion: </a:t>
            </a:r>
            <a:r>
              <a:rPr lang="en-US" sz="2800" dirty="0"/>
              <a:t>e.g. I feel anxious</a:t>
            </a:r>
            <a:endParaRPr sz="2800" dirty="0"/>
          </a:p>
        </p:txBody>
      </p:sp>
      <p:sp>
        <p:nvSpPr>
          <p:cNvPr id="2" name="Google Shape;305;g2bb81b3e26d_0_613">
            <a:extLst>
              <a:ext uri="{FF2B5EF4-FFF2-40B4-BE49-F238E27FC236}">
                <a16:creationId xmlns:a16="http://schemas.microsoft.com/office/drawing/2014/main" id="{1AD4E913-0C77-AB12-00C3-A774A40A5581}"/>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Importance of emotional management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bb81b3e26d_0_73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Emotion identification exercise: describe an emotion</a:t>
            </a:r>
            <a:endParaRPr sz="2200">
              <a:latin typeface="Arial"/>
              <a:ea typeface="Arial"/>
              <a:cs typeface="Arial"/>
              <a:sym typeface="Arial"/>
            </a:endParaRPr>
          </a:p>
        </p:txBody>
      </p:sp>
      <p:sp>
        <p:nvSpPr>
          <p:cNvPr id="383" name="Google Shape;383;g2bb81b3e26d_0_735"/>
          <p:cNvSpPr txBox="1">
            <a:spLocks noGrp="1"/>
          </p:cNvSpPr>
          <p:nvPr>
            <p:ph type="body" idx="4294967295"/>
          </p:nvPr>
        </p:nvSpPr>
        <p:spPr>
          <a:xfrm>
            <a:off x="742082" y="1637023"/>
            <a:ext cx="10950000" cy="4008300"/>
          </a:xfrm>
          <a:prstGeom prst="rect">
            <a:avLst/>
          </a:prstGeom>
          <a:noFill/>
          <a:ln>
            <a:noFill/>
          </a:ln>
        </p:spPr>
        <p:txBody>
          <a:bodyPr spcFirstLastPara="1" wrap="square" lIns="91425" tIns="45700" rIns="91425" bIns="45700" anchor="t" anchorCtr="0">
            <a:normAutofit fontScale="92500" lnSpcReduction="20000"/>
          </a:bodyPr>
          <a:lstStyle/>
          <a:p>
            <a:pPr marL="0" lvl="0" indent="0" rtl="0">
              <a:lnSpc>
                <a:spcPct val="120000"/>
              </a:lnSpc>
              <a:spcBef>
                <a:spcPts val="1200"/>
              </a:spcBef>
              <a:spcAft>
                <a:spcPts val="0"/>
              </a:spcAft>
              <a:buSzPct val="77220"/>
              <a:buNone/>
            </a:pPr>
            <a:r>
              <a:rPr lang="en-US" sz="2800" dirty="0"/>
              <a:t>Sometimes we think that doing nothing about an emotion that we feel, avoiding it or ignoring it, will make it go away, but this is often not the case. Confronting what triggers an emotion can help us to control its effects and be able to re-evaluate the situation or think of a solution to the problem that is causing the emotion. </a:t>
            </a:r>
            <a:endParaRPr dirty="0"/>
          </a:p>
          <a:p>
            <a:pPr marL="0" lvl="0" indent="0" rtl="0">
              <a:lnSpc>
                <a:spcPct val="120000"/>
              </a:lnSpc>
              <a:spcBef>
                <a:spcPts val="1200"/>
              </a:spcBef>
              <a:spcAft>
                <a:spcPts val="0"/>
              </a:spcAft>
              <a:buSzPct val="77220"/>
              <a:buNone/>
            </a:pPr>
            <a:r>
              <a:rPr lang="en-US" sz="2800" dirty="0"/>
              <a:t>For example, if I feel anxious about a task and I feel pressure in my chest and tension in my body, I become aware of it and take a few minutes to think about how to tackle the task with less anxiety. I try to breathe for a few minutes, relax my body and think of a more positive way to deal with the task.</a:t>
            </a:r>
            <a:endParaRPr sz="2800" dirty="0"/>
          </a:p>
        </p:txBody>
      </p:sp>
      <p:sp>
        <p:nvSpPr>
          <p:cNvPr id="2" name="Google Shape;305;g2bb81b3e26d_0_613">
            <a:extLst>
              <a:ext uri="{FF2B5EF4-FFF2-40B4-BE49-F238E27FC236}">
                <a16:creationId xmlns:a16="http://schemas.microsoft.com/office/drawing/2014/main" id="{3FE1A709-3429-BAF4-6721-D3FB765FC1FB}"/>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Importance of emotional management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bb81b3e26d_0_75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Breathing control techniques: Diaphragmatic breathing</a:t>
            </a:r>
            <a:endParaRPr sz="2200">
              <a:latin typeface="Arial"/>
              <a:ea typeface="Arial"/>
              <a:cs typeface="Arial"/>
              <a:sym typeface="Arial"/>
            </a:endParaRPr>
          </a:p>
        </p:txBody>
      </p:sp>
      <p:sp>
        <p:nvSpPr>
          <p:cNvPr id="395" name="Google Shape;395;g2bb81b3e26d_0_758"/>
          <p:cNvSpPr txBox="1">
            <a:spLocks noGrp="1"/>
          </p:cNvSpPr>
          <p:nvPr>
            <p:ph type="body" idx="4294967295"/>
          </p:nvPr>
        </p:nvSpPr>
        <p:spPr>
          <a:xfrm>
            <a:off x="318361" y="1560823"/>
            <a:ext cx="10950000" cy="4008300"/>
          </a:xfrm>
          <a:prstGeom prst="rect">
            <a:avLst/>
          </a:prstGeom>
          <a:noFill/>
          <a:ln>
            <a:noFill/>
          </a:ln>
        </p:spPr>
        <p:txBody>
          <a:bodyPr spcFirstLastPara="1" wrap="square" lIns="91425" tIns="45700" rIns="91425" bIns="45700" anchor="t" anchorCtr="0">
            <a:normAutofit/>
          </a:bodyPr>
          <a:lstStyle/>
          <a:p>
            <a:pPr marL="342900" lvl="0" indent="-342900" algn="just" rtl="0">
              <a:lnSpc>
                <a:spcPct val="150000"/>
              </a:lnSpc>
              <a:spcBef>
                <a:spcPts val="1200"/>
              </a:spcBef>
              <a:spcAft>
                <a:spcPts val="0"/>
              </a:spcAft>
              <a:buSzPts val="2200"/>
              <a:buFont typeface="Noto Sans Symbols"/>
              <a:buChar char="▪"/>
            </a:pPr>
            <a:r>
              <a:rPr lang="en-US" sz="2400" dirty="0"/>
              <a:t>A good technique to control breathing is the diaphragmatic or deep breathing technique.</a:t>
            </a:r>
            <a:endParaRPr dirty="0"/>
          </a:p>
          <a:p>
            <a:pPr marL="342900" lvl="0" indent="-342900" algn="just" rtl="0">
              <a:lnSpc>
                <a:spcPct val="150000"/>
              </a:lnSpc>
              <a:spcBef>
                <a:spcPts val="1200"/>
              </a:spcBef>
              <a:spcAft>
                <a:spcPts val="0"/>
              </a:spcAft>
              <a:buSzPts val="2200"/>
              <a:buFont typeface="Noto Sans Symbols"/>
              <a:buChar char="▪"/>
            </a:pPr>
            <a:r>
              <a:rPr lang="en-US" sz="2400" dirty="0"/>
              <a:t>It is a technique that helps gain control over emotions. It has the advantage of being one of the easiest and quickest techniques to learn. It can be used during a stressful situation (</a:t>
            </a:r>
            <a:r>
              <a:rPr lang="en-US" sz="2400" dirty="0" err="1"/>
              <a:t>Consolo</a:t>
            </a:r>
            <a:r>
              <a:rPr lang="en-US" sz="2400" dirty="0"/>
              <a:t> et al., 2008).</a:t>
            </a:r>
            <a:endParaRPr sz="2400" dirty="0"/>
          </a:p>
          <a:p>
            <a:pPr marL="0" lvl="0" indent="0" algn="l" rtl="0">
              <a:lnSpc>
                <a:spcPct val="120000"/>
              </a:lnSpc>
              <a:spcBef>
                <a:spcPts val="1200"/>
              </a:spcBef>
              <a:spcAft>
                <a:spcPts val="0"/>
              </a:spcAft>
              <a:buSzPts val="2000"/>
              <a:buNone/>
            </a:pPr>
            <a:endParaRPr sz="2000" dirty="0"/>
          </a:p>
        </p:txBody>
      </p:sp>
      <p:sp>
        <p:nvSpPr>
          <p:cNvPr id="397" name="Google Shape;397;g2bb81b3e26d_0_758"/>
          <p:cNvSpPr/>
          <p:nvPr/>
        </p:nvSpPr>
        <p:spPr>
          <a:xfrm>
            <a:off x="5098670" y="4369922"/>
            <a:ext cx="6521400" cy="1245600"/>
          </a:xfrm>
          <a:prstGeom prst="rect">
            <a:avLst/>
          </a:prstGeom>
          <a:gradFill>
            <a:gsLst>
              <a:gs pos="0">
                <a:srgbClr val="FEB5B5"/>
              </a:gs>
              <a:gs pos="50000">
                <a:srgbClr val="FED0D0"/>
              </a:gs>
              <a:gs pos="100000">
                <a:srgbClr val="FEE7E7"/>
              </a:gs>
            </a:gsLst>
            <a:lin ang="16200038"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n-US" sz="2000" b="1" i="0" u="none" strike="noStrike" cap="none">
                <a:solidFill>
                  <a:srgbClr val="000000"/>
                </a:solidFill>
                <a:latin typeface="Calibri"/>
                <a:ea typeface="Calibri"/>
                <a:cs typeface="Calibri"/>
                <a:sym typeface="Calibri"/>
              </a:rPr>
              <a:t>VIDEO DEMO:</a:t>
            </a:r>
            <a:endParaRPr/>
          </a:p>
          <a:p>
            <a:pPr marL="0" marR="0" lvl="0" indent="0" algn="just" rtl="0">
              <a:lnSpc>
                <a:spcPct val="100000"/>
              </a:lnSpc>
              <a:spcBef>
                <a:spcPts val="0"/>
              </a:spcBef>
              <a:spcAft>
                <a:spcPts val="0"/>
              </a:spcAft>
              <a:buNone/>
            </a:pPr>
            <a:r>
              <a:rPr lang="en-US" sz="2000" b="1" i="0" u="sng" strike="noStrike" cap="none">
                <a:solidFill>
                  <a:srgbClr val="000000"/>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https://www.youtube.com/watch?v=vMjTJf4-xz0</a:t>
            </a:r>
            <a:endParaRPr sz="2000" b="1"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endParaRPr sz="2000" b="1" i="0" u="none" strike="noStrike" cap="none">
              <a:solidFill>
                <a:srgbClr val="000000"/>
              </a:solidFill>
              <a:latin typeface="Calibri"/>
              <a:ea typeface="Calibri"/>
              <a:cs typeface="Calibri"/>
              <a:sym typeface="Calibri"/>
            </a:endParaRPr>
          </a:p>
        </p:txBody>
      </p:sp>
      <p:sp>
        <p:nvSpPr>
          <p:cNvPr id="2" name="Google Shape;305;g2bb81b3e26d_0_613">
            <a:extLst>
              <a:ext uri="{FF2B5EF4-FFF2-40B4-BE49-F238E27FC236}">
                <a16:creationId xmlns:a16="http://schemas.microsoft.com/office/drawing/2014/main" id="{BCCC3220-ADEB-ADFE-93F2-8C9E59F61F9A}"/>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Importance of emotional management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2" name="Picture 2" descr="Ambition abstract concept">
            <a:extLst>
              <a:ext uri="{FF2B5EF4-FFF2-40B4-BE49-F238E27FC236}">
                <a16:creationId xmlns:a16="http://schemas.microsoft.com/office/drawing/2014/main" id="{03433034-EAF8-B008-1F75-59ED27710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0C4D37-5645-4891-B9EB-368E2BAD26FC}"/>
              </a:ext>
            </a:extLst>
          </p:cNvPr>
          <p:cNvSpPr txBox="1"/>
          <p:nvPr/>
        </p:nvSpPr>
        <p:spPr>
          <a:xfrm>
            <a:off x="5419175" y="6181455"/>
            <a:ext cx="6099586" cy="276999"/>
          </a:xfrm>
          <a:prstGeom prst="rect">
            <a:avLst/>
          </a:prstGeom>
          <a:noFill/>
        </p:spPr>
        <p:txBody>
          <a:bodyPr wrap="square">
            <a:spAutoFit/>
          </a:bodyPr>
          <a:lstStyle/>
          <a:p>
            <a:pPr algn="r"/>
            <a:r>
              <a:rPr lang="en-US" sz="1200" dirty="0">
                <a:hlinkClick r:id="rId4"/>
              </a:rPr>
              <a:t>Designed by </a:t>
            </a:r>
            <a:r>
              <a:rPr lang="en-US" sz="1200" dirty="0" err="1">
                <a:hlinkClick r:id="rId4"/>
              </a:rPr>
              <a:t>Freepik</a:t>
            </a:r>
            <a:endParaRPr lang="el-GR" sz="1200" dirty="0"/>
          </a:p>
        </p:txBody>
      </p:sp>
      <p:sp>
        <p:nvSpPr>
          <p:cNvPr id="403" name="Google Shape;403;g2bb81b3e26d_0_772"/>
          <p:cNvSpPr txBox="1">
            <a:spLocks noGrp="1"/>
          </p:cNvSpPr>
          <p:nvPr>
            <p:ph type="title"/>
          </p:nvPr>
        </p:nvSpPr>
        <p:spPr>
          <a:xfrm>
            <a:off x="558000" y="1080000"/>
            <a:ext cx="11374200" cy="8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ct val="100000"/>
              <a:buFont typeface="Calibri"/>
              <a:buNone/>
            </a:pPr>
            <a:r>
              <a:rPr lang="en-US" sz="2000" dirty="0">
                <a:solidFill>
                  <a:srgbClr val="C01E24"/>
                </a:solidFill>
              </a:rPr>
              <a:t>10.1.3</a:t>
            </a:r>
            <a:r>
              <a:rPr lang="en-US" dirty="0"/>
              <a:t/>
            </a:r>
            <a:br>
              <a:rPr lang="en-US" dirty="0"/>
            </a:br>
            <a:r>
              <a:rPr lang="en-US" dirty="0">
                <a:solidFill>
                  <a:srgbClr val="C01E24"/>
                </a:solidFill>
              </a:rPr>
              <a:t>Types and use of mental health applications</a:t>
            </a:r>
            <a:endParaRPr dirty="0">
              <a:solidFill>
                <a:srgbClr val="C01E24"/>
              </a:solidFill>
            </a:endParaRPr>
          </a:p>
        </p:txBody>
      </p:sp>
      <p:sp>
        <p:nvSpPr>
          <p:cNvPr id="404" name="Google Shape;404;g2bb81b3e26d_0_772"/>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Objectives</a:t>
            </a:r>
            <a:endParaRPr/>
          </a:p>
        </p:txBody>
      </p:sp>
      <p:sp>
        <p:nvSpPr>
          <p:cNvPr id="405" name="Google Shape;405;g2bb81b3e26d_0_772"/>
          <p:cNvSpPr txBox="1">
            <a:spLocks noGrp="1"/>
          </p:cNvSpPr>
          <p:nvPr>
            <p:ph type="body" idx="2"/>
          </p:nvPr>
        </p:nvSpPr>
        <p:spPr>
          <a:xfrm>
            <a:off x="673239" y="2849843"/>
            <a:ext cx="5157900" cy="3470100"/>
          </a:xfrm>
          <a:prstGeom prst="rect">
            <a:avLst/>
          </a:prstGeom>
          <a:noFill/>
          <a:ln>
            <a:noFill/>
          </a:ln>
        </p:spPr>
        <p:txBody>
          <a:bodyPr spcFirstLastPara="1" wrap="square" lIns="91425" tIns="45700" rIns="91425" bIns="45700" anchor="t" anchorCtr="0">
            <a:normAutofit/>
          </a:bodyPr>
          <a:lstStyle/>
          <a:p>
            <a:pPr marL="228600" lvl="0" indent="-228600" algn="l" rtl="0">
              <a:spcBef>
                <a:spcPts val="0"/>
              </a:spcBef>
              <a:spcAft>
                <a:spcPts val="0"/>
              </a:spcAft>
              <a:buSzPts val="2200"/>
              <a:buChar char="▪"/>
            </a:pPr>
            <a:r>
              <a:rPr lang="en-US" sz="2400" dirty="0"/>
              <a:t>Be able to differentiate between each of the mental health applications. </a:t>
            </a:r>
          </a:p>
          <a:p>
            <a:pPr marL="228600" lvl="0" indent="-228600" algn="l" rtl="0">
              <a:spcBef>
                <a:spcPts val="0"/>
              </a:spcBef>
              <a:spcAft>
                <a:spcPts val="0"/>
              </a:spcAft>
              <a:buSzPts val="2200"/>
              <a:buChar char="▪"/>
            </a:pPr>
            <a:r>
              <a:rPr lang="en-US" sz="2400" dirty="0"/>
              <a:t>Know how to use them and make good use of them.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4C72C5-B495-C4BE-9649-92C1DE2B2CA0}"/>
              </a:ext>
            </a:extLst>
          </p:cNvPr>
          <p:cNvSpPr>
            <a:spLocks noGrp="1"/>
          </p:cNvSpPr>
          <p:nvPr>
            <p:ph type="title"/>
          </p:nvPr>
        </p:nvSpPr>
        <p:spPr/>
        <p:txBody>
          <a:bodyPr/>
          <a:lstStyle/>
          <a:p>
            <a:r>
              <a:rPr lang="en-US" dirty="0"/>
              <a:t>Training Content</a:t>
            </a:r>
            <a:endParaRPr lang="el-GR" dirty="0"/>
          </a:p>
        </p:txBody>
      </p:sp>
      <p:sp>
        <p:nvSpPr>
          <p:cNvPr id="5" name="Θέση κειμένου 4">
            <a:extLst>
              <a:ext uri="{FF2B5EF4-FFF2-40B4-BE49-F238E27FC236}">
                <a16:creationId xmlns:a16="http://schemas.microsoft.com/office/drawing/2014/main" id="{C80F5A89-9CA6-F4D3-6334-726781C3EBCF}"/>
              </a:ext>
            </a:extLst>
          </p:cNvPr>
          <p:cNvSpPr>
            <a:spLocks noGrp="1"/>
          </p:cNvSpPr>
          <p:nvPr>
            <p:ph type="body" idx="1"/>
          </p:nvPr>
        </p:nvSpPr>
        <p:spPr>
          <a:xfrm>
            <a:off x="558000" y="2137006"/>
            <a:ext cx="11059800" cy="3941400"/>
          </a:xfrm>
        </p:spPr>
        <p:txBody>
          <a:bodyPr/>
          <a:lstStyle/>
          <a:p>
            <a:pPr marL="228600" lvl="0" indent="-241300" algn="l" rtl="0">
              <a:spcBef>
                <a:spcPts val="1200"/>
              </a:spcBef>
              <a:spcAft>
                <a:spcPts val="0"/>
              </a:spcAft>
              <a:buSzPts val="2400"/>
              <a:buChar char="▪"/>
            </a:pPr>
            <a:r>
              <a:rPr lang="en-US" sz="2400" dirty="0"/>
              <a:t>What are mental health apps?</a:t>
            </a:r>
          </a:p>
          <a:p>
            <a:pPr marL="228600" lvl="0" indent="-241300" algn="l" rtl="0">
              <a:spcBef>
                <a:spcPts val="1200"/>
              </a:spcBef>
              <a:spcAft>
                <a:spcPts val="0"/>
              </a:spcAft>
              <a:buSzPts val="2400"/>
              <a:buChar char="▪"/>
            </a:pPr>
            <a:r>
              <a:rPr lang="en-US" sz="2400" dirty="0"/>
              <a:t>What are the objectives of each of the apps?</a:t>
            </a:r>
          </a:p>
          <a:p>
            <a:pPr marL="228600" lvl="0" indent="-241300" algn="l" rtl="0">
              <a:spcBef>
                <a:spcPts val="1200"/>
              </a:spcBef>
              <a:spcAft>
                <a:spcPts val="0"/>
              </a:spcAft>
              <a:buSzPts val="2400"/>
              <a:buChar char="▪"/>
            </a:pPr>
            <a:r>
              <a:rPr lang="en-US" sz="2400" dirty="0"/>
              <a:t>How are they used?</a:t>
            </a:r>
          </a:p>
          <a:p>
            <a:endParaRPr lang="el-GR" dirty="0"/>
          </a:p>
        </p:txBody>
      </p:sp>
      <p:sp>
        <p:nvSpPr>
          <p:cNvPr id="4" name="Google Shape;424;g2bb81b3e26d_0_795">
            <a:extLst>
              <a:ext uri="{FF2B5EF4-FFF2-40B4-BE49-F238E27FC236}">
                <a16:creationId xmlns:a16="http://schemas.microsoft.com/office/drawing/2014/main" id="{C7869967-3EAB-EFA1-02CC-18A0C518CD35}"/>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71583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bb81b3e26d_0_79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What are mental health apps</a:t>
            </a:r>
            <a:endParaRPr sz="2200">
              <a:latin typeface="Arial"/>
              <a:ea typeface="Arial"/>
              <a:cs typeface="Arial"/>
              <a:sym typeface="Arial"/>
            </a:endParaRPr>
          </a:p>
        </p:txBody>
      </p:sp>
      <p:sp>
        <p:nvSpPr>
          <p:cNvPr id="428" name="Google Shape;428;g2bb81b3e26d_0_795"/>
          <p:cNvSpPr txBox="1">
            <a:spLocks noGrp="1"/>
          </p:cNvSpPr>
          <p:nvPr>
            <p:ph type="body" idx="4294967295"/>
          </p:nvPr>
        </p:nvSpPr>
        <p:spPr>
          <a:xfrm>
            <a:off x="288592" y="1876730"/>
            <a:ext cx="8471700" cy="4008300"/>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1200"/>
              </a:spcBef>
              <a:spcAft>
                <a:spcPts val="0"/>
              </a:spcAft>
              <a:buSzPts val="2400"/>
              <a:buFont typeface="Noto Sans Symbols"/>
              <a:buChar char="⮚"/>
            </a:pPr>
            <a:r>
              <a:rPr lang="en-US" sz="2400" dirty="0"/>
              <a:t>New technologies and the correct use of their apps are a great opportunity to improve the provision of mental health services to help people with various problems (Hind and </a:t>
            </a:r>
            <a:r>
              <a:rPr lang="en-US" sz="2400" dirty="0" err="1"/>
              <a:t>Sibbald</a:t>
            </a:r>
            <a:r>
              <a:rPr lang="en-US" sz="2400" dirty="0"/>
              <a:t>, 2015). </a:t>
            </a:r>
            <a:endParaRPr dirty="0"/>
          </a:p>
          <a:p>
            <a:pPr marL="342900" lvl="0" indent="-342900" algn="l" rtl="0">
              <a:lnSpc>
                <a:spcPct val="120000"/>
              </a:lnSpc>
              <a:spcBef>
                <a:spcPts val="1200"/>
              </a:spcBef>
              <a:spcAft>
                <a:spcPts val="0"/>
              </a:spcAft>
              <a:buSzPts val="2400"/>
              <a:buFont typeface="Noto Sans Symbols"/>
              <a:buChar char="⮚"/>
            </a:pPr>
            <a:r>
              <a:rPr lang="en-US" sz="2400" dirty="0"/>
              <a:t>The use of apps is changing the way many people go about their daily life activities, and several studies have shown smartphones and apps are able to change and improve the mental health of users (Hind and </a:t>
            </a:r>
            <a:r>
              <a:rPr lang="en-US" sz="2400" dirty="0" err="1"/>
              <a:t>Sibbald</a:t>
            </a:r>
            <a:r>
              <a:rPr lang="en-US" sz="2400" dirty="0"/>
              <a:t>, 2015).</a:t>
            </a:r>
            <a:endParaRPr sz="2400" dirty="0"/>
          </a:p>
          <a:p>
            <a:pPr marL="0" lvl="0" indent="0" algn="l" rtl="0">
              <a:lnSpc>
                <a:spcPct val="120000"/>
              </a:lnSpc>
              <a:spcBef>
                <a:spcPts val="1200"/>
              </a:spcBef>
              <a:spcAft>
                <a:spcPts val="0"/>
              </a:spcAft>
              <a:buSzPts val="2000"/>
              <a:buNone/>
            </a:pPr>
            <a:endParaRPr sz="2000" dirty="0"/>
          </a:p>
        </p:txBody>
      </p:sp>
      <p:sp>
        <p:nvSpPr>
          <p:cNvPr id="429" name="Google Shape;429;g2bb81b3e26d_0_795"/>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4098" name="Picture 2" descr="Free african african american black vector">
            <a:extLst>
              <a:ext uri="{FF2B5EF4-FFF2-40B4-BE49-F238E27FC236}">
                <a16:creationId xmlns:a16="http://schemas.microsoft.com/office/drawing/2014/main" id="{953CA5E7-7D9C-333A-F72F-64520DB719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5982" y="2181710"/>
            <a:ext cx="3332988" cy="370332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424;g2bb81b3e26d_0_795">
            <a:extLst>
              <a:ext uri="{FF2B5EF4-FFF2-40B4-BE49-F238E27FC236}">
                <a16:creationId xmlns:a16="http://schemas.microsoft.com/office/drawing/2014/main" id="{203A9B8E-BC8A-7ABC-BFFE-1E0C85B3C156}"/>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bb81b3e26d_0_81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What are mental health apps</a:t>
            </a:r>
            <a:endParaRPr sz="2200">
              <a:latin typeface="Arial"/>
              <a:ea typeface="Arial"/>
              <a:cs typeface="Arial"/>
              <a:sym typeface="Arial"/>
            </a:endParaRPr>
          </a:p>
        </p:txBody>
      </p:sp>
      <p:sp>
        <p:nvSpPr>
          <p:cNvPr id="442" name="Google Shape;442;g2bb81b3e26d_0_813"/>
          <p:cNvSpPr txBox="1">
            <a:spLocks noGrp="1"/>
          </p:cNvSpPr>
          <p:nvPr>
            <p:ph type="body" idx="4294967295"/>
          </p:nvPr>
        </p:nvSpPr>
        <p:spPr>
          <a:xfrm>
            <a:off x="597132" y="1452471"/>
            <a:ext cx="10060800" cy="40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SzPts val="2000"/>
              <a:buNone/>
            </a:pPr>
            <a:r>
              <a:rPr lang="en-US" sz="2400" dirty="0"/>
              <a:t>The applications to be presented below focus on different aspects:</a:t>
            </a:r>
            <a:endParaRPr dirty="0"/>
          </a:p>
          <a:p>
            <a:pPr marL="800100" lvl="1" indent="-342900" algn="l" rtl="0">
              <a:lnSpc>
                <a:spcPct val="120000"/>
              </a:lnSpc>
              <a:spcBef>
                <a:spcPts val="1200"/>
              </a:spcBef>
              <a:spcAft>
                <a:spcPts val="0"/>
              </a:spcAft>
              <a:buSzPts val="2000"/>
              <a:buFont typeface="Noto Sans Symbols"/>
              <a:buChar char="✔"/>
            </a:pPr>
            <a:r>
              <a:rPr lang="en-US" sz="2400" dirty="0"/>
              <a:t>Recording of the user's mood and day to day life</a:t>
            </a:r>
            <a:endParaRPr dirty="0"/>
          </a:p>
          <a:p>
            <a:pPr marL="800100" lvl="1" indent="-342900" algn="l" rtl="0">
              <a:lnSpc>
                <a:spcPct val="120000"/>
              </a:lnSpc>
              <a:spcBef>
                <a:spcPts val="1200"/>
              </a:spcBef>
              <a:spcAft>
                <a:spcPts val="0"/>
              </a:spcAft>
              <a:buSzPts val="2000"/>
              <a:buFont typeface="Noto Sans Symbols"/>
              <a:buChar char="✔"/>
            </a:pPr>
            <a:r>
              <a:rPr lang="en-US" sz="2400" dirty="0"/>
              <a:t>Tools for PTSD, anxiety and stress management.</a:t>
            </a:r>
            <a:endParaRPr dirty="0"/>
          </a:p>
          <a:p>
            <a:pPr marL="800100" lvl="1" indent="-342900" algn="l" rtl="0">
              <a:lnSpc>
                <a:spcPct val="120000"/>
              </a:lnSpc>
              <a:spcBef>
                <a:spcPts val="1200"/>
              </a:spcBef>
              <a:spcAft>
                <a:spcPts val="0"/>
              </a:spcAft>
              <a:buSzPts val="2000"/>
              <a:buFont typeface="Noto Sans Symbols"/>
              <a:buChar char="✔"/>
            </a:pPr>
            <a:r>
              <a:rPr lang="en-US" sz="2400" dirty="0"/>
              <a:t>Helping to seek psychological support, as well as teaching and informing professionals. </a:t>
            </a:r>
            <a:endParaRPr dirty="0"/>
          </a:p>
          <a:p>
            <a:pPr marL="800100" lvl="1" indent="-342900" algn="l" rtl="0">
              <a:lnSpc>
                <a:spcPct val="120000"/>
              </a:lnSpc>
              <a:spcBef>
                <a:spcPts val="1200"/>
              </a:spcBef>
              <a:spcAft>
                <a:spcPts val="0"/>
              </a:spcAft>
              <a:buSzPts val="2000"/>
              <a:buFont typeface="Noto Sans Symbols"/>
              <a:buChar char="✔"/>
            </a:pPr>
            <a:r>
              <a:rPr lang="en-US" sz="2400" dirty="0"/>
              <a:t>Helping to manage emotions and feelings</a:t>
            </a:r>
            <a:endParaRPr sz="2400" dirty="0"/>
          </a:p>
          <a:p>
            <a:pPr marL="0" lvl="0" indent="0" algn="l" rtl="0">
              <a:lnSpc>
                <a:spcPct val="120000"/>
              </a:lnSpc>
              <a:spcBef>
                <a:spcPts val="1200"/>
              </a:spcBef>
              <a:spcAft>
                <a:spcPts val="0"/>
              </a:spcAft>
              <a:buSzPts val="2000"/>
              <a:buNone/>
            </a:pPr>
            <a:endParaRPr sz="2000" dirty="0"/>
          </a:p>
        </p:txBody>
      </p:sp>
      <p:sp>
        <p:nvSpPr>
          <p:cNvPr id="2" name="Google Shape;424;g2bb81b3e26d_0_795">
            <a:extLst>
              <a:ext uri="{FF2B5EF4-FFF2-40B4-BE49-F238E27FC236}">
                <a16:creationId xmlns:a16="http://schemas.microsoft.com/office/drawing/2014/main" id="{2D2183E2-AA2E-7F82-6D25-C720253D6434}"/>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bb81b3e26d_0_82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Mood Tracker Apps </a:t>
            </a:r>
            <a:endParaRPr sz="2200">
              <a:latin typeface="Arial"/>
              <a:ea typeface="Arial"/>
              <a:cs typeface="Arial"/>
              <a:sym typeface="Arial"/>
            </a:endParaRPr>
          </a:p>
        </p:txBody>
      </p:sp>
      <p:sp>
        <p:nvSpPr>
          <p:cNvPr id="454" name="Google Shape;454;g2bb81b3e26d_0_826"/>
          <p:cNvSpPr txBox="1">
            <a:spLocks noGrp="1"/>
          </p:cNvSpPr>
          <p:nvPr>
            <p:ph type="body" idx="4294967295"/>
          </p:nvPr>
        </p:nvSpPr>
        <p:spPr>
          <a:xfrm>
            <a:off x="597124" y="1147675"/>
            <a:ext cx="10870800" cy="40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dirty="0"/>
              <a:t/>
            </a:r>
            <a:br>
              <a:rPr lang="en-US" sz="2400" dirty="0"/>
            </a:br>
            <a:r>
              <a:rPr lang="en-US" sz="2400" b="1" dirty="0" err="1"/>
              <a:t>Daylio</a:t>
            </a:r>
            <a:r>
              <a:rPr lang="en-US" sz="2400" b="1" dirty="0"/>
              <a:t> Journal - Mood Tracker</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https://play.google.com/store/apps/details?id=com.mediastudios.daytracker</a:t>
            </a:r>
            <a:r>
              <a:rPr lang="en-US" sz="2400" dirty="0"/>
              <a:t>  </a:t>
            </a:r>
            <a:endParaRPr sz="2400" dirty="0"/>
          </a:p>
          <a:p>
            <a:pPr marL="0" lvl="0" indent="0" algn="l" rtl="0">
              <a:lnSpc>
                <a:spcPct val="120000"/>
              </a:lnSpc>
              <a:spcBef>
                <a:spcPts val="1200"/>
              </a:spcBef>
              <a:spcAft>
                <a:spcPts val="0"/>
              </a:spcAft>
              <a:buSzPts val="2000"/>
              <a:buNone/>
            </a:pPr>
            <a:endParaRPr sz="2000" dirty="0"/>
          </a:p>
        </p:txBody>
      </p:sp>
      <p:sp>
        <p:nvSpPr>
          <p:cNvPr id="2" name="Google Shape;424;g2bb81b3e26d_0_795">
            <a:extLst>
              <a:ext uri="{FF2B5EF4-FFF2-40B4-BE49-F238E27FC236}">
                <a16:creationId xmlns:a16="http://schemas.microsoft.com/office/drawing/2014/main" id="{02FD5BEE-86CA-B333-B235-4E05545E7D8A}"/>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bb81b3e26d_0_83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MoodLog: Daily Insights </a:t>
            </a:r>
            <a:endParaRPr sz="2200">
              <a:latin typeface="Arial"/>
              <a:ea typeface="Arial"/>
              <a:cs typeface="Arial"/>
              <a:sym typeface="Arial"/>
            </a:endParaRPr>
          </a:p>
        </p:txBody>
      </p:sp>
      <p:sp>
        <p:nvSpPr>
          <p:cNvPr id="465" name="Google Shape;465;g2bb81b3e26d_0_839"/>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466" name="Google Shape;466;g2bb81b3e26d_0_839"/>
          <p:cNvSpPr txBox="1">
            <a:spLocks noGrp="1"/>
          </p:cNvSpPr>
          <p:nvPr>
            <p:ph type="body" idx="4294967295"/>
          </p:nvPr>
        </p:nvSpPr>
        <p:spPr>
          <a:xfrm>
            <a:off x="617625" y="1698900"/>
            <a:ext cx="11051400" cy="4008300"/>
          </a:xfrm>
          <a:prstGeom prst="rect">
            <a:avLst/>
          </a:prstGeom>
          <a:noFill/>
          <a:ln>
            <a:noFill/>
          </a:ln>
        </p:spPr>
        <p:txBody>
          <a:bodyPr spcFirstLastPara="1" wrap="square" lIns="91425" tIns="45700" rIns="91425" bIns="45700" anchor="t" anchorCtr="0">
            <a:normAutofit/>
          </a:bodyPr>
          <a:lstStyle/>
          <a:p>
            <a:pPr marL="101600" lvl="0" indent="0" algn="l" rtl="0">
              <a:lnSpc>
                <a:spcPct val="120000"/>
              </a:lnSpc>
              <a:spcBef>
                <a:spcPts val="1200"/>
              </a:spcBef>
              <a:spcAft>
                <a:spcPts val="0"/>
              </a:spcAft>
              <a:buSzPct val="83333"/>
              <a:buNone/>
            </a:pPr>
            <a:r>
              <a:rPr lang="en-US" sz="2400" dirty="0"/>
              <a:t>The app offers a comprehensive and simple approach to mood tracking and recording. With a few taps, it tracks your mood, your activities and even weather conditions, providing a complete picture of your day.</a:t>
            </a:r>
            <a:endParaRPr sz="2000" dirty="0"/>
          </a:p>
          <a:p>
            <a:pPr marL="444500" lvl="0" indent="-333375" algn="l" rtl="0">
              <a:lnSpc>
                <a:spcPct val="120000"/>
              </a:lnSpc>
              <a:spcBef>
                <a:spcPts val="1200"/>
              </a:spcBef>
              <a:spcAft>
                <a:spcPts val="0"/>
              </a:spcAft>
              <a:buSzPct val="83333"/>
              <a:buFont typeface="Noto Sans Symbols"/>
              <a:buChar char="⮚"/>
            </a:pPr>
            <a:r>
              <a:rPr lang="en-US" sz="2400" dirty="0"/>
              <a:t>ANDROID: </a:t>
            </a:r>
            <a:r>
              <a:rPr lang="en-US" u="sng" dirty="0">
                <a:solidFill>
                  <a:schemeClr val="hlink"/>
                </a:solidFill>
                <a:hlinkClick r:id="rId3"/>
              </a:rPr>
              <a:t>https://play.google.com/store/apps/details?id=com.mediastudios.daytracker</a:t>
            </a:r>
            <a:r>
              <a:rPr lang="en-US" dirty="0"/>
              <a:t> </a:t>
            </a:r>
            <a:endParaRPr dirty="0"/>
          </a:p>
          <a:p>
            <a:pPr marL="444500" lvl="0" indent="-215900" algn="l" rtl="0">
              <a:lnSpc>
                <a:spcPct val="120000"/>
              </a:lnSpc>
              <a:spcBef>
                <a:spcPts val="1200"/>
              </a:spcBef>
              <a:spcAft>
                <a:spcPts val="0"/>
              </a:spcAft>
              <a:buSzPct val="90909"/>
              <a:buFont typeface="Noto Sans Symbols"/>
              <a:buNone/>
            </a:pPr>
            <a:endParaRPr dirty="0"/>
          </a:p>
          <a:p>
            <a:pPr marL="101600" lvl="0" indent="0" algn="l" rtl="0">
              <a:lnSpc>
                <a:spcPct val="120000"/>
              </a:lnSpc>
              <a:spcBef>
                <a:spcPts val="1200"/>
              </a:spcBef>
              <a:spcAft>
                <a:spcPts val="0"/>
              </a:spcAft>
              <a:buSzPct val="90909"/>
              <a:buNone/>
            </a:pPr>
            <a:endParaRPr dirty="0"/>
          </a:p>
          <a:p>
            <a:pPr marL="457200" lvl="0" indent="0" algn="l" rtl="0">
              <a:lnSpc>
                <a:spcPct val="120000"/>
              </a:lnSpc>
              <a:spcBef>
                <a:spcPts val="1200"/>
              </a:spcBef>
              <a:spcAft>
                <a:spcPts val="0"/>
              </a:spcAft>
              <a:buSzPct val="110000"/>
              <a:buNone/>
            </a:pPr>
            <a:r>
              <a:rPr lang="en-US" sz="2000" dirty="0"/>
              <a:t> </a:t>
            </a:r>
            <a:endParaRPr sz="3000" dirty="0"/>
          </a:p>
          <a:p>
            <a:pPr marL="457200" lvl="0" indent="0" algn="l" rtl="0">
              <a:lnSpc>
                <a:spcPct val="120000"/>
              </a:lnSpc>
              <a:spcBef>
                <a:spcPts val="1200"/>
              </a:spcBef>
              <a:spcAft>
                <a:spcPts val="0"/>
              </a:spcAft>
              <a:buSzPct val="110000"/>
              <a:buNone/>
            </a:pPr>
            <a:endParaRPr sz="2000" dirty="0"/>
          </a:p>
          <a:p>
            <a:pPr marL="0" lvl="0" indent="0" algn="l" rtl="0">
              <a:lnSpc>
                <a:spcPct val="120000"/>
              </a:lnSpc>
              <a:spcBef>
                <a:spcPts val="1200"/>
              </a:spcBef>
              <a:spcAft>
                <a:spcPts val="0"/>
              </a:spcAft>
              <a:buSzPct val="100000"/>
              <a:buNone/>
            </a:pPr>
            <a:endParaRPr sz="2000" dirty="0"/>
          </a:p>
        </p:txBody>
      </p:sp>
      <p:pic>
        <p:nvPicPr>
          <p:cNvPr id="467" name="Google Shape;467;g2bb81b3e26d_0_839"/>
          <p:cNvPicPr preferRelativeResize="0"/>
          <p:nvPr/>
        </p:nvPicPr>
        <p:blipFill rotWithShape="1">
          <a:blip r:embed="rId4">
            <a:alphaModFix/>
          </a:blip>
          <a:srcRect/>
          <a:stretch/>
        </p:blipFill>
        <p:spPr>
          <a:xfrm>
            <a:off x="9848479" y="4082518"/>
            <a:ext cx="1725896" cy="1451987"/>
          </a:xfrm>
          <a:prstGeom prst="rect">
            <a:avLst/>
          </a:prstGeom>
          <a:noFill/>
          <a:ln>
            <a:noFill/>
          </a:ln>
        </p:spPr>
      </p:pic>
      <p:sp>
        <p:nvSpPr>
          <p:cNvPr id="2" name="Google Shape;424;g2bb81b3e26d_0_795">
            <a:extLst>
              <a:ext uri="{FF2B5EF4-FFF2-40B4-BE49-F238E27FC236}">
                <a16:creationId xmlns:a16="http://schemas.microsoft.com/office/drawing/2014/main" id="{F189B9C4-2318-E0AA-C857-CBB10D8FFD30}"/>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bb81b3e26d_0_1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n-US" sz="4800" b="1">
                <a:solidFill>
                  <a:srgbClr val="203864"/>
                </a:solidFill>
                <a:latin typeface="Calibri"/>
                <a:ea typeface="Calibri"/>
                <a:cs typeface="Calibri"/>
                <a:sym typeface="Calibri"/>
              </a:rPr>
              <a:t>Partners</a:t>
            </a:r>
            <a:endParaRPr sz="4800" b="1">
              <a:solidFill>
                <a:srgbClr val="203864"/>
              </a:solidFill>
              <a:latin typeface="Calibri"/>
              <a:ea typeface="Calibri"/>
              <a:cs typeface="Calibri"/>
              <a:sym typeface="Calibri"/>
            </a:endParaRPr>
          </a:p>
        </p:txBody>
      </p:sp>
      <p:grpSp>
        <p:nvGrpSpPr>
          <p:cNvPr id="147" name="Google Shape;147;g2bb81b3e26d_0_141"/>
          <p:cNvGrpSpPr/>
          <p:nvPr/>
        </p:nvGrpSpPr>
        <p:grpSpPr>
          <a:xfrm>
            <a:off x="6606686" y="1812884"/>
            <a:ext cx="6096000" cy="1677873"/>
            <a:chOff x="-1066801" y="1523553"/>
            <a:chExt cx="6096000" cy="1677873"/>
          </a:xfrm>
        </p:grpSpPr>
        <p:pic>
          <p:nvPicPr>
            <p:cNvPr id="148" name="Google Shape;148;g2bb81b3e26d_0_141"/>
            <p:cNvPicPr preferRelativeResize="0"/>
            <p:nvPr/>
          </p:nvPicPr>
          <p:blipFill rotWithShape="1">
            <a:blip r:embed="rId3">
              <a:alphaModFix/>
            </a:blip>
            <a:srcRect/>
            <a:stretch/>
          </p:blipFill>
          <p:spPr>
            <a:xfrm>
              <a:off x="1256678" y="1523553"/>
              <a:ext cx="1449043" cy="997191"/>
            </a:xfrm>
            <a:prstGeom prst="rect">
              <a:avLst/>
            </a:prstGeom>
            <a:noFill/>
            <a:ln>
              <a:noFill/>
            </a:ln>
          </p:spPr>
        </p:pic>
        <p:sp>
          <p:nvSpPr>
            <p:cNvPr id="149" name="Google Shape;149;g2bb81b3e26d_0_141"/>
            <p:cNvSpPr txBox="1"/>
            <p:nvPr/>
          </p:nvSpPr>
          <p:spPr>
            <a:xfrm>
              <a:off x="-1066801" y="2462526"/>
              <a:ext cx="60960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a:solidFill>
                    <a:srgbClr val="203864"/>
                  </a:solidFill>
                  <a:latin typeface="Roboto"/>
                  <a:ea typeface="Roboto"/>
                  <a:cs typeface="Roboto"/>
                  <a:sym typeface="Roboto"/>
                </a:rPr>
                <a:t>WESTFALISCHE </a:t>
              </a:r>
              <a:r>
                <a:rPr lang="en-US" sz="1000" b="0" i="0">
                  <a:solidFill>
                    <a:srgbClr val="203864"/>
                  </a:solidFill>
                  <a:latin typeface="Roboto"/>
                  <a:ea typeface="Roboto"/>
                  <a:cs typeface="Roboto"/>
                  <a:sym typeface="Roboto"/>
                </a:rPr>
                <a:t>HOCHSCHULE</a:t>
              </a:r>
              <a:r>
                <a:rPr lang="en-US" sz="1050" b="0" i="0">
                  <a:solidFill>
                    <a:srgbClr val="203864"/>
                  </a:solidFill>
                  <a:latin typeface="Roboto"/>
                  <a:ea typeface="Roboto"/>
                  <a:cs typeface="Roboto"/>
                  <a:sym typeface="Roboto"/>
                </a:rPr>
                <a:t> GELSENKIRCHEN,</a:t>
              </a:r>
              <a:br>
                <a:rPr lang="en-US" sz="1050" b="0" i="0">
                  <a:solidFill>
                    <a:srgbClr val="203864"/>
                  </a:solidFill>
                  <a:latin typeface="Roboto"/>
                  <a:ea typeface="Roboto"/>
                  <a:cs typeface="Roboto"/>
                  <a:sym typeface="Roboto"/>
                </a:rPr>
              </a:br>
              <a:r>
                <a:rPr lang="en-US" sz="1050" b="0" i="0">
                  <a:solidFill>
                    <a:srgbClr val="203864"/>
                  </a:solidFill>
                  <a:latin typeface="Roboto"/>
                  <a:ea typeface="Roboto"/>
                  <a:cs typeface="Roboto"/>
                  <a:sym typeface="Roboto"/>
                </a:rPr>
                <a:t>BOCHOLT, RECKLINGHAUSEN</a:t>
              </a:r>
              <a:endParaRPr/>
            </a:p>
            <a:p>
              <a:pPr marL="0" marR="0" lvl="0" indent="0" algn="ctr" rtl="0">
                <a:spcBef>
                  <a:spcPts val="0"/>
                </a:spcBef>
                <a:spcAft>
                  <a:spcPts val="0"/>
                </a:spcAft>
                <a:buNone/>
              </a:pPr>
              <a:r>
                <a:rPr lang="en-US" sz="1050" b="0" i="0">
                  <a:solidFill>
                    <a:srgbClr val="414042"/>
                  </a:solidFill>
                  <a:latin typeface="Roboto"/>
                  <a:ea typeface="Roboto"/>
                  <a:cs typeface="Roboto"/>
                  <a:sym typeface="Roboto"/>
                </a:rPr>
                <a:t>GELSENKIRCHEN, GERMANY</a:t>
              </a:r>
              <a:endParaRPr/>
            </a:p>
            <a:p>
              <a:pPr marL="0" marR="0" lvl="0" indent="0" algn="ctr" rtl="0">
                <a:spcBef>
                  <a:spcPts val="0"/>
                </a:spcBef>
                <a:spcAft>
                  <a:spcPts val="0"/>
                </a:spcAft>
                <a:buNone/>
              </a:pPr>
              <a:r>
                <a:rPr lang="en-US" sz="1050" b="0" i="0" u="sng" strike="noStrike">
                  <a:solidFill>
                    <a:srgbClr val="D71920"/>
                  </a:solidFill>
                  <a:latin typeface="Roboto"/>
                  <a:ea typeface="Roboto"/>
                  <a:cs typeface="Roboto"/>
                  <a:sym typeface="Roboto"/>
                  <a:hlinkClick r:id="rId4">
                    <a:extLst>
                      <a:ext uri="{A12FA001-AC4F-418D-AE19-62706E023703}">
                        <ahyp:hlinkClr xmlns="" xmlns:ahyp="http://schemas.microsoft.com/office/drawing/2018/hyperlinkcolor" val="tx"/>
                      </a:ext>
                    </a:extLst>
                  </a:hlinkClick>
                </a:rPr>
                <a:t>www.w-hs.de</a:t>
              </a:r>
              <a:endParaRPr sz="1050" b="0" i="0">
                <a:solidFill>
                  <a:srgbClr val="414042"/>
                </a:solidFill>
                <a:latin typeface="Roboto"/>
                <a:ea typeface="Roboto"/>
                <a:cs typeface="Roboto"/>
                <a:sym typeface="Roboto"/>
              </a:endParaRPr>
            </a:p>
          </p:txBody>
        </p:sp>
      </p:grpSp>
      <p:grpSp>
        <p:nvGrpSpPr>
          <p:cNvPr id="150" name="Google Shape;150;g2bb81b3e26d_0_141"/>
          <p:cNvGrpSpPr/>
          <p:nvPr/>
        </p:nvGrpSpPr>
        <p:grpSpPr>
          <a:xfrm>
            <a:off x="3483817" y="4504058"/>
            <a:ext cx="6629400" cy="1738528"/>
            <a:chOff x="2579204" y="1882706"/>
            <a:chExt cx="6629400" cy="1738528"/>
          </a:xfrm>
        </p:grpSpPr>
        <p:pic>
          <p:nvPicPr>
            <p:cNvPr id="151" name="Google Shape;151;g2bb81b3e26d_0_141"/>
            <p:cNvPicPr preferRelativeResize="0"/>
            <p:nvPr/>
          </p:nvPicPr>
          <p:blipFill rotWithShape="1">
            <a:blip r:embed="rId5">
              <a:alphaModFix/>
            </a:blip>
            <a:srcRect/>
            <a:stretch/>
          </p:blipFill>
          <p:spPr>
            <a:xfrm>
              <a:off x="4627079" y="1882706"/>
              <a:ext cx="2533650" cy="1047750"/>
            </a:xfrm>
            <a:prstGeom prst="rect">
              <a:avLst/>
            </a:prstGeom>
            <a:noFill/>
            <a:ln>
              <a:noFill/>
            </a:ln>
          </p:spPr>
        </p:pic>
        <p:sp>
          <p:nvSpPr>
            <p:cNvPr id="152" name="Google Shape;152;g2bb81b3e26d_0_141"/>
            <p:cNvSpPr txBox="1"/>
            <p:nvPr/>
          </p:nvSpPr>
          <p:spPr>
            <a:xfrm>
              <a:off x="2579204" y="2913234"/>
              <a:ext cx="66294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a:solidFill>
                    <a:srgbClr val="203864"/>
                  </a:solidFill>
                  <a:latin typeface="Roboto"/>
                  <a:ea typeface="Roboto"/>
                  <a:cs typeface="Roboto"/>
                  <a:sym typeface="Roboto"/>
                </a:rPr>
                <a:t>COORDINA ORGANIZACIÓN DE EMPRESAS Y</a:t>
              </a:r>
              <a:br>
                <a:rPr lang="en-US" sz="1000" b="0" i="0">
                  <a:solidFill>
                    <a:srgbClr val="203864"/>
                  </a:solidFill>
                  <a:latin typeface="Roboto"/>
                  <a:ea typeface="Roboto"/>
                  <a:cs typeface="Roboto"/>
                  <a:sym typeface="Roboto"/>
                </a:rPr>
              </a:br>
              <a:r>
                <a:rPr lang="en-US" sz="1000" b="0" i="0">
                  <a:solidFill>
                    <a:srgbClr val="203864"/>
                  </a:solidFill>
                  <a:latin typeface="Roboto"/>
                  <a:ea typeface="Roboto"/>
                  <a:cs typeface="Roboto"/>
                  <a:sym typeface="Roboto"/>
                </a:rPr>
                <a:t>RECURSOS HUMANOS, S.L.</a:t>
              </a:r>
              <a:endParaRPr/>
            </a:p>
            <a:p>
              <a:pPr marL="0" marR="0" lvl="0" indent="0" algn="ctr" rtl="0">
                <a:spcBef>
                  <a:spcPts val="0"/>
                </a:spcBef>
                <a:spcAft>
                  <a:spcPts val="0"/>
                </a:spcAft>
                <a:buNone/>
              </a:pPr>
              <a:r>
                <a:rPr lang="en-US" sz="1000" b="0" i="0">
                  <a:solidFill>
                    <a:srgbClr val="414042"/>
                  </a:solidFill>
                  <a:latin typeface="Roboto"/>
                  <a:ea typeface="Roboto"/>
                  <a:cs typeface="Roboto"/>
                  <a:sym typeface="Roboto"/>
                </a:rPr>
                <a:t>VALENCIA, SPAIN</a:t>
              </a:r>
              <a:endParaRPr/>
            </a:p>
            <a:p>
              <a:pPr marL="0" marR="0" lvl="0" indent="0" algn="ctr" rtl="0">
                <a:spcBef>
                  <a:spcPts val="0"/>
                </a:spcBef>
                <a:spcAft>
                  <a:spcPts val="0"/>
                </a:spcAft>
                <a:buNone/>
              </a:pPr>
              <a:r>
                <a:rPr lang="en-US" sz="1000" b="0" i="0" u="sng" strike="noStrike">
                  <a:solidFill>
                    <a:srgbClr val="D71920"/>
                  </a:solidFill>
                  <a:latin typeface="Roboto"/>
                  <a:ea typeface="Roboto"/>
                  <a:cs typeface="Roboto"/>
                  <a:sym typeface="Roboto"/>
                  <a:hlinkClick r:id="rId6">
                    <a:extLst>
                      <a:ext uri="{A12FA001-AC4F-418D-AE19-62706E023703}">
                        <ahyp:hlinkClr xmlns="" xmlns:ahyp="http://schemas.microsoft.com/office/drawing/2018/hyperlinkcolor" val="tx"/>
                      </a:ext>
                    </a:extLst>
                  </a:hlinkClick>
                </a:rPr>
                <a:t>coordina-oerh.com</a:t>
              </a:r>
              <a:endParaRPr sz="1000" b="0" i="0">
                <a:solidFill>
                  <a:srgbClr val="414042"/>
                </a:solidFill>
                <a:latin typeface="Roboto"/>
                <a:ea typeface="Roboto"/>
                <a:cs typeface="Roboto"/>
                <a:sym typeface="Roboto"/>
              </a:endParaRPr>
            </a:p>
          </p:txBody>
        </p:sp>
      </p:grpSp>
      <p:grpSp>
        <p:nvGrpSpPr>
          <p:cNvPr id="153" name="Google Shape;153;g2bb81b3e26d_0_141"/>
          <p:cNvGrpSpPr/>
          <p:nvPr/>
        </p:nvGrpSpPr>
        <p:grpSpPr>
          <a:xfrm>
            <a:off x="3020318" y="1776505"/>
            <a:ext cx="6634500" cy="1584350"/>
            <a:chOff x="6639106" y="2919412"/>
            <a:chExt cx="6634500" cy="1584350"/>
          </a:xfrm>
        </p:grpSpPr>
        <p:pic>
          <p:nvPicPr>
            <p:cNvPr id="154" name="Google Shape;154;g2bb81b3e26d_0_141"/>
            <p:cNvPicPr preferRelativeResize="0"/>
            <p:nvPr/>
          </p:nvPicPr>
          <p:blipFill rotWithShape="1">
            <a:blip r:embed="rId7">
              <a:alphaModFix/>
            </a:blip>
            <a:srcRect/>
            <a:stretch/>
          </p:blipFill>
          <p:spPr>
            <a:xfrm>
              <a:off x="8684703" y="2919412"/>
              <a:ext cx="2543175" cy="1047750"/>
            </a:xfrm>
            <a:prstGeom prst="rect">
              <a:avLst/>
            </a:prstGeom>
            <a:noFill/>
            <a:ln>
              <a:noFill/>
            </a:ln>
          </p:spPr>
        </p:pic>
        <p:sp>
          <p:nvSpPr>
            <p:cNvPr id="155" name="Google Shape;155;g2bb81b3e26d_0_141"/>
            <p:cNvSpPr txBox="1"/>
            <p:nvPr/>
          </p:nvSpPr>
          <p:spPr>
            <a:xfrm>
              <a:off x="6639106" y="3949662"/>
              <a:ext cx="66345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a:solidFill>
                    <a:srgbClr val="203864"/>
                  </a:solidFill>
                  <a:latin typeface="Roboto"/>
                  <a:ea typeface="Roboto"/>
                  <a:cs typeface="Roboto"/>
                  <a:sym typeface="Roboto"/>
                </a:rPr>
                <a:t>PROLEPSIS</a:t>
              </a:r>
              <a:endParaRPr/>
            </a:p>
            <a:p>
              <a:pPr marL="0" marR="0" lvl="0" indent="0" algn="ctr" rtl="0">
                <a:spcBef>
                  <a:spcPts val="0"/>
                </a:spcBef>
                <a:spcAft>
                  <a:spcPts val="0"/>
                </a:spcAft>
                <a:buNone/>
              </a:pPr>
              <a:r>
                <a:rPr lang="en-US" sz="1000" b="0" i="0">
                  <a:solidFill>
                    <a:srgbClr val="666666"/>
                  </a:solidFill>
                  <a:latin typeface="Roboto"/>
                  <a:ea typeface="Roboto"/>
                  <a:cs typeface="Roboto"/>
                  <a:sym typeface="Roboto"/>
                </a:rPr>
                <a:t>ATHENS, GREECE</a:t>
              </a:r>
              <a:br>
                <a:rPr lang="en-US" sz="1000" b="0" i="0">
                  <a:solidFill>
                    <a:srgbClr val="666666"/>
                  </a:solidFill>
                  <a:latin typeface="Roboto"/>
                  <a:ea typeface="Roboto"/>
                  <a:cs typeface="Roboto"/>
                  <a:sym typeface="Roboto"/>
                </a:rPr>
              </a:br>
              <a:r>
                <a:rPr lang="en-US" sz="1000" b="0" i="0" u="sng" strike="noStrike">
                  <a:solidFill>
                    <a:srgbClr val="D71920"/>
                  </a:solidFill>
                  <a:latin typeface="Roboto"/>
                  <a:ea typeface="Roboto"/>
                  <a:cs typeface="Roboto"/>
                  <a:sym typeface="Roboto"/>
                  <a:hlinkClick r:id="rId8">
                    <a:extLst>
                      <a:ext uri="{A12FA001-AC4F-418D-AE19-62706E023703}">
                        <ahyp:hlinkClr xmlns="" xmlns:ahyp="http://schemas.microsoft.com/office/drawing/2018/hyperlinkcolor" val="tx"/>
                      </a:ext>
                    </a:extLst>
                  </a:hlinkClick>
                </a:rPr>
                <a:t>www.prolepsis.gr</a:t>
              </a:r>
              <a:endParaRPr sz="1000" b="0" i="0">
                <a:solidFill>
                  <a:srgbClr val="666666"/>
                </a:solidFill>
                <a:latin typeface="Roboto"/>
                <a:ea typeface="Roboto"/>
                <a:cs typeface="Roboto"/>
                <a:sym typeface="Roboto"/>
              </a:endParaRPr>
            </a:p>
          </p:txBody>
        </p:sp>
      </p:grpSp>
      <p:grpSp>
        <p:nvGrpSpPr>
          <p:cNvPr id="156" name="Google Shape;156;g2bb81b3e26d_0_141"/>
          <p:cNvGrpSpPr/>
          <p:nvPr/>
        </p:nvGrpSpPr>
        <p:grpSpPr>
          <a:xfrm>
            <a:off x="2776075" y="4478327"/>
            <a:ext cx="2543175" cy="1593063"/>
            <a:chOff x="4517932" y="3531206"/>
            <a:chExt cx="2543175" cy="1593063"/>
          </a:xfrm>
        </p:grpSpPr>
        <p:pic>
          <p:nvPicPr>
            <p:cNvPr id="157" name="Google Shape;157;g2bb81b3e26d_0_141"/>
            <p:cNvPicPr preferRelativeResize="0"/>
            <p:nvPr/>
          </p:nvPicPr>
          <p:blipFill rotWithShape="1">
            <a:blip r:embed="rId9">
              <a:alphaModFix/>
            </a:blip>
            <a:srcRect/>
            <a:stretch/>
          </p:blipFill>
          <p:spPr>
            <a:xfrm>
              <a:off x="4517932" y="3531206"/>
              <a:ext cx="2543175" cy="1020916"/>
            </a:xfrm>
            <a:prstGeom prst="rect">
              <a:avLst/>
            </a:prstGeom>
            <a:noFill/>
            <a:ln>
              <a:noFill/>
            </a:ln>
          </p:spPr>
        </p:pic>
        <p:sp>
          <p:nvSpPr>
            <p:cNvPr id="158" name="Google Shape;158;g2bb81b3e26d_0_141"/>
            <p:cNvSpPr txBox="1"/>
            <p:nvPr/>
          </p:nvSpPr>
          <p:spPr>
            <a:xfrm>
              <a:off x="4824413" y="4570169"/>
              <a:ext cx="20376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a:solidFill>
                    <a:srgbClr val="203864"/>
                  </a:solidFill>
                  <a:latin typeface="Roboto"/>
                  <a:ea typeface="Roboto"/>
                  <a:cs typeface="Roboto"/>
                  <a:sym typeface="Roboto"/>
                </a:rPr>
                <a:t>media k GmbH</a:t>
              </a:r>
              <a:endParaRPr/>
            </a:p>
            <a:p>
              <a:pPr marL="0" marR="0" lvl="0" indent="0" algn="ctr" rtl="0">
                <a:spcBef>
                  <a:spcPts val="0"/>
                </a:spcBef>
                <a:spcAft>
                  <a:spcPts val="0"/>
                </a:spcAft>
                <a:buNone/>
              </a:pPr>
              <a:r>
                <a:rPr lang="en-US" sz="1000" b="0" i="0">
                  <a:solidFill>
                    <a:srgbClr val="414042"/>
                  </a:solidFill>
                  <a:latin typeface="Roboto"/>
                  <a:ea typeface="Roboto"/>
                  <a:cs typeface="Roboto"/>
                  <a:sym typeface="Roboto"/>
                </a:rPr>
                <a:t>Bad Mergentheim, GERMANY</a:t>
              </a:r>
              <a:endParaRPr/>
            </a:p>
            <a:p>
              <a:pPr marL="0" marR="0" lvl="0" indent="0" algn="ctr" rtl="0">
                <a:spcBef>
                  <a:spcPts val="0"/>
                </a:spcBef>
                <a:spcAft>
                  <a:spcPts val="0"/>
                </a:spcAft>
                <a:buNone/>
              </a:pPr>
              <a:r>
                <a:rPr lang="en-US" sz="1000" b="0" i="0" u="sng" strike="noStrike">
                  <a:solidFill>
                    <a:srgbClr val="D71920"/>
                  </a:solidFill>
                  <a:latin typeface="Roboto"/>
                  <a:ea typeface="Roboto"/>
                  <a:cs typeface="Roboto"/>
                  <a:sym typeface="Roboto"/>
                  <a:hlinkClick r:id="rId10">
                    <a:extLst>
                      <a:ext uri="{A12FA001-AC4F-418D-AE19-62706E023703}">
                        <ahyp:hlinkClr xmlns="" xmlns:ahyp="http://schemas.microsoft.com/office/drawing/2018/hyperlinkcolor" val="tx"/>
                      </a:ext>
                    </a:extLst>
                  </a:hlinkClick>
                </a:rPr>
                <a:t>www.media-k.eu</a:t>
              </a:r>
              <a:endParaRPr sz="1000" b="0" i="0">
                <a:solidFill>
                  <a:srgbClr val="414042"/>
                </a:solidFill>
                <a:latin typeface="Roboto"/>
                <a:ea typeface="Roboto"/>
                <a:cs typeface="Roboto"/>
                <a:sym typeface="Roboto"/>
              </a:endParaRPr>
            </a:p>
          </p:txBody>
        </p:sp>
      </p:grpSp>
      <p:grpSp>
        <p:nvGrpSpPr>
          <p:cNvPr id="159" name="Google Shape;159;g2bb81b3e26d_0_141"/>
          <p:cNvGrpSpPr/>
          <p:nvPr/>
        </p:nvGrpSpPr>
        <p:grpSpPr>
          <a:xfrm>
            <a:off x="2859813" y="1422238"/>
            <a:ext cx="1973300" cy="2726550"/>
            <a:chOff x="9320178" y="2976204"/>
            <a:chExt cx="1973300" cy="2726550"/>
          </a:xfrm>
        </p:grpSpPr>
        <p:pic>
          <p:nvPicPr>
            <p:cNvPr id="160" name="Google Shape;160;g2bb81b3e26d_0_141"/>
            <p:cNvPicPr preferRelativeResize="0"/>
            <p:nvPr/>
          </p:nvPicPr>
          <p:blipFill rotWithShape="1">
            <a:blip r:embed="rId11">
              <a:alphaModFix/>
            </a:blip>
            <a:srcRect/>
            <a:stretch/>
          </p:blipFill>
          <p:spPr>
            <a:xfrm>
              <a:off x="9320178" y="2976204"/>
              <a:ext cx="1962150" cy="2152650"/>
            </a:xfrm>
            <a:prstGeom prst="rect">
              <a:avLst/>
            </a:prstGeom>
            <a:noFill/>
            <a:ln>
              <a:noFill/>
            </a:ln>
          </p:spPr>
        </p:pic>
        <p:sp>
          <p:nvSpPr>
            <p:cNvPr id="161" name="Google Shape;161;g2bb81b3e26d_0_141"/>
            <p:cNvSpPr txBox="1"/>
            <p:nvPr/>
          </p:nvSpPr>
          <p:spPr>
            <a:xfrm>
              <a:off x="9331178" y="5148654"/>
              <a:ext cx="19623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a:solidFill>
                    <a:srgbClr val="203864"/>
                  </a:solidFill>
                  <a:latin typeface="Roboto"/>
                  <a:ea typeface="Roboto"/>
                  <a:cs typeface="Roboto"/>
                  <a:sym typeface="Roboto"/>
                </a:rPr>
                <a:t>OXFAM ITALIA INTERCULTURA</a:t>
              </a:r>
              <a:endParaRPr/>
            </a:p>
            <a:p>
              <a:pPr marL="0" marR="0" lvl="0" indent="0" algn="ctr" rtl="0">
                <a:spcBef>
                  <a:spcPts val="0"/>
                </a:spcBef>
                <a:spcAft>
                  <a:spcPts val="0"/>
                </a:spcAft>
                <a:buNone/>
              </a:pPr>
              <a:r>
                <a:rPr lang="en-US" sz="1000" b="0" i="0">
                  <a:solidFill>
                    <a:srgbClr val="414042"/>
                  </a:solidFill>
                  <a:latin typeface="Roboto"/>
                  <a:ea typeface="Roboto"/>
                  <a:cs typeface="Roboto"/>
                  <a:sym typeface="Roboto"/>
                </a:rPr>
                <a:t>AREZZO, ITALY</a:t>
              </a:r>
              <a:endParaRPr/>
            </a:p>
            <a:p>
              <a:pPr marL="0" marR="0" lvl="0" indent="0" algn="ctr" rtl="0">
                <a:spcBef>
                  <a:spcPts val="0"/>
                </a:spcBef>
                <a:spcAft>
                  <a:spcPts val="0"/>
                </a:spcAft>
                <a:buNone/>
              </a:pPr>
              <a:r>
                <a:rPr lang="en-US" sz="1000" b="0" i="0" u="sng" strike="noStrike">
                  <a:solidFill>
                    <a:srgbClr val="D71920"/>
                  </a:solidFill>
                  <a:latin typeface="Roboto"/>
                  <a:ea typeface="Roboto"/>
                  <a:cs typeface="Roboto"/>
                  <a:sym typeface="Roboto"/>
                  <a:hlinkClick r:id="rId12">
                    <a:extLst>
                      <a:ext uri="{A12FA001-AC4F-418D-AE19-62706E023703}">
                        <ahyp:hlinkClr xmlns="" xmlns:ahyp="http://schemas.microsoft.com/office/drawing/2018/hyperlinkcolor" val="tx"/>
                      </a:ext>
                    </a:extLst>
                  </a:hlinkClick>
                </a:rPr>
                <a:t>www.oxfamitalia.org/</a:t>
              </a:r>
              <a:endParaRPr sz="1000" b="0" i="0">
                <a:solidFill>
                  <a:srgbClr val="414042"/>
                </a:solidFill>
                <a:latin typeface="Roboto"/>
                <a:ea typeface="Roboto"/>
                <a:cs typeface="Roboto"/>
                <a:sym typeface="Roboto"/>
              </a:endParaRPr>
            </a:p>
          </p:txBody>
        </p:sp>
      </p:grpSp>
      <p:grpSp>
        <p:nvGrpSpPr>
          <p:cNvPr id="162" name="Google Shape;162;g2bb81b3e26d_0_141"/>
          <p:cNvGrpSpPr/>
          <p:nvPr/>
        </p:nvGrpSpPr>
        <p:grpSpPr>
          <a:xfrm>
            <a:off x="-1974174" y="1729933"/>
            <a:ext cx="6952500" cy="1601717"/>
            <a:chOff x="-1240501" y="3160643"/>
            <a:chExt cx="6952500" cy="1601717"/>
          </a:xfrm>
        </p:grpSpPr>
        <p:pic>
          <p:nvPicPr>
            <p:cNvPr id="163" name="Google Shape;163;g2bb81b3e26d_0_141"/>
            <p:cNvPicPr preferRelativeResize="0"/>
            <p:nvPr/>
          </p:nvPicPr>
          <p:blipFill rotWithShape="1">
            <a:blip r:embed="rId13">
              <a:alphaModFix/>
            </a:blip>
            <a:srcRect/>
            <a:stretch/>
          </p:blipFill>
          <p:spPr>
            <a:xfrm>
              <a:off x="964123" y="3160643"/>
              <a:ext cx="2543175" cy="1038225"/>
            </a:xfrm>
            <a:prstGeom prst="rect">
              <a:avLst/>
            </a:prstGeom>
            <a:noFill/>
            <a:ln>
              <a:noFill/>
            </a:ln>
          </p:spPr>
        </p:pic>
        <p:sp>
          <p:nvSpPr>
            <p:cNvPr id="164" name="Google Shape;164;g2bb81b3e26d_0_141"/>
            <p:cNvSpPr txBox="1"/>
            <p:nvPr/>
          </p:nvSpPr>
          <p:spPr>
            <a:xfrm>
              <a:off x="-1240501" y="4208260"/>
              <a:ext cx="69525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a:solidFill>
                    <a:srgbClr val="203864"/>
                  </a:solidFill>
                  <a:latin typeface="Roboto"/>
                  <a:ea typeface="Roboto"/>
                  <a:cs typeface="Roboto"/>
                  <a:sym typeface="Roboto"/>
                </a:rPr>
                <a:t>UNIVERSITAT DE VALENCIA</a:t>
              </a:r>
              <a:endParaRPr/>
            </a:p>
            <a:p>
              <a:pPr marL="0" marR="0" lvl="0" indent="0" algn="ctr" rtl="0">
                <a:spcBef>
                  <a:spcPts val="0"/>
                </a:spcBef>
                <a:spcAft>
                  <a:spcPts val="0"/>
                </a:spcAft>
                <a:buNone/>
              </a:pPr>
              <a:r>
                <a:rPr lang="en-US" sz="1000" b="0" i="0">
                  <a:solidFill>
                    <a:srgbClr val="414042"/>
                  </a:solidFill>
                  <a:latin typeface="Roboto"/>
                  <a:ea typeface="Roboto"/>
                  <a:cs typeface="Roboto"/>
                  <a:sym typeface="Roboto"/>
                </a:rPr>
                <a:t>VALENCIA, SPAIN</a:t>
              </a:r>
              <a:endParaRPr/>
            </a:p>
            <a:p>
              <a:pPr marL="0" marR="0" lvl="0" indent="0" algn="ctr" rtl="0">
                <a:spcBef>
                  <a:spcPts val="0"/>
                </a:spcBef>
                <a:spcAft>
                  <a:spcPts val="0"/>
                </a:spcAft>
                <a:buNone/>
              </a:pPr>
              <a:r>
                <a:rPr lang="en-US" sz="1000" b="0" i="0" u="sng" strike="noStrike">
                  <a:solidFill>
                    <a:srgbClr val="D71920"/>
                  </a:solidFill>
                  <a:latin typeface="Roboto"/>
                  <a:ea typeface="Roboto"/>
                  <a:cs typeface="Roboto"/>
                  <a:sym typeface="Roboto"/>
                  <a:hlinkClick r:id="rId14">
                    <a:extLst>
                      <a:ext uri="{A12FA001-AC4F-418D-AE19-62706E023703}">
                        <ahyp:hlinkClr xmlns="" xmlns:ahyp="http://schemas.microsoft.com/office/drawing/2018/hyperlinkcolor" val="tx"/>
                      </a:ext>
                    </a:extLst>
                  </a:hlinkClick>
                </a:rPr>
                <a:t>www.uv.es</a:t>
              </a:r>
              <a:endParaRPr sz="1000" b="0" i="0">
                <a:solidFill>
                  <a:srgbClr val="414042"/>
                </a:solidFill>
                <a:latin typeface="Roboto"/>
                <a:ea typeface="Roboto"/>
                <a:cs typeface="Roboto"/>
                <a:sym typeface="Roboto"/>
              </a:endParaRPr>
            </a:p>
          </p:txBody>
        </p:sp>
      </p:grpSp>
      <p:sp>
        <p:nvSpPr>
          <p:cNvPr id="165" name="Google Shape;165;g2bb81b3e26d_0_141"/>
          <p:cNvSpPr txBox="1"/>
          <p:nvPr/>
        </p:nvSpPr>
        <p:spPr>
          <a:xfrm>
            <a:off x="5662539" y="3702651"/>
            <a:ext cx="8558400" cy="6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a:solidFill>
                  <a:srgbClr val="203864"/>
                </a:solidFill>
                <a:latin typeface="Roboto"/>
                <a:ea typeface="Roboto"/>
                <a:cs typeface="Roboto"/>
                <a:sym typeface="Roboto"/>
              </a:rPr>
              <a:t>CONNEXIONS</a:t>
            </a:r>
            <a:endParaRPr/>
          </a:p>
          <a:p>
            <a:pPr marL="0" marR="0" lvl="0" indent="0" algn="ctr" rtl="0">
              <a:spcBef>
                <a:spcPts val="0"/>
              </a:spcBef>
              <a:spcAft>
                <a:spcPts val="0"/>
              </a:spcAft>
              <a:buNone/>
            </a:pPr>
            <a:r>
              <a:rPr lang="en-US" sz="1100" b="0" i="0">
                <a:solidFill>
                  <a:srgbClr val="414042"/>
                </a:solidFill>
                <a:latin typeface="Roboto"/>
                <a:ea typeface="Roboto"/>
                <a:cs typeface="Roboto"/>
                <a:sym typeface="Roboto"/>
              </a:rPr>
              <a:t>ATHENS, GREECE</a:t>
            </a:r>
            <a:endParaRPr/>
          </a:p>
          <a:p>
            <a:pPr marL="0" marR="0" lvl="0" indent="0" algn="ctr" rtl="0">
              <a:spcBef>
                <a:spcPts val="0"/>
              </a:spcBef>
              <a:spcAft>
                <a:spcPts val="0"/>
              </a:spcAft>
              <a:buNone/>
            </a:pPr>
            <a:r>
              <a:rPr lang="en-US" sz="1100" u="sng">
                <a:solidFill>
                  <a:srgbClr val="D71920"/>
                </a:solidFill>
                <a:latin typeface="Roboto"/>
                <a:ea typeface="Roboto"/>
                <a:cs typeface="Roboto"/>
                <a:sym typeface="Roboto"/>
                <a:hlinkClick r:id="rId15">
                  <a:extLst>
                    <a:ext uri="{A12FA001-AC4F-418D-AE19-62706E023703}">
                      <ahyp:hlinkClr xmlns="" xmlns:ahyp="http://schemas.microsoft.com/office/drawing/2018/hyperlinkcolor" val="tx"/>
                    </a:ext>
                  </a:extLst>
                </a:hlinkClick>
              </a:rPr>
              <a:t>www.connexions.gr</a:t>
            </a:r>
            <a:r>
              <a:rPr lang="en-US" sz="1100">
                <a:solidFill>
                  <a:srgbClr val="D71920"/>
                </a:solidFill>
                <a:latin typeface="Roboto"/>
                <a:ea typeface="Roboto"/>
                <a:cs typeface="Roboto"/>
                <a:sym typeface="Roboto"/>
              </a:rPr>
              <a:t> </a:t>
            </a:r>
            <a:endParaRPr sz="1100" b="0" i="0">
              <a:solidFill>
                <a:srgbClr val="414042"/>
              </a:solidFill>
              <a:latin typeface="Roboto"/>
              <a:ea typeface="Roboto"/>
              <a:cs typeface="Roboto"/>
              <a:sym typeface="Roboto"/>
            </a:endParaRPr>
          </a:p>
        </p:txBody>
      </p:sp>
      <p:pic>
        <p:nvPicPr>
          <p:cNvPr id="166" name="Google Shape;166;g2bb81b3e26d_0_141"/>
          <p:cNvPicPr preferRelativeResize="0"/>
          <p:nvPr/>
        </p:nvPicPr>
        <p:blipFill rotWithShape="1">
          <a:blip r:embed="rId16">
            <a:alphaModFix/>
          </a:blip>
          <a:srcRect/>
          <a:stretch/>
        </p:blipFill>
        <p:spPr>
          <a:xfrm>
            <a:off x="588861" y="4109931"/>
            <a:ext cx="2083037" cy="1322563"/>
          </a:xfrm>
          <a:prstGeom prst="rect">
            <a:avLst/>
          </a:prstGeom>
          <a:noFill/>
          <a:ln>
            <a:noFill/>
          </a:ln>
        </p:spPr>
      </p:pic>
      <p:pic>
        <p:nvPicPr>
          <p:cNvPr id="167" name="Google Shape;167;g2bb81b3e26d_0_141"/>
          <p:cNvPicPr preferRelativeResize="0"/>
          <p:nvPr/>
        </p:nvPicPr>
        <p:blipFill rotWithShape="1">
          <a:blip r:embed="rId17">
            <a:alphaModFix/>
          </a:blip>
          <a:srcRect/>
          <a:stretch/>
        </p:blipFill>
        <p:spPr>
          <a:xfrm>
            <a:off x="8766354" y="4519731"/>
            <a:ext cx="2158782" cy="886067"/>
          </a:xfrm>
          <a:prstGeom prst="rect">
            <a:avLst/>
          </a:prstGeom>
          <a:noFill/>
          <a:ln>
            <a:noFill/>
          </a:ln>
        </p:spPr>
      </p:pic>
      <p:sp>
        <p:nvSpPr>
          <p:cNvPr id="168" name="Google Shape;168;g2bb81b3e26d_0_141"/>
          <p:cNvSpPr txBox="1"/>
          <p:nvPr/>
        </p:nvSpPr>
        <p:spPr>
          <a:xfrm>
            <a:off x="5662539" y="5551538"/>
            <a:ext cx="8558400" cy="6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rgbClr val="203864"/>
                </a:solidFill>
                <a:latin typeface="Roboto"/>
                <a:ea typeface="Roboto"/>
                <a:cs typeface="Roboto"/>
                <a:sym typeface="Roboto"/>
              </a:rPr>
              <a:t>AMSED</a:t>
            </a:r>
            <a:endParaRPr/>
          </a:p>
          <a:p>
            <a:pPr marL="0" marR="0" lvl="0" indent="0" algn="ctr" rtl="0">
              <a:spcBef>
                <a:spcPts val="0"/>
              </a:spcBef>
              <a:spcAft>
                <a:spcPts val="0"/>
              </a:spcAft>
              <a:buNone/>
            </a:pPr>
            <a:r>
              <a:rPr lang="en-US" sz="1100" b="0" i="0">
                <a:solidFill>
                  <a:srgbClr val="414042"/>
                </a:solidFill>
                <a:latin typeface="Roboto"/>
                <a:ea typeface="Roboto"/>
                <a:cs typeface="Roboto"/>
                <a:sym typeface="Roboto"/>
              </a:rPr>
              <a:t>STRASBOURG, FRANCE</a:t>
            </a:r>
            <a:endParaRPr/>
          </a:p>
          <a:p>
            <a:pPr marL="0" marR="0" lvl="0" indent="0" algn="ctr" rtl="0">
              <a:spcBef>
                <a:spcPts val="0"/>
              </a:spcBef>
              <a:spcAft>
                <a:spcPts val="0"/>
              </a:spcAft>
              <a:buNone/>
            </a:pPr>
            <a:r>
              <a:rPr lang="en-US" sz="1100" u="sng">
                <a:solidFill>
                  <a:srgbClr val="D71920"/>
                </a:solidFill>
                <a:latin typeface="Roboto"/>
                <a:ea typeface="Roboto"/>
                <a:cs typeface="Roboto"/>
                <a:sym typeface="Roboto"/>
                <a:hlinkClick r:id="rId18">
                  <a:extLst>
                    <a:ext uri="{A12FA001-AC4F-418D-AE19-62706E023703}">
                      <ahyp:hlinkClr xmlns="" xmlns:ahyp="http://schemas.microsoft.com/office/drawing/2018/hyperlinkcolor" val="tx"/>
                    </a:ext>
                  </a:extLst>
                </a:hlinkClick>
              </a:rPr>
              <a:t>www.amsed.fr</a:t>
            </a:r>
            <a:r>
              <a:rPr lang="en-US" sz="1100">
                <a:solidFill>
                  <a:srgbClr val="D71920"/>
                </a:solidFill>
                <a:latin typeface="Roboto"/>
                <a:ea typeface="Roboto"/>
                <a:cs typeface="Roboto"/>
                <a:sym typeface="Roboto"/>
              </a:rPr>
              <a:t> </a:t>
            </a:r>
            <a:endParaRPr sz="1100" b="0" i="0">
              <a:solidFill>
                <a:srgbClr val="414042"/>
              </a:solidFill>
              <a:latin typeface="Roboto"/>
              <a:ea typeface="Roboto"/>
              <a:cs typeface="Roboto"/>
              <a:sym typeface="Roboto"/>
            </a:endParaRPr>
          </a:p>
        </p:txBody>
      </p:sp>
      <p:sp>
        <p:nvSpPr>
          <p:cNvPr id="169" name="Google Shape;169;g2bb81b3e26d_0_141"/>
          <p:cNvSpPr txBox="1"/>
          <p:nvPr/>
        </p:nvSpPr>
        <p:spPr>
          <a:xfrm>
            <a:off x="-2994706" y="5494738"/>
            <a:ext cx="8558400" cy="6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a:solidFill>
                  <a:srgbClr val="203864"/>
                </a:solidFill>
                <a:latin typeface="Roboto"/>
                <a:ea typeface="Roboto"/>
                <a:cs typeface="Roboto"/>
                <a:sym typeface="Roboto"/>
              </a:rPr>
              <a:t>RESET</a:t>
            </a:r>
            <a:endParaRPr/>
          </a:p>
          <a:p>
            <a:pPr marL="0" marR="0" lvl="0" indent="0" algn="ctr" rtl="0">
              <a:spcBef>
                <a:spcPts val="0"/>
              </a:spcBef>
              <a:spcAft>
                <a:spcPts val="0"/>
              </a:spcAft>
              <a:buNone/>
            </a:pPr>
            <a:r>
              <a:rPr lang="en-US" sz="1100" b="0" i="0">
                <a:solidFill>
                  <a:srgbClr val="414042"/>
                </a:solidFill>
                <a:latin typeface="Roboto"/>
                <a:ea typeface="Roboto"/>
                <a:cs typeface="Roboto"/>
                <a:sym typeface="Roboto"/>
              </a:rPr>
              <a:t>CYPRUS</a:t>
            </a:r>
            <a:endParaRPr/>
          </a:p>
          <a:p>
            <a:pPr marL="0" marR="0" lvl="0" indent="0" algn="ctr" rtl="0">
              <a:spcBef>
                <a:spcPts val="0"/>
              </a:spcBef>
              <a:spcAft>
                <a:spcPts val="0"/>
              </a:spcAft>
              <a:buNone/>
            </a:pPr>
            <a:r>
              <a:rPr lang="en-US" sz="1100" u="sng">
                <a:solidFill>
                  <a:srgbClr val="D71920"/>
                </a:solidFill>
                <a:latin typeface="Roboto"/>
                <a:ea typeface="Roboto"/>
                <a:cs typeface="Roboto"/>
                <a:sym typeface="Roboto"/>
                <a:hlinkClick r:id="rId19">
                  <a:extLst>
                    <a:ext uri="{A12FA001-AC4F-418D-AE19-62706E023703}">
                      <ahyp:hlinkClr xmlns="" xmlns:ahyp="http://schemas.microsoft.com/office/drawing/2018/hyperlinkcolor" val="tx"/>
                    </a:ext>
                  </a:extLst>
                </a:hlinkClick>
              </a:rPr>
              <a:t>www.resetcy.com</a:t>
            </a:r>
            <a:r>
              <a:rPr lang="en-US" sz="1100">
                <a:solidFill>
                  <a:srgbClr val="D71920"/>
                </a:solidFill>
                <a:latin typeface="Roboto"/>
                <a:ea typeface="Roboto"/>
                <a:cs typeface="Roboto"/>
                <a:sym typeface="Roboto"/>
              </a:rPr>
              <a:t>  </a:t>
            </a:r>
            <a:endParaRPr sz="1100" b="0" i="0">
              <a:solidFill>
                <a:srgbClr val="414042"/>
              </a:solidFill>
              <a:latin typeface="Roboto"/>
              <a:ea typeface="Roboto"/>
              <a:cs typeface="Roboto"/>
              <a:sym typeface="Roboto"/>
            </a:endParaRPr>
          </a:p>
        </p:txBody>
      </p:sp>
      <p:pic>
        <p:nvPicPr>
          <p:cNvPr id="170" name="Google Shape;170;g2bb81b3e26d_0_141" descr="Εικόνα που περιέχει γραφικά, κείμενο, γραφιστική, γραμματοσειρά&#10;&#10;Περιγραφή που δημιουργήθηκε αυτόματα"/>
          <p:cNvPicPr preferRelativeResize="0"/>
          <p:nvPr/>
        </p:nvPicPr>
        <p:blipFill rotWithShape="1">
          <a:blip r:embed="rId20">
            <a:alphaModFix/>
          </a:blip>
          <a:srcRect/>
          <a:stretch/>
        </p:blipFill>
        <p:spPr>
          <a:xfrm>
            <a:off x="6337502" y="3609276"/>
            <a:ext cx="2687298" cy="812537"/>
          </a:xfrm>
          <a:prstGeom prst="rect">
            <a:avLst/>
          </a:prstGeom>
          <a:noFill/>
          <a:ln>
            <a:noFill/>
          </a:ln>
        </p:spPr>
      </p:pic>
      <p:pic>
        <p:nvPicPr>
          <p:cNvPr id="171" name="Google Shape;171;g2bb81b3e26d_0_141" descr="A close up of a logo&#10;&#10;Description automatically generated"/>
          <p:cNvPicPr preferRelativeResize="0"/>
          <p:nvPr/>
        </p:nvPicPr>
        <p:blipFill rotWithShape="1">
          <a:blip r:embed="rId21">
            <a:alphaModFix/>
          </a:blip>
          <a:srcRect/>
          <a:stretch/>
        </p:blipFill>
        <p:spPr>
          <a:xfrm>
            <a:off x="267150" y="1608940"/>
            <a:ext cx="2543175" cy="1038225"/>
          </a:xfrm>
          <a:prstGeom prst="rect">
            <a:avLst/>
          </a:prstGeom>
          <a:noFill/>
          <a:ln>
            <a:noFill/>
          </a:ln>
        </p:spPr>
      </p:pic>
      <p:pic>
        <p:nvPicPr>
          <p:cNvPr id="172" name="Google Shape;172;g2bb81b3e26d_0_141"/>
          <p:cNvPicPr preferRelativeResize="0"/>
          <p:nvPr/>
        </p:nvPicPr>
        <p:blipFill rotWithShape="1">
          <a:blip r:embed="rId22">
            <a:alphaModFix/>
          </a:blip>
          <a:srcRect/>
          <a:stretch/>
        </p:blipFill>
        <p:spPr>
          <a:xfrm>
            <a:off x="2949707" y="1129701"/>
            <a:ext cx="1971950" cy="2238687"/>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bb81b3e26d_0_86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MoodLog: Daily Insights </a:t>
            </a:r>
            <a:endParaRPr sz="2200">
              <a:latin typeface="Arial"/>
              <a:ea typeface="Arial"/>
              <a:cs typeface="Arial"/>
              <a:sym typeface="Arial"/>
            </a:endParaRPr>
          </a:p>
        </p:txBody>
      </p:sp>
      <p:sp>
        <p:nvSpPr>
          <p:cNvPr id="478" name="Google Shape;478;g2bb81b3e26d_0_868"/>
          <p:cNvSpPr txBox="1">
            <a:spLocks noGrp="1"/>
          </p:cNvSpPr>
          <p:nvPr>
            <p:ph type="body" idx="4294967295"/>
          </p:nvPr>
        </p:nvSpPr>
        <p:spPr>
          <a:xfrm>
            <a:off x="517140" y="1988779"/>
            <a:ext cx="4667700" cy="3064800"/>
          </a:xfrm>
          <a:prstGeom prst="rect">
            <a:avLst/>
          </a:prstGeom>
          <a:noFill/>
          <a:ln>
            <a:noFill/>
          </a:ln>
        </p:spPr>
        <p:txBody>
          <a:bodyPr spcFirstLastPara="1" wrap="square" lIns="91425" tIns="45700" rIns="91425" bIns="45700" anchor="t" anchorCtr="0">
            <a:noAutofit/>
          </a:bodyPr>
          <a:lstStyle/>
          <a:p>
            <a:pPr marL="101600" lvl="0" indent="0" rtl="0">
              <a:lnSpc>
                <a:spcPct val="120000"/>
              </a:lnSpc>
              <a:spcBef>
                <a:spcPts val="1200"/>
              </a:spcBef>
              <a:spcAft>
                <a:spcPts val="0"/>
              </a:spcAft>
              <a:buSzPts val="2000"/>
              <a:buNone/>
            </a:pPr>
            <a:r>
              <a:rPr lang="en-US" sz="2400" dirty="0"/>
              <a:t>The application allows you to record how you feel each day and the activity you are doing at the time of recording, adding photos, recordings and notes.</a:t>
            </a:r>
            <a:endParaRPr dirty="0"/>
          </a:p>
          <a:p>
            <a:pPr marL="101600" lvl="0" indent="0" algn="l" rtl="0">
              <a:lnSpc>
                <a:spcPct val="120000"/>
              </a:lnSpc>
              <a:spcBef>
                <a:spcPts val="1200"/>
              </a:spcBef>
              <a:spcAft>
                <a:spcPts val="0"/>
              </a:spcAft>
              <a:buSzPts val="2000"/>
              <a:buNone/>
            </a:pPr>
            <a:endParaRPr sz="2400" dirty="0"/>
          </a:p>
          <a:p>
            <a:pPr marL="457200" lvl="0" indent="0" algn="l" rtl="0">
              <a:lnSpc>
                <a:spcPct val="120000"/>
              </a:lnSpc>
              <a:spcBef>
                <a:spcPts val="1200"/>
              </a:spcBef>
              <a:spcAft>
                <a:spcPts val="0"/>
              </a:spcAft>
              <a:buSzPts val="2200"/>
              <a:buNone/>
            </a:pPr>
            <a:r>
              <a:rPr lang="en-US" sz="2400" dirty="0"/>
              <a:t> </a:t>
            </a:r>
            <a:endParaRPr sz="2400" dirty="0"/>
          </a:p>
          <a:p>
            <a:pPr marL="457200" lvl="0" indent="0" algn="l" rtl="0">
              <a:lnSpc>
                <a:spcPct val="120000"/>
              </a:lnSpc>
              <a:spcBef>
                <a:spcPts val="1200"/>
              </a:spcBef>
              <a:spcAft>
                <a:spcPts val="0"/>
              </a:spcAft>
              <a:buSzPts val="2200"/>
              <a:buNone/>
            </a:pPr>
            <a:endParaRPr sz="2400" dirty="0"/>
          </a:p>
          <a:p>
            <a:pPr marL="0" lvl="0" indent="0" algn="l" rtl="0">
              <a:lnSpc>
                <a:spcPct val="120000"/>
              </a:lnSpc>
              <a:spcBef>
                <a:spcPts val="1200"/>
              </a:spcBef>
              <a:spcAft>
                <a:spcPts val="0"/>
              </a:spcAft>
              <a:buSzPts val="2000"/>
              <a:buNone/>
            </a:pPr>
            <a:endParaRPr sz="2400" dirty="0"/>
          </a:p>
        </p:txBody>
      </p:sp>
      <p:pic>
        <p:nvPicPr>
          <p:cNvPr id="480" name="Google Shape;480;g2bb81b3e26d_0_868"/>
          <p:cNvPicPr preferRelativeResize="0"/>
          <p:nvPr/>
        </p:nvPicPr>
        <p:blipFill rotWithShape="1">
          <a:blip r:embed="rId3">
            <a:alphaModFix/>
          </a:blip>
          <a:srcRect/>
          <a:stretch/>
        </p:blipFill>
        <p:spPr>
          <a:xfrm>
            <a:off x="8497892" y="1242535"/>
            <a:ext cx="2133657" cy="4267314"/>
          </a:xfrm>
          <a:prstGeom prst="rect">
            <a:avLst/>
          </a:prstGeom>
          <a:noFill/>
          <a:ln>
            <a:noFill/>
          </a:ln>
        </p:spPr>
      </p:pic>
      <p:pic>
        <p:nvPicPr>
          <p:cNvPr id="481" name="Google Shape;481;g2bb81b3e26d_0_868"/>
          <p:cNvPicPr preferRelativeResize="0"/>
          <p:nvPr/>
        </p:nvPicPr>
        <p:blipFill rotWithShape="1">
          <a:blip r:embed="rId4">
            <a:alphaModFix/>
          </a:blip>
          <a:srcRect l="1999" t="4636" r="-502" b="-1846"/>
          <a:stretch/>
        </p:blipFill>
        <p:spPr>
          <a:xfrm>
            <a:off x="5732820" y="1277404"/>
            <a:ext cx="1979524" cy="4232446"/>
          </a:xfrm>
          <a:prstGeom prst="rect">
            <a:avLst/>
          </a:prstGeom>
          <a:noFill/>
          <a:ln>
            <a:noFill/>
          </a:ln>
        </p:spPr>
      </p:pic>
      <p:sp>
        <p:nvSpPr>
          <p:cNvPr id="2" name="Google Shape;465;g2bb81b3e26d_0_839">
            <a:extLst>
              <a:ext uri="{FF2B5EF4-FFF2-40B4-BE49-F238E27FC236}">
                <a16:creationId xmlns:a16="http://schemas.microsoft.com/office/drawing/2014/main" id="{0917F21B-BC29-40E3-A675-AD4CF2149F81}"/>
              </a:ext>
            </a:extLst>
          </p:cNvPr>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6218D0B1-220D-34EC-01F6-A7E8423B1030}"/>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bb81b3e26d_0_884"/>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MoodLog: Daily Insights </a:t>
            </a:r>
            <a:endParaRPr sz="2200">
              <a:latin typeface="Arial"/>
              <a:ea typeface="Arial"/>
              <a:cs typeface="Arial"/>
              <a:sym typeface="Arial"/>
            </a:endParaRPr>
          </a:p>
        </p:txBody>
      </p:sp>
      <p:sp>
        <p:nvSpPr>
          <p:cNvPr id="492" name="Google Shape;492;g2bb81b3e26d_0_884"/>
          <p:cNvSpPr txBox="1">
            <a:spLocks noGrp="1"/>
          </p:cNvSpPr>
          <p:nvPr>
            <p:ph type="body" idx="4294967295"/>
          </p:nvPr>
        </p:nvSpPr>
        <p:spPr>
          <a:xfrm>
            <a:off x="312157" y="2355105"/>
            <a:ext cx="4667700" cy="3064800"/>
          </a:xfrm>
          <a:prstGeom prst="rect">
            <a:avLst/>
          </a:prstGeom>
          <a:noFill/>
          <a:ln>
            <a:noFill/>
          </a:ln>
        </p:spPr>
        <p:txBody>
          <a:bodyPr spcFirstLastPara="1" wrap="square" lIns="91425" tIns="45700" rIns="91425" bIns="45700" anchor="t" anchorCtr="0">
            <a:noAutofit/>
          </a:bodyPr>
          <a:lstStyle/>
          <a:p>
            <a:pPr marL="101600" lvl="0" indent="0" rtl="0">
              <a:lnSpc>
                <a:spcPct val="120000"/>
              </a:lnSpc>
              <a:spcBef>
                <a:spcPts val="1200"/>
              </a:spcBef>
              <a:spcAft>
                <a:spcPts val="0"/>
              </a:spcAft>
              <a:buSzPts val="2000"/>
              <a:buNone/>
            </a:pPr>
            <a:r>
              <a:rPr lang="en-US" sz="2400" dirty="0"/>
              <a:t>The application offers a calendar with all moods, weekly and monthly stats, reflects the achievements</a:t>
            </a:r>
            <a:endParaRPr sz="2400" dirty="0"/>
          </a:p>
          <a:p>
            <a:pPr marL="457200" lvl="0" indent="0" algn="l" rtl="0">
              <a:lnSpc>
                <a:spcPct val="120000"/>
              </a:lnSpc>
              <a:spcBef>
                <a:spcPts val="1200"/>
              </a:spcBef>
              <a:spcAft>
                <a:spcPts val="0"/>
              </a:spcAft>
              <a:buSzPts val="2200"/>
              <a:buNone/>
            </a:pPr>
            <a:r>
              <a:rPr lang="en-US" sz="2400" dirty="0"/>
              <a:t> </a:t>
            </a:r>
            <a:endParaRPr sz="2400" dirty="0"/>
          </a:p>
          <a:p>
            <a:pPr marL="457200" lvl="0" indent="0" algn="l" rtl="0">
              <a:lnSpc>
                <a:spcPct val="120000"/>
              </a:lnSpc>
              <a:spcBef>
                <a:spcPts val="1200"/>
              </a:spcBef>
              <a:spcAft>
                <a:spcPts val="0"/>
              </a:spcAft>
              <a:buSzPts val="2200"/>
              <a:buNone/>
            </a:pPr>
            <a:endParaRPr sz="2400" dirty="0"/>
          </a:p>
          <a:p>
            <a:pPr marL="0" lvl="0" indent="0" algn="l" rtl="0">
              <a:lnSpc>
                <a:spcPct val="120000"/>
              </a:lnSpc>
              <a:spcBef>
                <a:spcPts val="1200"/>
              </a:spcBef>
              <a:spcAft>
                <a:spcPts val="0"/>
              </a:spcAft>
              <a:buSzPts val="2000"/>
              <a:buNone/>
            </a:pPr>
            <a:endParaRPr sz="2400" dirty="0"/>
          </a:p>
        </p:txBody>
      </p:sp>
      <p:pic>
        <p:nvPicPr>
          <p:cNvPr id="494" name="Google Shape;494;g2bb81b3e26d_0_884"/>
          <p:cNvPicPr preferRelativeResize="0"/>
          <p:nvPr/>
        </p:nvPicPr>
        <p:blipFill rotWithShape="1">
          <a:blip r:embed="rId3">
            <a:alphaModFix/>
          </a:blip>
          <a:srcRect/>
          <a:stretch/>
        </p:blipFill>
        <p:spPr>
          <a:xfrm>
            <a:off x="7940049" y="1841737"/>
            <a:ext cx="1958935" cy="3917869"/>
          </a:xfrm>
          <a:prstGeom prst="rect">
            <a:avLst/>
          </a:prstGeom>
          <a:noFill/>
          <a:ln>
            <a:noFill/>
          </a:ln>
        </p:spPr>
      </p:pic>
      <p:pic>
        <p:nvPicPr>
          <p:cNvPr id="495" name="Google Shape;495;g2bb81b3e26d_0_884"/>
          <p:cNvPicPr preferRelativeResize="0"/>
          <p:nvPr/>
        </p:nvPicPr>
        <p:blipFill rotWithShape="1">
          <a:blip r:embed="rId4">
            <a:alphaModFix/>
          </a:blip>
          <a:srcRect/>
          <a:stretch/>
        </p:blipFill>
        <p:spPr>
          <a:xfrm>
            <a:off x="10056868" y="1835934"/>
            <a:ext cx="1992434" cy="3984865"/>
          </a:xfrm>
          <a:prstGeom prst="rect">
            <a:avLst/>
          </a:prstGeom>
          <a:noFill/>
          <a:ln>
            <a:noFill/>
          </a:ln>
        </p:spPr>
      </p:pic>
      <p:pic>
        <p:nvPicPr>
          <p:cNvPr id="496" name="Google Shape;496;g2bb81b3e26d_0_884"/>
          <p:cNvPicPr preferRelativeResize="0"/>
          <p:nvPr/>
        </p:nvPicPr>
        <p:blipFill rotWithShape="1">
          <a:blip r:embed="rId5">
            <a:alphaModFix/>
          </a:blip>
          <a:srcRect/>
          <a:stretch/>
        </p:blipFill>
        <p:spPr>
          <a:xfrm>
            <a:off x="5375173" y="1902775"/>
            <a:ext cx="2406992" cy="3851186"/>
          </a:xfrm>
          <a:prstGeom prst="rect">
            <a:avLst/>
          </a:prstGeom>
          <a:noFill/>
          <a:ln>
            <a:noFill/>
          </a:ln>
        </p:spPr>
      </p:pic>
      <p:sp>
        <p:nvSpPr>
          <p:cNvPr id="2" name="Google Shape;465;g2bb81b3e26d_0_839">
            <a:extLst>
              <a:ext uri="{FF2B5EF4-FFF2-40B4-BE49-F238E27FC236}">
                <a16:creationId xmlns:a16="http://schemas.microsoft.com/office/drawing/2014/main" id="{F7B2C6C2-AC13-41A1-00A5-E71450AD4401}"/>
              </a:ext>
            </a:extLst>
          </p:cNvPr>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AD59318E-D9A7-8E6E-284B-18DC1589CC25}"/>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bb81b3e26d_0_93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Apps PTSD/Stress/Anxiety</a:t>
            </a:r>
            <a:endParaRPr sz="2200">
              <a:latin typeface="Arial"/>
              <a:ea typeface="Arial"/>
              <a:cs typeface="Arial"/>
              <a:sym typeface="Arial"/>
            </a:endParaRPr>
          </a:p>
        </p:txBody>
      </p:sp>
      <p:sp>
        <p:nvSpPr>
          <p:cNvPr id="520" name="Google Shape;520;g2bb81b3e26d_0_930"/>
          <p:cNvSpPr txBox="1">
            <a:spLocks noGrp="1"/>
          </p:cNvSpPr>
          <p:nvPr>
            <p:ph type="body" idx="4294967295"/>
          </p:nvPr>
        </p:nvSpPr>
        <p:spPr>
          <a:xfrm>
            <a:off x="597125" y="1600125"/>
            <a:ext cx="111702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b="1" dirty="0"/>
              <a:t>PTSD COACH </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https://play.google.com/store/apps/details?id=is.vertical.ptsdcoach&amp;hl=en_US</a:t>
            </a:r>
            <a:r>
              <a:rPr lang="en-US" sz="2400" dirty="0"/>
              <a:t> </a:t>
            </a:r>
            <a:endParaRPr sz="2400" dirty="0"/>
          </a:p>
          <a:p>
            <a:pPr marL="457200" lvl="0" indent="-381000" algn="l" rtl="0">
              <a:lnSpc>
                <a:spcPct val="120000"/>
              </a:lnSpc>
              <a:spcBef>
                <a:spcPts val="0"/>
              </a:spcBef>
              <a:spcAft>
                <a:spcPts val="0"/>
              </a:spcAft>
              <a:buSzPts val="2400"/>
              <a:buChar char="-"/>
            </a:pPr>
            <a:r>
              <a:rPr lang="en-US" sz="2400" dirty="0"/>
              <a:t>IOS: </a:t>
            </a:r>
            <a:r>
              <a:rPr lang="en-US" sz="2400" dirty="0">
                <a:hlinkClick r:id="rId4"/>
              </a:rPr>
              <a:t>https://apps.apple.com/us/app/ptsd-coach/id430646302</a:t>
            </a:r>
            <a:r>
              <a:rPr lang="en-US" sz="2400" dirty="0"/>
              <a:t> </a:t>
            </a:r>
            <a:endParaRPr sz="2400" dirty="0"/>
          </a:p>
          <a:p>
            <a:pPr marL="0" lvl="0" indent="0" algn="l" rtl="0">
              <a:lnSpc>
                <a:spcPct val="120000"/>
              </a:lnSpc>
              <a:spcBef>
                <a:spcPts val="1200"/>
              </a:spcBef>
              <a:spcAft>
                <a:spcPts val="0"/>
              </a:spcAft>
              <a:buNone/>
            </a:pPr>
            <a:endParaRPr sz="2400" b="1" dirty="0"/>
          </a:p>
          <a:p>
            <a:pPr marL="0" lvl="0" indent="0" algn="l" rtl="0">
              <a:lnSpc>
                <a:spcPct val="120000"/>
              </a:lnSpc>
              <a:spcBef>
                <a:spcPts val="1200"/>
              </a:spcBef>
              <a:spcAft>
                <a:spcPts val="0"/>
              </a:spcAft>
              <a:buNone/>
            </a:pPr>
            <a:endParaRPr sz="2400" b="1" dirty="0"/>
          </a:p>
        </p:txBody>
      </p:sp>
      <p:sp>
        <p:nvSpPr>
          <p:cNvPr id="2" name="Google Shape;424;g2bb81b3e26d_0_795">
            <a:extLst>
              <a:ext uri="{FF2B5EF4-FFF2-40B4-BE49-F238E27FC236}">
                <a16:creationId xmlns:a16="http://schemas.microsoft.com/office/drawing/2014/main" id="{955E1D68-5262-14CC-EA0E-C1D9A8273EB9}"/>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bb81b3e26d_0_94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531" name="Google Shape;531;g2bb81b3e26d_0_941"/>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532" name="Google Shape;532;g2bb81b3e26d_0_941"/>
          <p:cNvSpPr txBox="1">
            <a:spLocks noGrp="1"/>
          </p:cNvSpPr>
          <p:nvPr>
            <p:ph type="body" idx="4294967295"/>
          </p:nvPr>
        </p:nvSpPr>
        <p:spPr>
          <a:xfrm>
            <a:off x="617625" y="1546500"/>
            <a:ext cx="7829700" cy="4008300"/>
          </a:xfrm>
          <a:prstGeom prst="rect">
            <a:avLst/>
          </a:prstGeom>
          <a:noFill/>
          <a:ln>
            <a:noFill/>
          </a:ln>
        </p:spPr>
        <p:txBody>
          <a:bodyPr spcFirstLastPara="1" wrap="square" lIns="91425" tIns="45700" rIns="91425" bIns="45700" anchor="t" anchorCtr="0">
            <a:normAutofit fontScale="92500" lnSpcReduction="20000"/>
          </a:bodyPr>
          <a:lstStyle/>
          <a:p>
            <a:pPr marL="101600" lvl="0" indent="0" rtl="0">
              <a:lnSpc>
                <a:spcPct val="120000"/>
              </a:lnSpc>
              <a:spcBef>
                <a:spcPts val="1200"/>
              </a:spcBef>
              <a:spcAft>
                <a:spcPts val="0"/>
              </a:spcAft>
              <a:buSzPct val="83333"/>
              <a:buNone/>
            </a:pPr>
            <a:r>
              <a:rPr lang="en-US" sz="2400" dirty="0"/>
              <a:t>This app focuses on users with Post Traumatic Stress Disorder (PTSD). It gives information about the disorder, about their professional care, a self-assessment and also provides opportunities to find support and tools to help with stress management.</a:t>
            </a:r>
            <a:endParaRPr dirty="0"/>
          </a:p>
          <a:p>
            <a:pPr marL="101600" lvl="0" indent="0" algn="l" rtl="0">
              <a:lnSpc>
                <a:spcPct val="120000"/>
              </a:lnSpc>
              <a:spcBef>
                <a:spcPts val="1200"/>
              </a:spcBef>
              <a:spcAft>
                <a:spcPts val="0"/>
              </a:spcAft>
              <a:buSzPct val="83333"/>
              <a:buNone/>
            </a:pPr>
            <a:r>
              <a:rPr lang="en-US" sz="2400" dirty="0"/>
              <a:t>It is available for both Android and iOS:</a:t>
            </a:r>
            <a:endParaRPr dirty="0"/>
          </a:p>
          <a:p>
            <a:pPr marL="457200" lvl="0" indent="-336550" algn="l" rtl="0">
              <a:lnSpc>
                <a:spcPct val="120000"/>
              </a:lnSpc>
              <a:spcBef>
                <a:spcPts val="1200"/>
              </a:spcBef>
              <a:spcAft>
                <a:spcPts val="0"/>
              </a:spcAft>
              <a:buSzPct val="100000"/>
              <a:buFont typeface="Noto Sans Symbols"/>
              <a:buChar char="⮚"/>
            </a:pPr>
            <a:r>
              <a:rPr lang="en-US" sz="2000" dirty="0"/>
              <a:t>ANDROID: </a:t>
            </a:r>
            <a:r>
              <a:rPr lang="en-US" sz="2000" u="sng" dirty="0">
                <a:solidFill>
                  <a:srgbClr val="0000FF"/>
                </a:solidFill>
                <a:hlinkClick r:id="rId4">
                  <a:extLst>
                    <a:ext uri="{A12FA001-AC4F-418D-AE19-62706E023703}">
                      <ahyp:hlinkClr xmlns="" xmlns:ahyp="http://schemas.microsoft.com/office/drawing/2018/hyperlinkcolor" val="tx"/>
                    </a:ext>
                  </a:extLst>
                </a:hlinkClick>
              </a:rPr>
              <a:t>https://play.google.com/store/apps/details?id=is.vertical.ptsdcoach&amp;hl=en_US</a:t>
            </a:r>
            <a:endParaRPr sz="3000" dirty="0"/>
          </a:p>
          <a:p>
            <a:pPr marL="457200" lvl="0" indent="-336550" algn="l" rtl="0">
              <a:lnSpc>
                <a:spcPct val="120000"/>
              </a:lnSpc>
              <a:spcBef>
                <a:spcPts val="0"/>
              </a:spcBef>
              <a:spcAft>
                <a:spcPts val="0"/>
              </a:spcAft>
              <a:buSzPct val="100000"/>
              <a:buFont typeface="Noto Sans Symbols"/>
              <a:buChar char="⮚"/>
            </a:pPr>
            <a:r>
              <a:rPr lang="en-US" sz="2000" dirty="0"/>
              <a:t>IOS: </a:t>
            </a:r>
            <a:r>
              <a:rPr lang="en-US" sz="2000" u="sng" dirty="0">
                <a:solidFill>
                  <a:schemeClr val="hlink"/>
                </a:solidFill>
                <a:hlinkClick r:id="rId3"/>
              </a:rPr>
              <a:t>https://apps.apple.com/us/app/ptsd-coach/id430646302</a:t>
            </a:r>
            <a:endParaRPr sz="2000" dirty="0"/>
          </a:p>
          <a:p>
            <a:pPr marL="457200" lvl="0" indent="-228600" algn="l" rtl="0">
              <a:lnSpc>
                <a:spcPct val="120000"/>
              </a:lnSpc>
              <a:spcBef>
                <a:spcPts val="0"/>
              </a:spcBef>
              <a:spcAft>
                <a:spcPts val="0"/>
              </a:spcAft>
              <a:buSzPct val="100000"/>
              <a:buNone/>
            </a:pPr>
            <a:endParaRPr sz="2000" dirty="0"/>
          </a:p>
          <a:p>
            <a:pPr marL="0" lvl="0" indent="0" algn="l" rtl="0">
              <a:lnSpc>
                <a:spcPct val="120000"/>
              </a:lnSpc>
              <a:spcBef>
                <a:spcPts val="1200"/>
              </a:spcBef>
              <a:spcAft>
                <a:spcPts val="0"/>
              </a:spcAft>
              <a:buSzPct val="100000"/>
              <a:buNone/>
            </a:pPr>
            <a:endParaRPr sz="2000" dirty="0"/>
          </a:p>
        </p:txBody>
      </p:sp>
      <p:pic>
        <p:nvPicPr>
          <p:cNvPr id="533" name="Google Shape;533;g2bb81b3e26d_0_941"/>
          <p:cNvPicPr preferRelativeResize="0"/>
          <p:nvPr/>
        </p:nvPicPr>
        <p:blipFill rotWithShape="1">
          <a:blip r:embed="rId5">
            <a:alphaModFix/>
          </a:blip>
          <a:srcRect/>
          <a:stretch/>
        </p:blipFill>
        <p:spPr>
          <a:xfrm>
            <a:off x="8892644" y="1862875"/>
            <a:ext cx="2733256" cy="2711957"/>
          </a:xfrm>
          <a:prstGeom prst="rect">
            <a:avLst/>
          </a:prstGeom>
          <a:noFill/>
          <a:ln>
            <a:noFill/>
          </a:ln>
        </p:spPr>
      </p:pic>
      <p:sp>
        <p:nvSpPr>
          <p:cNvPr id="2" name="Google Shape;424;g2bb81b3e26d_0_795">
            <a:extLst>
              <a:ext uri="{FF2B5EF4-FFF2-40B4-BE49-F238E27FC236}">
                <a16:creationId xmlns:a16="http://schemas.microsoft.com/office/drawing/2014/main" id="{6C00BDC1-EB74-0845-41F8-FFA24365472F}"/>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bb81b3e26d_0_95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pic>
        <p:nvPicPr>
          <p:cNvPr id="545" name="Google Shape;545;g2bb81b3e26d_0_955"/>
          <p:cNvPicPr preferRelativeResize="0"/>
          <p:nvPr/>
        </p:nvPicPr>
        <p:blipFill rotWithShape="1">
          <a:blip r:embed="rId3">
            <a:alphaModFix/>
          </a:blip>
          <a:srcRect/>
          <a:stretch/>
        </p:blipFill>
        <p:spPr>
          <a:xfrm>
            <a:off x="7752150" y="1268175"/>
            <a:ext cx="2692874" cy="4856673"/>
          </a:xfrm>
          <a:prstGeom prst="rect">
            <a:avLst/>
          </a:prstGeom>
          <a:noFill/>
          <a:ln>
            <a:noFill/>
          </a:ln>
        </p:spPr>
      </p:pic>
      <p:sp>
        <p:nvSpPr>
          <p:cNvPr id="546" name="Google Shape;546;g2bb81b3e26d_0_955"/>
          <p:cNvSpPr txBox="1"/>
          <p:nvPr/>
        </p:nvSpPr>
        <p:spPr>
          <a:xfrm>
            <a:off x="976350" y="2649425"/>
            <a:ext cx="6352200" cy="2339700"/>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n-US" sz="2800" b="0" i="0" u="none" strike="noStrike" cap="none" dirty="0">
                <a:solidFill>
                  <a:schemeClr val="dk1"/>
                </a:solidFill>
                <a:latin typeface="Calibri"/>
                <a:ea typeface="Calibri"/>
                <a:cs typeface="Calibri"/>
                <a:sym typeface="Calibri"/>
              </a:rPr>
              <a:t>Once you download the application and open it, the first thing that appears is a series of information and terms and </a:t>
            </a:r>
            <a:r>
              <a:rPr lang="en-US" sz="2800" b="0" i="0" u="none" strike="noStrike" cap="none" dirty="0" err="1">
                <a:solidFill>
                  <a:schemeClr val="dk1"/>
                </a:solidFill>
                <a:latin typeface="Calibri"/>
                <a:ea typeface="Calibri"/>
                <a:cs typeface="Calibri"/>
                <a:sym typeface="Calibri"/>
              </a:rPr>
              <a:t>licences</a:t>
            </a:r>
            <a:r>
              <a:rPr lang="en-US" sz="2800" b="0" i="0" u="none" strike="noStrike" cap="none" dirty="0">
                <a:solidFill>
                  <a:schemeClr val="dk1"/>
                </a:solidFill>
                <a:latin typeface="Calibri"/>
                <a:ea typeface="Calibri"/>
                <a:cs typeface="Calibri"/>
                <a:sym typeface="Calibri"/>
              </a:rPr>
              <a:t> of use that you have to accept if you want to continue with the app.</a:t>
            </a:r>
            <a:endParaRPr sz="2800" b="0" i="0" u="none" strike="noStrike" cap="none" dirty="0">
              <a:solidFill>
                <a:schemeClr val="dk1"/>
              </a:solidFill>
              <a:latin typeface="Calibri"/>
              <a:ea typeface="Calibri"/>
              <a:cs typeface="Calibri"/>
              <a:sym typeface="Calibri"/>
            </a:endParaRPr>
          </a:p>
        </p:txBody>
      </p:sp>
      <p:sp>
        <p:nvSpPr>
          <p:cNvPr id="547" name="Google Shape;547;g2bb81b3e26d_0_955"/>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48" name="Google Shape;548;g2bb81b3e26d_0_955"/>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sp>
        <p:nvSpPr>
          <p:cNvPr id="2" name="Google Shape;531;g2bb81b3e26d_0_941">
            <a:extLst>
              <a:ext uri="{FF2B5EF4-FFF2-40B4-BE49-F238E27FC236}">
                <a16:creationId xmlns:a16="http://schemas.microsoft.com/office/drawing/2014/main" id="{0010E6E1-E264-56FE-85B4-4740DA93CD85}"/>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620EB992-C1D5-209D-3EAD-AA94D23D4CEB}"/>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bb81b3e26d_0_97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560" name="Google Shape;560;g2bb81b3e26d_0_972"/>
          <p:cNvSpPr txBox="1"/>
          <p:nvPr/>
        </p:nvSpPr>
        <p:spPr>
          <a:xfrm>
            <a:off x="976350" y="2649425"/>
            <a:ext cx="4481700" cy="2770500"/>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n-US" sz="2800" b="0" i="0" u="none" strike="noStrike" cap="none" dirty="0">
                <a:solidFill>
                  <a:schemeClr val="dk1"/>
                </a:solidFill>
                <a:latin typeface="Calibri"/>
                <a:ea typeface="Calibri"/>
                <a:cs typeface="Calibri"/>
                <a:sym typeface="Calibri"/>
              </a:rPr>
              <a:t>The second step is to answer the questions you are asked, giving the option that best describes the user, and then whether they are a veteran or not.</a:t>
            </a:r>
            <a:endParaRPr sz="2800" b="0" i="0" u="none" strike="noStrike" cap="none" dirty="0">
              <a:solidFill>
                <a:schemeClr val="dk1"/>
              </a:solidFill>
              <a:latin typeface="Calibri"/>
              <a:ea typeface="Calibri"/>
              <a:cs typeface="Calibri"/>
              <a:sym typeface="Calibri"/>
            </a:endParaRPr>
          </a:p>
        </p:txBody>
      </p:sp>
      <p:sp>
        <p:nvSpPr>
          <p:cNvPr id="561" name="Google Shape;561;g2bb81b3e26d_0_97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62" name="Google Shape;562;g2bb81b3e26d_0_97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563" name="Google Shape;563;g2bb81b3e26d_0_972"/>
          <p:cNvPicPr preferRelativeResize="0"/>
          <p:nvPr/>
        </p:nvPicPr>
        <p:blipFill rotWithShape="1">
          <a:blip r:embed="rId3">
            <a:alphaModFix/>
          </a:blip>
          <a:srcRect/>
          <a:stretch/>
        </p:blipFill>
        <p:spPr>
          <a:xfrm>
            <a:off x="6597225" y="1151725"/>
            <a:ext cx="2411699" cy="4891197"/>
          </a:xfrm>
          <a:prstGeom prst="rect">
            <a:avLst/>
          </a:prstGeom>
          <a:noFill/>
          <a:ln>
            <a:noFill/>
          </a:ln>
        </p:spPr>
      </p:pic>
      <p:pic>
        <p:nvPicPr>
          <p:cNvPr id="564" name="Google Shape;564;g2bb81b3e26d_0_972"/>
          <p:cNvPicPr preferRelativeResize="0"/>
          <p:nvPr/>
        </p:nvPicPr>
        <p:blipFill rotWithShape="1">
          <a:blip r:embed="rId4">
            <a:alphaModFix/>
          </a:blip>
          <a:srcRect/>
          <a:stretch/>
        </p:blipFill>
        <p:spPr>
          <a:xfrm>
            <a:off x="9173375" y="1151700"/>
            <a:ext cx="2411699" cy="4891249"/>
          </a:xfrm>
          <a:prstGeom prst="rect">
            <a:avLst/>
          </a:prstGeom>
          <a:noFill/>
          <a:ln>
            <a:noFill/>
          </a:ln>
        </p:spPr>
      </p:pic>
      <p:sp>
        <p:nvSpPr>
          <p:cNvPr id="2" name="Google Shape;531;g2bb81b3e26d_0_941">
            <a:extLst>
              <a:ext uri="{FF2B5EF4-FFF2-40B4-BE49-F238E27FC236}">
                <a16:creationId xmlns:a16="http://schemas.microsoft.com/office/drawing/2014/main" id="{2E5A7002-C429-66B4-2EB1-9E6D6412761E}"/>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81D43BE9-66E4-FBBD-7201-A49C5D4E7F44}"/>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bb81b3e26d_0_99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576" name="Google Shape;576;g2bb81b3e26d_0_992"/>
          <p:cNvSpPr txBox="1"/>
          <p:nvPr/>
        </p:nvSpPr>
        <p:spPr>
          <a:xfrm>
            <a:off x="576400" y="2638075"/>
            <a:ext cx="3579300" cy="3201600"/>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n-US" sz="2800" b="0" i="0" u="none" strike="noStrike" cap="none" dirty="0">
                <a:solidFill>
                  <a:schemeClr val="dk1"/>
                </a:solidFill>
                <a:latin typeface="Calibri"/>
                <a:ea typeface="Calibri"/>
                <a:cs typeface="Calibri"/>
                <a:sym typeface="Calibri"/>
              </a:rPr>
              <a:t>Once you accept all the terms and conditions, the application leads to the main screen</a:t>
            </a:r>
            <a:r>
              <a:rPr lang="en-US" sz="2800" dirty="0">
                <a:solidFill>
                  <a:schemeClr val="dk1"/>
                </a:solidFill>
                <a:latin typeface="Calibri"/>
                <a:ea typeface="Calibri"/>
                <a:cs typeface="Calibri"/>
                <a:sym typeface="Calibri"/>
              </a:rPr>
              <a:t>. Y</a:t>
            </a:r>
            <a:r>
              <a:rPr lang="en-US" sz="2800" b="0" i="0" u="none" strike="noStrike" cap="none" dirty="0">
                <a:solidFill>
                  <a:schemeClr val="dk1"/>
                </a:solidFill>
                <a:latin typeface="Calibri"/>
                <a:ea typeface="Calibri"/>
                <a:cs typeface="Calibri"/>
                <a:sym typeface="Calibri"/>
              </a:rPr>
              <a:t>ou now have an option explaining how to use the application.</a:t>
            </a:r>
            <a:endParaRPr sz="2800" b="0" i="0" u="none" strike="noStrike" cap="none" dirty="0">
              <a:solidFill>
                <a:schemeClr val="dk1"/>
              </a:solidFill>
              <a:latin typeface="Calibri"/>
              <a:ea typeface="Calibri"/>
              <a:cs typeface="Calibri"/>
              <a:sym typeface="Calibri"/>
            </a:endParaRPr>
          </a:p>
        </p:txBody>
      </p:sp>
      <p:sp>
        <p:nvSpPr>
          <p:cNvPr id="577" name="Google Shape;577;g2bb81b3e26d_0_99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78" name="Google Shape;578;g2bb81b3e26d_0_99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3</a:t>
            </a:r>
            <a:endParaRPr sz="4000" b="1" i="0" u="none" strike="noStrike" cap="none">
              <a:solidFill>
                <a:srgbClr val="414141"/>
              </a:solidFill>
              <a:latin typeface="Calibri"/>
              <a:ea typeface="Calibri"/>
              <a:cs typeface="Calibri"/>
              <a:sym typeface="Calibri"/>
            </a:endParaRPr>
          </a:p>
        </p:txBody>
      </p:sp>
      <p:pic>
        <p:nvPicPr>
          <p:cNvPr id="579" name="Google Shape;579;g2bb81b3e26d_0_992"/>
          <p:cNvPicPr preferRelativeResize="0"/>
          <p:nvPr/>
        </p:nvPicPr>
        <p:blipFill rotWithShape="1">
          <a:blip r:embed="rId3">
            <a:alphaModFix/>
          </a:blip>
          <a:srcRect/>
          <a:stretch/>
        </p:blipFill>
        <p:spPr>
          <a:xfrm>
            <a:off x="6902809" y="1298101"/>
            <a:ext cx="2191716" cy="4744852"/>
          </a:xfrm>
          <a:prstGeom prst="rect">
            <a:avLst/>
          </a:prstGeom>
          <a:noFill/>
          <a:ln>
            <a:noFill/>
          </a:ln>
        </p:spPr>
      </p:pic>
      <p:pic>
        <p:nvPicPr>
          <p:cNvPr id="580" name="Google Shape;580;g2bb81b3e26d_0_992"/>
          <p:cNvPicPr preferRelativeResize="0"/>
          <p:nvPr/>
        </p:nvPicPr>
        <p:blipFill rotWithShape="1">
          <a:blip r:embed="rId4">
            <a:alphaModFix/>
          </a:blip>
          <a:srcRect/>
          <a:stretch/>
        </p:blipFill>
        <p:spPr>
          <a:xfrm>
            <a:off x="9408575" y="1298088"/>
            <a:ext cx="2191726" cy="4744868"/>
          </a:xfrm>
          <a:prstGeom prst="rect">
            <a:avLst/>
          </a:prstGeom>
          <a:noFill/>
          <a:ln>
            <a:noFill/>
          </a:ln>
        </p:spPr>
      </p:pic>
      <p:pic>
        <p:nvPicPr>
          <p:cNvPr id="581" name="Google Shape;581;g2bb81b3e26d_0_992"/>
          <p:cNvPicPr preferRelativeResize="0"/>
          <p:nvPr/>
        </p:nvPicPr>
        <p:blipFill rotWithShape="1">
          <a:blip r:embed="rId5">
            <a:alphaModFix/>
          </a:blip>
          <a:srcRect/>
          <a:stretch/>
        </p:blipFill>
        <p:spPr>
          <a:xfrm>
            <a:off x="4223025" y="1298100"/>
            <a:ext cx="2277050" cy="4929577"/>
          </a:xfrm>
          <a:prstGeom prst="rect">
            <a:avLst/>
          </a:prstGeom>
          <a:noFill/>
          <a:ln>
            <a:noFill/>
          </a:ln>
        </p:spPr>
      </p:pic>
      <p:sp>
        <p:nvSpPr>
          <p:cNvPr id="582" name="Google Shape;582;g2bb81b3e26d_0_992"/>
          <p:cNvSpPr/>
          <p:nvPr/>
        </p:nvSpPr>
        <p:spPr>
          <a:xfrm>
            <a:off x="4223025" y="1564525"/>
            <a:ext cx="329400" cy="276900"/>
          </a:xfrm>
          <a:prstGeom prst="ellipse">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583" name="Google Shape;583;g2bb81b3e26d_0_992"/>
          <p:cNvCxnSpPr>
            <a:stCxn id="582" idx="4"/>
          </p:cNvCxnSpPr>
          <p:nvPr/>
        </p:nvCxnSpPr>
        <p:spPr>
          <a:xfrm rot="-5400000" flipH="1">
            <a:off x="5349525" y="879625"/>
            <a:ext cx="487800" cy="2411400"/>
          </a:xfrm>
          <a:prstGeom prst="curvedConnector2">
            <a:avLst/>
          </a:prstGeom>
          <a:noFill/>
          <a:ln w="28575" cap="flat" cmpd="sng">
            <a:solidFill>
              <a:srgbClr val="C00000"/>
            </a:solidFill>
            <a:prstDash val="solid"/>
            <a:round/>
            <a:headEnd type="none" w="sm" len="sm"/>
            <a:tailEnd type="triangle" w="med" len="med"/>
          </a:ln>
        </p:spPr>
      </p:cxnSp>
      <p:sp>
        <p:nvSpPr>
          <p:cNvPr id="584" name="Google Shape;584;g2bb81b3e26d_0_992"/>
          <p:cNvSpPr/>
          <p:nvPr/>
        </p:nvSpPr>
        <p:spPr>
          <a:xfrm>
            <a:off x="6902800" y="2121575"/>
            <a:ext cx="1364526" cy="276912"/>
          </a:xfrm>
          <a:prstGeom prst="flowChartTerminator">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585" name="Google Shape;585;g2bb81b3e26d_0_992"/>
          <p:cNvCxnSpPr/>
          <p:nvPr/>
        </p:nvCxnSpPr>
        <p:spPr>
          <a:xfrm>
            <a:off x="7284925" y="2398475"/>
            <a:ext cx="1988400" cy="389400"/>
          </a:xfrm>
          <a:prstGeom prst="curvedConnector3">
            <a:avLst>
              <a:gd name="adj1" fmla="val 25"/>
            </a:avLst>
          </a:prstGeom>
          <a:noFill/>
          <a:ln w="28575" cap="flat" cmpd="sng">
            <a:solidFill>
              <a:srgbClr val="C00000"/>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EC7CE454-BE43-CCFF-EA33-DF0424F6D36B}"/>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BE11F7B6-BB90-DC01-CCD4-0DEE3DD945C8}"/>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2bb81b3e26d_0_101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596" name="Google Shape;596;g2bb81b3e26d_0_1018"/>
          <p:cNvSpPr/>
          <p:nvPr/>
        </p:nvSpPr>
        <p:spPr>
          <a:xfrm>
            <a:off x="4223025" y="1564525"/>
            <a:ext cx="329400" cy="276900"/>
          </a:xfrm>
          <a:prstGeom prst="ellipse">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98" name="Google Shape;598;g2bb81b3e26d_0_1018"/>
          <p:cNvSpPr txBox="1"/>
          <p:nvPr/>
        </p:nvSpPr>
        <p:spPr>
          <a:xfrm>
            <a:off x="343337" y="2350678"/>
            <a:ext cx="3579300" cy="4247286"/>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Going back to the main page, you have several aspects to explore, such as symptom management. This focuses on the degree to which you are feeling that emotion at that moment, and offers a series of tips and techniques that you can use.</a:t>
            </a:r>
            <a:endParaRPr sz="2400" b="0" i="0" u="none" strike="noStrike" cap="none" dirty="0">
              <a:solidFill>
                <a:schemeClr val="dk1"/>
              </a:solidFill>
              <a:latin typeface="Calibri"/>
              <a:ea typeface="Calibri"/>
              <a:cs typeface="Calibri"/>
              <a:sym typeface="Calibri"/>
            </a:endParaRPr>
          </a:p>
        </p:txBody>
      </p:sp>
      <p:sp>
        <p:nvSpPr>
          <p:cNvPr id="599" name="Google Shape;599;g2bb81b3e26d_0_1018"/>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00" name="Google Shape;600;g2bb81b3e26d_0_1018"/>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pic>
        <p:nvPicPr>
          <p:cNvPr id="601" name="Google Shape;601;g2bb81b3e26d_0_1018"/>
          <p:cNvPicPr preferRelativeResize="0"/>
          <p:nvPr/>
        </p:nvPicPr>
        <p:blipFill rotWithShape="1">
          <a:blip r:embed="rId3">
            <a:alphaModFix/>
          </a:blip>
          <a:srcRect/>
          <a:stretch/>
        </p:blipFill>
        <p:spPr>
          <a:xfrm>
            <a:off x="4155700" y="1086350"/>
            <a:ext cx="1623324" cy="2623048"/>
          </a:xfrm>
          <a:prstGeom prst="rect">
            <a:avLst/>
          </a:prstGeom>
          <a:noFill/>
          <a:ln>
            <a:noFill/>
          </a:ln>
        </p:spPr>
      </p:pic>
      <p:pic>
        <p:nvPicPr>
          <p:cNvPr id="602" name="Google Shape;602;g2bb81b3e26d_0_1018"/>
          <p:cNvPicPr preferRelativeResize="0"/>
          <p:nvPr/>
        </p:nvPicPr>
        <p:blipFill rotWithShape="1">
          <a:blip r:embed="rId4">
            <a:alphaModFix/>
          </a:blip>
          <a:srcRect/>
          <a:stretch/>
        </p:blipFill>
        <p:spPr>
          <a:xfrm>
            <a:off x="5878938" y="1493400"/>
            <a:ext cx="2078750" cy="4500301"/>
          </a:xfrm>
          <a:prstGeom prst="rect">
            <a:avLst/>
          </a:prstGeom>
          <a:noFill/>
          <a:ln>
            <a:noFill/>
          </a:ln>
        </p:spPr>
      </p:pic>
      <p:pic>
        <p:nvPicPr>
          <p:cNvPr id="603" name="Google Shape;603;g2bb81b3e26d_0_1018"/>
          <p:cNvPicPr preferRelativeResize="0"/>
          <p:nvPr/>
        </p:nvPicPr>
        <p:blipFill rotWithShape="1">
          <a:blip r:embed="rId5">
            <a:alphaModFix/>
          </a:blip>
          <a:srcRect/>
          <a:stretch/>
        </p:blipFill>
        <p:spPr>
          <a:xfrm>
            <a:off x="10069700" y="1493400"/>
            <a:ext cx="1940624" cy="4201277"/>
          </a:xfrm>
          <a:prstGeom prst="rect">
            <a:avLst/>
          </a:prstGeom>
          <a:noFill/>
          <a:ln>
            <a:noFill/>
          </a:ln>
        </p:spPr>
      </p:pic>
      <p:pic>
        <p:nvPicPr>
          <p:cNvPr id="604" name="Google Shape;604;g2bb81b3e26d_0_1018"/>
          <p:cNvPicPr preferRelativeResize="0"/>
          <p:nvPr/>
        </p:nvPicPr>
        <p:blipFill rotWithShape="1">
          <a:blip r:embed="rId6">
            <a:alphaModFix/>
          </a:blip>
          <a:srcRect/>
          <a:stretch/>
        </p:blipFill>
        <p:spPr>
          <a:xfrm>
            <a:off x="8057600" y="1493400"/>
            <a:ext cx="1940624" cy="4201272"/>
          </a:xfrm>
          <a:prstGeom prst="rect">
            <a:avLst/>
          </a:prstGeom>
          <a:noFill/>
          <a:ln>
            <a:noFill/>
          </a:ln>
        </p:spPr>
      </p:pic>
      <p:sp>
        <p:nvSpPr>
          <p:cNvPr id="605" name="Google Shape;605;g2bb81b3e26d_0_1018"/>
          <p:cNvSpPr/>
          <p:nvPr/>
        </p:nvSpPr>
        <p:spPr>
          <a:xfrm>
            <a:off x="4155700"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06" name="Google Shape;606;g2bb81b3e26d_0_1018"/>
          <p:cNvCxnSpPr/>
          <p:nvPr/>
        </p:nvCxnSpPr>
        <p:spPr>
          <a:xfrm>
            <a:off x="4514825" y="238245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cxnSp>
        <p:nvCxnSpPr>
          <p:cNvPr id="607" name="Google Shape;607;g2bb81b3e26d_0_1018"/>
          <p:cNvCxnSpPr/>
          <p:nvPr/>
        </p:nvCxnSpPr>
        <p:spPr>
          <a:xfrm rot="10800000" flipH="1">
            <a:off x="7100450" y="2412275"/>
            <a:ext cx="1360800" cy="1867800"/>
          </a:xfrm>
          <a:prstGeom prst="straightConnector1">
            <a:avLst/>
          </a:prstGeom>
          <a:noFill/>
          <a:ln w="9525" cap="flat" cmpd="sng">
            <a:solidFill>
              <a:srgbClr val="C00000"/>
            </a:solidFill>
            <a:prstDash val="solid"/>
            <a:round/>
            <a:headEnd type="none" w="sm" len="sm"/>
            <a:tailEnd type="triangle" w="med" len="med"/>
          </a:ln>
        </p:spPr>
      </p:cxnSp>
      <p:cxnSp>
        <p:nvCxnSpPr>
          <p:cNvPr id="608" name="Google Shape;608;g2bb81b3e26d_0_1018"/>
          <p:cNvCxnSpPr/>
          <p:nvPr/>
        </p:nvCxnSpPr>
        <p:spPr>
          <a:xfrm rot="10800000" flipH="1">
            <a:off x="9289975" y="4317125"/>
            <a:ext cx="964800" cy="680400"/>
          </a:xfrm>
          <a:prstGeom prst="straightConnector1">
            <a:avLst/>
          </a:prstGeom>
          <a:noFill/>
          <a:ln w="9525" cap="flat" cmpd="sng">
            <a:solidFill>
              <a:schemeClr val="dk2"/>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2E13D33B-CFD2-EACC-CE26-2FC69679DEE6}"/>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6F1E0FAF-D2F2-DC72-8FDA-72859131A55E}"/>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2bb81b3e26d_0_107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PTSD COAH</a:t>
            </a:r>
            <a:endParaRPr sz="2200" dirty="0">
              <a:latin typeface="Arial"/>
              <a:ea typeface="Arial"/>
              <a:cs typeface="Arial"/>
              <a:sym typeface="Arial"/>
            </a:endParaRPr>
          </a:p>
        </p:txBody>
      </p:sp>
      <p:sp>
        <p:nvSpPr>
          <p:cNvPr id="620" name="Google Shape;620;g2bb81b3e26d_0_1070"/>
          <p:cNvSpPr txBox="1"/>
          <p:nvPr/>
        </p:nvSpPr>
        <p:spPr>
          <a:xfrm>
            <a:off x="293694" y="2578650"/>
            <a:ext cx="3579300"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In the symptom management section, there is also another option that offers coping tools.</a:t>
            </a:r>
            <a:endParaRPr sz="2400" b="0" i="0" u="none" strike="noStrike" cap="none" dirty="0">
              <a:solidFill>
                <a:schemeClr val="dk1"/>
              </a:solidFill>
              <a:latin typeface="Calibri"/>
              <a:ea typeface="Calibri"/>
              <a:cs typeface="Calibri"/>
              <a:sym typeface="Calibri"/>
            </a:endParaRPr>
          </a:p>
        </p:txBody>
      </p:sp>
      <p:pic>
        <p:nvPicPr>
          <p:cNvPr id="621" name="Google Shape;621;g2bb81b3e26d_0_1070"/>
          <p:cNvPicPr preferRelativeResize="0"/>
          <p:nvPr/>
        </p:nvPicPr>
        <p:blipFill rotWithShape="1">
          <a:blip r:embed="rId3">
            <a:alphaModFix/>
          </a:blip>
          <a:srcRect/>
          <a:stretch/>
        </p:blipFill>
        <p:spPr>
          <a:xfrm>
            <a:off x="4155700" y="1086350"/>
            <a:ext cx="1623324" cy="2623048"/>
          </a:xfrm>
          <a:prstGeom prst="rect">
            <a:avLst/>
          </a:prstGeom>
          <a:noFill/>
          <a:ln>
            <a:noFill/>
          </a:ln>
        </p:spPr>
      </p:pic>
      <p:pic>
        <p:nvPicPr>
          <p:cNvPr id="622" name="Google Shape;622;g2bb81b3e26d_0_1070"/>
          <p:cNvPicPr preferRelativeResize="0"/>
          <p:nvPr/>
        </p:nvPicPr>
        <p:blipFill rotWithShape="1">
          <a:blip r:embed="rId4">
            <a:alphaModFix/>
          </a:blip>
          <a:srcRect/>
          <a:stretch/>
        </p:blipFill>
        <p:spPr>
          <a:xfrm>
            <a:off x="5878938" y="1493400"/>
            <a:ext cx="2078750" cy="4500301"/>
          </a:xfrm>
          <a:prstGeom prst="rect">
            <a:avLst/>
          </a:prstGeom>
          <a:noFill/>
          <a:ln>
            <a:noFill/>
          </a:ln>
        </p:spPr>
      </p:pic>
      <p:sp>
        <p:nvSpPr>
          <p:cNvPr id="623" name="Google Shape;623;g2bb81b3e26d_0_1070"/>
          <p:cNvSpPr/>
          <p:nvPr/>
        </p:nvSpPr>
        <p:spPr>
          <a:xfrm>
            <a:off x="4155700"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24" name="Google Shape;624;g2bb81b3e26d_0_1070"/>
          <p:cNvCxnSpPr/>
          <p:nvPr/>
        </p:nvCxnSpPr>
        <p:spPr>
          <a:xfrm>
            <a:off x="4514825" y="238245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pic>
        <p:nvPicPr>
          <p:cNvPr id="625" name="Google Shape;625;g2bb81b3e26d_0_1070"/>
          <p:cNvPicPr preferRelativeResize="0"/>
          <p:nvPr/>
        </p:nvPicPr>
        <p:blipFill rotWithShape="1">
          <a:blip r:embed="rId5">
            <a:alphaModFix/>
          </a:blip>
          <a:srcRect/>
          <a:stretch/>
        </p:blipFill>
        <p:spPr>
          <a:xfrm>
            <a:off x="8523100" y="1173550"/>
            <a:ext cx="2691649" cy="4713400"/>
          </a:xfrm>
          <a:prstGeom prst="rect">
            <a:avLst/>
          </a:prstGeom>
          <a:noFill/>
          <a:ln>
            <a:noFill/>
          </a:ln>
        </p:spPr>
      </p:pic>
      <p:sp>
        <p:nvSpPr>
          <p:cNvPr id="626" name="Google Shape;626;g2bb81b3e26d_0_1070"/>
          <p:cNvSpPr/>
          <p:nvPr/>
        </p:nvSpPr>
        <p:spPr>
          <a:xfrm>
            <a:off x="6635100" y="1926600"/>
            <a:ext cx="566400" cy="296100"/>
          </a:xfrm>
          <a:prstGeom prst="ellipse">
            <a:avLst/>
          </a:prstGeom>
          <a:noFill/>
          <a:ln w="19050"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27" name="Google Shape;627;g2bb81b3e26d_0_1070"/>
          <p:cNvCxnSpPr/>
          <p:nvPr/>
        </p:nvCxnSpPr>
        <p:spPr>
          <a:xfrm>
            <a:off x="6857500" y="2222700"/>
            <a:ext cx="1665600" cy="711900"/>
          </a:xfrm>
          <a:prstGeom prst="curvedConnector3">
            <a:avLst>
              <a:gd name="adj1" fmla="val 3401"/>
            </a:avLst>
          </a:prstGeom>
          <a:noFill/>
          <a:ln w="38100" cap="flat" cmpd="sng">
            <a:solidFill>
              <a:srgbClr val="A61C00"/>
            </a:solidFill>
            <a:prstDash val="solid"/>
            <a:round/>
            <a:headEnd type="none" w="sm" len="sm"/>
            <a:tailEnd type="triangle" w="med" len="med"/>
          </a:ln>
        </p:spPr>
      </p:cxnSp>
      <p:sp>
        <p:nvSpPr>
          <p:cNvPr id="628" name="Google Shape;628;g2bb81b3e26d_0_107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29" name="Google Shape;629;g2bb81b3e26d_0_107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sp>
        <p:nvSpPr>
          <p:cNvPr id="2" name="Google Shape;531;g2bb81b3e26d_0_941">
            <a:extLst>
              <a:ext uri="{FF2B5EF4-FFF2-40B4-BE49-F238E27FC236}">
                <a16:creationId xmlns:a16="http://schemas.microsoft.com/office/drawing/2014/main" id="{79EA2F74-B437-E003-CA29-7F49EBE1FC91}"/>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E82E89EA-3FBA-3C54-E015-C8B50611A5A4}"/>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2bb81b3e26d_0_110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641" name="Google Shape;641;g2bb81b3e26d_0_1103"/>
          <p:cNvSpPr txBox="1"/>
          <p:nvPr/>
        </p:nvSpPr>
        <p:spPr>
          <a:xfrm>
            <a:off x="523976" y="2539862"/>
            <a:ext cx="3579300" cy="350862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Another option allows you to track your progress</a:t>
            </a:r>
            <a:r>
              <a:rPr lang="en-US" sz="2400" dirty="0">
                <a:solidFill>
                  <a:schemeClr val="dk1"/>
                </a:solidFill>
                <a:latin typeface="Calibri"/>
                <a:ea typeface="Calibri"/>
                <a:cs typeface="Calibri"/>
                <a:sym typeface="Calibri"/>
              </a:rPr>
              <a:t>. With this option, </a:t>
            </a:r>
            <a:r>
              <a:rPr lang="en-US" sz="2400" b="0" i="0" u="none" strike="noStrike" cap="none" dirty="0">
                <a:solidFill>
                  <a:schemeClr val="dk1"/>
                </a:solidFill>
                <a:latin typeface="Calibri"/>
                <a:ea typeface="Calibri"/>
                <a:cs typeface="Calibri"/>
                <a:sym typeface="Calibri"/>
              </a:rPr>
              <a:t>you can record your symptoms based on a questionnaire</a:t>
            </a:r>
            <a:r>
              <a:rPr lang="en-US" sz="2400" dirty="0">
                <a:solidFill>
                  <a:schemeClr val="dk1"/>
                </a:solidFill>
                <a:latin typeface="Calibri"/>
                <a:ea typeface="Calibri"/>
                <a:cs typeface="Calibri"/>
                <a:sym typeface="Calibri"/>
              </a:rPr>
              <a:t>. This </a:t>
            </a:r>
            <a:r>
              <a:rPr lang="en-US" sz="2400" b="0" i="0" u="none" strike="noStrike" cap="none" dirty="0">
                <a:solidFill>
                  <a:schemeClr val="dk1"/>
                </a:solidFill>
                <a:latin typeface="Calibri"/>
                <a:ea typeface="Calibri"/>
                <a:cs typeface="Calibri"/>
                <a:sym typeface="Calibri"/>
              </a:rPr>
              <a:t>helps the user to understand if what they are feeling is related to PTSD.</a:t>
            </a:r>
            <a:endParaRPr sz="2400" b="0" i="0" u="none" strike="noStrike" cap="none" dirty="0">
              <a:solidFill>
                <a:schemeClr val="dk1"/>
              </a:solidFill>
              <a:latin typeface="Calibri"/>
              <a:ea typeface="Calibri"/>
              <a:cs typeface="Calibri"/>
              <a:sym typeface="Calibri"/>
            </a:endParaRPr>
          </a:p>
        </p:txBody>
      </p:sp>
      <p:sp>
        <p:nvSpPr>
          <p:cNvPr id="642" name="Google Shape;642;g2bb81b3e26d_0_1103"/>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43" name="Google Shape;643;g2bb81b3e26d_0_1103"/>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5</a:t>
            </a:r>
            <a:endParaRPr sz="4000" b="1" i="0" u="none" strike="noStrike" cap="none">
              <a:solidFill>
                <a:srgbClr val="414141"/>
              </a:solidFill>
              <a:latin typeface="Calibri"/>
              <a:ea typeface="Calibri"/>
              <a:cs typeface="Calibri"/>
              <a:sym typeface="Calibri"/>
            </a:endParaRPr>
          </a:p>
        </p:txBody>
      </p:sp>
      <p:pic>
        <p:nvPicPr>
          <p:cNvPr id="644" name="Google Shape;644;g2bb81b3e26d_0_1103"/>
          <p:cNvPicPr preferRelativeResize="0"/>
          <p:nvPr/>
        </p:nvPicPr>
        <p:blipFill rotWithShape="1">
          <a:blip r:embed="rId3">
            <a:alphaModFix/>
          </a:blip>
          <a:srcRect/>
          <a:stretch/>
        </p:blipFill>
        <p:spPr>
          <a:xfrm>
            <a:off x="4155700" y="1086350"/>
            <a:ext cx="1623324" cy="2623048"/>
          </a:xfrm>
          <a:prstGeom prst="rect">
            <a:avLst/>
          </a:prstGeom>
          <a:noFill/>
          <a:ln>
            <a:noFill/>
          </a:ln>
        </p:spPr>
      </p:pic>
      <p:sp>
        <p:nvSpPr>
          <p:cNvPr id="645" name="Google Shape;645;g2bb81b3e26d_0_1103"/>
          <p:cNvSpPr/>
          <p:nvPr/>
        </p:nvSpPr>
        <p:spPr>
          <a:xfrm>
            <a:off x="4990925"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46" name="Google Shape;646;g2bb81b3e26d_0_1103"/>
          <p:cNvPicPr preferRelativeResize="0"/>
          <p:nvPr/>
        </p:nvPicPr>
        <p:blipFill rotWithShape="1">
          <a:blip r:embed="rId4">
            <a:alphaModFix/>
          </a:blip>
          <a:srcRect/>
          <a:stretch/>
        </p:blipFill>
        <p:spPr>
          <a:xfrm>
            <a:off x="5906373" y="1501275"/>
            <a:ext cx="1950638" cy="4222950"/>
          </a:xfrm>
          <a:prstGeom prst="rect">
            <a:avLst/>
          </a:prstGeom>
          <a:noFill/>
          <a:ln>
            <a:noFill/>
          </a:ln>
        </p:spPr>
      </p:pic>
      <p:pic>
        <p:nvPicPr>
          <p:cNvPr id="647" name="Google Shape;647;g2bb81b3e26d_0_1103"/>
          <p:cNvPicPr preferRelativeResize="0"/>
          <p:nvPr/>
        </p:nvPicPr>
        <p:blipFill rotWithShape="1">
          <a:blip r:embed="rId5">
            <a:alphaModFix/>
          </a:blip>
          <a:srcRect/>
          <a:stretch/>
        </p:blipFill>
        <p:spPr>
          <a:xfrm>
            <a:off x="7961850" y="1418798"/>
            <a:ext cx="1950626" cy="4222915"/>
          </a:xfrm>
          <a:prstGeom prst="rect">
            <a:avLst/>
          </a:prstGeom>
          <a:noFill/>
          <a:ln>
            <a:noFill/>
          </a:ln>
        </p:spPr>
      </p:pic>
      <p:pic>
        <p:nvPicPr>
          <p:cNvPr id="648" name="Google Shape;648;g2bb81b3e26d_0_1103"/>
          <p:cNvPicPr preferRelativeResize="0"/>
          <p:nvPr/>
        </p:nvPicPr>
        <p:blipFill rotWithShape="1">
          <a:blip r:embed="rId6">
            <a:alphaModFix/>
          </a:blip>
          <a:srcRect/>
          <a:stretch/>
        </p:blipFill>
        <p:spPr>
          <a:xfrm>
            <a:off x="10017325" y="1418800"/>
            <a:ext cx="1950626" cy="4222920"/>
          </a:xfrm>
          <a:prstGeom prst="rect">
            <a:avLst/>
          </a:prstGeom>
          <a:noFill/>
          <a:ln>
            <a:noFill/>
          </a:ln>
        </p:spPr>
      </p:pic>
      <p:cxnSp>
        <p:nvCxnSpPr>
          <p:cNvPr id="649" name="Google Shape;649;g2bb81b3e26d_0_1103"/>
          <p:cNvCxnSpPr>
            <a:stCxn id="645" idx="4"/>
          </p:cNvCxnSpPr>
          <p:nvPr/>
        </p:nvCxnSpPr>
        <p:spPr>
          <a:xfrm rot="-5400000">
            <a:off x="5693675" y="1567350"/>
            <a:ext cx="506400" cy="1123800"/>
          </a:xfrm>
          <a:prstGeom prst="curvedConnector4">
            <a:avLst>
              <a:gd name="adj1" fmla="val -47023"/>
              <a:gd name="adj2" fmla="val 67532"/>
            </a:avLst>
          </a:prstGeom>
          <a:noFill/>
          <a:ln w="19050" cap="flat" cmpd="sng">
            <a:solidFill>
              <a:srgbClr val="C00000"/>
            </a:solidFill>
            <a:prstDash val="solid"/>
            <a:round/>
            <a:headEnd type="none" w="sm" len="sm"/>
            <a:tailEnd type="triangle" w="med" len="med"/>
          </a:ln>
        </p:spPr>
      </p:cxnSp>
      <p:cxnSp>
        <p:nvCxnSpPr>
          <p:cNvPr id="650" name="Google Shape;650;g2bb81b3e26d_0_1103"/>
          <p:cNvCxnSpPr/>
          <p:nvPr/>
        </p:nvCxnSpPr>
        <p:spPr>
          <a:xfrm rot="10800000" flipH="1">
            <a:off x="7215900" y="1775200"/>
            <a:ext cx="1298700" cy="447300"/>
          </a:xfrm>
          <a:prstGeom prst="curvedConnector3">
            <a:avLst>
              <a:gd name="adj1" fmla="val 50000"/>
            </a:avLst>
          </a:prstGeom>
          <a:noFill/>
          <a:ln w="19050" cap="flat" cmpd="sng">
            <a:solidFill>
              <a:srgbClr val="C00000"/>
            </a:solidFill>
            <a:prstDash val="solid"/>
            <a:round/>
            <a:headEnd type="none" w="sm" len="sm"/>
            <a:tailEnd type="triangle" w="med" len="med"/>
          </a:ln>
        </p:spPr>
      </p:cxnSp>
      <p:sp>
        <p:nvSpPr>
          <p:cNvPr id="651" name="Google Shape;651;g2bb81b3e26d_0_1103"/>
          <p:cNvSpPr/>
          <p:nvPr/>
        </p:nvSpPr>
        <p:spPr>
          <a:xfrm>
            <a:off x="8484238" y="5094425"/>
            <a:ext cx="905850" cy="276912"/>
          </a:xfrm>
          <a:prstGeom prst="flowChartTerminator">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52" name="Google Shape;652;g2bb81b3e26d_0_1103"/>
          <p:cNvCxnSpPr>
            <a:stCxn id="651" idx="3"/>
          </p:cNvCxnSpPr>
          <p:nvPr/>
        </p:nvCxnSpPr>
        <p:spPr>
          <a:xfrm rot="10800000" flipH="1">
            <a:off x="9390088" y="1904981"/>
            <a:ext cx="1312200" cy="3327900"/>
          </a:xfrm>
          <a:prstGeom prst="straightConnector1">
            <a:avLst/>
          </a:prstGeom>
          <a:noFill/>
          <a:ln w="19050" cap="flat" cmpd="sng">
            <a:solidFill>
              <a:srgbClr val="C00000"/>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7EBFF98D-7EDB-BC92-CAB6-F45680DEBD29}"/>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D314C7AE-BD12-A6B9-69C6-CAAF59392DF0}"/>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bb81b3e26d_0_2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Gill Sans"/>
              <a:buNone/>
            </a:pPr>
            <a:r>
              <a:rPr lang="en-US" sz="5400"/>
              <a:t>Teaching Session:  Content</a:t>
            </a:r>
            <a:endParaRPr sz="5400"/>
          </a:p>
        </p:txBody>
      </p:sp>
      <p:pic>
        <p:nvPicPr>
          <p:cNvPr id="179" name="Google Shape;179;g2bb81b3e26d_0_218"/>
          <p:cNvPicPr preferRelativeResize="0"/>
          <p:nvPr/>
        </p:nvPicPr>
        <p:blipFill rotWithShape="1">
          <a:blip r:embed="rId3">
            <a:alphaModFix/>
          </a:blip>
          <a:srcRect b="59834"/>
          <a:stretch/>
        </p:blipFill>
        <p:spPr>
          <a:xfrm rot="10800000">
            <a:off x="-8250" y="-4107"/>
            <a:ext cx="12191695" cy="349261"/>
          </a:xfrm>
          <a:prstGeom prst="rect">
            <a:avLst/>
          </a:prstGeom>
          <a:noFill/>
          <a:ln>
            <a:noFill/>
          </a:ln>
        </p:spPr>
      </p:pic>
      <p:sp>
        <p:nvSpPr>
          <p:cNvPr id="180" name="Google Shape;180;g2bb81b3e26d_0_218"/>
          <p:cNvSpPr txBox="1"/>
          <p:nvPr/>
        </p:nvSpPr>
        <p:spPr>
          <a:xfrm>
            <a:off x="1511994" y="2196650"/>
            <a:ext cx="86112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1. </a:t>
            </a:r>
            <a:r>
              <a:rPr lang="en-US" sz="2400" u="sng" dirty="0">
                <a:solidFill>
                  <a:schemeClr val="dk1"/>
                </a:solidFill>
                <a:latin typeface="Calibri"/>
                <a:ea typeface="Calibri"/>
                <a:cs typeface="Calibri"/>
                <a:sym typeface="Calibri"/>
                <a:hlinkClick r:id="rId4" action="ppaction://hlinksldjump"/>
              </a:rPr>
              <a:t>Introduction to mental health and its importance in everyday life</a:t>
            </a:r>
            <a:r>
              <a:rPr lang="en-US" sz="2400" dirty="0">
                <a:solidFill>
                  <a:schemeClr val="dk1"/>
                </a:solidFill>
                <a:latin typeface="Calibri"/>
                <a:ea typeface="Calibri"/>
                <a:cs typeface="Calibri"/>
                <a:sym typeface="Calibri"/>
                <a:hlinkClick r:id="rId4" action="ppaction://hlinksldjump"/>
              </a:rPr>
              <a:t> </a:t>
            </a:r>
            <a:endParaRPr sz="2400" dirty="0">
              <a:solidFill>
                <a:schemeClr val="dk1"/>
              </a:solidFill>
              <a:latin typeface="Calibri"/>
              <a:ea typeface="Calibri"/>
              <a:cs typeface="Calibri"/>
              <a:sym typeface="Calibri"/>
            </a:endParaRPr>
          </a:p>
        </p:txBody>
      </p:sp>
      <p:sp>
        <p:nvSpPr>
          <p:cNvPr id="181" name="Google Shape;181;g2bb81b3e26d_0_218"/>
          <p:cNvSpPr txBox="1"/>
          <p:nvPr/>
        </p:nvSpPr>
        <p:spPr>
          <a:xfrm>
            <a:off x="1488400" y="2799000"/>
            <a:ext cx="54492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2. </a:t>
            </a:r>
            <a:r>
              <a:rPr lang="en-US" sz="2400" u="sng" dirty="0">
                <a:solidFill>
                  <a:schemeClr val="dk1"/>
                </a:solidFill>
                <a:latin typeface="Calibri"/>
                <a:ea typeface="Calibri"/>
                <a:cs typeface="Calibri"/>
                <a:sym typeface="Calibri"/>
                <a:hlinkClick r:id="rId5" action="ppaction://hlinksldjump"/>
              </a:rPr>
              <a:t>Importance of emotional management </a:t>
            </a:r>
            <a:endParaRPr sz="2400" u="sng" dirty="0">
              <a:solidFill>
                <a:schemeClr val="dk1"/>
              </a:solidFill>
              <a:latin typeface="Calibri"/>
              <a:ea typeface="Calibri"/>
              <a:cs typeface="Calibri"/>
              <a:sym typeface="Calibri"/>
            </a:endParaRPr>
          </a:p>
        </p:txBody>
      </p:sp>
      <p:sp>
        <p:nvSpPr>
          <p:cNvPr id="182" name="Google Shape;182;g2bb81b3e26d_0_218"/>
          <p:cNvSpPr txBox="1"/>
          <p:nvPr/>
        </p:nvSpPr>
        <p:spPr>
          <a:xfrm>
            <a:off x="1488400" y="3505975"/>
            <a:ext cx="60783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3. </a:t>
            </a:r>
            <a:r>
              <a:rPr lang="en-US" sz="2400" u="sng" dirty="0">
                <a:solidFill>
                  <a:schemeClr val="dk1"/>
                </a:solidFill>
                <a:latin typeface="Calibri"/>
                <a:ea typeface="Calibri"/>
                <a:cs typeface="Calibri"/>
                <a:sym typeface="Calibri"/>
                <a:hlinkClick r:id="rId6" action="ppaction://hlinksldjump"/>
              </a:rPr>
              <a:t>Types and use of mental health applications</a:t>
            </a:r>
            <a:endParaRPr sz="2400" u="sng"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2bb81b3e26d_0_116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664" name="Google Shape;664;g2bb81b3e26d_0_1160"/>
          <p:cNvSpPr txBox="1"/>
          <p:nvPr/>
        </p:nvSpPr>
        <p:spPr>
          <a:xfrm>
            <a:off x="488913" y="2397874"/>
            <a:ext cx="3579300" cy="3140100"/>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This application also offers a section to learn about PTSD disorder, gives advice, helps you to contact professionals in times of crisis, and provides a list of the most common PTSD symptoms.</a:t>
            </a:r>
            <a:endParaRPr sz="2400" b="0" i="0" u="none" strike="noStrike" cap="none" dirty="0">
              <a:solidFill>
                <a:schemeClr val="dk1"/>
              </a:solidFill>
              <a:latin typeface="Calibri"/>
              <a:ea typeface="Calibri"/>
              <a:cs typeface="Calibri"/>
              <a:sym typeface="Calibri"/>
            </a:endParaRPr>
          </a:p>
        </p:txBody>
      </p:sp>
      <p:sp>
        <p:nvSpPr>
          <p:cNvPr id="665" name="Google Shape;665;g2bb81b3e26d_0_116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66" name="Google Shape;666;g2bb81b3e26d_0_116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6</a:t>
            </a:r>
            <a:endParaRPr sz="4000" b="1" i="0" u="none" strike="noStrike" cap="none">
              <a:solidFill>
                <a:srgbClr val="414141"/>
              </a:solidFill>
              <a:latin typeface="Calibri"/>
              <a:ea typeface="Calibri"/>
              <a:cs typeface="Calibri"/>
              <a:sym typeface="Calibri"/>
            </a:endParaRPr>
          </a:p>
        </p:txBody>
      </p:sp>
      <p:pic>
        <p:nvPicPr>
          <p:cNvPr id="667" name="Google Shape;667;g2bb81b3e26d_0_1160"/>
          <p:cNvPicPr preferRelativeResize="0"/>
          <p:nvPr/>
        </p:nvPicPr>
        <p:blipFill rotWithShape="1">
          <a:blip r:embed="rId3">
            <a:alphaModFix/>
          </a:blip>
          <a:srcRect/>
          <a:stretch/>
        </p:blipFill>
        <p:spPr>
          <a:xfrm>
            <a:off x="4155700" y="1086350"/>
            <a:ext cx="1623324" cy="2623048"/>
          </a:xfrm>
          <a:prstGeom prst="rect">
            <a:avLst/>
          </a:prstGeom>
          <a:noFill/>
          <a:ln>
            <a:noFill/>
          </a:ln>
        </p:spPr>
      </p:pic>
      <p:sp>
        <p:nvSpPr>
          <p:cNvPr id="668" name="Google Shape;668;g2bb81b3e26d_0_1160"/>
          <p:cNvSpPr/>
          <p:nvPr/>
        </p:nvSpPr>
        <p:spPr>
          <a:xfrm>
            <a:off x="4155700" y="2343375"/>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69" name="Google Shape;669;g2bb81b3e26d_0_1160"/>
          <p:cNvPicPr preferRelativeResize="0"/>
          <p:nvPr/>
        </p:nvPicPr>
        <p:blipFill rotWithShape="1">
          <a:blip r:embed="rId4">
            <a:alphaModFix/>
          </a:blip>
          <a:srcRect/>
          <a:stretch/>
        </p:blipFill>
        <p:spPr>
          <a:xfrm>
            <a:off x="6361550" y="1149025"/>
            <a:ext cx="1922849" cy="4162749"/>
          </a:xfrm>
          <a:prstGeom prst="rect">
            <a:avLst/>
          </a:prstGeom>
          <a:noFill/>
          <a:ln>
            <a:noFill/>
          </a:ln>
        </p:spPr>
      </p:pic>
      <p:pic>
        <p:nvPicPr>
          <p:cNvPr id="670" name="Google Shape;670;g2bb81b3e26d_0_1160"/>
          <p:cNvPicPr preferRelativeResize="0"/>
          <p:nvPr/>
        </p:nvPicPr>
        <p:blipFill rotWithShape="1">
          <a:blip r:embed="rId5">
            <a:alphaModFix/>
          </a:blip>
          <a:srcRect/>
          <a:stretch/>
        </p:blipFill>
        <p:spPr>
          <a:xfrm>
            <a:off x="9170850" y="1084638"/>
            <a:ext cx="2259325" cy="4891233"/>
          </a:xfrm>
          <a:prstGeom prst="rect">
            <a:avLst/>
          </a:prstGeom>
          <a:noFill/>
          <a:ln>
            <a:noFill/>
          </a:ln>
        </p:spPr>
      </p:pic>
      <p:cxnSp>
        <p:nvCxnSpPr>
          <p:cNvPr id="671" name="Google Shape;671;g2bb81b3e26d_0_1160"/>
          <p:cNvCxnSpPr>
            <a:stCxn id="668" idx="5"/>
          </p:cNvCxnSpPr>
          <p:nvPr/>
        </p:nvCxnSpPr>
        <p:spPr>
          <a:xfrm rot="-5400000">
            <a:off x="5292785" y="1023222"/>
            <a:ext cx="1381200" cy="2310000"/>
          </a:xfrm>
          <a:prstGeom prst="curvedConnector4">
            <a:avLst>
              <a:gd name="adj1" fmla="val -23768"/>
              <a:gd name="adj2" fmla="val 52498"/>
            </a:avLst>
          </a:prstGeom>
          <a:noFill/>
          <a:ln w="28575" cap="flat" cmpd="sng">
            <a:solidFill>
              <a:srgbClr val="C00000"/>
            </a:solidFill>
            <a:prstDash val="solid"/>
            <a:round/>
            <a:headEnd type="none" w="sm" len="sm"/>
            <a:tailEnd type="triangle" w="med" len="med"/>
          </a:ln>
        </p:spPr>
      </p:cxnSp>
      <p:sp>
        <p:nvSpPr>
          <p:cNvPr id="672" name="Google Shape;672;g2bb81b3e26d_0_1160"/>
          <p:cNvSpPr/>
          <p:nvPr/>
        </p:nvSpPr>
        <p:spPr>
          <a:xfrm>
            <a:off x="8337075" y="1914150"/>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531;g2bb81b3e26d_0_941">
            <a:extLst>
              <a:ext uri="{FF2B5EF4-FFF2-40B4-BE49-F238E27FC236}">
                <a16:creationId xmlns:a16="http://schemas.microsoft.com/office/drawing/2014/main" id="{1FB17EDC-0D6B-006B-C4B7-A6B14C7ABF6F}"/>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52C9E48F-8319-96C9-1498-39D508A71A7A}"/>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bb81b3e26d_0_119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684" name="Google Shape;684;g2bb81b3e26d_0_1192"/>
          <p:cNvSpPr txBox="1"/>
          <p:nvPr/>
        </p:nvSpPr>
        <p:spPr>
          <a:xfrm>
            <a:off x="471375" y="2875016"/>
            <a:ext cx="35793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dk1"/>
                </a:solidFill>
                <a:latin typeface="Calibri"/>
                <a:ea typeface="Calibri"/>
                <a:cs typeface="Calibri"/>
                <a:sym typeface="Calibri"/>
              </a:rPr>
              <a:t>Finally, it also offers a support option so that the user feels supported in the process.</a:t>
            </a:r>
            <a:endParaRPr sz="2000" b="0" i="0" u="none" strike="noStrike" cap="none" dirty="0">
              <a:solidFill>
                <a:schemeClr val="dk1"/>
              </a:solidFill>
              <a:latin typeface="Calibri"/>
              <a:ea typeface="Calibri"/>
              <a:cs typeface="Calibri"/>
              <a:sym typeface="Calibri"/>
            </a:endParaRPr>
          </a:p>
        </p:txBody>
      </p:sp>
      <p:sp>
        <p:nvSpPr>
          <p:cNvPr id="685" name="Google Shape;685;g2bb81b3e26d_0_119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86" name="Google Shape;686;g2bb81b3e26d_0_119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7</a:t>
            </a:r>
            <a:endParaRPr sz="4000" b="1" i="0" u="none" strike="noStrike" cap="none">
              <a:solidFill>
                <a:srgbClr val="414141"/>
              </a:solidFill>
              <a:latin typeface="Calibri"/>
              <a:ea typeface="Calibri"/>
              <a:cs typeface="Calibri"/>
              <a:sym typeface="Calibri"/>
            </a:endParaRPr>
          </a:p>
        </p:txBody>
      </p:sp>
      <p:pic>
        <p:nvPicPr>
          <p:cNvPr id="687" name="Google Shape;687;g2bb81b3e26d_0_1192"/>
          <p:cNvPicPr preferRelativeResize="0"/>
          <p:nvPr/>
        </p:nvPicPr>
        <p:blipFill rotWithShape="1">
          <a:blip r:embed="rId3">
            <a:alphaModFix/>
          </a:blip>
          <a:srcRect/>
          <a:stretch/>
        </p:blipFill>
        <p:spPr>
          <a:xfrm>
            <a:off x="4155700" y="1086350"/>
            <a:ext cx="1623324" cy="2623048"/>
          </a:xfrm>
          <a:prstGeom prst="rect">
            <a:avLst/>
          </a:prstGeom>
          <a:noFill/>
          <a:ln>
            <a:noFill/>
          </a:ln>
        </p:spPr>
      </p:pic>
      <p:sp>
        <p:nvSpPr>
          <p:cNvPr id="688" name="Google Shape;688;g2bb81b3e26d_0_1192"/>
          <p:cNvSpPr/>
          <p:nvPr/>
        </p:nvSpPr>
        <p:spPr>
          <a:xfrm>
            <a:off x="4990925" y="2354075"/>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89" name="Google Shape;689;g2bb81b3e26d_0_1192"/>
          <p:cNvSpPr/>
          <p:nvPr/>
        </p:nvSpPr>
        <p:spPr>
          <a:xfrm>
            <a:off x="8337075" y="1914150"/>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90" name="Google Shape;690;g2bb81b3e26d_0_1192"/>
          <p:cNvPicPr preferRelativeResize="0"/>
          <p:nvPr/>
        </p:nvPicPr>
        <p:blipFill rotWithShape="1">
          <a:blip r:embed="rId4">
            <a:alphaModFix/>
          </a:blip>
          <a:srcRect/>
          <a:stretch/>
        </p:blipFill>
        <p:spPr>
          <a:xfrm>
            <a:off x="6300500" y="1265825"/>
            <a:ext cx="1931550" cy="4181627"/>
          </a:xfrm>
          <a:prstGeom prst="rect">
            <a:avLst/>
          </a:prstGeom>
          <a:noFill/>
          <a:ln>
            <a:noFill/>
          </a:ln>
        </p:spPr>
      </p:pic>
      <p:pic>
        <p:nvPicPr>
          <p:cNvPr id="691" name="Google Shape;691;g2bb81b3e26d_0_1192"/>
          <p:cNvPicPr preferRelativeResize="0"/>
          <p:nvPr/>
        </p:nvPicPr>
        <p:blipFill rotWithShape="1">
          <a:blip r:embed="rId5">
            <a:alphaModFix/>
          </a:blip>
          <a:srcRect/>
          <a:stretch/>
        </p:blipFill>
        <p:spPr>
          <a:xfrm>
            <a:off x="9100900" y="1193525"/>
            <a:ext cx="2457526" cy="4470948"/>
          </a:xfrm>
          <a:prstGeom prst="rect">
            <a:avLst/>
          </a:prstGeom>
          <a:noFill/>
          <a:ln>
            <a:noFill/>
          </a:ln>
        </p:spPr>
      </p:pic>
      <p:cxnSp>
        <p:nvCxnSpPr>
          <p:cNvPr id="692" name="Google Shape;692;g2bb81b3e26d_0_1192"/>
          <p:cNvCxnSpPr>
            <a:stCxn id="688" idx="6"/>
          </p:cNvCxnSpPr>
          <p:nvPr/>
        </p:nvCxnSpPr>
        <p:spPr>
          <a:xfrm rot="10800000" flipH="1">
            <a:off x="5779025" y="1616075"/>
            <a:ext cx="1188300" cy="1045800"/>
          </a:xfrm>
          <a:prstGeom prst="curvedConnector3">
            <a:avLst>
              <a:gd name="adj1" fmla="val 50000"/>
            </a:avLst>
          </a:prstGeom>
          <a:noFill/>
          <a:ln w="28575" cap="flat" cmpd="sng">
            <a:solidFill>
              <a:srgbClr val="C00000"/>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BE264A1B-3160-C867-6589-0557563D1D40}"/>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43C9EFD0-5C4A-DC1C-38B5-8958A6ECDB7F}"/>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2bb81b3e26d_0_122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Apps for Psychological support</a:t>
            </a:r>
            <a:endParaRPr sz="2200">
              <a:latin typeface="Arial"/>
              <a:ea typeface="Arial"/>
              <a:cs typeface="Arial"/>
              <a:sym typeface="Arial"/>
            </a:endParaRPr>
          </a:p>
        </p:txBody>
      </p:sp>
      <p:sp>
        <p:nvSpPr>
          <p:cNvPr id="704" name="Google Shape;704;g2bb81b3e26d_0_1221"/>
          <p:cNvSpPr txBox="1">
            <a:spLocks noGrp="1"/>
          </p:cNvSpPr>
          <p:nvPr>
            <p:ph type="body" idx="4294967295"/>
          </p:nvPr>
        </p:nvSpPr>
        <p:spPr>
          <a:xfrm>
            <a:off x="597125" y="1600125"/>
            <a:ext cx="115950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b="1" dirty="0" err="1"/>
              <a:t>Therapyside</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https://play.google.com/store/apps/details?id=com.terapiachat.android&amp;hl=es&amp;gl=US</a:t>
            </a:r>
            <a:r>
              <a:rPr lang="en-US" sz="2400" dirty="0"/>
              <a:t> </a:t>
            </a:r>
            <a:endParaRPr sz="2400" dirty="0"/>
          </a:p>
          <a:p>
            <a:pPr marL="457200" lvl="0" indent="-381000" algn="l" rtl="0">
              <a:lnSpc>
                <a:spcPct val="120000"/>
              </a:lnSpc>
              <a:spcBef>
                <a:spcPts val="0"/>
              </a:spcBef>
              <a:spcAft>
                <a:spcPts val="0"/>
              </a:spcAft>
              <a:buSzPts val="2400"/>
              <a:buChar char="-"/>
            </a:pPr>
            <a:r>
              <a:rPr lang="en-US" sz="2400" dirty="0"/>
              <a:t>IOS: </a:t>
            </a:r>
            <a:r>
              <a:rPr lang="en-US" sz="2400" dirty="0">
                <a:hlinkClick r:id="rId4"/>
              </a:rPr>
              <a:t>https://apps.apple.com/es/app/</a:t>
            </a:r>
            <a:r>
              <a:rPr lang="en-US" sz="2400" dirty="0" err="1">
                <a:hlinkClick r:id="rId4"/>
              </a:rPr>
              <a:t>therapyside</a:t>
            </a:r>
            <a:r>
              <a:rPr lang="en-US" sz="2400" dirty="0">
                <a:hlinkClick r:id="rId4"/>
              </a:rPr>
              <a:t>-</a:t>
            </a:r>
            <a:r>
              <a:rPr lang="en-US" sz="2400" dirty="0" err="1">
                <a:hlinkClick r:id="rId4"/>
              </a:rPr>
              <a:t>psicólogo</a:t>
            </a:r>
            <a:r>
              <a:rPr lang="en-US" sz="2400" dirty="0">
                <a:hlinkClick r:id="rId4"/>
              </a:rPr>
              <a:t>-online/id1223472664</a:t>
            </a:r>
            <a:r>
              <a:rPr lang="en-US" sz="2400" dirty="0"/>
              <a:t> </a:t>
            </a:r>
            <a:endParaRPr sz="2400" dirty="0"/>
          </a:p>
          <a:p>
            <a:pPr marL="0" lvl="0" indent="0" algn="l" rtl="0">
              <a:lnSpc>
                <a:spcPct val="120000"/>
              </a:lnSpc>
              <a:spcBef>
                <a:spcPts val="1200"/>
              </a:spcBef>
              <a:spcAft>
                <a:spcPts val="0"/>
              </a:spcAft>
              <a:buNone/>
            </a:pPr>
            <a:endParaRPr sz="2400" b="1" dirty="0"/>
          </a:p>
          <a:p>
            <a:pPr marL="0" lvl="0" indent="0" algn="l" rtl="0">
              <a:lnSpc>
                <a:spcPct val="120000"/>
              </a:lnSpc>
              <a:spcBef>
                <a:spcPts val="1200"/>
              </a:spcBef>
              <a:spcAft>
                <a:spcPts val="0"/>
              </a:spcAft>
              <a:buNone/>
            </a:pPr>
            <a:endParaRPr sz="2400" b="1" dirty="0"/>
          </a:p>
        </p:txBody>
      </p:sp>
      <p:sp>
        <p:nvSpPr>
          <p:cNvPr id="2" name="Google Shape;424;g2bb81b3e26d_0_795">
            <a:extLst>
              <a:ext uri="{FF2B5EF4-FFF2-40B4-BE49-F238E27FC236}">
                <a16:creationId xmlns:a16="http://schemas.microsoft.com/office/drawing/2014/main" id="{63E75227-75DF-08F5-33CF-4D3AF8F4D0C9}"/>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bb81b3e26d_0_1235"/>
          <p:cNvSpPr txBox="1">
            <a:spLocks noGrp="1"/>
          </p:cNvSpPr>
          <p:nvPr>
            <p:ph type="title"/>
          </p:nvPr>
        </p:nvSpPr>
        <p:spPr>
          <a:xfrm>
            <a:off x="259750" y="540723"/>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Therapyside</a:t>
            </a:r>
            <a:endParaRPr sz="2200" dirty="0">
              <a:latin typeface="Arial"/>
              <a:ea typeface="Arial"/>
              <a:cs typeface="Arial"/>
              <a:sym typeface="Arial"/>
            </a:endParaRPr>
          </a:p>
        </p:txBody>
      </p:sp>
      <p:sp>
        <p:nvSpPr>
          <p:cNvPr id="715" name="Google Shape;715;g2bb81b3e26d_0_1235"/>
          <p:cNvSpPr txBox="1"/>
          <p:nvPr/>
        </p:nvSpPr>
        <p:spPr>
          <a:xfrm>
            <a:off x="566099" y="1185255"/>
            <a:ext cx="7690500" cy="3594800"/>
          </a:xfrm>
          <a:prstGeom prst="rect">
            <a:avLst/>
          </a:prstGeom>
          <a:noFill/>
          <a:ln>
            <a:noFill/>
          </a:ln>
        </p:spPr>
        <p:txBody>
          <a:bodyPr spcFirstLastPara="1" wrap="square" lIns="91425" tIns="91425" rIns="91425" bIns="91425" anchor="t" anchorCtr="0">
            <a:spAutoFit/>
          </a:bodyPr>
          <a:lstStyle/>
          <a:p>
            <a:pPr marL="101600" lvl="0">
              <a:lnSpc>
                <a:spcPct val="120000"/>
              </a:lnSpc>
              <a:spcBef>
                <a:spcPts val="1200"/>
              </a:spcBef>
            </a:pPr>
            <a:r>
              <a:rPr lang="en-US" sz="2400" dirty="0">
                <a:solidFill>
                  <a:schemeClr val="dk1"/>
                </a:solidFill>
                <a:latin typeface="Calibri"/>
                <a:ea typeface="Calibri"/>
                <a:cs typeface="Calibri"/>
                <a:sym typeface="Calibri"/>
              </a:rPr>
              <a:t>This application helps users to contact professional psychologists through video calls. Downloading the application is free, but then payments have to be made at professional rates.</a:t>
            </a:r>
            <a:endParaRPr sz="2200" dirty="0">
              <a:solidFill>
                <a:schemeClr val="dk1"/>
              </a:solidFill>
              <a:latin typeface="Calibri"/>
              <a:ea typeface="Calibri"/>
              <a:cs typeface="Calibri"/>
              <a:sym typeface="Calibri"/>
            </a:endParaRPr>
          </a:p>
          <a:p>
            <a:pPr marL="101600" lvl="0" indent="0" rtl="0">
              <a:lnSpc>
                <a:spcPct val="120000"/>
              </a:lnSpc>
              <a:spcBef>
                <a:spcPts val="1200"/>
              </a:spcBef>
              <a:spcAft>
                <a:spcPts val="0"/>
              </a:spcAft>
              <a:buNone/>
            </a:pPr>
            <a:r>
              <a:rPr lang="en-US" sz="2400" dirty="0">
                <a:solidFill>
                  <a:schemeClr val="dk1"/>
                </a:solidFill>
                <a:latin typeface="Calibri"/>
                <a:ea typeface="Calibri"/>
                <a:cs typeface="Calibri"/>
                <a:sym typeface="Calibri"/>
              </a:rPr>
              <a:t>Users can find psychologists specializing in a wide range of areas (self-esteem, anxiety, depression, sexuality, couple therapy and coaching).</a:t>
            </a:r>
            <a:endParaRPr sz="2000" dirty="0">
              <a:solidFill>
                <a:schemeClr val="dk1"/>
              </a:solidFill>
              <a:latin typeface="Calibri"/>
              <a:ea typeface="Calibri"/>
              <a:cs typeface="Calibri"/>
              <a:sym typeface="Calibri"/>
            </a:endParaRPr>
          </a:p>
        </p:txBody>
      </p:sp>
      <p:pic>
        <p:nvPicPr>
          <p:cNvPr id="716" name="Google Shape;716;g2bb81b3e26d_0_1235"/>
          <p:cNvPicPr preferRelativeResize="0"/>
          <p:nvPr/>
        </p:nvPicPr>
        <p:blipFill rotWithShape="1">
          <a:blip r:embed="rId3">
            <a:alphaModFix/>
          </a:blip>
          <a:srcRect/>
          <a:stretch/>
        </p:blipFill>
        <p:spPr>
          <a:xfrm>
            <a:off x="9083700" y="1895575"/>
            <a:ext cx="2542200" cy="2568750"/>
          </a:xfrm>
          <a:prstGeom prst="rect">
            <a:avLst/>
          </a:prstGeom>
          <a:noFill/>
          <a:ln>
            <a:noFill/>
          </a:ln>
        </p:spPr>
      </p:pic>
      <p:sp>
        <p:nvSpPr>
          <p:cNvPr id="717" name="Google Shape;717;g2bb81b3e26d_0_1235"/>
          <p:cNvSpPr txBox="1"/>
          <p:nvPr/>
        </p:nvSpPr>
        <p:spPr>
          <a:xfrm>
            <a:off x="566100" y="4517575"/>
            <a:ext cx="11365800" cy="1822007"/>
          </a:xfrm>
          <a:prstGeom prst="rect">
            <a:avLst/>
          </a:prstGeom>
          <a:noFill/>
          <a:ln>
            <a:noFill/>
          </a:ln>
        </p:spPr>
        <p:txBody>
          <a:bodyPr spcFirstLastPara="1" wrap="square" lIns="91425" tIns="91425" rIns="91425" bIns="91425" anchor="t" anchorCtr="0">
            <a:spAutoFit/>
          </a:bodyPr>
          <a:lstStyle/>
          <a:p>
            <a:pPr marL="101600" lvl="0" indent="0" algn="l" rtl="0">
              <a:lnSpc>
                <a:spcPct val="120000"/>
              </a:lnSpc>
              <a:spcBef>
                <a:spcPts val="1200"/>
              </a:spcBef>
              <a:spcAft>
                <a:spcPts val="0"/>
              </a:spcAft>
              <a:buNone/>
            </a:pPr>
            <a:r>
              <a:rPr lang="en-US" sz="2400" dirty="0">
                <a:solidFill>
                  <a:schemeClr val="dk1"/>
                </a:solidFill>
                <a:latin typeface="Calibri"/>
                <a:ea typeface="Calibri"/>
                <a:cs typeface="Calibri"/>
                <a:sym typeface="Calibri"/>
              </a:rPr>
              <a:t>It is available for both Android and iOS:</a:t>
            </a:r>
            <a:endParaRPr sz="2200" dirty="0">
              <a:solidFill>
                <a:schemeClr val="dk1"/>
              </a:solidFill>
              <a:latin typeface="Calibri"/>
              <a:ea typeface="Calibri"/>
              <a:cs typeface="Calibri"/>
              <a:sym typeface="Calibri"/>
            </a:endParaRPr>
          </a:p>
          <a:p>
            <a:pPr marL="444500" lvl="0" indent="-342900" algn="l" rtl="0">
              <a:lnSpc>
                <a:spcPct val="120000"/>
              </a:lnSpc>
              <a:spcBef>
                <a:spcPts val="1200"/>
              </a:spcBef>
              <a:spcAft>
                <a:spcPts val="0"/>
              </a:spcAft>
              <a:buClr>
                <a:srgbClr val="C01E24"/>
              </a:buClr>
              <a:buSzPts val="2000"/>
              <a:buFont typeface="Noto Sans Symbols"/>
              <a:buChar char="⮚"/>
            </a:pPr>
            <a:r>
              <a:rPr lang="en-US" sz="2400" dirty="0">
                <a:solidFill>
                  <a:schemeClr val="dk1"/>
                </a:solidFill>
                <a:latin typeface="Calibri"/>
                <a:ea typeface="Calibri"/>
                <a:cs typeface="Calibri"/>
                <a:sym typeface="Calibri"/>
              </a:rPr>
              <a:t>ANDROID: </a:t>
            </a:r>
            <a:r>
              <a:rPr lang="en-US" sz="2000" u="sng" dirty="0">
                <a:solidFill>
                  <a:srgbClr val="0000FF"/>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https://play.google.com/store/apps/details?id=com.terapiachat.android&amp;hl=es&amp;gl=US</a:t>
            </a:r>
            <a:endParaRPr sz="2000" dirty="0">
              <a:solidFill>
                <a:schemeClr val="dk1"/>
              </a:solidFill>
              <a:latin typeface="Calibri"/>
              <a:ea typeface="Calibri"/>
              <a:cs typeface="Calibri"/>
              <a:sym typeface="Calibri"/>
            </a:endParaRPr>
          </a:p>
          <a:p>
            <a:pPr marL="444500" lvl="0" indent="-342900" algn="l" rtl="0">
              <a:lnSpc>
                <a:spcPct val="120000"/>
              </a:lnSpc>
              <a:spcBef>
                <a:spcPts val="0"/>
              </a:spcBef>
              <a:spcAft>
                <a:spcPts val="0"/>
              </a:spcAft>
              <a:buClr>
                <a:srgbClr val="C01E24"/>
              </a:buClr>
              <a:buSzPts val="2000"/>
              <a:buFont typeface="Noto Sans Symbols"/>
              <a:buChar char="⮚"/>
            </a:pPr>
            <a:r>
              <a:rPr lang="en-US" sz="2400" dirty="0">
                <a:solidFill>
                  <a:schemeClr val="dk1"/>
                </a:solidFill>
                <a:latin typeface="Calibri"/>
                <a:ea typeface="Calibri"/>
                <a:cs typeface="Calibri"/>
                <a:sym typeface="Calibri"/>
              </a:rPr>
              <a:t>IOS</a:t>
            </a:r>
            <a:r>
              <a:rPr lang="en-US" sz="2000" dirty="0">
                <a:solidFill>
                  <a:schemeClr val="dk1"/>
                </a:solidFill>
                <a:latin typeface="Calibri"/>
                <a:ea typeface="Calibri"/>
                <a:cs typeface="Calibri"/>
                <a:sym typeface="Calibri"/>
              </a:rPr>
              <a:t>: </a:t>
            </a:r>
            <a:r>
              <a:rPr lang="en-US" sz="2000" u="sng" dirty="0">
                <a:solidFill>
                  <a:schemeClr val="hlink"/>
                </a:solidFill>
                <a:latin typeface="Calibri"/>
                <a:ea typeface="Calibri"/>
                <a:cs typeface="Calibri"/>
                <a:sym typeface="Calibri"/>
                <a:hlinkClick r:id="rId5"/>
              </a:rPr>
              <a:t>https://apps.apple.com/es/app/</a:t>
            </a:r>
            <a:r>
              <a:rPr lang="en-US" sz="2000" u="sng" dirty="0" err="1">
                <a:solidFill>
                  <a:schemeClr val="hlink"/>
                </a:solidFill>
                <a:latin typeface="Calibri"/>
                <a:ea typeface="Calibri"/>
                <a:cs typeface="Calibri"/>
                <a:sym typeface="Calibri"/>
                <a:hlinkClick r:id="rId5"/>
              </a:rPr>
              <a:t>therapyside</a:t>
            </a:r>
            <a:r>
              <a:rPr lang="en-US" sz="2000" u="sng" dirty="0">
                <a:solidFill>
                  <a:schemeClr val="hlink"/>
                </a:solidFill>
                <a:latin typeface="Calibri"/>
                <a:ea typeface="Calibri"/>
                <a:cs typeface="Calibri"/>
                <a:sym typeface="Calibri"/>
                <a:hlinkClick r:id="rId5"/>
              </a:rPr>
              <a:t>-</a:t>
            </a:r>
            <a:r>
              <a:rPr lang="en-US" sz="2000" u="sng" dirty="0" err="1">
                <a:solidFill>
                  <a:schemeClr val="hlink"/>
                </a:solidFill>
                <a:latin typeface="Calibri"/>
                <a:ea typeface="Calibri"/>
                <a:cs typeface="Calibri"/>
                <a:sym typeface="Calibri"/>
                <a:hlinkClick r:id="rId5"/>
              </a:rPr>
              <a:t>psicólogo</a:t>
            </a:r>
            <a:r>
              <a:rPr lang="en-US" sz="2000" u="sng" dirty="0">
                <a:solidFill>
                  <a:schemeClr val="hlink"/>
                </a:solidFill>
                <a:latin typeface="Calibri"/>
                <a:ea typeface="Calibri"/>
                <a:cs typeface="Calibri"/>
                <a:sym typeface="Calibri"/>
                <a:hlinkClick r:id="rId5"/>
              </a:rPr>
              <a:t>-online/id1223472664</a:t>
            </a:r>
            <a:endParaRPr sz="2000" dirty="0">
              <a:solidFill>
                <a:schemeClr val="dk1"/>
              </a:solidFill>
              <a:latin typeface="Calibri"/>
              <a:ea typeface="Calibri"/>
              <a:cs typeface="Calibri"/>
              <a:sym typeface="Calibri"/>
            </a:endParaRPr>
          </a:p>
        </p:txBody>
      </p:sp>
      <p:sp>
        <p:nvSpPr>
          <p:cNvPr id="2" name="Google Shape;728;g2bb81b3e26d_0_1260">
            <a:extLst>
              <a:ext uri="{FF2B5EF4-FFF2-40B4-BE49-F238E27FC236}">
                <a16:creationId xmlns:a16="http://schemas.microsoft.com/office/drawing/2014/main" id="{25282121-2BC3-AC34-88BD-9DDC82619CE9}"/>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121AA7A3-4E86-896F-CB1D-E5A72DC35A86}"/>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2bb81b3e26d_0_126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29" name="Google Shape;729;g2bb81b3e26d_0_1260"/>
          <p:cNvSpPr txBox="1"/>
          <p:nvPr/>
        </p:nvSpPr>
        <p:spPr>
          <a:xfrm>
            <a:off x="597132" y="2457300"/>
            <a:ext cx="5752500" cy="166196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Once the application is downloaded, a questionnaire appears in which the user is asked about their situation, how </a:t>
            </a:r>
            <a:r>
              <a:rPr lang="en-US" sz="2400" dirty="0">
                <a:solidFill>
                  <a:schemeClr val="dk1"/>
                </a:solidFill>
                <a:latin typeface="Calibri"/>
                <a:ea typeface="Calibri"/>
                <a:cs typeface="Calibri"/>
                <a:sym typeface="Calibri"/>
              </a:rPr>
              <a:t>they </a:t>
            </a:r>
            <a:r>
              <a:rPr lang="en-US" sz="2400" b="0" i="0" u="none" strike="noStrike" cap="none" dirty="0">
                <a:solidFill>
                  <a:schemeClr val="dk1"/>
                </a:solidFill>
                <a:latin typeface="Calibri"/>
                <a:ea typeface="Calibri"/>
                <a:cs typeface="Calibri"/>
                <a:sym typeface="Calibri"/>
              </a:rPr>
              <a:t>feel</a:t>
            </a:r>
            <a:r>
              <a:rPr lang="en-US" sz="2400" dirty="0">
                <a:solidFill>
                  <a:schemeClr val="dk1"/>
                </a:solidFill>
                <a:latin typeface="Calibri"/>
                <a:ea typeface="Calibri"/>
                <a:cs typeface="Calibri"/>
                <a:sym typeface="Calibri"/>
              </a:rPr>
              <a:t>, etc.</a:t>
            </a:r>
            <a:endParaRPr sz="2400" b="0" i="0" u="none" strike="noStrike" cap="none" dirty="0">
              <a:solidFill>
                <a:schemeClr val="dk1"/>
              </a:solidFill>
              <a:latin typeface="Calibri"/>
              <a:ea typeface="Calibri"/>
              <a:cs typeface="Calibri"/>
              <a:sym typeface="Calibri"/>
            </a:endParaRPr>
          </a:p>
        </p:txBody>
      </p:sp>
      <p:sp>
        <p:nvSpPr>
          <p:cNvPr id="730" name="Google Shape;730;g2bb81b3e26d_0_126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731" name="Google Shape;731;g2bb81b3e26d_0_126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pic>
        <p:nvPicPr>
          <p:cNvPr id="732" name="Google Shape;732;g2bb81b3e26d_0_1260"/>
          <p:cNvPicPr preferRelativeResize="0"/>
          <p:nvPr/>
        </p:nvPicPr>
        <p:blipFill rotWithShape="1">
          <a:blip r:embed="rId3">
            <a:alphaModFix/>
          </a:blip>
          <a:srcRect/>
          <a:stretch/>
        </p:blipFill>
        <p:spPr>
          <a:xfrm>
            <a:off x="7113300" y="1151719"/>
            <a:ext cx="2259325" cy="4891233"/>
          </a:xfrm>
          <a:prstGeom prst="rect">
            <a:avLst/>
          </a:prstGeom>
          <a:noFill/>
          <a:ln>
            <a:noFill/>
          </a:ln>
        </p:spPr>
      </p:pic>
      <p:sp>
        <p:nvSpPr>
          <p:cNvPr id="733" name="Google Shape;733;g2bb81b3e26d_0_1260"/>
          <p:cNvSpPr/>
          <p:nvPr/>
        </p:nvSpPr>
        <p:spPr>
          <a:xfrm>
            <a:off x="7635375" y="5054400"/>
            <a:ext cx="1259700" cy="430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34" name="Google Shape;734;g2bb81b3e26d_0_1260"/>
          <p:cNvSpPr/>
          <p:nvPr/>
        </p:nvSpPr>
        <p:spPr>
          <a:xfrm>
            <a:off x="9601825" y="3871450"/>
            <a:ext cx="1321200" cy="1014000"/>
          </a:xfrm>
          <a:prstGeom prst="wedgeRoundRectCallout">
            <a:avLst>
              <a:gd name="adj1" fmla="val -101305"/>
              <a:gd name="adj2" fmla="val 82294"/>
              <a:gd name="adj3" fmla="val 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Leads to the questionnaire</a:t>
            </a:r>
            <a:endParaRPr sz="1400" b="1" i="0" u="none" strike="noStrike" cap="none">
              <a:solidFill>
                <a:srgbClr val="000000"/>
              </a:solidFill>
              <a:latin typeface="Calibri"/>
              <a:ea typeface="Calibri"/>
              <a:cs typeface="Calibri"/>
              <a:sym typeface="Calibri"/>
            </a:endParaRPr>
          </a:p>
        </p:txBody>
      </p:sp>
      <p:sp>
        <p:nvSpPr>
          <p:cNvPr id="2" name="Google Shape;728;g2bb81b3e26d_0_1260">
            <a:extLst>
              <a:ext uri="{FF2B5EF4-FFF2-40B4-BE49-F238E27FC236}">
                <a16:creationId xmlns:a16="http://schemas.microsoft.com/office/drawing/2014/main" id="{2E10C910-F6EC-F96A-10C3-CE80A7898467}"/>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B9A98CCE-037E-1312-0DE7-4F6C99CABD65}"/>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2bb81b3e26d_0_127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46" name="Google Shape;746;g2bb81b3e26d_0_1279"/>
          <p:cNvSpPr txBox="1"/>
          <p:nvPr/>
        </p:nvSpPr>
        <p:spPr>
          <a:xfrm>
            <a:off x="800300" y="1450902"/>
            <a:ext cx="8182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Examples of questions</a:t>
            </a:r>
            <a:r>
              <a:rPr lang="en-US" sz="2400" dirty="0">
                <a:solidFill>
                  <a:schemeClr val="dk1"/>
                </a:solidFill>
                <a:latin typeface="Calibri"/>
                <a:ea typeface="Calibri"/>
                <a:cs typeface="Calibri"/>
                <a:sym typeface="Calibri"/>
              </a:rPr>
              <a:t> asked</a:t>
            </a:r>
            <a:r>
              <a:rPr lang="en-US" sz="2400" b="0" i="0" u="none" strike="noStrike" cap="none" dirty="0">
                <a:solidFill>
                  <a:schemeClr val="dk1"/>
                </a:solidFill>
                <a:latin typeface="Calibri"/>
                <a:ea typeface="Calibri"/>
                <a:cs typeface="Calibri"/>
                <a:sym typeface="Calibri"/>
              </a:rPr>
              <a:t> in the questionnaire</a:t>
            </a:r>
            <a:endParaRPr sz="2400" b="0" i="0" u="none" strike="noStrike" cap="none" dirty="0">
              <a:solidFill>
                <a:schemeClr val="dk1"/>
              </a:solidFill>
              <a:latin typeface="Calibri"/>
              <a:ea typeface="Calibri"/>
              <a:cs typeface="Calibri"/>
              <a:sym typeface="Calibri"/>
            </a:endParaRPr>
          </a:p>
        </p:txBody>
      </p:sp>
      <p:pic>
        <p:nvPicPr>
          <p:cNvPr id="747" name="Google Shape;747;g2bb81b3e26d_0_1279"/>
          <p:cNvPicPr preferRelativeResize="0"/>
          <p:nvPr/>
        </p:nvPicPr>
        <p:blipFill rotWithShape="1">
          <a:blip r:embed="rId3">
            <a:alphaModFix/>
          </a:blip>
          <a:srcRect/>
          <a:stretch/>
        </p:blipFill>
        <p:spPr>
          <a:xfrm>
            <a:off x="663387" y="2035306"/>
            <a:ext cx="2516887" cy="4759941"/>
          </a:xfrm>
          <a:prstGeom prst="rect">
            <a:avLst/>
          </a:prstGeom>
          <a:ln>
            <a:noFill/>
          </a:ln>
          <a:effectLst>
            <a:outerShdw blurRad="190500" algn="tl" rotWithShape="0">
              <a:srgbClr val="000000">
                <a:alpha val="70000"/>
              </a:srgbClr>
            </a:outerShdw>
          </a:effectLst>
        </p:spPr>
      </p:pic>
      <p:pic>
        <p:nvPicPr>
          <p:cNvPr id="748" name="Google Shape;748;g2bb81b3e26d_0_1279"/>
          <p:cNvPicPr preferRelativeResize="0"/>
          <p:nvPr/>
        </p:nvPicPr>
        <p:blipFill rotWithShape="1">
          <a:blip r:embed="rId4">
            <a:alphaModFix/>
          </a:blip>
          <a:srcRect/>
          <a:stretch/>
        </p:blipFill>
        <p:spPr>
          <a:xfrm>
            <a:off x="3317962" y="2035306"/>
            <a:ext cx="2293944" cy="4759940"/>
          </a:xfrm>
          <a:prstGeom prst="rect">
            <a:avLst/>
          </a:prstGeom>
          <a:ln>
            <a:noFill/>
          </a:ln>
          <a:effectLst>
            <a:outerShdw blurRad="190500" algn="tl" rotWithShape="0">
              <a:srgbClr val="000000">
                <a:alpha val="70000"/>
              </a:srgbClr>
            </a:outerShdw>
          </a:effectLst>
        </p:spPr>
      </p:pic>
      <p:pic>
        <p:nvPicPr>
          <p:cNvPr id="749" name="Google Shape;749;g2bb81b3e26d_0_1279"/>
          <p:cNvPicPr preferRelativeResize="0"/>
          <p:nvPr/>
        </p:nvPicPr>
        <p:blipFill rotWithShape="1">
          <a:blip r:embed="rId5">
            <a:alphaModFix/>
          </a:blip>
          <a:srcRect/>
          <a:stretch/>
        </p:blipFill>
        <p:spPr>
          <a:xfrm>
            <a:off x="5801186" y="2035306"/>
            <a:ext cx="2195332" cy="4759940"/>
          </a:xfrm>
          <a:prstGeom prst="rect">
            <a:avLst/>
          </a:prstGeom>
          <a:ln>
            <a:noFill/>
          </a:ln>
          <a:effectLst>
            <a:outerShdw blurRad="190500" algn="tl" rotWithShape="0">
              <a:srgbClr val="000000">
                <a:alpha val="70000"/>
              </a:srgbClr>
            </a:outerShdw>
          </a:effectLst>
        </p:spPr>
      </p:pic>
      <p:pic>
        <p:nvPicPr>
          <p:cNvPr id="750" name="Google Shape;750;g2bb81b3e26d_0_1279"/>
          <p:cNvPicPr preferRelativeResize="0"/>
          <p:nvPr/>
        </p:nvPicPr>
        <p:blipFill rotWithShape="1">
          <a:blip r:embed="rId6">
            <a:alphaModFix/>
          </a:blip>
          <a:srcRect/>
          <a:stretch/>
        </p:blipFill>
        <p:spPr>
          <a:xfrm>
            <a:off x="8185798" y="2018607"/>
            <a:ext cx="2195332" cy="4759940"/>
          </a:xfrm>
          <a:prstGeom prst="rect">
            <a:avLst/>
          </a:prstGeom>
          <a:ln>
            <a:noFill/>
          </a:ln>
          <a:effectLst>
            <a:outerShdw blurRad="190500" algn="tl" rotWithShape="0">
              <a:srgbClr val="000000">
                <a:alpha val="70000"/>
              </a:srgbClr>
            </a:outerShdw>
          </a:effectLst>
        </p:spPr>
      </p:pic>
      <p:sp>
        <p:nvSpPr>
          <p:cNvPr id="751" name="Google Shape;751;g2bb81b3e26d_0_1279"/>
          <p:cNvSpPr/>
          <p:nvPr/>
        </p:nvSpPr>
        <p:spPr>
          <a:xfrm>
            <a:off x="9834550" y="2597950"/>
            <a:ext cx="357300" cy="20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728;g2bb81b3e26d_0_1260">
            <a:extLst>
              <a:ext uri="{FF2B5EF4-FFF2-40B4-BE49-F238E27FC236}">
                <a16:creationId xmlns:a16="http://schemas.microsoft.com/office/drawing/2014/main" id="{6D09F2E3-0B9C-DA71-09A6-3165E015C8F0}"/>
              </a:ext>
            </a:extLst>
          </p:cNvPr>
          <p:cNvSpPr/>
          <p:nvPr/>
        </p:nvSpPr>
        <p:spPr>
          <a:xfrm>
            <a:off x="9761175" y="6344257"/>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89AE6FA3-CEBC-4D89-FD34-3F8F047D50D3}"/>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2bb81b3e26d_0_130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63" name="Google Shape;763;g2bb81b3e26d_0_1302"/>
          <p:cNvSpPr txBox="1"/>
          <p:nvPr/>
        </p:nvSpPr>
        <p:spPr>
          <a:xfrm>
            <a:off x="976350" y="2649425"/>
            <a:ext cx="5752500" cy="1662300"/>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Once the questionnaire is completed, different payment options are offered, and once the data is filled in, the professional can be contacted.</a:t>
            </a:r>
            <a:endParaRPr sz="2400" b="0" i="0" u="none" strike="noStrike" cap="none" dirty="0">
              <a:solidFill>
                <a:schemeClr val="dk1"/>
              </a:solidFill>
              <a:latin typeface="Calibri"/>
              <a:ea typeface="Calibri"/>
              <a:cs typeface="Calibri"/>
              <a:sym typeface="Calibri"/>
            </a:endParaRPr>
          </a:p>
        </p:txBody>
      </p:sp>
      <p:sp>
        <p:nvSpPr>
          <p:cNvPr id="764" name="Google Shape;764;g2bb81b3e26d_0_130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765" name="Google Shape;765;g2bb81b3e26d_0_130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766" name="Google Shape;766;g2bb81b3e26d_0_1302"/>
          <p:cNvPicPr preferRelativeResize="0"/>
          <p:nvPr/>
        </p:nvPicPr>
        <p:blipFill rotWithShape="1">
          <a:blip r:embed="rId3">
            <a:alphaModFix/>
          </a:blip>
          <a:srcRect/>
          <a:stretch/>
        </p:blipFill>
        <p:spPr>
          <a:xfrm>
            <a:off x="7308900" y="1259350"/>
            <a:ext cx="2848112" cy="5060506"/>
          </a:xfrm>
          <a:prstGeom prst="rect">
            <a:avLst/>
          </a:prstGeom>
          <a:ln>
            <a:noFill/>
          </a:ln>
          <a:effectLst>
            <a:outerShdw blurRad="190500" algn="tl" rotWithShape="0">
              <a:srgbClr val="000000">
                <a:alpha val="70000"/>
              </a:srgbClr>
            </a:outerShdw>
          </a:effectLst>
        </p:spPr>
      </p:pic>
      <p:sp>
        <p:nvSpPr>
          <p:cNvPr id="2" name="Google Shape;728;g2bb81b3e26d_0_1260">
            <a:extLst>
              <a:ext uri="{FF2B5EF4-FFF2-40B4-BE49-F238E27FC236}">
                <a16:creationId xmlns:a16="http://schemas.microsoft.com/office/drawing/2014/main" id="{96FDFB7C-76E0-77A1-9B07-CBEF416A45FE}"/>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8629266B-B9DE-4A76-4A1C-6EA33ABA859C}"/>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2bb81b3e26d_0_132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Emotion management Apps</a:t>
            </a:r>
            <a:endParaRPr sz="2200">
              <a:latin typeface="Arial"/>
              <a:ea typeface="Arial"/>
              <a:cs typeface="Arial"/>
              <a:sym typeface="Arial"/>
            </a:endParaRPr>
          </a:p>
        </p:txBody>
      </p:sp>
      <p:sp>
        <p:nvSpPr>
          <p:cNvPr id="778" name="Google Shape;778;g2bb81b3e26d_0_1323"/>
          <p:cNvSpPr txBox="1">
            <a:spLocks noGrp="1"/>
          </p:cNvSpPr>
          <p:nvPr>
            <p:ph type="body" idx="4294967295"/>
          </p:nvPr>
        </p:nvSpPr>
        <p:spPr>
          <a:xfrm>
            <a:off x="597125" y="1600125"/>
            <a:ext cx="115950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b="1" dirty="0"/>
              <a:t>BREATHE2RELAX: </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https://play.google.com/store/apps/details?id=mil.dha.breathe2relax&amp;hl=es&amp;gl=US</a:t>
            </a:r>
            <a:r>
              <a:rPr lang="en-US" sz="2400" dirty="0"/>
              <a:t> </a:t>
            </a:r>
            <a:endParaRPr sz="2400" dirty="0"/>
          </a:p>
          <a:p>
            <a:pPr marL="457200" lvl="0" indent="-381000" algn="l" rtl="0">
              <a:lnSpc>
                <a:spcPct val="120000"/>
              </a:lnSpc>
              <a:spcBef>
                <a:spcPts val="0"/>
              </a:spcBef>
              <a:spcAft>
                <a:spcPts val="0"/>
              </a:spcAft>
              <a:buSzPts val="2400"/>
              <a:buChar char="-"/>
            </a:pPr>
            <a:r>
              <a:rPr lang="en-US" sz="2400" dirty="0"/>
              <a:t>IOS: </a:t>
            </a:r>
            <a:r>
              <a:rPr lang="en-US" sz="2400" dirty="0">
                <a:hlinkClick r:id="rId4"/>
              </a:rPr>
              <a:t>https://apps.apple.com/us/app/breathe2relax/id425720246</a:t>
            </a:r>
            <a:r>
              <a:rPr lang="en-US" sz="2400" dirty="0"/>
              <a:t> </a:t>
            </a:r>
            <a:endParaRPr sz="2400" b="1" dirty="0"/>
          </a:p>
          <a:p>
            <a:pPr marL="0" lvl="0" indent="0" algn="l" rtl="0">
              <a:lnSpc>
                <a:spcPct val="120000"/>
              </a:lnSpc>
              <a:spcBef>
                <a:spcPts val="1200"/>
              </a:spcBef>
              <a:spcAft>
                <a:spcPts val="0"/>
              </a:spcAft>
              <a:buNone/>
            </a:pPr>
            <a:endParaRPr sz="2400" b="1" dirty="0"/>
          </a:p>
          <a:p>
            <a:pPr marL="0" lvl="0" indent="0" algn="l" rtl="0">
              <a:lnSpc>
                <a:spcPct val="120000"/>
              </a:lnSpc>
              <a:spcBef>
                <a:spcPts val="1200"/>
              </a:spcBef>
              <a:spcAft>
                <a:spcPts val="0"/>
              </a:spcAft>
              <a:buNone/>
            </a:pPr>
            <a:endParaRPr sz="2400" b="1" dirty="0"/>
          </a:p>
        </p:txBody>
      </p:sp>
      <p:sp>
        <p:nvSpPr>
          <p:cNvPr id="2" name="Google Shape;424;g2bb81b3e26d_0_795">
            <a:extLst>
              <a:ext uri="{FF2B5EF4-FFF2-40B4-BE49-F238E27FC236}">
                <a16:creationId xmlns:a16="http://schemas.microsoft.com/office/drawing/2014/main" id="{70B3DBD0-04C6-3E60-15DB-F46543D62C2E}"/>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2bb81b3e26d_0_133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789" name="Google Shape;789;g2bb81b3e26d_0_1336"/>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790" name="Google Shape;790;g2bb81b3e26d_0_1336"/>
          <p:cNvSpPr txBox="1">
            <a:spLocks noGrp="1"/>
          </p:cNvSpPr>
          <p:nvPr>
            <p:ph type="body" idx="4294967295"/>
          </p:nvPr>
        </p:nvSpPr>
        <p:spPr>
          <a:xfrm>
            <a:off x="465225" y="1597975"/>
            <a:ext cx="9315000" cy="4008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1200"/>
              </a:spcBef>
              <a:spcAft>
                <a:spcPts val="0"/>
              </a:spcAft>
              <a:buSzPct val="91666"/>
              <a:buNone/>
            </a:pPr>
            <a:r>
              <a:rPr lang="en-US" sz="2400" dirty="0"/>
              <a:t>This app is considered a stress management tool that provides information about the effects of stress, as well as instructions and exercises to help learn stress management techniques. </a:t>
            </a:r>
            <a:endParaRPr dirty="0"/>
          </a:p>
          <a:p>
            <a:pPr marL="0" lvl="0" indent="0" algn="l" rtl="0">
              <a:lnSpc>
                <a:spcPct val="120000"/>
              </a:lnSpc>
              <a:spcBef>
                <a:spcPts val="1200"/>
              </a:spcBef>
              <a:spcAft>
                <a:spcPts val="0"/>
              </a:spcAft>
              <a:buSzPct val="91666"/>
              <a:buNone/>
            </a:pPr>
            <a:r>
              <a:rPr lang="en-US" sz="2400" dirty="0"/>
              <a:t>This application, based on breathing, helps to manage the emotions and feelings presented by the person. </a:t>
            </a:r>
            <a:endParaRPr dirty="0"/>
          </a:p>
          <a:p>
            <a:pPr marL="0" lvl="0" indent="0" algn="l" rtl="0">
              <a:lnSpc>
                <a:spcPct val="120000"/>
              </a:lnSpc>
              <a:spcBef>
                <a:spcPts val="1200"/>
              </a:spcBef>
              <a:spcAft>
                <a:spcPts val="0"/>
              </a:spcAft>
              <a:buSzPct val="91666"/>
              <a:buNone/>
            </a:pPr>
            <a:r>
              <a:rPr lang="en-US" sz="2400" dirty="0"/>
              <a:t>It is available for both Android and iOS:</a:t>
            </a:r>
            <a:endParaRPr dirty="0"/>
          </a:p>
          <a:p>
            <a:pPr marL="342900" lvl="0" indent="-321945" algn="l" rtl="0">
              <a:lnSpc>
                <a:spcPct val="120000"/>
              </a:lnSpc>
              <a:spcBef>
                <a:spcPts val="1200"/>
              </a:spcBef>
              <a:spcAft>
                <a:spcPts val="0"/>
              </a:spcAft>
              <a:buSzPct val="110000"/>
              <a:buFont typeface="Noto Sans Symbols"/>
              <a:buChar char="⮚"/>
            </a:pPr>
            <a:r>
              <a:rPr lang="en-US" sz="2000" dirty="0"/>
              <a:t> ANDROID: </a:t>
            </a:r>
            <a:r>
              <a:rPr lang="en-US" sz="2000" u="sng" dirty="0">
                <a:solidFill>
                  <a:schemeClr val="hlink"/>
                </a:solidFill>
                <a:hlinkClick r:id="rId4"/>
              </a:rPr>
              <a:t>https://play.google.com/store/apps/details?id=mil.dha.breathe2relax&amp;hl=es&amp;gl=US</a:t>
            </a:r>
            <a:endParaRPr sz="2000" dirty="0"/>
          </a:p>
          <a:p>
            <a:pPr marL="342900" lvl="0" indent="-321945" algn="l" rtl="0">
              <a:lnSpc>
                <a:spcPct val="120000"/>
              </a:lnSpc>
              <a:spcBef>
                <a:spcPts val="1200"/>
              </a:spcBef>
              <a:spcAft>
                <a:spcPts val="0"/>
              </a:spcAft>
              <a:buSzPct val="91666"/>
              <a:buFont typeface="Noto Sans Symbols"/>
              <a:buChar char="⮚"/>
            </a:pPr>
            <a:r>
              <a:rPr lang="en-US" sz="2400" dirty="0"/>
              <a:t>IOS</a:t>
            </a:r>
            <a:r>
              <a:rPr lang="en-US" sz="2000" dirty="0"/>
              <a:t>: </a:t>
            </a:r>
            <a:r>
              <a:rPr lang="en-US" sz="2000" u="sng" dirty="0">
                <a:solidFill>
                  <a:schemeClr val="hlink"/>
                </a:solidFill>
                <a:hlinkClick r:id="rId3"/>
              </a:rPr>
              <a:t>https://apps.apple.com/us/app/breathe2relax/id425720246</a:t>
            </a:r>
            <a:endParaRPr sz="2000" dirty="0"/>
          </a:p>
          <a:p>
            <a:pPr marL="101600" lvl="0" indent="0" algn="l" rtl="0">
              <a:lnSpc>
                <a:spcPct val="120000"/>
              </a:lnSpc>
              <a:spcBef>
                <a:spcPts val="0"/>
              </a:spcBef>
              <a:spcAft>
                <a:spcPts val="0"/>
              </a:spcAft>
              <a:buSzPct val="100000"/>
              <a:buNone/>
            </a:pPr>
            <a:endParaRPr sz="2000" dirty="0"/>
          </a:p>
          <a:p>
            <a:pPr marL="0" lvl="0" indent="0" algn="l" rtl="0">
              <a:lnSpc>
                <a:spcPct val="120000"/>
              </a:lnSpc>
              <a:spcBef>
                <a:spcPts val="1200"/>
              </a:spcBef>
              <a:spcAft>
                <a:spcPts val="0"/>
              </a:spcAft>
              <a:buSzPct val="110000"/>
              <a:buNone/>
            </a:pPr>
            <a:endParaRPr sz="2000" dirty="0"/>
          </a:p>
        </p:txBody>
      </p:sp>
      <p:pic>
        <p:nvPicPr>
          <p:cNvPr id="791" name="Google Shape;791;g2bb81b3e26d_0_1336"/>
          <p:cNvPicPr preferRelativeResize="0"/>
          <p:nvPr/>
        </p:nvPicPr>
        <p:blipFill rotWithShape="1">
          <a:blip r:embed="rId5">
            <a:alphaModFix/>
          </a:blip>
          <a:srcRect/>
          <a:stretch/>
        </p:blipFill>
        <p:spPr>
          <a:xfrm>
            <a:off x="9509575" y="2916609"/>
            <a:ext cx="2362200" cy="2286000"/>
          </a:xfrm>
          <a:prstGeom prst="rect">
            <a:avLst/>
          </a:prstGeom>
          <a:noFill/>
          <a:ln>
            <a:noFill/>
          </a:ln>
        </p:spPr>
      </p:pic>
      <p:sp>
        <p:nvSpPr>
          <p:cNvPr id="2" name="Google Shape;424;g2bb81b3e26d_0_795">
            <a:extLst>
              <a:ext uri="{FF2B5EF4-FFF2-40B4-BE49-F238E27FC236}">
                <a16:creationId xmlns:a16="http://schemas.microsoft.com/office/drawing/2014/main" id="{102B88E9-F185-1438-63FD-7AE772F87B79}"/>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2bb81b3e26d_0_135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03" name="Google Shape;803;g2bb81b3e26d_0_1350"/>
          <p:cNvSpPr txBox="1"/>
          <p:nvPr/>
        </p:nvSpPr>
        <p:spPr>
          <a:xfrm>
            <a:off x="752825" y="2589134"/>
            <a:ext cx="6582600" cy="1293000"/>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Once the terms and conditions of the application have been accepted, the initial screen opens with different sections.</a:t>
            </a:r>
            <a:endParaRPr sz="2400" b="0" i="0" u="none" strike="noStrike" cap="none" dirty="0">
              <a:solidFill>
                <a:schemeClr val="dk1"/>
              </a:solidFill>
              <a:latin typeface="Calibri"/>
              <a:ea typeface="Calibri"/>
              <a:cs typeface="Calibri"/>
              <a:sym typeface="Calibri"/>
            </a:endParaRPr>
          </a:p>
        </p:txBody>
      </p:sp>
      <p:sp>
        <p:nvSpPr>
          <p:cNvPr id="804" name="Google Shape;804;g2bb81b3e26d_0_135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05" name="Google Shape;805;g2bb81b3e26d_0_135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pic>
        <p:nvPicPr>
          <p:cNvPr id="806" name="Google Shape;806;g2bb81b3e26d_0_1350"/>
          <p:cNvPicPr preferRelativeResize="0"/>
          <p:nvPr/>
        </p:nvPicPr>
        <p:blipFill rotWithShape="1">
          <a:blip r:embed="rId3">
            <a:alphaModFix/>
          </a:blip>
          <a:srcRect/>
          <a:stretch/>
        </p:blipFill>
        <p:spPr>
          <a:xfrm>
            <a:off x="7977275" y="1184025"/>
            <a:ext cx="2411699" cy="5221110"/>
          </a:xfrm>
          <a:prstGeom prst="rect">
            <a:avLst/>
          </a:prstGeom>
          <a:noFill/>
          <a:ln>
            <a:noFill/>
          </a:ln>
        </p:spPr>
      </p:pic>
      <p:sp>
        <p:nvSpPr>
          <p:cNvPr id="4" name="Google Shape;789;g2bb81b3e26d_0_1336">
            <a:extLst>
              <a:ext uri="{FF2B5EF4-FFF2-40B4-BE49-F238E27FC236}">
                <a16:creationId xmlns:a16="http://schemas.microsoft.com/office/drawing/2014/main" id="{8A5919B1-571F-C72A-6056-5B7ED2C88E2C}"/>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2" name="Google Shape;424;g2bb81b3e26d_0_795">
            <a:extLst>
              <a:ext uri="{FF2B5EF4-FFF2-40B4-BE49-F238E27FC236}">
                <a16:creationId xmlns:a16="http://schemas.microsoft.com/office/drawing/2014/main" id="{8E831D41-BB98-7D64-937A-72B2273F3086}"/>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a:solidFill>
                  <a:srgbClr val="203864"/>
                </a:solidFill>
              </a:rPr>
              <a:t>Objectives</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7931781"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Health Apps for Mental </a:t>
            </a:r>
            <a:r>
              <a:rPr lang="en-US">
                <a:solidFill>
                  <a:schemeClr val="tx1"/>
                </a:solidFill>
              </a:rPr>
              <a:t>Health  </a:t>
            </a:r>
            <a:endParaRPr lang="en-US" dirty="0">
              <a:solidFill>
                <a:schemeClr val="tx1"/>
              </a:solidFill>
            </a:endParaRPr>
          </a:p>
        </p:txBody>
      </p:sp>
      <p:sp>
        <p:nvSpPr>
          <p:cNvPr id="14" name="Ορθογώνιο 13">
            <a:extLst>
              <a:ext uri="{FF2B5EF4-FFF2-40B4-BE49-F238E27FC236}">
                <a16:creationId xmlns:a16="http://schemas.microsoft.com/office/drawing/2014/main" id="{5B8BCBD5-6A62-42A1-8BCD-0584908AAE7D}"/>
              </a:ext>
            </a:extLst>
          </p:cNvPr>
          <p:cNvSpPr/>
          <p:nvPr/>
        </p:nvSpPr>
        <p:spPr>
          <a:xfrm>
            <a:off x="5960" y="426826"/>
            <a:ext cx="498855"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ea typeface="+mj-ea"/>
                <a:cs typeface="+mj-cs"/>
              </a:rPr>
              <a:t>10</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36957" y="2360644"/>
            <a:ext cx="8275177" cy="3645022"/>
          </a:xfrm>
        </p:spPr>
        <p:txBody>
          <a:bodyPr>
            <a:normAutofit/>
          </a:bodyPr>
          <a:lstStyle/>
          <a:p>
            <a:r>
              <a:rPr lang="en-US" dirty="0"/>
              <a:t>Learning about the importance of taking care of mental health </a:t>
            </a:r>
          </a:p>
          <a:p>
            <a:r>
              <a:rPr lang="en-US" dirty="0"/>
              <a:t>Learning how to use mental health apps</a:t>
            </a:r>
          </a:p>
          <a:p>
            <a:r>
              <a:rPr lang="en-US" dirty="0"/>
              <a:t>Learn what emotions are and their importance</a:t>
            </a:r>
          </a:p>
          <a:p>
            <a:r>
              <a:rPr lang="en-US" dirty="0"/>
              <a:t>Learn how to detect emotions and how to regulate them.</a:t>
            </a:r>
          </a:p>
          <a:p>
            <a:r>
              <a:rPr lang="en-US" dirty="0"/>
              <a:t>Learn how to control your breathing in stressful moments.</a:t>
            </a:r>
          </a:p>
          <a:p>
            <a:r>
              <a:rPr lang="en-US" dirty="0"/>
              <a:t>Be able to differentiate between each of the mental health applications. </a:t>
            </a:r>
          </a:p>
          <a:p>
            <a:r>
              <a:rPr lang="en-US" dirty="0"/>
              <a:t>Know how to use them and make good use of them</a:t>
            </a:r>
          </a:p>
          <a:p>
            <a:endParaRPr lang="en-US" dirty="0"/>
          </a:p>
        </p:txBody>
      </p:sp>
      <p:sp>
        <p:nvSpPr>
          <p:cNvPr id="2" name="TextBox 1">
            <a:extLst>
              <a:ext uri="{FF2B5EF4-FFF2-40B4-BE49-F238E27FC236}">
                <a16:creationId xmlns:a16="http://schemas.microsoft.com/office/drawing/2014/main" id="{31AE2BEC-432A-4C5F-5568-875F29F533DB}"/>
              </a:ext>
            </a:extLst>
          </p:cNvPr>
          <p:cNvSpPr txBox="1"/>
          <p:nvPr/>
        </p:nvSpPr>
        <p:spPr>
          <a:xfrm>
            <a:off x="8312134" y="6156715"/>
            <a:ext cx="3879866" cy="276999"/>
          </a:xfrm>
          <a:prstGeom prst="rect">
            <a:avLst/>
          </a:prstGeom>
          <a:noFill/>
        </p:spPr>
        <p:txBody>
          <a:bodyPr wrap="square">
            <a:spAutoFit/>
          </a:bodyPr>
          <a:lstStyle/>
          <a:p>
            <a:pPr algn="r"/>
            <a:r>
              <a:rPr lang="en-US" sz="1200" dirty="0">
                <a:hlinkClick r:id="rId3"/>
              </a:rPr>
              <a:t>Source: Image by </a:t>
            </a:r>
            <a:r>
              <a:rPr lang="en-US" sz="1200" dirty="0" err="1">
                <a:hlinkClick r:id="rId3"/>
              </a:rPr>
              <a:t>nuraghies</a:t>
            </a:r>
            <a:r>
              <a:rPr lang="en-US" sz="1200" dirty="0">
                <a:hlinkClick r:id="rId3"/>
              </a:rPr>
              <a:t> on </a:t>
            </a:r>
            <a:r>
              <a:rPr lang="en-US" sz="1200" dirty="0" err="1">
                <a:hlinkClick r:id="rId3"/>
              </a:rPr>
              <a:t>Freepik</a:t>
            </a:r>
            <a:endParaRPr lang="el-GR" sz="1200" dirty="0"/>
          </a:p>
        </p:txBody>
      </p:sp>
      <p:pic>
        <p:nvPicPr>
          <p:cNvPr id="6" name="Google Shape;479;g2c319d66040_0_178">
            <a:extLst>
              <a:ext uri="{FF2B5EF4-FFF2-40B4-BE49-F238E27FC236}">
                <a16:creationId xmlns:a16="http://schemas.microsoft.com/office/drawing/2014/main" id="{6B36D695-549D-B4EC-8F5F-6433D4AC09B1}"/>
              </a:ext>
            </a:extLst>
          </p:cNvPr>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extLst>
      <p:ext uri="{BB962C8B-B14F-4D97-AF65-F5344CB8AC3E}">
        <p14:creationId xmlns:p14="http://schemas.microsoft.com/office/powerpoint/2010/main" val="2585051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2bb81b3e26d_0_136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18" name="Google Shape;818;g2bb81b3e26d_0_1367"/>
          <p:cNvSpPr txBox="1"/>
          <p:nvPr/>
        </p:nvSpPr>
        <p:spPr>
          <a:xfrm>
            <a:off x="736475" y="2172623"/>
            <a:ext cx="3281400" cy="38790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One of the sections is the breathing exercises. </a:t>
            </a:r>
            <a:endParaRPr dirty="0"/>
          </a:p>
          <a:p>
            <a:pPr marL="0" marR="0" lvl="0" indent="0"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First, you have to record the level of stress you feel at the moment, and then the exercise to be performed is explained, followed by the execution of the breathing activity.</a:t>
            </a:r>
            <a:endParaRPr sz="2400" b="0" i="0" u="none" strike="noStrike" cap="none" dirty="0">
              <a:solidFill>
                <a:schemeClr val="dk1"/>
              </a:solidFill>
              <a:latin typeface="Calibri"/>
              <a:ea typeface="Calibri"/>
              <a:cs typeface="Calibri"/>
              <a:sym typeface="Calibri"/>
            </a:endParaRPr>
          </a:p>
        </p:txBody>
      </p:sp>
      <p:sp>
        <p:nvSpPr>
          <p:cNvPr id="819" name="Google Shape;819;g2bb81b3e26d_0_1367"/>
          <p:cNvSpPr/>
          <p:nvPr/>
        </p:nvSpPr>
        <p:spPr>
          <a:xfrm>
            <a:off x="607175" y="1372323"/>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20" name="Google Shape;820;g2bb81b3e26d_0_1367"/>
          <p:cNvSpPr txBox="1"/>
          <p:nvPr/>
        </p:nvSpPr>
        <p:spPr>
          <a:xfrm>
            <a:off x="736475" y="1289701"/>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821" name="Google Shape;821;g2bb81b3e26d_0_1367"/>
          <p:cNvPicPr preferRelativeResize="0"/>
          <p:nvPr/>
        </p:nvPicPr>
        <p:blipFill rotWithShape="1">
          <a:blip r:embed="rId3">
            <a:alphaModFix/>
          </a:blip>
          <a:srcRect/>
          <a:stretch/>
        </p:blipFill>
        <p:spPr>
          <a:xfrm>
            <a:off x="4297237" y="1202775"/>
            <a:ext cx="1480476" cy="3205100"/>
          </a:xfrm>
          <a:prstGeom prst="rect">
            <a:avLst/>
          </a:prstGeom>
          <a:noFill/>
          <a:ln>
            <a:noFill/>
          </a:ln>
        </p:spPr>
      </p:pic>
      <p:pic>
        <p:nvPicPr>
          <p:cNvPr id="822" name="Google Shape;822;g2bb81b3e26d_0_1367"/>
          <p:cNvPicPr preferRelativeResize="0"/>
          <p:nvPr/>
        </p:nvPicPr>
        <p:blipFill rotWithShape="1">
          <a:blip r:embed="rId4">
            <a:alphaModFix/>
          </a:blip>
          <a:srcRect/>
          <a:stretch/>
        </p:blipFill>
        <p:spPr>
          <a:xfrm>
            <a:off x="6476475" y="1202775"/>
            <a:ext cx="2259325" cy="4891233"/>
          </a:xfrm>
          <a:prstGeom prst="rect">
            <a:avLst/>
          </a:prstGeom>
          <a:noFill/>
          <a:ln>
            <a:noFill/>
          </a:ln>
        </p:spPr>
      </p:pic>
      <p:pic>
        <p:nvPicPr>
          <p:cNvPr id="823" name="Google Shape;823;g2bb81b3e26d_0_1367"/>
          <p:cNvPicPr preferRelativeResize="0"/>
          <p:nvPr/>
        </p:nvPicPr>
        <p:blipFill rotWithShape="1">
          <a:blip r:embed="rId5">
            <a:alphaModFix/>
          </a:blip>
          <a:srcRect/>
          <a:stretch/>
        </p:blipFill>
        <p:spPr>
          <a:xfrm>
            <a:off x="9517700" y="1202775"/>
            <a:ext cx="2259325" cy="4891233"/>
          </a:xfrm>
          <a:prstGeom prst="rect">
            <a:avLst/>
          </a:prstGeom>
          <a:noFill/>
          <a:ln>
            <a:noFill/>
          </a:ln>
        </p:spPr>
      </p:pic>
      <p:sp>
        <p:nvSpPr>
          <p:cNvPr id="824" name="Google Shape;824;g2bb81b3e26d_0_1367"/>
          <p:cNvSpPr/>
          <p:nvPr/>
        </p:nvSpPr>
        <p:spPr>
          <a:xfrm>
            <a:off x="4708075" y="3587800"/>
            <a:ext cx="658800" cy="523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25" name="Google Shape;825;g2bb81b3e26d_0_1367"/>
          <p:cNvCxnSpPr/>
          <p:nvPr/>
        </p:nvCxnSpPr>
        <p:spPr>
          <a:xfrm>
            <a:off x="5055925" y="411160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sp>
        <p:nvSpPr>
          <p:cNvPr id="826" name="Google Shape;826;g2bb81b3e26d_0_1367"/>
          <p:cNvSpPr/>
          <p:nvPr/>
        </p:nvSpPr>
        <p:spPr>
          <a:xfrm>
            <a:off x="8797350" y="3487888"/>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789;g2bb81b3e26d_0_1336">
            <a:extLst>
              <a:ext uri="{FF2B5EF4-FFF2-40B4-BE49-F238E27FC236}">
                <a16:creationId xmlns:a16="http://schemas.microsoft.com/office/drawing/2014/main" id="{3452B560-BE99-994F-0EF8-CCEE7729E0DA}"/>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EA4C89AE-7764-543F-BFD6-00F43F809813}"/>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bb81b3e26d_0_139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38" name="Google Shape;838;g2bb81b3e26d_0_1391"/>
          <p:cNvSpPr txBox="1"/>
          <p:nvPr/>
        </p:nvSpPr>
        <p:spPr>
          <a:xfrm>
            <a:off x="691050" y="2649381"/>
            <a:ext cx="3881100" cy="166196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In the results section, the difference in stress before and after the breathing exercises is shown.</a:t>
            </a:r>
            <a:endParaRPr sz="2400" b="0" i="0" u="none" strike="noStrike" cap="none" dirty="0">
              <a:solidFill>
                <a:schemeClr val="dk1"/>
              </a:solidFill>
              <a:latin typeface="Calibri"/>
              <a:ea typeface="Calibri"/>
              <a:cs typeface="Calibri"/>
              <a:sym typeface="Calibri"/>
            </a:endParaRPr>
          </a:p>
        </p:txBody>
      </p:sp>
      <p:sp>
        <p:nvSpPr>
          <p:cNvPr id="839" name="Google Shape;839;g2bb81b3e26d_0_1391"/>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40" name="Google Shape;840;g2bb81b3e26d_0_1391"/>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3</a:t>
            </a:r>
            <a:endParaRPr sz="4000" b="1" i="0" u="none" strike="noStrike" cap="none">
              <a:solidFill>
                <a:srgbClr val="414141"/>
              </a:solidFill>
              <a:latin typeface="Calibri"/>
              <a:ea typeface="Calibri"/>
              <a:cs typeface="Calibri"/>
              <a:sym typeface="Calibri"/>
            </a:endParaRPr>
          </a:p>
        </p:txBody>
      </p:sp>
      <p:pic>
        <p:nvPicPr>
          <p:cNvPr id="841" name="Google Shape;841;g2bb81b3e26d_0_1391"/>
          <p:cNvPicPr preferRelativeResize="0"/>
          <p:nvPr/>
        </p:nvPicPr>
        <p:blipFill rotWithShape="1">
          <a:blip r:embed="rId3">
            <a:alphaModFix/>
          </a:blip>
          <a:srcRect/>
          <a:stretch/>
        </p:blipFill>
        <p:spPr>
          <a:xfrm>
            <a:off x="5025787" y="1218200"/>
            <a:ext cx="1480476" cy="3205100"/>
          </a:xfrm>
          <a:prstGeom prst="rect">
            <a:avLst/>
          </a:prstGeom>
          <a:noFill/>
          <a:ln>
            <a:noFill/>
          </a:ln>
        </p:spPr>
      </p:pic>
      <p:sp>
        <p:nvSpPr>
          <p:cNvPr id="842" name="Google Shape;842;g2bb81b3e26d_0_1391"/>
          <p:cNvSpPr/>
          <p:nvPr/>
        </p:nvSpPr>
        <p:spPr>
          <a:xfrm>
            <a:off x="4895650" y="4000450"/>
            <a:ext cx="658800" cy="523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43" name="Google Shape;843;g2bb81b3e26d_0_1391"/>
          <p:cNvCxnSpPr/>
          <p:nvPr/>
        </p:nvCxnSpPr>
        <p:spPr>
          <a:xfrm>
            <a:off x="5299775" y="4524250"/>
            <a:ext cx="2390700" cy="783900"/>
          </a:xfrm>
          <a:prstGeom prst="curvedConnector3">
            <a:avLst>
              <a:gd name="adj1" fmla="val 50000"/>
            </a:avLst>
          </a:prstGeom>
          <a:noFill/>
          <a:ln w="19050" cap="flat" cmpd="sng">
            <a:solidFill>
              <a:srgbClr val="C00000"/>
            </a:solidFill>
            <a:prstDash val="solid"/>
            <a:round/>
            <a:headEnd type="none" w="sm" len="sm"/>
            <a:tailEnd type="triangle" w="med" len="med"/>
          </a:ln>
        </p:spPr>
      </p:cxnSp>
      <p:pic>
        <p:nvPicPr>
          <p:cNvPr id="844" name="Google Shape;844;g2bb81b3e26d_0_1391"/>
          <p:cNvPicPr preferRelativeResize="0"/>
          <p:nvPr/>
        </p:nvPicPr>
        <p:blipFill rotWithShape="1">
          <a:blip r:embed="rId4">
            <a:alphaModFix/>
          </a:blip>
          <a:srcRect/>
          <a:stretch/>
        </p:blipFill>
        <p:spPr>
          <a:xfrm>
            <a:off x="7807875" y="1218200"/>
            <a:ext cx="2431050" cy="5262991"/>
          </a:xfrm>
          <a:prstGeom prst="rect">
            <a:avLst/>
          </a:prstGeom>
          <a:noFill/>
          <a:ln>
            <a:noFill/>
          </a:ln>
        </p:spPr>
      </p:pic>
      <p:sp>
        <p:nvSpPr>
          <p:cNvPr id="2" name="Google Shape;789;g2bb81b3e26d_0_1336">
            <a:extLst>
              <a:ext uri="{FF2B5EF4-FFF2-40B4-BE49-F238E27FC236}">
                <a16:creationId xmlns:a16="http://schemas.microsoft.com/office/drawing/2014/main" id="{541CAEA0-65E9-EA71-3A04-98C9D8CB8489}"/>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BEDF205B-E893-22D3-BD7C-305989CE298E}"/>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2bb81b3e26d_0_142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56" name="Google Shape;856;g2bb81b3e26d_0_1426"/>
          <p:cNvSpPr txBox="1"/>
          <p:nvPr/>
        </p:nvSpPr>
        <p:spPr>
          <a:xfrm>
            <a:off x="392532" y="2669110"/>
            <a:ext cx="3743700" cy="2031900"/>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Another section focuses on explaining aspects related to diaphragmatic breathing and how it can help to manage stressful situations.</a:t>
            </a:r>
            <a:endParaRPr sz="2400" b="0" i="0" u="none" strike="noStrike" cap="none" dirty="0">
              <a:solidFill>
                <a:schemeClr val="dk1"/>
              </a:solidFill>
              <a:latin typeface="Calibri"/>
              <a:ea typeface="Calibri"/>
              <a:cs typeface="Calibri"/>
              <a:sym typeface="Calibri"/>
            </a:endParaRPr>
          </a:p>
        </p:txBody>
      </p:sp>
      <p:sp>
        <p:nvSpPr>
          <p:cNvPr id="857" name="Google Shape;857;g2bb81b3e26d_0_1426"/>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58" name="Google Shape;858;g2bb81b3e26d_0_1426"/>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pic>
        <p:nvPicPr>
          <p:cNvPr id="859" name="Google Shape;859;g2bb81b3e26d_0_1426"/>
          <p:cNvPicPr preferRelativeResize="0"/>
          <p:nvPr/>
        </p:nvPicPr>
        <p:blipFill rotWithShape="1">
          <a:blip r:embed="rId3">
            <a:alphaModFix/>
          </a:blip>
          <a:srcRect/>
          <a:stretch/>
        </p:blipFill>
        <p:spPr>
          <a:xfrm>
            <a:off x="4484812" y="1168350"/>
            <a:ext cx="1480476" cy="3205100"/>
          </a:xfrm>
          <a:prstGeom prst="rect">
            <a:avLst/>
          </a:prstGeom>
          <a:noFill/>
          <a:ln>
            <a:noFill/>
          </a:ln>
        </p:spPr>
      </p:pic>
      <p:sp>
        <p:nvSpPr>
          <p:cNvPr id="860" name="Google Shape;860;g2bb81b3e26d_0_1426"/>
          <p:cNvSpPr/>
          <p:nvPr/>
        </p:nvSpPr>
        <p:spPr>
          <a:xfrm>
            <a:off x="4895650" y="3942650"/>
            <a:ext cx="658800" cy="430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61" name="Google Shape;861;g2bb81b3e26d_0_1426"/>
          <p:cNvCxnSpPr/>
          <p:nvPr/>
        </p:nvCxnSpPr>
        <p:spPr>
          <a:xfrm>
            <a:off x="5224750" y="4373450"/>
            <a:ext cx="1527900" cy="615900"/>
          </a:xfrm>
          <a:prstGeom prst="curvedConnector3">
            <a:avLst>
              <a:gd name="adj1" fmla="val 5462"/>
            </a:avLst>
          </a:prstGeom>
          <a:noFill/>
          <a:ln w="19050" cap="flat" cmpd="sng">
            <a:solidFill>
              <a:srgbClr val="C00000"/>
            </a:solidFill>
            <a:prstDash val="solid"/>
            <a:round/>
            <a:headEnd type="none" w="sm" len="sm"/>
            <a:tailEnd type="triangle" w="med" len="med"/>
          </a:ln>
        </p:spPr>
      </p:cxnSp>
      <p:pic>
        <p:nvPicPr>
          <p:cNvPr id="862" name="Google Shape;862;g2bb81b3e26d_0_1426"/>
          <p:cNvPicPr preferRelativeResize="0"/>
          <p:nvPr/>
        </p:nvPicPr>
        <p:blipFill rotWithShape="1">
          <a:blip r:embed="rId4">
            <a:alphaModFix/>
          </a:blip>
          <a:srcRect/>
          <a:stretch/>
        </p:blipFill>
        <p:spPr>
          <a:xfrm>
            <a:off x="6798987" y="1168350"/>
            <a:ext cx="2147600" cy="4649375"/>
          </a:xfrm>
          <a:prstGeom prst="rect">
            <a:avLst/>
          </a:prstGeom>
          <a:noFill/>
          <a:ln>
            <a:noFill/>
          </a:ln>
        </p:spPr>
      </p:pic>
      <p:pic>
        <p:nvPicPr>
          <p:cNvPr id="863" name="Google Shape;863;g2bb81b3e26d_0_1426"/>
          <p:cNvPicPr preferRelativeResize="0"/>
          <p:nvPr/>
        </p:nvPicPr>
        <p:blipFill rotWithShape="1">
          <a:blip r:embed="rId5">
            <a:alphaModFix/>
          </a:blip>
          <a:srcRect/>
          <a:stretch/>
        </p:blipFill>
        <p:spPr>
          <a:xfrm>
            <a:off x="9780250" y="1104325"/>
            <a:ext cx="2147600" cy="4649359"/>
          </a:xfrm>
          <a:prstGeom prst="rect">
            <a:avLst/>
          </a:prstGeom>
          <a:noFill/>
          <a:ln>
            <a:noFill/>
          </a:ln>
        </p:spPr>
      </p:pic>
      <p:sp>
        <p:nvSpPr>
          <p:cNvPr id="864" name="Google Shape;864;g2bb81b3e26d_0_1426"/>
          <p:cNvSpPr/>
          <p:nvPr/>
        </p:nvSpPr>
        <p:spPr>
          <a:xfrm>
            <a:off x="9034013" y="3268488"/>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789;g2bb81b3e26d_0_1336">
            <a:extLst>
              <a:ext uri="{FF2B5EF4-FFF2-40B4-BE49-F238E27FC236}">
                <a16:creationId xmlns:a16="http://schemas.microsoft.com/office/drawing/2014/main" id="{2B7F5DEF-7C03-E02C-28C8-3B37FCB4935F}"/>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9ECD9E89-C7FB-A417-D718-226CEA2D8C52}"/>
              </a:ext>
            </a:extLst>
          </p:cNvPr>
          <p:cNvSpPr/>
          <p:nvPr/>
        </p:nvSpPr>
        <p:spPr>
          <a:xfrm>
            <a:off x="7173532" y="-3925"/>
            <a:ext cx="501734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Types and use of mental health applications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8" name="Τίτλος 1"/>
          <p:cNvSpPr txBox="1">
            <a:spLocks/>
          </p:cNvSpPr>
          <p:nvPr/>
        </p:nvSpPr>
        <p:spPr>
          <a:xfrm>
            <a:off x="270756" y="972516"/>
            <a:ext cx="11059692" cy="7281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203864"/>
              </a:buClr>
              <a:buSzPts val="3600"/>
              <a:buFont typeface="Calibri"/>
              <a:buNone/>
              <a:tabLst/>
              <a:defRPr/>
            </a:pPr>
            <a:r>
              <a:rPr kumimoji="0" lang="en-GB" sz="3200" b="1" i="0" u="none" strike="noStrike" kern="0" cap="none" spc="0" normalizeH="0" baseline="0" noProof="0" dirty="0">
                <a:ln>
                  <a:noFill/>
                </a:ln>
                <a:solidFill>
                  <a:srgbClr val="203864"/>
                </a:solidFill>
                <a:effectLst/>
                <a:uLnTx/>
                <a:uFillTx/>
                <a:latin typeface="Calibri"/>
                <a:ea typeface="Calibri"/>
                <a:cs typeface="Calibri"/>
                <a:sym typeface="Calibri"/>
              </a:rPr>
              <a:t>Evaluation Questionnaire </a:t>
            </a:r>
            <a:endParaRPr kumimoji="0" lang="el-GR" sz="3200" b="1" i="0" u="none" strike="noStrike" kern="0" cap="none" spc="0" normalizeH="0" baseline="0" noProof="0" dirty="0">
              <a:ln>
                <a:noFill/>
              </a:ln>
              <a:solidFill>
                <a:srgbClr val="203864"/>
              </a:solidFill>
              <a:effectLst/>
              <a:uLnTx/>
              <a:uFillTx/>
              <a:latin typeface="Calibri"/>
              <a:ea typeface="Calibri"/>
              <a:cs typeface="Calibri"/>
              <a:sym typeface="Calibri"/>
            </a:endParaRPr>
          </a:p>
        </p:txBody>
      </p:sp>
      <p:graphicFrame>
        <p:nvGraphicFramePr>
          <p:cNvPr id="9" name="Θέση περιεχομένου 6"/>
          <p:cNvGraphicFramePr>
            <a:graphicFrameLocks/>
          </p:cNvGraphicFramePr>
          <p:nvPr/>
        </p:nvGraphicFramePr>
        <p:xfrm>
          <a:off x="217325" y="2296491"/>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The modul</a:t>
                      </a:r>
                      <a:r>
                        <a:rPr lang="en-US" sz="2000" baseline="0" dirty="0"/>
                        <a:t>e enhanced </a:t>
                      </a:r>
                      <a:r>
                        <a:rPr lang="en-GB" sz="2000" baseline="0" dirty="0"/>
                        <a:t>my knowledge of the subject matter </a:t>
                      </a:r>
                      <a:r>
                        <a:rPr lang="en-US" sz="1800" i="1" baseline="0" dirty="0"/>
                        <a:t>(1 minimum, 5 maximum) </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10" name="Θέση περιεχομένου 6"/>
          <p:cNvGraphicFramePr>
            <a:graphicFrameLocks/>
          </p:cNvGraphicFramePr>
          <p:nvPr/>
        </p:nvGraphicFramePr>
        <p:xfrm>
          <a:off x="217325" y="3571775"/>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baseline="0" dirty="0"/>
                        <a:t> I would recommend this module to others </a:t>
                      </a:r>
                      <a:r>
                        <a:rPr lang="en-US" sz="2000" i="1" baseline="0" dirty="0"/>
                        <a:t>(1 minimum, 5 maximum)</a:t>
                      </a:r>
                      <a:endParaRPr lang="el-GR" sz="2000"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11" name="Θέση περιεχομένου 6"/>
          <p:cNvGraphicFramePr>
            <a:graphicFrameLocks/>
          </p:cNvGraphicFramePr>
          <p:nvPr/>
        </p:nvGraphicFramePr>
        <p:xfrm>
          <a:off x="217325" y="4687793"/>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baseline="0" dirty="0"/>
                        <a:t>I am satisfied with the module overall </a:t>
                      </a:r>
                      <a:r>
                        <a:rPr lang="en-US" sz="1800" i="1" baseline="0" dirty="0"/>
                        <a:t>(1 minimum, 5 maximum)</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674986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1" name="Google Shape;871;p81"/>
          <p:cNvSpPr/>
          <p:nvPr/>
        </p:nvSpPr>
        <p:spPr>
          <a:xfrm>
            <a:off x="472232" y="4018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72" name="Google Shape;872;p81"/>
          <p:cNvSpPr/>
          <p:nvPr/>
        </p:nvSpPr>
        <p:spPr>
          <a:xfrm>
            <a:off x="624632" y="5542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73" name="Google Shape;873;p81"/>
          <p:cNvSpPr txBox="1">
            <a:spLocks noGrp="1"/>
          </p:cNvSpPr>
          <p:nvPr>
            <p:ph type="body" idx="1"/>
          </p:nvPr>
        </p:nvSpPr>
        <p:spPr>
          <a:xfrm>
            <a:off x="371386" y="1315429"/>
            <a:ext cx="11434533" cy="486600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Aldao</a:t>
            </a:r>
            <a:r>
              <a:rPr lang="en-US" sz="2000" b="0" dirty="0">
                <a:latin typeface="Calibri"/>
                <a:ea typeface="Calibri"/>
                <a:cs typeface="Calibri"/>
                <a:sym typeface="Calibri"/>
              </a:rPr>
              <a:t>, A., Nolen, S., &amp; </a:t>
            </a:r>
            <a:r>
              <a:rPr lang="en-US" sz="2000" b="0" dirty="0" err="1">
                <a:latin typeface="Calibri"/>
                <a:ea typeface="Calibri"/>
                <a:cs typeface="Calibri"/>
                <a:sym typeface="Calibri"/>
              </a:rPr>
              <a:t>Schweizer</a:t>
            </a:r>
            <a:r>
              <a:rPr lang="en-US" sz="2000" b="0" dirty="0">
                <a:latin typeface="Calibri"/>
                <a:ea typeface="Calibri"/>
                <a:cs typeface="Calibri"/>
                <a:sym typeface="Calibri"/>
              </a:rPr>
              <a:t>, S. (2010). Emotion-regulation strategies across psychopathology: a meta-analytic review. </a:t>
            </a:r>
            <a:r>
              <a:rPr lang="en-US" sz="2000" b="0" i="1" dirty="0">
                <a:latin typeface="Calibri"/>
                <a:ea typeface="Calibri"/>
                <a:cs typeface="Calibri"/>
                <a:sym typeface="Calibri"/>
              </a:rPr>
              <a:t>Clinical Psychology Review, 30</a:t>
            </a:r>
            <a:r>
              <a:rPr lang="en-US" sz="2000" b="0" dirty="0">
                <a:latin typeface="Calibri"/>
                <a:ea typeface="Calibri"/>
                <a:cs typeface="Calibri"/>
                <a:sym typeface="Calibri"/>
              </a:rPr>
              <a:t>, 217-237.</a:t>
            </a:r>
          </a:p>
          <a:p>
            <a:pPr marL="342900" lvl="0" indent="-342900">
              <a:lnSpc>
                <a:spcPct val="130000"/>
              </a:lnSpc>
              <a:buSzPct val="97297"/>
              <a:buFont typeface="Noto Sans Symbols"/>
              <a:buChar char="▪"/>
            </a:pP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Alegría</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M.,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Chatterji</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P., Wells, K., Cao, Z., Chen, C. N., Takeuchi, D.,&amp;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Meng</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X. L. (2008). Disparity in depression treatment among racial and ethnic minority populations in the United States.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Psychiatric services</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59</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(11), 1264-1272.</a:t>
            </a:r>
            <a:endParaRPr sz="2000" b="0" dirty="0">
              <a:latin typeface="Calibri" panose="020F0502020204030204" pitchFamily="34" charset="0"/>
              <a:ea typeface="Calibri" panose="020F0502020204030204" pitchFamily="34" charset="0"/>
              <a:cs typeface="Calibri" panose="020F0502020204030204" pitchFamily="34" charset="0"/>
              <a:sym typeface="Calibri"/>
            </a:endParaRPr>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Consolo</a:t>
            </a:r>
            <a:r>
              <a:rPr lang="en-US" sz="2000" b="0" dirty="0">
                <a:latin typeface="Calibri"/>
                <a:ea typeface="Calibri"/>
                <a:cs typeface="Calibri"/>
                <a:sym typeface="Calibri"/>
              </a:rPr>
              <a:t>, K., </a:t>
            </a:r>
            <a:r>
              <a:rPr lang="en-US" sz="2000" b="0" dirty="0" err="1">
                <a:latin typeface="Calibri"/>
                <a:ea typeface="Calibri"/>
                <a:cs typeface="Calibri"/>
                <a:sym typeface="Calibri"/>
              </a:rPr>
              <a:t>Fusner</a:t>
            </a:r>
            <a:r>
              <a:rPr lang="en-US" sz="2000" b="0" dirty="0">
                <a:latin typeface="Calibri"/>
                <a:ea typeface="Calibri"/>
                <a:cs typeface="Calibri"/>
                <a:sym typeface="Calibri"/>
              </a:rPr>
              <a:t>, S., &amp; </a:t>
            </a:r>
            <a:r>
              <a:rPr lang="en-US" sz="2000" b="0" dirty="0" err="1">
                <a:latin typeface="Calibri"/>
                <a:ea typeface="Calibri"/>
                <a:cs typeface="Calibri"/>
                <a:sym typeface="Calibri"/>
              </a:rPr>
              <a:t>Staib</a:t>
            </a:r>
            <a:r>
              <a:rPr lang="en-US" sz="2000" b="0" dirty="0">
                <a:latin typeface="Calibri"/>
                <a:ea typeface="Calibri"/>
                <a:cs typeface="Calibri"/>
                <a:sym typeface="Calibri"/>
              </a:rPr>
              <a:t>, S. (2008). Effects of diaphragmatic breathing on stress levels in nursing students. </a:t>
            </a:r>
            <a:r>
              <a:rPr lang="en-US" sz="2000" b="0" i="1" dirty="0">
                <a:latin typeface="Calibri"/>
                <a:ea typeface="Calibri"/>
                <a:cs typeface="Calibri"/>
                <a:sym typeface="Calibri"/>
              </a:rPr>
              <a:t>Teaching and Learning in Nursing, 3</a:t>
            </a:r>
            <a:r>
              <a:rPr lang="en-US" sz="2000" b="0" dirty="0">
                <a:latin typeface="Calibri"/>
                <a:ea typeface="Calibri"/>
                <a:cs typeface="Calibri"/>
                <a:sym typeface="Calibri"/>
              </a:rPr>
              <a:t>, 67-71.</a:t>
            </a:r>
            <a:endParaRPr dirty="0"/>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Delhom</a:t>
            </a:r>
            <a:r>
              <a:rPr lang="en-US" sz="2000" b="0" dirty="0">
                <a:latin typeface="Calibri"/>
                <a:ea typeface="Calibri"/>
                <a:cs typeface="Calibri"/>
                <a:sym typeface="Calibri"/>
              </a:rPr>
              <a:t>, I., </a:t>
            </a:r>
            <a:r>
              <a:rPr lang="en-US" sz="2000" b="0" dirty="0" err="1">
                <a:latin typeface="Calibri"/>
                <a:ea typeface="Calibri"/>
                <a:cs typeface="Calibri"/>
                <a:sym typeface="Calibri"/>
              </a:rPr>
              <a:t>Donio</a:t>
            </a:r>
            <a:r>
              <a:rPr lang="en-US" sz="2000" b="0" dirty="0">
                <a:latin typeface="Calibri"/>
                <a:ea typeface="Calibri"/>
                <a:cs typeface="Calibri"/>
                <a:sym typeface="Calibri"/>
              </a:rPr>
              <a:t>, M., </a:t>
            </a:r>
            <a:r>
              <a:rPr lang="en-US" sz="2000" b="0" dirty="0" err="1">
                <a:latin typeface="Calibri"/>
                <a:ea typeface="Calibri"/>
                <a:cs typeface="Calibri"/>
                <a:sym typeface="Calibri"/>
              </a:rPr>
              <a:t>Mateu</a:t>
            </a:r>
            <a:r>
              <a:rPr lang="en-US" sz="2000" b="0" dirty="0">
                <a:latin typeface="Calibri"/>
                <a:ea typeface="Calibri"/>
                <a:cs typeface="Calibri"/>
                <a:sym typeface="Calibri"/>
              </a:rPr>
              <a:t>, J., y </a:t>
            </a:r>
            <a:r>
              <a:rPr lang="en-US" sz="2000" b="0" dirty="0" err="1">
                <a:latin typeface="Calibri"/>
                <a:ea typeface="Calibri"/>
                <a:cs typeface="Calibri"/>
                <a:sym typeface="Calibri"/>
              </a:rPr>
              <a:t>Lacomba</a:t>
            </a:r>
            <a:r>
              <a:rPr lang="en-US" sz="2000" b="0" dirty="0">
                <a:latin typeface="Calibri"/>
                <a:ea typeface="Calibri"/>
                <a:cs typeface="Calibri"/>
                <a:sym typeface="Calibri"/>
              </a:rPr>
              <a:t>, L. (2023). </a:t>
            </a:r>
            <a:r>
              <a:rPr lang="en-US" sz="2000" b="0" dirty="0" err="1">
                <a:latin typeface="Calibri"/>
                <a:ea typeface="Calibri"/>
                <a:cs typeface="Calibri"/>
                <a:sym typeface="Calibri"/>
              </a:rPr>
              <a:t>Análisis</a:t>
            </a:r>
            <a:r>
              <a:rPr lang="en-US" sz="2000" b="0" dirty="0">
                <a:latin typeface="Calibri"/>
                <a:ea typeface="Calibri"/>
                <a:cs typeface="Calibri"/>
                <a:sym typeface="Calibri"/>
              </a:rPr>
              <a:t> de </a:t>
            </a:r>
            <a:r>
              <a:rPr lang="en-US" sz="2000" b="0" dirty="0" err="1">
                <a:latin typeface="Calibri"/>
                <a:ea typeface="Calibri"/>
                <a:cs typeface="Calibri"/>
                <a:sym typeface="Calibri"/>
              </a:rPr>
              <a:t>predictores</a:t>
            </a:r>
            <a:r>
              <a:rPr lang="en-US" sz="2000" b="0" dirty="0">
                <a:latin typeface="Calibri"/>
                <a:ea typeface="Calibri"/>
                <a:cs typeface="Calibri"/>
                <a:sym typeface="Calibri"/>
              </a:rPr>
              <a:t> de </a:t>
            </a:r>
            <a:r>
              <a:rPr lang="en-US" sz="2000" b="0" dirty="0" err="1">
                <a:latin typeface="Calibri"/>
                <a:ea typeface="Calibri"/>
                <a:cs typeface="Calibri"/>
                <a:sym typeface="Calibri"/>
              </a:rPr>
              <a:t>síntomas</a:t>
            </a:r>
            <a:r>
              <a:rPr lang="en-US" sz="2000" b="0" dirty="0">
                <a:latin typeface="Calibri"/>
                <a:ea typeface="Calibri"/>
                <a:cs typeface="Calibri"/>
                <a:sym typeface="Calibri"/>
              </a:rPr>
              <a:t> </a:t>
            </a:r>
            <a:r>
              <a:rPr lang="en-US" sz="2000" b="0" dirty="0" err="1">
                <a:latin typeface="Calibri"/>
                <a:ea typeface="Calibri"/>
                <a:cs typeface="Calibri"/>
                <a:sym typeface="Calibri"/>
              </a:rPr>
              <a:t>ansiosos</a:t>
            </a:r>
            <a:r>
              <a:rPr lang="en-US" sz="2000" b="0" dirty="0">
                <a:latin typeface="Calibri"/>
                <a:ea typeface="Calibri"/>
                <a:cs typeface="Calibri"/>
                <a:sym typeface="Calibri"/>
              </a:rPr>
              <a:t>, </a:t>
            </a:r>
            <a:r>
              <a:rPr lang="en-US" sz="2000" b="0" dirty="0" err="1">
                <a:latin typeface="Calibri"/>
                <a:ea typeface="Calibri"/>
                <a:cs typeface="Calibri"/>
                <a:sym typeface="Calibri"/>
              </a:rPr>
              <a:t>depresivos</a:t>
            </a:r>
            <a:r>
              <a:rPr lang="en-US" sz="2000" b="0" dirty="0">
                <a:latin typeface="Calibri"/>
                <a:ea typeface="Calibri"/>
                <a:cs typeface="Calibri"/>
                <a:sym typeface="Calibri"/>
              </a:rPr>
              <a:t> y del </a:t>
            </a:r>
            <a:r>
              <a:rPr lang="en-US" sz="2000" b="0" dirty="0" err="1">
                <a:latin typeface="Calibri"/>
                <a:ea typeface="Calibri"/>
                <a:cs typeface="Calibri"/>
                <a:sym typeface="Calibri"/>
              </a:rPr>
              <a:t>estrés</a:t>
            </a:r>
            <a:r>
              <a:rPr lang="en-US" sz="2000" b="0" dirty="0">
                <a:latin typeface="Calibri"/>
                <a:ea typeface="Calibri"/>
                <a:cs typeface="Calibri"/>
                <a:sym typeface="Calibri"/>
              </a:rPr>
              <a:t>: </a:t>
            </a:r>
            <a:r>
              <a:rPr lang="en-US" sz="2000" b="0" dirty="0" err="1">
                <a:latin typeface="Calibri"/>
                <a:ea typeface="Calibri"/>
                <a:cs typeface="Calibri"/>
                <a:sym typeface="Calibri"/>
              </a:rPr>
              <a:t>inteligencia</a:t>
            </a:r>
            <a:r>
              <a:rPr lang="en-US" sz="2000" b="0" dirty="0">
                <a:latin typeface="Calibri"/>
                <a:ea typeface="Calibri"/>
                <a:cs typeface="Calibri"/>
                <a:sym typeface="Calibri"/>
              </a:rPr>
              <a:t> </a:t>
            </a:r>
            <a:r>
              <a:rPr lang="en-US" sz="2000" b="0" dirty="0" err="1">
                <a:latin typeface="Calibri"/>
                <a:ea typeface="Calibri"/>
                <a:cs typeface="Calibri"/>
                <a:sym typeface="Calibri"/>
              </a:rPr>
              <a:t>emocional</a:t>
            </a:r>
            <a:r>
              <a:rPr lang="en-US" sz="2000" b="0" dirty="0">
                <a:latin typeface="Calibri"/>
                <a:ea typeface="Calibri"/>
                <a:cs typeface="Calibri"/>
                <a:sym typeface="Calibri"/>
              </a:rPr>
              <a:t> y </a:t>
            </a:r>
            <a:r>
              <a:rPr lang="en-US" sz="2000" b="0" dirty="0" err="1">
                <a:latin typeface="Calibri"/>
                <a:ea typeface="Calibri"/>
                <a:cs typeface="Calibri"/>
                <a:sym typeface="Calibri"/>
              </a:rPr>
              <a:t>afrontamiento</a:t>
            </a:r>
            <a:r>
              <a:rPr lang="en-US" sz="2000" b="0" dirty="0">
                <a:latin typeface="Calibri"/>
                <a:ea typeface="Calibri"/>
                <a:cs typeface="Calibri"/>
                <a:sym typeface="Calibri"/>
              </a:rPr>
              <a:t>. </a:t>
            </a:r>
            <a:r>
              <a:rPr lang="en-US" sz="2000" b="0" i="1" dirty="0" err="1">
                <a:latin typeface="Calibri"/>
                <a:ea typeface="Calibri"/>
                <a:cs typeface="Calibri"/>
                <a:sym typeface="Calibri"/>
              </a:rPr>
              <a:t>Revista</a:t>
            </a:r>
            <a:r>
              <a:rPr lang="en-US" sz="2000" b="0" i="1" dirty="0">
                <a:latin typeface="Calibri"/>
                <a:ea typeface="Calibri"/>
                <a:cs typeface="Calibri"/>
                <a:sym typeface="Calibri"/>
              </a:rPr>
              <a:t> </a:t>
            </a:r>
            <a:r>
              <a:rPr lang="en-US" sz="2000" b="0" i="1" dirty="0" err="1">
                <a:latin typeface="Calibri"/>
                <a:ea typeface="Calibri"/>
                <a:cs typeface="Calibri"/>
                <a:sym typeface="Calibri"/>
              </a:rPr>
              <a:t>psicología</a:t>
            </a:r>
            <a:r>
              <a:rPr lang="en-US" sz="2000" b="0" i="1" dirty="0">
                <a:latin typeface="Calibri"/>
                <a:ea typeface="Calibri"/>
                <a:cs typeface="Calibri"/>
                <a:sym typeface="Calibri"/>
              </a:rPr>
              <a:t> de la </a:t>
            </a:r>
            <a:r>
              <a:rPr lang="en-US" sz="2000" b="0" i="1" dirty="0" err="1">
                <a:latin typeface="Calibri"/>
                <a:ea typeface="Calibri"/>
                <a:cs typeface="Calibri"/>
                <a:sym typeface="Calibri"/>
              </a:rPr>
              <a:t>Salud</a:t>
            </a:r>
            <a:r>
              <a:rPr lang="en-US" sz="2000" b="0" i="1" dirty="0">
                <a:latin typeface="Calibri"/>
                <a:ea typeface="Calibri"/>
                <a:cs typeface="Calibri"/>
                <a:sym typeface="Calibri"/>
              </a:rPr>
              <a:t>, 11</a:t>
            </a:r>
            <a:r>
              <a:rPr lang="en-US" sz="2000" b="0" dirty="0">
                <a:latin typeface="Calibri"/>
                <a:ea typeface="Calibri"/>
                <a:cs typeface="Calibri"/>
                <a:sym typeface="Calibri"/>
              </a:rPr>
              <a:t>(1), 49-60. DOI: 10.21134/pssa.v11i1.302</a:t>
            </a:r>
            <a:endParaRPr dirty="0"/>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Keltner</a:t>
            </a:r>
            <a:r>
              <a:rPr lang="en-US" sz="2000" b="0" dirty="0">
                <a:latin typeface="Calibri"/>
                <a:ea typeface="Calibri"/>
                <a:cs typeface="Calibri"/>
                <a:sym typeface="Calibri"/>
              </a:rPr>
              <a:t>, D., </a:t>
            </a:r>
            <a:r>
              <a:rPr lang="en-US" sz="2000" b="0" dirty="0" err="1">
                <a:latin typeface="Calibri"/>
                <a:ea typeface="Calibri"/>
                <a:cs typeface="Calibri"/>
                <a:sym typeface="Calibri"/>
              </a:rPr>
              <a:t>Sauter</a:t>
            </a:r>
            <a:r>
              <a:rPr lang="en-US" sz="2000" b="0" dirty="0">
                <a:latin typeface="Calibri"/>
                <a:ea typeface="Calibri"/>
                <a:cs typeface="Calibri"/>
                <a:sym typeface="Calibri"/>
              </a:rPr>
              <a:t>, D., Tracy, J., &amp; Cowen, A. (2019). Emotional expression: Advances in the basic theory of emotion. </a:t>
            </a:r>
            <a:r>
              <a:rPr lang="en-US" sz="2000" b="0" i="1" dirty="0">
                <a:latin typeface="Calibri"/>
                <a:ea typeface="Calibri"/>
                <a:cs typeface="Calibri"/>
                <a:sym typeface="Calibri"/>
              </a:rPr>
              <a:t>Journal of Nonverbal Behavior, 43</a:t>
            </a:r>
            <a:r>
              <a:rPr lang="en-US" sz="2000" b="0" dirty="0">
                <a:latin typeface="Calibri"/>
                <a:ea typeface="Calibri"/>
                <a:cs typeface="Calibri"/>
                <a:sym typeface="Calibri"/>
              </a:rPr>
              <a:t>, 133-160.</a:t>
            </a:r>
            <a:r>
              <a:rPr lang="en-US" sz="2000" b="0" u="sng" dirty="0">
                <a:solidFill>
                  <a:srgbClr val="0563C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 </a:t>
            </a:r>
            <a:r>
              <a:rPr lang="en-US" sz="2000" b="0" u="sng" dirty="0">
                <a:solidFill>
                  <a:srgbClr val="0563C1"/>
                </a:solidFill>
                <a:latin typeface="Calibri"/>
                <a:ea typeface="Calibri"/>
                <a:cs typeface="Calibri"/>
                <a:sym typeface="Calibri"/>
                <a:hlinkClick r:id="rId4"/>
              </a:rPr>
              <a:t>https://doi.org/10.1007/s10919-019-00293-3</a:t>
            </a:r>
            <a:r>
              <a:rPr lang="en-US" sz="2000" b="0" dirty="0">
                <a:latin typeface="Calibri"/>
                <a:ea typeface="Calibri"/>
                <a:cs typeface="Calibri"/>
                <a:sym typeface="Calibri"/>
              </a:rPr>
              <a:t>.</a:t>
            </a:r>
          </a:p>
          <a:p>
            <a:pPr marL="342900" lvl="0" indent="-342900">
              <a:lnSpc>
                <a:spcPct val="130000"/>
              </a:lnSpc>
              <a:buSzPct val="97297"/>
              <a:buFont typeface="Noto Sans Symbols"/>
              <a:buChar char="▪"/>
            </a:pP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Moussavi</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S.,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Chatterji</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S., Verdes, E.,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Tandon</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A., Patel, V., &amp;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Ustun</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B. (2007). Depression, chronic diseases, and decrements in health: results from the World Health Surveys.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The Lancet</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370</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(9590), 851-858.</a:t>
            </a:r>
            <a:endParaRPr sz="2000" b="0" dirty="0">
              <a:latin typeface="Calibri" panose="020F0502020204030204" pitchFamily="34" charset="0"/>
              <a:ea typeface="Calibri" panose="020F0502020204030204" pitchFamily="34" charset="0"/>
              <a:cs typeface="Calibri" panose="020F0502020204030204" pitchFamily="34" charset="0"/>
              <a:sym typeface="Calibri"/>
            </a:endParaRPr>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Schutte,N</a:t>
            </a:r>
            <a:r>
              <a:rPr lang="en-US" sz="2000" b="0" dirty="0">
                <a:latin typeface="Calibri"/>
                <a:ea typeface="Calibri"/>
                <a:cs typeface="Calibri"/>
                <a:sym typeface="Calibri"/>
              </a:rPr>
              <a:t>., </a:t>
            </a:r>
            <a:r>
              <a:rPr lang="en-US" sz="2000" b="0" dirty="0" err="1">
                <a:latin typeface="Calibri"/>
                <a:ea typeface="Calibri"/>
                <a:cs typeface="Calibri"/>
                <a:sym typeface="Calibri"/>
              </a:rPr>
              <a:t>Malouff</a:t>
            </a:r>
            <a:r>
              <a:rPr lang="en-US" sz="2000" b="0" dirty="0">
                <a:latin typeface="Calibri"/>
                <a:ea typeface="Calibri"/>
                <a:cs typeface="Calibri"/>
                <a:sym typeface="Calibri"/>
              </a:rPr>
              <a:t>, J., </a:t>
            </a:r>
            <a:r>
              <a:rPr lang="en-US" sz="2000" b="0" dirty="0" err="1">
                <a:latin typeface="Calibri"/>
                <a:ea typeface="Calibri"/>
                <a:cs typeface="Calibri"/>
                <a:sym typeface="Calibri"/>
              </a:rPr>
              <a:t>Simunek</a:t>
            </a:r>
            <a:r>
              <a:rPr lang="en-US" sz="2000" b="0" dirty="0">
                <a:latin typeface="Calibri"/>
                <a:ea typeface="Calibri"/>
                <a:cs typeface="Calibri"/>
                <a:sym typeface="Calibri"/>
              </a:rPr>
              <a:t>, M., </a:t>
            </a:r>
            <a:r>
              <a:rPr lang="en-US" sz="2000" b="0" dirty="0" err="1">
                <a:latin typeface="Calibri"/>
                <a:ea typeface="Calibri"/>
                <a:cs typeface="Calibri"/>
                <a:sym typeface="Calibri"/>
              </a:rPr>
              <a:t>McKenley</a:t>
            </a:r>
            <a:r>
              <a:rPr lang="en-US" sz="2000" b="0" dirty="0">
                <a:latin typeface="Calibri"/>
                <a:ea typeface="Calibri"/>
                <a:cs typeface="Calibri"/>
                <a:sym typeface="Calibri"/>
              </a:rPr>
              <a:t>, J., &amp; Hollander, S.(2002). Characteristic emotional intelligence and emotional well-being. </a:t>
            </a:r>
            <a:r>
              <a:rPr lang="en-US" sz="2000" b="0" i="1" dirty="0">
                <a:latin typeface="Calibri"/>
                <a:ea typeface="Calibri"/>
                <a:cs typeface="Calibri"/>
                <a:sym typeface="Calibri"/>
              </a:rPr>
              <a:t>Cognitions and Emotion, 16</a:t>
            </a:r>
            <a:r>
              <a:rPr lang="en-US" sz="2000" b="0" dirty="0">
                <a:latin typeface="Calibri"/>
                <a:ea typeface="Calibri"/>
                <a:cs typeface="Calibri"/>
                <a:sym typeface="Calibri"/>
              </a:rPr>
              <a:t>(6), 769-785. DOI:10.1080/02699930143000482</a:t>
            </a:r>
            <a:endParaRPr dirty="0"/>
          </a:p>
          <a:p>
            <a:pPr marL="0" lvl="0" indent="0" algn="l" rtl="0">
              <a:lnSpc>
                <a:spcPct val="150000"/>
              </a:lnSpc>
              <a:spcBef>
                <a:spcPts val="1100"/>
              </a:spcBef>
              <a:spcAft>
                <a:spcPts val="0"/>
              </a:spcAft>
              <a:buSzPct val="108107"/>
              <a:buNone/>
            </a:pPr>
            <a:endParaRPr sz="2000" b="0" dirty="0"/>
          </a:p>
          <a:p>
            <a:pPr marL="0" lvl="0" indent="0" algn="l" rtl="0">
              <a:lnSpc>
                <a:spcPct val="150000"/>
              </a:lnSpc>
              <a:spcBef>
                <a:spcPts val="0"/>
              </a:spcBef>
              <a:spcAft>
                <a:spcPts val="0"/>
              </a:spcAft>
              <a:buSzPct val="108107"/>
              <a:buNone/>
            </a:pPr>
            <a:endParaRPr sz="2000" dirty="0"/>
          </a:p>
          <a:p>
            <a:pPr marL="0" lvl="0" indent="0" algn="l" rtl="0">
              <a:lnSpc>
                <a:spcPct val="100000"/>
              </a:lnSpc>
              <a:spcBef>
                <a:spcPts val="0"/>
              </a:spcBef>
              <a:spcAft>
                <a:spcPts val="0"/>
              </a:spcAft>
              <a:buSzPct val="97297"/>
              <a:buNone/>
            </a:pPr>
            <a:endParaRPr sz="2000" dirty="0"/>
          </a:p>
          <a:p>
            <a:pPr marL="0" lvl="0" indent="0" algn="l" rtl="0">
              <a:lnSpc>
                <a:spcPct val="100000"/>
              </a:lnSpc>
              <a:spcBef>
                <a:spcPts val="0"/>
              </a:spcBef>
              <a:spcAft>
                <a:spcPts val="0"/>
              </a:spcAft>
              <a:buSzPct val="97297"/>
              <a:buNone/>
            </a:pPr>
            <a:endParaRPr sz="2000" dirty="0"/>
          </a:p>
          <a:p>
            <a:pPr marL="228600" lvl="0" indent="-114300" algn="l" rtl="0">
              <a:lnSpc>
                <a:spcPct val="100000"/>
              </a:lnSpc>
              <a:spcBef>
                <a:spcPts val="1200"/>
              </a:spcBef>
              <a:spcAft>
                <a:spcPts val="0"/>
              </a:spcAft>
              <a:buSzPct val="116876"/>
              <a:buNone/>
            </a:pPr>
            <a:endParaRPr sz="1800" dirty="0"/>
          </a:p>
        </p:txBody>
      </p:sp>
      <p:sp>
        <p:nvSpPr>
          <p:cNvPr id="874" name="Google Shape;874;p81"/>
          <p:cNvSpPr txBox="1">
            <a:spLocks noGrp="1"/>
          </p:cNvSpPr>
          <p:nvPr>
            <p:ph type="title"/>
          </p:nvPr>
        </p:nvSpPr>
        <p:spPr>
          <a:xfrm>
            <a:off x="371387" y="478973"/>
            <a:ext cx="11059800" cy="6051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C01E24"/>
              </a:buClr>
              <a:buSzPts val="3600"/>
              <a:buFont typeface="Calibri"/>
              <a:buNone/>
            </a:pPr>
            <a:r>
              <a:rPr lang="en-US">
                <a:solidFill>
                  <a:srgbClr val="C01E24"/>
                </a:solidFill>
              </a:rPr>
              <a:t>References, further Readings and Closure</a:t>
            </a:r>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1" name="Google Shape;881;g2bb81b3e26d_0_1473"/>
          <p:cNvSpPr/>
          <p:nvPr/>
        </p:nvSpPr>
        <p:spPr>
          <a:xfrm>
            <a:off x="472232" y="4018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82" name="Google Shape;882;g2bb81b3e26d_0_1473"/>
          <p:cNvSpPr/>
          <p:nvPr/>
        </p:nvSpPr>
        <p:spPr>
          <a:xfrm>
            <a:off x="624632" y="5542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83" name="Google Shape;883;g2bb81b3e26d_0_1473"/>
          <p:cNvSpPr txBox="1">
            <a:spLocks noGrp="1"/>
          </p:cNvSpPr>
          <p:nvPr>
            <p:ph type="body" idx="1"/>
          </p:nvPr>
        </p:nvSpPr>
        <p:spPr>
          <a:xfrm>
            <a:off x="371387" y="1315429"/>
            <a:ext cx="10815900" cy="4866000"/>
          </a:xfrm>
          <a:prstGeom prst="rect">
            <a:avLst/>
          </a:prstGeom>
          <a:noFill/>
          <a:ln>
            <a:noFill/>
          </a:ln>
        </p:spPr>
        <p:txBody>
          <a:bodyPr spcFirstLastPara="1" wrap="square" lIns="91425" tIns="45700" rIns="91425" bIns="45700" anchor="t" anchorCtr="0">
            <a:normAutofit/>
          </a:bodyPr>
          <a:lstStyle/>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(17 June 2022). Mental health: strengthening our </a:t>
            </a:r>
            <a:r>
              <a:rPr lang="en-US" sz="1900" b="0" dirty="0" err="1">
                <a:solidFill>
                  <a:schemeClr val="dk1"/>
                </a:solidFill>
                <a:latin typeface="Calibri"/>
                <a:ea typeface="Calibri"/>
                <a:cs typeface="Calibri"/>
                <a:sym typeface="Calibri"/>
              </a:rPr>
              <a:t>response.</a:t>
            </a:r>
            <a:r>
              <a:rPr lang="en-US" sz="1900" b="0" u="sng" dirty="0" err="1">
                <a:solidFill>
                  <a:schemeClr val="hlink"/>
                </a:solidFill>
                <a:latin typeface="Calibri"/>
                <a:ea typeface="Calibri"/>
                <a:cs typeface="Calibri"/>
                <a:sym typeface="Calibri"/>
                <a:hlinkClick r:id="rId3"/>
              </a:rPr>
              <a:t>https</a:t>
            </a:r>
            <a:r>
              <a:rPr lang="en-US" sz="1900" b="0" u="sng" dirty="0">
                <a:solidFill>
                  <a:schemeClr val="hlink"/>
                </a:solidFill>
                <a:latin typeface="Calibri"/>
                <a:ea typeface="Calibri"/>
                <a:cs typeface="Calibri"/>
                <a:sym typeface="Calibri"/>
                <a:hlinkClick r:id="rId3"/>
              </a:rPr>
              <a:t>://www.who.int/es/news-room/fact-sheets/detail/mental-health-strengthening-our-response</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Anxiety disorders. </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u="sng" dirty="0">
                <a:solidFill>
                  <a:schemeClr val="hlink"/>
                </a:solidFill>
                <a:latin typeface="Calibri"/>
                <a:ea typeface="Calibri"/>
                <a:cs typeface="Calibri"/>
                <a:sym typeface="Calibri"/>
                <a:hlinkClick r:id="rId4"/>
              </a:rPr>
              <a:t>https://www.who.int/news-room/fact-sheets/detail/anxiety-disorders</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Stress.</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u="sng" dirty="0">
                <a:solidFill>
                  <a:schemeClr val="hlink"/>
                </a:solidFill>
                <a:latin typeface="Calibri"/>
                <a:ea typeface="Calibri"/>
                <a:cs typeface="Calibri"/>
                <a:sym typeface="Calibri"/>
                <a:hlinkClick r:id="rId5"/>
              </a:rPr>
              <a:t>https://www.who.int/es/news-room/questions-and-answers/item/stress</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Depression.</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u="sng" dirty="0">
                <a:solidFill>
                  <a:schemeClr val="hlink"/>
                </a:solidFill>
                <a:latin typeface="Calibri"/>
                <a:ea typeface="Calibri"/>
                <a:cs typeface="Calibri"/>
                <a:sym typeface="Calibri"/>
                <a:hlinkClick r:id="rId6"/>
              </a:rPr>
              <a:t>https://www.who.int/news-room/fact-sheets/detail/depression</a:t>
            </a:r>
            <a:endParaRPr sz="1900" dirty="0"/>
          </a:p>
        </p:txBody>
      </p:sp>
      <p:sp>
        <p:nvSpPr>
          <p:cNvPr id="884" name="Google Shape;884;g2bb81b3e26d_0_1473"/>
          <p:cNvSpPr txBox="1">
            <a:spLocks noGrp="1"/>
          </p:cNvSpPr>
          <p:nvPr>
            <p:ph type="title"/>
          </p:nvPr>
        </p:nvSpPr>
        <p:spPr>
          <a:xfrm>
            <a:off x="371387" y="478973"/>
            <a:ext cx="11059800" cy="6051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C01E24"/>
              </a:buClr>
              <a:buSzPts val="3600"/>
              <a:buFont typeface="Calibri"/>
              <a:buNone/>
            </a:pPr>
            <a:r>
              <a:rPr lang="en-US">
                <a:solidFill>
                  <a:srgbClr val="C01E24"/>
                </a:solidFill>
              </a:rPr>
              <a:t>References, further Readings and Closure</a:t>
            </a:r>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889"/>
        <p:cNvGrpSpPr/>
        <p:nvPr/>
      </p:nvGrpSpPr>
      <p:grpSpPr>
        <a:xfrm>
          <a:off x="0" y="0"/>
          <a:ext cx="0" cy="0"/>
          <a:chOff x="0" y="0"/>
          <a:chExt cx="0" cy="0"/>
        </a:xfrm>
      </p:grpSpPr>
      <p:sp>
        <p:nvSpPr>
          <p:cNvPr id="890" name="Google Shape;890;g2bb81b3e26d_0_1509"/>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1" name="Google Shape;891;g2bb81b3e26d_0_1509"/>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92" name="Google Shape;892;g2bb81b3e26d_0_1509"/>
          <p:cNvPicPr preferRelativeResize="0"/>
          <p:nvPr/>
        </p:nvPicPr>
        <p:blipFill rotWithShape="1">
          <a:blip r:embed="rId3">
            <a:alphaModFix/>
          </a:blip>
          <a:srcRect/>
          <a:stretch/>
        </p:blipFill>
        <p:spPr>
          <a:xfrm>
            <a:off x="429768" y="3471531"/>
            <a:ext cx="2323213" cy="2323213"/>
          </a:xfrm>
          <a:prstGeom prst="rect">
            <a:avLst/>
          </a:prstGeom>
          <a:noFill/>
          <a:ln>
            <a:noFill/>
          </a:ln>
        </p:spPr>
      </p:pic>
      <p:pic>
        <p:nvPicPr>
          <p:cNvPr id="893" name="Google Shape;893;g2bb81b3e26d_0_1509"/>
          <p:cNvPicPr preferRelativeResize="0"/>
          <p:nvPr/>
        </p:nvPicPr>
        <p:blipFill rotWithShape="1">
          <a:blip r:embed="rId3">
            <a:alphaModFix/>
          </a:blip>
          <a:srcRect/>
          <a:stretch/>
        </p:blipFill>
        <p:spPr>
          <a:xfrm>
            <a:off x="7476818" y="1708146"/>
            <a:ext cx="3265070" cy="3265070"/>
          </a:xfrm>
          <a:prstGeom prst="rect">
            <a:avLst/>
          </a:prstGeom>
          <a:solidFill>
            <a:srgbClr val="203864"/>
          </a:solidFill>
          <a:ln>
            <a:noFill/>
          </a:ln>
        </p:spPr>
      </p:pic>
      <p:sp>
        <p:nvSpPr>
          <p:cNvPr id="894" name="Google Shape;894;g2bb81b3e26d_0_1509"/>
          <p:cNvSpPr txBox="1"/>
          <p:nvPr/>
        </p:nvSpPr>
        <p:spPr>
          <a:xfrm>
            <a:off x="340474" y="2922021"/>
            <a:ext cx="50349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en-US" sz="2800" b="0" i="0" u="none" strike="noStrike" cap="none">
                <a:solidFill>
                  <a:srgbClr val="C01E24"/>
                </a:solidFill>
                <a:latin typeface="Calibri"/>
                <a:ea typeface="Calibri"/>
                <a:cs typeface="Calibri"/>
                <a:sym typeface="Calibri"/>
              </a:rPr>
              <a:t>Congratulations!</a:t>
            </a:r>
            <a:br>
              <a:rPr lang="en-US" sz="2800" b="0" i="0" u="none" strike="noStrike" cap="none">
                <a:solidFill>
                  <a:srgbClr val="C01E24"/>
                </a:solidFill>
                <a:latin typeface="Calibri"/>
                <a:ea typeface="Calibri"/>
                <a:cs typeface="Calibri"/>
                <a:sym typeface="Calibri"/>
              </a:rPr>
            </a:br>
            <a:r>
              <a:rPr lang="en-US" sz="2800" b="0" i="0" u="none" strike="noStrike" cap="none">
                <a:solidFill>
                  <a:srgbClr val="C01E24"/>
                </a:solidFill>
                <a:latin typeface="Calibri"/>
                <a:ea typeface="Calibri"/>
                <a:cs typeface="Calibri"/>
                <a:sym typeface="Calibri"/>
              </a:rPr>
              <a:t>You have completed the</a:t>
            </a:r>
            <a:r>
              <a:rPr lang="en-US" sz="2800">
                <a:solidFill>
                  <a:srgbClr val="C01E24"/>
                </a:solidFill>
                <a:latin typeface="Calibri"/>
                <a:ea typeface="Calibri"/>
                <a:cs typeface="Calibri"/>
                <a:sym typeface="Calibri"/>
              </a:rPr>
              <a:t> teaching</a:t>
            </a:r>
            <a:r>
              <a:rPr lang="en-US" sz="2800" b="0" i="0" u="none" strike="noStrike" cap="none">
                <a:solidFill>
                  <a:srgbClr val="C01E24"/>
                </a:solidFill>
                <a:latin typeface="Calibri"/>
                <a:ea typeface="Calibri"/>
                <a:cs typeface="Calibri"/>
                <a:sym typeface="Calibri"/>
              </a:rPr>
              <a:t> session of this module!</a:t>
            </a:r>
            <a:endParaRPr sz="1400" b="0" i="0" u="none" strike="noStrike" cap="none">
              <a:solidFill>
                <a:srgbClr val="000000"/>
              </a:solidFill>
              <a:latin typeface="Arial"/>
              <a:ea typeface="Arial"/>
              <a:cs typeface="Arial"/>
              <a:sym typeface="Arial"/>
            </a:endParaRPr>
          </a:p>
        </p:txBody>
      </p:sp>
      <p:pic>
        <p:nvPicPr>
          <p:cNvPr id="896" name="Google Shape;896;g2bb81b3e26d_0_1509" descr="Εικόνα που περιέχει κείμενο, γραμματοσειρά, λογότυπο, γραφικά&#10;&#10;Περιγραφή που δημιουργήθηκε αυτόματα"/>
          <p:cNvPicPr preferRelativeResize="0"/>
          <p:nvPr/>
        </p:nvPicPr>
        <p:blipFill rotWithShape="1">
          <a:blip r:embed="rId4">
            <a:alphaModFix/>
          </a:blip>
          <a:srcRect/>
          <a:stretch/>
        </p:blipFill>
        <p:spPr>
          <a:xfrm>
            <a:off x="197847" y="934357"/>
            <a:ext cx="5598660" cy="1438154"/>
          </a:xfrm>
          <a:prstGeom prst="rect">
            <a:avLst/>
          </a:prstGeom>
          <a:noFill/>
          <a:ln>
            <a:noFill/>
          </a:ln>
        </p:spPr>
      </p:pic>
      <p:sp>
        <p:nvSpPr>
          <p:cNvPr id="2" name="Ορθογώνιο 1">
            <a:extLst>
              <a:ext uri="{FF2B5EF4-FFF2-40B4-BE49-F238E27FC236}">
                <a16:creationId xmlns:a16="http://schemas.microsoft.com/office/drawing/2014/main" id="{D61B62BD-01D4-9B68-DDA3-110BF719282B}"/>
              </a:ext>
            </a:extLst>
          </p:cNvPr>
          <p:cNvSpPr/>
          <p:nvPr/>
        </p:nvSpPr>
        <p:spPr>
          <a:xfrm>
            <a:off x="6079935" y="6223967"/>
            <a:ext cx="6056286" cy="632422"/>
          </a:xfrm>
          <a:prstGeom prst="rect">
            <a:avLst/>
          </a:prstGeom>
        </p:spPr>
        <p:txBody>
          <a:bodyPr vert="horz" lIns="91440" tIns="45720" rIns="91440" bIns="45720" rtlCol="0" anchor="ctr">
            <a:normAutofit/>
          </a:bodyPr>
          <a:lstStyle/>
          <a:p>
            <a:pPr algn="r">
              <a:lnSpc>
                <a:spcPct val="90000"/>
              </a:lnSpc>
              <a:spcAft>
                <a:spcPts val="600"/>
              </a:spcAft>
            </a:pPr>
            <a:r>
              <a:rPr lang="en-US" sz="1000" b="0" i="0" dirty="0">
                <a:solidFill>
                  <a:schemeClr val="accent5">
                    <a:lumMod val="20000"/>
                    <a:lumOff val="80000"/>
                  </a:schemeClr>
                </a:solidFill>
                <a:effectLst/>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00" dirty="0">
              <a:solidFill>
                <a:schemeClr val="accent5">
                  <a:lumMod val="20000"/>
                  <a:lumOff val="80000"/>
                </a:schemeClr>
              </a:solidFill>
              <a:latin typeface="+mj-lt"/>
            </a:endParaRPr>
          </a:p>
        </p:txBody>
      </p:sp>
      <p:pic>
        <p:nvPicPr>
          <p:cNvPr id="3" name="Picture 8" descr="Blue text on a black background&#10;&#10;Description automatically generated">
            <a:extLst>
              <a:ext uri="{FF2B5EF4-FFF2-40B4-BE49-F238E27FC236}">
                <a16:creationId xmlns:a16="http://schemas.microsoft.com/office/drawing/2014/main" id="{1FEE0B66-848D-4293-CCF3-09A3432CD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2" name="Picture 2" descr="Ambition abstract concept">
            <a:extLst>
              <a:ext uri="{FF2B5EF4-FFF2-40B4-BE49-F238E27FC236}">
                <a16:creationId xmlns:a16="http://schemas.microsoft.com/office/drawing/2014/main" id="{5A735DA7-BA52-9955-125D-A34A18DE3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4938" y="1405303"/>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1EFF6C-1496-BA74-C39E-3AF03E5735D5}"/>
              </a:ext>
            </a:extLst>
          </p:cNvPr>
          <p:cNvSpPr txBox="1"/>
          <p:nvPr/>
        </p:nvSpPr>
        <p:spPr>
          <a:xfrm>
            <a:off x="5419175" y="6181455"/>
            <a:ext cx="6099586" cy="276999"/>
          </a:xfrm>
          <a:prstGeom prst="rect">
            <a:avLst/>
          </a:prstGeom>
          <a:noFill/>
        </p:spPr>
        <p:txBody>
          <a:bodyPr wrap="square">
            <a:spAutoFit/>
          </a:bodyPr>
          <a:lstStyle/>
          <a:p>
            <a:pPr algn="r"/>
            <a:r>
              <a:rPr lang="en-US" sz="1200" dirty="0">
                <a:hlinkClick r:id="rId4"/>
              </a:rPr>
              <a:t>Designed by </a:t>
            </a:r>
            <a:r>
              <a:rPr lang="en-US" sz="1200" dirty="0" err="1">
                <a:hlinkClick r:id="rId4"/>
              </a:rPr>
              <a:t>Freepik</a:t>
            </a:r>
            <a:endParaRPr lang="el-GR" sz="1200" dirty="0"/>
          </a:p>
        </p:txBody>
      </p:sp>
      <p:sp>
        <p:nvSpPr>
          <p:cNvPr id="188" name="Google Shape;188;g2bb81b3e26d_0_280"/>
          <p:cNvSpPr txBox="1">
            <a:spLocks noGrp="1"/>
          </p:cNvSpPr>
          <p:nvPr>
            <p:ph type="title"/>
          </p:nvPr>
        </p:nvSpPr>
        <p:spPr>
          <a:xfrm>
            <a:off x="558000" y="1080000"/>
            <a:ext cx="11374200" cy="89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en-US" sz="2000" dirty="0">
                <a:solidFill>
                  <a:srgbClr val="C01E24"/>
                </a:solidFill>
              </a:rPr>
              <a:t>10.1.1</a:t>
            </a:r>
            <a:r>
              <a:rPr lang="en-US" dirty="0"/>
              <a:t/>
            </a:r>
            <a:br>
              <a:rPr lang="en-US" dirty="0"/>
            </a:br>
            <a:r>
              <a:rPr lang="en-US" dirty="0">
                <a:solidFill>
                  <a:srgbClr val="C01E24"/>
                </a:solidFill>
              </a:rPr>
              <a:t>Introduction to mental health and its importance in everyday life</a:t>
            </a:r>
            <a:endParaRPr dirty="0">
              <a:solidFill>
                <a:srgbClr val="C01E24"/>
              </a:solidFill>
            </a:endParaRPr>
          </a:p>
        </p:txBody>
      </p:sp>
      <p:sp>
        <p:nvSpPr>
          <p:cNvPr id="189" name="Google Shape;189;g2bb81b3e26d_0_280"/>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Objectives</a:t>
            </a:r>
            <a:endParaRPr/>
          </a:p>
        </p:txBody>
      </p:sp>
      <p:sp>
        <p:nvSpPr>
          <p:cNvPr id="190" name="Google Shape;190;g2bb81b3e26d_0_280"/>
          <p:cNvSpPr txBox="1">
            <a:spLocks noGrp="1"/>
          </p:cNvSpPr>
          <p:nvPr>
            <p:ph type="body" idx="2"/>
          </p:nvPr>
        </p:nvSpPr>
        <p:spPr>
          <a:xfrm>
            <a:off x="673239" y="2849843"/>
            <a:ext cx="5866800" cy="3470100"/>
          </a:xfrm>
          <a:prstGeom prst="rect">
            <a:avLst/>
          </a:prstGeom>
          <a:noFill/>
          <a:ln>
            <a:noFill/>
          </a:ln>
        </p:spPr>
        <p:txBody>
          <a:bodyPr spcFirstLastPara="1" wrap="square" lIns="91425" tIns="45700" rIns="91425" bIns="45700" anchor="t" anchorCtr="0">
            <a:normAutofit/>
          </a:bodyPr>
          <a:lstStyle/>
          <a:p>
            <a:pPr marL="228600" lvl="0" indent="-241300" algn="l" rtl="0">
              <a:spcBef>
                <a:spcPts val="1200"/>
              </a:spcBef>
              <a:spcAft>
                <a:spcPts val="0"/>
              </a:spcAft>
              <a:buSzPts val="2400"/>
              <a:buChar char="▪"/>
            </a:pPr>
            <a:r>
              <a:rPr lang="en-US" sz="2400" dirty="0"/>
              <a:t>Learning about the importance of taking care of mental health </a:t>
            </a:r>
          </a:p>
          <a:p>
            <a:pPr marL="228600" lvl="0" indent="-241300" algn="l" rtl="0">
              <a:spcBef>
                <a:spcPts val="1200"/>
              </a:spcBef>
              <a:spcAft>
                <a:spcPts val="0"/>
              </a:spcAft>
              <a:buSzPts val="2400"/>
              <a:buChar char="▪"/>
            </a:pPr>
            <a:r>
              <a:rPr lang="en-US" sz="2400" dirty="0"/>
              <a:t>Learning how to use mental health apps</a:t>
            </a:r>
          </a:p>
          <a:p>
            <a:pPr marL="0" lvl="0" indent="0" algn="l" rtl="0">
              <a:lnSpc>
                <a:spcPct val="120000"/>
              </a:lnSpc>
              <a:spcBef>
                <a:spcPts val="1200"/>
              </a:spcBef>
              <a:spcAft>
                <a:spcPts val="0"/>
              </a:spcAft>
              <a:buSzPts val="2000"/>
              <a:buNone/>
            </a:pPr>
            <a:endParaRPr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4C72C5-B495-C4BE-9649-92C1DE2B2CA0}"/>
              </a:ext>
            </a:extLst>
          </p:cNvPr>
          <p:cNvSpPr>
            <a:spLocks noGrp="1"/>
          </p:cNvSpPr>
          <p:nvPr>
            <p:ph type="title"/>
          </p:nvPr>
        </p:nvSpPr>
        <p:spPr/>
        <p:txBody>
          <a:bodyPr/>
          <a:lstStyle/>
          <a:p>
            <a:r>
              <a:rPr lang="en-US" dirty="0"/>
              <a:t>Training Content</a:t>
            </a:r>
            <a:endParaRPr lang="el-GR" dirty="0"/>
          </a:p>
        </p:txBody>
      </p:sp>
      <p:sp>
        <p:nvSpPr>
          <p:cNvPr id="5" name="Θέση κειμένου 4">
            <a:extLst>
              <a:ext uri="{FF2B5EF4-FFF2-40B4-BE49-F238E27FC236}">
                <a16:creationId xmlns:a16="http://schemas.microsoft.com/office/drawing/2014/main" id="{C80F5A89-9CA6-F4D3-6334-726781C3EBCF}"/>
              </a:ext>
            </a:extLst>
          </p:cNvPr>
          <p:cNvSpPr>
            <a:spLocks noGrp="1"/>
          </p:cNvSpPr>
          <p:nvPr>
            <p:ph type="body" idx="1"/>
          </p:nvPr>
        </p:nvSpPr>
        <p:spPr/>
        <p:txBody>
          <a:bodyPr/>
          <a:lstStyle/>
          <a:p>
            <a:r>
              <a:rPr lang="en-US" sz="2400" dirty="0"/>
              <a:t>What is mental health and why is it important?</a:t>
            </a:r>
          </a:p>
          <a:p>
            <a:r>
              <a:rPr lang="en-US" sz="2400" dirty="0"/>
              <a:t>What are mental health apps?</a:t>
            </a:r>
          </a:p>
          <a:p>
            <a:r>
              <a:rPr lang="en-US" sz="2400" dirty="0"/>
              <a:t>Advantages of using mental health apps</a:t>
            </a:r>
          </a:p>
          <a:p>
            <a:endParaRPr lang="el-GR" dirty="0"/>
          </a:p>
        </p:txBody>
      </p:sp>
      <p:sp>
        <p:nvSpPr>
          <p:cNvPr id="6" name="Google Shape;210;g2bb81b3e26d_0_402">
            <a:extLst>
              <a:ext uri="{FF2B5EF4-FFF2-40B4-BE49-F238E27FC236}">
                <a16:creationId xmlns:a16="http://schemas.microsoft.com/office/drawing/2014/main" id="{3118B8F3-3137-B6F8-98C2-1796A5A6F9BA}"/>
              </a:ext>
            </a:extLst>
          </p:cNvPr>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Introduction to mental health and its importance in everyday life</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35642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Migrants</a:t>
            </a:r>
            <a:r>
              <a:rPr lang="es-ES" dirty="0"/>
              <a:t> and Mental </a:t>
            </a:r>
            <a:r>
              <a:rPr lang="es-ES" dirty="0" err="1"/>
              <a:t>Health</a:t>
            </a:r>
            <a:r>
              <a:rPr lang="es-ES" dirty="0"/>
              <a:t> </a:t>
            </a:r>
          </a:p>
        </p:txBody>
      </p:sp>
      <p:sp>
        <p:nvSpPr>
          <p:cNvPr id="4" name="Marcador de texto 3"/>
          <p:cNvSpPr>
            <a:spLocks noGrp="1"/>
          </p:cNvSpPr>
          <p:nvPr>
            <p:ph type="body" idx="1"/>
          </p:nvPr>
        </p:nvSpPr>
        <p:spPr>
          <a:xfrm>
            <a:off x="557999" y="1988471"/>
            <a:ext cx="8715078" cy="3941400"/>
          </a:xfrm>
        </p:spPr>
        <p:txBody>
          <a:bodyPr>
            <a:normAutofit/>
          </a:bodyPr>
          <a:lstStyle/>
          <a:p>
            <a:r>
              <a:rPr lang="en-GB" dirty="0"/>
              <a:t>The impact of migration on the mental health of labour migrants and refugees and asylum seekers remains a controversial area of research (</a:t>
            </a:r>
            <a:r>
              <a:rPr lang="en-GB" dirty="0" err="1"/>
              <a:t>Moussavi</a:t>
            </a:r>
            <a:r>
              <a:rPr lang="en-GB" dirty="0"/>
              <a:t> el al., 2007). </a:t>
            </a:r>
          </a:p>
          <a:p>
            <a:r>
              <a:rPr lang="en-GB" dirty="0"/>
              <a:t>It is unclear whether migration leads to an increase or decrease in mental health burden and significant differences in mental health have been found between different groups of migrants (</a:t>
            </a:r>
            <a:r>
              <a:rPr lang="en-GB" dirty="0" err="1"/>
              <a:t>Alegria</a:t>
            </a:r>
            <a:r>
              <a:rPr lang="en-GB" dirty="0"/>
              <a:t> et al., 2008). </a:t>
            </a:r>
          </a:p>
          <a:p>
            <a:r>
              <a:rPr lang="en-GB" dirty="0"/>
              <a:t>There may be significant differences between migrant groups, especially between refugees and labour migrants, with a higher burden of depression and post-traumatic stress disorder among refugees and a lower burden of depression among labour migrants.</a:t>
            </a:r>
            <a:endParaRPr lang="es-ES" dirty="0"/>
          </a:p>
          <a:p>
            <a:endParaRPr lang="es-ES" dirty="0"/>
          </a:p>
        </p:txBody>
      </p:sp>
      <p:pic>
        <p:nvPicPr>
          <p:cNvPr id="5" name="Picture 2" descr="Free poster migrants refugees illustration">
            <a:extLst>
              <a:ext uri="{FF2B5EF4-FFF2-40B4-BE49-F238E27FC236}">
                <a16:creationId xmlns:a16="http://schemas.microsoft.com/office/drawing/2014/main" id="{7D04E8E5-D3EF-9D0F-B34E-E88067144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0249" y="1988471"/>
            <a:ext cx="2217800" cy="3137164"/>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1">
            <a:extLst>
              <a:ext uri="{FF2B5EF4-FFF2-40B4-BE49-F238E27FC236}">
                <a16:creationId xmlns:a16="http://schemas.microsoft.com/office/drawing/2014/main" id="{745F50B6-E9CC-AE78-9C4E-00C0E355DDE0}"/>
              </a:ext>
            </a:extLst>
          </p:cNvPr>
          <p:cNvSpPr/>
          <p:nvPr/>
        </p:nvSpPr>
        <p:spPr>
          <a:xfrm>
            <a:off x="9273077" y="6170714"/>
            <a:ext cx="2411718" cy="276999"/>
          </a:xfrm>
          <a:prstGeom prst="rect">
            <a:avLst/>
          </a:prstGeom>
        </p:spPr>
        <p:txBody>
          <a:bodyPr wrap="square">
            <a:spAutoFit/>
          </a:bodyPr>
          <a:lstStyle/>
          <a:p>
            <a:pPr algn="r"/>
            <a:r>
              <a:rPr lang="en-US" sz="1200" dirty="0">
                <a:hlinkClick r:id="rId4"/>
              </a:rPr>
              <a:t>Source</a:t>
            </a:r>
            <a:r>
              <a:rPr lang="en-US" sz="1200" dirty="0"/>
              <a:t>| </a:t>
            </a:r>
            <a:r>
              <a:rPr lang="en-US" sz="1200" dirty="0">
                <a:hlinkClick r:id="rId5"/>
              </a:rPr>
              <a:t>Pixabay license</a:t>
            </a:r>
            <a:endParaRPr lang="en-US" sz="1200" dirty="0"/>
          </a:p>
        </p:txBody>
      </p:sp>
      <p:sp>
        <p:nvSpPr>
          <p:cNvPr id="3" name="Google Shape;210;g2bb81b3e26d_0_402">
            <a:extLst>
              <a:ext uri="{FF2B5EF4-FFF2-40B4-BE49-F238E27FC236}">
                <a16:creationId xmlns:a16="http://schemas.microsoft.com/office/drawing/2014/main" id="{7E37C46D-7BBE-E797-1DC1-C729746F3D01}"/>
              </a:ext>
            </a:extLst>
          </p:cNvPr>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Introduction to mental health and its importance in everyday life</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74448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bb81b3e26d_0_402"/>
          <p:cNvSpPr txBox="1">
            <a:spLocks noGrp="1"/>
          </p:cNvSpPr>
          <p:nvPr>
            <p:ph type="title"/>
          </p:nvPr>
        </p:nvSpPr>
        <p:spPr>
          <a:xfrm>
            <a:off x="566099" y="8766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What is Mental Health?</a:t>
            </a:r>
            <a:endParaRPr/>
          </a:p>
        </p:txBody>
      </p:sp>
      <p:sp>
        <p:nvSpPr>
          <p:cNvPr id="209" name="Google Shape;209;g2bb81b3e26d_0_402"/>
          <p:cNvSpPr txBox="1">
            <a:spLocks noGrp="1"/>
          </p:cNvSpPr>
          <p:nvPr>
            <p:ph type="body" idx="1"/>
          </p:nvPr>
        </p:nvSpPr>
        <p:spPr>
          <a:xfrm>
            <a:off x="566150" y="1790200"/>
            <a:ext cx="5529900" cy="3767400"/>
          </a:xfrm>
          <a:prstGeom prst="rect">
            <a:avLst/>
          </a:prstGeom>
          <a:noFill/>
          <a:ln>
            <a:noFill/>
          </a:ln>
        </p:spPr>
        <p:txBody>
          <a:bodyPr spcFirstLastPara="1" wrap="square" lIns="91425" tIns="45700" rIns="91425" bIns="45700" anchor="t" anchorCtr="0">
            <a:normAutofit/>
          </a:bodyPr>
          <a:lstStyle/>
          <a:p>
            <a:pPr marL="228600" lvl="0" indent="-215900" algn="l" rtl="0">
              <a:lnSpc>
                <a:spcPct val="150000"/>
              </a:lnSpc>
              <a:spcBef>
                <a:spcPts val="600"/>
              </a:spcBef>
              <a:spcAft>
                <a:spcPts val="0"/>
              </a:spcAft>
              <a:buSzPts val="2200"/>
              <a:buChar char="▪"/>
            </a:pPr>
            <a:r>
              <a:rPr lang="en-US" sz="2200"/>
              <a:t>According to WHO (2022), Mental Health is a "state of mental well-being that enables people to cope with the stresses of life, to develop their full capacities, to be able to learn and work well, and to contribute to the betterment of their community".</a:t>
            </a:r>
            <a:endParaRPr sz="2200"/>
          </a:p>
          <a:p>
            <a:pPr marL="0" lvl="0" indent="0" algn="l" rtl="0">
              <a:lnSpc>
                <a:spcPct val="150000"/>
              </a:lnSpc>
              <a:spcBef>
                <a:spcPts val="600"/>
              </a:spcBef>
              <a:spcAft>
                <a:spcPts val="0"/>
              </a:spcAft>
              <a:buNone/>
            </a:pPr>
            <a:endParaRPr sz="2200"/>
          </a:p>
        </p:txBody>
      </p:sp>
      <p:sp>
        <p:nvSpPr>
          <p:cNvPr id="210" name="Google Shape;210;g2bb81b3e26d_0_402"/>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Introduction to mental health and its importance in everyday life</a:t>
            </a:r>
            <a:endParaRPr sz="1800" dirty="0">
              <a:solidFill>
                <a:schemeClr val="lt1"/>
              </a:solidFill>
              <a:latin typeface="Calibri"/>
              <a:ea typeface="Calibri"/>
              <a:cs typeface="Calibri"/>
              <a:sym typeface="Calibri"/>
            </a:endParaRPr>
          </a:p>
        </p:txBody>
      </p:sp>
      <p:sp>
        <p:nvSpPr>
          <p:cNvPr id="211" name="Google Shape;211;g2bb81b3e26d_0_402"/>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215" name="Google Shape;215;g2bb81b3e26d_0_402"/>
          <p:cNvPicPr preferRelativeResize="0"/>
          <p:nvPr/>
        </p:nvPicPr>
        <p:blipFill rotWithShape="1">
          <a:blip r:embed="rId5">
            <a:alphaModFix/>
          </a:blip>
          <a:srcRect/>
          <a:stretch/>
        </p:blipFill>
        <p:spPr>
          <a:xfrm>
            <a:off x="7364725" y="1086175"/>
            <a:ext cx="3858499" cy="4413699"/>
          </a:xfrm>
          <a:prstGeom prst="rect">
            <a:avLst/>
          </a:prstGeom>
          <a:noFill/>
          <a:ln>
            <a:noFill/>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10 1 Teaching session"/>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usah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K6xqF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rrGo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K6xqF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K6xqF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K6xqF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CusahYFQaV5GsAAABvAAAAHAAAAHVuaXZlcnNhbC9sb2NhbF9zZXR0aW5ncy54bWwNyrEKwkAMANC9XxEySB3Uugn2rpujCK0fENogB7mk9ELRv/e2N7x++GaBnbeSTANezx0C62xL0k/A9/Q43RCKky4kphxQDWGITS82k4zsXmOBVejH28S5wvlJuc4XqbOkAu1B/B6PeInNH1BLAwQUAAIACACusahY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rrGoWOohDhNLAAAAbAAAABsAAAB1bml2ZXJzYWwvdW5pdmVyc2FsLnBuZy54bWyzsa/IzVEoSy0qzszPs1Uy1DNQsrfj5bIpKEoty0wtV6gAigEFIUBJoRLINUJwyzNTSjKAQiYmFgjBjNTM9IwSoKiBhRlcVB9oKABQSwECAAAUAAIACACpflBPNmFYAkcDAADhCQAAFAAAAAAAAAABAAAAAAAAAAAAdW5pdmVyc2FsL3BsYXllci54bWxQSwECAAAUAAIACACusahYtTf0qBwFAADhEwAAHQAAAAAAAAABAAAAAAB5AwAAdW5pdmVyc2FsL2NvbW1vbl9tZXNzYWdlcy5sbmdQSwECAAAUAAIACACusahYFR5gG6MAAAB/AQAALgAAAAAAAAABAAAAAADQCAAAdW5pdmVyc2FsL3BsYXliYWNrX2FuZF9uYXZpZ2F0aW9uX3NldHRpbmdzLnhtbFBLAQIAABQAAgAIAK6xqFh0STUfPAQAAAwVAAAnAAAAAAAAAAEAAAAAAL8JAAB1bml2ZXJzYWwvZmxhc2hfcHVibGlzaGluZ19zZXR0aW5ncy54bWxQSwECAAAUAAIACACusahYN4uHansDAACsDAAAIQAAAAAAAAABAAAAAABADgAAdW5pdmVyc2FsL2ZsYXNoX3NraW5fc2V0dGluZ3MueG1sUEsBAgAAFAACAAgArrGoWKavViM2BAAAlhQAACYAAAAAAAAAAQAAAAAA+hEAAHVuaXZlcnNhbC9odG1sX3B1Ymxpc2hpbmdfc2V0dGluZ3MueG1sUEsBAgAAFAACAAgArrGoWCYPfuiwAQAAbwYAAB8AAAAAAAAAAQAAAAAAdBYAAHVuaXZlcnNhbC9odG1sX3NraW5fc2V0dGluZ3MuanNQSwECAAAUAAIACACusahYFQaV5GsAAABvAAAAHAAAAAAAAAABAAAAAABhGAAAdW5pdmVyc2FsL2xvY2FsX3NldHRpbmdzLnhtbFBLAQIAABQAAgAIAK6xqFjCG66ZaBIAAPdNAAAXAAAAAAAAAAAAAAAAAAYZAAB1bml2ZXJzYWwvdW5pdmVyc2FsLnBuZ1BLAQIAABQAAgAIAK6xqFjqIQ4TSwAAAGwAAAAbAAAAAAAAAAEAAAAAAKMrAAB1bml2ZXJzYWwvdW5pdmVyc2FsLnBuZy54bWxQSwUGAAAAAAoACgAGAwAAJywAAAAA"/>
  <p:tag name="ISPRING_LMS_API_VERSION" val="SCORM 1.2"/>
  <p:tag name="ISPRING_ULTRA_SCORM_COURSE_ID" val="21AABE9D-7063-4CBB-AC98-6CAF7F6F5BD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EN\\Training material for ETA 10&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ETA10 1 Teaching session"/>
  <p:tag name="ISPRING_FIRST_PUBLISH" val="1"/>
</p:tagLst>
</file>

<file path=ppt/theme/theme1.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258</TotalTime>
  <Words>3491</Words>
  <Application>Microsoft Office PowerPoint</Application>
  <PresentationFormat>Ευρεία οθόνη</PresentationFormat>
  <Paragraphs>432</Paragraphs>
  <Slides>56</Slides>
  <Notes>56</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3</vt:i4>
      </vt:variant>
      <vt:variant>
        <vt:lpstr>Τίτλοι διαφανειών</vt:lpstr>
      </vt:variant>
      <vt:variant>
        <vt:i4>56</vt:i4>
      </vt:variant>
    </vt:vector>
  </HeadingPairs>
  <TitlesOfParts>
    <vt:vector size="68" baseType="lpstr">
      <vt:lpstr>Calibri</vt:lpstr>
      <vt:lpstr>Calibri Light</vt:lpstr>
      <vt:lpstr>Roboto</vt:lpstr>
      <vt:lpstr>Arial</vt:lpstr>
      <vt:lpstr>Impact</vt:lpstr>
      <vt:lpstr>Gill Sans</vt:lpstr>
      <vt:lpstr>Noto Sans Symbols</vt:lpstr>
      <vt:lpstr>Gill Sans Nova</vt:lpstr>
      <vt:lpstr>Abadi Extra Light</vt:lpstr>
      <vt:lpstr>Θέμα του Office</vt:lpstr>
      <vt:lpstr>Θέμα του Office</vt:lpstr>
      <vt:lpstr>1_Θέμα του Office</vt:lpstr>
      <vt:lpstr>Παρουσίαση του PowerPoint</vt:lpstr>
      <vt:lpstr>Παρουσίαση του PowerPoint</vt:lpstr>
      <vt:lpstr>Partners</vt:lpstr>
      <vt:lpstr>Teaching Session:  Content</vt:lpstr>
      <vt:lpstr>Objectives</vt:lpstr>
      <vt:lpstr>10.1.1 Introduction to mental health and its importance in everyday life</vt:lpstr>
      <vt:lpstr>Training Content</vt:lpstr>
      <vt:lpstr>Migrants and Mental Health </vt:lpstr>
      <vt:lpstr>What is Mental Health?</vt:lpstr>
      <vt:lpstr>What is Mental Health?</vt:lpstr>
      <vt:lpstr>Παρουσίαση του PowerPoint</vt:lpstr>
      <vt:lpstr>What are Mental Health Apps?</vt:lpstr>
      <vt:lpstr>What mental health applications will we find in this module?</vt:lpstr>
      <vt:lpstr>10.1.2 Importance of emotional management</vt:lpstr>
      <vt:lpstr>Training Content</vt:lpstr>
      <vt:lpstr>What are emotions?</vt:lpstr>
      <vt:lpstr>What are basic emotions?</vt:lpstr>
      <vt:lpstr>Emotional regulation techniques</vt:lpstr>
      <vt:lpstr>Types of emotional regulation</vt:lpstr>
      <vt:lpstr> EMOTION IDENTIFICATION EXERCISE</vt:lpstr>
      <vt:lpstr>Emotion identification exercise: describe an emotion</vt:lpstr>
      <vt:lpstr>Emotion identification exercise: describe an emotion</vt:lpstr>
      <vt:lpstr>Breathing control techniques: Diaphragmatic breathing</vt:lpstr>
      <vt:lpstr>10.1.3 Types and use of mental health applications</vt:lpstr>
      <vt:lpstr>Training Content</vt:lpstr>
      <vt:lpstr>What are mental health apps</vt:lpstr>
      <vt:lpstr>What are mental health apps</vt:lpstr>
      <vt:lpstr>Mood Tracker Apps </vt:lpstr>
      <vt:lpstr>MoodLog: Daily Insights </vt:lpstr>
      <vt:lpstr>MoodLog: Daily Insights </vt:lpstr>
      <vt:lpstr>MoodLog: Daily Insights </vt:lpstr>
      <vt:lpstr>Apps PTSD/Stress/Anxiety</vt:lpstr>
      <vt:lpstr>PTSD COAH</vt:lpstr>
      <vt:lpstr>PTSD COAH</vt:lpstr>
      <vt:lpstr>PTSD COAH</vt:lpstr>
      <vt:lpstr>PTSD COAH</vt:lpstr>
      <vt:lpstr>PTSD COAH</vt:lpstr>
      <vt:lpstr>PTSD COAH</vt:lpstr>
      <vt:lpstr>PTSD COAH</vt:lpstr>
      <vt:lpstr>PTSD COAH</vt:lpstr>
      <vt:lpstr>PTSD COAH</vt:lpstr>
      <vt:lpstr>Apps for Psychological support</vt:lpstr>
      <vt:lpstr>Therapyside</vt:lpstr>
      <vt:lpstr>Therapyside</vt:lpstr>
      <vt:lpstr>Therapyside</vt:lpstr>
      <vt:lpstr>Therapyside</vt:lpstr>
      <vt:lpstr>Emotion management Apps</vt:lpstr>
      <vt:lpstr>BREATHE2RELAX</vt:lpstr>
      <vt:lpstr>BREATHE2RELAX</vt:lpstr>
      <vt:lpstr>BREATHE2RELAX</vt:lpstr>
      <vt:lpstr>BREATHE2RELAX</vt:lpstr>
      <vt:lpstr>BREATHE2RELAX</vt:lpstr>
      <vt:lpstr>Παρουσίαση του PowerPoint</vt:lpstr>
      <vt:lpstr>References, further Readings and Closure</vt:lpstr>
      <vt:lpstr>References, further Readings and Closure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ETA10 1 Teaching session</dc:title>
  <dc:creator>pantelis bbalaouras</dc:creator>
  <cp:lastModifiedBy>pantelis</cp:lastModifiedBy>
  <cp:revision>16</cp:revision>
  <dcterms:created xsi:type="dcterms:W3CDTF">2020-06-02T13:31:56Z</dcterms:created>
  <dcterms:modified xsi:type="dcterms:W3CDTF">2024-05-10T15:42:30Z</dcterms:modified>
</cp:coreProperties>
</file>