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436" r:id="rId2"/>
    <p:sldId id="576" r:id="rId3"/>
    <p:sldId id="417" r:id="rId4"/>
    <p:sldId id="545" r:id="rId5"/>
    <p:sldId id="420" r:id="rId6"/>
    <p:sldId id="535" r:id="rId7"/>
    <p:sldId id="575" r:id="rId8"/>
    <p:sldId id="261" r:id="rId9"/>
    <p:sldId id="546" r:id="rId10"/>
    <p:sldId id="442" r:id="rId11"/>
    <p:sldId id="547" r:id="rId12"/>
    <p:sldId id="541" r:id="rId13"/>
    <p:sldId id="437" r:id="rId14"/>
    <p:sldId id="549" r:id="rId15"/>
    <p:sldId id="550" r:id="rId16"/>
    <p:sldId id="552" r:id="rId17"/>
    <p:sldId id="553" r:id="rId18"/>
    <p:sldId id="554" r:id="rId19"/>
    <p:sldId id="555" r:id="rId20"/>
    <p:sldId id="556" r:id="rId21"/>
    <p:sldId id="558" r:id="rId22"/>
    <p:sldId id="559" r:id="rId23"/>
    <p:sldId id="560" r:id="rId24"/>
    <p:sldId id="561" r:id="rId25"/>
    <p:sldId id="562" r:id="rId26"/>
    <p:sldId id="563" r:id="rId27"/>
    <p:sldId id="564" r:id="rId28"/>
    <p:sldId id="565" r:id="rId29"/>
    <p:sldId id="566" r:id="rId30"/>
    <p:sldId id="567" r:id="rId31"/>
    <p:sldId id="568" r:id="rId32"/>
    <p:sldId id="569" r:id="rId33"/>
    <p:sldId id="570" r:id="rId34"/>
    <p:sldId id="571" r:id="rId35"/>
    <p:sldId id="572" r:id="rId36"/>
    <p:sldId id="573" r:id="rId37"/>
    <p:sldId id="524" r:id="rId38"/>
    <p:sldId id="532" r:id="rId39"/>
    <p:sldId id="533" r:id="rId40"/>
    <p:sldId id="534" r:id="rId41"/>
    <p:sldId id="325" r:id="rId42"/>
    <p:sldId id="574" r:id="rId43"/>
    <p:sldId id="404" r:id="rId44"/>
  </p:sldIdLst>
  <p:sldSz cx="12192000" cy="6858000"/>
  <p:notesSz cx="6858000" cy="9144000"/>
  <p:custDataLst>
    <p:tags r:id="rId4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 id="3" name="prolepsis" initials="p" lastIdx="1" clrIdx="2">
    <p:extLst>
      <p:ext uri="{19B8F6BF-5375-455C-9EA6-DF929625EA0E}">
        <p15:presenceInfo xmlns:p15="http://schemas.microsoft.com/office/powerpoint/2012/main" userId="prolepsis" providerId="None"/>
      </p:ext>
    </p:extLst>
  </p:cmAuthor>
  <p:cmAuthor id="4" name="Hares Sarwary" initials="HS" lastIdx="1" clrIdx="3">
    <p:extLst>
      <p:ext uri="{19B8F6BF-5375-455C-9EA6-DF929625EA0E}">
        <p15:presenceInfo xmlns:p15="http://schemas.microsoft.com/office/powerpoint/2012/main" userId="Hares Sarwa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CF3"/>
    <a:srgbClr val="DDE0E5"/>
    <a:srgbClr val="C01E24"/>
    <a:srgbClr val="FF3399"/>
    <a:srgbClr val="9933FF"/>
    <a:srgbClr val="ED7D31"/>
    <a:srgbClr val="F8F8F8"/>
    <a:srgbClr val="203864"/>
    <a:srgbClr val="ABC7F1"/>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2CA8DD-148A-446E-BDB7-4DBFE9C3CDB7}" v="15" dt="2024-05-01T17:19:36.459"/>
    <p1510:client id="{D79D621E-12D6-4E80-83F9-9C1648CA6E2F}" v="51" dt="2024-05-01T10:36:45.293"/>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871" autoAdjust="0"/>
  </p:normalViewPr>
  <p:slideViewPr>
    <p:cSldViewPr snapToGrid="0">
      <p:cViewPr varScale="1">
        <p:scale>
          <a:sx n="134" d="100"/>
          <a:sy n="134" d="100"/>
        </p:scale>
        <p:origin x="3498" y="11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D79D621E-12D6-4E80-83F9-9C1648CA6E2F}"/>
    <pc:docChg chg="undo custSel addSld modSld modMainMaster">
      <pc:chgData name="pantelis balaouras" userId="25e8755020fc1734" providerId="LiveId" clId="{D79D621E-12D6-4E80-83F9-9C1648CA6E2F}" dt="2024-05-01T10:36:01.238" v="236" actId="20577"/>
      <pc:docMkLst>
        <pc:docMk/>
      </pc:docMkLst>
      <pc:sldChg chg="modSp mod">
        <pc:chgData name="pantelis balaouras" userId="25e8755020fc1734" providerId="LiveId" clId="{D79D621E-12D6-4E80-83F9-9C1648CA6E2F}" dt="2024-05-01T10:16:16.977" v="21" actId="20577"/>
        <pc:sldMkLst>
          <pc:docMk/>
          <pc:sldMk cId="616025265" sldId="261"/>
        </pc:sldMkLst>
        <pc:spChg chg="mod">
          <ac:chgData name="pantelis balaouras" userId="25e8755020fc1734" providerId="LiveId" clId="{D79D621E-12D6-4E80-83F9-9C1648CA6E2F}" dt="2024-05-01T10:16:16.977" v="21" actId="20577"/>
          <ac:spMkLst>
            <pc:docMk/>
            <pc:sldMk cId="616025265" sldId="261"/>
            <ac:spMk id="4" creationId="{E47D0821-8573-4002-9B33-F43C68A1D403}"/>
          </ac:spMkLst>
        </pc:spChg>
      </pc:sldChg>
      <pc:sldChg chg="addSp delSp modSp">
        <pc:chgData name="pantelis balaouras" userId="25e8755020fc1734" providerId="LiveId" clId="{D79D621E-12D6-4E80-83F9-9C1648CA6E2F}" dt="2024-05-01T09:56:48.090" v="1"/>
        <pc:sldMkLst>
          <pc:docMk/>
          <pc:sldMk cId="1915799683" sldId="404"/>
        </pc:sldMkLst>
        <pc:picChg chg="add mod">
          <ac:chgData name="pantelis balaouras" userId="25e8755020fc1734" providerId="LiveId" clId="{D79D621E-12D6-4E80-83F9-9C1648CA6E2F}" dt="2024-05-01T09:56:48.090" v="1"/>
          <ac:picMkLst>
            <pc:docMk/>
            <pc:sldMk cId="1915799683" sldId="404"/>
            <ac:picMk id="3" creationId="{0FBA98B1-AFBD-4B8D-D074-8DBC305AB727}"/>
          </ac:picMkLst>
        </pc:picChg>
        <pc:picChg chg="del">
          <ac:chgData name="pantelis balaouras" userId="25e8755020fc1734" providerId="LiveId" clId="{D79D621E-12D6-4E80-83F9-9C1648CA6E2F}" dt="2024-05-01T09:56:47.457" v="0" actId="478"/>
          <ac:picMkLst>
            <pc:docMk/>
            <pc:sldMk cId="1915799683" sldId="404"/>
            <ac:picMk id="2050" creationId="{2AB980B0-03D2-2E64-6760-C23D435A121F}"/>
          </ac:picMkLst>
        </pc:picChg>
      </pc:sldChg>
      <pc:sldChg chg="modSp mod">
        <pc:chgData name="pantelis balaouras" userId="25e8755020fc1734" providerId="LiveId" clId="{D79D621E-12D6-4E80-83F9-9C1648CA6E2F}" dt="2024-05-01T10:06:06.731" v="9" actId="255"/>
        <pc:sldMkLst>
          <pc:docMk/>
          <pc:sldMk cId="319560736" sldId="436"/>
        </pc:sldMkLst>
        <pc:spChg chg="mod">
          <ac:chgData name="pantelis balaouras" userId="25e8755020fc1734" providerId="LiveId" clId="{D79D621E-12D6-4E80-83F9-9C1648CA6E2F}" dt="2024-05-01T10:06:06.731" v="9" actId="255"/>
          <ac:spMkLst>
            <pc:docMk/>
            <pc:sldMk cId="319560736" sldId="436"/>
            <ac:spMk id="4" creationId="{122BC770-408C-50C8-126F-18790E99F2CB}"/>
          </ac:spMkLst>
        </pc:spChg>
      </pc:sldChg>
      <pc:sldChg chg="modSp mod">
        <pc:chgData name="pantelis balaouras" userId="25e8755020fc1734" providerId="LiveId" clId="{D79D621E-12D6-4E80-83F9-9C1648CA6E2F}" dt="2024-05-01T10:17:40.263" v="41" actId="20577"/>
        <pc:sldMkLst>
          <pc:docMk/>
          <pc:sldMk cId="2140994750" sldId="437"/>
        </pc:sldMkLst>
        <pc:spChg chg="mod">
          <ac:chgData name="pantelis balaouras" userId="25e8755020fc1734" providerId="LiveId" clId="{D79D621E-12D6-4E80-83F9-9C1648CA6E2F}" dt="2024-05-01T10:17:40.263" v="41" actId="20577"/>
          <ac:spMkLst>
            <pc:docMk/>
            <pc:sldMk cId="2140994750" sldId="437"/>
            <ac:spMk id="4" creationId="{E47D0821-8573-4002-9B33-F43C68A1D403}"/>
          </ac:spMkLst>
        </pc:spChg>
      </pc:sldChg>
      <pc:sldChg chg="addSp delSp modSp mod">
        <pc:chgData name="pantelis balaouras" userId="25e8755020fc1734" providerId="LiveId" clId="{D79D621E-12D6-4E80-83F9-9C1648CA6E2F}" dt="2024-05-01T10:26:39.282" v="130" actId="1076"/>
        <pc:sldMkLst>
          <pc:docMk/>
          <pc:sldMk cId="3038715148" sldId="442"/>
        </pc:sldMkLst>
        <pc:spChg chg="add mod">
          <ac:chgData name="pantelis balaouras" userId="25e8755020fc1734" providerId="LiveId" clId="{D79D621E-12D6-4E80-83F9-9C1648CA6E2F}" dt="2024-05-01T10:16:51.183" v="30"/>
          <ac:spMkLst>
            <pc:docMk/>
            <pc:sldMk cId="3038715148" sldId="442"/>
            <ac:spMk id="2" creationId="{06D9DA45-6340-30CA-D756-EE607DE0C626}"/>
          </ac:spMkLst>
        </pc:spChg>
        <pc:spChg chg="mod">
          <ac:chgData name="pantelis balaouras" userId="25e8755020fc1734" providerId="LiveId" clId="{D79D621E-12D6-4E80-83F9-9C1648CA6E2F}" dt="2024-05-01T10:17:17" v="35" actId="20577"/>
          <ac:spMkLst>
            <pc:docMk/>
            <pc:sldMk cId="3038715148" sldId="442"/>
            <ac:spMk id="5" creationId="{779F93A1-3BC4-4CAA-B56F-3375A7D00191}"/>
          </ac:spMkLst>
        </pc:spChg>
        <pc:spChg chg="del">
          <ac:chgData name="pantelis balaouras" userId="25e8755020fc1734" providerId="LiveId" clId="{D79D621E-12D6-4E80-83F9-9C1648CA6E2F}" dt="2024-05-01T10:16:50.458" v="29" actId="478"/>
          <ac:spMkLst>
            <pc:docMk/>
            <pc:sldMk cId="3038715148" sldId="442"/>
            <ac:spMk id="10" creationId="{C0DFA73F-FDC8-497A-8912-CA8C28C95043}"/>
          </ac:spMkLst>
        </pc:spChg>
        <pc:picChg chg="mod">
          <ac:chgData name="pantelis balaouras" userId="25e8755020fc1734" providerId="LiveId" clId="{D79D621E-12D6-4E80-83F9-9C1648CA6E2F}" dt="2024-05-01T10:26:39.282" v="130" actId="1076"/>
          <ac:picMkLst>
            <pc:docMk/>
            <pc:sldMk cId="3038715148" sldId="442"/>
            <ac:picMk id="1026" creationId="{A3C66C1B-FD49-0F44-DB25-B87868E9FFE5}"/>
          </ac:picMkLst>
        </pc:picChg>
      </pc:sldChg>
      <pc:sldChg chg="modSp add mod">
        <pc:chgData name="pantelis balaouras" userId="25e8755020fc1734" providerId="LiveId" clId="{D79D621E-12D6-4E80-83F9-9C1648CA6E2F}" dt="2024-05-01T10:25:43.697" v="121" actId="20577"/>
        <pc:sldMkLst>
          <pc:docMk/>
          <pc:sldMk cId="886959175" sldId="524"/>
        </pc:sldMkLst>
        <pc:spChg chg="mod">
          <ac:chgData name="pantelis balaouras" userId="25e8755020fc1734" providerId="LiveId" clId="{D79D621E-12D6-4E80-83F9-9C1648CA6E2F}" dt="2024-05-01T10:25:43.697" v="121" actId="20577"/>
          <ac:spMkLst>
            <pc:docMk/>
            <pc:sldMk cId="886959175" sldId="524"/>
            <ac:spMk id="4" creationId="{E47D0821-8573-4002-9B33-F43C68A1D403}"/>
          </ac:spMkLst>
        </pc:spChg>
      </pc:sldChg>
      <pc:sldChg chg="modSp mod">
        <pc:chgData name="pantelis balaouras" userId="25e8755020fc1734" providerId="LiveId" clId="{D79D621E-12D6-4E80-83F9-9C1648CA6E2F}" dt="2024-05-01T10:25:59.165" v="128" actId="14100"/>
        <pc:sldMkLst>
          <pc:docMk/>
          <pc:sldMk cId="422675489" sldId="532"/>
        </pc:sldMkLst>
        <pc:spChg chg="mod">
          <ac:chgData name="pantelis balaouras" userId="25e8755020fc1734" providerId="LiveId" clId="{D79D621E-12D6-4E80-83F9-9C1648CA6E2F}" dt="2024-05-01T10:25:59.165" v="128" actId="14100"/>
          <ac:spMkLst>
            <pc:docMk/>
            <pc:sldMk cId="422675489" sldId="532"/>
            <ac:spMk id="9" creationId="{C0DFA73F-FDC8-497A-8912-CA8C28C95043}"/>
          </ac:spMkLst>
        </pc:spChg>
      </pc:sldChg>
      <pc:sldChg chg="modSp mod">
        <pc:chgData name="pantelis balaouras" userId="25e8755020fc1734" providerId="LiveId" clId="{D79D621E-12D6-4E80-83F9-9C1648CA6E2F}" dt="2024-05-01T10:16:05.031" v="16" actId="20577"/>
        <pc:sldMkLst>
          <pc:docMk/>
          <pc:sldMk cId="2585051265" sldId="535"/>
        </pc:sldMkLst>
        <pc:spChg chg="mod">
          <ac:chgData name="pantelis balaouras" userId="25e8755020fc1734" providerId="LiveId" clId="{D79D621E-12D6-4E80-83F9-9C1648CA6E2F}" dt="2024-05-01T10:16:05.031" v="16" actId="20577"/>
          <ac:spMkLst>
            <pc:docMk/>
            <pc:sldMk cId="2585051265" sldId="535"/>
            <ac:spMk id="13" creationId="{ACBE9AD0-B2F0-4ADA-8F10-B83476743F9C}"/>
          </ac:spMkLst>
        </pc:spChg>
      </pc:sldChg>
      <pc:sldChg chg="addSp delSp modSp mod">
        <pc:chgData name="pantelis balaouras" userId="25e8755020fc1734" providerId="LiveId" clId="{D79D621E-12D6-4E80-83F9-9C1648CA6E2F}" dt="2024-05-01T10:17:29.509" v="37" actId="6549"/>
        <pc:sldMkLst>
          <pc:docMk/>
          <pc:sldMk cId="2841568079" sldId="541"/>
        </pc:sldMkLst>
        <pc:spChg chg="add mod">
          <ac:chgData name="pantelis balaouras" userId="25e8755020fc1734" providerId="LiveId" clId="{D79D621E-12D6-4E80-83F9-9C1648CA6E2F}" dt="2024-05-01T10:17:00.457" v="34"/>
          <ac:spMkLst>
            <pc:docMk/>
            <pc:sldMk cId="2841568079" sldId="541"/>
            <ac:spMk id="2" creationId="{4249B4CB-07B3-BC94-1F8F-242CA0F62325}"/>
          </ac:spMkLst>
        </pc:spChg>
        <pc:spChg chg="del">
          <ac:chgData name="pantelis balaouras" userId="25e8755020fc1734" providerId="LiveId" clId="{D79D621E-12D6-4E80-83F9-9C1648CA6E2F}" dt="2024-05-01T10:16:59.577" v="33" actId="478"/>
          <ac:spMkLst>
            <pc:docMk/>
            <pc:sldMk cId="2841568079" sldId="541"/>
            <ac:spMk id="5" creationId="{CD54D8FF-2675-4FD3-803F-A792DB60BAEE}"/>
          </ac:spMkLst>
        </pc:spChg>
        <pc:spChg chg="mod">
          <ac:chgData name="pantelis balaouras" userId="25e8755020fc1734" providerId="LiveId" clId="{D79D621E-12D6-4E80-83F9-9C1648CA6E2F}" dt="2024-05-01T10:17:29.509" v="37" actId="6549"/>
          <ac:spMkLst>
            <pc:docMk/>
            <pc:sldMk cId="2841568079" sldId="541"/>
            <ac:spMk id="13" creationId="{524F7A08-6374-A137-B246-47C075DBC28B}"/>
          </ac:spMkLst>
        </pc:spChg>
      </pc:sldChg>
      <pc:sldChg chg="addSp modSp mod">
        <pc:chgData name="pantelis balaouras" userId="25e8755020fc1734" providerId="LiveId" clId="{D79D621E-12D6-4E80-83F9-9C1648CA6E2F}" dt="2024-05-01T10:36:01.238" v="236" actId="20577"/>
        <pc:sldMkLst>
          <pc:docMk/>
          <pc:sldMk cId="811085658" sldId="545"/>
        </pc:sldMkLst>
        <pc:spChg chg="add mod">
          <ac:chgData name="pantelis balaouras" userId="25e8755020fc1734" providerId="LiveId" clId="{D79D621E-12D6-4E80-83F9-9C1648CA6E2F}" dt="2024-05-01T10:36:01.238" v="236" actId="20577"/>
          <ac:spMkLst>
            <pc:docMk/>
            <pc:sldMk cId="811085658" sldId="545"/>
            <ac:spMk id="2" creationId="{904CF561-FB1B-DE42-C736-962E696DF00B}"/>
          </ac:spMkLst>
        </pc:spChg>
        <pc:spChg chg="mod">
          <ac:chgData name="pantelis balaouras" userId="25e8755020fc1734" providerId="LiveId" clId="{D79D621E-12D6-4E80-83F9-9C1648CA6E2F}" dt="2024-05-01T10:09:05.527" v="15" actId="1076"/>
          <ac:spMkLst>
            <pc:docMk/>
            <pc:sldMk cId="811085658" sldId="545"/>
            <ac:spMk id="4" creationId="{5E00FF1A-B048-1782-B343-A99D04F3B146}"/>
          </ac:spMkLst>
        </pc:spChg>
        <pc:spChg chg="mod">
          <ac:chgData name="pantelis balaouras" userId="25e8755020fc1734" providerId="LiveId" clId="{D79D621E-12D6-4E80-83F9-9C1648CA6E2F}" dt="2024-05-01T10:09:05.527" v="15" actId="1076"/>
          <ac:spMkLst>
            <pc:docMk/>
            <pc:sldMk cId="811085658" sldId="545"/>
            <ac:spMk id="9" creationId="{B254F5AA-F28C-4567-C48D-9FB27EBEFD95}"/>
          </ac:spMkLst>
        </pc:spChg>
        <pc:spChg chg="mod">
          <ac:chgData name="pantelis balaouras" userId="25e8755020fc1734" providerId="LiveId" clId="{D79D621E-12D6-4E80-83F9-9C1648CA6E2F}" dt="2024-05-01T10:09:05.527" v="15" actId="1076"/>
          <ac:spMkLst>
            <pc:docMk/>
            <pc:sldMk cId="811085658" sldId="545"/>
            <ac:spMk id="11" creationId="{4DE36EF5-3CFD-546C-4EFD-1D524728CCA2}"/>
          </ac:spMkLst>
        </pc:spChg>
        <pc:spChg chg="mod">
          <ac:chgData name="pantelis balaouras" userId="25e8755020fc1734" providerId="LiveId" clId="{D79D621E-12D6-4E80-83F9-9C1648CA6E2F}" dt="2024-05-01T10:09:05.527" v="15" actId="1076"/>
          <ac:spMkLst>
            <pc:docMk/>
            <pc:sldMk cId="811085658" sldId="545"/>
            <ac:spMk id="15" creationId="{5ADAB96D-17EF-C387-76E1-75DCB4D858FE}"/>
          </ac:spMkLst>
        </pc:spChg>
      </pc:sldChg>
      <pc:sldChg chg="modSp mod">
        <pc:chgData name="pantelis balaouras" userId="25e8755020fc1734" providerId="LiveId" clId="{D79D621E-12D6-4E80-83F9-9C1648CA6E2F}" dt="2024-05-01T10:26:33.088" v="129" actId="20577"/>
        <pc:sldMkLst>
          <pc:docMk/>
          <pc:sldMk cId="853865206" sldId="546"/>
        </pc:sldMkLst>
        <pc:spChg chg="mod">
          <ac:chgData name="pantelis balaouras" userId="25e8755020fc1734" providerId="LiveId" clId="{D79D621E-12D6-4E80-83F9-9C1648CA6E2F}" dt="2024-05-01T10:26:33.088" v="129" actId="20577"/>
          <ac:spMkLst>
            <pc:docMk/>
            <pc:sldMk cId="853865206" sldId="546"/>
            <ac:spMk id="8" creationId="{B7397BB1-EFFC-5CD7-ACD9-E7BD863406B0}"/>
          </ac:spMkLst>
        </pc:spChg>
        <pc:spChg chg="mod">
          <ac:chgData name="pantelis balaouras" userId="25e8755020fc1734" providerId="LiveId" clId="{D79D621E-12D6-4E80-83F9-9C1648CA6E2F}" dt="2024-05-01T10:16:42.183" v="28" actId="20577"/>
          <ac:spMkLst>
            <pc:docMk/>
            <pc:sldMk cId="853865206" sldId="546"/>
            <ac:spMk id="10" creationId="{C0DFA73F-FDC8-497A-8912-CA8C28C95043}"/>
          </ac:spMkLst>
        </pc:spChg>
      </pc:sldChg>
      <pc:sldChg chg="addSp delSp modSp mod">
        <pc:chgData name="pantelis balaouras" userId="25e8755020fc1734" providerId="LiveId" clId="{D79D621E-12D6-4E80-83F9-9C1648CA6E2F}" dt="2024-05-01T10:26:50.771" v="132" actId="12"/>
        <pc:sldMkLst>
          <pc:docMk/>
          <pc:sldMk cId="356055448" sldId="547"/>
        </pc:sldMkLst>
        <pc:spChg chg="add mod">
          <ac:chgData name="pantelis balaouras" userId="25e8755020fc1734" providerId="LiveId" clId="{D79D621E-12D6-4E80-83F9-9C1648CA6E2F}" dt="2024-05-01T10:16:55.623" v="32"/>
          <ac:spMkLst>
            <pc:docMk/>
            <pc:sldMk cId="356055448" sldId="547"/>
            <ac:spMk id="2" creationId="{2F5A3546-47E1-A97F-B76A-36B1531E20A2}"/>
          </ac:spMkLst>
        </pc:spChg>
        <pc:spChg chg="mod">
          <ac:chgData name="pantelis balaouras" userId="25e8755020fc1734" providerId="LiveId" clId="{D79D621E-12D6-4E80-83F9-9C1648CA6E2F}" dt="2024-05-01T10:17:24.204" v="36" actId="20577"/>
          <ac:spMkLst>
            <pc:docMk/>
            <pc:sldMk cId="356055448" sldId="547"/>
            <ac:spMk id="5" creationId="{779F93A1-3BC4-4CAA-B56F-3375A7D00191}"/>
          </ac:spMkLst>
        </pc:spChg>
        <pc:spChg chg="mod">
          <ac:chgData name="pantelis balaouras" userId="25e8755020fc1734" providerId="LiveId" clId="{D79D621E-12D6-4E80-83F9-9C1648CA6E2F}" dt="2024-05-01T10:26:50.771" v="132" actId="12"/>
          <ac:spMkLst>
            <pc:docMk/>
            <pc:sldMk cId="356055448" sldId="547"/>
            <ac:spMk id="8" creationId="{B7397BB1-EFFC-5CD7-ACD9-E7BD863406B0}"/>
          </ac:spMkLst>
        </pc:spChg>
        <pc:spChg chg="del">
          <ac:chgData name="pantelis balaouras" userId="25e8755020fc1734" providerId="LiveId" clId="{D79D621E-12D6-4E80-83F9-9C1648CA6E2F}" dt="2024-05-01T10:16:54.898" v="31" actId="478"/>
          <ac:spMkLst>
            <pc:docMk/>
            <pc:sldMk cId="356055448" sldId="547"/>
            <ac:spMk id="10" creationId="{C0DFA73F-FDC8-497A-8912-CA8C28C95043}"/>
          </ac:spMkLst>
        </pc:spChg>
        <pc:picChg chg="mod">
          <ac:chgData name="pantelis balaouras" userId="25e8755020fc1734" providerId="LiveId" clId="{D79D621E-12D6-4E80-83F9-9C1648CA6E2F}" dt="2024-05-01T10:26:47.149" v="131" actId="1076"/>
          <ac:picMkLst>
            <pc:docMk/>
            <pc:sldMk cId="356055448" sldId="547"/>
            <ac:picMk id="1026" creationId="{A3C66C1B-FD49-0F44-DB25-B87868E9FFE5}"/>
          </ac:picMkLst>
        </pc:picChg>
      </pc:sldChg>
      <pc:sldChg chg="modSp mod">
        <pc:chgData name="pantelis balaouras" userId="25e8755020fc1734" providerId="LiveId" clId="{D79D621E-12D6-4E80-83F9-9C1648CA6E2F}" dt="2024-05-01T10:19:14.961" v="52" actId="27636"/>
        <pc:sldMkLst>
          <pc:docMk/>
          <pc:sldMk cId="447283363" sldId="549"/>
        </pc:sldMkLst>
        <pc:spChg chg="mod">
          <ac:chgData name="pantelis balaouras" userId="25e8755020fc1734" providerId="LiveId" clId="{D79D621E-12D6-4E80-83F9-9C1648CA6E2F}" dt="2024-05-01T10:19:14.961" v="52" actId="27636"/>
          <ac:spMkLst>
            <pc:docMk/>
            <pc:sldMk cId="447283363" sldId="549"/>
            <ac:spMk id="11" creationId="{C66D4FE0-E030-4EE1-B18E-053961C93B61}"/>
          </ac:spMkLst>
        </pc:spChg>
      </pc:sldChg>
      <pc:sldChg chg="addSp delSp modSp mod">
        <pc:chgData name="pantelis balaouras" userId="25e8755020fc1734" providerId="LiveId" clId="{D79D621E-12D6-4E80-83F9-9C1648CA6E2F}" dt="2024-05-01T10:19:55.047" v="63" actId="20577"/>
        <pc:sldMkLst>
          <pc:docMk/>
          <pc:sldMk cId="4233088085" sldId="550"/>
        </pc:sldMkLst>
        <pc:spChg chg="add mod">
          <ac:chgData name="pantelis balaouras" userId="25e8755020fc1734" providerId="LiveId" clId="{D79D621E-12D6-4E80-83F9-9C1648CA6E2F}" dt="2024-05-01T10:19:21.370" v="54"/>
          <ac:spMkLst>
            <pc:docMk/>
            <pc:sldMk cId="4233088085" sldId="550"/>
            <ac:spMk id="2" creationId="{E3D871A2-25D4-2F14-FEC2-88F7DDCF8734}"/>
          </ac:spMkLst>
        </pc:spChg>
        <pc:spChg chg="del">
          <ac:chgData name="pantelis balaouras" userId="25e8755020fc1734" providerId="LiveId" clId="{D79D621E-12D6-4E80-83F9-9C1648CA6E2F}" dt="2024-05-01T10:19:20.576" v="53" actId="478"/>
          <ac:spMkLst>
            <pc:docMk/>
            <pc:sldMk cId="4233088085" sldId="550"/>
            <ac:spMk id="7" creationId="{D4E17D26-4C77-42BB-96D1-4C4D00615A2B}"/>
          </ac:spMkLst>
        </pc:spChg>
        <pc:spChg chg="mod">
          <ac:chgData name="pantelis balaouras" userId="25e8755020fc1734" providerId="LiveId" clId="{D79D621E-12D6-4E80-83F9-9C1648CA6E2F}" dt="2024-05-01T10:19:55.047" v="63" actId="20577"/>
          <ac:spMkLst>
            <pc:docMk/>
            <pc:sldMk cId="4233088085" sldId="550"/>
            <ac:spMk id="8" creationId="{B7397BB1-EFFC-5CD7-ACD9-E7BD863406B0}"/>
          </ac:spMkLst>
        </pc:spChg>
      </pc:sldChg>
      <pc:sldChg chg="addSp delSp modSp mod">
        <pc:chgData name="pantelis balaouras" userId="25e8755020fc1734" providerId="LiveId" clId="{D79D621E-12D6-4E80-83F9-9C1648CA6E2F}" dt="2024-05-01T10:27:12.393" v="133" actId="1076"/>
        <pc:sldMkLst>
          <pc:docMk/>
          <pc:sldMk cId="2798185928" sldId="552"/>
        </pc:sldMkLst>
        <pc:spChg chg="add mod">
          <ac:chgData name="pantelis balaouras" userId="25e8755020fc1734" providerId="LiveId" clId="{D79D621E-12D6-4E80-83F9-9C1648CA6E2F}" dt="2024-05-01T10:19:25.867" v="56"/>
          <ac:spMkLst>
            <pc:docMk/>
            <pc:sldMk cId="2798185928" sldId="552"/>
            <ac:spMk id="2" creationId="{CF0EE5F3-15B0-34F0-30E7-C3BE8D1F1B9E}"/>
          </ac:spMkLst>
        </pc:spChg>
        <pc:spChg chg="del">
          <ac:chgData name="pantelis balaouras" userId="25e8755020fc1734" providerId="LiveId" clId="{D79D621E-12D6-4E80-83F9-9C1648CA6E2F}" dt="2024-05-01T10:19:25.068" v="55" actId="478"/>
          <ac:spMkLst>
            <pc:docMk/>
            <pc:sldMk cId="2798185928" sldId="552"/>
            <ac:spMk id="7" creationId="{95CC6902-2E9B-4781-9247-DEA0CCD10CA4}"/>
          </ac:spMkLst>
        </pc:spChg>
        <pc:spChg chg="mod">
          <ac:chgData name="pantelis balaouras" userId="25e8755020fc1734" providerId="LiveId" clId="{D79D621E-12D6-4E80-83F9-9C1648CA6E2F}" dt="2024-05-01T10:20:06.105" v="64" actId="33524"/>
          <ac:spMkLst>
            <pc:docMk/>
            <pc:sldMk cId="2798185928" sldId="552"/>
            <ac:spMk id="8" creationId="{B7397BB1-EFFC-5CD7-ACD9-E7BD863406B0}"/>
          </ac:spMkLst>
        </pc:spChg>
        <pc:picChg chg="mod">
          <ac:chgData name="pantelis balaouras" userId="25e8755020fc1734" providerId="LiveId" clId="{D79D621E-12D6-4E80-83F9-9C1648CA6E2F}" dt="2024-05-01T10:27:12.393" v="133" actId="1076"/>
          <ac:picMkLst>
            <pc:docMk/>
            <pc:sldMk cId="2798185928" sldId="552"/>
            <ac:picMk id="11" creationId="{F30A5E65-CA90-42BC-8CDB-92E2071BDB7D}"/>
          </ac:picMkLst>
        </pc:picChg>
      </pc:sldChg>
      <pc:sldChg chg="addSp delSp modSp mod">
        <pc:chgData name="pantelis balaouras" userId="25e8755020fc1734" providerId="LiveId" clId="{D79D621E-12D6-4E80-83F9-9C1648CA6E2F}" dt="2024-05-01T10:20:13.578" v="65" actId="20577"/>
        <pc:sldMkLst>
          <pc:docMk/>
          <pc:sldMk cId="1935459812" sldId="553"/>
        </pc:sldMkLst>
        <pc:spChg chg="add mod">
          <ac:chgData name="pantelis balaouras" userId="25e8755020fc1734" providerId="LiveId" clId="{D79D621E-12D6-4E80-83F9-9C1648CA6E2F}" dt="2024-05-01T10:19:30.842" v="58"/>
          <ac:spMkLst>
            <pc:docMk/>
            <pc:sldMk cId="1935459812" sldId="553"/>
            <ac:spMk id="2" creationId="{46DCE35B-21CF-CF52-05C2-CE68D8F386B7}"/>
          </ac:spMkLst>
        </pc:spChg>
        <pc:spChg chg="mod">
          <ac:chgData name="pantelis balaouras" userId="25e8755020fc1734" providerId="LiveId" clId="{D79D621E-12D6-4E80-83F9-9C1648CA6E2F}" dt="2024-05-01T10:20:13.578" v="65" actId="20577"/>
          <ac:spMkLst>
            <pc:docMk/>
            <pc:sldMk cId="1935459812" sldId="553"/>
            <ac:spMk id="5" creationId="{779F93A1-3BC4-4CAA-B56F-3375A7D00191}"/>
          </ac:spMkLst>
        </pc:spChg>
        <pc:spChg chg="del">
          <ac:chgData name="pantelis balaouras" userId="25e8755020fc1734" providerId="LiveId" clId="{D79D621E-12D6-4E80-83F9-9C1648CA6E2F}" dt="2024-05-01T10:19:30.060" v="57" actId="478"/>
          <ac:spMkLst>
            <pc:docMk/>
            <pc:sldMk cId="1935459812" sldId="553"/>
            <ac:spMk id="9" creationId="{D8816C58-78CC-4065-A87B-BF444DD81F63}"/>
          </ac:spMkLst>
        </pc:spChg>
      </pc:sldChg>
      <pc:sldChg chg="addSp delSp modSp mod">
        <pc:chgData name="pantelis balaouras" userId="25e8755020fc1734" providerId="LiveId" clId="{D79D621E-12D6-4E80-83F9-9C1648CA6E2F}" dt="2024-05-01T10:27:23.498" v="136" actId="1076"/>
        <pc:sldMkLst>
          <pc:docMk/>
          <pc:sldMk cId="1382358853" sldId="554"/>
        </pc:sldMkLst>
        <pc:spChg chg="add mod">
          <ac:chgData name="pantelis balaouras" userId="25e8755020fc1734" providerId="LiveId" clId="{D79D621E-12D6-4E80-83F9-9C1648CA6E2F}" dt="2024-05-01T10:19:36.184" v="60"/>
          <ac:spMkLst>
            <pc:docMk/>
            <pc:sldMk cId="1382358853" sldId="554"/>
            <ac:spMk id="2" creationId="{DF54335A-45BC-93BC-4837-09CE116F64AA}"/>
          </ac:spMkLst>
        </pc:spChg>
        <pc:spChg chg="del">
          <ac:chgData name="pantelis balaouras" userId="25e8755020fc1734" providerId="LiveId" clId="{D79D621E-12D6-4E80-83F9-9C1648CA6E2F}" dt="2024-05-01T10:19:35.392" v="59" actId="478"/>
          <ac:spMkLst>
            <pc:docMk/>
            <pc:sldMk cId="1382358853" sldId="554"/>
            <ac:spMk id="9" creationId="{D8816C58-78CC-4065-A87B-BF444DD81F63}"/>
          </ac:spMkLst>
        </pc:spChg>
        <pc:picChg chg="mod">
          <ac:chgData name="pantelis balaouras" userId="25e8755020fc1734" providerId="LiveId" clId="{D79D621E-12D6-4E80-83F9-9C1648CA6E2F}" dt="2024-05-01T10:27:23.498" v="136" actId="1076"/>
          <ac:picMkLst>
            <pc:docMk/>
            <pc:sldMk cId="1382358853" sldId="554"/>
            <ac:picMk id="13" creationId="{C95F5952-9AF9-44B8-B2EE-D4E08460F646}"/>
          </ac:picMkLst>
        </pc:picChg>
      </pc:sldChg>
      <pc:sldChg chg="addSp delSp modSp mod">
        <pc:chgData name="pantelis balaouras" userId="25e8755020fc1734" providerId="LiveId" clId="{D79D621E-12D6-4E80-83F9-9C1648CA6E2F}" dt="2024-05-01T10:27:29.643" v="137" actId="1076"/>
        <pc:sldMkLst>
          <pc:docMk/>
          <pc:sldMk cId="381087970" sldId="555"/>
        </pc:sldMkLst>
        <pc:spChg chg="add mod">
          <ac:chgData name="pantelis balaouras" userId="25e8755020fc1734" providerId="LiveId" clId="{D79D621E-12D6-4E80-83F9-9C1648CA6E2F}" dt="2024-05-01T10:19:41.466" v="62"/>
          <ac:spMkLst>
            <pc:docMk/>
            <pc:sldMk cId="381087970" sldId="555"/>
            <ac:spMk id="2" creationId="{0AA9FE91-E77E-4E23-69D7-1B590F049710}"/>
          </ac:spMkLst>
        </pc:spChg>
        <pc:spChg chg="del">
          <ac:chgData name="pantelis balaouras" userId="25e8755020fc1734" providerId="LiveId" clId="{D79D621E-12D6-4E80-83F9-9C1648CA6E2F}" dt="2024-05-01T10:19:40.545" v="61" actId="478"/>
          <ac:spMkLst>
            <pc:docMk/>
            <pc:sldMk cId="381087970" sldId="555"/>
            <ac:spMk id="9" creationId="{D8816C58-78CC-4065-A87B-BF444DD81F63}"/>
          </ac:spMkLst>
        </pc:spChg>
        <pc:picChg chg="mod">
          <ac:chgData name="pantelis balaouras" userId="25e8755020fc1734" providerId="LiveId" clId="{D79D621E-12D6-4E80-83F9-9C1648CA6E2F}" dt="2024-05-01T10:27:29.643" v="137" actId="1076"/>
          <ac:picMkLst>
            <pc:docMk/>
            <pc:sldMk cId="381087970" sldId="555"/>
            <ac:picMk id="13" creationId="{C95F5952-9AF9-44B8-B2EE-D4E08460F646}"/>
          </ac:picMkLst>
        </pc:picChg>
      </pc:sldChg>
      <pc:sldChg chg="modSp mod">
        <pc:chgData name="pantelis balaouras" userId="25e8755020fc1734" providerId="LiveId" clId="{D79D621E-12D6-4E80-83F9-9C1648CA6E2F}" dt="2024-05-01T10:27:44.971" v="141" actId="1076"/>
        <pc:sldMkLst>
          <pc:docMk/>
          <pc:sldMk cId="4194050951" sldId="556"/>
        </pc:sldMkLst>
        <pc:spChg chg="mod">
          <ac:chgData name="pantelis balaouras" userId="25e8755020fc1734" providerId="LiveId" clId="{D79D621E-12D6-4E80-83F9-9C1648CA6E2F}" dt="2024-05-01T10:20:29.657" v="67" actId="20577"/>
          <ac:spMkLst>
            <pc:docMk/>
            <pc:sldMk cId="4194050951" sldId="556"/>
            <ac:spMk id="4" creationId="{E47D0821-8573-4002-9B33-F43C68A1D403}"/>
          </ac:spMkLst>
        </pc:spChg>
        <pc:picChg chg="mod">
          <ac:chgData name="pantelis balaouras" userId="25e8755020fc1734" providerId="LiveId" clId="{D79D621E-12D6-4E80-83F9-9C1648CA6E2F}" dt="2024-05-01T10:27:44.971" v="141" actId="1076"/>
          <ac:picMkLst>
            <pc:docMk/>
            <pc:sldMk cId="4194050951" sldId="556"/>
            <ac:picMk id="7" creationId="{A51E80C3-D57B-4421-BDE8-F2CB4F079BAE}"/>
          </ac:picMkLst>
        </pc:picChg>
        <pc:picChg chg="mod">
          <ac:chgData name="pantelis balaouras" userId="25e8755020fc1734" providerId="LiveId" clId="{D79D621E-12D6-4E80-83F9-9C1648CA6E2F}" dt="2024-05-01T10:27:41.339" v="140" actId="1076"/>
          <ac:picMkLst>
            <pc:docMk/>
            <pc:sldMk cId="4194050951" sldId="556"/>
            <ac:picMk id="8" creationId="{060C9932-559F-4F34-AEAF-C7E9E94E6E74}"/>
          </ac:picMkLst>
        </pc:picChg>
      </pc:sldChg>
      <pc:sldChg chg="modSp mod">
        <pc:chgData name="pantelis balaouras" userId="25e8755020fc1734" providerId="LiveId" clId="{D79D621E-12D6-4E80-83F9-9C1648CA6E2F}" dt="2024-05-01T10:27:59.370" v="144" actId="1076"/>
        <pc:sldMkLst>
          <pc:docMk/>
          <pc:sldMk cId="2488032591" sldId="558"/>
        </pc:sldMkLst>
        <pc:spChg chg="mod">
          <ac:chgData name="pantelis balaouras" userId="25e8755020fc1734" providerId="LiveId" clId="{D79D621E-12D6-4E80-83F9-9C1648CA6E2F}" dt="2024-05-01T10:21:25.964" v="79" actId="14100"/>
          <ac:spMkLst>
            <pc:docMk/>
            <pc:sldMk cId="2488032591" sldId="558"/>
            <ac:spMk id="7" creationId="{E9CADBF9-2CC7-4EA6-9191-8993FC7F69EC}"/>
          </ac:spMkLst>
        </pc:spChg>
        <pc:spChg chg="mod">
          <ac:chgData name="pantelis balaouras" userId="25e8755020fc1734" providerId="LiveId" clId="{D79D621E-12D6-4E80-83F9-9C1648CA6E2F}" dt="2024-05-01T10:27:54.114" v="143" actId="404"/>
          <ac:spMkLst>
            <pc:docMk/>
            <pc:sldMk cId="2488032591" sldId="558"/>
            <ac:spMk id="8" creationId="{B7397BB1-EFFC-5CD7-ACD9-E7BD863406B0}"/>
          </ac:spMkLst>
        </pc:spChg>
        <pc:picChg chg="mod">
          <ac:chgData name="pantelis balaouras" userId="25e8755020fc1734" providerId="LiveId" clId="{D79D621E-12D6-4E80-83F9-9C1648CA6E2F}" dt="2024-05-01T10:27:59.370" v="144" actId="1076"/>
          <ac:picMkLst>
            <pc:docMk/>
            <pc:sldMk cId="2488032591" sldId="558"/>
            <ac:picMk id="13" creationId="{C95F5952-9AF9-44B8-B2EE-D4E08460F646}"/>
          </ac:picMkLst>
        </pc:picChg>
      </pc:sldChg>
      <pc:sldChg chg="addSp delSp modSp mod">
        <pc:chgData name="pantelis balaouras" userId="25e8755020fc1734" providerId="LiveId" clId="{D79D621E-12D6-4E80-83F9-9C1648CA6E2F}" dt="2024-05-01T10:28:04.926" v="145" actId="1076"/>
        <pc:sldMkLst>
          <pc:docMk/>
          <pc:sldMk cId="3183176733" sldId="559"/>
        </pc:sldMkLst>
        <pc:spChg chg="add mod">
          <ac:chgData name="pantelis balaouras" userId="25e8755020fc1734" providerId="LiveId" clId="{D79D621E-12D6-4E80-83F9-9C1648CA6E2F}" dt="2024-05-01T10:21:33.522" v="81"/>
          <ac:spMkLst>
            <pc:docMk/>
            <pc:sldMk cId="3183176733" sldId="559"/>
            <ac:spMk id="2" creationId="{0C4306D0-481B-CB6C-CF42-76EC0D472CF5}"/>
          </ac:spMkLst>
        </pc:spChg>
        <pc:spChg chg="del">
          <ac:chgData name="pantelis balaouras" userId="25e8755020fc1734" providerId="LiveId" clId="{D79D621E-12D6-4E80-83F9-9C1648CA6E2F}" dt="2024-05-01T10:21:32.863" v="80" actId="478"/>
          <ac:spMkLst>
            <pc:docMk/>
            <pc:sldMk cId="3183176733" sldId="559"/>
            <ac:spMk id="7" creationId="{E9CADBF9-2CC7-4EA6-9191-8993FC7F69EC}"/>
          </ac:spMkLst>
        </pc:spChg>
        <pc:picChg chg="mod">
          <ac:chgData name="pantelis balaouras" userId="25e8755020fc1734" providerId="LiveId" clId="{D79D621E-12D6-4E80-83F9-9C1648CA6E2F}" dt="2024-05-01T10:28:04.926" v="145" actId="1076"/>
          <ac:picMkLst>
            <pc:docMk/>
            <pc:sldMk cId="3183176733" sldId="559"/>
            <ac:picMk id="13" creationId="{C95F5952-9AF9-44B8-B2EE-D4E08460F646}"/>
          </ac:picMkLst>
        </pc:picChg>
      </pc:sldChg>
      <pc:sldChg chg="modSp mod">
        <pc:chgData name="pantelis balaouras" userId="25e8755020fc1734" providerId="LiveId" clId="{D79D621E-12D6-4E80-83F9-9C1648CA6E2F}" dt="2024-05-01T10:28:08.913" v="146" actId="1076"/>
        <pc:sldMkLst>
          <pc:docMk/>
          <pc:sldMk cId="2526741058" sldId="560"/>
        </pc:sldMkLst>
        <pc:spChg chg="mod">
          <ac:chgData name="pantelis balaouras" userId="25e8755020fc1734" providerId="LiveId" clId="{D79D621E-12D6-4E80-83F9-9C1648CA6E2F}" dt="2024-05-01T10:22:06.540" v="83" actId="20577"/>
          <ac:spMkLst>
            <pc:docMk/>
            <pc:sldMk cId="2526741058" sldId="560"/>
            <ac:spMk id="4" creationId="{E47D0821-8573-4002-9B33-F43C68A1D403}"/>
          </ac:spMkLst>
        </pc:spChg>
        <pc:picChg chg="mod">
          <ac:chgData name="pantelis balaouras" userId="25e8755020fc1734" providerId="LiveId" clId="{D79D621E-12D6-4E80-83F9-9C1648CA6E2F}" dt="2024-05-01T10:28:08.913" v="146" actId="1076"/>
          <ac:picMkLst>
            <pc:docMk/>
            <pc:sldMk cId="2526741058" sldId="560"/>
            <ac:picMk id="10" creationId="{A9B64144-05D1-4503-BE5F-79E0CFEDEB23}"/>
          </ac:picMkLst>
        </pc:picChg>
      </pc:sldChg>
      <pc:sldChg chg="modSp mod">
        <pc:chgData name="pantelis balaouras" userId="25e8755020fc1734" providerId="LiveId" clId="{D79D621E-12D6-4E80-83F9-9C1648CA6E2F}" dt="2024-05-01T10:28:46.501" v="154" actId="20577"/>
        <pc:sldMkLst>
          <pc:docMk/>
          <pc:sldMk cId="1275138650" sldId="561"/>
        </pc:sldMkLst>
        <pc:spChg chg="mod">
          <ac:chgData name="pantelis balaouras" userId="25e8755020fc1734" providerId="LiveId" clId="{D79D621E-12D6-4E80-83F9-9C1648CA6E2F}" dt="2024-05-01T10:28:46.501" v="154" actId="20577"/>
          <ac:spMkLst>
            <pc:docMk/>
            <pc:sldMk cId="1275138650" sldId="561"/>
            <ac:spMk id="5" creationId="{779F93A1-3BC4-4CAA-B56F-3375A7D00191}"/>
          </ac:spMkLst>
        </pc:spChg>
        <pc:spChg chg="mod">
          <ac:chgData name="pantelis balaouras" userId="25e8755020fc1734" providerId="LiveId" clId="{D79D621E-12D6-4E80-83F9-9C1648CA6E2F}" dt="2024-05-01T10:22:50.595" v="91" actId="113"/>
          <ac:spMkLst>
            <pc:docMk/>
            <pc:sldMk cId="1275138650" sldId="561"/>
            <ac:spMk id="7" creationId="{E9CADBF9-2CC7-4EA6-9191-8993FC7F69EC}"/>
          </ac:spMkLst>
        </pc:spChg>
        <pc:spChg chg="mod">
          <ac:chgData name="pantelis balaouras" userId="25e8755020fc1734" providerId="LiveId" clId="{D79D621E-12D6-4E80-83F9-9C1648CA6E2F}" dt="2024-05-01T10:28:36.712" v="150" actId="14100"/>
          <ac:spMkLst>
            <pc:docMk/>
            <pc:sldMk cId="1275138650" sldId="561"/>
            <ac:spMk id="8" creationId="{B7397BB1-EFFC-5CD7-ACD9-E7BD863406B0}"/>
          </ac:spMkLst>
        </pc:spChg>
        <pc:picChg chg="mod">
          <ac:chgData name="pantelis balaouras" userId="25e8755020fc1734" providerId="LiveId" clId="{D79D621E-12D6-4E80-83F9-9C1648CA6E2F}" dt="2024-05-01T10:28:30.120" v="149" actId="1076"/>
          <ac:picMkLst>
            <pc:docMk/>
            <pc:sldMk cId="1275138650" sldId="561"/>
            <ac:picMk id="13" creationId="{C95F5952-9AF9-44B8-B2EE-D4E08460F646}"/>
          </ac:picMkLst>
        </pc:picChg>
      </pc:sldChg>
      <pc:sldChg chg="addSp delSp modSp mod">
        <pc:chgData name="pantelis balaouras" userId="25e8755020fc1734" providerId="LiveId" clId="{D79D621E-12D6-4E80-83F9-9C1648CA6E2F}" dt="2024-05-01T10:28:56.904" v="159" actId="14100"/>
        <pc:sldMkLst>
          <pc:docMk/>
          <pc:sldMk cId="4253180914" sldId="562"/>
        </pc:sldMkLst>
        <pc:spChg chg="add mod">
          <ac:chgData name="pantelis balaouras" userId="25e8755020fc1734" providerId="LiveId" clId="{D79D621E-12D6-4E80-83F9-9C1648CA6E2F}" dt="2024-05-01T10:22:58.132" v="93"/>
          <ac:spMkLst>
            <pc:docMk/>
            <pc:sldMk cId="4253180914" sldId="562"/>
            <ac:spMk id="2" creationId="{5A255847-EBEE-2129-5BCC-5C2266276A08}"/>
          </ac:spMkLst>
        </pc:spChg>
        <pc:spChg chg="mod">
          <ac:chgData name="pantelis balaouras" userId="25e8755020fc1734" providerId="LiveId" clId="{D79D621E-12D6-4E80-83F9-9C1648CA6E2F}" dt="2024-05-01T10:28:51.185" v="158" actId="20577"/>
          <ac:spMkLst>
            <pc:docMk/>
            <pc:sldMk cId="4253180914" sldId="562"/>
            <ac:spMk id="5" creationId="{779F93A1-3BC4-4CAA-B56F-3375A7D00191}"/>
          </ac:spMkLst>
        </pc:spChg>
        <pc:spChg chg="del">
          <ac:chgData name="pantelis balaouras" userId="25e8755020fc1734" providerId="LiveId" clId="{D79D621E-12D6-4E80-83F9-9C1648CA6E2F}" dt="2024-05-01T10:22:57.417" v="92" actId="478"/>
          <ac:spMkLst>
            <pc:docMk/>
            <pc:sldMk cId="4253180914" sldId="562"/>
            <ac:spMk id="7" creationId="{E9CADBF9-2CC7-4EA6-9191-8993FC7F69EC}"/>
          </ac:spMkLst>
        </pc:spChg>
        <pc:spChg chg="mod">
          <ac:chgData name="pantelis balaouras" userId="25e8755020fc1734" providerId="LiveId" clId="{D79D621E-12D6-4E80-83F9-9C1648CA6E2F}" dt="2024-05-01T10:28:56.904" v="159" actId="14100"/>
          <ac:spMkLst>
            <pc:docMk/>
            <pc:sldMk cId="4253180914" sldId="562"/>
            <ac:spMk id="8" creationId="{B7397BB1-EFFC-5CD7-ACD9-E7BD863406B0}"/>
          </ac:spMkLst>
        </pc:spChg>
      </pc:sldChg>
      <pc:sldChg chg="addSp delSp modSp mod">
        <pc:chgData name="pantelis balaouras" userId="25e8755020fc1734" providerId="LiveId" clId="{D79D621E-12D6-4E80-83F9-9C1648CA6E2F}" dt="2024-05-01T10:29:17.566" v="164" actId="1076"/>
        <pc:sldMkLst>
          <pc:docMk/>
          <pc:sldMk cId="766328758" sldId="563"/>
        </pc:sldMkLst>
        <pc:spChg chg="add mod">
          <ac:chgData name="pantelis balaouras" userId="25e8755020fc1734" providerId="LiveId" clId="{D79D621E-12D6-4E80-83F9-9C1648CA6E2F}" dt="2024-05-01T10:23:05.412" v="95"/>
          <ac:spMkLst>
            <pc:docMk/>
            <pc:sldMk cId="766328758" sldId="563"/>
            <ac:spMk id="2" creationId="{70B1DA78-31CD-7A1C-968F-10E2D66F528D}"/>
          </ac:spMkLst>
        </pc:spChg>
        <pc:spChg chg="del">
          <ac:chgData name="pantelis balaouras" userId="25e8755020fc1734" providerId="LiveId" clId="{D79D621E-12D6-4E80-83F9-9C1648CA6E2F}" dt="2024-05-01T10:23:04.616" v="94" actId="478"/>
          <ac:spMkLst>
            <pc:docMk/>
            <pc:sldMk cId="766328758" sldId="563"/>
            <ac:spMk id="7" creationId="{E9CADBF9-2CC7-4EA6-9191-8993FC7F69EC}"/>
          </ac:spMkLst>
        </pc:spChg>
        <pc:spChg chg="mod">
          <ac:chgData name="pantelis balaouras" userId="25e8755020fc1734" providerId="LiveId" clId="{D79D621E-12D6-4E80-83F9-9C1648CA6E2F}" dt="2024-05-01T10:29:14.101" v="163" actId="14100"/>
          <ac:spMkLst>
            <pc:docMk/>
            <pc:sldMk cId="766328758" sldId="563"/>
            <ac:spMk id="8" creationId="{B7397BB1-EFFC-5CD7-ACD9-E7BD863406B0}"/>
          </ac:spMkLst>
        </pc:spChg>
        <pc:picChg chg="mod">
          <ac:chgData name="pantelis balaouras" userId="25e8755020fc1734" providerId="LiveId" clId="{D79D621E-12D6-4E80-83F9-9C1648CA6E2F}" dt="2024-05-01T10:29:17.566" v="164" actId="1076"/>
          <ac:picMkLst>
            <pc:docMk/>
            <pc:sldMk cId="766328758" sldId="563"/>
            <ac:picMk id="13" creationId="{C95F5952-9AF9-44B8-B2EE-D4E08460F646}"/>
          </ac:picMkLst>
        </pc:picChg>
      </pc:sldChg>
      <pc:sldChg chg="addSp delSp modSp mod">
        <pc:chgData name="pantelis balaouras" userId="25e8755020fc1734" providerId="LiveId" clId="{D79D621E-12D6-4E80-83F9-9C1648CA6E2F}" dt="2024-05-01T10:29:30.488" v="167" actId="1076"/>
        <pc:sldMkLst>
          <pc:docMk/>
          <pc:sldMk cId="1479201095" sldId="564"/>
        </pc:sldMkLst>
        <pc:spChg chg="add mod">
          <ac:chgData name="pantelis balaouras" userId="25e8755020fc1734" providerId="LiveId" clId="{D79D621E-12D6-4E80-83F9-9C1648CA6E2F}" dt="2024-05-01T10:23:11.896" v="97"/>
          <ac:spMkLst>
            <pc:docMk/>
            <pc:sldMk cId="1479201095" sldId="564"/>
            <ac:spMk id="2" creationId="{80AA736E-2D1B-AAD9-1954-E070E884F277}"/>
          </ac:spMkLst>
        </pc:spChg>
        <pc:spChg chg="del">
          <ac:chgData name="pantelis balaouras" userId="25e8755020fc1734" providerId="LiveId" clId="{D79D621E-12D6-4E80-83F9-9C1648CA6E2F}" dt="2024-05-01T10:23:11.222" v="96" actId="478"/>
          <ac:spMkLst>
            <pc:docMk/>
            <pc:sldMk cId="1479201095" sldId="564"/>
            <ac:spMk id="7" creationId="{E9CADBF9-2CC7-4EA6-9191-8993FC7F69EC}"/>
          </ac:spMkLst>
        </pc:spChg>
        <pc:spChg chg="mod">
          <ac:chgData name="pantelis balaouras" userId="25e8755020fc1734" providerId="LiveId" clId="{D79D621E-12D6-4E80-83F9-9C1648CA6E2F}" dt="2024-05-01T10:29:28.693" v="166" actId="14100"/>
          <ac:spMkLst>
            <pc:docMk/>
            <pc:sldMk cId="1479201095" sldId="564"/>
            <ac:spMk id="8" creationId="{B7397BB1-EFFC-5CD7-ACD9-E7BD863406B0}"/>
          </ac:spMkLst>
        </pc:spChg>
        <pc:picChg chg="mod">
          <ac:chgData name="pantelis balaouras" userId="25e8755020fc1734" providerId="LiveId" clId="{D79D621E-12D6-4E80-83F9-9C1648CA6E2F}" dt="2024-05-01T10:29:30.488" v="167" actId="1076"/>
          <ac:picMkLst>
            <pc:docMk/>
            <pc:sldMk cId="1479201095" sldId="564"/>
            <ac:picMk id="10" creationId="{131254F2-5C77-4761-AF4F-258D04BE1147}"/>
          </ac:picMkLst>
        </pc:picChg>
      </pc:sldChg>
      <pc:sldChg chg="addSp delSp modSp mod">
        <pc:chgData name="pantelis balaouras" userId="25e8755020fc1734" providerId="LiveId" clId="{D79D621E-12D6-4E80-83F9-9C1648CA6E2F}" dt="2024-05-01T10:29:43.093" v="170" actId="1076"/>
        <pc:sldMkLst>
          <pc:docMk/>
          <pc:sldMk cId="860251628" sldId="565"/>
        </pc:sldMkLst>
        <pc:spChg chg="add mod">
          <ac:chgData name="pantelis balaouras" userId="25e8755020fc1734" providerId="LiveId" clId="{D79D621E-12D6-4E80-83F9-9C1648CA6E2F}" dt="2024-05-01T10:23:17.843" v="99"/>
          <ac:spMkLst>
            <pc:docMk/>
            <pc:sldMk cId="860251628" sldId="565"/>
            <ac:spMk id="2" creationId="{9BFE8E7D-2379-5C8C-1A63-75B8C3668F08}"/>
          </ac:spMkLst>
        </pc:spChg>
        <pc:spChg chg="del">
          <ac:chgData name="pantelis balaouras" userId="25e8755020fc1734" providerId="LiveId" clId="{D79D621E-12D6-4E80-83F9-9C1648CA6E2F}" dt="2024-05-01T10:23:17.217" v="98" actId="478"/>
          <ac:spMkLst>
            <pc:docMk/>
            <pc:sldMk cId="860251628" sldId="565"/>
            <ac:spMk id="7" creationId="{E9CADBF9-2CC7-4EA6-9191-8993FC7F69EC}"/>
          </ac:spMkLst>
        </pc:spChg>
        <pc:spChg chg="mod">
          <ac:chgData name="pantelis balaouras" userId="25e8755020fc1734" providerId="LiveId" clId="{D79D621E-12D6-4E80-83F9-9C1648CA6E2F}" dt="2024-05-01T10:29:39.454" v="169" actId="14100"/>
          <ac:spMkLst>
            <pc:docMk/>
            <pc:sldMk cId="860251628" sldId="565"/>
            <ac:spMk id="8" creationId="{B7397BB1-EFFC-5CD7-ACD9-E7BD863406B0}"/>
          </ac:spMkLst>
        </pc:spChg>
        <pc:picChg chg="mod">
          <ac:chgData name="pantelis balaouras" userId="25e8755020fc1734" providerId="LiveId" clId="{D79D621E-12D6-4E80-83F9-9C1648CA6E2F}" dt="2024-05-01T10:29:43.093" v="170" actId="1076"/>
          <ac:picMkLst>
            <pc:docMk/>
            <pc:sldMk cId="860251628" sldId="565"/>
            <ac:picMk id="10" creationId="{131254F2-5C77-4761-AF4F-258D04BE1147}"/>
          </ac:picMkLst>
        </pc:picChg>
      </pc:sldChg>
      <pc:sldChg chg="addSp delSp modSp mod">
        <pc:chgData name="pantelis balaouras" userId="25e8755020fc1734" providerId="LiveId" clId="{D79D621E-12D6-4E80-83F9-9C1648CA6E2F}" dt="2024-05-01T10:29:51.793" v="171" actId="14100"/>
        <pc:sldMkLst>
          <pc:docMk/>
          <pc:sldMk cId="2998701250" sldId="566"/>
        </pc:sldMkLst>
        <pc:spChg chg="add mod">
          <ac:chgData name="pantelis balaouras" userId="25e8755020fc1734" providerId="LiveId" clId="{D79D621E-12D6-4E80-83F9-9C1648CA6E2F}" dt="2024-05-01T10:23:25.399" v="101"/>
          <ac:spMkLst>
            <pc:docMk/>
            <pc:sldMk cId="2998701250" sldId="566"/>
            <ac:spMk id="2" creationId="{1C45CC35-87AE-2B66-3E8C-E928120C2821}"/>
          </ac:spMkLst>
        </pc:spChg>
        <pc:spChg chg="del">
          <ac:chgData name="pantelis balaouras" userId="25e8755020fc1734" providerId="LiveId" clId="{D79D621E-12D6-4E80-83F9-9C1648CA6E2F}" dt="2024-05-01T10:23:24.540" v="100" actId="478"/>
          <ac:spMkLst>
            <pc:docMk/>
            <pc:sldMk cId="2998701250" sldId="566"/>
            <ac:spMk id="6" creationId="{4F290CE8-EB62-4281-98AE-A9E07F3F221C}"/>
          </ac:spMkLst>
        </pc:spChg>
        <pc:spChg chg="mod">
          <ac:chgData name="pantelis balaouras" userId="25e8755020fc1734" providerId="LiveId" clId="{D79D621E-12D6-4E80-83F9-9C1648CA6E2F}" dt="2024-05-01T10:29:51.793" v="171" actId="14100"/>
          <ac:spMkLst>
            <pc:docMk/>
            <pc:sldMk cId="2998701250" sldId="566"/>
            <ac:spMk id="9" creationId="{0A3789FC-9303-AC1C-A4D4-407A7A66F4E0}"/>
          </ac:spMkLst>
        </pc:spChg>
      </pc:sldChg>
      <pc:sldChg chg="addSp delSp modSp mod">
        <pc:chgData name="pantelis balaouras" userId="25e8755020fc1734" providerId="LiveId" clId="{D79D621E-12D6-4E80-83F9-9C1648CA6E2F}" dt="2024-05-01T10:30:17.308" v="176" actId="207"/>
        <pc:sldMkLst>
          <pc:docMk/>
          <pc:sldMk cId="3304052412" sldId="567"/>
        </pc:sldMkLst>
        <pc:spChg chg="add mod">
          <ac:chgData name="pantelis balaouras" userId="25e8755020fc1734" providerId="LiveId" clId="{D79D621E-12D6-4E80-83F9-9C1648CA6E2F}" dt="2024-05-01T10:23:29.845" v="103"/>
          <ac:spMkLst>
            <pc:docMk/>
            <pc:sldMk cId="3304052412" sldId="567"/>
            <ac:spMk id="2" creationId="{F6DDEDA2-4FF5-9C63-4153-014731B1DA40}"/>
          </ac:spMkLst>
        </pc:spChg>
        <pc:spChg chg="del">
          <ac:chgData name="pantelis balaouras" userId="25e8755020fc1734" providerId="LiveId" clId="{D79D621E-12D6-4E80-83F9-9C1648CA6E2F}" dt="2024-05-01T10:23:29.256" v="102" actId="478"/>
          <ac:spMkLst>
            <pc:docMk/>
            <pc:sldMk cId="3304052412" sldId="567"/>
            <ac:spMk id="6" creationId="{4F290CE8-EB62-4281-98AE-A9E07F3F221C}"/>
          </ac:spMkLst>
        </pc:spChg>
        <pc:spChg chg="mod">
          <ac:chgData name="pantelis balaouras" userId="25e8755020fc1734" providerId="LiveId" clId="{D79D621E-12D6-4E80-83F9-9C1648CA6E2F}" dt="2024-05-01T10:30:02.221" v="173" actId="12"/>
          <ac:spMkLst>
            <pc:docMk/>
            <pc:sldMk cId="3304052412" sldId="567"/>
            <ac:spMk id="9" creationId="{0A3789FC-9303-AC1C-A4D4-407A7A66F4E0}"/>
          </ac:spMkLst>
        </pc:spChg>
        <pc:spChg chg="mod">
          <ac:chgData name="pantelis balaouras" userId="25e8755020fc1734" providerId="LiveId" clId="{D79D621E-12D6-4E80-83F9-9C1648CA6E2F}" dt="2024-05-01T10:30:17.308" v="176" actId="207"/>
          <ac:spMkLst>
            <pc:docMk/>
            <pc:sldMk cId="3304052412" sldId="567"/>
            <ac:spMk id="13" creationId="{524F7A08-6374-A137-B246-47C075DBC28B}"/>
          </ac:spMkLst>
        </pc:spChg>
      </pc:sldChg>
      <pc:sldChg chg="addSp delSp modSp mod">
        <pc:chgData name="pantelis balaouras" userId="25e8755020fc1734" providerId="LiveId" clId="{D79D621E-12D6-4E80-83F9-9C1648CA6E2F}" dt="2024-05-01T10:30:27.549" v="179" actId="1076"/>
        <pc:sldMkLst>
          <pc:docMk/>
          <pc:sldMk cId="3732608807" sldId="568"/>
        </pc:sldMkLst>
        <pc:spChg chg="add mod">
          <ac:chgData name="pantelis balaouras" userId="25e8755020fc1734" providerId="LiveId" clId="{D79D621E-12D6-4E80-83F9-9C1648CA6E2F}" dt="2024-05-01T10:23:35.187" v="105"/>
          <ac:spMkLst>
            <pc:docMk/>
            <pc:sldMk cId="3732608807" sldId="568"/>
            <ac:spMk id="2" creationId="{6C0678F3-9A42-005C-3B6E-F5DD7375BB98}"/>
          </ac:spMkLst>
        </pc:spChg>
        <pc:spChg chg="del">
          <ac:chgData name="pantelis balaouras" userId="25e8755020fc1734" providerId="LiveId" clId="{D79D621E-12D6-4E80-83F9-9C1648CA6E2F}" dt="2024-05-01T10:23:34.397" v="104" actId="478"/>
          <ac:spMkLst>
            <pc:docMk/>
            <pc:sldMk cId="3732608807" sldId="568"/>
            <ac:spMk id="7" creationId="{E9CADBF9-2CC7-4EA6-9191-8993FC7F69EC}"/>
          </ac:spMkLst>
        </pc:spChg>
        <pc:spChg chg="mod">
          <ac:chgData name="pantelis balaouras" userId="25e8755020fc1734" providerId="LiveId" clId="{D79D621E-12D6-4E80-83F9-9C1648CA6E2F}" dt="2024-05-01T10:30:24.868" v="178" actId="27636"/>
          <ac:spMkLst>
            <pc:docMk/>
            <pc:sldMk cId="3732608807" sldId="568"/>
            <ac:spMk id="8" creationId="{B7397BB1-EFFC-5CD7-ACD9-E7BD863406B0}"/>
          </ac:spMkLst>
        </pc:spChg>
        <pc:picChg chg="mod">
          <ac:chgData name="pantelis balaouras" userId="25e8755020fc1734" providerId="LiveId" clId="{D79D621E-12D6-4E80-83F9-9C1648CA6E2F}" dt="2024-05-01T10:30:27.549" v="179" actId="1076"/>
          <ac:picMkLst>
            <pc:docMk/>
            <pc:sldMk cId="3732608807" sldId="568"/>
            <ac:picMk id="10" creationId="{131254F2-5C77-4761-AF4F-258D04BE1147}"/>
          </ac:picMkLst>
        </pc:picChg>
      </pc:sldChg>
      <pc:sldChg chg="addSp delSp modSp mod">
        <pc:chgData name="pantelis balaouras" userId="25e8755020fc1734" providerId="LiveId" clId="{D79D621E-12D6-4E80-83F9-9C1648CA6E2F}" dt="2024-05-01T10:23:40.291" v="107"/>
        <pc:sldMkLst>
          <pc:docMk/>
          <pc:sldMk cId="2093691541" sldId="569"/>
        </pc:sldMkLst>
        <pc:spChg chg="add mod">
          <ac:chgData name="pantelis balaouras" userId="25e8755020fc1734" providerId="LiveId" clId="{D79D621E-12D6-4E80-83F9-9C1648CA6E2F}" dt="2024-05-01T10:23:40.291" v="107"/>
          <ac:spMkLst>
            <pc:docMk/>
            <pc:sldMk cId="2093691541" sldId="569"/>
            <ac:spMk id="2" creationId="{34600E2B-04E9-41A4-22EB-E6B08EB49F3F}"/>
          </ac:spMkLst>
        </pc:spChg>
        <pc:spChg chg="del">
          <ac:chgData name="pantelis balaouras" userId="25e8755020fc1734" providerId="LiveId" clId="{D79D621E-12D6-4E80-83F9-9C1648CA6E2F}" dt="2024-05-01T10:23:39.680" v="106" actId="478"/>
          <ac:spMkLst>
            <pc:docMk/>
            <pc:sldMk cId="2093691541" sldId="569"/>
            <ac:spMk id="6" creationId="{4F290CE8-EB62-4281-98AE-A9E07F3F221C}"/>
          </ac:spMkLst>
        </pc:spChg>
      </pc:sldChg>
      <pc:sldChg chg="addSp delSp modSp mod">
        <pc:chgData name="pantelis balaouras" userId="25e8755020fc1734" providerId="LiveId" clId="{D79D621E-12D6-4E80-83F9-9C1648CA6E2F}" dt="2024-05-01T10:30:50.340" v="183" actId="1076"/>
        <pc:sldMkLst>
          <pc:docMk/>
          <pc:sldMk cId="594503961" sldId="570"/>
        </pc:sldMkLst>
        <pc:spChg chg="add mod">
          <ac:chgData name="pantelis balaouras" userId="25e8755020fc1734" providerId="LiveId" clId="{D79D621E-12D6-4E80-83F9-9C1648CA6E2F}" dt="2024-05-01T10:23:44.580" v="109"/>
          <ac:spMkLst>
            <pc:docMk/>
            <pc:sldMk cId="594503961" sldId="570"/>
            <ac:spMk id="2" creationId="{C5ED65E3-5B92-8F72-EF7F-C1396CBFCD89}"/>
          </ac:spMkLst>
        </pc:spChg>
        <pc:spChg chg="del">
          <ac:chgData name="pantelis balaouras" userId="25e8755020fc1734" providerId="LiveId" clId="{D79D621E-12D6-4E80-83F9-9C1648CA6E2F}" dt="2024-05-01T10:23:44.024" v="108" actId="478"/>
          <ac:spMkLst>
            <pc:docMk/>
            <pc:sldMk cId="594503961" sldId="570"/>
            <ac:spMk id="7" creationId="{E9CADBF9-2CC7-4EA6-9191-8993FC7F69EC}"/>
          </ac:spMkLst>
        </pc:spChg>
        <pc:spChg chg="mod">
          <ac:chgData name="pantelis balaouras" userId="25e8755020fc1734" providerId="LiveId" clId="{D79D621E-12D6-4E80-83F9-9C1648CA6E2F}" dt="2024-05-01T10:30:46.631" v="182" actId="27636"/>
          <ac:spMkLst>
            <pc:docMk/>
            <pc:sldMk cId="594503961" sldId="570"/>
            <ac:spMk id="8" creationId="{B7397BB1-EFFC-5CD7-ACD9-E7BD863406B0}"/>
          </ac:spMkLst>
        </pc:spChg>
        <pc:picChg chg="mod">
          <ac:chgData name="pantelis balaouras" userId="25e8755020fc1734" providerId="LiveId" clId="{D79D621E-12D6-4E80-83F9-9C1648CA6E2F}" dt="2024-05-01T10:30:50.340" v="183" actId="1076"/>
          <ac:picMkLst>
            <pc:docMk/>
            <pc:sldMk cId="594503961" sldId="570"/>
            <ac:picMk id="10" creationId="{131254F2-5C77-4761-AF4F-258D04BE1147}"/>
          </ac:picMkLst>
        </pc:picChg>
      </pc:sldChg>
      <pc:sldChg chg="addSp delSp modSp mod">
        <pc:chgData name="pantelis balaouras" userId="25e8755020fc1734" providerId="LiveId" clId="{D79D621E-12D6-4E80-83F9-9C1648CA6E2F}" dt="2024-05-01T10:23:49.318" v="112"/>
        <pc:sldMkLst>
          <pc:docMk/>
          <pc:sldMk cId="1647466980" sldId="571"/>
        </pc:sldMkLst>
        <pc:spChg chg="add mod">
          <ac:chgData name="pantelis balaouras" userId="25e8755020fc1734" providerId="LiveId" clId="{D79D621E-12D6-4E80-83F9-9C1648CA6E2F}" dt="2024-05-01T10:23:49.318" v="112"/>
          <ac:spMkLst>
            <pc:docMk/>
            <pc:sldMk cId="1647466980" sldId="571"/>
            <ac:spMk id="2" creationId="{C5984CFC-CCA0-E56A-AAEA-E3EB2F1F6A90}"/>
          </ac:spMkLst>
        </pc:spChg>
        <pc:spChg chg="del mod">
          <ac:chgData name="pantelis balaouras" userId="25e8755020fc1734" providerId="LiveId" clId="{D79D621E-12D6-4E80-83F9-9C1648CA6E2F}" dt="2024-05-01T10:23:48.715" v="111" actId="478"/>
          <ac:spMkLst>
            <pc:docMk/>
            <pc:sldMk cId="1647466980" sldId="571"/>
            <ac:spMk id="6" creationId="{4F290CE8-EB62-4281-98AE-A9E07F3F221C}"/>
          </ac:spMkLst>
        </pc:spChg>
      </pc:sldChg>
      <pc:sldChg chg="addSp delSp modSp mod">
        <pc:chgData name="pantelis balaouras" userId="25e8755020fc1734" providerId="LiveId" clId="{D79D621E-12D6-4E80-83F9-9C1648CA6E2F}" dt="2024-05-01T10:31:18.644" v="186" actId="114"/>
        <pc:sldMkLst>
          <pc:docMk/>
          <pc:sldMk cId="2785471319" sldId="572"/>
        </pc:sldMkLst>
        <pc:spChg chg="add mod">
          <ac:chgData name="pantelis balaouras" userId="25e8755020fc1734" providerId="LiveId" clId="{D79D621E-12D6-4E80-83F9-9C1648CA6E2F}" dt="2024-05-01T10:23:54.644" v="114"/>
          <ac:spMkLst>
            <pc:docMk/>
            <pc:sldMk cId="2785471319" sldId="572"/>
            <ac:spMk id="2" creationId="{1574DC2E-7C67-75A3-9B1D-237D18D090BC}"/>
          </ac:spMkLst>
        </pc:spChg>
        <pc:spChg chg="del">
          <ac:chgData name="pantelis balaouras" userId="25e8755020fc1734" providerId="LiveId" clId="{D79D621E-12D6-4E80-83F9-9C1648CA6E2F}" dt="2024-05-01T10:23:53.697" v="113" actId="478"/>
          <ac:spMkLst>
            <pc:docMk/>
            <pc:sldMk cId="2785471319" sldId="572"/>
            <ac:spMk id="6" creationId="{4F290CE8-EB62-4281-98AE-A9E07F3F221C}"/>
          </ac:spMkLst>
        </pc:spChg>
        <pc:spChg chg="mod">
          <ac:chgData name="pantelis balaouras" userId="25e8755020fc1734" providerId="LiveId" clId="{D79D621E-12D6-4E80-83F9-9C1648CA6E2F}" dt="2024-05-01T10:31:18.644" v="186" actId="114"/>
          <ac:spMkLst>
            <pc:docMk/>
            <pc:sldMk cId="2785471319" sldId="572"/>
            <ac:spMk id="9" creationId="{0A3789FC-9303-AC1C-A4D4-407A7A66F4E0}"/>
          </ac:spMkLst>
        </pc:spChg>
        <pc:spChg chg="mod">
          <ac:chgData name="pantelis balaouras" userId="25e8755020fc1734" providerId="LiveId" clId="{D79D621E-12D6-4E80-83F9-9C1648CA6E2F}" dt="2024-05-01T10:31:13.237" v="185" actId="20577"/>
          <ac:spMkLst>
            <pc:docMk/>
            <pc:sldMk cId="2785471319" sldId="572"/>
            <ac:spMk id="13" creationId="{524F7A08-6374-A137-B246-47C075DBC28B}"/>
          </ac:spMkLst>
        </pc:spChg>
      </pc:sldChg>
      <pc:sldChg chg="addSp delSp modSp mod">
        <pc:chgData name="pantelis balaouras" userId="25e8755020fc1734" providerId="LiveId" clId="{D79D621E-12D6-4E80-83F9-9C1648CA6E2F}" dt="2024-05-01T10:31:33.062" v="189" actId="114"/>
        <pc:sldMkLst>
          <pc:docMk/>
          <pc:sldMk cId="113646876" sldId="573"/>
        </pc:sldMkLst>
        <pc:spChg chg="add mod">
          <ac:chgData name="pantelis balaouras" userId="25e8755020fc1734" providerId="LiveId" clId="{D79D621E-12D6-4E80-83F9-9C1648CA6E2F}" dt="2024-05-01T10:24:01.985" v="116"/>
          <ac:spMkLst>
            <pc:docMk/>
            <pc:sldMk cId="113646876" sldId="573"/>
            <ac:spMk id="2" creationId="{DC18718B-B15A-E088-D1E0-6A32DF59A52B}"/>
          </ac:spMkLst>
        </pc:spChg>
        <pc:spChg chg="del">
          <ac:chgData name="pantelis balaouras" userId="25e8755020fc1734" providerId="LiveId" clId="{D79D621E-12D6-4E80-83F9-9C1648CA6E2F}" dt="2024-05-01T10:24:01.300" v="115" actId="478"/>
          <ac:spMkLst>
            <pc:docMk/>
            <pc:sldMk cId="113646876" sldId="573"/>
            <ac:spMk id="6" creationId="{4F290CE8-EB62-4281-98AE-A9E07F3F221C}"/>
          </ac:spMkLst>
        </pc:spChg>
        <pc:spChg chg="mod">
          <ac:chgData name="pantelis balaouras" userId="25e8755020fc1734" providerId="LiveId" clId="{D79D621E-12D6-4E80-83F9-9C1648CA6E2F}" dt="2024-05-01T10:31:33.062" v="189" actId="114"/>
          <ac:spMkLst>
            <pc:docMk/>
            <pc:sldMk cId="113646876" sldId="573"/>
            <ac:spMk id="9" creationId="{0A3789FC-9303-AC1C-A4D4-407A7A66F4E0}"/>
          </ac:spMkLst>
        </pc:spChg>
        <pc:spChg chg="mod">
          <ac:chgData name="pantelis balaouras" userId="25e8755020fc1734" providerId="LiveId" clId="{D79D621E-12D6-4E80-83F9-9C1648CA6E2F}" dt="2024-05-01T10:31:29.101" v="188" actId="207"/>
          <ac:spMkLst>
            <pc:docMk/>
            <pc:sldMk cId="113646876" sldId="573"/>
            <ac:spMk id="13" creationId="{524F7A08-6374-A137-B246-47C075DBC28B}"/>
          </ac:spMkLst>
        </pc:spChg>
      </pc:sldChg>
      <pc:sldChg chg="modSp mod">
        <pc:chgData name="pantelis balaouras" userId="25e8755020fc1734" providerId="LiveId" clId="{D79D621E-12D6-4E80-83F9-9C1648CA6E2F}" dt="2024-05-01T10:16:09.079" v="17" actId="20577"/>
        <pc:sldMkLst>
          <pc:docMk/>
          <pc:sldMk cId="3423835718" sldId="575"/>
        </pc:sldMkLst>
        <pc:spChg chg="mod">
          <ac:chgData name="pantelis balaouras" userId="25e8755020fc1734" providerId="LiveId" clId="{D79D621E-12D6-4E80-83F9-9C1648CA6E2F}" dt="2024-05-01T10:06:43.300" v="10" actId="12"/>
          <ac:spMkLst>
            <pc:docMk/>
            <pc:sldMk cId="3423835718" sldId="575"/>
            <ac:spMk id="5" creationId="{F56DC747-739E-5A0C-94B8-E8F8E974AC85}"/>
          </ac:spMkLst>
        </pc:spChg>
        <pc:spChg chg="mod">
          <ac:chgData name="pantelis balaouras" userId="25e8755020fc1734" providerId="LiveId" clId="{D79D621E-12D6-4E80-83F9-9C1648CA6E2F}" dt="2024-05-01T10:16:09.079" v="17" actId="20577"/>
          <ac:spMkLst>
            <pc:docMk/>
            <pc:sldMk cId="3423835718" sldId="575"/>
            <ac:spMk id="13" creationId="{ACBE9AD0-B2F0-4ADA-8F10-B83476743F9C}"/>
          </ac:spMkLst>
        </pc:spChg>
      </pc:sldChg>
      <pc:sldMasterChg chg="modSldLayout">
        <pc:chgData name="pantelis balaouras" userId="25e8755020fc1734" providerId="LiveId" clId="{D79D621E-12D6-4E80-83F9-9C1648CA6E2F}" dt="2024-05-01T10:18:20.535" v="47" actId="20577"/>
        <pc:sldMasterMkLst>
          <pc:docMk/>
          <pc:sldMasterMk cId="1468923052" sldId="2147483648"/>
        </pc:sldMasterMkLst>
        <pc:sldLayoutChg chg="modSp mod">
          <pc:chgData name="pantelis balaouras" userId="25e8755020fc1734" providerId="LiveId" clId="{D79D621E-12D6-4E80-83F9-9C1648CA6E2F}" dt="2024-05-01T10:18:05.465" v="43" actId="20577"/>
          <pc:sldLayoutMkLst>
            <pc:docMk/>
            <pc:sldMasterMk cId="1468923052" sldId="2147483648"/>
            <pc:sldLayoutMk cId="2577986437" sldId="2147483661"/>
          </pc:sldLayoutMkLst>
          <pc:spChg chg="mod">
            <ac:chgData name="pantelis balaouras" userId="25e8755020fc1734" providerId="LiveId" clId="{D79D621E-12D6-4E80-83F9-9C1648CA6E2F}" dt="2024-05-01T10:18:05.465" v="43" actId="20577"/>
            <ac:spMkLst>
              <pc:docMk/>
              <pc:sldMasterMk cId="1468923052" sldId="2147483648"/>
              <pc:sldLayoutMk cId="2577986437" sldId="2147483661"/>
              <ac:spMk id="11" creationId="{2B11A1E7-A92D-4ADD-A414-173299287A7B}"/>
            </ac:spMkLst>
          </pc:spChg>
        </pc:sldLayoutChg>
        <pc:sldLayoutChg chg="modSp mod">
          <pc:chgData name="pantelis balaouras" userId="25e8755020fc1734" providerId="LiveId" clId="{D79D621E-12D6-4E80-83F9-9C1648CA6E2F}" dt="2024-05-01T10:18:12.667" v="45" actId="20577"/>
          <pc:sldLayoutMkLst>
            <pc:docMk/>
            <pc:sldMasterMk cId="1468923052" sldId="2147483648"/>
            <pc:sldLayoutMk cId="2515741970" sldId="2147483665"/>
          </pc:sldLayoutMkLst>
          <pc:spChg chg="mod">
            <ac:chgData name="pantelis balaouras" userId="25e8755020fc1734" providerId="LiveId" clId="{D79D621E-12D6-4E80-83F9-9C1648CA6E2F}" dt="2024-05-01T10:18:12.667" v="45" actId="20577"/>
            <ac:spMkLst>
              <pc:docMk/>
              <pc:sldMasterMk cId="1468923052" sldId="2147483648"/>
              <pc:sldLayoutMk cId="2515741970" sldId="2147483665"/>
              <ac:spMk id="6" creationId="{CA3CB49D-6037-D654-139D-27D28DCF05C0}"/>
            </ac:spMkLst>
          </pc:spChg>
        </pc:sldLayoutChg>
        <pc:sldLayoutChg chg="modSp mod">
          <pc:chgData name="pantelis balaouras" userId="25e8755020fc1734" providerId="LiveId" clId="{D79D621E-12D6-4E80-83F9-9C1648CA6E2F}" dt="2024-05-01T10:18:20.535" v="47" actId="20577"/>
          <pc:sldLayoutMkLst>
            <pc:docMk/>
            <pc:sldMasterMk cId="1468923052" sldId="2147483648"/>
            <pc:sldLayoutMk cId="2336866591" sldId="2147483666"/>
          </pc:sldLayoutMkLst>
          <pc:spChg chg="mod">
            <ac:chgData name="pantelis balaouras" userId="25e8755020fc1734" providerId="LiveId" clId="{D79D621E-12D6-4E80-83F9-9C1648CA6E2F}" dt="2024-05-01T10:18:20.535" v="47" actId="20577"/>
            <ac:spMkLst>
              <pc:docMk/>
              <pc:sldMasterMk cId="1468923052" sldId="2147483648"/>
              <pc:sldLayoutMk cId="2336866591" sldId="2147483666"/>
              <ac:spMk id="4" creationId="{28198CF2-91B3-6C1C-0A93-DC5CB01069DA}"/>
            </ac:spMkLst>
          </pc:spChg>
        </pc:sldLayoutChg>
      </pc:sldMasterChg>
    </pc:docChg>
  </pc:docChgLst>
  <pc:docChgLst>
    <pc:chgData name="pantelis balaouras" userId="25e8755020fc1734" providerId="LiveId" clId="{A22CA8DD-148A-446E-BDB7-4DBFE9C3CDB7}"/>
    <pc:docChg chg="custSel modSld">
      <pc:chgData name="pantelis balaouras" userId="25e8755020fc1734" providerId="LiveId" clId="{A22CA8DD-148A-446E-BDB7-4DBFE9C3CDB7}" dt="2024-05-02T09:25:00.439" v="38" actId="6549"/>
      <pc:docMkLst>
        <pc:docMk/>
      </pc:docMkLst>
      <pc:sldChg chg="addSp delSp modSp mod">
        <pc:chgData name="pantelis balaouras" userId="25e8755020fc1734" providerId="LiveId" clId="{A22CA8DD-148A-446E-BDB7-4DBFE9C3CDB7}" dt="2024-05-02T09:24:47.361" v="36" actId="6549"/>
        <pc:sldMkLst>
          <pc:docMk/>
          <pc:sldMk cId="2033093179" sldId="420"/>
        </pc:sldMkLst>
        <pc:spChg chg="add mod">
          <ac:chgData name="pantelis balaouras" userId="25e8755020fc1734" providerId="LiveId" clId="{A22CA8DD-148A-446E-BDB7-4DBFE9C3CDB7}" dt="2024-05-01T16:37:26.110" v="1"/>
          <ac:spMkLst>
            <pc:docMk/>
            <pc:sldMk cId="2033093179" sldId="420"/>
            <ac:spMk id="3" creationId="{4A970CFA-ED27-ED0C-44BB-78873F63DDB9}"/>
          </ac:spMkLst>
        </pc:spChg>
        <pc:spChg chg="mod">
          <ac:chgData name="pantelis balaouras" userId="25e8755020fc1734" providerId="LiveId" clId="{A22CA8DD-148A-446E-BDB7-4DBFE9C3CDB7}" dt="2024-05-01T16:37:38.239" v="5" actId="27636"/>
          <ac:spMkLst>
            <pc:docMk/>
            <pc:sldMk cId="2033093179" sldId="420"/>
            <ac:spMk id="5" creationId="{F56DC747-739E-5A0C-94B8-E8F8E974AC85}"/>
          </ac:spMkLst>
        </pc:spChg>
        <pc:spChg chg="mod">
          <ac:chgData name="pantelis balaouras" userId="25e8755020fc1734" providerId="LiveId" clId="{A22CA8DD-148A-446E-BDB7-4DBFE9C3CDB7}" dt="2024-05-02T09:24:47.361" v="36" actId="6549"/>
          <ac:spMkLst>
            <pc:docMk/>
            <pc:sldMk cId="2033093179" sldId="420"/>
            <ac:spMk id="13" creationId="{ACBE9AD0-B2F0-4ADA-8F10-B83476743F9C}"/>
          </ac:spMkLst>
        </pc:spChg>
        <pc:picChg chg="del">
          <ac:chgData name="pantelis balaouras" userId="25e8755020fc1734" providerId="LiveId" clId="{A22CA8DD-148A-446E-BDB7-4DBFE9C3CDB7}" dt="2024-05-01T16:37:25.263" v="0" actId="478"/>
          <ac:picMkLst>
            <pc:docMk/>
            <pc:sldMk cId="2033093179" sldId="420"/>
            <ac:picMk id="2" creationId="{22E70B03-7126-1B0C-05F9-2C1895BCD0C5}"/>
          </ac:picMkLst>
        </pc:picChg>
        <pc:picChg chg="add mod">
          <ac:chgData name="pantelis balaouras" userId="25e8755020fc1734" providerId="LiveId" clId="{A22CA8DD-148A-446E-BDB7-4DBFE9C3CDB7}" dt="2024-05-01T16:37:26.110" v="1"/>
          <ac:picMkLst>
            <pc:docMk/>
            <pc:sldMk cId="2033093179" sldId="420"/>
            <ac:picMk id="4" creationId="{E7D61A25-089D-DDC8-EE22-A1936BC76DEF}"/>
          </ac:picMkLst>
        </pc:picChg>
      </pc:sldChg>
      <pc:sldChg chg="addSp delSp modSp mod">
        <pc:chgData name="pantelis balaouras" userId="25e8755020fc1734" providerId="LiveId" clId="{A22CA8DD-148A-446E-BDB7-4DBFE9C3CDB7}" dt="2024-05-02T09:24:53.970" v="37" actId="6549"/>
        <pc:sldMkLst>
          <pc:docMk/>
          <pc:sldMk cId="2585051265" sldId="535"/>
        </pc:sldMkLst>
        <pc:spChg chg="del">
          <ac:chgData name="pantelis balaouras" userId="25e8755020fc1734" providerId="LiveId" clId="{A22CA8DD-148A-446E-BDB7-4DBFE9C3CDB7}" dt="2024-05-01T16:38:25.140" v="8" actId="478"/>
          <ac:spMkLst>
            <pc:docMk/>
            <pc:sldMk cId="2585051265" sldId="535"/>
            <ac:spMk id="3" creationId="{4A1A03FD-DBE8-88F4-1AA3-88B814677301}"/>
          </ac:spMkLst>
        </pc:spChg>
        <pc:spChg chg="add mod">
          <ac:chgData name="pantelis balaouras" userId="25e8755020fc1734" providerId="LiveId" clId="{A22CA8DD-148A-446E-BDB7-4DBFE9C3CDB7}" dt="2024-05-01T16:38:27.069" v="9"/>
          <ac:spMkLst>
            <pc:docMk/>
            <pc:sldMk cId="2585051265" sldId="535"/>
            <ac:spMk id="4" creationId="{92A6C540-A7E4-424E-C853-75DC81BACD1E}"/>
          </ac:spMkLst>
        </pc:spChg>
        <pc:spChg chg="mod">
          <ac:chgData name="pantelis balaouras" userId="25e8755020fc1734" providerId="LiveId" clId="{A22CA8DD-148A-446E-BDB7-4DBFE9C3CDB7}" dt="2024-05-02T09:24:53.970" v="37" actId="6549"/>
          <ac:spMkLst>
            <pc:docMk/>
            <pc:sldMk cId="2585051265" sldId="535"/>
            <ac:spMk id="13" creationId="{ACBE9AD0-B2F0-4ADA-8F10-B83476743F9C}"/>
          </ac:spMkLst>
        </pc:spChg>
        <pc:picChg chg="del">
          <ac:chgData name="pantelis balaouras" userId="25e8755020fc1734" providerId="LiveId" clId="{A22CA8DD-148A-446E-BDB7-4DBFE9C3CDB7}" dt="2024-05-01T16:38:22.380" v="7" actId="478"/>
          <ac:picMkLst>
            <pc:docMk/>
            <pc:sldMk cId="2585051265" sldId="535"/>
            <ac:picMk id="2" creationId="{7F194105-A616-1811-CCD2-0261AE6759AF}"/>
          </ac:picMkLst>
        </pc:picChg>
        <pc:picChg chg="add mod">
          <ac:chgData name="pantelis balaouras" userId="25e8755020fc1734" providerId="LiveId" clId="{A22CA8DD-148A-446E-BDB7-4DBFE9C3CDB7}" dt="2024-05-01T16:38:27.069" v="9"/>
          <ac:picMkLst>
            <pc:docMk/>
            <pc:sldMk cId="2585051265" sldId="535"/>
            <ac:picMk id="6" creationId="{642589AB-DC11-5D25-12CC-6FC253DCA4D5}"/>
          </ac:picMkLst>
        </pc:picChg>
      </pc:sldChg>
      <pc:sldChg chg="addSp modSp mod">
        <pc:chgData name="pantelis balaouras" userId="25e8755020fc1734" providerId="LiveId" clId="{A22CA8DD-148A-446E-BDB7-4DBFE9C3CDB7}" dt="2024-05-01T17:18:20.856" v="21" actId="255"/>
        <pc:sldMkLst>
          <pc:docMk/>
          <pc:sldMk cId="3183176733" sldId="559"/>
        </pc:sldMkLst>
        <pc:spChg chg="add mod">
          <ac:chgData name="pantelis balaouras" userId="25e8755020fc1734" providerId="LiveId" clId="{A22CA8DD-148A-446E-BDB7-4DBFE9C3CDB7}" dt="2024-05-01T17:18:09.611" v="18" actId="1076"/>
          <ac:spMkLst>
            <pc:docMk/>
            <pc:sldMk cId="3183176733" sldId="559"/>
            <ac:spMk id="4" creationId="{BE4B1D44-24AB-D91B-51B2-5FD5C5891E15}"/>
          </ac:spMkLst>
        </pc:spChg>
        <pc:spChg chg="mod">
          <ac:chgData name="pantelis balaouras" userId="25e8755020fc1734" providerId="LiveId" clId="{A22CA8DD-148A-446E-BDB7-4DBFE9C3CDB7}" dt="2024-05-01T17:18:20.856" v="21" actId="255"/>
          <ac:spMkLst>
            <pc:docMk/>
            <pc:sldMk cId="3183176733" sldId="559"/>
            <ac:spMk id="5" creationId="{779F93A1-3BC4-4CAA-B56F-3375A7D00191}"/>
          </ac:spMkLst>
        </pc:spChg>
        <pc:spChg chg="mod">
          <ac:chgData name="pantelis balaouras" userId="25e8755020fc1734" providerId="LiveId" clId="{A22CA8DD-148A-446E-BDB7-4DBFE9C3CDB7}" dt="2024-05-01T17:18:02.267" v="16" actId="1076"/>
          <ac:spMkLst>
            <pc:docMk/>
            <pc:sldMk cId="3183176733" sldId="559"/>
            <ac:spMk id="12" creationId="{8045C3A2-42D7-9705-F471-8AA1E9986FF4}"/>
          </ac:spMkLst>
        </pc:spChg>
        <pc:picChg chg="add mod">
          <ac:chgData name="pantelis balaouras" userId="25e8755020fc1734" providerId="LiveId" clId="{A22CA8DD-148A-446E-BDB7-4DBFE9C3CDB7}" dt="2024-05-01T17:18:04.836" v="17" actId="1076"/>
          <ac:picMkLst>
            <pc:docMk/>
            <pc:sldMk cId="3183176733" sldId="559"/>
            <ac:picMk id="3" creationId="{030B4A77-815C-A52D-5922-E694E644C0EE}"/>
          </ac:picMkLst>
        </pc:picChg>
        <pc:picChg chg="mod">
          <ac:chgData name="pantelis balaouras" userId="25e8755020fc1734" providerId="LiveId" clId="{A22CA8DD-148A-446E-BDB7-4DBFE9C3CDB7}" dt="2024-05-01T17:17:52.453" v="13" actId="1076"/>
          <ac:picMkLst>
            <pc:docMk/>
            <pc:sldMk cId="3183176733" sldId="559"/>
            <ac:picMk id="13" creationId="{C95F5952-9AF9-44B8-B2EE-D4E08460F646}"/>
          </ac:picMkLst>
        </pc:picChg>
      </pc:sldChg>
      <pc:sldChg chg="addSp modSp mod">
        <pc:chgData name="pantelis balaouras" userId="25e8755020fc1734" providerId="LiveId" clId="{A22CA8DD-148A-446E-BDB7-4DBFE9C3CDB7}" dt="2024-05-01T17:18:53.525" v="27" actId="255"/>
        <pc:sldMkLst>
          <pc:docMk/>
          <pc:sldMk cId="3304052412" sldId="567"/>
        </pc:sldMkLst>
        <pc:spChg chg="add mod">
          <ac:chgData name="pantelis balaouras" userId="25e8755020fc1734" providerId="LiveId" clId="{A22CA8DD-148A-446E-BDB7-4DBFE9C3CDB7}" dt="2024-05-01T17:18:32.835" v="22"/>
          <ac:spMkLst>
            <pc:docMk/>
            <pc:sldMk cId="3304052412" sldId="567"/>
            <ac:spMk id="4" creationId="{751BED74-A8B0-F411-2F90-BF086364F44B}"/>
          </ac:spMkLst>
        </pc:spChg>
        <pc:spChg chg="mod">
          <ac:chgData name="pantelis balaouras" userId="25e8755020fc1734" providerId="LiveId" clId="{A22CA8DD-148A-446E-BDB7-4DBFE9C3CDB7}" dt="2024-05-01T17:18:45.514" v="25" actId="14100"/>
          <ac:spMkLst>
            <pc:docMk/>
            <pc:sldMk cId="3304052412" sldId="567"/>
            <ac:spMk id="9" creationId="{0A3789FC-9303-AC1C-A4D4-407A7A66F4E0}"/>
          </ac:spMkLst>
        </pc:spChg>
        <pc:spChg chg="mod">
          <ac:chgData name="pantelis balaouras" userId="25e8755020fc1734" providerId="LiveId" clId="{A22CA8DD-148A-446E-BDB7-4DBFE9C3CDB7}" dt="2024-05-01T17:18:53.525" v="27" actId="255"/>
          <ac:spMkLst>
            <pc:docMk/>
            <pc:sldMk cId="3304052412" sldId="567"/>
            <ac:spMk id="13" creationId="{524F7A08-6374-A137-B246-47C075DBC28B}"/>
          </ac:spMkLst>
        </pc:spChg>
        <pc:picChg chg="add mod">
          <ac:chgData name="pantelis balaouras" userId="25e8755020fc1734" providerId="LiveId" clId="{A22CA8DD-148A-446E-BDB7-4DBFE9C3CDB7}" dt="2024-05-01T17:18:39.925" v="24" actId="1076"/>
          <ac:picMkLst>
            <pc:docMk/>
            <pc:sldMk cId="3304052412" sldId="567"/>
            <ac:picMk id="3" creationId="{4740670E-7EA7-A16B-A5FE-DF0196C98E01}"/>
          </ac:picMkLst>
        </pc:picChg>
      </pc:sldChg>
      <pc:sldChg chg="addSp modSp mod">
        <pc:chgData name="pantelis balaouras" userId="25e8755020fc1734" providerId="LiveId" clId="{A22CA8DD-148A-446E-BDB7-4DBFE9C3CDB7}" dt="2024-05-01T17:19:20.718" v="31" actId="1076"/>
        <pc:sldMkLst>
          <pc:docMk/>
          <pc:sldMk cId="2093691541" sldId="569"/>
        </pc:sldMkLst>
        <pc:spChg chg="add mod">
          <ac:chgData name="pantelis balaouras" userId="25e8755020fc1734" providerId="LiveId" clId="{A22CA8DD-148A-446E-BDB7-4DBFE9C3CDB7}" dt="2024-05-01T17:19:20.718" v="31" actId="1076"/>
          <ac:spMkLst>
            <pc:docMk/>
            <pc:sldMk cId="2093691541" sldId="569"/>
            <ac:spMk id="4" creationId="{EA02F3C6-C5EA-3710-D1C4-098332A9ADDF}"/>
          </ac:spMkLst>
        </pc:spChg>
        <pc:spChg chg="mod">
          <ac:chgData name="pantelis balaouras" userId="25e8755020fc1734" providerId="LiveId" clId="{A22CA8DD-148A-446E-BDB7-4DBFE9C3CDB7}" dt="2024-05-01T17:19:06.181" v="28" actId="207"/>
          <ac:spMkLst>
            <pc:docMk/>
            <pc:sldMk cId="2093691541" sldId="569"/>
            <ac:spMk id="13" creationId="{524F7A08-6374-A137-B246-47C075DBC28B}"/>
          </ac:spMkLst>
        </pc:spChg>
        <pc:picChg chg="add mod">
          <ac:chgData name="pantelis balaouras" userId="25e8755020fc1734" providerId="LiveId" clId="{A22CA8DD-148A-446E-BDB7-4DBFE9C3CDB7}" dt="2024-05-01T17:19:20.718" v="31" actId="1076"/>
          <ac:picMkLst>
            <pc:docMk/>
            <pc:sldMk cId="2093691541" sldId="569"/>
            <ac:picMk id="3" creationId="{E347FCD8-4F98-3E2D-7248-372CF325AC79}"/>
          </ac:picMkLst>
        </pc:picChg>
      </pc:sldChg>
      <pc:sldChg chg="modSp mod">
        <pc:chgData name="pantelis balaouras" userId="25e8755020fc1734" providerId="LiveId" clId="{A22CA8DD-148A-446E-BDB7-4DBFE9C3CDB7}" dt="2024-05-01T17:19:30.795" v="32" actId="207"/>
        <pc:sldMkLst>
          <pc:docMk/>
          <pc:sldMk cId="1647466980" sldId="571"/>
        </pc:sldMkLst>
        <pc:spChg chg="mod">
          <ac:chgData name="pantelis balaouras" userId="25e8755020fc1734" providerId="LiveId" clId="{A22CA8DD-148A-446E-BDB7-4DBFE9C3CDB7}" dt="2024-05-01T17:19:30.795" v="32" actId="207"/>
          <ac:spMkLst>
            <pc:docMk/>
            <pc:sldMk cId="1647466980" sldId="571"/>
            <ac:spMk id="13" creationId="{524F7A08-6374-A137-B246-47C075DBC28B}"/>
          </ac:spMkLst>
        </pc:spChg>
      </pc:sldChg>
      <pc:sldChg chg="addSp modSp mod">
        <pc:chgData name="pantelis balaouras" userId="25e8755020fc1734" providerId="LiveId" clId="{A22CA8DD-148A-446E-BDB7-4DBFE9C3CDB7}" dt="2024-05-01T17:19:49.866" v="35" actId="255"/>
        <pc:sldMkLst>
          <pc:docMk/>
          <pc:sldMk cId="2785471319" sldId="572"/>
        </pc:sldMkLst>
        <pc:spChg chg="add mod">
          <ac:chgData name="pantelis balaouras" userId="25e8755020fc1734" providerId="LiveId" clId="{A22CA8DD-148A-446E-BDB7-4DBFE9C3CDB7}" dt="2024-05-01T17:19:36.459" v="33"/>
          <ac:spMkLst>
            <pc:docMk/>
            <pc:sldMk cId="2785471319" sldId="572"/>
            <ac:spMk id="4" creationId="{8264B51A-8AED-9E03-37CC-60BA6DE277A9}"/>
          </ac:spMkLst>
        </pc:spChg>
        <pc:spChg chg="mod">
          <ac:chgData name="pantelis balaouras" userId="25e8755020fc1734" providerId="LiveId" clId="{A22CA8DD-148A-446E-BDB7-4DBFE9C3CDB7}" dt="2024-05-01T17:19:49.866" v="35" actId="255"/>
          <ac:spMkLst>
            <pc:docMk/>
            <pc:sldMk cId="2785471319" sldId="572"/>
            <ac:spMk id="13" creationId="{524F7A08-6374-A137-B246-47C075DBC28B}"/>
          </ac:spMkLst>
        </pc:spChg>
        <pc:picChg chg="add mod">
          <ac:chgData name="pantelis balaouras" userId="25e8755020fc1734" providerId="LiveId" clId="{A22CA8DD-148A-446E-BDB7-4DBFE9C3CDB7}" dt="2024-05-01T17:19:36.459" v="33"/>
          <ac:picMkLst>
            <pc:docMk/>
            <pc:sldMk cId="2785471319" sldId="572"/>
            <ac:picMk id="3" creationId="{64EF4DA7-53E9-C14F-3B42-9036B673F86D}"/>
          </ac:picMkLst>
        </pc:picChg>
      </pc:sldChg>
      <pc:sldChg chg="modSp mod">
        <pc:chgData name="pantelis balaouras" userId="25e8755020fc1734" providerId="LiveId" clId="{A22CA8DD-148A-446E-BDB7-4DBFE9C3CDB7}" dt="2024-05-02T09:25:00.439" v="38" actId="6549"/>
        <pc:sldMkLst>
          <pc:docMk/>
          <pc:sldMk cId="3423835718" sldId="575"/>
        </pc:sldMkLst>
        <pc:spChg chg="mod">
          <ac:chgData name="pantelis balaouras" userId="25e8755020fc1734" providerId="LiveId" clId="{A22CA8DD-148A-446E-BDB7-4DBFE9C3CDB7}" dt="2024-05-02T09:25:00.439" v="38" actId="6549"/>
          <ac:spMkLst>
            <pc:docMk/>
            <pc:sldMk cId="3423835718" sldId="575"/>
            <ac:spMk id="13" creationId="{ACBE9AD0-B2F0-4ADA-8F10-B83476743F9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10/5/2024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10/5/2024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523493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a:t>
            </a:fld>
            <a:endParaRPr lang="el-GR"/>
          </a:p>
        </p:txBody>
      </p:sp>
    </p:spTree>
    <p:extLst>
      <p:ext uri="{BB962C8B-B14F-4D97-AF65-F5344CB8AC3E}">
        <p14:creationId xmlns:p14="http://schemas.microsoft.com/office/powerpoint/2010/main" val="441892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11</a:t>
            </a:fld>
            <a:endParaRPr lang="el-GR"/>
          </a:p>
        </p:txBody>
      </p:sp>
    </p:spTree>
    <p:extLst>
      <p:ext uri="{BB962C8B-B14F-4D97-AF65-F5344CB8AC3E}">
        <p14:creationId xmlns:p14="http://schemas.microsoft.com/office/powerpoint/2010/main" val="153449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12</a:t>
            </a:fld>
            <a:endParaRPr lang="el-GR"/>
          </a:p>
        </p:txBody>
      </p:sp>
    </p:spTree>
    <p:extLst>
      <p:ext uri="{BB962C8B-B14F-4D97-AF65-F5344CB8AC3E}">
        <p14:creationId xmlns:p14="http://schemas.microsoft.com/office/powerpoint/2010/main" val="1721931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13</a:t>
            </a:fld>
            <a:endParaRPr lang="el-GR"/>
          </a:p>
        </p:txBody>
      </p:sp>
    </p:spTree>
    <p:extLst>
      <p:ext uri="{BB962C8B-B14F-4D97-AF65-F5344CB8AC3E}">
        <p14:creationId xmlns:p14="http://schemas.microsoft.com/office/powerpoint/2010/main" val="1449503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14</a:t>
            </a:fld>
            <a:endParaRPr lang="el-GR"/>
          </a:p>
        </p:txBody>
      </p:sp>
    </p:spTree>
    <p:extLst>
      <p:ext uri="{BB962C8B-B14F-4D97-AF65-F5344CB8AC3E}">
        <p14:creationId xmlns:p14="http://schemas.microsoft.com/office/powerpoint/2010/main" val="1318484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15</a:t>
            </a:fld>
            <a:endParaRPr lang="el-GR"/>
          </a:p>
        </p:txBody>
      </p:sp>
    </p:spTree>
    <p:extLst>
      <p:ext uri="{BB962C8B-B14F-4D97-AF65-F5344CB8AC3E}">
        <p14:creationId xmlns:p14="http://schemas.microsoft.com/office/powerpoint/2010/main" val="3535203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16</a:t>
            </a:fld>
            <a:endParaRPr lang="el-GR"/>
          </a:p>
        </p:txBody>
      </p:sp>
    </p:spTree>
    <p:extLst>
      <p:ext uri="{BB962C8B-B14F-4D97-AF65-F5344CB8AC3E}">
        <p14:creationId xmlns:p14="http://schemas.microsoft.com/office/powerpoint/2010/main" val="1947959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17</a:t>
            </a:fld>
            <a:endParaRPr lang="el-GR"/>
          </a:p>
        </p:txBody>
      </p:sp>
    </p:spTree>
    <p:extLst>
      <p:ext uri="{BB962C8B-B14F-4D97-AF65-F5344CB8AC3E}">
        <p14:creationId xmlns:p14="http://schemas.microsoft.com/office/powerpoint/2010/main" val="2571023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18</a:t>
            </a:fld>
            <a:endParaRPr lang="el-GR"/>
          </a:p>
        </p:txBody>
      </p:sp>
    </p:spTree>
    <p:extLst>
      <p:ext uri="{BB962C8B-B14F-4D97-AF65-F5344CB8AC3E}">
        <p14:creationId xmlns:p14="http://schemas.microsoft.com/office/powerpoint/2010/main" val="826031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19</a:t>
            </a:fld>
            <a:endParaRPr lang="el-GR"/>
          </a:p>
        </p:txBody>
      </p:sp>
    </p:spTree>
    <p:extLst>
      <p:ext uri="{BB962C8B-B14F-4D97-AF65-F5344CB8AC3E}">
        <p14:creationId xmlns:p14="http://schemas.microsoft.com/office/powerpoint/2010/main" val="60078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2695902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20</a:t>
            </a:fld>
            <a:endParaRPr lang="el-GR"/>
          </a:p>
        </p:txBody>
      </p:sp>
    </p:spTree>
    <p:extLst>
      <p:ext uri="{BB962C8B-B14F-4D97-AF65-F5344CB8AC3E}">
        <p14:creationId xmlns:p14="http://schemas.microsoft.com/office/powerpoint/2010/main" val="3599028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21</a:t>
            </a:fld>
            <a:endParaRPr lang="el-GR"/>
          </a:p>
        </p:txBody>
      </p:sp>
    </p:spTree>
    <p:extLst>
      <p:ext uri="{BB962C8B-B14F-4D97-AF65-F5344CB8AC3E}">
        <p14:creationId xmlns:p14="http://schemas.microsoft.com/office/powerpoint/2010/main" val="150873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22</a:t>
            </a:fld>
            <a:endParaRPr lang="el-GR"/>
          </a:p>
        </p:txBody>
      </p:sp>
    </p:spTree>
    <p:extLst>
      <p:ext uri="{BB962C8B-B14F-4D97-AF65-F5344CB8AC3E}">
        <p14:creationId xmlns:p14="http://schemas.microsoft.com/office/powerpoint/2010/main" val="73904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23</a:t>
            </a:fld>
            <a:endParaRPr lang="el-GR"/>
          </a:p>
        </p:txBody>
      </p:sp>
    </p:spTree>
    <p:extLst>
      <p:ext uri="{BB962C8B-B14F-4D97-AF65-F5344CB8AC3E}">
        <p14:creationId xmlns:p14="http://schemas.microsoft.com/office/powerpoint/2010/main" val="391944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24</a:t>
            </a:fld>
            <a:endParaRPr lang="el-GR"/>
          </a:p>
        </p:txBody>
      </p:sp>
    </p:spTree>
    <p:extLst>
      <p:ext uri="{BB962C8B-B14F-4D97-AF65-F5344CB8AC3E}">
        <p14:creationId xmlns:p14="http://schemas.microsoft.com/office/powerpoint/2010/main" val="2193707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25</a:t>
            </a:fld>
            <a:endParaRPr lang="el-GR"/>
          </a:p>
        </p:txBody>
      </p:sp>
    </p:spTree>
    <p:extLst>
      <p:ext uri="{BB962C8B-B14F-4D97-AF65-F5344CB8AC3E}">
        <p14:creationId xmlns:p14="http://schemas.microsoft.com/office/powerpoint/2010/main" val="634238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26</a:t>
            </a:fld>
            <a:endParaRPr lang="el-GR"/>
          </a:p>
        </p:txBody>
      </p:sp>
    </p:spTree>
    <p:extLst>
      <p:ext uri="{BB962C8B-B14F-4D97-AF65-F5344CB8AC3E}">
        <p14:creationId xmlns:p14="http://schemas.microsoft.com/office/powerpoint/2010/main" val="2377138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27</a:t>
            </a:fld>
            <a:endParaRPr lang="el-GR"/>
          </a:p>
        </p:txBody>
      </p:sp>
    </p:spTree>
    <p:extLst>
      <p:ext uri="{BB962C8B-B14F-4D97-AF65-F5344CB8AC3E}">
        <p14:creationId xmlns:p14="http://schemas.microsoft.com/office/powerpoint/2010/main" val="2244641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28</a:t>
            </a:fld>
            <a:endParaRPr lang="el-GR"/>
          </a:p>
        </p:txBody>
      </p:sp>
    </p:spTree>
    <p:extLst>
      <p:ext uri="{BB962C8B-B14F-4D97-AF65-F5344CB8AC3E}">
        <p14:creationId xmlns:p14="http://schemas.microsoft.com/office/powerpoint/2010/main" val="3457269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29</a:t>
            </a:fld>
            <a:endParaRPr lang="el-GR"/>
          </a:p>
        </p:txBody>
      </p:sp>
    </p:spTree>
    <p:extLst>
      <p:ext uri="{BB962C8B-B14F-4D97-AF65-F5344CB8AC3E}">
        <p14:creationId xmlns:p14="http://schemas.microsoft.com/office/powerpoint/2010/main" val="98897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3059324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30</a:t>
            </a:fld>
            <a:endParaRPr lang="el-GR"/>
          </a:p>
        </p:txBody>
      </p:sp>
    </p:spTree>
    <p:extLst>
      <p:ext uri="{BB962C8B-B14F-4D97-AF65-F5344CB8AC3E}">
        <p14:creationId xmlns:p14="http://schemas.microsoft.com/office/powerpoint/2010/main" val="2229397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31</a:t>
            </a:fld>
            <a:endParaRPr lang="el-GR"/>
          </a:p>
        </p:txBody>
      </p:sp>
    </p:spTree>
    <p:extLst>
      <p:ext uri="{BB962C8B-B14F-4D97-AF65-F5344CB8AC3E}">
        <p14:creationId xmlns:p14="http://schemas.microsoft.com/office/powerpoint/2010/main" val="3542918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32</a:t>
            </a:fld>
            <a:endParaRPr lang="el-GR"/>
          </a:p>
        </p:txBody>
      </p:sp>
    </p:spTree>
    <p:extLst>
      <p:ext uri="{BB962C8B-B14F-4D97-AF65-F5344CB8AC3E}">
        <p14:creationId xmlns:p14="http://schemas.microsoft.com/office/powerpoint/2010/main" val="942475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33</a:t>
            </a:fld>
            <a:endParaRPr lang="el-GR"/>
          </a:p>
        </p:txBody>
      </p:sp>
    </p:spTree>
    <p:extLst>
      <p:ext uri="{BB962C8B-B14F-4D97-AF65-F5344CB8AC3E}">
        <p14:creationId xmlns:p14="http://schemas.microsoft.com/office/powerpoint/2010/main" val="538311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34</a:t>
            </a:fld>
            <a:endParaRPr lang="el-GR"/>
          </a:p>
        </p:txBody>
      </p:sp>
    </p:spTree>
    <p:extLst>
      <p:ext uri="{BB962C8B-B14F-4D97-AF65-F5344CB8AC3E}">
        <p14:creationId xmlns:p14="http://schemas.microsoft.com/office/powerpoint/2010/main" val="3395452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35</a:t>
            </a:fld>
            <a:endParaRPr lang="el-GR"/>
          </a:p>
        </p:txBody>
      </p:sp>
    </p:spTree>
    <p:extLst>
      <p:ext uri="{BB962C8B-B14F-4D97-AF65-F5344CB8AC3E}">
        <p14:creationId xmlns:p14="http://schemas.microsoft.com/office/powerpoint/2010/main" val="3938577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36</a:t>
            </a:fld>
            <a:endParaRPr lang="el-GR"/>
          </a:p>
        </p:txBody>
      </p:sp>
    </p:spTree>
    <p:extLst>
      <p:ext uri="{BB962C8B-B14F-4D97-AF65-F5344CB8AC3E}">
        <p14:creationId xmlns:p14="http://schemas.microsoft.com/office/powerpoint/2010/main" val="3816556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37</a:t>
            </a:fld>
            <a:endParaRPr lang="el-GR"/>
          </a:p>
        </p:txBody>
      </p:sp>
    </p:spTree>
    <p:extLst>
      <p:ext uri="{BB962C8B-B14F-4D97-AF65-F5344CB8AC3E}">
        <p14:creationId xmlns:p14="http://schemas.microsoft.com/office/powerpoint/2010/main" val="1465322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b="1" dirty="0"/>
              <a:t/>
            </a:r>
            <a:br>
              <a:rPr lang="en-GB" b="1" dirty="0"/>
            </a:br>
            <a:r>
              <a:rPr lang="en-GB" b="1" dirty="0"/>
              <a:t/>
            </a:r>
            <a:br>
              <a:rPr lang="en-GB" b="1" dirty="0"/>
            </a:br>
            <a:endParaRPr lang="en-GB" dirty="0"/>
          </a:p>
          <a:p>
            <a:endParaRPr lang="en-GB" dirty="0"/>
          </a:p>
          <a:p>
            <a:endParaRPr lang="el-GR" dirty="0"/>
          </a:p>
          <a:p>
            <a:endParaRPr lang="en-GB"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38</a:t>
            </a:fld>
            <a:endParaRPr lang="el-GR"/>
          </a:p>
        </p:txBody>
      </p:sp>
    </p:spTree>
    <p:extLst>
      <p:ext uri="{BB962C8B-B14F-4D97-AF65-F5344CB8AC3E}">
        <p14:creationId xmlns:p14="http://schemas.microsoft.com/office/powerpoint/2010/main" val="2558520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39</a:t>
            </a:fld>
            <a:endParaRPr lang="el-GR"/>
          </a:p>
        </p:txBody>
      </p:sp>
    </p:spTree>
    <p:extLst>
      <p:ext uri="{BB962C8B-B14F-4D97-AF65-F5344CB8AC3E}">
        <p14:creationId xmlns:p14="http://schemas.microsoft.com/office/powerpoint/2010/main" val="3245976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3628792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40</a:t>
            </a:fld>
            <a:endParaRPr lang="el-GR"/>
          </a:p>
        </p:txBody>
      </p:sp>
    </p:spTree>
    <p:extLst>
      <p:ext uri="{BB962C8B-B14F-4D97-AF65-F5344CB8AC3E}">
        <p14:creationId xmlns:p14="http://schemas.microsoft.com/office/powerpoint/2010/main" val="982185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41</a:t>
            </a:fld>
            <a:endParaRPr lang="el-GR"/>
          </a:p>
        </p:txBody>
      </p:sp>
    </p:spTree>
    <p:extLst>
      <p:ext uri="{BB962C8B-B14F-4D97-AF65-F5344CB8AC3E}">
        <p14:creationId xmlns:p14="http://schemas.microsoft.com/office/powerpoint/2010/main" val="1512046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42</a:t>
            </a:fld>
            <a:endParaRPr lang="el-GR"/>
          </a:p>
        </p:txBody>
      </p:sp>
    </p:spTree>
    <p:extLst>
      <p:ext uri="{BB962C8B-B14F-4D97-AF65-F5344CB8AC3E}">
        <p14:creationId xmlns:p14="http://schemas.microsoft.com/office/powerpoint/2010/main" val="1786609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43</a:t>
            </a:fld>
            <a:endParaRPr lang="el-GR"/>
          </a:p>
        </p:txBody>
      </p:sp>
    </p:spTree>
    <p:extLst>
      <p:ext uri="{BB962C8B-B14F-4D97-AF65-F5344CB8AC3E}">
        <p14:creationId xmlns:p14="http://schemas.microsoft.com/office/powerpoint/2010/main" val="388523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6</a:t>
            </a:fld>
            <a:endParaRPr lang="el-GR"/>
          </a:p>
        </p:txBody>
      </p:sp>
    </p:spTree>
    <p:extLst>
      <p:ext uri="{BB962C8B-B14F-4D97-AF65-F5344CB8AC3E}">
        <p14:creationId xmlns:p14="http://schemas.microsoft.com/office/powerpoint/2010/main" val="240718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7</a:t>
            </a:fld>
            <a:endParaRPr lang="el-GR"/>
          </a:p>
        </p:txBody>
      </p:sp>
    </p:spTree>
    <p:extLst>
      <p:ext uri="{BB962C8B-B14F-4D97-AF65-F5344CB8AC3E}">
        <p14:creationId xmlns:p14="http://schemas.microsoft.com/office/powerpoint/2010/main" val="19739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8</a:t>
            </a:fld>
            <a:endParaRPr lang="el-GR"/>
          </a:p>
        </p:txBody>
      </p:sp>
    </p:spTree>
    <p:extLst>
      <p:ext uri="{BB962C8B-B14F-4D97-AF65-F5344CB8AC3E}">
        <p14:creationId xmlns:p14="http://schemas.microsoft.com/office/powerpoint/2010/main" val="1210176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a:t>
            </a:fld>
            <a:endParaRPr lang="el-GR"/>
          </a:p>
        </p:txBody>
      </p:sp>
    </p:spTree>
    <p:extLst>
      <p:ext uri="{BB962C8B-B14F-4D97-AF65-F5344CB8AC3E}">
        <p14:creationId xmlns:p14="http://schemas.microsoft.com/office/powerpoint/2010/main" val="2226807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pic>
        <p:nvPicPr>
          <p:cNvPr id="2" name="Picture 1" descr="Blue text on a black background&#10;&#10;Description automatically generated">
            <a:extLst>
              <a:ext uri="{FF2B5EF4-FFF2-40B4-BE49-F238E27FC236}">
                <a16:creationId xmlns:a16="http://schemas.microsoft.com/office/drawing/2014/main" id="{C84ABD09-047E-D5B3-10E0-1421F08D771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6446746"/>
            <a:ext cx="1843259" cy="411254"/>
          </a:xfrm>
          <a:prstGeom prst="rect">
            <a:avLst/>
          </a:prstGeom>
        </p:spPr>
      </p:pic>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custGeom>
            <a:avLst/>
            <a:gdLst>
              <a:gd name="connsiteX0" fmla="*/ 0 w 12192001"/>
              <a:gd name="connsiteY0" fmla="*/ 0 h 3787362"/>
              <a:gd name="connsiteX1" fmla="*/ 12192001 w 12192001"/>
              <a:gd name="connsiteY1" fmla="*/ 0 h 3787362"/>
              <a:gd name="connsiteX2" fmla="*/ 12192001 w 12192001"/>
              <a:gd name="connsiteY2" fmla="*/ 3787362 h 3787362"/>
              <a:gd name="connsiteX3" fmla="*/ 0 w 12192001"/>
              <a:gd name="connsiteY3" fmla="*/ 3787362 h 3787362"/>
              <a:gd name="connsiteX4" fmla="*/ 0 w 12192001"/>
              <a:gd name="connsiteY4" fmla="*/ 0 h 378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stroke="0"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w="9525">
            <a:noFill/>
            <a:miter lim="800000"/>
            <a:headEnd/>
            <a:tailEnd/>
            <a:extLst>
              <a:ext uri="{C807C97D-BFC1-408E-A445-0C87EB9F89A2}">
                <ask:lineSketchStyleProps xmlns:ask="http://schemas.microsoft.com/office/drawing/2018/sketchyshapes" xmlns="" sd="943183522">
                  <a:prstGeom prst="rect">
                    <a:avLst/>
                  </a:prstGeom>
                  <ask:type>
                    <ask:lineSketchCurved/>
                  </ask:type>
                </ask:lineSketchStyleProps>
              </a:ext>
            </a:extLst>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solidFill>
                <a:schemeClr val="tx1"/>
              </a:solidFill>
            </a:endParaRP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C01E24"/>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marL="228600" indent="-228600">
              <a:buClr>
                <a:srgbClr val="C00000"/>
              </a:buClr>
              <a:buFont typeface="Wingdings" panose="05000000000000000000" pitchFamily="2" charset="2"/>
              <a:buChar char="ü"/>
              <a:defRPr>
                <a:solidFill>
                  <a:schemeClr val="tx1"/>
                </a:solidFill>
                <a:effectLst/>
                <a:latin typeface="+mn-lt"/>
              </a:defRPr>
            </a:lvl1pPr>
            <a:lvl2pPr marL="685800" indent="-228600">
              <a:buClr>
                <a:srgbClr val="C00000"/>
              </a:buClr>
              <a:buFont typeface="Wingdings" panose="05000000000000000000" pitchFamily="2" charset="2"/>
              <a:buChar char="ü"/>
              <a:defRPr>
                <a:solidFill>
                  <a:schemeClr val="tx1"/>
                </a:solidFill>
                <a:effectLst/>
                <a:latin typeface="+mn-lt"/>
              </a:defRPr>
            </a:lvl2pPr>
            <a:lvl3pPr marL="1143000" indent="-228600">
              <a:buClr>
                <a:srgbClr val="C00000"/>
              </a:buClr>
              <a:buFont typeface="Wingdings" panose="05000000000000000000" pitchFamily="2" charset="2"/>
              <a:buChar char="ü"/>
              <a:defRPr>
                <a:solidFill>
                  <a:schemeClr val="tx1"/>
                </a:solidFill>
                <a:effectLst/>
                <a:latin typeface="+mn-lt"/>
              </a:defRPr>
            </a:lvl3pPr>
            <a:lvl4pPr marL="1600200" indent="-228600">
              <a:buClr>
                <a:srgbClr val="C00000"/>
              </a:buClr>
              <a:buFont typeface="Wingdings" panose="05000000000000000000" pitchFamily="2" charset="2"/>
              <a:buChar char="ü"/>
              <a:defRPr>
                <a:solidFill>
                  <a:schemeClr val="tx1"/>
                </a:solidFill>
                <a:effectLst/>
                <a:latin typeface="+mn-lt"/>
              </a:defRPr>
            </a:lvl4pPr>
            <a:lvl5pPr marL="2057400" indent="-228600">
              <a:buClr>
                <a:srgbClr val="C00000"/>
              </a:buClr>
              <a:buFont typeface="Wingdings" panose="05000000000000000000" pitchFamily="2" charset="2"/>
              <a:buChar char="ü"/>
              <a:defRPr>
                <a:solidFill>
                  <a:schemeClr val="tx1"/>
                </a:solidFill>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Εικόνα 4">
            <a:extLst>
              <a:ext uri="{FF2B5EF4-FFF2-40B4-BE49-F238E27FC236}">
                <a16:creationId xmlns:a16="http://schemas.microsoft.com/office/drawing/2014/main" id="{315B9CD0-664A-1A57-5482-64081E3C8776}"/>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6" name="Εικόνα 5"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8AD8DA09-CA51-90FC-C37F-AA4EB941D2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1C64525D-B8CE-6572-E8A4-458CB9AD521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4" name="Εικόνα 3">
            <a:extLst>
              <a:ext uri="{FF2B5EF4-FFF2-40B4-BE49-F238E27FC236}">
                <a16:creationId xmlns:a16="http://schemas.microsoft.com/office/drawing/2014/main" id="{2422E4BA-8C61-60DE-25F8-335B91431FA3}"/>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7" name="Εικόνα 6">
            <a:extLst>
              <a:ext uri="{FF2B5EF4-FFF2-40B4-BE49-F238E27FC236}">
                <a16:creationId xmlns:a16="http://schemas.microsoft.com/office/drawing/2014/main" id="{79E7C37E-A457-1396-C30F-E6C37DEB4963}"/>
              </a:ext>
            </a:extLst>
          </p:cNvPr>
          <p:cNvPicPr>
            <a:picLocks noChangeAspect="1"/>
          </p:cNvPicPr>
          <p:nvPr userDrawn="1"/>
        </p:nvPicPr>
        <p:blipFill rotWithShape="1">
          <a:blip r:embed="rId2"/>
          <a:srcRect b="59835"/>
          <a:stretch/>
        </p:blipFill>
        <p:spPr>
          <a:xfrm rot="10800000">
            <a:off x="-8250" y="-4107"/>
            <a:ext cx="12191695" cy="349261"/>
          </a:xfrm>
          <a:prstGeom prst="rect">
            <a:avLst/>
          </a:prstGeom>
        </p:spPr>
      </p:pic>
      <p:pic>
        <p:nvPicPr>
          <p:cNvPr id="2" name="Εικόνα 1"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0974A85F-3A88-CEEA-7639-BFA4470EC4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1635" y="365125"/>
            <a:ext cx="591924" cy="1059378"/>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EDD59B1A-2A54-1204-19F3-2F962558168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extLst>
      <p:ext uri="{BB962C8B-B14F-4D97-AF65-F5344CB8AC3E}">
        <p14:creationId xmlns:p14="http://schemas.microsoft.com/office/powerpoint/2010/main" val="20716992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203864"/>
                </a:solidFill>
                <a:effectLst/>
                <a:latin typeface="+mn-lt"/>
                <a:ea typeface="Adobe Gothic Std B" panose="020B0800000000000000" pitchFamily="34" charset="-128"/>
                <a:cs typeface="+mj-cs"/>
              </a:defRPr>
            </a:lvl1pPr>
          </a:lstStyle>
          <a:p>
            <a:r>
              <a:rPr lang="en-US"/>
              <a:t>Unit 1</a:t>
            </a:r>
            <a:br>
              <a:rPr lang="en-US"/>
            </a:br>
            <a:r>
              <a:rPr lang="el-GR"/>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C01E24"/>
              </a:buClr>
              <a:defRPr>
                <a:latin typeface="+mn-lt"/>
              </a:defRPr>
            </a:lvl1pPr>
            <a:lvl2pPr>
              <a:lnSpc>
                <a:spcPct val="150000"/>
              </a:lnSpc>
              <a:buClr>
                <a:srgbClr val="C01E24"/>
              </a:buClr>
              <a:defRPr>
                <a:latin typeface="+mn-lt"/>
              </a:defRPr>
            </a:lvl2pPr>
            <a:lvl3pPr>
              <a:lnSpc>
                <a:spcPct val="150000"/>
              </a:lnSpc>
              <a:buClr>
                <a:srgbClr val="C01E24"/>
              </a:buClr>
              <a:defRPr>
                <a:latin typeface="+mn-lt"/>
              </a:defRPr>
            </a:lvl3pPr>
            <a:lvl4pPr>
              <a:lnSpc>
                <a:spcPct val="150000"/>
              </a:lnSpc>
              <a:buClr>
                <a:srgbClr val="C01E24"/>
              </a:buClr>
              <a:defRPr>
                <a:latin typeface="+mn-lt"/>
              </a:defRPr>
            </a:lvl4pPr>
            <a:lvl5pPr>
              <a:lnSpc>
                <a:spcPct val="150000"/>
              </a:lnSpc>
              <a:buClr>
                <a:srgbClr val="C01E24"/>
              </a:buClr>
              <a:defRPr>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6" name="Εικόνα 5">
            <a:extLst>
              <a:ext uri="{FF2B5EF4-FFF2-40B4-BE49-F238E27FC236}">
                <a16:creationId xmlns:a16="http://schemas.microsoft.com/office/drawing/2014/main" id="{32D2C6E2-DA3C-03C5-4B1D-9DB2EFCDEC7A}"/>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B601D7AC-22F9-68D2-2485-EF228EEDE2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883C3956-61FA-889B-7643-4B8AC324F0C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628" y="6451864"/>
            <a:ext cx="1843259" cy="411254"/>
          </a:xfrm>
          <a:prstGeom prst="rect">
            <a:avLst/>
          </a:prstGeom>
        </p:spPr>
      </p:pic>
    </p:spTree>
    <p:extLst>
      <p:ext uri="{BB962C8B-B14F-4D97-AF65-F5344CB8AC3E}">
        <p14:creationId xmlns:p14="http://schemas.microsoft.com/office/powerpoint/2010/main" val="575485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11"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81370"/>
            <a:ext cx="8709225"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2.1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How to search and select Health Apps</a:t>
            </a:r>
          </a:p>
        </p:txBody>
      </p:sp>
      <p:pic>
        <p:nvPicPr>
          <p:cNvPr id="4" name="Εικόνα 3"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A36E9AEE-CF4B-71A4-5EBB-574F1E021C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2E2C5BC-041B-E0DB-5C32-C01D4FD31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6" name="TextBox 12">
            <a:extLst>
              <a:ext uri="{FF2B5EF4-FFF2-40B4-BE49-F238E27FC236}">
                <a16:creationId xmlns:a16="http://schemas.microsoft.com/office/drawing/2014/main" id="{CA3CB49D-6037-D654-139D-27D28DCF05C0}"/>
              </a:ext>
            </a:extLst>
          </p:cNvPr>
          <p:cNvSpPr txBox="1">
            <a:spLocks noChangeArrowheads="1"/>
          </p:cNvSpPr>
          <p:nvPr userDrawn="1"/>
        </p:nvSpPr>
        <p:spPr bwMode="auto">
          <a:xfrm>
            <a:off x="0" y="98623"/>
            <a:ext cx="8709225" cy="32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2.1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How to search and select Health Apps</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25157419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TextBox 12">
            <a:extLst>
              <a:ext uri="{FF2B5EF4-FFF2-40B4-BE49-F238E27FC236}">
                <a16:creationId xmlns:a16="http://schemas.microsoft.com/office/drawing/2014/main" id="{28198CF2-91B3-6C1C-0A93-DC5CB01069DA}"/>
              </a:ext>
            </a:extLst>
          </p:cNvPr>
          <p:cNvSpPr txBox="1">
            <a:spLocks noChangeArrowheads="1"/>
          </p:cNvSpPr>
          <p:nvPr userDrawn="1"/>
        </p:nvSpPr>
        <p:spPr bwMode="auto">
          <a:xfrm>
            <a:off x="0" y="98623"/>
            <a:ext cx="8709225" cy="32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2.1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How to search and select Health Apps</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23368665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10/5/2024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03864"/>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pixabay.com/service/license-summary/" TargetMode="External"/><Relationship Id="rId4" Type="http://schemas.openxmlformats.org/officeDocument/2006/relationships/hyperlink" Target="https://pixabay.com/de/vectors/ambulanz-sanit%C3%A4ter-rot-kreuzen-2440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pixabay.com/service/license-summary/" TargetMode="External"/><Relationship Id="rId4" Type="http://schemas.openxmlformats.org/officeDocument/2006/relationships/hyperlink" Target="https://pixabay.com/de/vectors/balance-achtung-konzentration-151797/"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de/vectors/talk-reden-sprechblase-konversation-7228805/"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hyperlink" Target="https://play.google.com/store/apps/details?id=com.zeopoxa.fitness.running&amp;gl=DE" TargetMode="External"/><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 Id="rId9" Type="http://schemas.openxmlformats.org/officeDocument/2006/relationships/image" Target="../media/image33.emf"/></Relationships>
</file>

<file path=ppt/slides/_rels/slide15.xml.rels><?xml version="1.0" encoding="UTF-8" standalone="yes"?>
<Relationships xmlns="http://schemas.openxmlformats.org/package/2006/relationships"><Relationship Id="rId8" Type="http://schemas.openxmlformats.org/officeDocument/2006/relationships/hyperlink" Target="https://play.google.com/store/search?q=neuronation&amp;c=apps&amp;gl=DE" TargetMode="External"/><Relationship Id="rId3" Type="http://schemas.openxmlformats.org/officeDocument/2006/relationships/hyperlink" Target="https://www.youtube.com/watch?v=8zyLk8PY03I" TargetMode="External"/><Relationship Id="rId7"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pixabay.com/service/license-summary/" TargetMode="External"/><Relationship Id="rId5" Type="http://schemas.openxmlformats.org/officeDocument/2006/relationships/hyperlink" Target="https://pixabay.com/photos/hands-puzzle-pieces-connect-20333/" TargetMode="Externa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vectors/idea-the-light-bulb-light-volunteer-1972924/"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hyperlink" Target="https://pixabay.com/service/license-summar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de/photos/iphone-7-isoliert-ber%C3%BChren-app-3171205/"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hyperlink" Target="https://pixabay.com/service/license-summar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de/illustrations/laufen-rennen-sport-sportler-954990/"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hyperlink" Target="https://pixabay.com/service/license-summary/"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de/vectors/avocado-lebensmittel-gr%C3%BCn-h%C3%A4lfte-161822/"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hyperlink" Target="https://pixabay.com/service/license-summa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2.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hyperlink" Target="https://www.apple.com/de/app-store/"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play.google.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de/photos/inhaltsvermarktung-schriftsteller-4111003/"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hyperlink" Target="https://pixabay.com/service/license-summary/"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de/photos/vergr%C3%B6%C3%9Ferung-glas-detektiv-2681372/" TargetMode="External"/><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hyperlink" Target="https://pixabay.com/service/license-summa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de/photos/fragezeichen-symbol-charakter-230904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de/vectors/h%C3%A4nde-h%C3%A4ndedruck-handeln-vertrag-6030186/"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hyperlink" Target="https://pixabay.com/service/license-summar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de/vectors/silhouette-herbst-fallen-3347559/"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hyperlink" Target="https://pixabay.com/service/license-summary/"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de/photos/experiment-chemie-fl%C3%BCssig-220023/"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hyperlink" Target="https://pixabay.com/service/license-summar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de/photos/datenschutz-sicherheit-4394633/"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9.jpg"/><Relationship Id="rId4" Type="http://schemas.openxmlformats.org/officeDocument/2006/relationships/hyperlink" Target="https://pixabay.com/service/license-summary/"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pixabay.com/de/photos/unternehmer-idee-kompetenz-vision-1340649/"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hyperlink" Target="https://pixabay.com/service/license-summary/"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6.jpeg"/><Relationship Id="rId18" Type="http://schemas.openxmlformats.org/officeDocument/2006/relationships/hyperlink" Target="http://www.amsed.fr/" TargetMode="External"/><Relationship Id="rId3" Type="http://schemas.openxmlformats.org/officeDocument/2006/relationships/image" Target="../media/image11.jpeg"/><Relationship Id="rId21" Type="http://schemas.openxmlformats.org/officeDocument/2006/relationships/image" Target="../media/image20.jpg"/><Relationship Id="rId7" Type="http://schemas.openxmlformats.org/officeDocument/2006/relationships/image" Target="../media/image13.jpeg"/><Relationship Id="rId12" Type="http://schemas.openxmlformats.org/officeDocument/2006/relationships/hyperlink" Target="https://www.media-k.eu/" TargetMode="External"/><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hyperlink" Target="http://www.coordina-oerh.com/" TargetMode="External"/><Relationship Id="rId11" Type="http://schemas.openxmlformats.org/officeDocument/2006/relationships/image" Target="../media/image15.jpeg"/><Relationship Id="rId5" Type="http://schemas.openxmlformats.org/officeDocument/2006/relationships/image" Target="../media/image12.jpeg"/><Relationship Id="rId15" Type="http://schemas.openxmlformats.org/officeDocument/2006/relationships/hyperlink" Target="http://www.connexions.gr/" TargetMode="External"/><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4.jpeg"/><Relationship Id="rId14" Type="http://schemas.openxmlformats.org/officeDocument/2006/relationships/hyperlink" Target="https://www.oxfamitalia.org/" TargetMode="External"/><Relationship Id="rId22"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pps.apple.com/de/app/headspace-meditation-schlaf/id493145008"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apps.apple.com/de/app/sleepio/id1538191784"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illustrations/center-centered-gears-visor-target-206490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s://pixabay.com/service/license/" TargetMode="External"/><Relationship Id="rId4" Type="http://schemas.openxmlformats.org/officeDocument/2006/relationships/hyperlink" Target="https://pixabay.com/vectors/questions-man-head-success-lamp-2519654/"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2.png"/><Relationship Id="rId7" Type="http://schemas.openxmlformats.org/officeDocument/2006/relationships/slide" Target="slide2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20.xml"/><Relationship Id="rId5" Type="http://schemas.openxmlformats.org/officeDocument/2006/relationships/slide" Target="slide13.xml"/><Relationship Id="rId4" Type="http://schemas.openxmlformats.org/officeDocument/2006/relationships/slide" Target="slide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pixabay.com/service/license-summary/" TargetMode="External"/><Relationship Id="rId4" Type="http://schemas.openxmlformats.org/officeDocument/2006/relationships/hyperlink" Target="https://pixabay.com/de/vectors/fragen-mann-kopf-erfolg-lampe-251965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22BC770-408C-50C8-126F-18790E99F2CB}"/>
              </a:ext>
            </a:extLst>
          </p:cNvPr>
          <p:cNvSpPr txBox="1">
            <a:spLocks/>
          </p:cNvSpPr>
          <p:nvPr/>
        </p:nvSpPr>
        <p:spPr>
          <a:xfrm>
            <a:off x="4310344" y="3513902"/>
            <a:ext cx="7307007"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n-US" sz="3400" kern="1200" dirty="0">
                <a:solidFill>
                  <a:srgbClr val="C00000"/>
                </a:solidFill>
                <a:effectLst/>
                <a:latin typeface="+mj-lt"/>
                <a:ea typeface="+mj-ea"/>
                <a:cs typeface="+mj-cs"/>
              </a:rPr>
              <a:t>Module 2  - Teaching session </a:t>
            </a:r>
            <a:r>
              <a:rPr lang="en-US" sz="2400" kern="1200" dirty="0">
                <a:solidFill>
                  <a:srgbClr val="C00000"/>
                </a:solidFill>
                <a:effectLst/>
                <a:latin typeface="+mj-lt"/>
                <a:ea typeface="+mj-ea"/>
                <a:cs typeface="+mj-cs"/>
              </a:rPr>
              <a:t>(2.1)</a:t>
            </a:r>
            <a:r>
              <a:rPr lang="en-US" sz="2400" kern="1200" dirty="0">
                <a:solidFill>
                  <a:schemeClr val="tx1"/>
                </a:solidFill>
                <a:latin typeface="+mj-lt"/>
                <a:ea typeface="+mj-ea"/>
                <a:cs typeface="+mj-cs"/>
              </a:rPr>
              <a:t/>
            </a:r>
            <a:br>
              <a:rPr lang="en-US" sz="2400" kern="1200" dirty="0">
                <a:solidFill>
                  <a:schemeClr val="tx1"/>
                </a:solidFill>
                <a:latin typeface="+mj-lt"/>
                <a:ea typeface="+mj-ea"/>
                <a:cs typeface="+mj-cs"/>
              </a:rPr>
            </a:br>
            <a:r>
              <a:rPr lang="en-US" sz="4000" dirty="0">
                <a:solidFill>
                  <a:schemeClr val="tx1"/>
                </a:solidFill>
                <a:effectLst/>
                <a:latin typeface="+mj-lt"/>
              </a:rPr>
              <a:t>How to search and select Health Apps</a:t>
            </a:r>
            <a:endParaRPr lang="en-US" sz="3400" dirty="0">
              <a:solidFill>
                <a:schemeClr val="tx1"/>
              </a:solidFill>
              <a:effectLst/>
              <a:latin typeface="+mj-lt"/>
            </a:endParaRPr>
          </a:p>
        </p:txBody>
      </p:sp>
      <p:sp>
        <p:nvSpPr>
          <p:cNvPr id="6" name="Ορθογώνιο 5">
            <a:extLst>
              <a:ext uri="{FF2B5EF4-FFF2-40B4-BE49-F238E27FC236}">
                <a16:creationId xmlns:a16="http://schemas.microsoft.com/office/drawing/2014/main" id="{C7AD4A93-931E-A31D-52A4-60E47B032034}"/>
              </a:ext>
            </a:extLst>
          </p:cNvPr>
          <p:cNvSpPr/>
          <p:nvPr/>
        </p:nvSpPr>
        <p:spPr>
          <a:xfrm>
            <a:off x="-2" y="67193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a:t>
            </a:r>
            <a:endParaRPr lang="el-GR" sz="2400" dirty="0">
              <a:solidFill>
                <a:schemeClr val="bg1">
                  <a:lumMod val="95000"/>
                </a:schemeClr>
              </a:solidFill>
            </a:endParaRPr>
          </a:p>
        </p:txBody>
      </p:sp>
      <p:sp>
        <p:nvSpPr>
          <p:cNvPr id="8" name="Ορθογώνιο 7">
            <a:extLst>
              <a:ext uri="{FF2B5EF4-FFF2-40B4-BE49-F238E27FC236}">
                <a16:creationId xmlns:a16="http://schemas.microsoft.com/office/drawing/2014/main" id="{B63E7FEB-73DF-67ED-3B6B-EFAC8BBCBDE5}"/>
              </a:ext>
            </a:extLst>
          </p:cNvPr>
          <p:cNvSpPr/>
          <p:nvPr/>
        </p:nvSpPr>
        <p:spPr>
          <a:xfrm>
            <a:off x="-56" y="2302518"/>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3</a:t>
            </a:r>
            <a:endParaRPr lang="el-GR" sz="2400" dirty="0">
              <a:solidFill>
                <a:schemeClr val="bg1">
                  <a:lumMod val="95000"/>
                </a:schemeClr>
              </a:solidFill>
            </a:endParaRPr>
          </a:p>
        </p:txBody>
      </p:sp>
      <p:sp>
        <p:nvSpPr>
          <p:cNvPr id="9" name="Ορθογώνιο 8">
            <a:extLst>
              <a:ext uri="{FF2B5EF4-FFF2-40B4-BE49-F238E27FC236}">
                <a16:creationId xmlns:a16="http://schemas.microsoft.com/office/drawing/2014/main" id="{9296058F-B1EF-E3C5-E1C3-C7D0F3D64C9C}"/>
              </a:ext>
            </a:extLst>
          </p:cNvPr>
          <p:cNvSpPr/>
          <p:nvPr/>
        </p:nvSpPr>
        <p:spPr>
          <a:xfrm>
            <a:off x="-2" y="3170974"/>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4</a:t>
            </a:r>
            <a:endParaRPr lang="el-GR" sz="2400" dirty="0">
              <a:solidFill>
                <a:schemeClr val="bg1">
                  <a:lumMod val="95000"/>
                </a:schemeClr>
              </a:solidFill>
            </a:endParaRPr>
          </a:p>
        </p:txBody>
      </p:sp>
      <p:sp>
        <p:nvSpPr>
          <p:cNvPr id="10" name="Ορθογώνιο 9">
            <a:extLst>
              <a:ext uri="{FF2B5EF4-FFF2-40B4-BE49-F238E27FC236}">
                <a16:creationId xmlns:a16="http://schemas.microsoft.com/office/drawing/2014/main" id="{8D1A44D9-A0E1-CEEC-8556-1AF31A36C35E}"/>
              </a:ext>
            </a:extLst>
          </p:cNvPr>
          <p:cNvSpPr/>
          <p:nvPr/>
        </p:nvSpPr>
        <p:spPr>
          <a:xfrm>
            <a:off x="1655" y="403693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5</a:t>
            </a:r>
            <a:endParaRPr lang="el-GR" sz="2400" dirty="0">
              <a:solidFill>
                <a:schemeClr val="bg1">
                  <a:lumMod val="95000"/>
                </a:schemeClr>
              </a:solidFill>
            </a:endParaRPr>
          </a:p>
        </p:txBody>
      </p:sp>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a:stretch/>
        </p:blipFill>
        <p:spPr>
          <a:xfrm>
            <a:off x="4310344" y="1134849"/>
            <a:ext cx="6563496" cy="2084244"/>
          </a:xfrm>
          <a:prstGeom prst="rect">
            <a:avLst/>
          </a:prstGeom>
        </p:spPr>
      </p:pic>
      <p:sp>
        <p:nvSpPr>
          <p:cNvPr id="12" name="TextBox 11">
            <a:extLst>
              <a:ext uri="{FF2B5EF4-FFF2-40B4-BE49-F238E27FC236}">
                <a16:creationId xmlns:a16="http://schemas.microsoft.com/office/drawing/2014/main" id="{FA472B88-FA84-AD45-BFBA-453D2E042006}"/>
              </a:ext>
            </a:extLst>
          </p:cNvPr>
          <p:cNvSpPr txBox="1"/>
          <p:nvPr/>
        </p:nvSpPr>
        <p:spPr>
          <a:xfrm>
            <a:off x="4863323" y="2899483"/>
            <a:ext cx="6094902" cy="369332"/>
          </a:xfrm>
          <a:prstGeom prst="rect">
            <a:avLst/>
          </a:prstGeom>
          <a:noFill/>
        </p:spPr>
        <p:txBody>
          <a:bodyPr wrap="square">
            <a:spAutoFit/>
          </a:bodyPr>
          <a:lstStyle/>
          <a:p>
            <a:pPr algn="r"/>
            <a:r>
              <a:rPr lang="el-GR" dirty="0">
                <a:solidFill>
                  <a:srgbClr val="ABC7F1"/>
                </a:solidFill>
              </a:rPr>
              <a:t>https://apps4health.eu/</a:t>
            </a:r>
          </a:p>
        </p:txBody>
      </p:sp>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4"/>
          <a:stretch>
            <a:fillRect/>
          </a:stretch>
        </p:blipFill>
        <p:spPr>
          <a:xfrm>
            <a:off x="-8249" y="5991490"/>
            <a:ext cx="12191695" cy="869554"/>
          </a:xfrm>
          <a:prstGeom prst="rect">
            <a:avLst/>
          </a:prstGeom>
        </p:spPr>
      </p:pic>
      <p:pic>
        <p:nvPicPr>
          <p:cNvPr id="14" name="Picture 2">
            <a:extLst>
              <a:ext uri="{FF2B5EF4-FFF2-40B4-BE49-F238E27FC236}">
                <a16:creationId xmlns:a16="http://schemas.microsoft.com/office/drawing/2014/main" id="{C54C3464-3C1E-988B-5CEF-752563404F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8048" y="6336215"/>
            <a:ext cx="1406013" cy="492105"/>
          </a:xfrm>
          <a:prstGeom prst="rect">
            <a:avLst/>
          </a:prstGeom>
          <a:noFill/>
          <a:extLst>
            <a:ext uri="{909E8E84-426E-40DD-AFC4-6F175D3DCCD1}">
              <a14:hiddenFill xmlns:a14="http://schemas.microsoft.com/office/drawing/2010/main">
                <a:solidFill>
                  <a:srgbClr val="FFFFFF"/>
                </a:solidFill>
              </a14:hiddenFill>
            </a:ext>
          </a:extLst>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4"/>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6896" y="1576370"/>
            <a:ext cx="1880187" cy="3365007"/>
          </a:xfrm>
          <a:prstGeom prst="rect">
            <a:avLst/>
          </a:prstGeom>
        </p:spPr>
      </p:pic>
      <p:sp>
        <p:nvSpPr>
          <p:cNvPr id="3" name="Ορθογώνιο 5">
            <a:extLst>
              <a:ext uri="{FF2B5EF4-FFF2-40B4-BE49-F238E27FC236}">
                <a16:creationId xmlns:a16="http://schemas.microsoft.com/office/drawing/2014/main" id="{A1482017-CE48-BD3A-636F-4833CBAAF02A}"/>
              </a:ext>
            </a:extLst>
          </p:cNvPr>
          <p:cNvSpPr/>
          <p:nvPr/>
        </p:nvSpPr>
        <p:spPr>
          <a:xfrm>
            <a:off x="728869" y="1172199"/>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7</a:t>
            </a:r>
            <a:endParaRPr lang="el-GR" sz="2400" dirty="0">
              <a:solidFill>
                <a:schemeClr val="bg1">
                  <a:lumMod val="95000"/>
                </a:schemeClr>
              </a:solidFill>
            </a:endParaRPr>
          </a:p>
        </p:txBody>
      </p:sp>
      <p:sp>
        <p:nvSpPr>
          <p:cNvPr id="19" name="Ορθογώνιο 6">
            <a:extLst>
              <a:ext uri="{FF2B5EF4-FFF2-40B4-BE49-F238E27FC236}">
                <a16:creationId xmlns:a16="http://schemas.microsoft.com/office/drawing/2014/main" id="{CAD63FE0-D81D-FCE9-CCA7-3575A1CD6940}"/>
              </a:ext>
            </a:extLst>
          </p:cNvPr>
          <p:cNvSpPr/>
          <p:nvPr/>
        </p:nvSpPr>
        <p:spPr>
          <a:xfrm>
            <a:off x="721541" y="200802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8</a:t>
            </a:r>
            <a:endParaRPr lang="el-GR" sz="2400" dirty="0">
              <a:solidFill>
                <a:schemeClr val="bg1">
                  <a:lumMod val="95000"/>
                </a:schemeClr>
              </a:solidFill>
            </a:endParaRPr>
          </a:p>
        </p:txBody>
      </p:sp>
      <p:sp>
        <p:nvSpPr>
          <p:cNvPr id="20" name="Ορθογώνιο 7">
            <a:extLst>
              <a:ext uri="{FF2B5EF4-FFF2-40B4-BE49-F238E27FC236}">
                <a16:creationId xmlns:a16="http://schemas.microsoft.com/office/drawing/2014/main" id="{6C932FDB-0CEA-CF4D-38E2-9F9CD825E408}"/>
              </a:ext>
            </a:extLst>
          </p:cNvPr>
          <p:cNvSpPr/>
          <p:nvPr/>
        </p:nvSpPr>
        <p:spPr>
          <a:xfrm>
            <a:off x="728815" y="280278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9</a:t>
            </a:r>
            <a:endParaRPr lang="el-GR" sz="2400" dirty="0">
              <a:solidFill>
                <a:schemeClr val="bg1">
                  <a:lumMod val="95000"/>
                </a:schemeClr>
              </a:solidFill>
            </a:endParaRPr>
          </a:p>
        </p:txBody>
      </p:sp>
      <p:sp>
        <p:nvSpPr>
          <p:cNvPr id="21" name="Ορθογώνιο 8">
            <a:extLst>
              <a:ext uri="{FF2B5EF4-FFF2-40B4-BE49-F238E27FC236}">
                <a16:creationId xmlns:a16="http://schemas.microsoft.com/office/drawing/2014/main" id="{EF7D337B-3CF9-B720-8142-510959218B2D}"/>
              </a:ext>
            </a:extLst>
          </p:cNvPr>
          <p:cNvSpPr/>
          <p:nvPr/>
        </p:nvSpPr>
        <p:spPr>
          <a:xfrm>
            <a:off x="728869" y="3671243"/>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10</a:t>
            </a:r>
            <a:endParaRPr lang="el-GR" sz="2400" dirty="0">
              <a:solidFill>
                <a:schemeClr val="bg1">
                  <a:lumMod val="95000"/>
                </a:schemeClr>
              </a:solidFill>
            </a:endParaRPr>
          </a:p>
        </p:txBody>
      </p:sp>
      <p:sp>
        <p:nvSpPr>
          <p:cNvPr id="22" name="Ορθογώνιο 9">
            <a:extLst>
              <a:ext uri="{FF2B5EF4-FFF2-40B4-BE49-F238E27FC236}">
                <a16:creationId xmlns:a16="http://schemas.microsoft.com/office/drawing/2014/main" id="{CC1E6879-142D-AECE-94E7-214111DCC508}"/>
              </a:ext>
            </a:extLst>
          </p:cNvPr>
          <p:cNvSpPr/>
          <p:nvPr/>
        </p:nvSpPr>
        <p:spPr>
          <a:xfrm>
            <a:off x="730526" y="4537206"/>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11</a:t>
            </a:r>
            <a:endParaRPr lang="el-GR" sz="2400" dirty="0">
              <a:solidFill>
                <a:schemeClr val="bg1">
                  <a:lumMod val="95000"/>
                </a:schemeClr>
              </a:solidFill>
            </a:endParaRPr>
          </a:p>
        </p:txBody>
      </p:sp>
      <p:sp>
        <p:nvSpPr>
          <p:cNvPr id="24" name="Ορθογώνιο 10">
            <a:extLst>
              <a:ext uri="{FF2B5EF4-FFF2-40B4-BE49-F238E27FC236}">
                <a16:creationId xmlns:a16="http://schemas.microsoft.com/office/drawing/2014/main" id="{E6A6A2C1-905C-CF21-28C1-3A5CBA4B3EAA}"/>
              </a:ext>
            </a:extLst>
          </p:cNvPr>
          <p:cNvSpPr/>
          <p:nvPr/>
        </p:nvSpPr>
        <p:spPr>
          <a:xfrm>
            <a:off x="2425150" y="6376653"/>
            <a:ext cx="8293082" cy="632422"/>
          </a:xfrm>
          <a:prstGeom prst="rect">
            <a:avLst/>
          </a:prstGeom>
        </p:spPr>
        <p:txBody>
          <a:bodyPr vert="horz" lIns="91440" tIns="45720" rIns="91440" bIns="45720" rtlCol="0" anchor="ctr">
            <a:normAutofit/>
          </a:bodyPr>
          <a:lstStyle/>
          <a:p>
            <a:pPr>
              <a:lnSpc>
                <a:spcPct val="90000"/>
              </a:lnSpc>
              <a:spcAft>
                <a:spcPts val="600"/>
              </a:spcAft>
            </a:pPr>
            <a:r>
              <a:rPr lang="en-US" sz="1000" b="0" i="0" dirty="0">
                <a:solidFill>
                  <a:schemeClr val="accent5">
                    <a:lumMod val="20000"/>
                    <a:lumOff val="80000"/>
                  </a:schemeClr>
                </a:solidFill>
                <a:effectLst/>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000" dirty="0">
              <a:solidFill>
                <a:schemeClr val="accent5">
                  <a:lumMod val="20000"/>
                  <a:lumOff val="80000"/>
                </a:schemeClr>
              </a:solidFill>
              <a:latin typeface="+mj-lt"/>
            </a:endParaRPr>
          </a:p>
        </p:txBody>
      </p:sp>
      <p:pic>
        <p:nvPicPr>
          <p:cNvPr id="28" name="Picture 27" descr="A black background with white text&#10;&#10;Description automatically generated">
            <a:extLst>
              <a:ext uri="{FF2B5EF4-FFF2-40B4-BE49-F238E27FC236}">
                <a16:creationId xmlns:a16="http://schemas.microsoft.com/office/drawing/2014/main" id="{354D6E5B-786C-C59B-40E3-002BDA2B9A7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628" y="6414599"/>
            <a:ext cx="1954612" cy="436098"/>
          </a:xfrm>
          <a:prstGeom prst="rect">
            <a:avLst/>
          </a:prstGeom>
        </p:spPr>
      </p:pic>
      <p:sp>
        <p:nvSpPr>
          <p:cNvPr id="27" name="Ορθογώνιο 6">
            <a:extLst>
              <a:ext uri="{FF2B5EF4-FFF2-40B4-BE49-F238E27FC236}">
                <a16:creationId xmlns:a16="http://schemas.microsoft.com/office/drawing/2014/main" id="{52BA3253-2FE1-4A1C-A187-C823533C3003}"/>
              </a:ext>
            </a:extLst>
          </p:cNvPr>
          <p:cNvSpPr/>
          <p:nvPr/>
        </p:nvSpPr>
        <p:spPr>
          <a:xfrm>
            <a:off x="-835" y="489244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lumMod val="95000"/>
                  </a:schemeClr>
                </a:solidFill>
              </a:rPr>
              <a:t>6</a:t>
            </a:r>
            <a:endParaRPr lang="el-GR" sz="2400" dirty="0">
              <a:solidFill>
                <a:schemeClr val="bg1">
                  <a:lumMod val="95000"/>
                </a:schemeClr>
              </a:solidFill>
            </a:endParaRPr>
          </a:p>
        </p:txBody>
      </p:sp>
      <p:sp>
        <p:nvSpPr>
          <p:cNvPr id="29" name="Ορθογώνιο 15">
            <a:extLst>
              <a:ext uri="{FF2B5EF4-FFF2-40B4-BE49-F238E27FC236}">
                <a16:creationId xmlns:a16="http://schemas.microsoft.com/office/drawing/2014/main" id="{E2D62582-C445-4009-AC95-BBAC912350A5}"/>
              </a:ext>
            </a:extLst>
          </p:cNvPr>
          <p:cNvSpPr/>
          <p:nvPr/>
        </p:nvSpPr>
        <p:spPr>
          <a:xfrm>
            <a:off x="-8163" y="1495460"/>
            <a:ext cx="722376" cy="868136"/>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effectLst>
                  <a:outerShdw blurRad="38100" dist="38100" dir="2700000" algn="tl">
                    <a:srgbClr val="000000">
                      <a:alpha val="43137"/>
                    </a:srgbClr>
                  </a:outerShdw>
                </a:effectLst>
              </a:rPr>
              <a:t>2</a:t>
            </a:r>
            <a:endParaRPr lang="el-G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9560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a:t>
            </a:r>
            <a:r>
              <a:rPr lang="de-DE" dirty="0" err="1"/>
              <a:t>Mis</a:t>
            </a:r>
            <a:r>
              <a:rPr lang="de-DE" dirty="0"/>
              <a:t>)Information </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Apps may make false health claims </a:t>
            </a:r>
          </a:p>
          <a:p>
            <a:pPr>
              <a:lnSpc>
                <a:spcPct val="120000"/>
              </a:lnSpc>
            </a:pPr>
            <a:r>
              <a:rPr lang="en-US" sz="2600" dirty="0"/>
              <a:t>Apps may bundle poor or even incorrect information</a:t>
            </a:r>
          </a:p>
          <a:p>
            <a:pPr>
              <a:lnSpc>
                <a:spcPct val="120000"/>
              </a:lnSpc>
            </a:pPr>
            <a:r>
              <a:rPr lang="en-US" sz="2600" dirty="0"/>
              <a:t>An apps (mis)information could lead to incorrect assessment of a disease as well as incorrect treatments, poor decision making in general and to adverse health effects</a:t>
            </a:r>
          </a:p>
        </p:txBody>
      </p:sp>
      <p:pic>
        <p:nvPicPr>
          <p:cNvPr id="1026" name="Picture 2">
            <a:extLst>
              <a:ext uri="{FF2B5EF4-FFF2-40B4-BE49-F238E27FC236}">
                <a16:creationId xmlns:a16="http://schemas.microsoft.com/office/drawing/2014/main" id="{A3C66C1B-FD49-0F44-DB25-B87868E9FF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22651" y="1679188"/>
            <a:ext cx="5631925" cy="2869498"/>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4"/>
              </a:rPr>
              <a:t>Source</a:t>
            </a:r>
            <a:r>
              <a:rPr lang="en-US" sz="1200" dirty="0"/>
              <a:t>| </a:t>
            </a:r>
            <a:r>
              <a:rPr lang="en-US" sz="1200" dirty="0">
                <a:hlinkClick r:id="rId5"/>
              </a:rPr>
              <a:t>Pixabay license</a:t>
            </a:r>
            <a:endParaRPr lang="en-US" sz="1200" dirty="0"/>
          </a:p>
        </p:txBody>
      </p:sp>
      <p:sp>
        <p:nvSpPr>
          <p:cNvPr id="2" name="Ορθογώνιο 7">
            <a:extLst>
              <a:ext uri="{FF2B5EF4-FFF2-40B4-BE49-F238E27FC236}">
                <a16:creationId xmlns:a16="http://schemas.microsoft.com/office/drawing/2014/main" id="{06D9DA45-6340-30CA-D756-EE607DE0C626}"/>
              </a:ext>
            </a:extLst>
          </p:cNvPr>
          <p:cNvSpPr/>
          <p:nvPr/>
        </p:nvSpPr>
        <p:spPr>
          <a:xfrm>
            <a:off x="7261413" y="-3933"/>
            <a:ext cx="4929328"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2.1.1 Why are there search criteria for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038715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Poor </a:t>
            </a:r>
            <a:r>
              <a:rPr lang="de-DE" dirty="0" err="1"/>
              <a:t>app</a:t>
            </a:r>
            <a:r>
              <a:rPr lang="de-DE" dirty="0"/>
              <a:t> design</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600" dirty="0"/>
              <a:t>Poor app design, such as an inconvenient user interface, may lead to infrequent usage and lower therapy adherence when used in addition to a therapy</a:t>
            </a:r>
          </a:p>
        </p:txBody>
      </p:sp>
      <p:pic>
        <p:nvPicPr>
          <p:cNvPr id="1026" name="Picture 2">
            <a:extLst>
              <a:ext uri="{FF2B5EF4-FFF2-40B4-BE49-F238E27FC236}">
                <a16:creationId xmlns:a16="http://schemas.microsoft.com/office/drawing/2014/main" id="{A3C66C1B-FD49-0F44-DB25-B87868E9FF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40158" y="1778952"/>
            <a:ext cx="3025624" cy="2869498"/>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4"/>
              </a:rPr>
              <a:t>Source</a:t>
            </a:r>
            <a:r>
              <a:rPr lang="en-US" sz="1200" dirty="0"/>
              <a:t>| </a:t>
            </a:r>
            <a:r>
              <a:rPr lang="en-US" sz="1200" dirty="0">
                <a:hlinkClick r:id="rId5"/>
              </a:rPr>
              <a:t>Pixabay license</a:t>
            </a:r>
            <a:endParaRPr lang="en-US" sz="1200" dirty="0"/>
          </a:p>
        </p:txBody>
      </p:sp>
      <p:sp>
        <p:nvSpPr>
          <p:cNvPr id="2" name="Ορθογώνιο 7">
            <a:extLst>
              <a:ext uri="{FF2B5EF4-FFF2-40B4-BE49-F238E27FC236}">
                <a16:creationId xmlns:a16="http://schemas.microsoft.com/office/drawing/2014/main" id="{2F5A3546-47E1-A97F-B76A-36B1531E20A2}"/>
              </a:ext>
            </a:extLst>
          </p:cNvPr>
          <p:cNvSpPr/>
          <p:nvPr/>
        </p:nvSpPr>
        <p:spPr>
          <a:xfrm>
            <a:off x="7261413" y="-3933"/>
            <a:ext cx="4929328"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2.1.1 Why are there search criteria for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56055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1" y="1991385"/>
            <a:ext cx="10007296" cy="4058541"/>
          </a:xfrm>
        </p:spPr>
        <p:txBody>
          <a:bodyPr>
            <a:normAutofit/>
          </a:bodyPr>
          <a:lstStyle/>
          <a:p>
            <a:pPr>
              <a:spcAft>
                <a:spcPts val="1200"/>
              </a:spcAft>
            </a:pPr>
            <a:r>
              <a:rPr lang="en-US" dirty="0"/>
              <a:t>Health Apps may require sensitive personal data in order to be used and function properly.</a:t>
            </a:r>
          </a:p>
          <a:p>
            <a:pPr>
              <a:spcAft>
                <a:spcPts val="1200"/>
              </a:spcAft>
            </a:pPr>
            <a:r>
              <a:rPr lang="en-US" dirty="0"/>
              <a:t>This may in many cases be problematic since Health Apps often are free and therefore rely on other refinancing methods such as sharing personal data of users for advertising purposes with social media platforms like Facebook or Instagram. </a:t>
            </a:r>
          </a:p>
          <a:p>
            <a:pPr>
              <a:spcAft>
                <a:spcPts val="1200"/>
              </a:spcAft>
            </a:pPr>
            <a:r>
              <a:rPr lang="en-US" dirty="0"/>
              <a:t>Also, low data protection standards might increase the risk of data leakage of health information and bring irrevocable damage to its users.</a:t>
            </a:r>
          </a:p>
          <a:p>
            <a:pPr>
              <a:spcAft>
                <a:spcPts val="1200"/>
              </a:spcAft>
            </a:pPr>
            <a:endParaRPr lang="en-US" dirty="0"/>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lstStyle/>
          <a:p>
            <a:r>
              <a:rPr lang="en-US" dirty="0"/>
              <a:t>Protection of sensitive personal data</a:t>
            </a:r>
          </a:p>
        </p:txBody>
      </p:sp>
      <p:sp>
        <p:nvSpPr>
          <p:cNvPr id="2" name="Ορθογώνιο 7">
            <a:extLst>
              <a:ext uri="{FF2B5EF4-FFF2-40B4-BE49-F238E27FC236}">
                <a16:creationId xmlns:a16="http://schemas.microsoft.com/office/drawing/2014/main" id="{4249B4CB-07B3-BC94-1F8F-242CA0F62325}"/>
              </a:ext>
            </a:extLst>
          </p:cNvPr>
          <p:cNvSpPr/>
          <p:nvPr/>
        </p:nvSpPr>
        <p:spPr>
          <a:xfrm>
            <a:off x="7261413" y="-3933"/>
            <a:ext cx="4929328"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2.1.1 Why are there search criteria for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841568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Talk, Reden, Sprechblase, Konversation">
            <a:extLst>
              <a:ext uri="{FF2B5EF4-FFF2-40B4-BE49-F238E27FC236}">
                <a16:creationId xmlns:a16="http://schemas.microsoft.com/office/drawing/2014/main" id="{A9B64144-05D1-4503-BE5F-79E0CFEDE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941" y="1851965"/>
            <a:ext cx="3680659" cy="3926036"/>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2.1.2</a:t>
            </a:r>
            <a:r>
              <a:rPr lang="en-US" altLang="el-GR" dirty="0"/>
              <a:t/>
            </a:r>
            <a:br>
              <a:rPr lang="en-US" altLang="el-GR" dirty="0"/>
            </a:br>
            <a:r>
              <a:rPr lang="en-US" altLang="el-GR" dirty="0">
                <a:solidFill>
                  <a:srgbClr val="C01E24"/>
                </a:solidFill>
              </a:rPr>
              <a:t>Typical Health App areas and apps</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Let‘s share our experience</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17621" y="2849843"/>
            <a:ext cx="5637259" cy="4008158"/>
          </a:xfrm>
        </p:spPr>
        <p:txBody>
          <a:bodyPr>
            <a:normAutofit/>
          </a:bodyPr>
          <a:lstStyle/>
          <a:p>
            <a:pPr lvl="0"/>
            <a:r>
              <a:rPr lang="en-US" sz="2400" dirty="0"/>
              <a:t>When thinking of your own experience with Health Apps, are there any that you currently use or have used in the past?</a:t>
            </a:r>
          </a:p>
          <a:p>
            <a:pPr lvl="0"/>
            <a:r>
              <a:rPr lang="en-US" sz="2400" dirty="0"/>
              <a:t>What Health Apps can you think of?</a:t>
            </a:r>
          </a:p>
        </p:txBody>
      </p:sp>
      <p:sp>
        <p:nvSpPr>
          <p:cNvPr id="2" name="Ορθογώνιο 1">
            <a:extLst>
              <a:ext uri="{FF2B5EF4-FFF2-40B4-BE49-F238E27FC236}">
                <a16:creationId xmlns:a16="http://schemas.microsoft.com/office/drawing/2014/main" id="{F578CDC3-AA9B-A5CA-B298-64484F1EFBDF}"/>
              </a:ext>
            </a:extLst>
          </p:cNvPr>
          <p:cNvSpPr/>
          <p:nvPr/>
        </p:nvSpPr>
        <p:spPr>
          <a:xfrm>
            <a:off x="9780282" y="6042956"/>
            <a:ext cx="2411718" cy="276999"/>
          </a:xfrm>
          <a:prstGeom prst="rect">
            <a:avLst/>
          </a:prstGeom>
        </p:spPr>
        <p:txBody>
          <a:bodyPr wrap="square">
            <a:spAutoFit/>
          </a:bodyPr>
          <a:lstStyle/>
          <a:p>
            <a:pPr algn="r"/>
            <a:r>
              <a:rPr lang="en-US" sz="1200" dirty="0">
                <a:hlinkClick r:id="rId4"/>
              </a:rPr>
              <a:t>Source</a:t>
            </a:r>
            <a:r>
              <a:rPr lang="en-US" sz="1200" dirty="0"/>
              <a:t> | </a:t>
            </a:r>
            <a:r>
              <a:rPr lang="en-US" sz="1200" dirty="0">
                <a:hlinkClick r:id="rId5"/>
              </a:rPr>
              <a:t>Pixabay license</a:t>
            </a:r>
            <a:endParaRPr lang="en-US" sz="1200" dirty="0"/>
          </a:p>
        </p:txBody>
      </p:sp>
    </p:spTree>
    <p:extLst>
      <p:ext uri="{BB962C8B-B14F-4D97-AF65-F5344CB8AC3E}">
        <p14:creationId xmlns:p14="http://schemas.microsoft.com/office/powerpoint/2010/main" val="21409947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en-US" dirty="0"/>
              <a:t>Examples of Health Apps: Running &amp; Jogging, Run tracker</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r>
              <a:rPr lang="de-DE" sz="1200" dirty="0"/>
              <a:t>Source: </a:t>
            </a:r>
            <a:r>
              <a:rPr lang="de-DE" sz="1200" dirty="0">
                <a:hlinkClick r:id="rId3"/>
              </a:rPr>
              <a:t>Google Play Store - </a:t>
            </a:r>
            <a:r>
              <a:rPr lang="de-DE" sz="1200" dirty="0" err="1">
                <a:hlinkClick r:id="rId3"/>
              </a:rPr>
              <a:t>Zeopoxa</a:t>
            </a:r>
            <a:endParaRPr lang="de-DE" sz="1200" dirty="0"/>
          </a:p>
        </p:txBody>
      </p:sp>
      <p:sp>
        <p:nvSpPr>
          <p:cNvPr id="11" name="Ορθογώνιο 7">
            <a:extLst>
              <a:ext uri="{FF2B5EF4-FFF2-40B4-BE49-F238E27FC236}">
                <a16:creationId xmlns:a16="http://schemas.microsoft.com/office/drawing/2014/main" id="{C66D4FE0-E030-4EE1-B18E-053961C93B61}"/>
              </a:ext>
            </a:extLst>
          </p:cNvPr>
          <p:cNvSpPr/>
          <p:nvPr/>
        </p:nvSpPr>
        <p:spPr>
          <a:xfrm>
            <a:off x="8108576" y="-10991"/>
            <a:ext cx="4082163"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Typical Health App areas and Apps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13" name="Grafik 12">
            <a:extLst>
              <a:ext uri="{FF2B5EF4-FFF2-40B4-BE49-F238E27FC236}">
                <a16:creationId xmlns:a16="http://schemas.microsoft.com/office/drawing/2014/main" id="{2D79F31B-3A91-4F62-B1A8-919E7353120B}"/>
              </a:ext>
            </a:extLst>
          </p:cNvPr>
          <p:cNvPicPr>
            <a:picLocks noChangeAspect="1"/>
          </p:cNvPicPr>
          <p:nvPr/>
        </p:nvPicPr>
        <p:blipFill>
          <a:blip r:embed="rId4"/>
          <a:stretch>
            <a:fillRect/>
          </a:stretch>
        </p:blipFill>
        <p:spPr>
          <a:xfrm>
            <a:off x="553702" y="2371610"/>
            <a:ext cx="1633578" cy="3684588"/>
          </a:xfrm>
          <a:prstGeom prst="rect">
            <a:avLst/>
          </a:prstGeom>
        </p:spPr>
      </p:pic>
      <p:pic>
        <p:nvPicPr>
          <p:cNvPr id="14" name="Grafik 13">
            <a:extLst>
              <a:ext uri="{FF2B5EF4-FFF2-40B4-BE49-F238E27FC236}">
                <a16:creationId xmlns:a16="http://schemas.microsoft.com/office/drawing/2014/main" id="{AB9B876B-A71F-4571-8F6A-862028B3C507}"/>
              </a:ext>
            </a:extLst>
          </p:cNvPr>
          <p:cNvPicPr>
            <a:picLocks noChangeAspect="1"/>
          </p:cNvPicPr>
          <p:nvPr/>
        </p:nvPicPr>
        <p:blipFill>
          <a:blip r:embed="rId5"/>
          <a:stretch>
            <a:fillRect/>
          </a:stretch>
        </p:blipFill>
        <p:spPr>
          <a:xfrm>
            <a:off x="2382495" y="2371610"/>
            <a:ext cx="1628074" cy="3684588"/>
          </a:xfrm>
          <a:prstGeom prst="rect">
            <a:avLst/>
          </a:prstGeom>
        </p:spPr>
      </p:pic>
      <p:pic>
        <p:nvPicPr>
          <p:cNvPr id="15" name="Grafik 14">
            <a:extLst>
              <a:ext uri="{FF2B5EF4-FFF2-40B4-BE49-F238E27FC236}">
                <a16:creationId xmlns:a16="http://schemas.microsoft.com/office/drawing/2014/main" id="{9085039B-3638-46CC-A214-AC8CEE3D9925}"/>
              </a:ext>
            </a:extLst>
          </p:cNvPr>
          <p:cNvPicPr>
            <a:picLocks noChangeAspect="1"/>
          </p:cNvPicPr>
          <p:nvPr/>
        </p:nvPicPr>
        <p:blipFill>
          <a:blip r:embed="rId6"/>
          <a:stretch>
            <a:fillRect/>
          </a:stretch>
        </p:blipFill>
        <p:spPr>
          <a:xfrm>
            <a:off x="4251518" y="2371610"/>
            <a:ext cx="1633577" cy="3684587"/>
          </a:xfrm>
          <a:prstGeom prst="rect">
            <a:avLst/>
          </a:prstGeom>
        </p:spPr>
      </p:pic>
      <p:pic>
        <p:nvPicPr>
          <p:cNvPr id="16" name="Grafik 15">
            <a:extLst>
              <a:ext uri="{FF2B5EF4-FFF2-40B4-BE49-F238E27FC236}">
                <a16:creationId xmlns:a16="http://schemas.microsoft.com/office/drawing/2014/main" id="{36ECA3A1-46E0-4DFA-8FE2-8B3387618617}"/>
              </a:ext>
            </a:extLst>
          </p:cNvPr>
          <p:cNvPicPr>
            <a:picLocks noChangeAspect="1"/>
          </p:cNvPicPr>
          <p:nvPr/>
        </p:nvPicPr>
        <p:blipFill>
          <a:blip r:embed="rId7"/>
          <a:stretch>
            <a:fillRect/>
          </a:stretch>
        </p:blipFill>
        <p:spPr>
          <a:xfrm>
            <a:off x="6120031" y="2371610"/>
            <a:ext cx="1628455" cy="3684587"/>
          </a:xfrm>
          <a:prstGeom prst="rect">
            <a:avLst/>
          </a:prstGeom>
        </p:spPr>
      </p:pic>
      <p:pic>
        <p:nvPicPr>
          <p:cNvPr id="17" name="Grafik 16">
            <a:extLst>
              <a:ext uri="{FF2B5EF4-FFF2-40B4-BE49-F238E27FC236}">
                <a16:creationId xmlns:a16="http://schemas.microsoft.com/office/drawing/2014/main" id="{B5E209C6-966C-4E2F-8ECB-368B7B34E80C}"/>
              </a:ext>
            </a:extLst>
          </p:cNvPr>
          <p:cNvPicPr>
            <a:picLocks noChangeAspect="1"/>
          </p:cNvPicPr>
          <p:nvPr/>
        </p:nvPicPr>
        <p:blipFill>
          <a:blip r:embed="rId8"/>
          <a:stretch>
            <a:fillRect/>
          </a:stretch>
        </p:blipFill>
        <p:spPr>
          <a:xfrm>
            <a:off x="7983310" y="2371610"/>
            <a:ext cx="1625166" cy="3684587"/>
          </a:xfrm>
          <a:prstGeom prst="rect">
            <a:avLst/>
          </a:prstGeom>
        </p:spPr>
      </p:pic>
      <p:pic>
        <p:nvPicPr>
          <p:cNvPr id="18" name="Grafik 17">
            <a:extLst>
              <a:ext uri="{FF2B5EF4-FFF2-40B4-BE49-F238E27FC236}">
                <a16:creationId xmlns:a16="http://schemas.microsoft.com/office/drawing/2014/main" id="{2A1AF859-4805-41F5-90C6-C2AED68DBC37}"/>
              </a:ext>
            </a:extLst>
          </p:cNvPr>
          <p:cNvPicPr>
            <a:picLocks noChangeAspect="1"/>
          </p:cNvPicPr>
          <p:nvPr/>
        </p:nvPicPr>
        <p:blipFill>
          <a:blip r:embed="rId9"/>
          <a:stretch>
            <a:fillRect/>
          </a:stretch>
        </p:blipFill>
        <p:spPr>
          <a:xfrm>
            <a:off x="9847598" y="1379594"/>
            <a:ext cx="1790700" cy="1895475"/>
          </a:xfrm>
          <a:prstGeom prst="rect">
            <a:avLst/>
          </a:prstGeom>
        </p:spPr>
      </p:pic>
    </p:spTree>
    <p:extLst>
      <p:ext uri="{BB962C8B-B14F-4D97-AF65-F5344CB8AC3E}">
        <p14:creationId xmlns:p14="http://schemas.microsoft.com/office/powerpoint/2010/main" val="447283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en-US" dirty="0"/>
              <a:t>Examples of Health Apps: </a:t>
            </a:r>
            <a:r>
              <a:rPr lang="en-US" dirty="0" err="1"/>
              <a:t>NeuroNation</a:t>
            </a:r>
            <a:r>
              <a:rPr lang="en-US" dirty="0"/>
              <a:t> – Brain Training</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707792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hlinkClick r:id="rId3"/>
              </a:rPr>
              <a:t>https://www.youtube.com/watch?v=8zyLk8PY03I</a:t>
            </a:r>
            <a:r>
              <a:rPr lang="en-US" sz="2600" dirty="0"/>
              <a:t> </a:t>
            </a:r>
          </a:p>
          <a:p>
            <a:pPr>
              <a:lnSpc>
                <a:spcPct val="120000"/>
              </a:lnSpc>
            </a:pPr>
            <a:endParaRPr lang="en-US" sz="2600" dirty="0"/>
          </a:p>
        </p:txBody>
      </p:sp>
      <p:pic>
        <p:nvPicPr>
          <p:cNvPr id="1026" name="Picture 2">
            <a:extLst>
              <a:ext uri="{FF2B5EF4-FFF2-40B4-BE49-F238E27FC236}">
                <a16:creationId xmlns:a16="http://schemas.microsoft.com/office/drawing/2014/main" id="{A3C66C1B-FD49-0F44-DB25-B87868E9FFE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59708" y="3460363"/>
            <a:ext cx="3794316" cy="2528556"/>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5"/>
              </a:rPr>
              <a:t>Source</a:t>
            </a:r>
            <a:r>
              <a:rPr lang="en-US" sz="1200" dirty="0"/>
              <a:t>| </a:t>
            </a:r>
            <a:r>
              <a:rPr lang="en-US" sz="1200" dirty="0">
                <a:hlinkClick r:id="rId6"/>
              </a:rPr>
              <a:t>Pixabay license</a:t>
            </a:r>
            <a:endParaRPr lang="en-US" sz="1200" dirty="0"/>
          </a:p>
        </p:txBody>
      </p:sp>
      <p:pic>
        <p:nvPicPr>
          <p:cNvPr id="11" name="Grafik 10">
            <a:extLst>
              <a:ext uri="{FF2B5EF4-FFF2-40B4-BE49-F238E27FC236}">
                <a16:creationId xmlns:a16="http://schemas.microsoft.com/office/drawing/2014/main" id="{9EF70B39-5E27-4BF3-9768-321A2A5DCB27}"/>
              </a:ext>
            </a:extLst>
          </p:cNvPr>
          <p:cNvPicPr>
            <a:picLocks noChangeAspect="1"/>
          </p:cNvPicPr>
          <p:nvPr/>
        </p:nvPicPr>
        <p:blipFill>
          <a:blip r:embed="rId7"/>
          <a:stretch>
            <a:fillRect/>
          </a:stretch>
        </p:blipFill>
        <p:spPr>
          <a:xfrm>
            <a:off x="9867361" y="1379594"/>
            <a:ext cx="1714500" cy="1781175"/>
          </a:xfrm>
          <a:prstGeom prst="rect">
            <a:avLst/>
          </a:prstGeom>
        </p:spPr>
      </p:pic>
      <p:sp>
        <p:nvSpPr>
          <p:cNvPr id="3" name="Rechteck 2">
            <a:extLst>
              <a:ext uri="{FF2B5EF4-FFF2-40B4-BE49-F238E27FC236}">
                <a16:creationId xmlns:a16="http://schemas.microsoft.com/office/drawing/2014/main" id="{FC15869F-8CA2-4586-A1B1-8618E1E31A38}"/>
              </a:ext>
            </a:extLst>
          </p:cNvPr>
          <p:cNvSpPr/>
          <p:nvPr/>
        </p:nvSpPr>
        <p:spPr>
          <a:xfrm>
            <a:off x="9450226" y="3206447"/>
            <a:ext cx="2714462" cy="276999"/>
          </a:xfrm>
          <a:prstGeom prst="rect">
            <a:avLst/>
          </a:prstGeom>
        </p:spPr>
        <p:txBody>
          <a:bodyPr wrap="none">
            <a:spAutoFit/>
          </a:bodyPr>
          <a:lstStyle/>
          <a:p>
            <a:pPr algn="r"/>
            <a:r>
              <a:rPr lang="de-DE" sz="1200" dirty="0"/>
              <a:t>Source: </a:t>
            </a:r>
            <a:r>
              <a:rPr lang="de-DE" sz="1200" dirty="0">
                <a:hlinkClick r:id="rId8"/>
              </a:rPr>
              <a:t>Google Play Store - </a:t>
            </a:r>
            <a:r>
              <a:rPr lang="de-DE" sz="1200" dirty="0" err="1">
                <a:hlinkClick r:id="rId8"/>
              </a:rPr>
              <a:t>NeuroNation</a:t>
            </a:r>
            <a:endParaRPr lang="de-DE" sz="1200" dirty="0"/>
          </a:p>
        </p:txBody>
      </p:sp>
      <p:sp>
        <p:nvSpPr>
          <p:cNvPr id="2" name="Ορθογώνιο 7">
            <a:extLst>
              <a:ext uri="{FF2B5EF4-FFF2-40B4-BE49-F238E27FC236}">
                <a16:creationId xmlns:a16="http://schemas.microsoft.com/office/drawing/2014/main" id="{E3D871A2-25D4-2F14-FEC2-88F7DDCF8734}"/>
              </a:ext>
            </a:extLst>
          </p:cNvPr>
          <p:cNvSpPr/>
          <p:nvPr/>
        </p:nvSpPr>
        <p:spPr>
          <a:xfrm>
            <a:off x="8108576" y="-10991"/>
            <a:ext cx="4082163"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Typical Health App areas and Apps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233088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Brainstorming</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Let‘s take a broader look.</a:t>
            </a:r>
          </a:p>
          <a:p>
            <a:pPr>
              <a:lnSpc>
                <a:spcPct val="120000"/>
              </a:lnSpc>
            </a:pPr>
            <a:r>
              <a:rPr lang="en-US" sz="2600" dirty="0"/>
              <a:t>What different areas of Health App can you think of?</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Source</a:t>
            </a:r>
            <a:r>
              <a:rPr lang="en-US" sz="1200" dirty="0"/>
              <a:t>| </a:t>
            </a:r>
            <a:r>
              <a:rPr lang="en-US" sz="1200" dirty="0">
                <a:hlinkClick r:id="rId4"/>
              </a:rPr>
              <a:t>Pixabay license</a:t>
            </a:r>
            <a:endParaRPr lang="en-US" sz="1200" dirty="0"/>
          </a:p>
        </p:txBody>
      </p:sp>
      <p:pic>
        <p:nvPicPr>
          <p:cNvPr id="11" name="Picture 4">
            <a:extLst>
              <a:ext uri="{FF2B5EF4-FFF2-40B4-BE49-F238E27FC236}">
                <a16:creationId xmlns:a16="http://schemas.microsoft.com/office/drawing/2014/main" id="{F30A5E65-CA90-42BC-8CDB-92E2071BDB7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25153" y="1679188"/>
            <a:ext cx="1833676" cy="366735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CF0EE5F3-15B0-34F0-30E7-C3BE8D1F1B9E}"/>
              </a:ext>
            </a:extLst>
          </p:cNvPr>
          <p:cNvSpPr/>
          <p:nvPr/>
        </p:nvSpPr>
        <p:spPr>
          <a:xfrm>
            <a:off x="8108576" y="-10991"/>
            <a:ext cx="4082163"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Typical Health App areas and Apps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798185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err="1"/>
              <a:t>Examples</a:t>
            </a:r>
            <a:endParaRPr lang="de-DE" dirty="0"/>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Pedometer and Activity Tracker </a:t>
            </a:r>
          </a:p>
          <a:p>
            <a:pPr>
              <a:lnSpc>
                <a:spcPct val="120000"/>
              </a:lnSpc>
            </a:pPr>
            <a:r>
              <a:rPr lang="en-US" sz="2600" dirty="0"/>
              <a:t>Gymnastics and Fitness</a:t>
            </a:r>
          </a:p>
          <a:p>
            <a:pPr>
              <a:lnSpc>
                <a:spcPct val="120000"/>
              </a:lnSpc>
            </a:pPr>
            <a:r>
              <a:rPr lang="en-US" sz="2600" dirty="0"/>
              <a:t>Diet and Nutrition</a:t>
            </a:r>
          </a:p>
          <a:p>
            <a:pPr>
              <a:lnSpc>
                <a:spcPct val="120000"/>
              </a:lnSpc>
            </a:pPr>
            <a:r>
              <a:rPr lang="en-US" sz="2600" dirty="0"/>
              <a:t>Mental and Cognitive Health</a:t>
            </a:r>
          </a:p>
          <a:p>
            <a:pPr>
              <a:lnSpc>
                <a:spcPct val="120000"/>
              </a:lnSpc>
            </a:pPr>
            <a:r>
              <a:rPr lang="en-US" sz="2600" dirty="0"/>
              <a:t>Medicare Management Apps (Appointments and Health Records)</a:t>
            </a:r>
          </a:p>
          <a:p>
            <a:pPr>
              <a:lnSpc>
                <a:spcPct val="120000"/>
              </a:lnSpc>
            </a:pPr>
            <a:r>
              <a:rPr lang="en-US" sz="2600" dirty="0"/>
              <a:t>Chronic Disease Management</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Source</a:t>
            </a:r>
            <a:r>
              <a:rPr lang="en-US" sz="1200" dirty="0"/>
              <a:t>| </a:t>
            </a:r>
            <a:r>
              <a:rPr lang="en-US" sz="1200" dirty="0">
                <a:hlinkClick r:id="rId4"/>
              </a:rPr>
              <a:t>Pixabay license</a:t>
            </a:r>
            <a:endParaRPr lang="en-US" sz="1200" dirty="0"/>
          </a:p>
        </p:txBody>
      </p:sp>
      <p:pic>
        <p:nvPicPr>
          <p:cNvPr id="11" name="Picture 4">
            <a:extLst>
              <a:ext uri="{FF2B5EF4-FFF2-40B4-BE49-F238E27FC236}">
                <a16:creationId xmlns:a16="http://schemas.microsoft.com/office/drawing/2014/main" id="{F30A5E65-CA90-42BC-8CDB-92E2071BDB7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85958" y="2190336"/>
            <a:ext cx="3609806" cy="240861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46DCE35B-21CF-CF52-05C2-CE68D8F386B7}"/>
              </a:ext>
            </a:extLst>
          </p:cNvPr>
          <p:cNvSpPr/>
          <p:nvPr/>
        </p:nvSpPr>
        <p:spPr>
          <a:xfrm>
            <a:off x="8108576" y="-10991"/>
            <a:ext cx="4082163"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Typical Health App areas and Apps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935459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Pedometer and </a:t>
            </a:r>
            <a:r>
              <a:rPr lang="de-DE" dirty="0" err="1"/>
              <a:t>Activity</a:t>
            </a:r>
            <a:r>
              <a:rPr lang="de-DE" dirty="0"/>
              <a:t> Tracker</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Track your steps</a:t>
            </a:r>
          </a:p>
          <a:p>
            <a:pPr>
              <a:lnSpc>
                <a:spcPct val="120000"/>
              </a:lnSpc>
            </a:pPr>
            <a:r>
              <a:rPr lang="en-US" sz="2600" dirty="0"/>
              <a:t>Set up daily goals  </a:t>
            </a:r>
          </a:p>
          <a:p>
            <a:pPr>
              <a:lnSpc>
                <a:spcPct val="120000"/>
              </a:lnSpc>
            </a:pPr>
            <a:r>
              <a:rPr lang="en-US" sz="2600" dirty="0"/>
              <a:t>Push messages to remind you of your daily quota</a:t>
            </a:r>
          </a:p>
          <a:p>
            <a:pPr>
              <a:lnSpc>
                <a:spcPct val="120000"/>
              </a:lnSpc>
            </a:pPr>
            <a:r>
              <a:rPr lang="en-US" sz="2600" dirty="0"/>
              <a:t>Motivation by illustrating progress </a:t>
            </a:r>
          </a:p>
          <a:p>
            <a:pPr>
              <a:lnSpc>
                <a:spcPct val="120000"/>
              </a:lnSpc>
            </a:pPr>
            <a:r>
              <a:rPr lang="en-US" sz="2600" dirty="0"/>
              <a:t>Improvement of health parameters</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Source</a:t>
            </a:r>
            <a:r>
              <a:rPr lang="en-US" sz="1200" dirty="0"/>
              <a:t>| </a:t>
            </a:r>
            <a:r>
              <a:rPr lang="en-US" sz="1200" dirty="0">
                <a:hlinkClick r:id="rId4"/>
              </a:rPr>
              <a:t>Pixabay license</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86260" y="1679188"/>
            <a:ext cx="4868316" cy="3651237"/>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DF54335A-45BC-93BC-4837-09CE116F64AA}"/>
              </a:ext>
            </a:extLst>
          </p:cNvPr>
          <p:cNvSpPr/>
          <p:nvPr/>
        </p:nvSpPr>
        <p:spPr>
          <a:xfrm>
            <a:off x="8108576" y="-10991"/>
            <a:ext cx="4082163"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Typical Health App areas and Apps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382358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err="1"/>
              <a:t>Diet</a:t>
            </a:r>
            <a:r>
              <a:rPr lang="de-DE" dirty="0"/>
              <a:t> and Nutrition</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Nutrition and calorie tracking by barcode scanning</a:t>
            </a:r>
          </a:p>
          <a:p>
            <a:pPr>
              <a:lnSpc>
                <a:spcPct val="120000"/>
              </a:lnSpc>
            </a:pPr>
            <a:r>
              <a:rPr lang="en-US" sz="2600" dirty="0"/>
              <a:t>Meal plans and recipes based on your preferences</a:t>
            </a:r>
          </a:p>
          <a:p>
            <a:pPr>
              <a:lnSpc>
                <a:spcPct val="120000"/>
              </a:lnSpc>
            </a:pPr>
            <a:r>
              <a:rPr lang="en-US" sz="2600" dirty="0"/>
              <a:t>Community forum for support and motivation</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Source</a:t>
            </a:r>
            <a:r>
              <a:rPr lang="en-US" sz="1200" dirty="0"/>
              <a:t>| </a:t>
            </a:r>
            <a:r>
              <a:rPr lang="en-US" sz="1200" dirty="0">
                <a:hlinkClick r:id="rId4"/>
              </a:rPr>
              <a:t>Pixabay license</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21804" y="1675623"/>
            <a:ext cx="3862331" cy="213936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0AA9FE91-E77E-4E23-69D7-1B590F049710}"/>
              </a:ext>
            </a:extLst>
          </p:cNvPr>
          <p:cNvSpPr/>
          <p:nvPr/>
        </p:nvSpPr>
        <p:spPr>
          <a:xfrm>
            <a:off x="8108576" y="-10991"/>
            <a:ext cx="4082163"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Typical Health App areas and Apps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81087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079" y="1364597"/>
            <a:ext cx="4660558" cy="4660558"/>
          </a:xfrm>
          <a:prstGeom prst="rect">
            <a:avLst/>
          </a:prstGeom>
        </p:spPr>
      </p:pic>
      <p:sp>
        <p:nvSpPr>
          <p:cNvPr id="4" name="Τίτλος 3">
            <a:extLst>
              <a:ext uri="{FF2B5EF4-FFF2-40B4-BE49-F238E27FC236}">
                <a16:creationId xmlns:a16="http://schemas.microsoft.com/office/drawing/2014/main" id="{122BC770-408C-50C8-126F-18790E99F2CB}"/>
              </a:ext>
            </a:extLst>
          </p:cNvPr>
          <p:cNvSpPr txBox="1">
            <a:spLocks/>
          </p:cNvSpPr>
          <p:nvPr/>
        </p:nvSpPr>
        <p:spPr>
          <a:xfrm>
            <a:off x="296684" y="2656652"/>
            <a:ext cx="7755374" cy="201577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n-US" sz="7200" b="1" kern="1200" dirty="0" smtClean="0">
                <a:solidFill>
                  <a:srgbClr val="C00000"/>
                </a:solidFill>
                <a:effectLst/>
                <a:latin typeface="+mj-lt"/>
                <a:ea typeface="+mj-ea"/>
                <a:cs typeface="+mj-cs"/>
              </a:rPr>
              <a:t>2 </a:t>
            </a:r>
            <a:r>
              <a:rPr lang="en-US" kern="1200" dirty="0" smtClean="0">
                <a:solidFill>
                  <a:srgbClr val="C00000"/>
                </a:solidFill>
                <a:effectLst/>
                <a:latin typeface="+mj-lt"/>
                <a:ea typeface="+mj-ea"/>
                <a:cs typeface="+mj-cs"/>
              </a:rPr>
              <a:t> </a:t>
            </a:r>
            <a:endParaRPr lang="en-US" dirty="0">
              <a:solidFill>
                <a:srgbClr val="C00000"/>
              </a:solidFill>
              <a:effectLst/>
              <a:latin typeface="+mj-lt"/>
            </a:endParaRPr>
          </a:p>
          <a:p>
            <a:pPr>
              <a:spcAft>
                <a:spcPts val="600"/>
              </a:spcAft>
            </a:pPr>
            <a:r>
              <a:rPr lang="en-US" sz="4000" dirty="0" smtClean="0">
                <a:solidFill>
                  <a:schemeClr val="tx1"/>
                </a:solidFill>
                <a:effectLst/>
                <a:latin typeface="+mj-lt"/>
              </a:rPr>
              <a:t>How </a:t>
            </a:r>
            <a:r>
              <a:rPr lang="en-US" sz="4000" dirty="0">
                <a:solidFill>
                  <a:schemeClr val="tx1"/>
                </a:solidFill>
                <a:effectLst/>
                <a:latin typeface="+mj-lt"/>
              </a:rPr>
              <a:t>to search and select Health Apps</a:t>
            </a:r>
            <a:endParaRPr lang="en-US" sz="3400" dirty="0">
              <a:solidFill>
                <a:schemeClr val="tx1"/>
              </a:solidFill>
              <a:effectLst/>
              <a:latin typeface="+mj-lt"/>
            </a:endParaRPr>
          </a:p>
        </p:txBody>
      </p:sp>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4">
            <a:extLst>
              <a:ext uri="{28A0092B-C50C-407E-A947-70E740481C1C}">
                <a14:useLocalDpi xmlns:a14="http://schemas.microsoft.com/office/drawing/2010/main" val="0"/>
              </a:ext>
            </a:extLst>
          </a:blip>
          <a:srcRect l="19107"/>
          <a:stretch/>
        </p:blipFill>
        <p:spPr>
          <a:xfrm>
            <a:off x="1488562" y="374456"/>
            <a:ext cx="6563496" cy="2084244"/>
          </a:xfrm>
          <a:prstGeom prst="rect">
            <a:avLst/>
          </a:prstGeom>
        </p:spPr>
      </p:pic>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5"/>
          <a:stretch>
            <a:fillRect/>
          </a:stretch>
        </p:blipFill>
        <p:spPr>
          <a:xfrm>
            <a:off x="305" y="5991103"/>
            <a:ext cx="12191695" cy="869554"/>
          </a:xfrm>
          <a:prstGeom prst="rect">
            <a:avLst/>
          </a:prstGeom>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5"/>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684" y="803957"/>
            <a:ext cx="860604" cy="1540240"/>
          </a:xfrm>
          <a:prstGeom prst="rect">
            <a:avLst/>
          </a:prstGeom>
        </p:spPr>
      </p:pic>
    </p:spTree>
    <p:extLst>
      <p:ext uri="{BB962C8B-B14F-4D97-AF65-F5344CB8AC3E}">
        <p14:creationId xmlns:p14="http://schemas.microsoft.com/office/powerpoint/2010/main" val="2370677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2.1.3</a:t>
            </a:r>
            <a:r>
              <a:rPr lang="en-US" altLang="el-GR" dirty="0"/>
              <a:t/>
            </a:r>
            <a:br>
              <a:rPr lang="en-US" altLang="el-GR" dirty="0"/>
            </a:br>
            <a:r>
              <a:rPr lang="en-US" altLang="el-GR" dirty="0">
                <a:solidFill>
                  <a:srgbClr val="C01E24"/>
                </a:solidFill>
              </a:rPr>
              <a:t>Where and how to search for Health Apps?</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App Stores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17621" y="2849843"/>
            <a:ext cx="5637259" cy="4008158"/>
          </a:xfrm>
        </p:spPr>
        <p:txBody>
          <a:bodyPr>
            <a:normAutofit/>
          </a:bodyPr>
          <a:lstStyle/>
          <a:p>
            <a:pPr lvl="0"/>
            <a:r>
              <a:rPr lang="en-US" sz="2400" dirty="0"/>
              <a:t>Google Play Store (Android)</a:t>
            </a:r>
          </a:p>
          <a:p>
            <a:pPr lvl="0"/>
            <a:r>
              <a:rPr lang="en-US" sz="2400" dirty="0"/>
              <a:t>App Store (Apple)</a:t>
            </a:r>
          </a:p>
          <a:p>
            <a:pPr lvl="0"/>
            <a:endParaRPr lang="en-US" sz="2400" dirty="0"/>
          </a:p>
          <a:p>
            <a:pPr lvl="0"/>
            <a:endParaRPr lang="en-US" sz="2400" dirty="0"/>
          </a:p>
          <a:p>
            <a:pPr lvl="0"/>
            <a:endParaRPr lang="en-US" sz="2400" dirty="0"/>
          </a:p>
        </p:txBody>
      </p:sp>
      <p:sp>
        <p:nvSpPr>
          <p:cNvPr id="2" name="Ορθογώνιο 1">
            <a:extLst>
              <a:ext uri="{FF2B5EF4-FFF2-40B4-BE49-F238E27FC236}">
                <a16:creationId xmlns:a16="http://schemas.microsoft.com/office/drawing/2014/main" id="{F578CDC3-AA9B-A5CA-B298-64484F1EFBDF}"/>
              </a:ext>
            </a:extLst>
          </p:cNvPr>
          <p:cNvSpPr/>
          <p:nvPr/>
        </p:nvSpPr>
        <p:spPr>
          <a:xfrm>
            <a:off x="9177251" y="6042956"/>
            <a:ext cx="3014749" cy="276999"/>
          </a:xfrm>
          <a:prstGeom prst="rect">
            <a:avLst/>
          </a:prstGeom>
        </p:spPr>
        <p:txBody>
          <a:bodyPr wrap="square">
            <a:spAutoFit/>
          </a:bodyPr>
          <a:lstStyle/>
          <a:p>
            <a:pPr algn="r"/>
            <a:r>
              <a:rPr lang="en-US" sz="1200" dirty="0"/>
              <a:t>Source: </a:t>
            </a:r>
            <a:r>
              <a:rPr lang="en-US" sz="1200" dirty="0">
                <a:hlinkClick r:id="rId3"/>
              </a:rPr>
              <a:t>Apple App Store</a:t>
            </a:r>
            <a:r>
              <a:rPr lang="en-US" sz="1200" dirty="0"/>
              <a:t>; </a:t>
            </a:r>
            <a:r>
              <a:rPr lang="en-US" sz="1200" dirty="0">
                <a:hlinkClick r:id="rId4"/>
              </a:rPr>
              <a:t>Google Play Store</a:t>
            </a:r>
            <a:endParaRPr lang="en-US" sz="1200" dirty="0"/>
          </a:p>
        </p:txBody>
      </p:sp>
      <p:pic>
        <p:nvPicPr>
          <p:cNvPr id="7" name="Picture 4" descr="App Store – Benutzerhandbuch für den Mac - Apple Support (DE)">
            <a:extLst>
              <a:ext uri="{FF2B5EF4-FFF2-40B4-BE49-F238E27FC236}">
                <a16:creationId xmlns:a16="http://schemas.microsoft.com/office/drawing/2014/main" id="{A51E80C3-D57B-4421-BDE8-F2CB4F079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800" y="2806979"/>
            <a:ext cx="177165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oogle Play Store: Entwickler müssen euch jetzt über Umgang mit Daten  informieren | NETZWELT">
            <a:extLst>
              <a:ext uri="{FF2B5EF4-FFF2-40B4-BE49-F238E27FC236}">
                <a16:creationId xmlns:a16="http://schemas.microsoft.com/office/drawing/2014/main" id="{060C9932-559F-4F34-AEAF-C7E9E94E6E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6603" y="2806979"/>
            <a:ext cx="24669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050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en-US" dirty="0"/>
              <a:t>How to find an app which is right for you!</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a:t>Are your top results sponsored content?</a:t>
            </a:r>
          </a:p>
          <a:p>
            <a:pPr>
              <a:lnSpc>
                <a:spcPct val="120000"/>
              </a:lnSpc>
            </a:pPr>
            <a:r>
              <a:rPr lang="en-US" sz="2400" dirty="0"/>
              <a:t>Don‘t fall for product placements in your search results!</a:t>
            </a:r>
          </a:p>
          <a:p>
            <a:pPr>
              <a:lnSpc>
                <a:spcPct val="120000"/>
              </a:lnSpc>
            </a:pPr>
            <a:r>
              <a:rPr lang="en-US" sz="2400" dirty="0"/>
              <a:t>Check for the label „ad“ (advertisement) in your search </a:t>
            </a:r>
            <a:br>
              <a:rPr lang="en-US" sz="2400" dirty="0"/>
            </a:br>
            <a:r>
              <a:rPr lang="en-US" sz="2400" dirty="0"/>
              <a:t>results and avoid those hits!</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Source</a:t>
            </a:r>
            <a:r>
              <a:rPr lang="en-US" sz="1200" dirty="0"/>
              <a:t>| </a:t>
            </a:r>
            <a:r>
              <a:rPr lang="en-US" sz="1200" dirty="0">
                <a:hlinkClick r:id="rId4"/>
              </a:rPr>
              <a:t>Pixabay license</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48688" y="1679188"/>
            <a:ext cx="3768092" cy="2510515"/>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7">
            <a:extLst>
              <a:ext uri="{FF2B5EF4-FFF2-40B4-BE49-F238E27FC236}">
                <a16:creationId xmlns:a16="http://schemas.microsoft.com/office/drawing/2014/main" id="{E9CADBF9-2CC7-4EA6-9191-8993FC7F69EC}"/>
              </a:ext>
            </a:extLst>
          </p:cNvPr>
          <p:cNvSpPr/>
          <p:nvPr/>
        </p:nvSpPr>
        <p:spPr>
          <a:xfrm>
            <a:off x="7390504" y="-3933"/>
            <a:ext cx="4800237"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2.1.3 Where and how to search for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488032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Autofit/>
          </a:bodyPr>
          <a:lstStyle/>
          <a:p>
            <a:r>
              <a:rPr lang="en-US" sz="4800" dirty="0">
                <a:solidFill>
                  <a:srgbClr val="494CF3"/>
                </a:solidFill>
              </a:rPr>
              <a:t>Activity</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i="1" dirty="0"/>
              <a:t>Now it‘s your turn: what Health Apps can you find in the identified health areas?</a:t>
            </a:r>
          </a:p>
          <a:p>
            <a:pPr>
              <a:lnSpc>
                <a:spcPct val="120000"/>
              </a:lnSpc>
            </a:pPr>
            <a:r>
              <a:rPr lang="en-US" sz="2600" i="1" dirty="0"/>
              <a:t>Take notes, we will come back to your findings at the end of the session!</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2373980" y="6572596"/>
            <a:ext cx="2411718" cy="276999"/>
          </a:xfrm>
          <a:prstGeom prst="rect">
            <a:avLst/>
          </a:prstGeom>
        </p:spPr>
        <p:txBody>
          <a:bodyPr wrap="square">
            <a:spAutoFit/>
          </a:bodyPr>
          <a:lstStyle/>
          <a:p>
            <a:pPr algn="r"/>
            <a:r>
              <a:rPr lang="en-US" sz="1200" dirty="0">
                <a:hlinkClick r:id="rId3"/>
              </a:rPr>
              <a:t>Source</a:t>
            </a:r>
            <a:r>
              <a:rPr lang="en-US" sz="1200" dirty="0"/>
              <a:t>| </a:t>
            </a:r>
            <a:r>
              <a:rPr lang="en-US" sz="1200" dirty="0">
                <a:hlinkClick r:id="rId4"/>
              </a:rPr>
              <a:t>Pixabay license</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8000" y="4777034"/>
            <a:ext cx="3768092" cy="1850133"/>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0C4306D0-481B-CB6C-CF42-76EC0D472CF5}"/>
              </a:ext>
            </a:extLst>
          </p:cNvPr>
          <p:cNvSpPr/>
          <p:nvPr/>
        </p:nvSpPr>
        <p:spPr>
          <a:xfrm>
            <a:off x="7390504" y="-3933"/>
            <a:ext cx="4800237"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2.1.3 Where and how to search for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3"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030B4A77-815C-A52D-5922-E694E644C0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086" y="615043"/>
            <a:ext cx="5627914" cy="5627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4B1D44-24AB-D91B-51B2-5FD5C5891E15}"/>
              </a:ext>
            </a:extLst>
          </p:cNvPr>
          <p:cNvSpPr txBox="1"/>
          <p:nvPr/>
        </p:nvSpPr>
        <p:spPr>
          <a:xfrm>
            <a:off x="8347303" y="6463364"/>
            <a:ext cx="3234558" cy="276999"/>
          </a:xfrm>
          <a:prstGeom prst="rect">
            <a:avLst/>
          </a:prstGeom>
          <a:noFill/>
        </p:spPr>
        <p:txBody>
          <a:bodyPr wrap="square">
            <a:spAutoFit/>
          </a:bodyPr>
          <a:lstStyle/>
          <a:p>
            <a:pPr algn="r"/>
            <a:r>
              <a:rPr lang="el-GR" sz="1200" dirty="0" err="1">
                <a:hlinkClick r:id="rId7"/>
              </a:rPr>
              <a:t>Image</a:t>
            </a:r>
            <a:r>
              <a:rPr lang="el-GR" sz="1200" dirty="0">
                <a:hlinkClick r:id="rId7"/>
              </a:rPr>
              <a:t> </a:t>
            </a:r>
            <a:r>
              <a:rPr lang="el-GR" sz="1200" dirty="0" err="1">
                <a:hlinkClick r:id="rId7"/>
              </a:rPr>
              <a:t>by</a:t>
            </a:r>
            <a:r>
              <a:rPr lang="el-GR" sz="1200" dirty="0">
                <a:hlinkClick r:id="rId7"/>
              </a:rPr>
              <a:t> </a:t>
            </a:r>
            <a:r>
              <a:rPr lang="el-GR" sz="1200" dirty="0" err="1">
                <a:hlinkClick r:id="rId7"/>
              </a:rPr>
              <a:t>vectorjuice</a:t>
            </a:r>
            <a:r>
              <a:rPr lang="en-US" sz="1200" dirty="0">
                <a:hlinkClick r:id="rId7"/>
              </a:rPr>
              <a:t> </a:t>
            </a:r>
            <a:r>
              <a:rPr lang="el-GR" sz="1200" dirty="0">
                <a:hlinkClick r:id="rId7"/>
              </a:rPr>
              <a:t>on </a:t>
            </a:r>
            <a:r>
              <a:rPr lang="el-GR" sz="1200" dirty="0" err="1">
                <a:hlinkClick r:id="rId7"/>
              </a:rPr>
              <a:t>Freepik</a:t>
            </a:r>
            <a:endParaRPr lang="el-GR" sz="1200" dirty="0"/>
          </a:p>
        </p:txBody>
      </p:sp>
    </p:spTree>
    <p:extLst>
      <p:ext uri="{BB962C8B-B14F-4D97-AF65-F5344CB8AC3E}">
        <p14:creationId xmlns:p14="http://schemas.microsoft.com/office/powerpoint/2010/main" val="3183176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A9B64144-05D1-4503-BE5F-79E0CFEDEB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92941" y="2167737"/>
            <a:ext cx="3680659" cy="3680659"/>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2.1.4</a:t>
            </a:r>
            <a:r>
              <a:rPr lang="en-US" altLang="el-GR" dirty="0"/>
              <a:t/>
            </a:r>
            <a:br>
              <a:rPr lang="en-US" altLang="el-GR" dirty="0"/>
            </a:br>
            <a:r>
              <a:rPr lang="en-US" altLang="el-GR" dirty="0">
                <a:solidFill>
                  <a:srgbClr val="C01E24"/>
                </a:solidFill>
              </a:rPr>
              <a:t>Criteria for finding good and trustworthy Health Apps</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Brainstorming:</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17621" y="2849843"/>
            <a:ext cx="5637259" cy="4008158"/>
          </a:xfrm>
        </p:spPr>
        <p:txBody>
          <a:bodyPr>
            <a:normAutofit/>
          </a:bodyPr>
          <a:lstStyle/>
          <a:p>
            <a:pPr lvl="0"/>
            <a:r>
              <a:rPr lang="en-US" sz="2400" dirty="0"/>
              <a:t>What criteria can you think of to find good and trustworthy Health Apps?</a:t>
            </a:r>
          </a:p>
        </p:txBody>
      </p:sp>
      <p:sp>
        <p:nvSpPr>
          <p:cNvPr id="2" name="Ορθογώνιο 1">
            <a:extLst>
              <a:ext uri="{FF2B5EF4-FFF2-40B4-BE49-F238E27FC236}">
                <a16:creationId xmlns:a16="http://schemas.microsoft.com/office/drawing/2014/main" id="{F578CDC3-AA9B-A5CA-B298-64484F1EFBDF}"/>
              </a:ext>
            </a:extLst>
          </p:cNvPr>
          <p:cNvSpPr/>
          <p:nvPr/>
        </p:nvSpPr>
        <p:spPr>
          <a:xfrm>
            <a:off x="9780282" y="6042956"/>
            <a:ext cx="2411718" cy="276999"/>
          </a:xfrm>
          <a:prstGeom prst="rect">
            <a:avLst/>
          </a:prstGeom>
        </p:spPr>
        <p:txBody>
          <a:bodyPr wrap="square">
            <a:spAutoFit/>
          </a:bodyPr>
          <a:lstStyle/>
          <a:p>
            <a:pPr algn="r"/>
            <a:r>
              <a:rPr lang="en-US" sz="1200" dirty="0">
                <a:hlinkClick r:id="rId4"/>
              </a:rPr>
              <a:t>Source</a:t>
            </a:r>
            <a:r>
              <a:rPr lang="en-US" sz="1200" dirty="0"/>
              <a:t> | </a:t>
            </a:r>
            <a:r>
              <a:rPr lang="en-US" sz="1200" dirty="0">
                <a:hlinkClick r:id="rId5"/>
              </a:rPr>
              <a:t>Pixabay license</a:t>
            </a:r>
            <a:endParaRPr lang="en-US" sz="1200" dirty="0"/>
          </a:p>
        </p:txBody>
      </p:sp>
    </p:spTree>
    <p:extLst>
      <p:ext uri="{BB962C8B-B14F-4D97-AF65-F5344CB8AC3E}">
        <p14:creationId xmlns:p14="http://schemas.microsoft.com/office/powerpoint/2010/main" val="2526741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a:lnSpc>
                <a:spcPct val="120000"/>
              </a:lnSpc>
            </a:pPr>
            <a:r>
              <a:rPr lang="en-US" dirty="0"/>
              <a:t>Checklist: Check whether an app can be trusted and is safe to use (1)</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2000922"/>
            <a:ext cx="6662030" cy="457167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a:t>Check for the developers of the app</a:t>
            </a:r>
          </a:p>
          <a:p>
            <a:pPr>
              <a:lnSpc>
                <a:spcPct val="120000"/>
              </a:lnSpc>
            </a:pPr>
            <a:r>
              <a:rPr lang="en-US" sz="2400" dirty="0"/>
              <a:t>Have they designed other health apps before?</a:t>
            </a:r>
          </a:p>
          <a:p>
            <a:pPr>
              <a:lnSpc>
                <a:spcPct val="120000"/>
              </a:lnSpc>
            </a:pPr>
            <a:r>
              <a:rPr lang="en-US" sz="2400" dirty="0"/>
              <a:t>How long have they been developing health apps?</a:t>
            </a:r>
          </a:p>
          <a:p>
            <a:pPr>
              <a:lnSpc>
                <a:spcPct val="120000"/>
              </a:lnSpc>
            </a:pPr>
            <a:r>
              <a:rPr lang="en-US" sz="2400" dirty="0"/>
              <a:t>Did they consult or cooperate with health professionals when developing this app?</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Source</a:t>
            </a:r>
            <a:r>
              <a:rPr lang="en-US" sz="1200" dirty="0"/>
              <a:t>| </a:t>
            </a:r>
            <a:r>
              <a:rPr lang="en-US" sz="1200" dirty="0">
                <a:hlinkClick r:id="rId4"/>
              </a:rPr>
              <a:t>Pixabay license</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tretch>
            <a:fillRect/>
          </a:stretch>
        </p:blipFill>
        <p:spPr bwMode="auto">
          <a:xfrm>
            <a:off x="7998569" y="2448974"/>
            <a:ext cx="3229607" cy="2510515"/>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7">
            <a:extLst>
              <a:ext uri="{FF2B5EF4-FFF2-40B4-BE49-F238E27FC236}">
                <a16:creationId xmlns:a16="http://schemas.microsoft.com/office/drawing/2014/main" id="{E9CADBF9-2CC7-4EA6-9191-8993FC7F69EC}"/>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2751386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a:lnSpc>
                <a:spcPct val="120000"/>
              </a:lnSpc>
            </a:pPr>
            <a:r>
              <a:rPr lang="en-US" dirty="0"/>
              <a:t>Checklist: Check whether an app can be trusted and is safe to use (2)</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2119256"/>
            <a:ext cx="5409663" cy="44533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Do any reputable hospitals or health organizations endorse the app?</a:t>
            </a:r>
          </a:p>
          <a:p>
            <a:pPr>
              <a:lnSpc>
                <a:spcPct val="120000"/>
              </a:lnSpc>
            </a:pPr>
            <a:r>
              <a:rPr lang="en-US" sz="2600" dirty="0"/>
              <a:t>Be alerted if an app promises great results in a short time</a:t>
            </a:r>
          </a:p>
          <a:p>
            <a:pPr>
              <a:lnSpc>
                <a:spcPct val="120000"/>
              </a:lnSpc>
            </a:pPr>
            <a:r>
              <a:rPr lang="en-US" sz="2600" dirty="0"/>
              <a:t>Don‘t let yourself be fooled by nice graphics and illustrations</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Source</a:t>
            </a:r>
            <a:r>
              <a:rPr lang="en-US" sz="1200" dirty="0"/>
              <a:t>| </a:t>
            </a:r>
            <a:r>
              <a:rPr lang="en-US" sz="1200" dirty="0">
                <a:hlinkClick r:id="rId4"/>
              </a:rPr>
              <a:t>Pixabay license</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04492" y="2623620"/>
            <a:ext cx="3120211" cy="251051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5A255847-EBEE-2129-5BCC-5C2266276A08}"/>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253180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a:lnSpc>
                <a:spcPct val="120000"/>
              </a:lnSpc>
            </a:pPr>
            <a:r>
              <a:rPr lang="en-US" dirty="0"/>
              <a:t>Checklist: Is the app‘s effectiveness validated by an independent body?</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2364552"/>
            <a:ext cx="7770068" cy="42080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Check whether the app has been trialed and deemed successful via a study or another independent and trustworthy body.</a:t>
            </a:r>
          </a:p>
          <a:p>
            <a:pPr>
              <a:lnSpc>
                <a:spcPct val="120000"/>
              </a:lnSpc>
            </a:pPr>
            <a:r>
              <a:rPr lang="en-US" sz="2600" dirty="0"/>
              <a:t>Be skeptical when the only data on its effectiveness is provided by the company itself.</a:t>
            </a:r>
          </a:p>
          <a:p>
            <a:pPr>
              <a:lnSpc>
                <a:spcPct val="120000"/>
              </a:lnSpc>
            </a:pPr>
            <a:r>
              <a:rPr lang="en-US" sz="2600" dirty="0"/>
              <a:t>Check for reviews and or experience reports by other users.</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Source</a:t>
            </a:r>
            <a:r>
              <a:rPr lang="en-US" sz="1200" dirty="0"/>
              <a:t>| </a:t>
            </a:r>
            <a:r>
              <a:rPr lang="en-US" sz="1200" dirty="0">
                <a:hlinkClick r:id="rId4"/>
              </a:rPr>
              <a:t>Pixabay license</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067715" y="2364552"/>
            <a:ext cx="1972937" cy="295594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70B1DA78-31CD-7A1C-968F-10E2D66F528D}"/>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766328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a:lnSpc>
                <a:spcPct val="120000"/>
              </a:lnSpc>
            </a:pPr>
            <a:r>
              <a:rPr lang="en-US" dirty="0"/>
              <a:t>Checklist: Check for privacy and security concerns</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6597485"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Does the app have clear privacy guidelines on how data shared via the app will be stored and used?</a:t>
            </a:r>
          </a:p>
          <a:p>
            <a:pPr>
              <a:lnSpc>
                <a:spcPct val="120000"/>
              </a:lnSpc>
            </a:pPr>
            <a:r>
              <a:rPr lang="en-US" sz="2600" dirty="0"/>
              <a:t>Does the app ask for permission to access unrelated information </a:t>
            </a:r>
            <a:br>
              <a:rPr lang="en-US" sz="2600" dirty="0"/>
            </a:br>
            <a:r>
              <a:rPr lang="en-US" sz="2600" dirty="0"/>
              <a:t>that may be used for advertising or other commercial purposes?</a:t>
            </a:r>
          </a:p>
          <a:p>
            <a:pPr>
              <a:lnSpc>
                <a:spcPct val="120000"/>
              </a:lnSpc>
            </a:pPr>
            <a:r>
              <a:rPr lang="en-US" sz="2600" dirty="0"/>
              <a:t>Does the app require your credit card details before you‘re using it?</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Source</a:t>
            </a:r>
            <a:r>
              <a:rPr lang="en-US" sz="1200" dirty="0"/>
              <a:t>| </a:t>
            </a:r>
            <a:r>
              <a:rPr lang="en-US" sz="1200" dirty="0">
                <a:hlinkClick r:id="rId4"/>
              </a:rPr>
              <a:t>Pixabay license</a:t>
            </a:r>
            <a:endParaRPr lang="en-US" sz="1200" dirty="0"/>
          </a:p>
        </p:txBody>
      </p:sp>
      <p:pic>
        <p:nvPicPr>
          <p:cNvPr id="10" name="Picture 10">
            <a:extLst>
              <a:ext uri="{FF2B5EF4-FFF2-40B4-BE49-F238E27FC236}">
                <a16:creationId xmlns:a16="http://schemas.microsoft.com/office/drawing/2014/main" id="{131254F2-5C77-4761-AF4F-258D04BE114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58926" y="1837909"/>
            <a:ext cx="4044348" cy="269517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80AA736E-2D1B-AAD9-1954-E070E884F277}"/>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479201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a:lnSpc>
                <a:spcPct val="120000"/>
              </a:lnSpc>
            </a:pPr>
            <a:r>
              <a:rPr lang="en-US" dirty="0"/>
              <a:t>Checklist: Choose apps that use evidence-based strategies</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2364552"/>
            <a:ext cx="5409663" cy="42080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Self monitoring/tracking</a:t>
            </a:r>
          </a:p>
          <a:p>
            <a:pPr>
              <a:lnSpc>
                <a:spcPct val="120000"/>
              </a:lnSpc>
            </a:pPr>
            <a:r>
              <a:rPr lang="en-US" sz="2600" dirty="0"/>
              <a:t>Goal setting</a:t>
            </a:r>
          </a:p>
          <a:p>
            <a:pPr>
              <a:lnSpc>
                <a:spcPct val="120000"/>
              </a:lnSpc>
            </a:pPr>
            <a:r>
              <a:rPr lang="en-US" sz="2600" dirty="0"/>
              <a:t>Cues or push notifications</a:t>
            </a:r>
          </a:p>
          <a:p>
            <a:pPr>
              <a:lnSpc>
                <a:spcPct val="120000"/>
              </a:lnSpc>
            </a:pPr>
            <a:r>
              <a:rPr lang="en-US" sz="2600" dirty="0"/>
              <a:t>Social support rewards</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Source</a:t>
            </a:r>
            <a:r>
              <a:rPr lang="en-US" sz="1200" dirty="0"/>
              <a:t>| </a:t>
            </a:r>
            <a:r>
              <a:rPr lang="en-US" sz="1200" dirty="0">
                <a:hlinkClick r:id="rId4"/>
              </a:rPr>
              <a:t>Pixabay license</a:t>
            </a:r>
            <a:endParaRPr lang="en-US" sz="1200" dirty="0"/>
          </a:p>
        </p:txBody>
      </p:sp>
      <p:pic>
        <p:nvPicPr>
          <p:cNvPr id="10" name="Picture 10">
            <a:extLst>
              <a:ext uri="{FF2B5EF4-FFF2-40B4-BE49-F238E27FC236}">
                <a16:creationId xmlns:a16="http://schemas.microsoft.com/office/drawing/2014/main" id="{131254F2-5C77-4761-AF4F-258D04BE114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37813" y="2414917"/>
            <a:ext cx="3812691" cy="269517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9BFE8E7D-2379-5C8C-1A63-75B8C3668F08}"/>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860251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1" y="2463501"/>
            <a:ext cx="10007296" cy="3586425"/>
          </a:xfrm>
        </p:spPr>
        <p:txBody>
          <a:bodyPr>
            <a:normAutofit/>
          </a:bodyPr>
          <a:lstStyle/>
          <a:p>
            <a:pPr>
              <a:spcAft>
                <a:spcPts val="1200"/>
              </a:spcAft>
            </a:pPr>
            <a:r>
              <a:rPr lang="en-US" sz="2600" dirty="0"/>
              <a:t>Be aware that if usage is inconvenient chances are high that you won’t use it regularly</a:t>
            </a:r>
          </a:p>
          <a:p>
            <a:pPr>
              <a:spcAft>
                <a:spcPts val="1200"/>
              </a:spcAft>
            </a:pPr>
            <a:r>
              <a:rPr lang="en-US" sz="2600" dirty="0"/>
              <a:t>Check if the app requires in-app purchases to be useful</a:t>
            </a:r>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Autofit/>
          </a:bodyPr>
          <a:lstStyle/>
          <a:p>
            <a:r>
              <a:rPr lang="en-US" dirty="0"/>
              <a:t>Checklist: Test several apps before committing (for example via a subscription)</a:t>
            </a:r>
          </a:p>
        </p:txBody>
      </p:sp>
      <p:sp>
        <p:nvSpPr>
          <p:cNvPr id="2" name="Ορθογώνιο 7">
            <a:extLst>
              <a:ext uri="{FF2B5EF4-FFF2-40B4-BE49-F238E27FC236}">
                <a16:creationId xmlns:a16="http://schemas.microsoft.com/office/drawing/2014/main" id="{1C45CC35-87AE-2B66-3E8C-E928120C2821}"/>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998701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A6A0DFE-6EE7-43A9-9127-F286DC144B85}"/>
              </a:ext>
            </a:extLst>
          </p:cNvPr>
          <p:cNvSpPr>
            <a:spLocks noGrp="1"/>
          </p:cNvSpPr>
          <p:nvPr>
            <p:ph type="title"/>
          </p:nvPr>
        </p:nvSpPr>
        <p:spPr/>
        <p:txBody>
          <a:bodyPr>
            <a:normAutofit/>
          </a:bodyPr>
          <a:lstStyle/>
          <a:p>
            <a:r>
              <a:rPr lang="en-US" sz="4800" b="1" dirty="0">
                <a:solidFill>
                  <a:srgbClr val="203864"/>
                </a:solidFill>
                <a:latin typeface="+mn-lt"/>
              </a:rPr>
              <a:t>Partners</a:t>
            </a:r>
            <a:endParaRPr lang="el-GR" sz="4800" b="1" dirty="0">
              <a:solidFill>
                <a:srgbClr val="203864"/>
              </a:solidFill>
              <a:latin typeface="+mn-lt"/>
            </a:endParaRPr>
          </a:p>
        </p:txBody>
      </p:sp>
      <p:grpSp>
        <p:nvGrpSpPr>
          <p:cNvPr id="12" name="Ομάδα 11">
            <a:extLst>
              <a:ext uri="{FF2B5EF4-FFF2-40B4-BE49-F238E27FC236}">
                <a16:creationId xmlns:a16="http://schemas.microsoft.com/office/drawing/2014/main" id="{BF7993EA-D762-4081-AD93-A4C0BC4F2344}"/>
              </a:ext>
            </a:extLst>
          </p:cNvPr>
          <p:cNvGrpSpPr/>
          <p:nvPr/>
        </p:nvGrpSpPr>
        <p:grpSpPr>
          <a:xfrm>
            <a:off x="6606686" y="1812884"/>
            <a:ext cx="6096000" cy="1677637"/>
            <a:chOff x="-1066801" y="1523553"/>
            <a:chExt cx="6096000" cy="1677637"/>
          </a:xfrm>
        </p:grpSpPr>
        <p:pic>
          <p:nvPicPr>
            <p:cNvPr id="2050" name="Picture 2">
              <a:extLst>
                <a:ext uri="{FF2B5EF4-FFF2-40B4-BE49-F238E27FC236}">
                  <a16:creationId xmlns:a16="http://schemas.microsoft.com/office/drawing/2014/main" id="{8EBF0675-ED45-44CD-A77E-619123297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678" y="1523553"/>
              <a:ext cx="1449043" cy="9971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A3FCD0E-FFB9-47FE-8DCC-7998946716D8}"/>
                </a:ext>
              </a:extLst>
            </p:cNvPr>
            <p:cNvSpPr txBox="1"/>
            <p:nvPr/>
          </p:nvSpPr>
          <p:spPr>
            <a:xfrm>
              <a:off x="-1066801" y="2462526"/>
              <a:ext cx="6096000" cy="738664"/>
            </a:xfrm>
            <a:prstGeom prst="rect">
              <a:avLst/>
            </a:prstGeom>
            <a:noFill/>
          </p:spPr>
          <p:txBody>
            <a:bodyPr wrap="square">
              <a:spAutoFit/>
            </a:bodyPr>
            <a:lstStyle/>
            <a:p>
              <a:pPr algn="ctr" fontAlgn="base"/>
              <a:r>
                <a:rPr lang="de-DE" sz="1050" b="0" i="0" dirty="0">
                  <a:solidFill>
                    <a:srgbClr val="203864"/>
                  </a:solidFill>
                  <a:effectLst/>
                  <a:latin typeface="Roboto" panose="02000000000000000000" pitchFamily="2" charset="0"/>
                </a:rPr>
                <a:t>WESTFALISCHE </a:t>
              </a:r>
              <a:r>
                <a:rPr lang="de-DE" sz="1000" b="0" i="0" dirty="0">
                  <a:solidFill>
                    <a:srgbClr val="203864"/>
                  </a:solidFill>
                  <a:effectLst/>
                  <a:latin typeface="Roboto" panose="02000000000000000000" pitchFamily="2" charset="0"/>
                </a:rPr>
                <a:t>HOCHSCHULE</a:t>
              </a:r>
              <a:r>
                <a:rPr lang="de-DE" sz="1050" b="0" i="0" dirty="0">
                  <a:solidFill>
                    <a:srgbClr val="203864"/>
                  </a:solidFill>
                  <a:effectLst/>
                  <a:latin typeface="Roboto" panose="02000000000000000000" pitchFamily="2" charset="0"/>
                </a:rPr>
                <a:t> GELSENKIRCHEN,</a:t>
              </a:r>
              <a:br>
                <a:rPr lang="de-DE" sz="1050" b="0" i="0" dirty="0">
                  <a:solidFill>
                    <a:srgbClr val="203864"/>
                  </a:solidFill>
                  <a:effectLst/>
                  <a:latin typeface="Roboto" panose="02000000000000000000" pitchFamily="2" charset="0"/>
                </a:rPr>
              </a:br>
              <a:r>
                <a:rPr lang="de-DE" sz="1050" b="0" i="0" dirty="0">
                  <a:solidFill>
                    <a:srgbClr val="203864"/>
                  </a:solidFill>
                  <a:effectLst/>
                  <a:latin typeface="Roboto" panose="02000000000000000000" pitchFamily="2" charset="0"/>
                </a:rPr>
                <a:t>BOCHOLT, RECKLINGHAUSEN</a:t>
              </a:r>
            </a:p>
            <a:p>
              <a:pPr algn="ctr" fontAlgn="base"/>
              <a:r>
                <a:rPr lang="de-DE" sz="1050" b="0" i="0" dirty="0">
                  <a:solidFill>
                    <a:srgbClr val="414042"/>
                  </a:solidFill>
                  <a:effectLst/>
                  <a:latin typeface="Roboto" panose="02000000000000000000" pitchFamily="2" charset="0"/>
                </a:rPr>
                <a:t>GELSENKIRCHEN, GERMANY</a:t>
              </a:r>
            </a:p>
            <a:p>
              <a:pPr algn="ctr" fontAlgn="base"/>
              <a:r>
                <a:rPr lang="de-DE" sz="1050" b="0" i="0" u="none" strike="noStrike" dirty="0">
                  <a:solidFill>
                    <a:srgbClr val="D71920"/>
                  </a:solidFill>
                  <a:effectLst/>
                  <a:latin typeface="Roboto" panose="02000000000000000000" pitchFamily="2" charset="0"/>
                  <a:hlinkClick r:id="rId4"/>
                </a:rPr>
                <a:t>www.w-hs.de</a:t>
              </a:r>
              <a:endParaRPr lang="de-DE" sz="1050" b="0" i="0" dirty="0">
                <a:solidFill>
                  <a:srgbClr val="414042"/>
                </a:solidFill>
                <a:effectLst/>
                <a:latin typeface="Roboto" panose="02000000000000000000" pitchFamily="2" charset="0"/>
              </a:endParaRPr>
            </a:p>
          </p:txBody>
        </p:sp>
      </p:grpSp>
      <p:grpSp>
        <p:nvGrpSpPr>
          <p:cNvPr id="11" name="Ομάδα 10">
            <a:extLst>
              <a:ext uri="{FF2B5EF4-FFF2-40B4-BE49-F238E27FC236}">
                <a16:creationId xmlns:a16="http://schemas.microsoft.com/office/drawing/2014/main" id="{96D5137D-F25F-44D3-BFBD-6010E023BCA2}"/>
              </a:ext>
            </a:extLst>
          </p:cNvPr>
          <p:cNvGrpSpPr/>
          <p:nvPr/>
        </p:nvGrpSpPr>
        <p:grpSpPr>
          <a:xfrm>
            <a:off x="3483817" y="4504058"/>
            <a:ext cx="6629400" cy="1738414"/>
            <a:chOff x="2579204" y="1882706"/>
            <a:chExt cx="6629400" cy="1738414"/>
          </a:xfrm>
        </p:grpSpPr>
        <p:pic>
          <p:nvPicPr>
            <p:cNvPr id="5" name="Picture 4">
              <a:extLst>
                <a:ext uri="{FF2B5EF4-FFF2-40B4-BE49-F238E27FC236}">
                  <a16:creationId xmlns:a16="http://schemas.microsoft.com/office/drawing/2014/main" id="{F7B51B5F-7CC8-4F47-AF41-48413E15C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079" y="1882706"/>
              <a:ext cx="2533650" cy="1047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03AE03-98BA-484B-983A-314B79666527}"/>
                </a:ext>
              </a:extLst>
            </p:cNvPr>
            <p:cNvSpPr txBox="1"/>
            <p:nvPr/>
          </p:nvSpPr>
          <p:spPr>
            <a:xfrm>
              <a:off x="2579204" y="2913234"/>
              <a:ext cx="6629400" cy="707886"/>
            </a:xfrm>
            <a:prstGeom prst="rect">
              <a:avLst/>
            </a:prstGeom>
            <a:noFill/>
          </p:spPr>
          <p:txBody>
            <a:bodyPr wrap="square">
              <a:spAutoFit/>
            </a:bodyPr>
            <a:lstStyle/>
            <a:p>
              <a:pPr algn="ctr" fontAlgn="base"/>
              <a:r>
                <a:rPr lang="es-ES" sz="1000" b="0" i="0">
                  <a:solidFill>
                    <a:srgbClr val="203864"/>
                  </a:solidFill>
                  <a:effectLst/>
                  <a:latin typeface="Roboto" panose="02000000000000000000" pitchFamily="2" charset="0"/>
                </a:rPr>
                <a:t>COORDINA ORGANIZACIÓN DE EMPRESAS Y</a:t>
              </a:r>
              <a:br>
                <a:rPr lang="es-ES" sz="1000" b="0" i="0">
                  <a:solidFill>
                    <a:srgbClr val="203864"/>
                  </a:solidFill>
                  <a:effectLst/>
                  <a:latin typeface="Roboto" panose="02000000000000000000" pitchFamily="2" charset="0"/>
                </a:rPr>
              </a:br>
              <a:r>
                <a:rPr lang="es-ES" sz="1000" b="0" i="0">
                  <a:solidFill>
                    <a:srgbClr val="203864"/>
                  </a:solidFill>
                  <a:effectLst/>
                  <a:latin typeface="Roboto" panose="02000000000000000000" pitchFamily="2" charset="0"/>
                </a:rPr>
                <a:t>RECURSOS HUMANOS, S.L.</a:t>
              </a:r>
            </a:p>
            <a:p>
              <a:pPr algn="ctr" fontAlgn="base"/>
              <a:r>
                <a:rPr lang="es-ES" sz="1000" b="0" i="0">
                  <a:solidFill>
                    <a:srgbClr val="414042"/>
                  </a:solidFill>
                  <a:effectLst/>
                  <a:latin typeface="Roboto" panose="02000000000000000000" pitchFamily="2" charset="0"/>
                </a:rPr>
                <a:t>VALENCIA, SPAIN</a:t>
              </a:r>
            </a:p>
            <a:p>
              <a:pPr algn="ctr" fontAlgn="base"/>
              <a:r>
                <a:rPr lang="es-ES" sz="1000" b="0" i="0" u="none" strike="noStrike">
                  <a:solidFill>
                    <a:srgbClr val="D71920"/>
                  </a:solidFill>
                  <a:effectLst/>
                  <a:latin typeface="Roboto" panose="02000000000000000000" pitchFamily="2" charset="0"/>
                  <a:hlinkClick r:id="rId6"/>
                </a:rPr>
                <a:t>coordina-oerh.com</a:t>
              </a:r>
              <a:endParaRPr lang="es-ES" sz="1000" b="0" i="0">
                <a:solidFill>
                  <a:srgbClr val="414042"/>
                </a:solidFill>
                <a:effectLst/>
                <a:latin typeface="Roboto" panose="02000000000000000000" pitchFamily="2" charset="0"/>
              </a:endParaRPr>
            </a:p>
          </p:txBody>
        </p:sp>
      </p:grpSp>
      <p:grpSp>
        <p:nvGrpSpPr>
          <p:cNvPr id="15" name="Ομάδα 14">
            <a:extLst>
              <a:ext uri="{FF2B5EF4-FFF2-40B4-BE49-F238E27FC236}">
                <a16:creationId xmlns:a16="http://schemas.microsoft.com/office/drawing/2014/main" id="{ADA3E3C0-7761-48E5-B929-2F7D24AC3893}"/>
              </a:ext>
            </a:extLst>
          </p:cNvPr>
          <p:cNvGrpSpPr/>
          <p:nvPr/>
        </p:nvGrpSpPr>
        <p:grpSpPr>
          <a:xfrm>
            <a:off x="3020318" y="1776505"/>
            <a:ext cx="6634368" cy="1584248"/>
            <a:chOff x="6639106" y="2919412"/>
            <a:chExt cx="6634368" cy="1584248"/>
          </a:xfrm>
        </p:grpSpPr>
        <p:pic>
          <p:nvPicPr>
            <p:cNvPr id="2052" name="Picture 4">
              <a:extLst>
                <a:ext uri="{FF2B5EF4-FFF2-40B4-BE49-F238E27FC236}">
                  <a16:creationId xmlns:a16="http://schemas.microsoft.com/office/drawing/2014/main" id="{71DD90C8-6291-4D9B-8637-04AA834BD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4703" y="2919412"/>
              <a:ext cx="2543175" cy="10477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E35F80-D7C4-4C20-8069-672536C8B9F7}"/>
                </a:ext>
              </a:extLst>
            </p:cNvPr>
            <p:cNvSpPr txBox="1"/>
            <p:nvPr/>
          </p:nvSpPr>
          <p:spPr>
            <a:xfrm>
              <a:off x="6639106" y="3949662"/>
              <a:ext cx="6634368" cy="553998"/>
            </a:xfrm>
            <a:prstGeom prst="rect">
              <a:avLst/>
            </a:prstGeom>
            <a:noFill/>
          </p:spPr>
          <p:txBody>
            <a:bodyPr wrap="square">
              <a:spAutoFit/>
            </a:bodyPr>
            <a:lstStyle/>
            <a:p>
              <a:pPr algn="ctr" fontAlgn="base"/>
              <a:r>
                <a:rPr lang="nb-NO" sz="1000" b="0" i="0" dirty="0">
                  <a:solidFill>
                    <a:srgbClr val="203864"/>
                  </a:solidFill>
                  <a:effectLst/>
                  <a:latin typeface="Roboto" panose="02000000000000000000" pitchFamily="2" charset="0"/>
                </a:rPr>
                <a:t>PROLEPSIS</a:t>
              </a:r>
            </a:p>
            <a:p>
              <a:pPr algn="ctr" fontAlgn="base"/>
              <a:r>
                <a:rPr lang="nb-NO" sz="1000" b="0" i="0" dirty="0">
                  <a:solidFill>
                    <a:srgbClr val="666666"/>
                  </a:solidFill>
                  <a:effectLst/>
                  <a:latin typeface="Roboto" panose="02000000000000000000" pitchFamily="2" charset="0"/>
                </a:rPr>
                <a:t>ATHENS, GREECE</a:t>
              </a:r>
              <a:br>
                <a:rPr lang="nb-NO" sz="1000" b="0" i="0" dirty="0">
                  <a:solidFill>
                    <a:srgbClr val="666666"/>
                  </a:solidFill>
                  <a:effectLst/>
                  <a:latin typeface="Roboto" panose="02000000000000000000" pitchFamily="2" charset="0"/>
                </a:rPr>
              </a:br>
              <a:r>
                <a:rPr lang="nb-NO" sz="1000" b="0" i="0" u="none" strike="noStrike" dirty="0">
                  <a:solidFill>
                    <a:srgbClr val="D71920"/>
                  </a:solidFill>
                  <a:effectLst/>
                  <a:latin typeface="Roboto" panose="02000000000000000000" pitchFamily="2" charset="0"/>
                  <a:hlinkClick r:id="rId8"/>
                </a:rPr>
                <a:t>www.prolepsis.gr</a:t>
              </a:r>
              <a:endParaRPr lang="nb-NO" sz="1000" b="0" i="0" dirty="0">
                <a:solidFill>
                  <a:srgbClr val="666666"/>
                </a:solidFill>
                <a:effectLst/>
                <a:latin typeface="Roboto" panose="02000000000000000000" pitchFamily="2" charset="0"/>
              </a:endParaRPr>
            </a:p>
          </p:txBody>
        </p:sp>
      </p:grpSp>
      <p:grpSp>
        <p:nvGrpSpPr>
          <p:cNvPr id="18" name="Ομάδα 17">
            <a:extLst>
              <a:ext uri="{FF2B5EF4-FFF2-40B4-BE49-F238E27FC236}">
                <a16:creationId xmlns:a16="http://schemas.microsoft.com/office/drawing/2014/main" id="{A4EB7248-55A7-4CAC-ABDD-957EF148A710}"/>
              </a:ext>
            </a:extLst>
          </p:cNvPr>
          <p:cNvGrpSpPr/>
          <p:nvPr/>
        </p:nvGrpSpPr>
        <p:grpSpPr>
          <a:xfrm>
            <a:off x="-1974174" y="1729933"/>
            <a:ext cx="6952420" cy="1601615"/>
            <a:chOff x="-1240501" y="3160643"/>
            <a:chExt cx="6952420" cy="1601615"/>
          </a:xfrm>
        </p:grpSpPr>
        <p:pic>
          <p:nvPicPr>
            <p:cNvPr id="6" name="Picture 6">
              <a:extLst>
                <a:ext uri="{FF2B5EF4-FFF2-40B4-BE49-F238E27FC236}">
                  <a16:creationId xmlns:a16="http://schemas.microsoft.com/office/drawing/2014/main" id="{0073D6C2-F7D2-40B0-B531-A2775F3CCD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123" y="3160643"/>
              <a:ext cx="2543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20635EB-D97A-43D7-8FC1-83506650286B}"/>
                </a:ext>
              </a:extLst>
            </p:cNvPr>
            <p:cNvSpPr txBox="1"/>
            <p:nvPr/>
          </p:nvSpPr>
          <p:spPr>
            <a:xfrm>
              <a:off x="-1240501" y="4208260"/>
              <a:ext cx="6952420" cy="553998"/>
            </a:xfrm>
            <a:prstGeom prst="rect">
              <a:avLst/>
            </a:prstGeom>
            <a:noFill/>
          </p:spPr>
          <p:txBody>
            <a:bodyPr wrap="square">
              <a:spAutoFit/>
            </a:bodyPr>
            <a:lstStyle/>
            <a:p>
              <a:pPr algn="ctr" fontAlgn="base"/>
              <a:r>
                <a:rPr lang="es-ES" sz="1000" b="0" i="0" dirty="0">
                  <a:solidFill>
                    <a:srgbClr val="203864"/>
                  </a:solidFill>
                  <a:effectLst/>
                  <a:latin typeface="Roboto" panose="02000000000000000000" pitchFamily="2" charset="0"/>
                </a:rPr>
                <a:t>UNIVERSITAT DE VALENCIA</a:t>
              </a:r>
            </a:p>
            <a:p>
              <a:pPr algn="ctr" fontAlgn="base"/>
              <a:r>
                <a:rPr lang="es-ES" sz="1000" b="0" i="0" dirty="0">
                  <a:solidFill>
                    <a:srgbClr val="414042"/>
                  </a:solidFill>
                  <a:effectLst/>
                  <a:latin typeface="Roboto" panose="02000000000000000000" pitchFamily="2" charset="0"/>
                </a:rPr>
                <a:t>VALENCIA, SPAIN</a:t>
              </a:r>
            </a:p>
            <a:p>
              <a:pPr algn="ctr" fontAlgn="base"/>
              <a:r>
                <a:rPr lang="es-ES" sz="1000" b="0" i="0" u="none" strike="noStrike" dirty="0">
                  <a:solidFill>
                    <a:srgbClr val="D71920"/>
                  </a:solidFill>
                  <a:effectLst/>
                  <a:latin typeface="Roboto" panose="02000000000000000000" pitchFamily="2" charset="0"/>
                  <a:hlinkClick r:id="rId10"/>
                </a:rPr>
                <a:t>www.uv.es</a:t>
              </a:r>
              <a:endParaRPr lang="es-ES" sz="1000" b="0" i="0" dirty="0">
                <a:solidFill>
                  <a:srgbClr val="414042"/>
                </a:solidFill>
                <a:effectLst/>
                <a:latin typeface="Roboto" panose="02000000000000000000" pitchFamily="2" charset="0"/>
              </a:endParaRPr>
            </a:p>
          </p:txBody>
        </p:sp>
      </p:grpSp>
      <p:grpSp>
        <p:nvGrpSpPr>
          <p:cNvPr id="21" name="Ομάδα 20">
            <a:extLst>
              <a:ext uri="{FF2B5EF4-FFF2-40B4-BE49-F238E27FC236}">
                <a16:creationId xmlns:a16="http://schemas.microsoft.com/office/drawing/2014/main" id="{7876E123-A23E-4A02-9006-CDB2AF14482D}"/>
              </a:ext>
            </a:extLst>
          </p:cNvPr>
          <p:cNvGrpSpPr/>
          <p:nvPr/>
        </p:nvGrpSpPr>
        <p:grpSpPr>
          <a:xfrm>
            <a:off x="2776075" y="4478327"/>
            <a:ext cx="2543175" cy="1592961"/>
            <a:chOff x="4517932" y="3531206"/>
            <a:chExt cx="2543175" cy="1592961"/>
          </a:xfrm>
        </p:grpSpPr>
        <p:pic>
          <p:nvPicPr>
            <p:cNvPr id="7" name="Picture 8">
              <a:extLst>
                <a:ext uri="{FF2B5EF4-FFF2-40B4-BE49-F238E27FC236}">
                  <a16:creationId xmlns:a16="http://schemas.microsoft.com/office/drawing/2014/main" id="{C6D6E4FC-B9EE-4D42-A9D4-9682872560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7932" y="3531206"/>
              <a:ext cx="2543175" cy="10209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2707390-D163-4215-8EC2-A0556358021F}"/>
                </a:ext>
              </a:extLst>
            </p:cNvPr>
            <p:cNvSpPr txBox="1"/>
            <p:nvPr/>
          </p:nvSpPr>
          <p:spPr>
            <a:xfrm>
              <a:off x="4824413" y="4570169"/>
              <a:ext cx="2037497" cy="553998"/>
            </a:xfrm>
            <a:prstGeom prst="rect">
              <a:avLst/>
            </a:prstGeom>
            <a:noFill/>
          </p:spPr>
          <p:txBody>
            <a:bodyPr wrap="square">
              <a:spAutoFit/>
            </a:bodyPr>
            <a:lstStyle/>
            <a:p>
              <a:pPr algn="ctr" fontAlgn="base"/>
              <a:r>
                <a:rPr lang="nn-NO" sz="1000" b="0" i="0">
                  <a:solidFill>
                    <a:srgbClr val="203864"/>
                  </a:solidFill>
                  <a:effectLst/>
                  <a:latin typeface="Roboto" panose="02000000000000000000" pitchFamily="2" charset="0"/>
                </a:rPr>
                <a:t>media k GmbH</a:t>
              </a:r>
            </a:p>
            <a:p>
              <a:pPr algn="ctr" fontAlgn="base"/>
              <a:r>
                <a:rPr lang="nn-NO" sz="1000" b="0" i="0">
                  <a:solidFill>
                    <a:srgbClr val="414042"/>
                  </a:solidFill>
                  <a:effectLst/>
                  <a:latin typeface="Roboto" panose="02000000000000000000" pitchFamily="2" charset="0"/>
                </a:rPr>
                <a:t>Bad Mergentheim, GERMANY</a:t>
              </a:r>
            </a:p>
            <a:p>
              <a:pPr algn="ctr" fontAlgn="base"/>
              <a:r>
                <a:rPr lang="nn-NO" sz="1000" b="0" i="0" u="none" strike="noStrike">
                  <a:solidFill>
                    <a:srgbClr val="D71920"/>
                  </a:solidFill>
                  <a:effectLst/>
                  <a:latin typeface="Roboto" panose="02000000000000000000" pitchFamily="2" charset="0"/>
                  <a:hlinkClick r:id="rId12"/>
                </a:rPr>
                <a:t>www.media-k.eu</a:t>
              </a:r>
              <a:endParaRPr lang="nn-NO" sz="1000" b="0" i="0">
                <a:solidFill>
                  <a:srgbClr val="414042"/>
                </a:solidFill>
                <a:effectLst/>
                <a:latin typeface="Roboto" panose="02000000000000000000" pitchFamily="2" charset="0"/>
              </a:endParaRPr>
            </a:p>
          </p:txBody>
        </p:sp>
      </p:grpSp>
      <p:grpSp>
        <p:nvGrpSpPr>
          <p:cNvPr id="24" name="Ομάδα 23">
            <a:extLst>
              <a:ext uri="{FF2B5EF4-FFF2-40B4-BE49-F238E27FC236}">
                <a16:creationId xmlns:a16="http://schemas.microsoft.com/office/drawing/2014/main" id="{035DA438-FD53-44DC-8C2E-0859E5BA3DDC}"/>
              </a:ext>
            </a:extLst>
          </p:cNvPr>
          <p:cNvGrpSpPr/>
          <p:nvPr/>
        </p:nvGrpSpPr>
        <p:grpSpPr>
          <a:xfrm>
            <a:off x="2859813" y="1422238"/>
            <a:ext cx="1973150" cy="2726448"/>
            <a:chOff x="9320178" y="2976204"/>
            <a:chExt cx="1973150" cy="2726448"/>
          </a:xfrm>
        </p:grpSpPr>
        <p:pic>
          <p:nvPicPr>
            <p:cNvPr id="2054" name="Picture 6">
              <a:extLst>
                <a:ext uri="{FF2B5EF4-FFF2-40B4-BE49-F238E27FC236}">
                  <a16:creationId xmlns:a16="http://schemas.microsoft.com/office/drawing/2014/main" id="{A196C504-2EAF-4F15-B589-4ED26D1458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0178" y="2976204"/>
              <a:ext cx="1962150" cy="21526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9DD61BF-B07B-4EDE-A244-E2458C80016E}"/>
                </a:ext>
              </a:extLst>
            </p:cNvPr>
            <p:cNvSpPr txBox="1"/>
            <p:nvPr/>
          </p:nvSpPr>
          <p:spPr>
            <a:xfrm>
              <a:off x="9331178" y="5148654"/>
              <a:ext cx="1962150" cy="553998"/>
            </a:xfrm>
            <a:prstGeom prst="rect">
              <a:avLst/>
            </a:prstGeom>
            <a:noFill/>
          </p:spPr>
          <p:txBody>
            <a:bodyPr wrap="square">
              <a:spAutoFit/>
            </a:bodyPr>
            <a:lstStyle/>
            <a:p>
              <a:pPr algn="ctr" fontAlgn="base"/>
              <a:r>
                <a:rPr lang="en-US" sz="1000" b="0" i="0">
                  <a:solidFill>
                    <a:srgbClr val="203864"/>
                  </a:solidFill>
                  <a:effectLst/>
                  <a:latin typeface="Roboto" panose="02000000000000000000" pitchFamily="2" charset="0"/>
                </a:rPr>
                <a:t>OXFAM ITALIA INTERCULTURA</a:t>
              </a:r>
            </a:p>
            <a:p>
              <a:pPr algn="ctr" fontAlgn="base"/>
              <a:r>
                <a:rPr lang="en-US" sz="1000" b="0" i="0">
                  <a:solidFill>
                    <a:srgbClr val="414042"/>
                  </a:solidFill>
                  <a:effectLst/>
                  <a:latin typeface="Roboto" panose="02000000000000000000" pitchFamily="2" charset="0"/>
                </a:rPr>
                <a:t>AREZZO, ITALY</a:t>
              </a:r>
            </a:p>
            <a:p>
              <a:pPr algn="ctr" fontAlgn="base"/>
              <a:r>
                <a:rPr lang="en-US" sz="1000" b="0" i="0" u="none" strike="noStrike">
                  <a:solidFill>
                    <a:srgbClr val="D71920"/>
                  </a:solidFill>
                  <a:effectLst/>
                  <a:latin typeface="Roboto" panose="02000000000000000000" pitchFamily="2" charset="0"/>
                  <a:hlinkClick r:id="rId14"/>
                </a:rPr>
                <a:t>www.oxfamitalia.org/</a:t>
              </a:r>
              <a:endParaRPr lang="en-US" sz="1000" b="0" i="0">
                <a:solidFill>
                  <a:srgbClr val="414042"/>
                </a:solidFill>
                <a:effectLst/>
                <a:latin typeface="Roboto" panose="02000000000000000000" pitchFamily="2" charset="0"/>
              </a:endParaRPr>
            </a:p>
          </p:txBody>
        </p:sp>
      </p:grpSp>
      <p:sp>
        <p:nvSpPr>
          <p:cNvPr id="3" name="TextBox 2">
            <a:extLst>
              <a:ext uri="{FF2B5EF4-FFF2-40B4-BE49-F238E27FC236}">
                <a16:creationId xmlns:a16="http://schemas.microsoft.com/office/drawing/2014/main" id="{AE606473-841C-6846-8375-A32E5D94D2BE}"/>
              </a:ext>
            </a:extLst>
          </p:cNvPr>
          <p:cNvSpPr txBox="1"/>
          <p:nvPr/>
        </p:nvSpPr>
        <p:spPr>
          <a:xfrm>
            <a:off x="5662539" y="3702651"/>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CONNEXIONS</a:t>
            </a:r>
          </a:p>
          <a:p>
            <a:pPr algn="ctr" fontAlgn="base"/>
            <a:r>
              <a:rPr lang="es-ES" sz="1100" b="0" i="0" dirty="0">
                <a:solidFill>
                  <a:srgbClr val="414042"/>
                </a:solidFill>
                <a:effectLst/>
                <a:latin typeface="Roboto" panose="02000000000000000000" pitchFamily="2" charset="0"/>
              </a:rPr>
              <a:t>ATHENS, GREECE</a:t>
            </a:r>
          </a:p>
          <a:p>
            <a:pPr algn="ctr" fontAlgn="base"/>
            <a:r>
              <a:rPr lang="es-ES" sz="1100" dirty="0">
                <a:solidFill>
                  <a:srgbClr val="D71920"/>
                </a:solidFill>
                <a:latin typeface="Roboto" panose="02000000000000000000" pitchFamily="2" charset="0"/>
                <a:hlinkClick r:id="rId15"/>
              </a:rPr>
              <a:t>www.connexions.gr</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pic>
        <p:nvPicPr>
          <p:cNvPr id="9" name="Εικόνα 8">
            <a:extLst>
              <a:ext uri="{FF2B5EF4-FFF2-40B4-BE49-F238E27FC236}">
                <a16:creationId xmlns:a16="http://schemas.microsoft.com/office/drawing/2014/main" id="{BC328D1D-57E9-1ABD-8D34-33836EEE8C3C}"/>
              </a:ext>
            </a:extLst>
          </p:cNvPr>
          <p:cNvPicPr>
            <a:picLocks noChangeAspect="1"/>
          </p:cNvPicPr>
          <p:nvPr/>
        </p:nvPicPr>
        <p:blipFill>
          <a:blip r:embed="rId16"/>
          <a:stretch>
            <a:fillRect/>
          </a:stretch>
        </p:blipFill>
        <p:spPr>
          <a:xfrm>
            <a:off x="588861" y="4109931"/>
            <a:ext cx="2083037" cy="1322563"/>
          </a:xfrm>
          <a:prstGeom prst="rect">
            <a:avLst/>
          </a:prstGeom>
        </p:spPr>
      </p:pic>
      <p:pic>
        <p:nvPicPr>
          <p:cNvPr id="13" name="Εικόνα 12">
            <a:extLst>
              <a:ext uri="{FF2B5EF4-FFF2-40B4-BE49-F238E27FC236}">
                <a16:creationId xmlns:a16="http://schemas.microsoft.com/office/drawing/2014/main" id="{5247138B-334B-E841-E5BA-9682B4E5D6CF}"/>
              </a:ext>
            </a:extLst>
          </p:cNvPr>
          <p:cNvPicPr>
            <a:picLocks noChangeAspect="1"/>
          </p:cNvPicPr>
          <p:nvPr/>
        </p:nvPicPr>
        <p:blipFill>
          <a:blip r:embed="rId17"/>
          <a:stretch>
            <a:fillRect/>
          </a:stretch>
        </p:blipFill>
        <p:spPr>
          <a:xfrm>
            <a:off x="8766354" y="4519731"/>
            <a:ext cx="2158782" cy="886067"/>
          </a:xfrm>
          <a:prstGeom prst="rect">
            <a:avLst/>
          </a:prstGeom>
        </p:spPr>
      </p:pic>
      <p:sp>
        <p:nvSpPr>
          <p:cNvPr id="17" name="TextBox 16">
            <a:extLst>
              <a:ext uri="{FF2B5EF4-FFF2-40B4-BE49-F238E27FC236}">
                <a16:creationId xmlns:a16="http://schemas.microsoft.com/office/drawing/2014/main" id="{031B2B33-5CAB-703B-C0A4-A981582EB252}"/>
              </a:ext>
            </a:extLst>
          </p:cNvPr>
          <p:cNvSpPr txBox="1"/>
          <p:nvPr/>
        </p:nvSpPr>
        <p:spPr>
          <a:xfrm>
            <a:off x="5662539" y="5551538"/>
            <a:ext cx="8558520" cy="600164"/>
          </a:xfrm>
          <a:prstGeom prst="rect">
            <a:avLst/>
          </a:prstGeom>
          <a:noFill/>
        </p:spPr>
        <p:txBody>
          <a:bodyPr wrap="square">
            <a:spAutoFit/>
          </a:bodyPr>
          <a:lstStyle/>
          <a:p>
            <a:pPr algn="ctr" fontAlgn="base"/>
            <a:r>
              <a:rPr lang="es-ES" sz="1100" dirty="0">
                <a:solidFill>
                  <a:srgbClr val="203864"/>
                </a:solidFill>
                <a:latin typeface="Roboto" panose="02000000000000000000" pitchFamily="2" charset="0"/>
              </a:rPr>
              <a:t>AMSED</a:t>
            </a:r>
          </a:p>
          <a:p>
            <a:pPr algn="ctr" fontAlgn="base"/>
            <a:r>
              <a:rPr lang="es-ES" sz="1100" b="0" i="0" dirty="0">
                <a:solidFill>
                  <a:srgbClr val="414042"/>
                </a:solidFill>
                <a:effectLst/>
                <a:latin typeface="Roboto" panose="02000000000000000000" pitchFamily="2" charset="0"/>
              </a:rPr>
              <a:t>STRASBOURG, FRANCE</a:t>
            </a:r>
          </a:p>
          <a:p>
            <a:pPr algn="ctr" fontAlgn="base"/>
            <a:r>
              <a:rPr lang="es-ES" sz="1100" dirty="0">
                <a:solidFill>
                  <a:srgbClr val="D71920"/>
                </a:solidFill>
                <a:latin typeface="Roboto" panose="02000000000000000000" pitchFamily="2" charset="0"/>
                <a:hlinkClick r:id="rId18"/>
              </a:rPr>
              <a:t>www.amsed.fr</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sp>
        <p:nvSpPr>
          <p:cNvPr id="19" name="TextBox 18">
            <a:extLst>
              <a:ext uri="{FF2B5EF4-FFF2-40B4-BE49-F238E27FC236}">
                <a16:creationId xmlns:a16="http://schemas.microsoft.com/office/drawing/2014/main" id="{641F4687-D587-65C7-AC09-7F96E55492C1}"/>
              </a:ext>
            </a:extLst>
          </p:cNvPr>
          <p:cNvSpPr txBox="1"/>
          <p:nvPr/>
        </p:nvSpPr>
        <p:spPr>
          <a:xfrm>
            <a:off x="-2994706" y="5494738"/>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RESET</a:t>
            </a:r>
          </a:p>
          <a:p>
            <a:pPr algn="ctr" fontAlgn="base"/>
            <a:r>
              <a:rPr lang="es-ES" sz="1100" b="0" i="0" dirty="0">
                <a:solidFill>
                  <a:srgbClr val="414042"/>
                </a:solidFill>
                <a:effectLst/>
                <a:latin typeface="Roboto" panose="02000000000000000000" pitchFamily="2" charset="0"/>
              </a:rPr>
              <a:t>CYPRUS</a:t>
            </a:r>
          </a:p>
          <a:p>
            <a:pPr algn="ctr" fontAlgn="base"/>
            <a:r>
              <a:rPr lang="es-ES" sz="1100" dirty="0">
                <a:solidFill>
                  <a:srgbClr val="D71920"/>
                </a:solidFill>
                <a:latin typeface="Roboto" panose="02000000000000000000" pitchFamily="2" charset="0"/>
                <a:hlinkClick r:id="rId19"/>
              </a:rPr>
              <a:t>www.resetcy.com</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pic>
        <p:nvPicPr>
          <p:cNvPr id="28" name="Εικόνα 27" descr="Εικόνα που περιέχει γραφικά, κείμενο, γραφιστική, γραμματοσειρά&#10;&#10;Περιγραφή που δημιουργήθηκε αυτόματα">
            <a:extLst>
              <a:ext uri="{FF2B5EF4-FFF2-40B4-BE49-F238E27FC236}">
                <a16:creationId xmlns:a16="http://schemas.microsoft.com/office/drawing/2014/main" id="{B81FDD7D-F391-A994-0CA6-E7E75329E94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7502" y="3609276"/>
            <a:ext cx="2687298" cy="812537"/>
          </a:xfrm>
          <a:prstGeom prst="rect">
            <a:avLst/>
          </a:prstGeom>
        </p:spPr>
      </p:pic>
      <p:pic>
        <p:nvPicPr>
          <p:cNvPr id="22" name="Picture 21" descr="A close up of a logo&#10;&#10;Description automatically generated">
            <a:extLst>
              <a:ext uri="{FF2B5EF4-FFF2-40B4-BE49-F238E27FC236}">
                <a16:creationId xmlns:a16="http://schemas.microsoft.com/office/drawing/2014/main" id="{62B15278-B3B1-4441-49D1-1E5070FDB0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7150" y="1608940"/>
            <a:ext cx="2543175" cy="1038225"/>
          </a:xfrm>
          <a:prstGeom prst="rect">
            <a:avLst/>
          </a:prstGeom>
        </p:spPr>
      </p:pic>
      <p:pic>
        <p:nvPicPr>
          <p:cNvPr id="27" name="Picture 26">
            <a:extLst>
              <a:ext uri="{FF2B5EF4-FFF2-40B4-BE49-F238E27FC236}">
                <a16:creationId xmlns:a16="http://schemas.microsoft.com/office/drawing/2014/main" id="{C8487AA3-D374-17D8-7600-1C465748AD49}"/>
              </a:ext>
            </a:extLst>
          </p:cNvPr>
          <p:cNvPicPr>
            <a:picLocks noChangeAspect="1"/>
          </p:cNvPicPr>
          <p:nvPr/>
        </p:nvPicPr>
        <p:blipFill>
          <a:blip r:embed="rId22"/>
          <a:stretch>
            <a:fillRect/>
          </a:stretch>
        </p:blipFill>
        <p:spPr>
          <a:xfrm>
            <a:off x="2949707" y="1129701"/>
            <a:ext cx="1971950" cy="2238687"/>
          </a:xfrm>
          <a:prstGeom prst="rect">
            <a:avLst/>
          </a:prstGeom>
        </p:spPr>
      </p:pic>
    </p:spTree>
    <p:extLst>
      <p:ext uri="{BB962C8B-B14F-4D97-AF65-F5344CB8AC3E}">
        <p14:creationId xmlns:p14="http://schemas.microsoft.com/office/powerpoint/2010/main" val="1311204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1" y="1991385"/>
            <a:ext cx="6412954" cy="4058541"/>
          </a:xfrm>
        </p:spPr>
        <p:txBody>
          <a:bodyPr>
            <a:normAutofit/>
          </a:bodyPr>
          <a:lstStyle/>
          <a:p>
            <a:pPr marL="0" indent="0">
              <a:spcAft>
                <a:spcPts val="1200"/>
              </a:spcAft>
              <a:buNone/>
            </a:pPr>
            <a:r>
              <a:rPr lang="en-US" sz="2600" i="1" dirty="0"/>
              <a:t>Now that we have a better understanding of the criteria to look out for when selecting a Health App, form groups of 3-5 persons and discuss which app from the following slides you should select based on those criteria!</a:t>
            </a:r>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Autofit/>
          </a:bodyPr>
          <a:lstStyle/>
          <a:p>
            <a:r>
              <a:rPr lang="en-US" sz="4800" dirty="0">
                <a:solidFill>
                  <a:srgbClr val="494CF3"/>
                </a:solidFill>
              </a:rPr>
              <a:t>Activity</a:t>
            </a:r>
          </a:p>
        </p:txBody>
      </p:sp>
      <p:sp>
        <p:nvSpPr>
          <p:cNvPr id="2" name="Ορθογώνιο 7">
            <a:extLst>
              <a:ext uri="{FF2B5EF4-FFF2-40B4-BE49-F238E27FC236}">
                <a16:creationId xmlns:a16="http://schemas.microsoft.com/office/drawing/2014/main" id="{F6DDEDA2-4FF5-9C63-4153-014731B1DA40}"/>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3"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4740670E-7EA7-A16B-A5FE-DF0196C98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33" y="761126"/>
            <a:ext cx="5627914" cy="5627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1BED74-A8B0-F411-2F90-BF086364F44B}"/>
              </a:ext>
            </a:extLst>
          </p:cNvPr>
          <p:cNvSpPr txBox="1"/>
          <p:nvPr/>
        </p:nvSpPr>
        <p:spPr>
          <a:xfrm>
            <a:off x="8828690" y="6488668"/>
            <a:ext cx="3234558" cy="276999"/>
          </a:xfrm>
          <a:prstGeom prst="rect">
            <a:avLst/>
          </a:prstGeom>
          <a:noFill/>
        </p:spPr>
        <p:txBody>
          <a:bodyPr wrap="square">
            <a:spAutoFit/>
          </a:bodyPr>
          <a:lstStyle/>
          <a:p>
            <a:pPr algn="r"/>
            <a:r>
              <a:rPr lang="el-GR" sz="1200" dirty="0" err="1">
                <a:hlinkClick r:id="rId4"/>
              </a:rPr>
              <a:t>Image</a:t>
            </a:r>
            <a:r>
              <a:rPr lang="el-GR" sz="1200" dirty="0">
                <a:hlinkClick r:id="rId4"/>
              </a:rPr>
              <a:t> </a:t>
            </a:r>
            <a:r>
              <a:rPr lang="el-GR" sz="1200" dirty="0" err="1">
                <a:hlinkClick r:id="rId4"/>
              </a:rPr>
              <a:t>by</a:t>
            </a:r>
            <a:r>
              <a:rPr lang="el-GR" sz="1200" dirty="0">
                <a:hlinkClick r:id="rId4"/>
              </a:rPr>
              <a:t> </a:t>
            </a:r>
            <a:r>
              <a:rPr lang="el-GR" sz="1200" dirty="0" err="1">
                <a:hlinkClick r:id="rId4"/>
              </a:rPr>
              <a:t>vectorjuice</a:t>
            </a:r>
            <a:r>
              <a:rPr lang="en-US" sz="1200" dirty="0">
                <a:hlinkClick r:id="rId4"/>
              </a:rPr>
              <a:t> </a:t>
            </a:r>
            <a:r>
              <a:rPr lang="el-GR" sz="1200" dirty="0">
                <a:hlinkClick r:id="rId4"/>
              </a:rPr>
              <a:t>on </a:t>
            </a:r>
            <a:r>
              <a:rPr lang="el-GR" sz="1200" dirty="0" err="1">
                <a:hlinkClick r:id="rId4"/>
              </a:rPr>
              <a:t>Freepik</a:t>
            </a:r>
            <a:endParaRPr lang="el-GR" sz="1200" dirty="0"/>
          </a:p>
        </p:txBody>
      </p:sp>
    </p:spTree>
    <p:extLst>
      <p:ext uri="{BB962C8B-B14F-4D97-AF65-F5344CB8AC3E}">
        <p14:creationId xmlns:p14="http://schemas.microsoft.com/office/powerpoint/2010/main" val="33040524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a:lnSpc>
                <a:spcPct val="120000"/>
              </a:lnSpc>
            </a:pPr>
            <a:r>
              <a:rPr lang="en-US" dirty="0"/>
              <a:t>Example 1: Headspace </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6952487" cy="489340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App to improve your mental health through guided meditations and mindfulness exercises </a:t>
            </a:r>
          </a:p>
          <a:p>
            <a:pPr>
              <a:lnSpc>
                <a:spcPct val="120000"/>
              </a:lnSpc>
            </a:pPr>
            <a:r>
              <a:rPr lang="en-US" sz="2600" dirty="0"/>
              <a:t>Good reviews by its users – rated with 4.8 of 5 Stars in the App Store (Apple)</a:t>
            </a:r>
          </a:p>
          <a:p>
            <a:pPr>
              <a:lnSpc>
                <a:spcPct val="120000"/>
              </a:lnSpc>
            </a:pPr>
            <a:r>
              <a:rPr lang="en-US" sz="2600" dirty="0"/>
              <a:t>Backed by various scientific studies of independent, recognized entities and published in scientific journals </a:t>
            </a:r>
          </a:p>
          <a:p>
            <a:pPr lvl="1">
              <a:lnSpc>
                <a:spcPct val="120000"/>
              </a:lnSpc>
            </a:pPr>
            <a:r>
              <a:rPr lang="en-US" sz="2600" dirty="0"/>
              <a:t>the North Eastern University</a:t>
            </a:r>
          </a:p>
          <a:p>
            <a:pPr lvl="1">
              <a:lnSpc>
                <a:spcPct val="120000"/>
              </a:lnSpc>
            </a:pPr>
            <a:r>
              <a:rPr lang="en-US" sz="2600" dirty="0"/>
              <a:t>Journal of Pediatric Nursing</a:t>
            </a:r>
          </a:p>
          <a:p>
            <a:pPr>
              <a:lnSpc>
                <a:spcPct val="120000"/>
              </a:lnSpc>
            </a:pPr>
            <a:r>
              <a:rPr lang="en-US" sz="2600" dirty="0"/>
              <a:t>No explicit indication in the App Store that personal data will be passed on to third </a:t>
            </a:r>
            <a:br>
              <a:rPr lang="en-US" sz="2600" dirty="0"/>
            </a:br>
            <a:r>
              <a:rPr lang="en-US" sz="2600" dirty="0"/>
              <a:t>parties </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t>Source: </a:t>
            </a:r>
            <a:r>
              <a:rPr lang="en-US" sz="1200" dirty="0">
                <a:hlinkClick r:id="rId3"/>
              </a:rPr>
              <a:t>Apple Store - Headspace</a:t>
            </a:r>
            <a:endParaRPr lang="en-US" sz="1200" dirty="0"/>
          </a:p>
        </p:txBody>
      </p:sp>
      <p:pic>
        <p:nvPicPr>
          <p:cNvPr id="10" name="Picture 10">
            <a:extLst>
              <a:ext uri="{FF2B5EF4-FFF2-40B4-BE49-F238E27FC236}">
                <a16:creationId xmlns:a16="http://schemas.microsoft.com/office/drawing/2014/main" id="{131254F2-5C77-4761-AF4F-258D04BE114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62897" y="1777707"/>
            <a:ext cx="3812691" cy="253588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6C0678F3-9A42-005C-3B6E-F5DD7375BB98}"/>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7326088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rmAutofit/>
          </a:bodyPr>
          <a:lstStyle/>
          <a:p>
            <a:r>
              <a:rPr lang="en-US" dirty="0">
                <a:solidFill>
                  <a:srgbClr val="494CF3"/>
                </a:solidFill>
              </a:rPr>
              <a:t>Activity:</a:t>
            </a:r>
          </a:p>
        </p:txBody>
      </p:sp>
      <p:sp>
        <p:nvSpPr>
          <p:cNvPr id="7" name="Ορθογώνιο: Στρογγύλεμα γωνιών 3">
            <a:extLst>
              <a:ext uri="{FF2B5EF4-FFF2-40B4-BE49-F238E27FC236}">
                <a16:creationId xmlns:a16="http://schemas.microsoft.com/office/drawing/2014/main" id="{FD53C053-CF4A-471D-8816-E0248A5AE35B}"/>
              </a:ext>
            </a:extLst>
          </p:cNvPr>
          <p:cNvSpPr/>
          <p:nvPr/>
        </p:nvSpPr>
        <p:spPr>
          <a:xfrm>
            <a:off x="1831893" y="2849842"/>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Good or bad example?</a:t>
            </a:r>
            <a:br>
              <a:rPr lang="en-US" sz="2000" b="1" dirty="0">
                <a:solidFill>
                  <a:srgbClr val="203864"/>
                </a:solidFill>
              </a:rPr>
            </a:br>
            <a:r>
              <a:rPr lang="en-US" sz="2000" b="1" dirty="0">
                <a:solidFill>
                  <a:srgbClr val="203864"/>
                </a:solidFill>
              </a:rPr>
              <a:t>Discuss! </a:t>
            </a:r>
            <a:endParaRPr lang="el-GR" sz="2000" b="1" dirty="0">
              <a:solidFill>
                <a:srgbClr val="203864"/>
              </a:solidFill>
            </a:endParaRPr>
          </a:p>
        </p:txBody>
      </p:sp>
      <p:sp>
        <p:nvSpPr>
          <p:cNvPr id="8" name="Ορθογώνιο 4">
            <a:extLst>
              <a:ext uri="{FF2B5EF4-FFF2-40B4-BE49-F238E27FC236}">
                <a16:creationId xmlns:a16="http://schemas.microsoft.com/office/drawing/2014/main" id="{91FCF685-A2E9-4256-B33D-FBF59AF95061}"/>
              </a:ext>
            </a:extLst>
          </p:cNvPr>
          <p:cNvSpPr/>
          <p:nvPr/>
        </p:nvSpPr>
        <p:spPr>
          <a:xfrm>
            <a:off x="1831893" y="4300817"/>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Bad</a:t>
            </a:r>
            <a:endParaRPr lang="el-GR" dirty="0"/>
          </a:p>
        </p:txBody>
      </p:sp>
      <p:sp>
        <p:nvSpPr>
          <p:cNvPr id="10" name="Ορθογώνιο 9">
            <a:extLst>
              <a:ext uri="{FF2B5EF4-FFF2-40B4-BE49-F238E27FC236}">
                <a16:creationId xmlns:a16="http://schemas.microsoft.com/office/drawing/2014/main" id="{C824DB4B-39CF-4CE5-AC16-33D0661FCC4B}"/>
              </a:ext>
            </a:extLst>
          </p:cNvPr>
          <p:cNvSpPr/>
          <p:nvPr/>
        </p:nvSpPr>
        <p:spPr>
          <a:xfrm>
            <a:off x="5860968" y="430081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Good</a:t>
            </a:r>
            <a:endParaRPr lang="el-GR" dirty="0"/>
          </a:p>
        </p:txBody>
      </p:sp>
      <p:sp>
        <p:nvSpPr>
          <p:cNvPr id="2" name="Ορθογώνιο 7">
            <a:extLst>
              <a:ext uri="{FF2B5EF4-FFF2-40B4-BE49-F238E27FC236}">
                <a16:creationId xmlns:a16="http://schemas.microsoft.com/office/drawing/2014/main" id="{34600E2B-04E9-41A4-22EB-E6B08EB49F3F}"/>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093691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538135"/>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a:lnSpc>
                <a:spcPct val="120000"/>
              </a:lnSpc>
            </a:pPr>
            <a:r>
              <a:rPr lang="en-US" dirty="0"/>
              <a:t>Example 2: </a:t>
            </a:r>
            <a:r>
              <a:rPr lang="en-US" dirty="0" err="1"/>
              <a:t>Sleepio</a:t>
            </a:r>
            <a:endParaRPr lang="en-US" dirty="0"/>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6414605" cy="489340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App to improve your sleep through a cognitive behavioral approach over the course of six weeks, for example what </a:t>
            </a:r>
            <a:r>
              <a:rPr lang="en-US" sz="2600" dirty="0" err="1"/>
              <a:t>behaviours</a:t>
            </a:r>
            <a:r>
              <a:rPr lang="en-US" sz="2600" dirty="0"/>
              <a:t> to change to calm an otherwise racing mind</a:t>
            </a:r>
          </a:p>
          <a:p>
            <a:pPr>
              <a:lnSpc>
                <a:spcPct val="120000"/>
              </a:lnSpc>
            </a:pPr>
            <a:r>
              <a:rPr lang="en-US" sz="2600" dirty="0"/>
              <a:t>Cognitive behavioral techniques backed by decades of clinical research and twelve randomized controlled studies that addressed the app itself</a:t>
            </a:r>
          </a:p>
          <a:p>
            <a:pPr>
              <a:lnSpc>
                <a:spcPct val="120000"/>
              </a:lnSpc>
            </a:pPr>
            <a:r>
              <a:rPr lang="en-US" sz="2600" dirty="0"/>
              <a:t>No transparency on which entities conducted the studies</a:t>
            </a:r>
          </a:p>
          <a:p>
            <a:pPr>
              <a:lnSpc>
                <a:spcPct val="120000"/>
              </a:lnSpc>
            </a:pPr>
            <a:r>
              <a:rPr lang="en-US" sz="2600" dirty="0"/>
              <a:t>Clear indication on what the app can and what it can‘t achieve</a:t>
            </a:r>
          </a:p>
          <a:p>
            <a:pPr>
              <a:lnSpc>
                <a:spcPct val="120000"/>
              </a:lnSpc>
            </a:pPr>
            <a:r>
              <a:rPr lang="en-US" sz="2600" dirty="0"/>
              <a:t>No transparency, neither on the number of downloads nor on the rating by its users </a:t>
            </a:r>
            <a:br>
              <a:rPr lang="en-US" sz="2600" dirty="0"/>
            </a:br>
            <a:r>
              <a:rPr lang="en-US" sz="2600" dirty="0"/>
              <a:t>in the App Store</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t>Source: </a:t>
            </a:r>
            <a:r>
              <a:rPr lang="en-US" sz="1200" dirty="0">
                <a:hlinkClick r:id="rId3"/>
              </a:rPr>
              <a:t>Apple Store - </a:t>
            </a:r>
            <a:r>
              <a:rPr lang="en-US" sz="1200" dirty="0" err="1">
                <a:hlinkClick r:id="rId3"/>
              </a:rPr>
              <a:t>Sleepio</a:t>
            </a:r>
            <a:endParaRPr lang="en-US" sz="1200" dirty="0"/>
          </a:p>
        </p:txBody>
      </p:sp>
      <p:pic>
        <p:nvPicPr>
          <p:cNvPr id="10" name="Picture 10">
            <a:extLst>
              <a:ext uri="{FF2B5EF4-FFF2-40B4-BE49-F238E27FC236}">
                <a16:creationId xmlns:a16="http://schemas.microsoft.com/office/drawing/2014/main" id="{131254F2-5C77-4761-AF4F-258D04BE114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24784" y="1679188"/>
            <a:ext cx="2535882" cy="253588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7">
            <a:extLst>
              <a:ext uri="{FF2B5EF4-FFF2-40B4-BE49-F238E27FC236}">
                <a16:creationId xmlns:a16="http://schemas.microsoft.com/office/drawing/2014/main" id="{C5ED65E3-5B92-8F72-EF7F-C1396CBFCD89}"/>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594503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rmAutofit/>
          </a:bodyPr>
          <a:lstStyle/>
          <a:p>
            <a:r>
              <a:rPr lang="en-US" dirty="0">
                <a:solidFill>
                  <a:srgbClr val="494CF3"/>
                </a:solidFill>
              </a:rPr>
              <a:t>Activity:</a:t>
            </a:r>
          </a:p>
        </p:txBody>
      </p:sp>
      <p:sp>
        <p:nvSpPr>
          <p:cNvPr id="7" name="Ορθογώνιο: Στρογγύλεμα γωνιών 3">
            <a:extLst>
              <a:ext uri="{FF2B5EF4-FFF2-40B4-BE49-F238E27FC236}">
                <a16:creationId xmlns:a16="http://schemas.microsoft.com/office/drawing/2014/main" id="{FD53C053-CF4A-471D-8816-E0248A5AE35B}"/>
              </a:ext>
            </a:extLst>
          </p:cNvPr>
          <p:cNvSpPr/>
          <p:nvPr/>
        </p:nvSpPr>
        <p:spPr>
          <a:xfrm>
            <a:off x="1831893" y="2849842"/>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Good or bad example?</a:t>
            </a:r>
            <a:br>
              <a:rPr lang="en-US" sz="2000" b="1" dirty="0">
                <a:solidFill>
                  <a:srgbClr val="203864"/>
                </a:solidFill>
              </a:rPr>
            </a:br>
            <a:r>
              <a:rPr lang="en-US" sz="2000" b="1" dirty="0">
                <a:solidFill>
                  <a:srgbClr val="203864"/>
                </a:solidFill>
              </a:rPr>
              <a:t>Discuss! </a:t>
            </a:r>
            <a:endParaRPr lang="el-GR" sz="2000" b="1" dirty="0">
              <a:solidFill>
                <a:srgbClr val="203864"/>
              </a:solidFill>
            </a:endParaRPr>
          </a:p>
        </p:txBody>
      </p:sp>
      <p:sp>
        <p:nvSpPr>
          <p:cNvPr id="8" name="Ορθογώνιο 4">
            <a:extLst>
              <a:ext uri="{FF2B5EF4-FFF2-40B4-BE49-F238E27FC236}">
                <a16:creationId xmlns:a16="http://schemas.microsoft.com/office/drawing/2014/main" id="{91FCF685-A2E9-4256-B33D-FBF59AF95061}"/>
              </a:ext>
            </a:extLst>
          </p:cNvPr>
          <p:cNvSpPr/>
          <p:nvPr/>
        </p:nvSpPr>
        <p:spPr>
          <a:xfrm>
            <a:off x="1831893" y="4300817"/>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Bad</a:t>
            </a:r>
            <a:endParaRPr lang="el-GR" dirty="0"/>
          </a:p>
        </p:txBody>
      </p:sp>
      <p:sp>
        <p:nvSpPr>
          <p:cNvPr id="10" name="Ορθογώνιο 9">
            <a:extLst>
              <a:ext uri="{FF2B5EF4-FFF2-40B4-BE49-F238E27FC236}">
                <a16:creationId xmlns:a16="http://schemas.microsoft.com/office/drawing/2014/main" id="{C824DB4B-39CF-4CE5-AC16-33D0661FCC4B}"/>
              </a:ext>
            </a:extLst>
          </p:cNvPr>
          <p:cNvSpPr/>
          <p:nvPr/>
        </p:nvSpPr>
        <p:spPr>
          <a:xfrm>
            <a:off x="5860968" y="430081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Good</a:t>
            </a:r>
            <a:endParaRPr lang="el-GR" dirty="0"/>
          </a:p>
        </p:txBody>
      </p:sp>
      <p:sp>
        <p:nvSpPr>
          <p:cNvPr id="2" name="Ορθογώνιο 7">
            <a:extLst>
              <a:ext uri="{FF2B5EF4-FFF2-40B4-BE49-F238E27FC236}">
                <a16:creationId xmlns:a16="http://schemas.microsoft.com/office/drawing/2014/main" id="{C5984CFC-CCA0-E56A-AAEA-E3EB2F1F6A90}"/>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647466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538135"/>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1" y="1991385"/>
            <a:ext cx="10007296" cy="4058541"/>
          </a:xfrm>
        </p:spPr>
        <p:txBody>
          <a:bodyPr>
            <a:normAutofit/>
          </a:bodyPr>
          <a:lstStyle/>
          <a:p>
            <a:pPr>
              <a:spcAft>
                <a:spcPts val="1200"/>
              </a:spcAft>
            </a:pPr>
            <a:r>
              <a:rPr lang="en-US" i="1" dirty="0"/>
              <a:t>What are your results on what app to pick?</a:t>
            </a:r>
          </a:p>
          <a:p>
            <a:pPr>
              <a:spcAft>
                <a:spcPts val="1200"/>
              </a:spcAft>
            </a:pPr>
            <a:r>
              <a:rPr lang="en-US" i="1" dirty="0"/>
              <a:t>Let‘s discuss the results in the plenum!</a:t>
            </a:r>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Autofit/>
          </a:bodyPr>
          <a:lstStyle/>
          <a:p>
            <a:r>
              <a:rPr lang="en-US" sz="4800" dirty="0">
                <a:solidFill>
                  <a:srgbClr val="494CF3"/>
                </a:solidFill>
              </a:rPr>
              <a:t>Activity</a:t>
            </a:r>
          </a:p>
        </p:txBody>
      </p:sp>
      <p:sp>
        <p:nvSpPr>
          <p:cNvPr id="2" name="Ορθογώνιο 7">
            <a:extLst>
              <a:ext uri="{FF2B5EF4-FFF2-40B4-BE49-F238E27FC236}">
                <a16:creationId xmlns:a16="http://schemas.microsoft.com/office/drawing/2014/main" id="{1574DC2E-7C67-75A3-9B1D-237D18D090BC}"/>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3"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64EF4DA7-53E9-C14F-3B42-9036B673F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33" y="761126"/>
            <a:ext cx="5627914" cy="5627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64B51A-8AED-9E03-37CC-60BA6DE277A9}"/>
              </a:ext>
            </a:extLst>
          </p:cNvPr>
          <p:cNvSpPr txBox="1"/>
          <p:nvPr/>
        </p:nvSpPr>
        <p:spPr>
          <a:xfrm>
            <a:off x="8828690" y="6488668"/>
            <a:ext cx="3234558" cy="276999"/>
          </a:xfrm>
          <a:prstGeom prst="rect">
            <a:avLst/>
          </a:prstGeom>
          <a:noFill/>
        </p:spPr>
        <p:txBody>
          <a:bodyPr wrap="square">
            <a:spAutoFit/>
          </a:bodyPr>
          <a:lstStyle/>
          <a:p>
            <a:pPr algn="r"/>
            <a:r>
              <a:rPr lang="el-GR" sz="1200" dirty="0" err="1">
                <a:hlinkClick r:id="rId4"/>
              </a:rPr>
              <a:t>Image</a:t>
            </a:r>
            <a:r>
              <a:rPr lang="el-GR" sz="1200" dirty="0">
                <a:hlinkClick r:id="rId4"/>
              </a:rPr>
              <a:t> </a:t>
            </a:r>
            <a:r>
              <a:rPr lang="el-GR" sz="1200" dirty="0" err="1">
                <a:hlinkClick r:id="rId4"/>
              </a:rPr>
              <a:t>by</a:t>
            </a:r>
            <a:r>
              <a:rPr lang="el-GR" sz="1200" dirty="0">
                <a:hlinkClick r:id="rId4"/>
              </a:rPr>
              <a:t> </a:t>
            </a:r>
            <a:r>
              <a:rPr lang="el-GR" sz="1200" dirty="0" err="1">
                <a:hlinkClick r:id="rId4"/>
              </a:rPr>
              <a:t>vectorjuice</a:t>
            </a:r>
            <a:r>
              <a:rPr lang="en-US" sz="1200" dirty="0">
                <a:hlinkClick r:id="rId4"/>
              </a:rPr>
              <a:t> </a:t>
            </a:r>
            <a:r>
              <a:rPr lang="el-GR" sz="1200" dirty="0">
                <a:hlinkClick r:id="rId4"/>
              </a:rPr>
              <a:t>on </a:t>
            </a:r>
            <a:r>
              <a:rPr lang="el-GR" sz="1200" dirty="0" err="1">
                <a:hlinkClick r:id="rId4"/>
              </a:rPr>
              <a:t>Freepik</a:t>
            </a:r>
            <a:endParaRPr lang="el-GR" sz="1200" dirty="0"/>
          </a:p>
        </p:txBody>
      </p:sp>
    </p:spTree>
    <p:extLst>
      <p:ext uri="{BB962C8B-B14F-4D97-AF65-F5344CB8AC3E}">
        <p14:creationId xmlns:p14="http://schemas.microsoft.com/office/powerpoint/2010/main" val="2785471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1" y="1991385"/>
            <a:ext cx="10007296" cy="4058541"/>
          </a:xfrm>
        </p:spPr>
        <p:txBody>
          <a:bodyPr>
            <a:normAutofit/>
          </a:bodyPr>
          <a:lstStyle/>
          <a:p>
            <a:pPr>
              <a:spcAft>
                <a:spcPts val="1200"/>
              </a:spcAft>
            </a:pPr>
            <a:r>
              <a:rPr lang="en-US" i="1" dirty="0"/>
              <a:t>Now: come back to your results on your individual search for Health Apps from earlier today. </a:t>
            </a:r>
          </a:p>
          <a:p>
            <a:pPr>
              <a:spcAft>
                <a:spcPts val="1200"/>
              </a:spcAft>
            </a:pPr>
            <a:r>
              <a:rPr lang="en-US" i="1" dirty="0"/>
              <a:t>Check the app(s) you have found with the criteria you just have learned about!</a:t>
            </a:r>
          </a:p>
          <a:p>
            <a:pPr>
              <a:spcAft>
                <a:spcPts val="1200"/>
              </a:spcAft>
            </a:pPr>
            <a:r>
              <a:rPr lang="en-US" i="1" dirty="0"/>
              <a:t>What‘s your outcome? Would you still use the app or would you now use it with some limitations?</a:t>
            </a:r>
          </a:p>
          <a:p>
            <a:pPr marL="0" indent="0">
              <a:spcAft>
                <a:spcPts val="1200"/>
              </a:spcAft>
              <a:buNone/>
            </a:pPr>
            <a:endParaRPr lang="en-US" dirty="0"/>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Autofit/>
          </a:bodyPr>
          <a:lstStyle/>
          <a:p>
            <a:r>
              <a:rPr lang="en-US" sz="4800" dirty="0">
                <a:solidFill>
                  <a:srgbClr val="494CF3"/>
                </a:solidFill>
              </a:rPr>
              <a:t>Activity</a:t>
            </a:r>
          </a:p>
        </p:txBody>
      </p:sp>
      <p:sp>
        <p:nvSpPr>
          <p:cNvPr id="2" name="Ορθογώνιο 7">
            <a:extLst>
              <a:ext uri="{FF2B5EF4-FFF2-40B4-BE49-F238E27FC236}">
                <a16:creationId xmlns:a16="http://schemas.microsoft.com/office/drawing/2014/main" id="{DC18718B-B15A-E088-D1E0-6A32DF59A52B}"/>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5"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64EF4DA7-53E9-C14F-3B42-9036B673F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33" y="761126"/>
            <a:ext cx="5627914" cy="56279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64B51A-8AED-9E03-37CC-60BA6DE277A9}"/>
              </a:ext>
            </a:extLst>
          </p:cNvPr>
          <p:cNvSpPr txBox="1"/>
          <p:nvPr/>
        </p:nvSpPr>
        <p:spPr>
          <a:xfrm>
            <a:off x="8828690" y="6488668"/>
            <a:ext cx="3234558" cy="276999"/>
          </a:xfrm>
          <a:prstGeom prst="rect">
            <a:avLst/>
          </a:prstGeom>
          <a:noFill/>
        </p:spPr>
        <p:txBody>
          <a:bodyPr wrap="square">
            <a:spAutoFit/>
          </a:bodyPr>
          <a:lstStyle/>
          <a:p>
            <a:pPr algn="r"/>
            <a:r>
              <a:rPr lang="el-GR" sz="1200" dirty="0" err="1">
                <a:hlinkClick r:id="rId4"/>
              </a:rPr>
              <a:t>Image</a:t>
            </a:r>
            <a:r>
              <a:rPr lang="el-GR" sz="1200" dirty="0">
                <a:hlinkClick r:id="rId4"/>
              </a:rPr>
              <a:t> </a:t>
            </a:r>
            <a:r>
              <a:rPr lang="el-GR" sz="1200" dirty="0" err="1">
                <a:hlinkClick r:id="rId4"/>
              </a:rPr>
              <a:t>by</a:t>
            </a:r>
            <a:r>
              <a:rPr lang="el-GR" sz="1200" dirty="0">
                <a:hlinkClick r:id="rId4"/>
              </a:rPr>
              <a:t> </a:t>
            </a:r>
            <a:r>
              <a:rPr lang="el-GR" sz="1200" dirty="0" err="1">
                <a:hlinkClick r:id="rId4"/>
              </a:rPr>
              <a:t>vectorjuice</a:t>
            </a:r>
            <a:r>
              <a:rPr lang="en-US" sz="1200" dirty="0">
                <a:hlinkClick r:id="rId4"/>
              </a:rPr>
              <a:t> </a:t>
            </a:r>
            <a:r>
              <a:rPr lang="el-GR" sz="1200" dirty="0">
                <a:hlinkClick r:id="rId4"/>
              </a:rPr>
              <a:t>on </a:t>
            </a:r>
            <a:r>
              <a:rPr lang="el-GR" sz="1200" dirty="0" err="1">
                <a:hlinkClick r:id="rId4"/>
              </a:rPr>
              <a:t>Freepik</a:t>
            </a:r>
            <a:endParaRPr lang="el-GR" sz="1200" dirty="0"/>
          </a:p>
        </p:txBody>
      </p:sp>
    </p:spTree>
    <p:extLst>
      <p:ext uri="{BB962C8B-B14F-4D97-AF65-F5344CB8AC3E}">
        <p14:creationId xmlns:p14="http://schemas.microsoft.com/office/powerpoint/2010/main" val="1136468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pPr lvl="0"/>
            <a:r>
              <a:rPr lang="en-US" altLang="el-GR" sz="2000" dirty="0">
                <a:solidFill>
                  <a:srgbClr val="C01E24"/>
                </a:solidFill>
              </a:rPr>
              <a:t>2.1.5</a:t>
            </a:r>
            <a:r>
              <a:rPr lang="en-US" altLang="el-GR" dirty="0"/>
              <a:t/>
            </a:r>
            <a:br>
              <a:rPr lang="en-US" altLang="el-GR" dirty="0"/>
            </a:br>
            <a:r>
              <a:rPr lang="en-US" altLang="el-GR" dirty="0">
                <a:solidFill>
                  <a:srgbClr val="C01E24"/>
                </a:solidFill>
              </a:rPr>
              <a:t>Discussion and Evaluation</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Objectives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17621" y="2849843"/>
            <a:ext cx="5637260" cy="3731827"/>
          </a:xfrm>
        </p:spPr>
        <p:txBody>
          <a:bodyPr>
            <a:normAutofit/>
          </a:bodyPr>
          <a:lstStyle/>
          <a:p>
            <a:pPr lvl="0"/>
            <a:r>
              <a:rPr lang="en-US" sz="2000" dirty="0"/>
              <a:t>To resolve and clarify misunderstandings that emerged from all previous theoretical information.</a:t>
            </a:r>
          </a:p>
          <a:p>
            <a:pPr lvl="0"/>
            <a:r>
              <a:rPr lang="en-GB" sz="2000" dirty="0"/>
              <a:t>To ensure in depth comprehension of the</a:t>
            </a:r>
            <a:r>
              <a:rPr lang="en-GB" sz="2000" dirty="0">
                <a:solidFill>
                  <a:srgbClr val="FF0000"/>
                </a:solidFill>
              </a:rPr>
              <a:t> </a:t>
            </a:r>
            <a:r>
              <a:rPr lang="en-GB" sz="2000" dirty="0"/>
              <a:t>module’s contents. </a:t>
            </a:r>
          </a:p>
          <a:p>
            <a:pPr lvl="0"/>
            <a:r>
              <a:rPr lang="en-GB" sz="2000" dirty="0"/>
              <a:t>To evaluate the module. </a:t>
            </a:r>
            <a:endParaRPr lang="en-US" sz="2000" dirty="0"/>
          </a:p>
        </p:txBody>
      </p:sp>
      <p:pic>
        <p:nvPicPr>
          <p:cNvPr id="2" name="Picture 2" descr="Free center centered gears illustration">
            <a:extLst>
              <a:ext uri="{FF2B5EF4-FFF2-40B4-BE49-F238E27FC236}">
                <a16:creationId xmlns:a16="http://schemas.microsoft.com/office/drawing/2014/main" id="{E8F64DEA-0695-C086-67FC-380997327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880" y="2550964"/>
            <a:ext cx="5937120" cy="39562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Ορθογώνιο 1">
            <a:extLst>
              <a:ext uri="{FF2B5EF4-FFF2-40B4-BE49-F238E27FC236}">
                <a16:creationId xmlns:a16="http://schemas.microsoft.com/office/drawing/2014/main" id="{0385DD08-B10C-79C6-AD5F-357B74C688E9}"/>
              </a:ext>
            </a:extLst>
          </p:cNvPr>
          <p:cNvSpPr/>
          <p:nvPr/>
        </p:nvSpPr>
        <p:spPr>
          <a:xfrm>
            <a:off x="9780282" y="6042956"/>
            <a:ext cx="2411718" cy="276999"/>
          </a:xfrm>
          <a:prstGeom prst="rect">
            <a:avLst/>
          </a:prstGeom>
        </p:spPr>
        <p:txBody>
          <a:bodyPr wrap="square">
            <a:spAutoFit/>
          </a:bodyPr>
          <a:lstStyle/>
          <a:p>
            <a:pPr algn="r"/>
            <a:r>
              <a:rPr lang="en-US" sz="1200" dirty="0">
                <a:hlinkClick r:id="rId4"/>
              </a:rPr>
              <a:t>Source</a:t>
            </a:r>
            <a:r>
              <a:rPr lang="en-US" sz="1200" dirty="0"/>
              <a:t> | </a:t>
            </a:r>
            <a:r>
              <a:rPr lang="en-US" sz="1200" dirty="0">
                <a:hlinkClick r:id="rId5"/>
              </a:rPr>
              <a:t>Pixabay license</a:t>
            </a:r>
            <a:endParaRPr lang="en-US" sz="1200" dirty="0"/>
          </a:p>
        </p:txBody>
      </p:sp>
    </p:spTree>
    <p:extLst>
      <p:ext uri="{BB962C8B-B14F-4D97-AF65-F5344CB8AC3E}">
        <p14:creationId xmlns:p14="http://schemas.microsoft.com/office/powerpoint/2010/main" val="8869591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Autofit/>
          </a:bodyPr>
          <a:lstStyle/>
          <a:p>
            <a:r>
              <a:rPr lang="en-GB" sz="2800" dirty="0"/>
              <a:t>Discussion</a:t>
            </a:r>
            <a:endParaRPr lang="en-US" sz="2800" dirty="0"/>
          </a:p>
        </p:txBody>
      </p:sp>
      <p:sp>
        <p:nvSpPr>
          <p:cNvPr id="3" name="Θέση περιεχομένου 2"/>
          <p:cNvSpPr>
            <a:spLocks noGrp="1"/>
          </p:cNvSpPr>
          <p:nvPr>
            <p:ph idx="1"/>
          </p:nvPr>
        </p:nvSpPr>
        <p:spPr/>
        <p:txBody>
          <a:bodyPr/>
          <a:lstStyle/>
          <a:p>
            <a:r>
              <a:rPr lang="en-GB" sz="3200" i="1" dirty="0"/>
              <a:t>Questions?</a:t>
            </a:r>
          </a:p>
          <a:p>
            <a:pPr marL="0" indent="0">
              <a:buNone/>
            </a:pPr>
            <a:endParaRPr lang="en-GB" sz="3200" i="1" dirty="0"/>
          </a:p>
          <a:p>
            <a:r>
              <a:rPr lang="en-GB" sz="3200" i="1" dirty="0"/>
              <a:t>Clarifications?</a:t>
            </a:r>
          </a:p>
          <a:p>
            <a:endParaRPr lang="en-GB" sz="3200" i="1" dirty="0"/>
          </a:p>
          <a:p>
            <a:r>
              <a:rPr lang="en-GB" sz="3200" i="1" dirty="0"/>
              <a:t>Comments?</a:t>
            </a:r>
          </a:p>
          <a:p>
            <a:endParaRPr lang="el-GR" dirty="0"/>
          </a:p>
        </p:txBody>
      </p:sp>
      <p:sp>
        <p:nvSpPr>
          <p:cNvPr id="9" name="Ορθογώνιο 7">
            <a:extLst>
              <a:ext uri="{FF2B5EF4-FFF2-40B4-BE49-F238E27FC236}">
                <a16:creationId xmlns:a16="http://schemas.microsoft.com/office/drawing/2014/main" id="{C0DFA73F-FDC8-497A-8912-CA8C28C95043}"/>
              </a:ext>
            </a:extLst>
          </p:cNvPr>
          <p:cNvSpPr/>
          <p:nvPr/>
        </p:nvSpPr>
        <p:spPr>
          <a:xfrm>
            <a:off x="8799755" y="-3933"/>
            <a:ext cx="339098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2.1.5 Discussion and Evaluation</a:t>
            </a:r>
            <a:endParaRPr lang="en-US" dirty="0">
              <a:solidFill>
                <a:schemeClr val="bg1"/>
              </a:solidFill>
              <a:effectLst>
                <a:outerShdw blurRad="38100" dist="38100" dir="2700000" algn="tl">
                  <a:srgbClr val="000000">
                    <a:alpha val="43137"/>
                  </a:srgbClr>
                </a:outerShdw>
              </a:effectLst>
            </a:endParaRPr>
          </a:p>
        </p:txBody>
      </p:sp>
      <p:pic>
        <p:nvPicPr>
          <p:cNvPr id="1026" name="Picture 2" descr="Free questions man head ve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9888" y="1444081"/>
            <a:ext cx="4509286" cy="4509286"/>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1">
            <a:extLst>
              <a:ext uri="{FF2B5EF4-FFF2-40B4-BE49-F238E27FC236}">
                <a16:creationId xmlns:a16="http://schemas.microsoft.com/office/drawing/2014/main" id="{ED2F4DDC-EDFB-2077-F4D4-7EFCA890F8B7}"/>
              </a:ext>
            </a:extLst>
          </p:cNvPr>
          <p:cNvSpPr/>
          <p:nvPr/>
        </p:nvSpPr>
        <p:spPr>
          <a:xfrm>
            <a:off x="9780282" y="6042956"/>
            <a:ext cx="2411718" cy="276999"/>
          </a:xfrm>
          <a:prstGeom prst="rect">
            <a:avLst/>
          </a:prstGeom>
        </p:spPr>
        <p:txBody>
          <a:bodyPr wrap="square">
            <a:spAutoFit/>
          </a:bodyPr>
          <a:lstStyle/>
          <a:p>
            <a:pPr algn="r"/>
            <a:r>
              <a:rPr lang="en-US" sz="1200" dirty="0">
                <a:hlinkClick r:id="rId4"/>
              </a:rPr>
              <a:t>Source</a:t>
            </a:r>
            <a:r>
              <a:rPr lang="en-US" sz="1200" dirty="0"/>
              <a:t> | </a:t>
            </a:r>
            <a:r>
              <a:rPr lang="en-US" sz="1200" dirty="0">
                <a:hlinkClick r:id="rId5"/>
              </a:rPr>
              <a:t>Pixabay license</a:t>
            </a:r>
            <a:endParaRPr lang="en-US" sz="1200" dirty="0"/>
          </a:p>
        </p:txBody>
      </p:sp>
    </p:spTree>
    <p:extLst>
      <p:ext uri="{BB962C8B-B14F-4D97-AF65-F5344CB8AC3E}">
        <p14:creationId xmlns:p14="http://schemas.microsoft.com/office/powerpoint/2010/main" val="4226754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a:t>Evaluation Questionnaire </a:t>
            </a:r>
            <a:endParaRPr lang="el-GR" dirty="0"/>
          </a:p>
        </p:txBody>
      </p:sp>
      <p:graphicFrame>
        <p:nvGraphicFramePr>
          <p:cNvPr id="7" name="Θέση περιεχομένου 6"/>
          <p:cNvGraphicFramePr>
            <a:graphicFrameLocks noGrp="1"/>
          </p:cNvGraphicFramePr>
          <p:nvPr>
            <p:ph idx="1"/>
          </p:nvPr>
        </p:nvGraphicFramePr>
        <p:xfrm>
          <a:off x="558000" y="2127443"/>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The content</a:t>
                      </a:r>
                      <a:r>
                        <a:rPr lang="en-US" sz="2000" baseline="0" dirty="0"/>
                        <a:t> of the module was stimulating and interesting </a:t>
                      </a:r>
                      <a:r>
                        <a:rPr lang="en-US" sz="1800" i="1" baseline="0" dirty="0"/>
                        <a:t>(1 minimum, 5 maximum)</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nvGraphicFramePr>
        <p:xfrm>
          <a:off x="557582" y="3646419"/>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The content</a:t>
                      </a:r>
                      <a:r>
                        <a:rPr lang="en-US" sz="2000" baseline="0" dirty="0"/>
                        <a:t> of the module was clear, understandable and easy to follow </a:t>
                      </a:r>
                      <a:r>
                        <a:rPr lang="en-US" sz="2000" i="1" baseline="0" dirty="0"/>
                        <a:t>(1 minimum, 5 maximum)</a:t>
                      </a:r>
                      <a:endParaRPr lang="el-GR" sz="2000"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9" name="Θέση περιεχομένου 6"/>
          <p:cNvGraphicFramePr>
            <a:graphicFrameLocks/>
          </p:cNvGraphicFramePr>
          <p:nvPr/>
        </p:nvGraphicFramePr>
        <p:xfrm>
          <a:off x="558000" y="5213962"/>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The trainer</a:t>
                      </a:r>
                      <a:r>
                        <a:rPr lang="en-US" sz="2000" baseline="0" dirty="0"/>
                        <a:t> was well prepared </a:t>
                      </a:r>
                      <a:r>
                        <a:rPr lang="en-US" sz="1800" i="1" baseline="0" dirty="0"/>
                        <a:t>(1 minimum, 5 maximum) </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1648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p:nvPr>
        </p:nvSpPr>
        <p:spPr/>
        <p:txBody>
          <a:bodyPr anchor="b">
            <a:normAutofit/>
          </a:bodyPr>
          <a:lstStyle/>
          <a:p>
            <a:r>
              <a:rPr lang="en-US" sz="5400" dirty="0"/>
              <a:t>Teaching Session:  Content</a:t>
            </a:r>
            <a:endParaRPr lang="el-GR" sz="5400" dirty="0"/>
          </a:p>
        </p:txBody>
      </p:sp>
      <p:pic>
        <p:nvPicPr>
          <p:cNvPr id="18" name="Εικόνα 17">
            <a:extLst>
              <a:ext uri="{FF2B5EF4-FFF2-40B4-BE49-F238E27FC236}">
                <a16:creationId xmlns:a16="http://schemas.microsoft.com/office/drawing/2014/main" id="{3AE1B409-01AB-8B54-F592-C862F4DA8564}"/>
              </a:ext>
            </a:extLst>
          </p:cNvPr>
          <p:cNvPicPr>
            <a:picLocks noChangeAspect="1"/>
          </p:cNvPicPr>
          <p:nvPr/>
        </p:nvPicPr>
        <p:blipFill rotWithShape="1">
          <a:blip r:embed="rId3"/>
          <a:srcRect b="59835"/>
          <a:stretch/>
        </p:blipFill>
        <p:spPr>
          <a:xfrm rot="10800000">
            <a:off x="-8250" y="-4107"/>
            <a:ext cx="12191695" cy="349261"/>
          </a:xfrm>
          <a:prstGeom prst="rect">
            <a:avLst/>
          </a:prstGeom>
        </p:spPr>
      </p:pic>
      <p:sp>
        <p:nvSpPr>
          <p:cNvPr id="4" name="TextBox 3">
            <a:extLst>
              <a:ext uri="{FF2B5EF4-FFF2-40B4-BE49-F238E27FC236}">
                <a16:creationId xmlns:a16="http://schemas.microsoft.com/office/drawing/2014/main" id="{5E00FF1A-B048-1782-B343-A99D04F3B146}"/>
              </a:ext>
            </a:extLst>
          </p:cNvPr>
          <p:cNvSpPr txBox="1"/>
          <p:nvPr/>
        </p:nvSpPr>
        <p:spPr>
          <a:xfrm>
            <a:off x="2353962" y="2358026"/>
            <a:ext cx="7484076" cy="461665"/>
          </a:xfrm>
          <a:prstGeom prst="rect">
            <a:avLst/>
          </a:prstGeom>
          <a:solidFill>
            <a:srgbClr val="DDE0E5"/>
          </a:solidFill>
        </p:spPr>
        <p:txBody>
          <a:bodyPr wrap="square">
            <a:spAutoFit/>
          </a:bodyPr>
          <a:lstStyle/>
          <a:p>
            <a:pPr lvl="0"/>
            <a:r>
              <a:rPr lang="en-US" sz="2400" dirty="0"/>
              <a:t>1. </a:t>
            </a:r>
            <a:r>
              <a:rPr lang="en-US" sz="2400" dirty="0">
                <a:hlinkClick r:id="rId4" action="ppaction://hlinksldjump"/>
              </a:rPr>
              <a:t>Why are there search criteria for Health Apps?</a:t>
            </a:r>
            <a:endParaRPr lang="el-GR" sz="2400" dirty="0"/>
          </a:p>
        </p:txBody>
      </p:sp>
      <p:sp>
        <p:nvSpPr>
          <p:cNvPr id="9" name="TextBox 8">
            <a:extLst>
              <a:ext uri="{FF2B5EF4-FFF2-40B4-BE49-F238E27FC236}">
                <a16:creationId xmlns:a16="http://schemas.microsoft.com/office/drawing/2014/main" id="{B254F5AA-F28C-4567-C48D-9FB27EBEFD95}"/>
              </a:ext>
            </a:extLst>
          </p:cNvPr>
          <p:cNvSpPr txBox="1"/>
          <p:nvPr/>
        </p:nvSpPr>
        <p:spPr>
          <a:xfrm>
            <a:off x="2353960" y="2989738"/>
            <a:ext cx="7484078" cy="461665"/>
          </a:xfrm>
          <a:prstGeom prst="rect">
            <a:avLst/>
          </a:prstGeom>
          <a:solidFill>
            <a:srgbClr val="DDE0E5"/>
          </a:solidFill>
        </p:spPr>
        <p:txBody>
          <a:bodyPr wrap="square">
            <a:spAutoFit/>
          </a:bodyPr>
          <a:lstStyle/>
          <a:p>
            <a:pPr lvl="0"/>
            <a:r>
              <a:rPr lang="en-US" sz="2400" dirty="0">
                <a:solidFill>
                  <a:schemeClr val="tx1"/>
                </a:solidFill>
                <a:effectLst/>
              </a:rPr>
              <a:t>2. </a:t>
            </a:r>
            <a:r>
              <a:rPr lang="en-US" sz="2400" dirty="0">
                <a:solidFill>
                  <a:schemeClr val="tx1"/>
                </a:solidFill>
                <a:effectLst/>
                <a:hlinkClick r:id="rId5" action="ppaction://hlinksldjump"/>
              </a:rPr>
              <a:t>Typical Health App areas and apps</a:t>
            </a:r>
            <a:endParaRPr lang="el-GR" sz="2400" dirty="0">
              <a:solidFill>
                <a:schemeClr val="tx1"/>
              </a:solidFill>
              <a:effectLst/>
            </a:endParaRPr>
          </a:p>
        </p:txBody>
      </p:sp>
      <p:sp>
        <p:nvSpPr>
          <p:cNvPr id="11" name="TextBox 10">
            <a:extLst>
              <a:ext uri="{FF2B5EF4-FFF2-40B4-BE49-F238E27FC236}">
                <a16:creationId xmlns:a16="http://schemas.microsoft.com/office/drawing/2014/main" id="{4DE36EF5-3CFD-546C-4EFD-1D524728CCA2}"/>
              </a:ext>
            </a:extLst>
          </p:cNvPr>
          <p:cNvSpPr txBox="1"/>
          <p:nvPr/>
        </p:nvSpPr>
        <p:spPr>
          <a:xfrm>
            <a:off x="2353960" y="3618537"/>
            <a:ext cx="7484078" cy="461665"/>
          </a:xfrm>
          <a:prstGeom prst="rect">
            <a:avLst/>
          </a:prstGeom>
          <a:solidFill>
            <a:srgbClr val="DDE0E5"/>
          </a:solidFill>
        </p:spPr>
        <p:txBody>
          <a:bodyPr wrap="square">
            <a:spAutoFit/>
          </a:bodyPr>
          <a:lstStyle/>
          <a:p>
            <a:pPr lvl="0"/>
            <a:r>
              <a:rPr lang="en-US" sz="2400" dirty="0">
                <a:solidFill>
                  <a:schemeClr val="tx1"/>
                </a:solidFill>
                <a:effectLst/>
              </a:rPr>
              <a:t>3. </a:t>
            </a:r>
            <a:r>
              <a:rPr lang="en-US" sz="2400" dirty="0">
                <a:solidFill>
                  <a:schemeClr val="tx1"/>
                </a:solidFill>
                <a:effectLst/>
                <a:hlinkClick r:id="rId6" action="ppaction://hlinksldjump"/>
              </a:rPr>
              <a:t>Where and how to search for Health Apps?</a:t>
            </a:r>
            <a:endParaRPr lang="el-GR" sz="2400" dirty="0"/>
          </a:p>
        </p:txBody>
      </p:sp>
      <p:sp>
        <p:nvSpPr>
          <p:cNvPr id="15" name="TextBox 14">
            <a:extLst>
              <a:ext uri="{FF2B5EF4-FFF2-40B4-BE49-F238E27FC236}">
                <a16:creationId xmlns:a16="http://schemas.microsoft.com/office/drawing/2014/main" id="{5ADAB96D-17EF-C387-76E1-75DCB4D858FE}"/>
              </a:ext>
            </a:extLst>
          </p:cNvPr>
          <p:cNvSpPr txBox="1"/>
          <p:nvPr/>
        </p:nvSpPr>
        <p:spPr>
          <a:xfrm>
            <a:off x="2353959" y="4241462"/>
            <a:ext cx="7484079" cy="461665"/>
          </a:xfrm>
          <a:prstGeom prst="rect">
            <a:avLst/>
          </a:prstGeom>
          <a:solidFill>
            <a:srgbClr val="DDE0E5"/>
          </a:solidFill>
        </p:spPr>
        <p:txBody>
          <a:bodyPr wrap="square">
            <a:spAutoFit/>
          </a:bodyPr>
          <a:lstStyle/>
          <a:p>
            <a:pPr lvl="0"/>
            <a:r>
              <a:rPr lang="en-US" sz="2400" dirty="0">
                <a:solidFill>
                  <a:schemeClr val="tx1"/>
                </a:solidFill>
                <a:effectLst/>
              </a:rPr>
              <a:t>4. </a:t>
            </a:r>
            <a:r>
              <a:rPr lang="en-US" sz="2400" dirty="0">
                <a:solidFill>
                  <a:schemeClr val="tx1"/>
                </a:solidFill>
                <a:effectLst/>
                <a:hlinkClick r:id="rId7" action="ppaction://hlinksldjump"/>
              </a:rPr>
              <a:t>Criteria for finding good and trustworthy Health Apps</a:t>
            </a:r>
            <a:endParaRPr lang="el-GR" sz="2400" dirty="0">
              <a:solidFill>
                <a:schemeClr val="tx1"/>
              </a:solidFill>
              <a:effectLst/>
            </a:endParaRPr>
          </a:p>
        </p:txBody>
      </p:sp>
      <p:sp>
        <p:nvSpPr>
          <p:cNvPr id="2" name="TextBox 1">
            <a:extLst>
              <a:ext uri="{FF2B5EF4-FFF2-40B4-BE49-F238E27FC236}">
                <a16:creationId xmlns:a16="http://schemas.microsoft.com/office/drawing/2014/main" id="{904CF561-FB1B-DE42-C736-962E696DF00B}"/>
              </a:ext>
            </a:extLst>
          </p:cNvPr>
          <p:cNvSpPr txBox="1"/>
          <p:nvPr/>
        </p:nvSpPr>
        <p:spPr>
          <a:xfrm>
            <a:off x="2345557" y="4908800"/>
            <a:ext cx="7484079" cy="461665"/>
          </a:xfrm>
          <a:prstGeom prst="rect">
            <a:avLst/>
          </a:prstGeom>
          <a:solidFill>
            <a:srgbClr val="DDE0E5"/>
          </a:solidFill>
        </p:spPr>
        <p:txBody>
          <a:bodyPr wrap="square">
            <a:spAutoFit/>
          </a:bodyPr>
          <a:lstStyle/>
          <a:p>
            <a:pPr lvl="0"/>
            <a:r>
              <a:rPr lang="en-US" sz="2400" dirty="0"/>
              <a:t>5</a:t>
            </a:r>
            <a:r>
              <a:rPr lang="en-US" sz="2400" dirty="0">
                <a:solidFill>
                  <a:schemeClr val="tx1"/>
                </a:solidFill>
                <a:effectLst/>
              </a:rPr>
              <a:t>. </a:t>
            </a:r>
            <a:r>
              <a:rPr lang="en-US" sz="2400" dirty="0">
                <a:solidFill>
                  <a:schemeClr val="tx1"/>
                </a:solidFill>
                <a:effectLst/>
                <a:hlinkClick r:id="rId8" action="ppaction://hlinksldjump"/>
              </a:rPr>
              <a:t>Discussion and Evaluation</a:t>
            </a:r>
            <a:endParaRPr lang="el-GR" sz="2400" dirty="0">
              <a:solidFill>
                <a:schemeClr val="tx1"/>
              </a:solidFill>
              <a:effectLst/>
            </a:endParaRPr>
          </a:p>
        </p:txBody>
      </p:sp>
    </p:spTree>
    <p:extLst>
      <p:ext uri="{BB962C8B-B14F-4D97-AF65-F5344CB8AC3E}">
        <p14:creationId xmlns:p14="http://schemas.microsoft.com/office/powerpoint/2010/main" val="8110856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a:t>Evaluation Questionnaire </a:t>
            </a:r>
            <a:endParaRPr lang="el-GR" dirty="0"/>
          </a:p>
        </p:txBody>
      </p:sp>
      <p:graphicFrame>
        <p:nvGraphicFramePr>
          <p:cNvPr id="7" name="Θέση περιεχομένου 6"/>
          <p:cNvGraphicFramePr>
            <a:graphicFrameLocks noGrp="1"/>
          </p:cNvGraphicFramePr>
          <p:nvPr>
            <p:ph idx="1"/>
          </p:nvPr>
        </p:nvGraphicFramePr>
        <p:xfrm>
          <a:off x="558000" y="5212288"/>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baseline="0" dirty="0"/>
                        <a:t>I am satisfied with the module overall </a:t>
                      </a:r>
                      <a:r>
                        <a:rPr lang="en-US" sz="1800" i="1" baseline="0" dirty="0"/>
                        <a:t>(1 minimum, 5 maximum)</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nvGraphicFramePr>
        <p:xfrm>
          <a:off x="558000" y="3646420"/>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baseline="0" dirty="0"/>
                        <a:t> I would recommend this module to others </a:t>
                      </a:r>
                      <a:r>
                        <a:rPr lang="en-US" sz="2000" i="1" baseline="0" dirty="0"/>
                        <a:t>(1 minimum, 5 maximum)</a:t>
                      </a:r>
                      <a:endParaRPr lang="el-GR" sz="2000"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graphicFrame>
        <p:nvGraphicFramePr>
          <p:cNvPr id="11" name="Θέση περιεχομένου 6"/>
          <p:cNvGraphicFramePr>
            <a:graphicFrameLocks/>
          </p:cNvGraphicFramePr>
          <p:nvPr/>
        </p:nvGraphicFramePr>
        <p:xfrm>
          <a:off x="557582" y="2123325"/>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r>
                        <a:rPr lang="en-US" sz="2000" dirty="0"/>
                        <a:t>The modul</a:t>
                      </a:r>
                      <a:r>
                        <a:rPr lang="en-US" sz="2000" baseline="0" dirty="0"/>
                        <a:t>e enhanced </a:t>
                      </a:r>
                      <a:r>
                        <a:rPr lang="en-GB" sz="2000" baseline="0" dirty="0"/>
                        <a:t>my knowledge of the subject matter </a:t>
                      </a:r>
                      <a:r>
                        <a:rPr lang="en-US" sz="1800" i="1" baseline="0" dirty="0"/>
                        <a:t>(1 minimum, 5 maximum) </a:t>
                      </a:r>
                      <a:endParaRPr lang="el-GR" sz="1800" i="1"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70840">
                <a:tc>
                  <a:txBody>
                    <a:bodyPr/>
                    <a:lstStyle/>
                    <a:p>
                      <a:pPr lvl="0" algn="ctr"/>
                      <a:r>
                        <a:rPr lang="en-US" dirty="0"/>
                        <a:t>1</a:t>
                      </a:r>
                      <a:endParaRPr lang="el-GR" dirty="0"/>
                    </a:p>
                  </a:txBody>
                  <a:tcPr/>
                </a:tc>
                <a:tc>
                  <a:txBody>
                    <a:bodyPr/>
                    <a:lstStyle/>
                    <a:p>
                      <a:pPr lvl="0" algn="ctr"/>
                      <a:r>
                        <a:rPr lang="en-US" dirty="0"/>
                        <a:t>2</a:t>
                      </a:r>
                      <a:endParaRPr lang="el-GR" dirty="0"/>
                    </a:p>
                  </a:txBody>
                  <a:tcPr/>
                </a:tc>
                <a:tc>
                  <a:txBody>
                    <a:bodyPr/>
                    <a:lstStyle/>
                    <a:p>
                      <a:pPr lvl="0" algn="ctr"/>
                      <a:r>
                        <a:rPr lang="en-US" dirty="0"/>
                        <a:t>3</a:t>
                      </a:r>
                      <a:endParaRPr lang="el-GR" dirty="0"/>
                    </a:p>
                  </a:txBody>
                  <a:tcPr/>
                </a:tc>
                <a:tc>
                  <a:txBody>
                    <a:bodyPr/>
                    <a:lstStyle/>
                    <a:p>
                      <a:pPr lvl="0" algn="ctr"/>
                      <a:r>
                        <a:rPr lang="en-US" dirty="0"/>
                        <a:t>4</a:t>
                      </a:r>
                      <a:endParaRPr lang="el-GR" dirty="0"/>
                    </a:p>
                  </a:txBody>
                  <a:tcPr/>
                </a:tc>
                <a:tc>
                  <a:txBody>
                    <a:bodyPr/>
                    <a:lstStyle/>
                    <a:p>
                      <a:pPr lvl="0" algn="ctr"/>
                      <a:r>
                        <a:rPr lang="en-US" dirty="0"/>
                        <a:t>5</a:t>
                      </a:r>
                      <a:endParaRPr lang="el-G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133563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it-IT" sz="3600" dirty="0" err="1">
                <a:solidFill>
                  <a:srgbClr val="C01E24"/>
                </a:solidFill>
              </a:rPr>
              <a:t>References</a:t>
            </a:r>
            <a:r>
              <a:rPr lang="it-IT" sz="3600" dirty="0">
                <a:solidFill>
                  <a:srgbClr val="C01E24"/>
                </a:solidFill>
              </a:rPr>
              <a:t> and f</a:t>
            </a:r>
            <a:r>
              <a:rPr lang="hr-HR" sz="3600" dirty="0">
                <a:solidFill>
                  <a:srgbClr val="C01E24"/>
                </a:solidFill>
              </a:rPr>
              <a:t>urther </a:t>
            </a:r>
            <a:r>
              <a:rPr lang="en-GB" sz="3600" dirty="0">
                <a:solidFill>
                  <a:srgbClr val="C01E24"/>
                </a:solidFill>
              </a:rPr>
              <a:t>r</a:t>
            </a:r>
            <a:r>
              <a:rPr lang="hr-HR" sz="3600" dirty="0">
                <a:solidFill>
                  <a:srgbClr val="C01E24"/>
                </a:solidFill>
              </a:rPr>
              <a:t>eading</a:t>
            </a:r>
            <a:r>
              <a:rPr lang="en-GB" sz="3600" dirty="0">
                <a:solidFill>
                  <a:srgbClr val="C01E24"/>
                </a:solidFill>
              </a:rPr>
              <a:t>s</a:t>
            </a:r>
            <a:endParaRPr lang="el-GR" sz="3600" dirty="0">
              <a:solidFill>
                <a:srgbClr val="C01E24"/>
              </a:solidFill>
            </a:endParaRP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799999"/>
            <a:ext cx="10816017" cy="4865977"/>
          </a:xfrm>
        </p:spPr>
        <p:txBody>
          <a:bodyPr>
            <a:normAutofit lnSpcReduction="10000"/>
          </a:bodyPr>
          <a:lstStyle/>
          <a:p>
            <a:r>
              <a:rPr lang="de-DE" sz="1800" dirty="0"/>
              <a:t>Akbar, S., </a:t>
            </a:r>
            <a:r>
              <a:rPr lang="de-DE" sz="1800" dirty="0" err="1"/>
              <a:t>Coiera</a:t>
            </a:r>
            <a:r>
              <a:rPr lang="de-DE" sz="1800" dirty="0"/>
              <a:t>, E., &amp; </a:t>
            </a:r>
            <a:r>
              <a:rPr lang="de-DE" sz="1800" dirty="0" err="1"/>
              <a:t>Magrabi</a:t>
            </a:r>
            <a:r>
              <a:rPr lang="de-DE" sz="1800" dirty="0"/>
              <a:t>, F. (2020). </a:t>
            </a:r>
            <a:r>
              <a:rPr lang="de-DE" sz="1800" dirty="0" err="1"/>
              <a:t>Safety</a:t>
            </a:r>
            <a:r>
              <a:rPr lang="de-DE" sz="1800" dirty="0"/>
              <a:t> </a:t>
            </a:r>
            <a:r>
              <a:rPr lang="de-DE" sz="1800" dirty="0" err="1"/>
              <a:t>concerns</a:t>
            </a:r>
            <a:r>
              <a:rPr lang="de-DE" sz="1800" dirty="0"/>
              <a:t> </a:t>
            </a:r>
            <a:r>
              <a:rPr lang="de-DE" sz="1800" dirty="0" err="1"/>
              <a:t>with</a:t>
            </a:r>
            <a:r>
              <a:rPr lang="de-DE" sz="1800" dirty="0"/>
              <a:t> </a:t>
            </a:r>
            <a:r>
              <a:rPr lang="de-DE" sz="1800" dirty="0" err="1"/>
              <a:t>consumer-facing</a:t>
            </a:r>
            <a:r>
              <a:rPr lang="de-DE" sz="1800" dirty="0"/>
              <a:t> mobile </a:t>
            </a:r>
            <a:r>
              <a:rPr lang="de-DE" sz="1800" dirty="0" err="1"/>
              <a:t>health</a:t>
            </a:r>
            <a:r>
              <a:rPr lang="de-DE" sz="1800" dirty="0"/>
              <a:t> </a:t>
            </a:r>
            <a:r>
              <a:rPr lang="de-DE" sz="1800" dirty="0" err="1"/>
              <a:t>applications</a:t>
            </a:r>
            <a:r>
              <a:rPr lang="de-DE" sz="1800" dirty="0"/>
              <a:t> and </a:t>
            </a:r>
            <a:r>
              <a:rPr lang="de-DE" sz="1800" dirty="0" err="1"/>
              <a:t>their</a:t>
            </a:r>
            <a:r>
              <a:rPr lang="de-DE" sz="1800" dirty="0"/>
              <a:t> </a:t>
            </a:r>
            <a:r>
              <a:rPr lang="de-DE" sz="1800" dirty="0" err="1"/>
              <a:t>consequences</a:t>
            </a:r>
            <a:r>
              <a:rPr lang="de-DE" sz="1800" dirty="0"/>
              <a:t>: A </a:t>
            </a:r>
            <a:r>
              <a:rPr lang="de-DE" sz="1800" dirty="0" err="1"/>
              <a:t>scoping</a:t>
            </a:r>
            <a:r>
              <a:rPr lang="de-DE" sz="1800" dirty="0"/>
              <a:t> review. Journal </a:t>
            </a:r>
            <a:r>
              <a:rPr lang="de-DE" sz="1800" dirty="0" err="1"/>
              <a:t>of</a:t>
            </a:r>
            <a:r>
              <a:rPr lang="de-DE" sz="1800" dirty="0"/>
              <a:t> </a:t>
            </a:r>
            <a:r>
              <a:rPr lang="de-DE" sz="1800" dirty="0" err="1"/>
              <a:t>the</a:t>
            </a:r>
            <a:r>
              <a:rPr lang="de-DE" sz="1800" dirty="0"/>
              <a:t> American Medical </a:t>
            </a:r>
            <a:r>
              <a:rPr lang="de-DE" sz="1800" dirty="0" err="1"/>
              <a:t>Informatics</a:t>
            </a:r>
            <a:r>
              <a:rPr lang="de-DE" sz="1800" dirty="0"/>
              <a:t> </a:t>
            </a:r>
            <a:r>
              <a:rPr lang="de-DE" sz="1800" dirty="0" err="1"/>
              <a:t>Association</a:t>
            </a:r>
            <a:r>
              <a:rPr lang="de-DE" sz="1800" dirty="0"/>
              <a:t> : JAMIA, 27(2), 330–340. https://doi.org/10.1093/jamia/ocz175</a:t>
            </a:r>
          </a:p>
          <a:p>
            <a:r>
              <a:rPr lang="de-DE" sz="1800" dirty="0"/>
              <a:t>Albrecht, U.‑V. (2016). </a:t>
            </a:r>
            <a:r>
              <a:rPr lang="de-DE" sz="1800" dirty="0" err="1"/>
              <a:t>Chances</a:t>
            </a:r>
            <a:r>
              <a:rPr lang="de-DE" sz="1800" dirty="0"/>
              <a:t> and </a:t>
            </a:r>
            <a:r>
              <a:rPr lang="de-DE" sz="1800" dirty="0" err="1"/>
              <a:t>Risks</a:t>
            </a:r>
            <a:r>
              <a:rPr lang="de-DE" sz="1800" dirty="0"/>
              <a:t> </a:t>
            </a:r>
            <a:r>
              <a:rPr lang="de-DE" sz="1800" dirty="0" err="1"/>
              <a:t>of</a:t>
            </a:r>
            <a:r>
              <a:rPr lang="de-DE" sz="1800" dirty="0"/>
              <a:t> Mobile Health Apps (CHARISMHA). Advance online </a:t>
            </a:r>
            <a:r>
              <a:rPr lang="de-DE" sz="1800" dirty="0" err="1"/>
              <a:t>publication</a:t>
            </a:r>
            <a:r>
              <a:rPr lang="de-DE" sz="1800" dirty="0"/>
              <a:t>. https://doi.org/10.24355/dbbs.084-201210110913-73</a:t>
            </a:r>
          </a:p>
          <a:p>
            <a:r>
              <a:rPr lang="de-DE" sz="1800" dirty="0" err="1"/>
              <a:t>Boudreaux</a:t>
            </a:r>
            <a:r>
              <a:rPr lang="de-DE" sz="1800" dirty="0"/>
              <a:t>, E. D., </a:t>
            </a:r>
            <a:r>
              <a:rPr lang="de-DE" sz="1800" dirty="0" err="1"/>
              <a:t>Waring</a:t>
            </a:r>
            <a:r>
              <a:rPr lang="de-DE" sz="1800" dirty="0"/>
              <a:t>, M. E., Hayes, R. B., </a:t>
            </a:r>
            <a:r>
              <a:rPr lang="de-DE" sz="1800" dirty="0" err="1"/>
              <a:t>Sadasivam</a:t>
            </a:r>
            <a:r>
              <a:rPr lang="de-DE" sz="1800" dirty="0"/>
              <a:t>, R. S., Mullen, S., &amp; </a:t>
            </a:r>
            <a:r>
              <a:rPr lang="de-DE" sz="1800" dirty="0" err="1"/>
              <a:t>Pagoto</a:t>
            </a:r>
            <a:r>
              <a:rPr lang="de-DE" sz="1800" dirty="0"/>
              <a:t>, S. (2014). </a:t>
            </a:r>
            <a:r>
              <a:rPr lang="de-DE" sz="1800" dirty="0" err="1"/>
              <a:t>Evaluating</a:t>
            </a:r>
            <a:r>
              <a:rPr lang="de-DE" sz="1800" dirty="0"/>
              <a:t> and </a:t>
            </a:r>
            <a:r>
              <a:rPr lang="de-DE" sz="1800" dirty="0" err="1"/>
              <a:t>selecting</a:t>
            </a:r>
            <a:r>
              <a:rPr lang="de-DE" sz="1800" dirty="0"/>
              <a:t> mobile </a:t>
            </a:r>
            <a:r>
              <a:rPr lang="de-DE" sz="1800" dirty="0" err="1"/>
              <a:t>health</a:t>
            </a:r>
            <a:r>
              <a:rPr lang="de-DE" sz="1800" dirty="0"/>
              <a:t> </a:t>
            </a:r>
            <a:r>
              <a:rPr lang="de-DE" sz="1800" dirty="0" err="1"/>
              <a:t>apps</a:t>
            </a:r>
            <a:r>
              <a:rPr lang="de-DE" sz="1800" dirty="0"/>
              <a:t>: </a:t>
            </a:r>
            <a:r>
              <a:rPr lang="de-DE" sz="1800" dirty="0" err="1"/>
              <a:t>Strategies</a:t>
            </a:r>
            <a:r>
              <a:rPr lang="de-DE" sz="1800" dirty="0"/>
              <a:t> </a:t>
            </a:r>
            <a:r>
              <a:rPr lang="de-DE" sz="1800" dirty="0" err="1"/>
              <a:t>for</a:t>
            </a:r>
            <a:r>
              <a:rPr lang="de-DE" sz="1800" dirty="0"/>
              <a:t> </a:t>
            </a:r>
            <a:r>
              <a:rPr lang="de-DE" sz="1800" dirty="0" err="1"/>
              <a:t>healthcare</a:t>
            </a:r>
            <a:r>
              <a:rPr lang="de-DE" sz="1800" dirty="0"/>
              <a:t> </a:t>
            </a:r>
            <a:r>
              <a:rPr lang="de-DE" sz="1800" dirty="0" err="1"/>
              <a:t>providers</a:t>
            </a:r>
            <a:r>
              <a:rPr lang="de-DE" sz="1800" dirty="0"/>
              <a:t> and </a:t>
            </a:r>
            <a:r>
              <a:rPr lang="de-DE" sz="1800" dirty="0" err="1"/>
              <a:t>healthcare</a:t>
            </a:r>
            <a:r>
              <a:rPr lang="de-DE" sz="1800" dirty="0"/>
              <a:t> </a:t>
            </a:r>
            <a:r>
              <a:rPr lang="de-DE" sz="1800" dirty="0" err="1"/>
              <a:t>organizations</a:t>
            </a:r>
            <a:r>
              <a:rPr lang="de-DE" sz="1800" dirty="0"/>
              <a:t>. Translational Behavioral Medicine, 4(4), 363–371. https://doi.org/10.1007/s13142-014-0293-9</a:t>
            </a:r>
          </a:p>
          <a:p>
            <a:r>
              <a:rPr lang="de-DE" sz="1800" dirty="0" err="1"/>
              <a:t>Boulos</a:t>
            </a:r>
            <a:r>
              <a:rPr lang="de-DE" sz="1800" dirty="0"/>
              <a:t>, M. N. K., Brewer, A. C., </a:t>
            </a:r>
            <a:r>
              <a:rPr lang="de-DE" sz="1800" dirty="0" err="1"/>
              <a:t>Karimkhani</a:t>
            </a:r>
            <a:r>
              <a:rPr lang="de-DE" sz="1800" dirty="0"/>
              <a:t>, C., Buller, D. B., &amp; </a:t>
            </a:r>
            <a:r>
              <a:rPr lang="de-DE" sz="1800" dirty="0" err="1"/>
              <a:t>Dellavalle</a:t>
            </a:r>
            <a:r>
              <a:rPr lang="de-DE" sz="1800" dirty="0"/>
              <a:t>, R. P. (2014). Mobile </a:t>
            </a:r>
            <a:r>
              <a:rPr lang="de-DE" sz="1800" dirty="0" err="1"/>
              <a:t>medical</a:t>
            </a:r>
            <a:r>
              <a:rPr lang="de-DE" sz="1800" dirty="0"/>
              <a:t> and </a:t>
            </a:r>
            <a:r>
              <a:rPr lang="de-DE" sz="1800" dirty="0" err="1"/>
              <a:t>health</a:t>
            </a:r>
            <a:r>
              <a:rPr lang="de-DE" sz="1800" dirty="0"/>
              <a:t> </a:t>
            </a:r>
            <a:r>
              <a:rPr lang="de-DE" sz="1800" dirty="0" err="1"/>
              <a:t>apps</a:t>
            </a:r>
            <a:r>
              <a:rPr lang="de-DE" sz="1800" dirty="0"/>
              <a:t>: State </a:t>
            </a:r>
            <a:r>
              <a:rPr lang="de-DE" sz="1800" dirty="0" err="1"/>
              <a:t>of</a:t>
            </a:r>
            <a:r>
              <a:rPr lang="de-DE" sz="1800" dirty="0"/>
              <a:t> </a:t>
            </a:r>
            <a:r>
              <a:rPr lang="de-DE" sz="1800" dirty="0" err="1"/>
              <a:t>the</a:t>
            </a:r>
            <a:r>
              <a:rPr lang="de-DE" sz="1800" dirty="0"/>
              <a:t> </a:t>
            </a:r>
            <a:r>
              <a:rPr lang="de-DE" sz="1800" dirty="0" err="1"/>
              <a:t>art</a:t>
            </a:r>
            <a:r>
              <a:rPr lang="de-DE" sz="1800" dirty="0"/>
              <a:t>, </a:t>
            </a:r>
            <a:r>
              <a:rPr lang="de-DE" sz="1800" dirty="0" err="1"/>
              <a:t>concerns</a:t>
            </a:r>
            <a:r>
              <a:rPr lang="de-DE" sz="1800" dirty="0"/>
              <a:t>, </a:t>
            </a:r>
            <a:r>
              <a:rPr lang="de-DE" sz="1800" dirty="0" err="1"/>
              <a:t>regulatory</a:t>
            </a:r>
            <a:r>
              <a:rPr lang="de-DE" sz="1800" dirty="0"/>
              <a:t> </a:t>
            </a:r>
            <a:r>
              <a:rPr lang="de-DE" sz="1800" dirty="0" err="1"/>
              <a:t>control</a:t>
            </a:r>
            <a:r>
              <a:rPr lang="de-DE" sz="1800" dirty="0"/>
              <a:t> and </a:t>
            </a:r>
            <a:r>
              <a:rPr lang="de-DE" sz="1800" dirty="0" err="1"/>
              <a:t>certification</a:t>
            </a:r>
            <a:r>
              <a:rPr lang="de-DE" sz="1800" dirty="0"/>
              <a:t>. Online Journal </a:t>
            </a:r>
            <a:r>
              <a:rPr lang="de-DE" sz="1800" dirty="0" err="1"/>
              <a:t>of</a:t>
            </a:r>
            <a:r>
              <a:rPr lang="de-DE" sz="1800" dirty="0"/>
              <a:t> Public Health </a:t>
            </a:r>
            <a:r>
              <a:rPr lang="de-DE" sz="1800" dirty="0" err="1"/>
              <a:t>Informatics</a:t>
            </a:r>
            <a:r>
              <a:rPr lang="de-DE" sz="1800" dirty="0"/>
              <a:t>, 5(3), 229. https://doi.org/10.5210/ojphi.v5i3.4814</a:t>
            </a:r>
          </a:p>
          <a:p>
            <a:r>
              <a:rPr lang="de-DE" sz="1800" dirty="0"/>
              <a:t>Bundesamt für Sicherheit in der Informationstechnik. (2023, September 5). Sicherheit bei Apps. https://www.bsi.bund.de/DE/Themen/Verbraucherinnen-und-Verbraucher/Informationen-und-Empfehlungen/Cyber-Sicherheitsempfehlungen/Basisschutz-fuer-Computer-Mobilgeraete/Schutz-fuer-Mobilgeraete/Sicherheit-bei-Apps/sicherheit-bei-apps_node.html</a:t>
            </a:r>
          </a:p>
          <a:p>
            <a:pPr marL="0" indent="0">
              <a:buNone/>
            </a:pPr>
            <a:endParaRPr lang="el-GR" sz="1800" dirty="0"/>
          </a:p>
        </p:txBody>
      </p:sp>
    </p:spTree>
    <p:extLst>
      <p:ext uri="{BB962C8B-B14F-4D97-AF65-F5344CB8AC3E}">
        <p14:creationId xmlns:p14="http://schemas.microsoft.com/office/powerpoint/2010/main" val="37358107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it-IT" sz="3600" dirty="0" err="1">
                <a:solidFill>
                  <a:srgbClr val="C01E24"/>
                </a:solidFill>
              </a:rPr>
              <a:t>References</a:t>
            </a:r>
            <a:r>
              <a:rPr lang="it-IT" sz="3600" dirty="0">
                <a:solidFill>
                  <a:srgbClr val="C01E24"/>
                </a:solidFill>
              </a:rPr>
              <a:t> and f</a:t>
            </a:r>
            <a:r>
              <a:rPr lang="hr-HR" sz="3600" dirty="0">
                <a:solidFill>
                  <a:srgbClr val="C01E24"/>
                </a:solidFill>
              </a:rPr>
              <a:t>urther </a:t>
            </a:r>
            <a:r>
              <a:rPr lang="en-GB" sz="3600" dirty="0">
                <a:solidFill>
                  <a:srgbClr val="C01E24"/>
                </a:solidFill>
              </a:rPr>
              <a:t>r</a:t>
            </a:r>
            <a:r>
              <a:rPr lang="hr-HR" sz="3600" dirty="0">
                <a:solidFill>
                  <a:srgbClr val="C01E24"/>
                </a:solidFill>
              </a:rPr>
              <a:t>eading</a:t>
            </a:r>
            <a:r>
              <a:rPr lang="en-GB" sz="3600" dirty="0">
                <a:solidFill>
                  <a:srgbClr val="C01E24"/>
                </a:solidFill>
              </a:rPr>
              <a:t>s</a:t>
            </a:r>
            <a:endParaRPr lang="el-GR" sz="3600" dirty="0">
              <a:solidFill>
                <a:srgbClr val="C01E24"/>
              </a:solidFill>
            </a:endParaRP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799999"/>
            <a:ext cx="10816017" cy="4865977"/>
          </a:xfrm>
        </p:spPr>
        <p:txBody>
          <a:bodyPr>
            <a:normAutofit fontScale="92500" lnSpcReduction="10000"/>
          </a:bodyPr>
          <a:lstStyle/>
          <a:p>
            <a:r>
              <a:rPr lang="de-DE" sz="1800" dirty="0" err="1"/>
              <a:t>Lecomte</a:t>
            </a:r>
            <a:r>
              <a:rPr lang="de-DE" sz="1800" dirty="0"/>
              <a:t>, T., </a:t>
            </a:r>
            <a:r>
              <a:rPr lang="de-DE" sz="1800" dirty="0" err="1"/>
              <a:t>Potvin</a:t>
            </a:r>
            <a:r>
              <a:rPr lang="de-DE" sz="1800" dirty="0"/>
              <a:t>, S., </a:t>
            </a:r>
            <a:r>
              <a:rPr lang="de-DE" sz="1800" dirty="0" err="1"/>
              <a:t>Corbière</a:t>
            </a:r>
            <a:r>
              <a:rPr lang="de-DE" sz="1800" dirty="0"/>
              <a:t>, M., </a:t>
            </a:r>
            <a:r>
              <a:rPr lang="de-DE" sz="1800" dirty="0" err="1"/>
              <a:t>Guay</a:t>
            </a:r>
            <a:r>
              <a:rPr lang="de-DE" sz="1800" dirty="0"/>
              <a:t>, S., Samson, C., </a:t>
            </a:r>
            <a:r>
              <a:rPr lang="de-DE" sz="1800" dirty="0" err="1"/>
              <a:t>Cloutier</a:t>
            </a:r>
            <a:r>
              <a:rPr lang="de-DE" sz="1800" dirty="0"/>
              <a:t>, B., </a:t>
            </a:r>
            <a:r>
              <a:rPr lang="de-DE" sz="1800" dirty="0" err="1"/>
              <a:t>Francoeur</a:t>
            </a:r>
            <a:r>
              <a:rPr lang="de-DE" sz="1800" dirty="0"/>
              <a:t>, A., </a:t>
            </a:r>
            <a:r>
              <a:rPr lang="de-DE" sz="1800" dirty="0" err="1"/>
              <a:t>Pennou</a:t>
            </a:r>
            <a:r>
              <a:rPr lang="de-DE" sz="1800" dirty="0"/>
              <a:t>, A., &amp; </a:t>
            </a:r>
            <a:r>
              <a:rPr lang="de-DE" sz="1800" dirty="0" err="1"/>
              <a:t>Khazaal</a:t>
            </a:r>
            <a:r>
              <a:rPr lang="de-DE" sz="1800" dirty="0"/>
              <a:t>, Y. (2020). Mobile Apps </a:t>
            </a:r>
            <a:r>
              <a:rPr lang="de-DE" sz="1800" dirty="0" err="1"/>
              <a:t>for</a:t>
            </a:r>
            <a:r>
              <a:rPr lang="de-DE" sz="1800" dirty="0"/>
              <a:t> Mental Health </a:t>
            </a:r>
            <a:r>
              <a:rPr lang="de-DE" sz="1800" dirty="0" err="1"/>
              <a:t>Issues</a:t>
            </a:r>
            <a:r>
              <a:rPr lang="de-DE" sz="1800" dirty="0"/>
              <a:t>: Meta-Review </a:t>
            </a:r>
            <a:r>
              <a:rPr lang="de-DE" sz="1800" dirty="0" err="1"/>
              <a:t>of</a:t>
            </a:r>
            <a:r>
              <a:rPr lang="de-DE" sz="1800" dirty="0"/>
              <a:t> Meta-</a:t>
            </a:r>
            <a:r>
              <a:rPr lang="de-DE" sz="1800" dirty="0" err="1"/>
              <a:t>Analyses</a:t>
            </a:r>
            <a:r>
              <a:rPr lang="de-DE" sz="1800" dirty="0"/>
              <a:t>. JMIR MHealth and </a:t>
            </a:r>
            <a:r>
              <a:rPr lang="de-DE" sz="1800" dirty="0" err="1"/>
              <a:t>UHealth</a:t>
            </a:r>
            <a:r>
              <a:rPr lang="de-DE" sz="1800" dirty="0"/>
              <a:t>, 8(5), e17458. https://doi.org/10.2196/17458</a:t>
            </a:r>
          </a:p>
          <a:p>
            <a:r>
              <a:rPr lang="de-DE" sz="1800" dirty="0"/>
              <a:t>Martínez-Pérez, B., La Torre-Díez, I. de, &amp; López-Coronado, M. (2015). Privacy and </a:t>
            </a:r>
            <a:r>
              <a:rPr lang="de-DE" sz="1800" dirty="0" err="1"/>
              <a:t>security</a:t>
            </a:r>
            <a:r>
              <a:rPr lang="de-DE" sz="1800" dirty="0"/>
              <a:t> in mobile </a:t>
            </a:r>
            <a:r>
              <a:rPr lang="de-DE" sz="1800" dirty="0" err="1"/>
              <a:t>health</a:t>
            </a:r>
            <a:r>
              <a:rPr lang="de-DE" sz="1800" dirty="0"/>
              <a:t> </a:t>
            </a:r>
            <a:r>
              <a:rPr lang="de-DE" sz="1800" dirty="0" err="1"/>
              <a:t>apps</a:t>
            </a:r>
            <a:r>
              <a:rPr lang="de-DE" sz="1800" dirty="0"/>
              <a:t>: A review and </a:t>
            </a:r>
            <a:r>
              <a:rPr lang="de-DE" sz="1800" dirty="0" err="1"/>
              <a:t>recommendations</a:t>
            </a:r>
            <a:r>
              <a:rPr lang="de-DE" sz="1800" dirty="0"/>
              <a:t>. Journal </a:t>
            </a:r>
            <a:r>
              <a:rPr lang="de-DE" sz="1800" dirty="0" err="1"/>
              <a:t>of</a:t>
            </a:r>
            <a:r>
              <a:rPr lang="de-DE" sz="1800" dirty="0"/>
              <a:t> Medical Systems, 39(1), 181. https://doi.org/10.1007/s10916-014-0181-3</a:t>
            </a:r>
          </a:p>
          <a:p>
            <a:r>
              <a:rPr lang="de-DE" sz="1800" dirty="0"/>
              <a:t>Milne-Ives, M., Lam, C., </a:t>
            </a:r>
            <a:r>
              <a:rPr lang="de-DE" sz="1800" dirty="0" err="1"/>
              <a:t>Cock</a:t>
            </a:r>
            <a:r>
              <a:rPr lang="de-DE" sz="1800" dirty="0"/>
              <a:t>, C. de, van </a:t>
            </a:r>
            <a:r>
              <a:rPr lang="de-DE" sz="1800" dirty="0" err="1"/>
              <a:t>Velthoven</a:t>
            </a:r>
            <a:r>
              <a:rPr lang="de-DE" sz="1800" dirty="0"/>
              <a:t>, M. H., &amp; Meinert, E. (2020). Mobile Apps </a:t>
            </a:r>
            <a:r>
              <a:rPr lang="de-DE" sz="1800" dirty="0" err="1"/>
              <a:t>for</a:t>
            </a:r>
            <a:r>
              <a:rPr lang="de-DE" sz="1800" dirty="0"/>
              <a:t> Health </a:t>
            </a:r>
            <a:r>
              <a:rPr lang="de-DE" sz="1800" dirty="0" err="1"/>
              <a:t>Behavior</a:t>
            </a:r>
            <a:r>
              <a:rPr lang="de-DE" sz="1800" dirty="0"/>
              <a:t> Change in </a:t>
            </a:r>
            <a:r>
              <a:rPr lang="de-DE" sz="1800" dirty="0" err="1"/>
              <a:t>Physical</a:t>
            </a:r>
            <a:r>
              <a:rPr lang="de-DE" sz="1800" dirty="0"/>
              <a:t> </a:t>
            </a:r>
            <a:r>
              <a:rPr lang="de-DE" sz="1800" dirty="0" err="1"/>
              <a:t>Activity</a:t>
            </a:r>
            <a:r>
              <a:rPr lang="de-DE" sz="1800" dirty="0"/>
              <a:t>, </a:t>
            </a:r>
            <a:r>
              <a:rPr lang="de-DE" sz="1800" dirty="0" err="1"/>
              <a:t>Diet</a:t>
            </a:r>
            <a:r>
              <a:rPr lang="de-DE" sz="1800" dirty="0"/>
              <a:t>, Drug and </a:t>
            </a:r>
            <a:r>
              <a:rPr lang="de-DE" sz="1800" dirty="0" err="1"/>
              <a:t>Alcohol</a:t>
            </a:r>
            <a:r>
              <a:rPr lang="de-DE" sz="1800" dirty="0"/>
              <a:t> Use, and Mental Health: </a:t>
            </a:r>
            <a:r>
              <a:rPr lang="de-DE" sz="1800" dirty="0" err="1"/>
              <a:t>Systematic</a:t>
            </a:r>
            <a:r>
              <a:rPr lang="de-DE" sz="1800" dirty="0"/>
              <a:t> Review. JMIR MHealth and </a:t>
            </a:r>
            <a:r>
              <a:rPr lang="de-DE" sz="1800" dirty="0" err="1"/>
              <a:t>UHealth</a:t>
            </a:r>
            <a:r>
              <a:rPr lang="de-DE" sz="1800" dirty="0"/>
              <a:t>, 8(3), e17046. https://doi.org/10.2196/17046</a:t>
            </a:r>
          </a:p>
          <a:p>
            <a:r>
              <a:rPr lang="de-DE" sz="1800" dirty="0"/>
              <a:t>National Institute on </a:t>
            </a:r>
            <a:r>
              <a:rPr lang="de-DE" sz="1800" dirty="0" err="1"/>
              <a:t>Aging</a:t>
            </a:r>
            <a:r>
              <a:rPr lang="de-DE" sz="1800" dirty="0"/>
              <a:t>. (2024, </a:t>
            </a:r>
            <a:r>
              <a:rPr lang="de-DE" sz="1800" dirty="0" err="1"/>
              <a:t>February</a:t>
            </a:r>
            <a:r>
              <a:rPr lang="de-DE" sz="1800" dirty="0"/>
              <a:t> 28). </a:t>
            </a:r>
            <a:r>
              <a:rPr lang="de-DE" sz="1800" dirty="0" err="1"/>
              <a:t>How</a:t>
            </a:r>
            <a:r>
              <a:rPr lang="de-DE" sz="1800" dirty="0"/>
              <a:t> </a:t>
            </a:r>
            <a:r>
              <a:rPr lang="de-DE" sz="1800" dirty="0" err="1"/>
              <a:t>To</a:t>
            </a:r>
            <a:r>
              <a:rPr lang="de-DE" sz="1800" dirty="0"/>
              <a:t> Find Reliable Health Information Online. https://www.nia.nih.gov/health/healthy-aging/how-find-reliable-health-information-online#apps</a:t>
            </a:r>
          </a:p>
          <a:p>
            <a:r>
              <a:rPr lang="de-DE" sz="1800" dirty="0" err="1"/>
              <a:t>Papageorgiou</a:t>
            </a:r>
            <a:r>
              <a:rPr lang="de-DE" sz="1800" dirty="0"/>
              <a:t>, A., </a:t>
            </a:r>
            <a:r>
              <a:rPr lang="de-DE" sz="1800" dirty="0" err="1"/>
              <a:t>Strigkos</a:t>
            </a:r>
            <a:r>
              <a:rPr lang="de-DE" sz="1800" dirty="0"/>
              <a:t>, M., </a:t>
            </a:r>
            <a:r>
              <a:rPr lang="de-DE" sz="1800" dirty="0" err="1"/>
              <a:t>Politou</a:t>
            </a:r>
            <a:r>
              <a:rPr lang="de-DE" sz="1800" dirty="0"/>
              <a:t>, E., </a:t>
            </a:r>
            <a:r>
              <a:rPr lang="de-DE" sz="1800" dirty="0" err="1"/>
              <a:t>Alepis</a:t>
            </a:r>
            <a:r>
              <a:rPr lang="de-DE" sz="1800" dirty="0"/>
              <a:t>, E., Solanas, A., &amp; </a:t>
            </a:r>
            <a:r>
              <a:rPr lang="de-DE" sz="1800" dirty="0" err="1"/>
              <a:t>Patsakis</a:t>
            </a:r>
            <a:r>
              <a:rPr lang="de-DE" sz="1800" dirty="0"/>
              <a:t>, C. (2018). Security and Privacy Analysis </a:t>
            </a:r>
            <a:r>
              <a:rPr lang="de-DE" sz="1800" dirty="0" err="1"/>
              <a:t>of</a:t>
            </a:r>
            <a:r>
              <a:rPr lang="de-DE" sz="1800" dirty="0"/>
              <a:t> Mobile Health </a:t>
            </a:r>
            <a:r>
              <a:rPr lang="de-DE" sz="1800" dirty="0" err="1"/>
              <a:t>Applications</a:t>
            </a:r>
            <a:r>
              <a:rPr lang="de-DE" sz="1800" dirty="0"/>
              <a:t>: The </a:t>
            </a:r>
            <a:r>
              <a:rPr lang="de-DE" sz="1800" dirty="0" err="1"/>
              <a:t>Alarming</a:t>
            </a:r>
            <a:r>
              <a:rPr lang="de-DE" sz="1800" dirty="0"/>
              <a:t> State </a:t>
            </a:r>
            <a:r>
              <a:rPr lang="de-DE" sz="1800" dirty="0" err="1"/>
              <a:t>of</a:t>
            </a:r>
            <a:r>
              <a:rPr lang="de-DE" sz="1800" dirty="0"/>
              <a:t> Practice. IEEE Access, 6, 9390–9403. https://doi.org/10.1109/ACCESS.2018.2799522</a:t>
            </a:r>
          </a:p>
          <a:p>
            <a:r>
              <a:rPr lang="de-DE" sz="1800" dirty="0" err="1"/>
              <a:t>Plachkinova</a:t>
            </a:r>
            <a:r>
              <a:rPr lang="de-DE" sz="1800" dirty="0"/>
              <a:t>, M., Andres, S., &amp; Chatterjee, S. (2015). A </a:t>
            </a:r>
            <a:r>
              <a:rPr lang="de-DE" sz="1800" dirty="0" err="1"/>
              <a:t>Taxonomy</a:t>
            </a:r>
            <a:r>
              <a:rPr lang="de-DE" sz="1800" dirty="0"/>
              <a:t> </a:t>
            </a:r>
            <a:r>
              <a:rPr lang="de-DE" sz="1800" dirty="0" err="1"/>
              <a:t>of</a:t>
            </a:r>
            <a:r>
              <a:rPr lang="de-DE" sz="1800" dirty="0"/>
              <a:t> mHealth Apps -- Security and Privacy </a:t>
            </a:r>
            <a:r>
              <a:rPr lang="de-DE" sz="1800" dirty="0" err="1"/>
              <a:t>Concerns</a:t>
            </a:r>
            <a:r>
              <a:rPr lang="de-DE" sz="1800" dirty="0"/>
              <a:t>. In T. X. Bui &amp; R. H. Sprague (Eds.), 2015 48th Hawaii International Conference on System Sciences (HICSS 2015): Kauai, Hawaii, USA, 5 - 8 </a:t>
            </a:r>
            <a:r>
              <a:rPr lang="de-DE" sz="1800" dirty="0" err="1"/>
              <a:t>January</a:t>
            </a:r>
            <a:r>
              <a:rPr lang="de-DE" sz="1800" dirty="0"/>
              <a:t> 2015 (pp. 3187–3196). IEEE. https://doi.org/10.1109/HICSS.2015.385</a:t>
            </a:r>
          </a:p>
        </p:txBody>
      </p:sp>
    </p:spTree>
    <p:extLst>
      <p:ext uri="{BB962C8B-B14F-4D97-AF65-F5344CB8AC3E}">
        <p14:creationId xmlns:p14="http://schemas.microsoft.com/office/powerpoint/2010/main" val="23064707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 name="Freeform: Shape 28">
            <a:extLst>
              <a:ext uri="{FF2B5EF4-FFF2-40B4-BE49-F238E27FC236}">
                <a16:creationId xmlns:a16="http://schemas.microsoft.com/office/drawing/2014/main" id="{DCFD1A13-2B88-47B7-AAE9-AD6F3296EE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0">
            <a:extLst>
              <a:ext uri="{FF2B5EF4-FFF2-40B4-BE49-F238E27FC236}">
                <a16:creationId xmlns:a16="http://schemas.microsoft.com/office/drawing/2014/main" id="{F5CE4102-C93A-420A-98A7-5A7DD0C5C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29768" y="3471531"/>
            <a:ext cx="2323213" cy="2323213"/>
          </a:xfrm>
          <a:prstGeom prst="rect">
            <a:avLst/>
          </a:prstGeom>
        </p:spPr>
      </p:pic>
      <p:pic>
        <p:nvPicPr>
          <p:cNvPr id="20" name="Picture 5">
            <a:extLst>
              <a:ext uri="{FF2B5EF4-FFF2-40B4-BE49-F238E27FC236}">
                <a16:creationId xmlns:a16="http://schemas.microsoft.com/office/drawing/2014/main" id="{2B4EC7FF-7919-4EE7-8992-C34F2E54819D}"/>
              </a:ext>
            </a:extLst>
          </p:cNvPr>
          <p:cNvPicPr>
            <a:picLocks noChangeAspect="1"/>
          </p:cNvPicPr>
          <p:nvPr/>
        </p:nvPicPr>
        <p:blipFill>
          <a:blip r:embed="rId3"/>
          <a:stretch>
            <a:fillRect/>
          </a:stretch>
        </p:blipFill>
        <p:spPr>
          <a:xfrm>
            <a:off x="7476818" y="1708146"/>
            <a:ext cx="3265071" cy="3265071"/>
          </a:xfrm>
          <a:prstGeom prst="rect">
            <a:avLst/>
          </a:prstGeom>
          <a:solidFill>
            <a:srgbClr val="203864"/>
          </a:solidFill>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340474" y="2922021"/>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lgn="l">
              <a:spcAft>
                <a:spcPts val="600"/>
              </a:spcAft>
            </a:pPr>
            <a:r>
              <a:rPr lang="en-US" sz="2800" dirty="0">
                <a:solidFill>
                  <a:srgbClr val="C01E24"/>
                </a:solidFill>
                <a:latin typeface="+mj-lt"/>
              </a:rPr>
              <a:t>Congratulations!</a:t>
            </a:r>
            <a:br>
              <a:rPr lang="en-US" sz="2800" dirty="0">
                <a:solidFill>
                  <a:srgbClr val="C01E24"/>
                </a:solidFill>
                <a:latin typeface="+mj-lt"/>
              </a:rPr>
            </a:br>
            <a:r>
              <a:rPr lang="en-US" sz="2800" dirty="0">
                <a:solidFill>
                  <a:srgbClr val="C01E24"/>
                </a:solidFill>
                <a:latin typeface="+mj-lt"/>
              </a:rPr>
              <a:t>You have </a:t>
            </a:r>
            <a:r>
              <a:rPr lang="en-US" sz="2800">
                <a:solidFill>
                  <a:srgbClr val="C01E24"/>
                </a:solidFill>
                <a:latin typeface="+mj-lt"/>
              </a:rPr>
              <a:t>completed the </a:t>
            </a:r>
            <a:r>
              <a:rPr lang="en-GB" sz="2800">
                <a:solidFill>
                  <a:srgbClr val="C01E24"/>
                </a:solidFill>
                <a:latin typeface="+mj-lt"/>
              </a:rPr>
              <a:t>teaching </a:t>
            </a:r>
            <a:r>
              <a:rPr lang="en-GB" sz="2800" dirty="0">
                <a:solidFill>
                  <a:srgbClr val="C01E24"/>
                </a:solidFill>
                <a:latin typeface="+mj-lt"/>
              </a:rPr>
              <a:t>session of this </a:t>
            </a:r>
            <a:r>
              <a:rPr lang="en-US" sz="2800" dirty="0">
                <a:solidFill>
                  <a:srgbClr val="C01E24"/>
                </a:solidFill>
                <a:latin typeface="+mj-lt"/>
              </a:rPr>
              <a:t>module!</a:t>
            </a:r>
          </a:p>
        </p:txBody>
      </p:sp>
      <p:sp>
        <p:nvSpPr>
          <p:cNvPr id="11" name="Ορθογώνιο 10">
            <a:extLst>
              <a:ext uri="{FF2B5EF4-FFF2-40B4-BE49-F238E27FC236}">
                <a16:creationId xmlns:a16="http://schemas.microsoft.com/office/drawing/2014/main" id="{252D5588-9D47-4372-A592-FC5F71ED3798}"/>
              </a:ext>
            </a:extLst>
          </p:cNvPr>
          <p:cNvSpPr/>
          <p:nvPr/>
        </p:nvSpPr>
        <p:spPr>
          <a:xfrm>
            <a:off x="6079935" y="6223967"/>
            <a:ext cx="6056286" cy="632422"/>
          </a:xfrm>
          <a:prstGeom prst="rect">
            <a:avLst/>
          </a:prstGeom>
        </p:spPr>
        <p:txBody>
          <a:bodyPr vert="horz" lIns="91440" tIns="45720" rIns="91440" bIns="45720" rtlCol="0" anchor="ctr">
            <a:normAutofit/>
          </a:bodyPr>
          <a:lstStyle/>
          <a:p>
            <a:pPr algn="r">
              <a:lnSpc>
                <a:spcPct val="90000"/>
              </a:lnSpc>
              <a:spcAft>
                <a:spcPts val="600"/>
              </a:spcAft>
            </a:pPr>
            <a:r>
              <a:rPr lang="en-US" sz="1000" b="0" i="0" dirty="0">
                <a:solidFill>
                  <a:schemeClr val="accent5">
                    <a:lumMod val="20000"/>
                    <a:lumOff val="80000"/>
                  </a:schemeClr>
                </a:solidFill>
                <a:effectLst/>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000" dirty="0">
              <a:solidFill>
                <a:schemeClr val="accent5">
                  <a:lumMod val="20000"/>
                  <a:lumOff val="80000"/>
                </a:schemeClr>
              </a:solidFill>
              <a:latin typeface="+mj-lt"/>
            </a:endParaRPr>
          </a:p>
        </p:txBody>
      </p:sp>
      <p:pic>
        <p:nvPicPr>
          <p:cNvPr id="2" name="Εικόνα 1"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25F65A2C-3150-4B5A-D0EF-1CEBF92DC4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47" y="934357"/>
            <a:ext cx="5598661" cy="1438154"/>
          </a:xfrm>
          <a:prstGeom prst="rect">
            <a:avLst/>
          </a:prstGeom>
        </p:spPr>
      </p:pic>
      <p:pic>
        <p:nvPicPr>
          <p:cNvPr id="3" name="Picture 8" descr="Blue text on a black background&#10;&#10;Description automatically generated">
            <a:extLst>
              <a:ext uri="{FF2B5EF4-FFF2-40B4-BE49-F238E27FC236}">
                <a16:creationId xmlns:a16="http://schemas.microsoft.com/office/drawing/2014/main" id="{0FBA98B1-AFBD-4B8D-D074-8DBC305AB7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252" y="6459998"/>
            <a:ext cx="1843259" cy="411254"/>
          </a:xfrm>
          <a:prstGeom prst="rect">
            <a:avLst/>
          </a:prstGeom>
        </p:spPr>
      </p:pic>
    </p:spTree>
    <p:extLst>
      <p:ext uri="{BB962C8B-B14F-4D97-AF65-F5344CB8AC3E}">
        <p14:creationId xmlns:p14="http://schemas.microsoft.com/office/powerpoint/2010/main" val="19157996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sz="2200" b="1" dirty="0">
                <a:solidFill>
                  <a:srgbClr val="203864"/>
                </a:solidFill>
              </a:rPr>
              <a:t>Objectives</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7931781"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How to search and select Health Apps</a:t>
            </a: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267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2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58001" y="2205318"/>
            <a:ext cx="7754134" cy="3800347"/>
          </a:xfrm>
        </p:spPr>
        <p:txBody>
          <a:bodyPr>
            <a:normAutofit/>
          </a:bodyPr>
          <a:lstStyle/>
          <a:p>
            <a:r>
              <a:rPr lang="en-US" dirty="0"/>
              <a:t>Providing participants with the knowledge of how to search for Health Apps and find what they are looking for</a:t>
            </a:r>
          </a:p>
          <a:p>
            <a:r>
              <a:rPr lang="en-US" dirty="0"/>
              <a:t>Providing participants with criteria for selecting trustworthy Health App, especially since health data is particularly sensitive data</a:t>
            </a:r>
          </a:p>
          <a:p>
            <a:r>
              <a:rPr lang="en-US" dirty="0"/>
              <a:t>As digital literacy will vary widely within the diverse migrant community, this module aims to provide general information and skills in this area that can be of use to all, including migrants, so that everyone is equally equipped.</a:t>
            </a:r>
          </a:p>
        </p:txBody>
      </p:sp>
      <p:sp>
        <p:nvSpPr>
          <p:cNvPr id="3" name="TextBox 2">
            <a:extLst>
              <a:ext uri="{FF2B5EF4-FFF2-40B4-BE49-F238E27FC236}">
                <a16:creationId xmlns:a16="http://schemas.microsoft.com/office/drawing/2014/main" id="{4A970CFA-ED27-ED0C-44BB-78873F63DDB9}"/>
              </a:ext>
            </a:extLst>
          </p:cNvPr>
          <p:cNvSpPr txBox="1"/>
          <p:nvPr/>
        </p:nvSpPr>
        <p:spPr>
          <a:xfrm>
            <a:off x="8312134" y="6156715"/>
            <a:ext cx="3879866" cy="276999"/>
          </a:xfrm>
          <a:prstGeom prst="rect">
            <a:avLst/>
          </a:prstGeom>
          <a:noFill/>
        </p:spPr>
        <p:txBody>
          <a:bodyPr wrap="square">
            <a:spAutoFit/>
          </a:bodyPr>
          <a:lstStyle/>
          <a:p>
            <a:pPr algn="r"/>
            <a:r>
              <a:rPr lang="en-US" sz="1200" dirty="0">
                <a:hlinkClick r:id="rId3"/>
              </a:rPr>
              <a:t>Source: Image by </a:t>
            </a:r>
            <a:r>
              <a:rPr lang="en-US" sz="1200" dirty="0" err="1">
                <a:hlinkClick r:id="rId3"/>
              </a:rPr>
              <a:t>nuraghies</a:t>
            </a:r>
            <a:r>
              <a:rPr lang="en-US" sz="1200" dirty="0">
                <a:hlinkClick r:id="rId3"/>
              </a:rPr>
              <a:t> on </a:t>
            </a:r>
            <a:r>
              <a:rPr lang="en-US" sz="1200" dirty="0" err="1">
                <a:hlinkClick r:id="rId3"/>
              </a:rPr>
              <a:t>Freepik</a:t>
            </a:r>
            <a:endParaRPr lang="el-GR" sz="1200" dirty="0"/>
          </a:p>
        </p:txBody>
      </p:sp>
      <p:pic>
        <p:nvPicPr>
          <p:cNvPr id="4" name="Google Shape;479;g2c319d66040_0_178">
            <a:extLst>
              <a:ext uri="{FF2B5EF4-FFF2-40B4-BE49-F238E27FC236}">
                <a16:creationId xmlns:a16="http://schemas.microsoft.com/office/drawing/2014/main" id="{E7D61A25-089D-DDC8-EE22-A1936BC76DEF}"/>
              </a:ext>
            </a:extLst>
          </p:cNvPr>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extLst>
      <p:ext uri="{BB962C8B-B14F-4D97-AF65-F5344CB8AC3E}">
        <p14:creationId xmlns:p14="http://schemas.microsoft.com/office/powerpoint/2010/main" val="2033093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sz="2200" b="1" dirty="0">
                <a:solidFill>
                  <a:srgbClr val="203864"/>
                </a:solidFill>
              </a:rPr>
              <a:t>Competences</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6781581"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How to search and select Health Apps</a:t>
            </a: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267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2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58000" y="2616322"/>
            <a:ext cx="6314063" cy="3389344"/>
          </a:xfrm>
        </p:spPr>
        <p:txBody>
          <a:bodyPr/>
          <a:lstStyle/>
          <a:p>
            <a:r>
              <a:rPr lang="en-US" dirty="0"/>
              <a:t>Learners will be able to search for health apps, which are most relevant for them.</a:t>
            </a:r>
          </a:p>
          <a:p>
            <a:r>
              <a:rPr lang="en-US" dirty="0"/>
              <a:t>Learners will be able to select trustable and relevant health apps.</a:t>
            </a:r>
          </a:p>
        </p:txBody>
      </p:sp>
      <p:sp>
        <p:nvSpPr>
          <p:cNvPr id="4" name="Ορθογώνιο 1">
            <a:extLst>
              <a:ext uri="{FF2B5EF4-FFF2-40B4-BE49-F238E27FC236}">
                <a16:creationId xmlns:a16="http://schemas.microsoft.com/office/drawing/2014/main" id="{92A6C540-A7E4-424E-C853-75DC81BACD1E}"/>
              </a:ext>
            </a:extLst>
          </p:cNvPr>
          <p:cNvSpPr/>
          <p:nvPr/>
        </p:nvSpPr>
        <p:spPr>
          <a:xfrm>
            <a:off x="3419912" y="6129356"/>
            <a:ext cx="8772088" cy="276999"/>
          </a:xfrm>
          <a:prstGeom prst="rect">
            <a:avLst/>
          </a:prstGeom>
        </p:spPr>
        <p:txBody>
          <a:bodyPr wrap="square">
            <a:spAutoFit/>
          </a:bodyPr>
          <a:lstStyle/>
          <a:p>
            <a:pPr algn="r"/>
            <a:r>
              <a:rPr lang="en-US" sz="1200" dirty="0">
                <a:hlinkClick r:id="rId3"/>
              </a:rPr>
              <a:t>Image by </a:t>
            </a:r>
            <a:r>
              <a:rPr lang="en-US" sz="1200" dirty="0" err="1">
                <a:hlinkClick r:id="rId3"/>
              </a:rPr>
              <a:t>vectorjuice</a:t>
            </a:r>
            <a:r>
              <a:rPr lang="en-US" sz="1200" dirty="0">
                <a:hlinkClick r:id="rId3"/>
              </a:rPr>
              <a:t> on </a:t>
            </a:r>
            <a:r>
              <a:rPr lang="en-US" sz="1200" dirty="0" err="1">
                <a:hlinkClick r:id="rId3"/>
              </a:rPr>
              <a:t>Freepik</a:t>
            </a:r>
            <a:endParaRPr lang="en-US" sz="1200" dirty="0"/>
          </a:p>
        </p:txBody>
      </p:sp>
      <p:pic>
        <p:nvPicPr>
          <p:cNvPr id="6" name="Google Shape;190;g2c07f5df07d_0_263">
            <a:extLst>
              <a:ext uri="{FF2B5EF4-FFF2-40B4-BE49-F238E27FC236}">
                <a16:creationId xmlns:a16="http://schemas.microsoft.com/office/drawing/2014/main" id="{642589AB-DC11-5D25-12CC-6FC253DCA4D5}"/>
              </a:ext>
            </a:extLst>
          </p:cNvPr>
          <p:cNvPicPr preferRelativeResize="0"/>
          <p:nvPr/>
        </p:nvPicPr>
        <p:blipFill rotWithShape="1">
          <a:blip r:embed="rId4">
            <a:alphaModFix/>
          </a:blip>
          <a:srcRect l="9128" t="16689" r="8041" b="16683"/>
          <a:stretch/>
        </p:blipFill>
        <p:spPr>
          <a:xfrm>
            <a:off x="7308000" y="2217090"/>
            <a:ext cx="4884000" cy="3845310"/>
          </a:xfrm>
          <a:prstGeom prst="rect">
            <a:avLst/>
          </a:prstGeom>
          <a:noFill/>
          <a:ln>
            <a:noFill/>
          </a:ln>
        </p:spPr>
      </p:pic>
    </p:spTree>
    <p:extLst>
      <p:ext uri="{BB962C8B-B14F-4D97-AF65-F5344CB8AC3E}">
        <p14:creationId xmlns:p14="http://schemas.microsoft.com/office/powerpoint/2010/main" val="2585051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sz="2200" b="1" dirty="0">
                <a:solidFill>
                  <a:srgbClr val="203864"/>
                </a:solidFill>
              </a:rPr>
              <a:t>Background information – addressing migrants</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8471838"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r>
              <a:rPr lang="en-US" dirty="0">
                <a:solidFill>
                  <a:schemeClr val="tx1"/>
                </a:solidFill>
              </a:rPr>
              <a:t>How to search and select </a:t>
            </a:r>
            <a:r>
              <a:rPr lang="en-US">
                <a:solidFill>
                  <a:schemeClr val="tx1"/>
                </a:solidFill>
              </a:rPr>
              <a:t>Health Apps</a:t>
            </a:r>
            <a:endParaRPr lang="en-US" dirty="0">
              <a:solidFill>
                <a:schemeClr val="tx1"/>
              </a:solidFill>
            </a:endParaRP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267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2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58000" y="2673626"/>
            <a:ext cx="8089043" cy="3332039"/>
          </a:xfrm>
        </p:spPr>
        <p:txBody>
          <a:bodyPr>
            <a:normAutofit/>
          </a:bodyPr>
          <a:lstStyle/>
          <a:p>
            <a:pPr marL="0" indent="0">
              <a:buNone/>
            </a:pPr>
            <a:r>
              <a:rPr lang="en-US" dirty="0"/>
              <a:t>Migrants, like everyone else, are a heterogeneous group with varying levels of access to and experience with smartphones and apps. Even with experience, not everyone thinks about the process of choosing and selecting apps. As we want to promote the use of health apps as an additional and complementary tool in different health areas, it is important to reach a shared knowledge and understanding about the search and selection of apps.</a:t>
            </a:r>
          </a:p>
        </p:txBody>
      </p:sp>
    </p:spTree>
    <p:extLst>
      <p:ext uri="{BB962C8B-B14F-4D97-AF65-F5344CB8AC3E}">
        <p14:creationId xmlns:p14="http://schemas.microsoft.com/office/powerpoint/2010/main" val="34238357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2.1.1</a:t>
            </a:r>
            <a:r>
              <a:rPr lang="en-US" altLang="el-GR" dirty="0"/>
              <a:t/>
            </a:r>
            <a:br>
              <a:rPr lang="en-US" altLang="el-GR" dirty="0"/>
            </a:br>
            <a:r>
              <a:rPr lang="en-US" altLang="el-GR" dirty="0">
                <a:solidFill>
                  <a:srgbClr val="C01E24"/>
                </a:solidFill>
              </a:rPr>
              <a:t>Why are there search criteria for Health Apps?</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Introduction</a:t>
            </a:r>
          </a:p>
        </p:txBody>
      </p:sp>
      <p:sp>
        <p:nvSpPr>
          <p:cNvPr id="8" name="Inhaltsplatzhalter 7">
            <a:extLst>
              <a:ext uri="{FF2B5EF4-FFF2-40B4-BE49-F238E27FC236}">
                <a16:creationId xmlns:a16="http://schemas.microsoft.com/office/drawing/2014/main" id="{88FF9961-DD41-4FFE-A52E-6B9E84B23699}"/>
              </a:ext>
            </a:extLst>
          </p:cNvPr>
          <p:cNvSpPr>
            <a:spLocks noGrp="1"/>
          </p:cNvSpPr>
          <p:nvPr>
            <p:ph sz="half" idx="2"/>
          </p:nvPr>
        </p:nvSpPr>
        <p:spPr/>
        <p:txBody>
          <a:bodyPr/>
          <a:lstStyle/>
          <a:p>
            <a:r>
              <a:rPr lang="en-US" dirty="0"/>
              <a:t>The use of Health Apps is becoming more widespread by the day</a:t>
            </a:r>
          </a:p>
          <a:p>
            <a:r>
              <a:rPr lang="en-US" dirty="0"/>
              <a:t>Yet unlike when receiving a treatment from a doctor a Health App‘s effectiveness and truthfulness in many cases isn‘t scientifically verified nor in any way validated  </a:t>
            </a:r>
          </a:p>
          <a:p>
            <a:r>
              <a:rPr lang="en-US" dirty="0"/>
              <a:t>Therefore, the empowerment of users to be able to differentiate between „good“ and „bad“ Health Apps becomes all the more important</a:t>
            </a:r>
          </a:p>
          <a:p>
            <a:endParaRPr lang="de-DE" dirty="0"/>
          </a:p>
        </p:txBody>
      </p:sp>
    </p:spTree>
    <p:extLst>
      <p:ext uri="{BB962C8B-B14F-4D97-AF65-F5344CB8AC3E}">
        <p14:creationId xmlns:p14="http://schemas.microsoft.com/office/powerpoint/2010/main" val="616025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it-IT" dirty="0"/>
              <a:t>Brainstorming</a:t>
            </a:r>
            <a:endParaRPr lang="en-US" dirty="0"/>
          </a:p>
        </p:txBody>
      </p:sp>
      <p:sp>
        <p:nvSpPr>
          <p:cNvPr id="10" name="Ορθογώνιο 7">
            <a:extLst>
              <a:ext uri="{FF2B5EF4-FFF2-40B4-BE49-F238E27FC236}">
                <a16:creationId xmlns:a16="http://schemas.microsoft.com/office/drawing/2014/main" id="{C0DFA73F-FDC8-497A-8912-CA8C28C95043}"/>
              </a:ext>
            </a:extLst>
          </p:cNvPr>
          <p:cNvSpPr/>
          <p:nvPr/>
        </p:nvSpPr>
        <p:spPr>
          <a:xfrm>
            <a:off x="7261413" y="-3933"/>
            <a:ext cx="4929328" cy="398569"/>
          </a:xfrm>
          <a:prstGeom prst="rect">
            <a:avLst/>
          </a:prstGeom>
          <a:solidFill>
            <a:srgbClr val="DDE0E5"/>
          </a:solidFill>
        </p:spPr>
        <p:txBody>
          <a:bodyPr vert="horz" lIns="91440" tIns="45720" rIns="91440" bIns="45720" rtlCol="0" anchor="ctr">
            <a:norm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2.1.1 Why are there search criteria for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So, what risks can you think of when using Health Apps? </a:t>
            </a:r>
          </a:p>
        </p:txBody>
      </p:sp>
      <p:pic>
        <p:nvPicPr>
          <p:cNvPr id="1026" name="Picture 2">
            <a:extLst>
              <a:ext uri="{FF2B5EF4-FFF2-40B4-BE49-F238E27FC236}">
                <a16:creationId xmlns:a16="http://schemas.microsoft.com/office/drawing/2014/main" id="{A3C66C1B-FD49-0F44-DB25-B87868E9FF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5663" y="1679188"/>
            <a:ext cx="3765922" cy="3757516"/>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4"/>
              </a:rPr>
              <a:t>Source</a:t>
            </a:r>
            <a:r>
              <a:rPr lang="en-US" sz="1200" dirty="0"/>
              <a:t>| </a:t>
            </a:r>
            <a:r>
              <a:rPr lang="en-US" sz="1200" dirty="0">
                <a:hlinkClick r:id="rId5"/>
              </a:rPr>
              <a:t>Pixabay license</a:t>
            </a:r>
            <a:endParaRPr lang="en-US" sz="1200" dirty="0"/>
          </a:p>
        </p:txBody>
      </p:sp>
    </p:spTree>
    <p:extLst>
      <p:ext uri="{BB962C8B-B14F-4D97-AF65-F5344CB8AC3E}">
        <p14:creationId xmlns:p14="http://schemas.microsoft.com/office/powerpoint/2010/main" val="8538652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 2 1 How to search and select Health Apps TEACHING SESSION"/>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Gnqh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IaeqF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hp6o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IaeqF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IaeqF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IaeqF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CGnqhYFQaV5GsAAABvAAAAHAAAAHVuaXZlcnNhbC9sb2NhbF9zZXR0aW5ncy54bWwNyrEKwkAMANC9XxEySB3Uugn2rpujCK0fENogB7mk9ELRv/e2N7x++GaBnbeSTANezx0C62xL0k/A9/Q43RCKky4kphxQDWGITS82k4zsXmOBVejH28S5wvlJuc4XqbOkAu1B/B6PeInNH1BLAwQUAAIACACHnqhY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h56oWOohDhNLAAAAbAAAABsAAAB1bml2ZXJzYWwvdW5pdmVyc2FsLnBuZy54bWyzsa/IzVEoSy0qzszPs1Uy1DNQsrfj5bIpKEoty0wtV6gAigEFIUBJoRLINUJwyzNTSjKAQiYmFgjBjNTM9IwSoKiBhRlcVB9oKABQSwECAAAUAAIACACpflBPNmFYAkcDAADhCQAAFAAAAAAAAAABAAAAAAAAAAAAdW5pdmVyc2FsL3BsYXllci54bWxQSwECAAAUAAIACACGnqhYtTf0qBwFAADhEwAAHQAAAAAAAAABAAAAAAB5AwAAdW5pdmVyc2FsL2NvbW1vbl9tZXNzYWdlcy5sbmdQSwECAAAUAAIACACGnqhYFR5gG6MAAAB/AQAALgAAAAAAAAABAAAAAADQCAAAdW5pdmVyc2FsL3BsYXliYWNrX2FuZF9uYXZpZ2F0aW9uX3NldHRpbmdzLnhtbFBLAQIAABQAAgAIAIaeqFh0STUfPAQAAAwVAAAnAAAAAAAAAAEAAAAAAL8JAAB1bml2ZXJzYWwvZmxhc2hfcHVibGlzaGluZ19zZXR0aW5ncy54bWxQSwECAAAUAAIACACGnqhYN4uHansDAACsDAAAIQAAAAAAAAABAAAAAABADgAAdW5pdmVyc2FsL2ZsYXNoX3NraW5fc2V0dGluZ3MueG1sUEsBAgAAFAACAAgAhp6oWKavViM2BAAAlhQAACYAAAAAAAAAAQAAAAAA+hEAAHVuaXZlcnNhbC9odG1sX3B1Ymxpc2hpbmdfc2V0dGluZ3MueG1sUEsBAgAAFAACAAgAhp6oWCYPfuiwAQAAbwYAAB8AAAAAAAAAAQAAAAAAdBYAAHVuaXZlcnNhbC9odG1sX3NraW5fc2V0dGluZ3MuanNQSwECAAAUAAIACACGnqhYFQaV5GsAAABvAAAAHAAAAAAAAAABAAAAAABhGAAAdW5pdmVyc2FsL2xvY2FsX3NldHRpbmdzLnhtbFBLAQIAABQAAgAIAIeeqFjCG66ZaBIAAPdNAAAXAAAAAAAAAAAAAAAAAAYZAAB1bml2ZXJzYWwvdW5pdmVyc2FsLnBuZ1BLAQIAABQAAgAIAIeeqFjqIQ4TSwAAAGwAAAAbAAAAAAAAAAEAAAAAAKMrAAB1bml2ZXJzYWwvdW5pdmVyc2FsLnBuZy54bWxQSwUGAAAAAAoACgAGAwAAJywAAAAA"/>
  <p:tag name="ISPRING_LMS_API_VERSION" val="SCORM 1.2"/>
  <p:tag name="ISPRING_ULTRA_SCORM_COURSE_ID" val="F76259C6-8BE2-4D58-BFFE-47AF712B604F"/>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EN\\Training material for ETA 02&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ETA 2 1 How to search and select Health Apps TEACHING SESSION"/>
  <p:tag name="ISPRING_FIRST_PUBLI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2768</Words>
  <Application>Microsoft Office PowerPoint</Application>
  <PresentationFormat>Ευρεία οθόνη</PresentationFormat>
  <Paragraphs>343</Paragraphs>
  <Slides>43</Slides>
  <Notes>43</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43</vt:i4>
      </vt:variant>
    </vt:vector>
  </HeadingPairs>
  <TitlesOfParts>
    <vt:vector size="54" baseType="lpstr">
      <vt:lpstr>Adobe Gothic Std B</vt:lpstr>
      <vt:lpstr>Abadi Extra Light</vt:lpstr>
      <vt:lpstr>Arial</vt:lpstr>
      <vt:lpstr>Calibri</vt:lpstr>
      <vt:lpstr>Calibri Light</vt:lpstr>
      <vt:lpstr>Gill Sans Nova</vt:lpstr>
      <vt:lpstr>Impact</vt:lpstr>
      <vt:lpstr>MS PGothic</vt:lpstr>
      <vt:lpstr>Roboto</vt:lpstr>
      <vt:lpstr>Wingdings</vt:lpstr>
      <vt:lpstr>Θέμα του Office</vt:lpstr>
      <vt:lpstr>Παρουσίαση του PowerPoint</vt:lpstr>
      <vt:lpstr>Παρουσίαση του PowerPoint</vt:lpstr>
      <vt:lpstr>Partners</vt:lpstr>
      <vt:lpstr>Teaching Session:  Content</vt:lpstr>
      <vt:lpstr>Objectives</vt:lpstr>
      <vt:lpstr>Competences</vt:lpstr>
      <vt:lpstr>Background information – addressing migrants</vt:lpstr>
      <vt:lpstr>2.1.1 Why are there search criteria for Health Apps?</vt:lpstr>
      <vt:lpstr>Brainstorming</vt:lpstr>
      <vt:lpstr>(Mis)Information </vt:lpstr>
      <vt:lpstr>Poor app design</vt:lpstr>
      <vt:lpstr>Protection of sensitive personal data</vt:lpstr>
      <vt:lpstr>2.1.2 Typical Health App areas and apps</vt:lpstr>
      <vt:lpstr>Examples of Health Apps: Running &amp; Jogging, Run tracker</vt:lpstr>
      <vt:lpstr>Examples of Health Apps: NeuroNation – Brain Training</vt:lpstr>
      <vt:lpstr>Brainstorming</vt:lpstr>
      <vt:lpstr>Examples</vt:lpstr>
      <vt:lpstr>Pedometer and Activity Tracker</vt:lpstr>
      <vt:lpstr>Diet and Nutrition</vt:lpstr>
      <vt:lpstr>2.1.3 Where and how to search for Health Apps?</vt:lpstr>
      <vt:lpstr>How to find an app which is right for you!</vt:lpstr>
      <vt:lpstr>Activity</vt:lpstr>
      <vt:lpstr>2.1.4 Criteria for finding good and trustworthy Health Apps</vt:lpstr>
      <vt:lpstr>Checklist: Check whether an app can be trusted and is safe to use (1)</vt:lpstr>
      <vt:lpstr>Checklist: Check whether an app can be trusted and is safe to use (2)</vt:lpstr>
      <vt:lpstr>Checklist: Is the app‘s effectiveness validated by an independent body?</vt:lpstr>
      <vt:lpstr>Checklist: Check for privacy and security concerns</vt:lpstr>
      <vt:lpstr>Checklist: Choose apps that use evidence-based strategies</vt:lpstr>
      <vt:lpstr>Checklist: Test several apps before committing (for example via a subscription)</vt:lpstr>
      <vt:lpstr>Activity</vt:lpstr>
      <vt:lpstr>Example 1: Headspace </vt:lpstr>
      <vt:lpstr>Activity:</vt:lpstr>
      <vt:lpstr>Example 2: Sleepio</vt:lpstr>
      <vt:lpstr>Activity:</vt:lpstr>
      <vt:lpstr>Activity</vt:lpstr>
      <vt:lpstr>Activity</vt:lpstr>
      <vt:lpstr>2.1.5 Discussion and Evaluation</vt:lpstr>
      <vt:lpstr>Discussion</vt:lpstr>
      <vt:lpstr>Evaluation Questionnaire </vt:lpstr>
      <vt:lpstr>Evaluation Questionnaire </vt:lpstr>
      <vt:lpstr>References and further readings</vt:lpstr>
      <vt:lpstr>References and further readings</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 2 1 How to search and select Health Apps TEACHING SESSION</dc:title>
  <dc:creator>pantelis bbalaouras</dc:creator>
  <cp:lastModifiedBy>pantelis</cp:lastModifiedBy>
  <cp:revision>1057</cp:revision>
  <dcterms:created xsi:type="dcterms:W3CDTF">2020-06-02T13:31:56Z</dcterms:created>
  <dcterms:modified xsi:type="dcterms:W3CDTF">2024-05-10T11:32:58Z</dcterms:modified>
</cp:coreProperties>
</file>