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74" r:id="rId3"/>
    <p:sldMasterId id="2147483682" r:id="rId4"/>
  </p:sldMasterIdLst>
  <p:notesMasterIdLst>
    <p:notesMasterId r:id="rId17"/>
  </p:notesMasterIdLst>
  <p:sldIdLst>
    <p:sldId id="256" r:id="rId5"/>
    <p:sldId id="257" r:id="rId6"/>
    <p:sldId id="266" r:id="rId7"/>
    <p:sldId id="265" r:id="rId8"/>
    <p:sldId id="267" r:id="rId9"/>
    <p:sldId id="268" r:id="rId10"/>
    <p:sldId id="269" r:id="rId11"/>
    <p:sldId id="270" r:id="rId12"/>
    <p:sldId id="271" r:id="rId13"/>
    <p:sldId id="272" r:id="rId14"/>
    <p:sldId id="273" r:id="rId15"/>
    <p:sldId id="264" r:id="rId16"/>
  </p:sldIdLst>
  <p:sldSz cx="12192000" cy="6858000"/>
  <p:notesSz cx="6858000" cy="9144000"/>
  <p:embeddedFontLst>
    <p:embeddedFont>
      <p:font typeface="Abadi Extra Light" panose="020B0604020202020204" charset="0"/>
      <p:regular r:id="rId18"/>
    </p:embeddedFont>
    <p:embeddedFont>
      <p:font typeface="Gill Sans" panose="020B0604020202020204" charset="0"/>
      <p:regular r:id="rId19"/>
      <p:bold r:id="rId20"/>
    </p:embeddedFont>
    <p:embeddedFont>
      <p:font typeface="Roboto" panose="020000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Impact" panose="020B0806030902050204" pitchFamily="34" charset="0"/>
      <p:regular r:id="rId29"/>
    </p:embeddedFont>
    <p:embeddedFont>
      <p:font typeface="Calibri Light" panose="020F0302020204030204" pitchFamily="34" charset="0"/>
      <p:regular r:id="rId30"/>
      <p:italic r:id="rId31"/>
    </p:embeddedFont>
    <p:embeddedFont>
      <p:font typeface="MS PGothic" panose="020B0600070205080204" pitchFamily="34" charset="-128"/>
      <p:regular r:id="rId32"/>
    </p:embeddedFont>
    <p:embeddedFont>
      <p:font typeface="Gill Sans Nova" panose="020B0602020104020203"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WlI8DMN3T6Vz8lX/oFxpUT6Zg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A8293-C049-4661-9B8A-F2DEE316CCEA}" v="1" dt="2024-05-02T08:32:25.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0"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47AA8293-C049-4661-9B8A-F2DEE316CCEA}"/>
    <pc:docChg chg="custSel modSld">
      <pc:chgData name="pantelis balaouras" userId="25e8755020fc1734" providerId="LiveId" clId="{47AA8293-C049-4661-9B8A-F2DEE316CCEA}" dt="2024-05-02T09:32:58.611" v="4" actId="2711"/>
      <pc:docMkLst>
        <pc:docMk/>
      </pc:docMkLst>
      <pc:sldChg chg="modSp mod">
        <pc:chgData name="pantelis balaouras" userId="25e8755020fc1734" providerId="LiveId" clId="{47AA8293-C049-4661-9B8A-F2DEE316CCEA}" dt="2024-05-02T09:32:58.611" v="4" actId="2711"/>
        <pc:sldMkLst>
          <pc:docMk/>
          <pc:sldMk cId="0" sldId="256"/>
        </pc:sldMkLst>
        <pc:spChg chg="mod">
          <ac:chgData name="pantelis balaouras" userId="25e8755020fc1734" providerId="LiveId" clId="{47AA8293-C049-4661-9B8A-F2DEE316CCEA}" dt="2024-05-02T09:32:58.611" v="4" actId="2711"/>
          <ac:spMkLst>
            <pc:docMk/>
            <pc:sldMk cId="0" sldId="256"/>
            <ac:spMk id="160" creationId="{00000000-0000-0000-0000-000000000000}"/>
          </ac:spMkLst>
        </pc:spChg>
      </pc:sldChg>
      <pc:sldChg chg="addSp delSp modSp mod">
        <pc:chgData name="pantelis balaouras" userId="25e8755020fc1734" providerId="LiveId" clId="{47AA8293-C049-4661-9B8A-F2DEE316CCEA}" dt="2024-05-02T08:32:32.962" v="3" actId="14100"/>
        <pc:sldMkLst>
          <pc:docMk/>
          <pc:sldMk cId="747858557" sldId="266"/>
        </pc:sldMkLst>
        <pc:spChg chg="add mod">
          <ac:chgData name="pantelis balaouras" userId="25e8755020fc1734" providerId="LiveId" clId="{47AA8293-C049-4661-9B8A-F2DEE316CCEA}" dt="2024-05-02T08:32:25.117" v="2"/>
          <ac:spMkLst>
            <pc:docMk/>
            <pc:sldMk cId="747858557" sldId="266"/>
            <ac:spMk id="2" creationId="{05558266-AF18-BE52-C2C0-323A3A7E54F3}"/>
          </ac:spMkLst>
        </pc:spChg>
        <pc:spChg chg="mod">
          <ac:chgData name="pantelis balaouras" userId="25e8755020fc1734" providerId="LiveId" clId="{47AA8293-C049-4661-9B8A-F2DEE316CCEA}" dt="2024-05-02T08:32:32.962" v="3" actId="14100"/>
          <ac:spMkLst>
            <pc:docMk/>
            <pc:sldMk cId="747858557" sldId="266"/>
            <ac:spMk id="7" creationId="{00000000-0000-0000-0000-000000000000}"/>
          </ac:spMkLst>
        </pc:spChg>
        <pc:picChg chg="add mod">
          <ac:chgData name="pantelis balaouras" userId="25e8755020fc1734" providerId="LiveId" clId="{47AA8293-C049-4661-9B8A-F2DEE316CCEA}" dt="2024-05-02T08:32:25.117" v="2"/>
          <ac:picMkLst>
            <pc:docMk/>
            <pc:sldMk cId="747858557" sldId="266"/>
            <ac:picMk id="3" creationId="{94507B54-4D36-D0E6-102E-5F70E13C04A1}"/>
          </ac:picMkLst>
        </pc:picChg>
        <pc:picChg chg="del mod">
          <ac:chgData name="pantelis balaouras" userId="25e8755020fc1734" providerId="LiveId" clId="{47AA8293-C049-4661-9B8A-F2DEE316CCEA}" dt="2024-05-02T08:32:14.108" v="1" actId="478"/>
          <ac:picMkLst>
            <pc:docMk/>
            <pc:sldMk cId="747858557" sldId="266"/>
            <ac:picMk id="15" creationId="{4313419D-52B3-4469-9529-313D9EB0AF33}"/>
          </ac:picMkLst>
        </pc:picChg>
      </pc:sldChg>
    </pc:docChg>
  </pc:docChgLst>
  <pc:docChgLst>
    <pc:chgData name="pantelis balaouras" userId="25e8755020fc1734" providerId="LiveId" clId="{B2F7FA14-DFB7-498D-8ABE-E535DCB2F64F}"/>
    <pc:docChg chg="undo custSel modSld modMainMaster">
      <pc:chgData name="pantelis balaouras" userId="25e8755020fc1734" providerId="LiveId" clId="{B2F7FA14-DFB7-498D-8ABE-E535DCB2F64F}" dt="2024-04-29T12:27:32.977" v="117" actId="2696"/>
      <pc:docMkLst>
        <pc:docMk/>
      </pc:docMkLst>
      <pc:sldChg chg="addSp delSp modSp mod">
        <pc:chgData name="pantelis balaouras" userId="25e8755020fc1734" providerId="LiveId" clId="{B2F7FA14-DFB7-498D-8ABE-E535DCB2F64F}" dt="2024-04-29T12:23:35.817" v="70" actId="255"/>
        <pc:sldMkLst>
          <pc:docMk/>
          <pc:sldMk cId="0" sldId="256"/>
        </pc:sldMkLst>
        <pc:spChg chg="add mod">
          <ac:chgData name="pantelis balaouras" userId="25e8755020fc1734" providerId="LiveId" clId="{B2F7FA14-DFB7-498D-8ABE-E535DCB2F64F}" dt="2024-04-28T21:49:35.360" v="63"/>
          <ac:spMkLst>
            <pc:docMk/>
            <pc:sldMk cId="0" sldId="256"/>
            <ac:spMk id="3" creationId="{8BC9D721-1EA4-2370-1C9B-4A1C4C7C2C38}"/>
          </ac:spMkLst>
        </pc:spChg>
        <pc:spChg chg="mod">
          <ac:chgData name="pantelis balaouras" userId="25e8755020fc1734" providerId="LiveId" clId="{B2F7FA14-DFB7-498D-8ABE-E535DCB2F64F}" dt="2024-04-29T12:23:35.817" v="70" actId="255"/>
          <ac:spMkLst>
            <pc:docMk/>
            <pc:sldMk cId="0" sldId="256"/>
            <ac:spMk id="160" creationId="{00000000-0000-0000-0000-000000000000}"/>
          </ac:spMkLst>
        </pc:spChg>
        <pc:spChg chg="mod">
          <ac:chgData name="pantelis balaouras" userId="25e8755020fc1734" providerId="LiveId" clId="{B2F7FA14-DFB7-498D-8ABE-E535DCB2F64F}" dt="2024-04-28T21:38:12.621" v="0" actId="108"/>
          <ac:spMkLst>
            <pc:docMk/>
            <pc:sldMk cId="0" sldId="256"/>
            <ac:spMk id="161" creationId="{00000000-0000-0000-0000-000000000000}"/>
          </ac:spMkLst>
        </pc:spChg>
        <pc:spChg chg="mod">
          <ac:chgData name="pantelis balaouras" userId="25e8755020fc1734" providerId="LiveId" clId="{B2F7FA14-DFB7-498D-8ABE-E535DCB2F64F}" dt="2024-04-28T21:38:15.702" v="1" actId="108"/>
          <ac:spMkLst>
            <pc:docMk/>
            <pc:sldMk cId="0" sldId="256"/>
            <ac:spMk id="178" creationId="{00000000-0000-0000-0000-000000000000}"/>
          </ac:spMkLst>
        </pc:spChg>
        <pc:picChg chg="add mod">
          <ac:chgData name="pantelis balaouras" userId="25e8755020fc1734" providerId="LiveId" clId="{B2F7FA14-DFB7-498D-8ABE-E535DCB2F64F}" dt="2024-04-28T21:49:35.360" v="63"/>
          <ac:picMkLst>
            <pc:docMk/>
            <pc:sldMk cId="0" sldId="256"/>
            <ac:picMk id="2" creationId="{8F24C475-1CD6-7355-5576-4DF8838790F2}"/>
          </ac:picMkLst>
        </pc:picChg>
        <pc:picChg chg="add mod">
          <ac:chgData name="pantelis balaouras" userId="25e8755020fc1734" providerId="LiveId" clId="{B2F7FA14-DFB7-498D-8ABE-E535DCB2F64F}" dt="2024-04-28T21:49:35.360" v="63"/>
          <ac:picMkLst>
            <pc:docMk/>
            <pc:sldMk cId="0" sldId="256"/>
            <ac:picMk id="4" creationId="{0DF184EB-40DE-542D-BE23-3D735667CF87}"/>
          </ac:picMkLst>
        </pc:picChg>
        <pc:picChg chg="del">
          <ac:chgData name="pantelis balaouras" userId="25e8755020fc1734" providerId="LiveId" clId="{B2F7FA14-DFB7-498D-8ABE-E535DCB2F64F}" dt="2024-04-28T21:49:32.920" v="61" actId="478"/>
          <ac:picMkLst>
            <pc:docMk/>
            <pc:sldMk cId="0" sldId="256"/>
            <ac:picMk id="169" creationId="{00000000-0000-0000-0000-000000000000}"/>
          </ac:picMkLst>
        </pc:picChg>
        <pc:picChg chg="del">
          <ac:chgData name="pantelis balaouras" userId="25e8755020fc1734" providerId="LiveId" clId="{B2F7FA14-DFB7-498D-8ABE-E535DCB2F64F}" dt="2024-04-28T21:49:34.137" v="62" actId="478"/>
          <ac:picMkLst>
            <pc:docMk/>
            <pc:sldMk cId="0" sldId="256"/>
            <ac:picMk id="170" creationId="{00000000-0000-0000-0000-000000000000}"/>
          </ac:picMkLst>
        </pc:picChg>
      </pc:sldChg>
      <pc:sldChg chg="addSp delSp modSp mod">
        <pc:chgData name="pantelis balaouras" userId="25e8755020fc1734" providerId="LiveId" clId="{B2F7FA14-DFB7-498D-8ABE-E535DCB2F64F}" dt="2024-04-28T21:39:36.947" v="20"/>
        <pc:sldMkLst>
          <pc:docMk/>
          <pc:sldMk cId="0" sldId="264"/>
        </pc:sldMkLst>
        <pc:picChg chg="add mod">
          <ac:chgData name="pantelis balaouras" userId="25e8755020fc1734" providerId="LiveId" clId="{B2F7FA14-DFB7-498D-8ABE-E535DCB2F64F}" dt="2024-04-28T21:39:36.947" v="20"/>
          <ac:picMkLst>
            <pc:docMk/>
            <pc:sldMk cId="0" sldId="264"/>
            <ac:picMk id="2" creationId="{4CE02D69-61A0-1D34-B688-2880F8A767A0}"/>
          </ac:picMkLst>
        </pc:picChg>
        <pc:picChg chg="del">
          <ac:chgData name="pantelis balaouras" userId="25e8755020fc1734" providerId="LiveId" clId="{B2F7FA14-DFB7-498D-8ABE-E535DCB2F64F}" dt="2024-04-28T21:39:35.601" v="19" actId="478"/>
          <ac:picMkLst>
            <pc:docMk/>
            <pc:sldMk cId="0" sldId="264"/>
            <ac:picMk id="298" creationId="{00000000-0000-0000-0000-000000000000}"/>
          </ac:picMkLst>
        </pc:picChg>
      </pc:sldChg>
      <pc:sldChg chg="delSp mod">
        <pc:chgData name="pantelis balaouras" userId="25e8755020fc1734" providerId="LiveId" clId="{B2F7FA14-DFB7-498D-8ABE-E535DCB2F64F}" dt="2024-04-28T21:38:40.766" v="3" actId="478"/>
        <pc:sldMkLst>
          <pc:docMk/>
          <pc:sldMk cId="2626547012" sldId="265"/>
        </pc:sldMkLst>
        <pc:spChg chg="del">
          <ac:chgData name="pantelis balaouras" userId="25e8755020fc1734" providerId="LiveId" clId="{B2F7FA14-DFB7-498D-8ABE-E535DCB2F64F}" dt="2024-04-28T21:38:40.766" v="3" actId="478"/>
          <ac:spMkLst>
            <pc:docMk/>
            <pc:sldMk cId="2626547012" sldId="265"/>
            <ac:spMk id="6" creationId="{00000000-0000-0000-0000-000000000000}"/>
          </ac:spMkLst>
        </pc:spChg>
        <pc:spChg chg="del">
          <ac:chgData name="pantelis balaouras" userId="25e8755020fc1734" providerId="LiveId" clId="{B2F7FA14-DFB7-498D-8ABE-E535DCB2F64F}" dt="2024-04-28T21:38:39.650" v="2" actId="478"/>
          <ac:spMkLst>
            <pc:docMk/>
            <pc:sldMk cId="2626547012" sldId="265"/>
            <ac:spMk id="7" creationId="{00000000-0000-0000-0000-000000000000}"/>
          </ac:spMkLst>
        </pc:spChg>
      </pc:sldChg>
      <pc:sldChg chg="modSp mod">
        <pc:chgData name="pantelis balaouras" userId="25e8755020fc1734" providerId="LiveId" clId="{B2F7FA14-DFB7-498D-8ABE-E535DCB2F64F}" dt="2024-04-29T12:27:07.299" v="111" actId="122"/>
        <pc:sldMkLst>
          <pc:docMk/>
          <pc:sldMk cId="747858557" sldId="266"/>
        </pc:sldMkLst>
        <pc:spChg chg="mod">
          <ac:chgData name="pantelis balaouras" userId="25e8755020fc1734" providerId="LiveId" clId="{B2F7FA14-DFB7-498D-8ABE-E535DCB2F64F}" dt="2024-04-29T12:25:03.697" v="83" actId="20577"/>
          <ac:spMkLst>
            <pc:docMk/>
            <pc:sldMk cId="747858557" sldId="266"/>
            <ac:spMk id="7" creationId="{00000000-0000-0000-0000-000000000000}"/>
          </ac:spMkLst>
        </pc:spChg>
        <pc:spChg chg="mod">
          <ac:chgData name="pantelis balaouras" userId="25e8755020fc1734" providerId="LiveId" clId="{B2F7FA14-DFB7-498D-8ABE-E535DCB2F64F}" dt="2024-04-29T12:27:01.659" v="110" actId="122"/>
          <ac:spMkLst>
            <pc:docMk/>
            <pc:sldMk cId="747858557" sldId="266"/>
            <ac:spMk id="10" creationId="{00000000-0000-0000-0000-000000000000}"/>
          </ac:spMkLst>
        </pc:spChg>
        <pc:spChg chg="mod">
          <ac:chgData name="pantelis balaouras" userId="25e8755020fc1734" providerId="LiveId" clId="{B2F7FA14-DFB7-498D-8ABE-E535DCB2F64F}" dt="2024-04-29T12:27:07.299" v="111" actId="122"/>
          <ac:spMkLst>
            <pc:docMk/>
            <pc:sldMk cId="747858557" sldId="266"/>
            <ac:spMk id="12" creationId="{00000000-0000-0000-0000-000000000000}"/>
          </ac:spMkLst>
        </pc:spChg>
      </pc:sldChg>
      <pc:sldChg chg="addSp delSp modSp mod modClrScheme chgLayout">
        <pc:chgData name="pantelis balaouras" userId="25e8755020fc1734" providerId="LiveId" clId="{B2F7FA14-DFB7-498D-8ABE-E535DCB2F64F}" dt="2024-04-28T21:42:47.767" v="44" actId="700"/>
        <pc:sldMkLst>
          <pc:docMk/>
          <pc:sldMk cId="467420507" sldId="267"/>
        </pc:sldMkLst>
        <pc:spChg chg="add del mod ord">
          <ac:chgData name="pantelis balaouras" userId="25e8755020fc1734" providerId="LiveId" clId="{B2F7FA14-DFB7-498D-8ABE-E535DCB2F64F}" dt="2024-04-28T21:42:47.767" v="44" actId="700"/>
          <ac:spMkLst>
            <pc:docMk/>
            <pc:sldMk cId="467420507" sldId="267"/>
            <ac:spMk id="2" creationId="{23573D28-D495-9201-E4F8-2FC38AFDE4A9}"/>
          </ac:spMkLst>
        </pc:spChg>
        <pc:spChg chg="add del mod ord">
          <ac:chgData name="pantelis balaouras" userId="25e8755020fc1734" providerId="LiveId" clId="{B2F7FA14-DFB7-498D-8ABE-E535DCB2F64F}" dt="2024-04-28T21:40:20.526" v="22" actId="478"/>
          <ac:spMkLst>
            <pc:docMk/>
            <pc:sldMk cId="467420507" sldId="267"/>
            <ac:spMk id="3" creationId="{BE147472-B475-1D5E-71EB-A57766CB8C93}"/>
          </ac:spMkLst>
        </pc:spChg>
        <pc:spChg chg="add del mod ord">
          <ac:chgData name="pantelis balaouras" userId="25e8755020fc1734" providerId="LiveId" clId="{B2F7FA14-DFB7-498D-8ABE-E535DCB2F64F}" dt="2024-04-28T21:42:47.767" v="44" actId="700"/>
          <ac:spMkLst>
            <pc:docMk/>
            <pc:sldMk cId="467420507" sldId="267"/>
            <ac:spMk id="4" creationId="{022614F3-16EC-F695-E46A-A0C475011E09}"/>
          </ac:spMkLst>
        </pc:spChg>
        <pc:spChg chg="del mod">
          <ac:chgData name="pantelis balaouras" userId="25e8755020fc1734" providerId="LiveId" clId="{B2F7FA14-DFB7-498D-8ABE-E535DCB2F64F}" dt="2024-04-28T21:38:43.424" v="5" actId="478"/>
          <ac:spMkLst>
            <pc:docMk/>
            <pc:sldMk cId="467420507" sldId="267"/>
            <ac:spMk id="6" creationId="{00000000-0000-0000-0000-000000000000}"/>
          </ac:spMkLst>
        </pc:spChg>
        <pc:spChg chg="del">
          <ac:chgData name="pantelis balaouras" userId="25e8755020fc1734" providerId="LiveId" clId="{B2F7FA14-DFB7-498D-8ABE-E535DCB2F64F}" dt="2024-04-28T21:38:46.097" v="6" actId="478"/>
          <ac:spMkLst>
            <pc:docMk/>
            <pc:sldMk cId="467420507" sldId="267"/>
            <ac:spMk id="7" creationId="{00000000-0000-0000-0000-000000000000}"/>
          </ac:spMkLst>
        </pc:spChg>
        <pc:spChg chg="mod">
          <ac:chgData name="pantelis balaouras" userId="25e8755020fc1734" providerId="LiveId" clId="{B2F7FA14-DFB7-498D-8ABE-E535DCB2F64F}" dt="2024-04-28T21:40:27.572" v="23" actId="2711"/>
          <ac:spMkLst>
            <pc:docMk/>
            <pc:sldMk cId="467420507" sldId="267"/>
            <ac:spMk id="8" creationId="{00000000-0000-0000-0000-000000000000}"/>
          </ac:spMkLst>
        </pc:spChg>
        <pc:spChg chg="add del mod ord">
          <ac:chgData name="pantelis balaouras" userId="25e8755020fc1734" providerId="LiveId" clId="{B2F7FA14-DFB7-498D-8ABE-E535DCB2F64F}" dt="2024-04-28T21:42:47.767" v="44" actId="700"/>
          <ac:spMkLst>
            <pc:docMk/>
            <pc:sldMk cId="467420507" sldId="267"/>
            <ac:spMk id="9" creationId="{7BA414A0-2957-060E-625D-EC57DCDF9B14}"/>
          </ac:spMkLst>
        </pc:spChg>
      </pc:sldChg>
      <pc:sldChg chg="addSp delSp modSp mod modClrScheme chgLayout">
        <pc:chgData name="pantelis balaouras" userId="25e8755020fc1734" providerId="LiveId" clId="{B2F7FA14-DFB7-498D-8ABE-E535DCB2F64F}" dt="2024-04-28T21:44:06.283" v="60" actId="14100"/>
        <pc:sldMkLst>
          <pc:docMk/>
          <pc:sldMk cId="3590964344" sldId="268"/>
        </pc:sldMkLst>
        <pc:spChg chg="add mod ord">
          <ac:chgData name="pantelis balaouras" userId="25e8755020fc1734" providerId="LiveId" clId="{B2F7FA14-DFB7-498D-8ABE-E535DCB2F64F}" dt="2024-04-28T21:39:55.704" v="21" actId="700"/>
          <ac:spMkLst>
            <pc:docMk/>
            <pc:sldMk cId="3590964344" sldId="268"/>
            <ac:spMk id="2" creationId="{F1780CAB-6599-EBC0-B7D4-2A30F6B241E8}"/>
          </ac:spMkLst>
        </pc:spChg>
        <pc:spChg chg="del">
          <ac:chgData name="pantelis balaouras" userId="25e8755020fc1734" providerId="LiveId" clId="{B2F7FA14-DFB7-498D-8ABE-E535DCB2F64F}" dt="2024-04-28T21:38:52.464" v="8" actId="478"/>
          <ac:spMkLst>
            <pc:docMk/>
            <pc:sldMk cId="3590964344" sldId="268"/>
            <ac:spMk id="6" creationId="{00000000-0000-0000-0000-000000000000}"/>
          </ac:spMkLst>
        </pc:spChg>
        <pc:spChg chg="del">
          <ac:chgData name="pantelis balaouras" userId="25e8755020fc1734" providerId="LiveId" clId="{B2F7FA14-DFB7-498D-8ABE-E535DCB2F64F}" dt="2024-04-28T21:38:49.074" v="7" actId="478"/>
          <ac:spMkLst>
            <pc:docMk/>
            <pc:sldMk cId="3590964344" sldId="268"/>
            <ac:spMk id="7" creationId="{00000000-0000-0000-0000-000000000000}"/>
          </ac:spMkLst>
        </pc:spChg>
        <pc:spChg chg="mod ord">
          <ac:chgData name="pantelis balaouras" userId="25e8755020fc1734" providerId="LiveId" clId="{B2F7FA14-DFB7-498D-8ABE-E535DCB2F64F}" dt="2024-04-28T21:44:06.283" v="60" actId="14100"/>
          <ac:spMkLst>
            <pc:docMk/>
            <pc:sldMk cId="3590964344" sldId="268"/>
            <ac:spMk id="9" creationId="{00000000-0000-0000-0000-000000000000}"/>
          </ac:spMkLst>
        </pc:spChg>
      </pc:sldChg>
      <pc:sldChg chg="addSp delSp modSp mod modClrScheme chgLayout">
        <pc:chgData name="pantelis balaouras" userId="25e8755020fc1734" providerId="LiveId" clId="{B2F7FA14-DFB7-498D-8ABE-E535DCB2F64F}" dt="2024-04-28T21:43:59.964" v="59" actId="14100"/>
        <pc:sldMkLst>
          <pc:docMk/>
          <pc:sldMk cId="119367243" sldId="269"/>
        </pc:sldMkLst>
        <pc:spChg chg="add mod ord">
          <ac:chgData name="pantelis balaouras" userId="25e8755020fc1734" providerId="LiveId" clId="{B2F7FA14-DFB7-498D-8ABE-E535DCB2F64F}" dt="2024-04-28T21:39:55.704" v="21" actId="700"/>
          <ac:spMkLst>
            <pc:docMk/>
            <pc:sldMk cId="119367243" sldId="269"/>
            <ac:spMk id="2" creationId="{658FE96F-B9B4-F35C-4049-3F53901A25B9}"/>
          </ac:spMkLst>
        </pc:spChg>
        <pc:spChg chg="del">
          <ac:chgData name="pantelis balaouras" userId="25e8755020fc1734" providerId="LiveId" clId="{B2F7FA14-DFB7-498D-8ABE-E535DCB2F64F}" dt="2024-04-28T21:38:56.510" v="9" actId="478"/>
          <ac:spMkLst>
            <pc:docMk/>
            <pc:sldMk cId="119367243" sldId="269"/>
            <ac:spMk id="6" creationId="{00000000-0000-0000-0000-000000000000}"/>
          </ac:spMkLst>
        </pc:spChg>
        <pc:spChg chg="del">
          <ac:chgData name="pantelis balaouras" userId="25e8755020fc1734" providerId="LiveId" clId="{B2F7FA14-DFB7-498D-8ABE-E535DCB2F64F}" dt="2024-04-28T21:38:57.650" v="10" actId="478"/>
          <ac:spMkLst>
            <pc:docMk/>
            <pc:sldMk cId="119367243" sldId="269"/>
            <ac:spMk id="7" creationId="{00000000-0000-0000-0000-000000000000}"/>
          </ac:spMkLst>
        </pc:spChg>
        <pc:spChg chg="mod ord">
          <ac:chgData name="pantelis balaouras" userId="25e8755020fc1734" providerId="LiveId" clId="{B2F7FA14-DFB7-498D-8ABE-E535DCB2F64F}" dt="2024-04-28T21:43:59.964" v="59" actId="14100"/>
          <ac:spMkLst>
            <pc:docMk/>
            <pc:sldMk cId="119367243" sldId="269"/>
            <ac:spMk id="9" creationId="{00000000-0000-0000-0000-000000000000}"/>
          </ac:spMkLst>
        </pc:spChg>
      </pc:sldChg>
      <pc:sldChg chg="addSp delSp modSp mod modClrScheme chgLayout">
        <pc:chgData name="pantelis balaouras" userId="25e8755020fc1734" providerId="LiveId" clId="{B2F7FA14-DFB7-498D-8ABE-E535DCB2F64F}" dt="2024-04-28T21:43:53.568" v="58" actId="14100"/>
        <pc:sldMkLst>
          <pc:docMk/>
          <pc:sldMk cId="4026484539" sldId="270"/>
        </pc:sldMkLst>
        <pc:spChg chg="add mod ord">
          <ac:chgData name="pantelis balaouras" userId="25e8755020fc1734" providerId="LiveId" clId="{B2F7FA14-DFB7-498D-8ABE-E535DCB2F64F}" dt="2024-04-28T21:39:55.704" v="21" actId="700"/>
          <ac:spMkLst>
            <pc:docMk/>
            <pc:sldMk cId="4026484539" sldId="270"/>
            <ac:spMk id="2" creationId="{83D641C0-5FE6-9CA1-9BD1-48BDD4834DCD}"/>
          </ac:spMkLst>
        </pc:spChg>
        <pc:spChg chg="del">
          <ac:chgData name="pantelis balaouras" userId="25e8755020fc1734" providerId="LiveId" clId="{B2F7FA14-DFB7-498D-8ABE-E535DCB2F64F}" dt="2024-04-28T21:39:02.386" v="12" actId="478"/>
          <ac:spMkLst>
            <pc:docMk/>
            <pc:sldMk cId="4026484539" sldId="270"/>
            <ac:spMk id="6" creationId="{00000000-0000-0000-0000-000000000000}"/>
          </ac:spMkLst>
        </pc:spChg>
        <pc:spChg chg="del">
          <ac:chgData name="pantelis balaouras" userId="25e8755020fc1734" providerId="LiveId" clId="{B2F7FA14-DFB7-498D-8ABE-E535DCB2F64F}" dt="2024-04-28T21:38:59.502" v="11" actId="478"/>
          <ac:spMkLst>
            <pc:docMk/>
            <pc:sldMk cId="4026484539" sldId="270"/>
            <ac:spMk id="7" creationId="{00000000-0000-0000-0000-000000000000}"/>
          </ac:spMkLst>
        </pc:spChg>
        <pc:spChg chg="mod ord">
          <ac:chgData name="pantelis balaouras" userId="25e8755020fc1734" providerId="LiveId" clId="{B2F7FA14-DFB7-498D-8ABE-E535DCB2F64F}" dt="2024-04-28T21:43:53.568" v="58" actId="14100"/>
          <ac:spMkLst>
            <pc:docMk/>
            <pc:sldMk cId="4026484539" sldId="270"/>
            <ac:spMk id="9" creationId="{00000000-0000-0000-0000-000000000000}"/>
          </ac:spMkLst>
        </pc:spChg>
      </pc:sldChg>
      <pc:sldChg chg="addSp delSp modSp mod modClrScheme chgLayout">
        <pc:chgData name="pantelis balaouras" userId="25e8755020fc1734" providerId="LiveId" clId="{B2F7FA14-DFB7-498D-8ABE-E535DCB2F64F}" dt="2024-04-29T12:24:19.307" v="77" actId="1076"/>
        <pc:sldMkLst>
          <pc:docMk/>
          <pc:sldMk cId="1702186276" sldId="271"/>
        </pc:sldMkLst>
        <pc:spChg chg="add del mod ord">
          <ac:chgData name="pantelis balaouras" userId="25e8755020fc1734" providerId="LiveId" clId="{B2F7FA14-DFB7-498D-8ABE-E535DCB2F64F}" dt="2024-04-29T12:23:57.021" v="71" actId="478"/>
          <ac:spMkLst>
            <pc:docMk/>
            <pc:sldMk cId="1702186276" sldId="271"/>
            <ac:spMk id="2" creationId="{D346F136-ED01-CCA8-DACF-2431C2433531}"/>
          </ac:spMkLst>
        </pc:spChg>
        <pc:spChg chg="mod ord">
          <ac:chgData name="pantelis balaouras" userId="25e8755020fc1734" providerId="LiveId" clId="{B2F7FA14-DFB7-498D-8ABE-E535DCB2F64F}" dt="2024-04-28T21:39:55.704" v="21" actId="700"/>
          <ac:spMkLst>
            <pc:docMk/>
            <pc:sldMk cId="1702186276" sldId="271"/>
            <ac:spMk id="5" creationId="{00000000-0000-0000-0000-000000000000}"/>
          </ac:spMkLst>
        </pc:spChg>
        <pc:spChg chg="mod">
          <ac:chgData name="pantelis balaouras" userId="25e8755020fc1734" providerId="LiveId" clId="{B2F7FA14-DFB7-498D-8ABE-E535DCB2F64F}" dt="2024-04-29T12:24:16.809" v="76" actId="1076"/>
          <ac:spMkLst>
            <pc:docMk/>
            <pc:sldMk cId="1702186276" sldId="271"/>
            <ac:spMk id="8" creationId="{00000000-0000-0000-0000-000000000000}"/>
          </ac:spMkLst>
        </pc:spChg>
        <pc:spChg chg="mod">
          <ac:chgData name="pantelis balaouras" userId="25e8755020fc1734" providerId="LiveId" clId="{B2F7FA14-DFB7-498D-8ABE-E535DCB2F64F}" dt="2024-04-29T12:24:19.307" v="77" actId="1076"/>
          <ac:spMkLst>
            <pc:docMk/>
            <pc:sldMk cId="1702186276" sldId="271"/>
            <ac:spMk id="9" creationId="{00000000-0000-0000-0000-000000000000}"/>
          </ac:spMkLst>
        </pc:spChg>
        <pc:spChg chg="mod">
          <ac:chgData name="pantelis balaouras" userId="25e8755020fc1734" providerId="LiveId" clId="{B2F7FA14-DFB7-498D-8ABE-E535DCB2F64F}" dt="2024-04-29T12:24:09.728" v="74" actId="1076"/>
          <ac:spMkLst>
            <pc:docMk/>
            <pc:sldMk cId="1702186276" sldId="271"/>
            <ac:spMk id="10" creationId="{00000000-0000-0000-0000-000000000000}"/>
          </ac:spMkLst>
        </pc:spChg>
        <pc:spChg chg="mod">
          <ac:chgData name="pantelis balaouras" userId="25e8755020fc1734" providerId="LiveId" clId="{B2F7FA14-DFB7-498D-8ABE-E535DCB2F64F}" dt="2024-04-29T12:24:06.194" v="73" actId="1076"/>
          <ac:spMkLst>
            <pc:docMk/>
            <pc:sldMk cId="1702186276" sldId="271"/>
            <ac:spMk id="11" creationId="{00000000-0000-0000-0000-000000000000}"/>
          </ac:spMkLst>
        </pc:spChg>
        <pc:spChg chg="del">
          <ac:chgData name="pantelis balaouras" userId="25e8755020fc1734" providerId="LiveId" clId="{B2F7FA14-DFB7-498D-8ABE-E535DCB2F64F}" dt="2024-04-28T21:39:05.327" v="13" actId="478"/>
          <ac:spMkLst>
            <pc:docMk/>
            <pc:sldMk cId="1702186276" sldId="271"/>
            <ac:spMk id="12" creationId="{00000000-0000-0000-0000-000000000000}"/>
          </ac:spMkLst>
        </pc:spChg>
        <pc:spChg chg="del">
          <ac:chgData name="pantelis balaouras" userId="25e8755020fc1734" providerId="LiveId" clId="{B2F7FA14-DFB7-498D-8ABE-E535DCB2F64F}" dt="2024-04-28T21:39:09.123" v="14" actId="478"/>
          <ac:spMkLst>
            <pc:docMk/>
            <pc:sldMk cId="1702186276" sldId="271"/>
            <ac:spMk id="13" creationId="{00000000-0000-0000-0000-000000000000}"/>
          </ac:spMkLst>
        </pc:spChg>
      </pc:sldChg>
      <pc:sldChg chg="addSp delSp modSp mod modClrScheme chgLayout">
        <pc:chgData name="pantelis balaouras" userId="25e8755020fc1734" providerId="LiveId" clId="{B2F7FA14-DFB7-498D-8ABE-E535DCB2F64F}" dt="2024-04-29T12:24:27.577" v="78" actId="478"/>
        <pc:sldMkLst>
          <pc:docMk/>
          <pc:sldMk cId="1203598761" sldId="272"/>
        </pc:sldMkLst>
        <pc:spChg chg="add del mod ord">
          <ac:chgData name="pantelis balaouras" userId="25e8755020fc1734" providerId="LiveId" clId="{B2F7FA14-DFB7-498D-8ABE-E535DCB2F64F}" dt="2024-04-29T12:24:27.577" v="78" actId="478"/>
          <ac:spMkLst>
            <pc:docMk/>
            <pc:sldMk cId="1203598761" sldId="272"/>
            <ac:spMk id="2" creationId="{8BDA9FD7-BB12-6A66-A664-63E7753449EE}"/>
          </ac:spMkLst>
        </pc:spChg>
        <pc:spChg chg="mod ord">
          <ac:chgData name="pantelis balaouras" userId="25e8755020fc1734" providerId="LiveId" clId="{B2F7FA14-DFB7-498D-8ABE-E535DCB2F64F}" dt="2024-04-28T21:39:55.704" v="21" actId="700"/>
          <ac:spMkLst>
            <pc:docMk/>
            <pc:sldMk cId="1203598761" sldId="272"/>
            <ac:spMk id="4" creationId="{00000000-0000-0000-0000-000000000000}"/>
          </ac:spMkLst>
        </pc:spChg>
        <pc:spChg chg="mod">
          <ac:chgData name="pantelis balaouras" userId="25e8755020fc1734" providerId="LiveId" clId="{B2F7FA14-DFB7-498D-8ABE-E535DCB2F64F}" dt="2024-04-28T21:40:56.039" v="24" actId="1076"/>
          <ac:spMkLst>
            <pc:docMk/>
            <pc:sldMk cId="1203598761" sldId="272"/>
            <ac:spMk id="5" creationId="{00000000-0000-0000-0000-000000000000}"/>
          </ac:spMkLst>
        </pc:spChg>
        <pc:spChg chg="mod">
          <ac:chgData name="pantelis balaouras" userId="25e8755020fc1734" providerId="LiveId" clId="{B2F7FA14-DFB7-498D-8ABE-E535DCB2F64F}" dt="2024-04-28T21:40:59.760" v="25" actId="1076"/>
          <ac:spMkLst>
            <pc:docMk/>
            <pc:sldMk cId="1203598761" sldId="272"/>
            <ac:spMk id="8" creationId="{00000000-0000-0000-0000-000000000000}"/>
          </ac:spMkLst>
        </pc:spChg>
        <pc:spChg chg="del">
          <ac:chgData name="pantelis balaouras" userId="25e8755020fc1734" providerId="LiveId" clId="{B2F7FA14-DFB7-498D-8ABE-E535DCB2F64F}" dt="2024-04-28T21:39:13.201" v="16" actId="478"/>
          <ac:spMkLst>
            <pc:docMk/>
            <pc:sldMk cId="1203598761" sldId="272"/>
            <ac:spMk id="9" creationId="{00000000-0000-0000-0000-000000000000}"/>
          </ac:spMkLst>
        </pc:spChg>
        <pc:spChg chg="del">
          <ac:chgData name="pantelis balaouras" userId="25e8755020fc1734" providerId="LiveId" clId="{B2F7FA14-DFB7-498D-8ABE-E535DCB2F64F}" dt="2024-04-28T21:39:11.102" v="15" actId="478"/>
          <ac:spMkLst>
            <pc:docMk/>
            <pc:sldMk cId="1203598761" sldId="272"/>
            <ac:spMk id="10" creationId="{00000000-0000-0000-0000-000000000000}"/>
          </ac:spMkLst>
        </pc:spChg>
      </pc:sldChg>
      <pc:sldChg chg="addSp delSp modSp mod modClrScheme chgLayout">
        <pc:chgData name="pantelis balaouras" userId="25e8755020fc1734" providerId="LiveId" clId="{B2F7FA14-DFB7-498D-8ABE-E535DCB2F64F}" dt="2024-04-29T12:24:38.540" v="80" actId="1076"/>
        <pc:sldMkLst>
          <pc:docMk/>
          <pc:sldMk cId="1004491739" sldId="273"/>
        </pc:sldMkLst>
        <pc:spChg chg="add del mod ord">
          <ac:chgData name="pantelis balaouras" userId="25e8755020fc1734" providerId="LiveId" clId="{B2F7FA14-DFB7-498D-8ABE-E535DCB2F64F}" dt="2024-04-29T12:24:34.072" v="79" actId="478"/>
          <ac:spMkLst>
            <pc:docMk/>
            <pc:sldMk cId="1004491739" sldId="273"/>
            <ac:spMk id="2" creationId="{C38827A6-9B0B-6669-71BB-4503DEEE4545}"/>
          </ac:spMkLst>
        </pc:spChg>
        <pc:spChg chg="mod ord">
          <ac:chgData name="pantelis balaouras" userId="25e8755020fc1734" providerId="LiveId" clId="{B2F7FA14-DFB7-498D-8ABE-E535DCB2F64F}" dt="2024-04-28T21:39:55.704" v="21" actId="700"/>
          <ac:spMkLst>
            <pc:docMk/>
            <pc:sldMk cId="1004491739" sldId="273"/>
            <ac:spMk id="4" creationId="{00000000-0000-0000-0000-000000000000}"/>
          </ac:spMkLst>
        </pc:spChg>
        <pc:spChg chg="mod">
          <ac:chgData name="pantelis balaouras" userId="25e8755020fc1734" providerId="LiveId" clId="{B2F7FA14-DFB7-498D-8ABE-E535DCB2F64F}" dt="2024-04-29T12:24:38.540" v="80" actId="1076"/>
          <ac:spMkLst>
            <pc:docMk/>
            <pc:sldMk cId="1004491739" sldId="273"/>
            <ac:spMk id="5" creationId="{00000000-0000-0000-0000-000000000000}"/>
          </ac:spMkLst>
        </pc:spChg>
        <pc:spChg chg="mod">
          <ac:chgData name="pantelis balaouras" userId="25e8755020fc1734" providerId="LiveId" clId="{B2F7FA14-DFB7-498D-8ABE-E535DCB2F64F}" dt="2024-04-28T21:41:15.070" v="28" actId="1076"/>
          <ac:spMkLst>
            <pc:docMk/>
            <pc:sldMk cId="1004491739" sldId="273"/>
            <ac:spMk id="9" creationId="{00000000-0000-0000-0000-000000000000}"/>
          </ac:spMkLst>
        </pc:spChg>
        <pc:spChg chg="del">
          <ac:chgData name="pantelis balaouras" userId="25e8755020fc1734" providerId="LiveId" clId="{B2F7FA14-DFB7-498D-8ABE-E535DCB2F64F}" dt="2024-04-28T21:39:15.347" v="17" actId="478"/>
          <ac:spMkLst>
            <pc:docMk/>
            <pc:sldMk cId="1004491739" sldId="273"/>
            <ac:spMk id="11" creationId="{00000000-0000-0000-0000-000000000000}"/>
          </ac:spMkLst>
        </pc:spChg>
        <pc:spChg chg="del">
          <ac:chgData name="pantelis balaouras" userId="25e8755020fc1734" providerId="LiveId" clId="{B2F7FA14-DFB7-498D-8ABE-E535DCB2F64F}" dt="2024-04-28T21:39:16.737" v="18" actId="478"/>
          <ac:spMkLst>
            <pc:docMk/>
            <pc:sldMk cId="1004491739" sldId="273"/>
            <ac:spMk id="12" creationId="{00000000-0000-0000-0000-000000000000}"/>
          </ac:spMkLst>
        </pc:spChg>
        <pc:picChg chg="mod">
          <ac:chgData name="pantelis balaouras" userId="25e8755020fc1734" providerId="LiveId" clId="{B2F7FA14-DFB7-498D-8ABE-E535DCB2F64F}" dt="2024-04-28T21:41:12.211" v="27" actId="1076"/>
          <ac:picMkLst>
            <pc:docMk/>
            <pc:sldMk cId="1004491739" sldId="273"/>
            <ac:picMk id="8" creationId="{DF00CD07-3B42-55C7-B8FF-D29EA00CEE3F}"/>
          </ac:picMkLst>
        </pc:picChg>
      </pc:sldChg>
      <pc:sldMasterChg chg="delSldLayout modSldLayout">
        <pc:chgData name="pantelis balaouras" userId="25e8755020fc1734" providerId="LiveId" clId="{B2F7FA14-DFB7-498D-8ABE-E535DCB2F64F}" dt="2024-04-29T12:27:26.025" v="114" actId="2696"/>
        <pc:sldMasterMkLst>
          <pc:docMk/>
          <pc:sldMasterMk cId="0" sldId="2147483648"/>
        </pc:sldMasterMkLst>
        <pc:sldLayoutChg chg="modSp del mod">
          <pc:chgData name="pantelis balaouras" userId="25e8755020fc1734" providerId="LiveId" clId="{B2F7FA14-DFB7-498D-8ABE-E535DCB2F64F}" dt="2024-04-29T12:27:23.503" v="112" actId="2696"/>
          <pc:sldLayoutMkLst>
            <pc:docMk/>
            <pc:sldMasterMk cId="0" sldId="2147483648"/>
            <pc:sldLayoutMk cId="0" sldId="2147483653"/>
          </pc:sldLayoutMkLst>
          <pc:spChg chg="mod">
            <ac:chgData name="pantelis balaouras" userId="25e8755020fc1734" providerId="LiveId" clId="{B2F7FA14-DFB7-498D-8ABE-E535DCB2F64F}" dt="2024-04-28T21:41:53.152" v="32" actId="14100"/>
            <ac:spMkLst>
              <pc:docMk/>
              <pc:sldMasterMk cId="0" sldId="2147483648"/>
              <pc:sldLayoutMk cId="0" sldId="2147483653"/>
              <ac:spMk id="43" creationId="{00000000-0000-0000-0000-000000000000}"/>
            </ac:spMkLst>
          </pc:spChg>
        </pc:sldLayoutChg>
        <pc:sldLayoutChg chg="addSp delSp modSp del mod">
          <pc:chgData name="pantelis balaouras" userId="25e8755020fc1734" providerId="LiveId" clId="{B2F7FA14-DFB7-498D-8ABE-E535DCB2F64F}" dt="2024-04-29T12:27:24.944" v="113" actId="2696"/>
          <pc:sldLayoutMkLst>
            <pc:docMk/>
            <pc:sldMasterMk cId="0" sldId="2147483648"/>
            <pc:sldLayoutMk cId="0" sldId="2147483654"/>
          </pc:sldLayoutMkLst>
          <pc:spChg chg="add mod">
            <ac:chgData name="pantelis balaouras" userId="25e8755020fc1734" providerId="LiveId" clId="{B2F7FA14-DFB7-498D-8ABE-E535DCB2F64F}" dt="2024-04-28T21:42:03.130" v="34"/>
            <ac:spMkLst>
              <pc:docMk/>
              <pc:sldMasterMk cId="0" sldId="2147483648"/>
              <pc:sldLayoutMk cId="0" sldId="2147483654"/>
              <ac:spMk id="2" creationId="{45CF63E8-1965-E2CA-89F0-F476C7193F65}"/>
            </ac:spMkLst>
          </pc:spChg>
          <pc:spChg chg="del">
            <ac:chgData name="pantelis balaouras" userId="25e8755020fc1734" providerId="LiveId" clId="{B2F7FA14-DFB7-498D-8ABE-E535DCB2F64F}" dt="2024-04-28T21:42:02.438" v="33" actId="478"/>
            <ac:spMkLst>
              <pc:docMk/>
              <pc:sldMasterMk cId="0" sldId="2147483648"/>
              <pc:sldLayoutMk cId="0" sldId="2147483654"/>
              <ac:spMk id="50" creationId="{00000000-0000-0000-0000-000000000000}"/>
            </ac:spMkLst>
          </pc:spChg>
        </pc:sldLayoutChg>
        <pc:sldLayoutChg chg="addSp delSp modSp del mod">
          <pc:chgData name="pantelis balaouras" userId="25e8755020fc1734" providerId="LiveId" clId="{B2F7FA14-DFB7-498D-8ABE-E535DCB2F64F}" dt="2024-04-29T12:27:26.025" v="114" actId="2696"/>
          <pc:sldLayoutMkLst>
            <pc:docMk/>
            <pc:sldMasterMk cId="0" sldId="2147483648"/>
            <pc:sldLayoutMk cId="0" sldId="2147483655"/>
          </pc:sldLayoutMkLst>
          <pc:spChg chg="add mod">
            <ac:chgData name="pantelis balaouras" userId="25e8755020fc1734" providerId="LiveId" clId="{B2F7FA14-DFB7-498D-8ABE-E535DCB2F64F}" dt="2024-04-28T21:42:07.264" v="36"/>
            <ac:spMkLst>
              <pc:docMk/>
              <pc:sldMasterMk cId="0" sldId="2147483648"/>
              <pc:sldLayoutMk cId="0" sldId="2147483655"/>
              <ac:spMk id="2" creationId="{A7EA4E07-2229-C1D5-B022-C39BC874A243}"/>
            </ac:spMkLst>
          </pc:spChg>
          <pc:spChg chg="del">
            <ac:chgData name="pantelis balaouras" userId="25e8755020fc1734" providerId="LiveId" clId="{B2F7FA14-DFB7-498D-8ABE-E535DCB2F64F}" dt="2024-04-28T21:42:06.529" v="35" actId="478"/>
            <ac:spMkLst>
              <pc:docMk/>
              <pc:sldMasterMk cId="0" sldId="2147483648"/>
              <pc:sldLayoutMk cId="0" sldId="2147483655"/>
              <ac:spMk id="54" creationId="{00000000-0000-0000-0000-000000000000}"/>
            </ac:spMkLst>
          </pc:spChg>
        </pc:sldLayoutChg>
      </pc:sldMasterChg>
      <pc:sldMasterChg chg="delSldLayout modSldLayout">
        <pc:chgData name="pantelis balaouras" userId="25e8755020fc1734" providerId="LiveId" clId="{B2F7FA14-DFB7-498D-8ABE-E535DCB2F64F}" dt="2024-04-29T12:27:32.977" v="117" actId="2696"/>
        <pc:sldMasterMkLst>
          <pc:docMk/>
          <pc:sldMasterMk cId="0" sldId="2147483656"/>
        </pc:sldMasterMkLst>
        <pc:sldLayoutChg chg="addSp delSp modSp del mod">
          <pc:chgData name="pantelis balaouras" userId="25e8755020fc1734" providerId="LiveId" clId="{B2F7FA14-DFB7-498D-8ABE-E535DCB2F64F}" dt="2024-04-29T12:27:30.458" v="115" actId="2696"/>
          <pc:sldLayoutMkLst>
            <pc:docMk/>
            <pc:sldMasterMk cId="0" sldId="2147483656"/>
            <pc:sldLayoutMk cId="0" sldId="2147483661"/>
          </pc:sldLayoutMkLst>
          <pc:spChg chg="add mod">
            <ac:chgData name="pantelis balaouras" userId="25e8755020fc1734" providerId="LiveId" clId="{B2F7FA14-DFB7-498D-8ABE-E535DCB2F64F}" dt="2024-04-28T21:42:14.648" v="38"/>
            <ac:spMkLst>
              <pc:docMk/>
              <pc:sldMasterMk cId="0" sldId="2147483656"/>
              <pc:sldLayoutMk cId="0" sldId="2147483661"/>
              <ac:spMk id="2" creationId="{945BADD1-65CD-940E-5720-789C8C0C0AF5}"/>
            </ac:spMkLst>
          </pc:spChg>
          <pc:spChg chg="del">
            <ac:chgData name="pantelis balaouras" userId="25e8755020fc1734" providerId="LiveId" clId="{B2F7FA14-DFB7-498D-8ABE-E535DCB2F64F}" dt="2024-04-28T21:42:14.021" v="37" actId="478"/>
            <ac:spMkLst>
              <pc:docMk/>
              <pc:sldMasterMk cId="0" sldId="2147483656"/>
              <pc:sldLayoutMk cId="0" sldId="2147483661"/>
              <ac:spMk id="89" creationId="{00000000-0000-0000-0000-000000000000}"/>
            </ac:spMkLst>
          </pc:spChg>
        </pc:sldLayoutChg>
        <pc:sldLayoutChg chg="addSp delSp modSp del mod">
          <pc:chgData name="pantelis balaouras" userId="25e8755020fc1734" providerId="LiveId" clId="{B2F7FA14-DFB7-498D-8ABE-E535DCB2F64F}" dt="2024-04-29T12:27:31.418" v="116" actId="2696"/>
          <pc:sldLayoutMkLst>
            <pc:docMk/>
            <pc:sldMasterMk cId="0" sldId="2147483656"/>
            <pc:sldLayoutMk cId="0" sldId="2147483662"/>
          </pc:sldLayoutMkLst>
          <pc:spChg chg="add mod">
            <ac:chgData name="pantelis balaouras" userId="25e8755020fc1734" providerId="LiveId" clId="{B2F7FA14-DFB7-498D-8ABE-E535DCB2F64F}" dt="2024-04-28T21:42:19.384" v="40"/>
            <ac:spMkLst>
              <pc:docMk/>
              <pc:sldMasterMk cId="0" sldId="2147483656"/>
              <pc:sldLayoutMk cId="0" sldId="2147483662"/>
              <ac:spMk id="2" creationId="{5499B014-9C2E-96D1-4584-27948019A1B3}"/>
            </ac:spMkLst>
          </pc:spChg>
          <pc:spChg chg="del">
            <ac:chgData name="pantelis balaouras" userId="25e8755020fc1734" providerId="LiveId" clId="{B2F7FA14-DFB7-498D-8ABE-E535DCB2F64F}" dt="2024-04-28T21:42:18.745" v="39" actId="478"/>
            <ac:spMkLst>
              <pc:docMk/>
              <pc:sldMasterMk cId="0" sldId="2147483656"/>
              <pc:sldLayoutMk cId="0" sldId="2147483662"/>
              <ac:spMk id="94" creationId="{00000000-0000-0000-0000-000000000000}"/>
            </ac:spMkLst>
          </pc:spChg>
        </pc:sldLayoutChg>
        <pc:sldLayoutChg chg="addSp delSp modSp del mod">
          <pc:chgData name="pantelis balaouras" userId="25e8755020fc1734" providerId="LiveId" clId="{B2F7FA14-DFB7-498D-8ABE-E535DCB2F64F}" dt="2024-04-29T12:27:32.977" v="117" actId="2696"/>
          <pc:sldLayoutMkLst>
            <pc:docMk/>
            <pc:sldMasterMk cId="0" sldId="2147483656"/>
            <pc:sldLayoutMk cId="0" sldId="2147483663"/>
          </pc:sldLayoutMkLst>
          <pc:spChg chg="add mod">
            <ac:chgData name="pantelis balaouras" userId="25e8755020fc1734" providerId="LiveId" clId="{B2F7FA14-DFB7-498D-8ABE-E535DCB2F64F}" dt="2024-04-28T21:42:23.745" v="42"/>
            <ac:spMkLst>
              <pc:docMk/>
              <pc:sldMasterMk cId="0" sldId="2147483656"/>
              <pc:sldLayoutMk cId="0" sldId="2147483663"/>
              <ac:spMk id="2" creationId="{9BB7EE52-9EE2-DAEF-9876-93BC56C35CCB}"/>
            </ac:spMkLst>
          </pc:spChg>
          <pc:spChg chg="del">
            <ac:chgData name="pantelis balaouras" userId="25e8755020fc1734" providerId="LiveId" clId="{B2F7FA14-DFB7-498D-8ABE-E535DCB2F64F}" dt="2024-04-28T21:42:23.113" v="41" actId="478"/>
            <ac:spMkLst>
              <pc:docMk/>
              <pc:sldMasterMk cId="0" sldId="2147483656"/>
              <pc:sldLayoutMk cId="0" sldId="2147483663"/>
              <ac:spMk id="101" creationId="{00000000-0000-0000-0000-000000000000}"/>
            </ac:spMkLst>
          </pc:spChg>
        </pc:sldLayoutChg>
      </pc:sldMasterChg>
      <pc:sldMasterChg chg="modSldLayout">
        <pc:chgData name="pantelis balaouras" userId="25e8755020fc1734" providerId="LiveId" clId="{B2F7FA14-DFB7-498D-8ABE-E535DCB2F64F}" dt="2024-04-29T12:25:53.855" v="102"/>
        <pc:sldMasterMkLst>
          <pc:docMk/>
          <pc:sldMasterMk cId="1001516028" sldId="2147483674"/>
        </pc:sldMasterMkLst>
        <pc:sldLayoutChg chg="addSp delSp modSp mod">
          <pc:chgData name="pantelis balaouras" userId="25e8755020fc1734" providerId="LiveId" clId="{B2F7FA14-DFB7-498D-8ABE-E535DCB2F64F}" dt="2024-04-29T12:25:38.856" v="98" actId="6549"/>
          <pc:sldLayoutMkLst>
            <pc:docMk/>
            <pc:sldMasterMk cId="1001516028" sldId="2147483674"/>
            <pc:sldLayoutMk cId="2512062413" sldId="2147483679"/>
          </pc:sldLayoutMkLst>
          <pc:spChg chg="add del mod">
            <ac:chgData name="pantelis balaouras" userId="25e8755020fc1734" providerId="LiveId" clId="{B2F7FA14-DFB7-498D-8ABE-E535DCB2F64F}" dt="2024-04-29T12:25:22.233" v="85" actId="478"/>
            <ac:spMkLst>
              <pc:docMk/>
              <pc:sldMasterMk cId="1001516028" sldId="2147483674"/>
              <pc:sldLayoutMk cId="2512062413" sldId="2147483679"/>
              <ac:spMk id="2" creationId="{9B093021-5C66-90A9-C8E9-CE482B6066D7}"/>
            </ac:spMkLst>
          </pc:spChg>
          <pc:spChg chg="add mod">
            <ac:chgData name="pantelis balaouras" userId="25e8755020fc1734" providerId="LiveId" clId="{B2F7FA14-DFB7-498D-8ABE-E535DCB2F64F}" dt="2024-04-29T12:25:38.856" v="98" actId="6549"/>
            <ac:spMkLst>
              <pc:docMk/>
              <pc:sldMasterMk cId="1001516028" sldId="2147483674"/>
              <pc:sldLayoutMk cId="2512062413" sldId="2147483679"/>
              <ac:spMk id="3" creationId="{D2F7E968-65E1-D30F-3BF8-B23F2365D954}"/>
            </ac:spMkLst>
          </pc:spChg>
          <pc:spChg chg="del">
            <ac:chgData name="pantelis balaouras" userId="25e8755020fc1734" providerId="LiveId" clId="{B2F7FA14-DFB7-498D-8ABE-E535DCB2F64F}" dt="2024-04-28T21:42:59.059" v="45" actId="478"/>
            <ac:spMkLst>
              <pc:docMk/>
              <pc:sldMasterMk cId="1001516028" sldId="2147483674"/>
              <pc:sldLayoutMk cId="2512062413" sldId="2147483679"/>
              <ac:spMk id="104" creationId="{00000000-0000-0000-0000-000000000000}"/>
            </ac:spMkLst>
          </pc:spChg>
        </pc:sldLayoutChg>
        <pc:sldLayoutChg chg="addSp delSp modSp mod">
          <pc:chgData name="pantelis balaouras" userId="25e8755020fc1734" providerId="LiveId" clId="{B2F7FA14-DFB7-498D-8ABE-E535DCB2F64F}" dt="2024-04-29T12:25:49.183" v="100"/>
          <pc:sldLayoutMkLst>
            <pc:docMk/>
            <pc:sldMasterMk cId="1001516028" sldId="2147483674"/>
            <pc:sldLayoutMk cId="163512534" sldId="2147483680"/>
          </pc:sldLayoutMkLst>
          <pc:spChg chg="add del mod">
            <ac:chgData name="pantelis balaouras" userId="25e8755020fc1734" providerId="LiveId" clId="{B2F7FA14-DFB7-498D-8ABE-E535DCB2F64F}" dt="2024-04-29T12:25:48.577" v="99" actId="478"/>
            <ac:spMkLst>
              <pc:docMk/>
              <pc:sldMasterMk cId="1001516028" sldId="2147483674"/>
              <pc:sldLayoutMk cId="163512534" sldId="2147483680"/>
              <ac:spMk id="2" creationId="{C45ED372-F7C6-14E5-44FA-78E7DCC6DCA4}"/>
            </ac:spMkLst>
          </pc:spChg>
          <pc:spChg chg="add mod">
            <ac:chgData name="pantelis balaouras" userId="25e8755020fc1734" providerId="LiveId" clId="{B2F7FA14-DFB7-498D-8ABE-E535DCB2F64F}" dt="2024-04-29T12:25:49.183" v="100"/>
            <ac:spMkLst>
              <pc:docMk/>
              <pc:sldMasterMk cId="1001516028" sldId="2147483674"/>
              <pc:sldLayoutMk cId="163512534" sldId="2147483680"/>
              <ac:spMk id="3" creationId="{9B6D493F-D18D-1614-FE94-A99A025FE737}"/>
            </ac:spMkLst>
          </pc:spChg>
          <pc:spChg chg="del">
            <ac:chgData name="pantelis balaouras" userId="25e8755020fc1734" providerId="LiveId" clId="{B2F7FA14-DFB7-498D-8ABE-E535DCB2F64F}" dt="2024-04-28T21:43:03.157" v="47" actId="478"/>
            <ac:spMkLst>
              <pc:docMk/>
              <pc:sldMasterMk cId="1001516028" sldId="2147483674"/>
              <pc:sldLayoutMk cId="163512534" sldId="2147483680"/>
              <ac:spMk id="109" creationId="{00000000-0000-0000-0000-000000000000}"/>
            </ac:spMkLst>
          </pc:spChg>
        </pc:sldLayoutChg>
        <pc:sldLayoutChg chg="addSp delSp modSp mod">
          <pc:chgData name="pantelis balaouras" userId="25e8755020fc1734" providerId="LiveId" clId="{B2F7FA14-DFB7-498D-8ABE-E535DCB2F64F}" dt="2024-04-29T12:25:53.855" v="102"/>
          <pc:sldLayoutMkLst>
            <pc:docMk/>
            <pc:sldMasterMk cId="1001516028" sldId="2147483674"/>
            <pc:sldLayoutMk cId="1186631130" sldId="2147483681"/>
          </pc:sldLayoutMkLst>
          <pc:spChg chg="add del mod">
            <ac:chgData name="pantelis balaouras" userId="25e8755020fc1734" providerId="LiveId" clId="{B2F7FA14-DFB7-498D-8ABE-E535DCB2F64F}" dt="2024-04-29T12:25:53.019" v="101" actId="478"/>
            <ac:spMkLst>
              <pc:docMk/>
              <pc:sldMasterMk cId="1001516028" sldId="2147483674"/>
              <pc:sldLayoutMk cId="1186631130" sldId="2147483681"/>
              <ac:spMk id="2" creationId="{B915142A-97F3-87D9-1D4C-EFB3351106F2}"/>
            </ac:spMkLst>
          </pc:spChg>
          <pc:spChg chg="add mod">
            <ac:chgData name="pantelis balaouras" userId="25e8755020fc1734" providerId="LiveId" clId="{B2F7FA14-DFB7-498D-8ABE-E535DCB2F64F}" dt="2024-04-29T12:25:53.855" v="102"/>
            <ac:spMkLst>
              <pc:docMk/>
              <pc:sldMasterMk cId="1001516028" sldId="2147483674"/>
              <pc:sldLayoutMk cId="1186631130" sldId="2147483681"/>
              <ac:spMk id="3" creationId="{7E593064-9E2A-E293-B0B9-CCFF19D350E3}"/>
            </ac:spMkLst>
          </pc:spChg>
          <pc:spChg chg="del">
            <ac:chgData name="pantelis balaouras" userId="25e8755020fc1734" providerId="LiveId" clId="{B2F7FA14-DFB7-498D-8ABE-E535DCB2F64F}" dt="2024-04-28T21:43:08.481" v="49" actId="478"/>
            <ac:spMkLst>
              <pc:docMk/>
              <pc:sldMasterMk cId="1001516028" sldId="2147483674"/>
              <pc:sldLayoutMk cId="1186631130" sldId="2147483681"/>
              <ac:spMk id="116" creationId="{00000000-0000-0000-0000-000000000000}"/>
            </ac:spMkLst>
          </pc:spChg>
        </pc:sldLayoutChg>
      </pc:sldMasterChg>
      <pc:sldMasterChg chg="modSldLayout">
        <pc:chgData name="pantelis balaouras" userId="25e8755020fc1734" providerId="LiveId" clId="{B2F7FA14-DFB7-498D-8ABE-E535DCB2F64F}" dt="2024-04-29T12:26:15.663" v="108"/>
        <pc:sldMasterMkLst>
          <pc:docMk/>
          <pc:sldMasterMk cId="463937383" sldId="2147483682"/>
        </pc:sldMasterMkLst>
        <pc:sldLayoutChg chg="addSp delSp modSp mod">
          <pc:chgData name="pantelis balaouras" userId="25e8755020fc1734" providerId="LiveId" clId="{B2F7FA14-DFB7-498D-8ABE-E535DCB2F64F}" dt="2024-04-29T12:26:05.566" v="104"/>
          <pc:sldLayoutMkLst>
            <pc:docMk/>
            <pc:sldMasterMk cId="463937383" sldId="2147483682"/>
            <pc:sldLayoutMk cId="3802369202" sldId="2147483687"/>
          </pc:sldLayoutMkLst>
          <pc:spChg chg="add del mod">
            <ac:chgData name="pantelis balaouras" userId="25e8755020fc1734" providerId="LiveId" clId="{B2F7FA14-DFB7-498D-8ABE-E535DCB2F64F}" dt="2024-04-29T12:26:04.896" v="103" actId="478"/>
            <ac:spMkLst>
              <pc:docMk/>
              <pc:sldMasterMk cId="463937383" sldId="2147483682"/>
              <pc:sldLayoutMk cId="3802369202" sldId="2147483687"/>
              <ac:spMk id="5" creationId="{2DB0B9F2-1C48-7E6C-C95A-A6B6B1952686}"/>
            </ac:spMkLst>
          </pc:spChg>
          <pc:spChg chg="add mod">
            <ac:chgData name="pantelis balaouras" userId="25e8755020fc1734" providerId="LiveId" clId="{B2F7FA14-DFB7-498D-8ABE-E535DCB2F64F}" dt="2024-04-29T12:26:05.566" v="104"/>
            <ac:spMkLst>
              <pc:docMk/>
              <pc:sldMasterMk cId="463937383" sldId="2147483682"/>
              <pc:sldLayoutMk cId="3802369202" sldId="2147483687"/>
              <ac:spMk id="6" creationId="{97972C83-3D91-754F-FACB-957804F39128}"/>
            </ac:spMkLst>
          </pc:spChg>
          <pc:spChg chg="del">
            <ac:chgData name="pantelis balaouras" userId="25e8755020fc1734" providerId="LiveId" clId="{B2F7FA14-DFB7-498D-8ABE-E535DCB2F64F}" dt="2024-04-28T21:43:15.188" v="51" actId="478"/>
            <ac:spMkLst>
              <pc:docMk/>
              <pc:sldMasterMk cId="463937383" sldId="2147483682"/>
              <pc:sldLayoutMk cId="3802369202" sldId="2147483687"/>
              <ac:spMk id="11" creationId="{2B11A1E7-A92D-4ADD-A414-173299287A7B}"/>
            </ac:spMkLst>
          </pc:spChg>
        </pc:sldLayoutChg>
        <pc:sldLayoutChg chg="addSp delSp modSp mod">
          <pc:chgData name="pantelis balaouras" userId="25e8755020fc1734" providerId="LiveId" clId="{B2F7FA14-DFB7-498D-8ABE-E535DCB2F64F}" dt="2024-04-29T12:26:11.213" v="106"/>
          <pc:sldLayoutMkLst>
            <pc:docMk/>
            <pc:sldMasterMk cId="463937383" sldId="2147483682"/>
            <pc:sldLayoutMk cId="2203689056" sldId="2147483688"/>
          </pc:sldLayoutMkLst>
          <pc:spChg chg="add mod">
            <ac:chgData name="pantelis balaouras" userId="25e8755020fc1734" providerId="LiveId" clId="{B2F7FA14-DFB7-498D-8ABE-E535DCB2F64F}" dt="2024-04-29T12:26:11.213" v="106"/>
            <ac:spMkLst>
              <pc:docMk/>
              <pc:sldMasterMk cId="463937383" sldId="2147483682"/>
              <pc:sldLayoutMk cId="2203689056" sldId="2147483688"/>
              <ac:spMk id="6" creationId="{48B391EC-15DE-A71E-8458-251AA29EB7B5}"/>
            </ac:spMkLst>
          </pc:spChg>
          <pc:spChg chg="del mod">
            <ac:chgData name="pantelis balaouras" userId="25e8755020fc1734" providerId="LiveId" clId="{B2F7FA14-DFB7-498D-8ABE-E535DCB2F64F}" dt="2024-04-28T21:43:24.148" v="54" actId="478"/>
            <ac:spMkLst>
              <pc:docMk/>
              <pc:sldMasterMk cId="463937383" sldId="2147483682"/>
              <pc:sldLayoutMk cId="2203689056" sldId="2147483688"/>
              <ac:spMk id="6" creationId="{CA3CB49D-6037-D654-139D-27D28DCF05C0}"/>
            </ac:spMkLst>
          </pc:spChg>
          <pc:spChg chg="add del mod">
            <ac:chgData name="pantelis balaouras" userId="25e8755020fc1734" providerId="LiveId" clId="{B2F7FA14-DFB7-498D-8ABE-E535DCB2F64F}" dt="2024-04-29T12:26:10.557" v="105" actId="478"/>
            <ac:spMkLst>
              <pc:docMk/>
              <pc:sldMasterMk cId="463937383" sldId="2147483682"/>
              <pc:sldLayoutMk cId="2203689056" sldId="2147483688"/>
              <ac:spMk id="7" creationId="{BBD2782A-9C21-CCF6-E1AA-89707D8F98A6}"/>
            </ac:spMkLst>
          </pc:spChg>
        </pc:sldLayoutChg>
        <pc:sldLayoutChg chg="addSp delSp modSp mod">
          <pc:chgData name="pantelis balaouras" userId="25e8755020fc1734" providerId="LiveId" clId="{B2F7FA14-DFB7-498D-8ABE-E535DCB2F64F}" dt="2024-04-29T12:26:15.663" v="108"/>
          <pc:sldLayoutMkLst>
            <pc:docMk/>
            <pc:sldMasterMk cId="463937383" sldId="2147483682"/>
            <pc:sldLayoutMk cId="1863618828" sldId="2147483689"/>
          </pc:sldLayoutMkLst>
          <pc:spChg chg="del">
            <ac:chgData name="pantelis balaouras" userId="25e8755020fc1734" providerId="LiveId" clId="{B2F7FA14-DFB7-498D-8ABE-E535DCB2F64F}" dt="2024-04-28T21:43:28.996" v="56" actId="478"/>
            <ac:spMkLst>
              <pc:docMk/>
              <pc:sldMasterMk cId="463937383" sldId="2147483682"/>
              <pc:sldLayoutMk cId="1863618828" sldId="2147483689"/>
              <ac:spMk id="4" creationId="{28198CF2-91B3-6C1C-0A93-DC5CB01069DA}"/>
            </ac:spMkLst>
          </pc:spChg>
          <pc:spChg chg="add mod">
            <ac:chgData name="pantelis balaouras" userId="25e8755020fc1734" providerId="LiveId" clId="{B2F7FA14-DFB7-498D-8ABE-E535DCB2F64F}" dt="2024-04-29T12:26:15.663" v="108"/>
            <ac:spMkLst>
              <pc:docMk/>
              <pc:sldMasterMk cId="463937383" sldId="2147483682"/>
              <pc:sldLayoutMk cId="1863618828" sldId="2147483689"/>
              <ac:spMk id="4" creationId="{F9FDEE44-C309-5901-E468-8FA6575A7CAD}"/>
            </ac:spMkLst>
          </pc:spChg>
          <pc:spChg chg="add del mod">
            <ac:chgData name="pantelis balaouras" userId="25e8755020fc1734" providerId="LiveId" clId="{B2F7FA14-DFB7-498D-8ABE-E535DCB2F64F}" dt="2024-04-29T12:26:15.112" v="107" actId="478"/>
            <ac:spMkLst>
              <pc:docMk/>
              <pc:sldMasterMk cId="463937383" sldId="2147483682"/>
              <pc:sldLayoutMk cId="1863618828" sldId="2147483689"/>
              <ac:spMk id="6" creationId="{62193C8F-0170-876F-F3B6-3230504DB135}"/>
            </ac:spMkLst>
          </pc:spChg>
        </pc:sldLayoutChg>
      </pc:sldMasterChg>
    </pc:docChg>
  </pc:docChgLst>
  <pc:docChgLst>
    <pc:chgData name="Guillem Part López" userId="39f5615f-54c3-4dde-9b55-95608137fd0d" providerId="ADAL" clId="{59BD04A2-A8E9-46DE-991E-4BEEC32C1003}"/>
    <pc:docChg chg="custSel modSld">
      <pc:chgData name="Guillem Part López" userId="39f5615f-54c3-4dde-9b55-95608137fd0d" providerId="ADAL" clId="{59BD04A2-A8E9-46DE-991E-4BEEC32C1003}" dt="2024-03-26T09:49:03.944" v="17" actId="20577"/>
      <pc:docMkLst>
        <pc:docMk/>
      </pc:docMkLst>
      <pc:sldChg chg="modSp mod">
        <pc:chgData name="Guillem Part López" userId="39f5615f-54c3-4dde-9b55-95608137fd0d" providerId="ADAL" clId="{59BD04A2-A8E9-46DE-991E-4BEEC32C1003}" dt="2024-03-26T09:47:33.035" v="0" actId="20577"/>
        <pc:sldMkLst>
          <pc:docMk/>
          <pc:sldMk cId="0" sldId="258"/>
        </pc:sldMkLst>
        <pc:spChg chg="mod">
          <ac:chgData name="Guillem Part López" userId="39f5615f-54c3-4dde-9b55-95608137fd0d" providerId="ADAL" clId="{59BD04A2-A8E9-46DE-991E-4BEEC32C1003}" dt="2024-03-26T09:47:33.035" v="0" actId="20577"/>
          <ac:spMkLst>
            <pc:docMk/>
            <pc:sldMk cId="0" sldId="258"/>
            <ac:spMk id="220" creationId="{00000000-0000-0000-0000-000000000000}"/>
          </ac:spMkLst>
        </pc:spChg>
      </pc:sldChg>
      <pc:sldChg chg="delSp mod">
        <pc:chgData name="Guillem Part López" userId="39f5615f-54c3-4dde-9b55-95608137fd0d" providerId="ADAL" clId="{59BD04A2-A8E9-46DE-991E-4BEEC32C1003}" dt="2024-03-26T09:47:40.182" v="1" actId="478"/>
        <pc:sldMkLst>
          <pc:docMk/>
          <pc:sldMk cId="0" sldId="259"/>
        </pc:sldMkLst>
        <pc:spChg chg="del">
          <ac:chgData name="Guillem Part López" userId="39f5615f-54c3-4dde-9b55-95608137fd0d" providerId="ADAL" clId="{59BD04A2-A8E9-46DE-991E-4BEEC32C1003}" dt="2024-03-26T09:47:40.182" v="1" actId="478"/>
          <ac:spMkLst>
            <pc:docMk/>
            <pc:sldMk cId="0" sldId="259"/>
            <ac:spMk id="231" creationId="{00000000-0000-0000-0000-000000000000}"/>
          </ac:spMkLst>
        </pc:spChg>
      </pc:sldChg>
      <pc:sldChg chg="modSp mod">
        <pc:chgData name="Guillem Part López" userId="39f5615f-54c3-4dde-9b55-95608137fd0d" providerId="ADAL" clId="{59BD04A2-A8E9-46DE-991E-4BEEC32C1003}" dt="2024-03-26T09:48:05.981" v="2" actId="1076"/>
        <pc:sldMkLst>
          <pc:docMk/>
          <pc:sldMk cId="0" sldId="261"/>
        </pc:sldMkLst>
        <pc:spChg chg="mod">
          <ac:chgData name="Guillem Part López" userId="39f5615f-54c3-4dde-9b55-95608137fd0d" providerId="ADAL" clId="{59BD04A2-A8E9-46DE-991E-4BEEC32C1003}" dt="2024-03-26T09:48:05.981" v="2" actId="1076"/>
          <ac:spMkLst>
            <pc:docMk/>
            <pc:sldMk cId="0" sldId="261"/>
            <ac:spMk id="256" creationId="{00000000-0000-0000-0000-000000000000}"/>
          </ac:spMkLst>
        </pc:spChg>
      </pc:sldChg>
      <pc:sldChg chg="modSp mod">
        <pc:chgData name="Guillem Part López" userId="39f5615f-54c3-4dde-9b55-95608137fd0d" providerId="ADAL" clId="{59BD04A2-A8E9-46DE-991E-4BEEC32C1003}" dt="2024-03-26T09:49:03.944" v="17" actId="20577"/>
        <pc:sldMkLst>
          <pc:docMk/>
          <pc:sldMk cId="0" sldId="263"/>
        </pc:sldMkLst>
        <pc:spChg chg="mod">
          <ac:chgData name="Guillem Part López" userId="39f5615f-54c3-4dde-9b55-95608137fd0d" providerId="ADAL" clId="{59BD04A2-A8E9-46DE-991E-4BEEC32C1003}" dt="2024-03-26T09:49:03.944" v="17" actId="20577"/>
          <ac:spMkLst>
            <pc:docMk/>
            <pc:sldMk cId="0" sldId="263"/>
            <ac:spMk id="2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b2dbef34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bb2dbef3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9539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830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b2dbef343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bb2dbef343_0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bb2dbef343_0_4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bb2dbef343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bb2dbef343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2bb2dbef343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827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382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57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057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235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4596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2970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87"/>
        <p:cNvGrpSpPr/>
        <p:nvPr/>
      </p:nvGrpSpPr>
      <p:grpSpPr>
        <a:xfrm>
          <a:off x="0" y="0"/>
          <a:ext cx="0" cy="0"/>
          <a:chOff x="0" y="0"/>
          <a:chExt cx="0" cy="0"/>
        </a:xfrm>
      </p:grpSpPr>
      <p:sp>
        <p:nvSpPr>
          <p:cNvPr id="88" name="Google Shape;88;g2bac31ee941_0_735"/>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2bac31ee941_0_735"/>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2bac31ee941_0_735"/>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2bac31ee941_0_73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2bac31ee941_0_7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3" name="Google Shape;93;g2bac31ee941_0_73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38832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4"/>
        <p:cNvGrpSpPr/>
        <p:nvPr/>
      </p:nvGrpSpPr>
      <p:grpSpPr>
        <a:xfrm>
          <a:off x="0" y="0"/>
          <a:ext cx="0" cy="0"/>
          <a:chOff x="0" y="0"/>
          <a:chExt cx="0" cy="0"/>
        </a:xfrm>
      </p:grpSpPr>
      <p:sp>
        <p:nvSpPr>
          <p:cNvPr id="95" name="Google Shape;95;g2bac31ee941_0_74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2bac31ee941_0_74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2bac31ee941_0_742"/>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bac31ee941_0_7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9" name="Google Shape;99;g2bac31ee941_0_7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0" name="Google Shape;100;g2bac31ee941_0_74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2822831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01"/>
        <p:cNvGrpSpPr/>
        <p:nvPr/>
      </p:nvGrpSpPr>
      <p:grpSpPr>
        <a:xfrm>
          <a:off x="0" y="0"/>
          <a:ext cx="0" cy="0"/>
          <a:chOff x="0" y="0"/>
          <a:chExt cx="0" cy="0"/>
        </a:xfrm>
      </p:grpSpPr>
      <p:sp>
        <p:nvSpPr>
          <p:cNvPr id="102" name="Google Shape;102;g2bac31ee941_0_749"/>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2bac31ee941_0_749"/>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2bac31ee941_0_74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D2F7E968-65E1-D30F-3BF8-B23F2365D954}"/>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120624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6"/>
        <p:cNvGrpSpPr/>
        <p:nvPr/>
      </p:nvGrpSpPr>
      <p:grpSpPr>
        <a:xfrm>
          <a:off x="0" y="0"/>
          <a:ext cx="0" cy="0"/>
          <a:chOff x="0" y="0"/>
          <a:chExt cx="0" cy="0"/>
        </a:xfrm>
      </p:grpSpPr>
      <p:sp>
        <p:nvSpPr>
          <p:cNvPr id="107" name="Google Shape;107;g2bac31ee941_0_7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2bac31ee941_0_7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2bac31ee941_0_7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9B6D493F-D18D-1614-FE94-A99A025FE737}"/>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3512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1"/>
        <p:cNvGrpSpPr/>
        <p:nvPr/>
      </p:nvGrpSpPr>
      <p:grpSpPr>
        <a:xfrm>
          <a:off x="0" y="0"/>
          <a:ext cx="0" cy="0"/>
          <a:chOff x="0" y="0"/>
          <a:chExt cx="0" cy="0"/>
        </a:xfrm>
      </p:grpSpPr>
      <p:sp>
        <p:nvSpPr>
          <p:cNvPr id="112" name="Google Shape;112;g2bac31ee941_0_7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g2bac31ee941_0_7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2bac31ee941_0_7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5" name="Google Shape;115;g2bac31ee941_0_7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7E593064-9E2A-E293-B0B9-CCFF19D350E3}"/>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8663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41008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822C4413-C740-731B-02DB-CC59DCD535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5017365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452151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3408131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97972C83-3D91-754F-FACB-957804F39128}"/>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0236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48B391EC-15DE-A71E-8458-251AA29EB7B5}"/>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03689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4" name="Google Shape;135;g2bb2862943f_0_667">
            <a:extLst>
              <a:ext uri="{FF2B5EF4-FFF2-40B4-BE49-F238E27FC236}">
                <a16:creationId xmlns:a16="http://schemas.microsoft.com/office/drawing/2014/main" id="{F9FDEE44-C309-5901-E468-8FA6575A7CAD}"/>
              </a:ext>
            </a:extLst>
          </p:cNvPr>
          <p:cNvSpPr txBox="1"/>
          <p:nvPr userDrawn="1"/>
        </p:nvSpPr>
        <p:spPr>
          <a:xfrm>
            <a:off x="-38637" y="52611"/>
            <a:ext cx="2524259" cy="314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8.2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86361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9" name="Google Shape;39;p38"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g2bb2dbef343_0_18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2dbef343_0_1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2bb2dbef343_0_18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66" name="Google Shape;66;g2bb2dbef343_0_18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67" name="Google Shape;67;g2bb2dbef343_0_18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68" name="Google Shape;68;g2bb2dbef343_0_18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69" name="Google Shape;69;g2bb2dbef343_0_18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0" name="Google Shape;70;g2bb2dbef343_0_18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71" name="Google Shape;71;g2bb2dbef343_0_18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72"/>
        <p:cNvGrpSpPr/>
        <p:nvPr/>
      </p:nvGrpSpPr>
      <p:grpSpPr>
        <a:xfrm>
          <a:off x="0" y="0"/>
          <a:ext cx="0" cy="0"/>
          <a:chOff x="0" y="0"/>
          <a:chExt cx="0" cy="0"/>
        </a:xfrm>
      </p:grpSpPr>
      <p:sp>
        <p:nvSpPr>
          <p:cNvPr id="73" name="Google Shape;73;g2bb2dbef343_0_194"/>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74" name="Google Shape;74;g2bb2dbef343_0_194"/>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g2bb2dbef343_0_194"/>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2dbef343_0_19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77" name="Google Shape;77;g2bb2dbef343_0_19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8" name="Google Shape;78;g2bb2dbef343_0_194"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79"/>
        <p:cNvGrpSpPr/>
        <p:nvPr/>
      </p:nvGrpSpPr>
      <p:grpSpPr>
        <a:xfrm>
          <a:off x="0" y="0"/>
          <a:ext cx="0" cy="0"/>
          <a:chOff x="0" y="0"/>
          <a:chExt cx="0" cy="0"/>
        </a:xfrm>
      </p:grpSpPr>
      <p:sp>
        <p:nvSpPr>
          <p:cNvPr id="80" name="Google Shape;80;g2bb2dbef343_0_201"/>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g2bb2dbef343_0_201"/>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2" name="Google Shape;82;g2bb2dbef343_0_201"/>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3" name="Google Shape;83;g2bb2dbef343_0_201"/>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2dbef343_0_20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5" name="Google Shape;85;g2bb2dbef343_0_201"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c31ee941_0_72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90883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c31ee941_0_7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c31ee941_0_726"/>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c31ee941_0_726"/>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c31ee941_0_726"/>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c31ee941_0_72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c31ee941_0_726"/>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c31ee941_0_72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2bac31ee941_0_72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810891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2dbef343_0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 name="Google Shape;57;g2bb2dbef343_0_17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2dbef343_0_1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2dbef343_0_1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2dbef343_0_1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c31ee941_0_7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c31ee941_0_718"/>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c31ee941_0_7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c31ee941_0_7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c31ee941_0_7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151602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8/5/2024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639373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s://www.oxfamitalia.org/" TargetMode="External"/><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b2dbef343_0_0"/>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8  - Experiential training session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(8.2)</a:t>
            </a:r>
            <a:r>
              <a:rPr lang="en-US" sz="2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2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Newborn’s care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1" name="Google Shape;161;g2bb2dbef343_0_0"/>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162" name="Google Shape;162;g2bb2dbef343_0_0"/>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63" name="Google Shape;163;g2bb2dbef343_0_0"/>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64" name="Google Shape;164;g2bb2dbef343_0_0"/>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65" name="Google Shape;165;g2bb2dbef343_0_0"/>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66" name="Google Shape;166;g2bb2dbef343_0_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67" name="Google Shape;167;g2bb2dbef343_0_0"/>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68" name="Google Shape;168;g2bb2dbef343_0_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71" name="Google Shape;171;g2bb2dbef343_0_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172" name="Google Shape;172;g2bb2dbef343_0_0"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73" name="Google Shape;173;g2bb2dbef343_0_0"/>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74" name="Google Shape;174;g2bb2dbef343_0_0"/>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75" name="Google Shape;175;g2bb2dbef343_0_0"/>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76" name="Google Shape;176;g2bb2dbef343_0_0"/>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177" name="Google Shape;177;g2bb2dbef343_0_0"/>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178" name="Google Shape;178;g2bb2dbef343_0_0"/>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2" name="Picture 2">
            <a:extLst>
              <a:ext uri="{FF2B5EF4-FFF2-40B4-BE49-F238E27FC236}">
                <a16:creationId xmlns:a16="http://schemas.microsoft.com/office/drawing/2014/main" id="{8F24C475-1CD6-7355-5576-4DF8838790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10">
            <a:extLst>
              <a:ext uri="{FF2B5EF4-FFF2-40B4-BE49-F238E27FC236}">
                <a16:creationId xmlns:a16="http://schemas.microsoft.com/office/drawing/2014/main" id="{8BC9D721-1EA4-2370-1C9B-4A1C4C7C2C38}"/>
              </a:ext>
            </a:extLst>
          </p:cNvPr>
          <p:cNvSpPr/>
          <p:nvPr/>
        </p:nvSpPr>
        <p:spPr>
          <a:xfrm>
            <a:off x="1888851" y="6338016"/>
            <a:ext cx="8829381"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4" name="Picture 27" descr="A black background with white text&#10;&#10;Description automatically generated">
            <a:extLst>
              <a:ext uri="{FF2B5EF4-FFF2-40B4-BE49-F238E27FC236}">
                <a16:creationId xmlns:a16="http://schemas.microsoft.com/office/drawing/2014/main" id="{0DF184EB-40DE-542D-BE23-3D735667CF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Action planning and goal setting </a:t>
            </a:r>
            <a:endParaRPr sz="2200">
              <a:latin typeface="Arial"/>
              <a:ea typeface="Arial"/>
              <a:cs typeface="Arial"/>
              <a:sym typeface="Arial"/>
            </a:endParaRPr>
          </a:p>
        </p:txBody>
      </p:sp>
      <p:sp>
        <p:nvSpPr>
          <p:cNvPr id="5" name="Google Shape;353;g2bac31ee941_0_1005"/>
          <p:cNvSpPr/>
          <p:nvPr/>
        </p:nvSpPr>
        <p:spPr>
          <a:xfrm>
            <a:off x="574200" y="1752636"/>
            <a:ext cx="10016700" cy="267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Action plan steps: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400"/>
              <a:buFont typeface="Arial"/>
              <a:buAutoNum type="arabicPeriod"/>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Identifying a new objective</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Pts val="2400"/>
              <a:buFont typeface="Arial"/>
              <a:buAutoNum type="arabicPeriod"/>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make a plan for achieving it</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SMART goals stands for Specific, Measurable, Achievable, Relevant, and Time-Bound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354;g2bac31ee941_0_1005"/>
          <p:cNvSpPr txBox="1"/>
          <p:nvPr/>
        </p:nvSpPr>
        <p:spPr>
          <a:xfrm>
            <a:off x="1314899" y="4652120"/>
            <a:ext cx="9546000" cy="156962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Example </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lvl="0">
              <a:buSzPts val="2400"/>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Goal: </a:t>
            </a:r>
            <a:r>
              <a:rPr lang="en-US" sz="2400" dirty="0">
                <a:latin typeface="Calibri"/>
                <a:ea typeface="Calibri"/>
                <a:cs typeface="Calibri"/>
                <a:sym typeface="Calibri"/>
              </a:rPr>
              <a:t>I want to monitor my child's sleep routines</a:t>
            </a:r>
          </a:p>
          <a:p>
            <a:pPr lvl="0">
              <a:buSzPts val="2400"/>
            </a:pPr>
            <a:r>
              <a:rPr lang="en-US" sz="2400" b="1" dirty="0">
                <a:latin typeface="Calibri"/>
                <a:ea typeface="Calibri"/>
                <a:cs typeface="Calibri"/>
                <a:sym typeface="Calibri"/>
              </a:rPr>
              <a:t>Plan</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t>
            </a:r>
            <a:r>
              <a:rPr lang="en-US" sz="2400" dirty="0">
                <a:latin typeface="Calibri"/>
                <a:ea typeface="Calibri"/>
                <a:cs typeface="Calibri"/>
                <a:sym typeface="Calibri"/>
              </a:rPr>
              <a:t>I download a baby sleep monitoring app, use it for a month, evaluate its usefulness after that time and readjust the plan if necessary.</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59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Action planning and goal setting </a:t>
            </a:r>
            <a:endParaRPr sz="2200" dirty="0">
              <a:latin typeface="Arial"/>
              <a:ea typeface="Arial"/>
              <a:cs typeface="Arial"/>
              <a:sym typeface="Arial"/>
            </a:endParaRPr>
          </a:p>
        </p:txBody>
      </p:sp>
      <p:sp>
        <p:nvSpPr>
          <p:cNvPr id="5" name="Google Shape;365;g2bac31ee941_0_1063"/>
          <p:cNvSpPr txBox="1"/>
          <p:nvPr/>
        </p:nvSpPr>
        <p:spPr>
          <a:xfrm>
            <a:off x="2688541" y="2028556"/>
            <a:ext cx="7677000" cy="585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Present your Health action plan</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92" y="2964197"/>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096000" y="4117756"/>
            <a:ext cx="4782900" cy="831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Each participant has 5 minutes to present their own action plan.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361;g2bac31ee941_0_1063"/>
          <p:cNvSpPr/>
          <p:nvPr/>
        </p:nvSpPr>
        <p:spPr>
          <a:xfrm>
            <a:off x="9585019" y="6235038"/>
            <a:ext cx="24117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4491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91"/>
        <p:cNvGrpSpPr/>
        <p:nvPr/>
      </p:nvGrpSpPr>
      <p:grpSpPr>
        <a:xfrm>
          <a:off x="0" y="0"/>
          <a:ext cx="0" cy="0"/>
          <a:chOff x="0" y="0"/>
          <a:chExt cx="0" cy="0"/>
        </a:xfrm>
      </p:grpSpPr>
      <p:sp>
        <p:nvSpPr>
          <p:cNvPr id="292" name="Google Shape;292;g2bb2dbef343_0_477"/>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g2bb2dbef343_0_477"/>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4" name="Google Shape;294;g2bb2dbef343_0_477"/>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95" name="Google Shape;295;g2bb2dbef343_0_477"/>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96" name="Google Shape;296;g2bb2dbef343_0_477"/>
          <p:cNvSpPr txBox="1"/>
          <p:nvPr/>
        </p:nvSpPr>
        <p:spPr>
          <a:xfrm>
            <a:off x="340474" y="2922021"/>
            <a:ext cx="5034900" cy="13257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Congratulations!</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You have completed the experiential training session of this module!</a:t>
            </a:r>
            <a:endParaRPr/>
          </a:p>
        </p:txBody>
      </p:sp>
      <p:pic>
        <p:nvPicPr>
          <p:cNvPr id="297" name="Google Shape;297;g2bb2dbef343_0_477"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sp>
        <p:nvSpPr>
          <p:cNvPr id="299" name="Google Shape;299;g2bb2dbef343_0_477"/>
          <p:cNvSpPr/>
          <p:nvPr/>
        </p:nvSpPr>
        <p:spPr>
          <a:xfrm>
            <a:off x="3898918" y="6276822"/>
            <a:ext cx="8293200"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000" b="0" i="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a:solidFill>
                <a:srgbClr val="DDEAF6"/>
              </a:solidFill>
              <a:latin typeface="Calibri"/>
              <a:ea typeface="Calibri"/>
              <a:cs typeface="Calibri"/>
              <a:sym typeface="Calibri"/>
            </a:endParaRPr>
          </a:p>
        </p:txBody>
      </p:sp>
      <p:pic>
        <p:nvPicPr>
          <p:cNvPr id="2" name="Picture 8" descr="Blue text on a black background&#10;&#10;Description automatically generated">
            <a:extLst>
              <a:ext uri="{FF2B5EF4-FFF2-40B4-BE49-F238E27FC236}">
                <a16:creationId xmlns:a16="http://schemas.microsoft.com/office/drawing/2014/main" id="{4CE02D69-61A0-1D34-B688-2880F8A76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b2dbef343_0_1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85" name="Google Shape;185;g2bb2dbef343_0_146"/>
          <p:cNvGrpSpPr/>
          <p:nvPr/>
        </p:nvGrpSpPr>
        <p:grpSpPr>
          <a:xfrm>
            <a:off x="6606686" y="1812884"/>
            <a:ext cx="6096000" cy="1677873"/>
            <a:chOff x="-1066801" y="1523553"/>
            <a:chExt cx="6096000" cy="1677873"/>
          </a:xfrm>
        </p:grpSpPr>
        <p:pic>
          <p:nvPicPr>
            <p:cNvPr id="186" name="Google Shape;186;g2bb2dbef343_0_14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87" name="Google Shape;187;g2bb2dbef343_0_14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188" name="Google Shape;188;g2bb2dbef343_0_146"/>
          <p:cNvGrpSpPr/>
          <p:nvPr/>
        </p:nvGrpSpPr>
        <p:grpSpPr>
          <a:xfrm>
            <a:off x="3483817" y="4504058"/>
            <a:ext cx="6629400" cy="1738528"/>
            <a:chOff x="2579204" y="1882706"/>
            <a:chExt cx="6629400" cy="1738528"/>
          </a:xfrm>
        </p:grpSpPr>
        <p:pic>
          <p:nvPicPr>
            <p:cNvPr id="189" name="Google Shape;189;g2bb2dbef343_0_14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0" name="Google Shape;190;g2bb2dbef343_0_14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91" name="Google Shape;191;g2bb2dbef343_0_146"/>
          <p:cNvGrpSpPr/>
          <p:nvPr/>
        </p:nvGrpSpPr>
        <p:grpSpPr>
          <a:xfrm>
            <a:off x="3020318" y="1776505"/>
            <a:ext cx="6634500" cy="1584350"/>
            <a:chOff x="6639106" y="2919412"/>
            <a:chExt cx="6634500" cy="1584350"/>
          </a:xfrm>
        </p:grpSpPr>
        <p:pic>
          <p:nvPicPr>
            <p:cNvPr id="192" name="Google Shape;192;g2bb2dbef343_0_14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3" name="Google Shape;193;g2bb2dbef343_0_14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94" name="Google Shape;194;g2bb2dbef343_0_146"/>
          <p:cNvGrpSpPr/>
          <p:nvPr/>
        </p:nvGrpSpPr>
        <p:grpSpPr>
          <a:xfrm>
            <a:off x="-1974174" y="1729933"/>
            <a:ext cx="6952500" cy="1601717"/>
            <a:chOff x="-1240501" y="3160643"/>
            <a:chExt cx="6952500" cy="1601717"/>
          </a:xfrm>
        </p:grpSpPr>
        <p:pic>
          <p:nvPicPr>
            <p:cNvPr id="195" name="Google Shape;195;g2bb2dbef343_0_146"/>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96" name="Google Shape;196;g2bb2dbef343_0_14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97" name="Google Shape;197;g2bb2dbef343_0_146"/>
          <p:cNvGrpSpPr/>
          <p:nvPr/>
        </p:nvGrpSpPr>
        <p:grpSpPr>
          <a:xfrm>
            <a:off x="2776075" y="4478327"/>
            <a:ext cx="2543175" cy="1593063"/>
            <a:chOff x="4517932" y="3531206"/>
            <a:chExt cx="2543175" cy="1593063"/>
          </a:xfrm>
        </p:grpSpPr>
        <p:pic>
          <p:nvPicPr>
            <p:cNvPr id="198" name="Google Shape;198;g2bb2dbef343_0_146"/>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99" name="Google Shape;199;g2bb2dbef343_0_14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200" name="Google Shape;200;g2bb2dbef343_0_146"/>
          <p:cNvGrpSpPr/>
          <p:nvPr/>
        </p:nvGrpSpPr>
        <p:grpSpPr>
          <a:xfrm>
            <a:off x="2859813" y="1422238"/>
            <a:ext cx="1973300" cy="2726550"/>
            <a:chOff x="9320178" y="2976204"/>
            <a:chExt cx="1973300" cy="2726550"/>
          </a:xfrm>
        </p:grpSpPr>
        <p:pic>
          <p:nvPicPr>
            <p:cNvPr id="201" name="Google Shape;201;g2bb2dbef343_0_146"/>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02" name="Google Shape;202;g2bb2dbef343_0_14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203" name="Google Shape;203;g2bb2dbef343_0_14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4" name="Google Shape;204;g2bb2dbef343_0_14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5" name="Google Shape;205;g2bb2dbef343_0_14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6" name="Google Shape;206;g2bb2dbef343_0_14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207" name="Google Shape;207;g2bb2dbef343_0_14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8" name="Google Shape;208;g2bb2dbef343_0_14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09" name="Google Shape;209;g2bb2dbef343_0_146"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10" name="Google Shape;210;g2bb2dbef343_0_146"/>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930013"/>
            <a:ext cx="7872768" cy="3075652"/>
          </a:xfrm>
        </p:spPr>
        <p:txBody>
          <a:bodyPr>
            <a:normAutofit/>
          </a:bodyPr>
          <a:lstStyle/>
          <a:p>
            <a:r>
              <a:rPr lang="en-US" dirty="0"/>
              <a:t>Mastering the use of newborn applications</a:t>
            </a:r>
            <a:br>
              <a:rPr lang="en-US" dirty="0"/>
            </a:br>
            <a:endParaRPr lang="en-GB" dirty="0"/>
          </a:p>
          <a:p>
            <a:endParaRPr lang="en-US" dirty="0"/>
          </a:p>
        </p:txBody>
      </p:sp>
      <p:sp>
        <p:nvSpPr>
          <p:cNvPr id="7" name="Google Shape;217;p4"/>
          <p:cNvSpPr txBox="1"/>
          <p:nvPr/>
        </p:nvSpPr>
        <p:spPr>
          <a:xfrm>
            <a:off x="741752" y="423698"/>
            <a:ext cx="7716448"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200" b="1" i="0" u="none" strike="noStrike" cap="none" dirty="0">
                <a:solidFill>
                  <a:schemeClr val="dk1"/>
                </a:solidFill>
                <a:latin typeface="Calibri"/>
                <a:ea typeface="Calibri"/>
                <a:cs typeface="Calibri"/>
                <a:sym typeface="Calibri"/>
              </a:rPr>
              <a:t>Newborn’s Care</a:t>
            </a:r>
            <a:endParaRPr sz="2200" b="1" i="0" u="none" strike="noStrike" cap="none" dirty="0">
              <a:solidFill>
                <a:schemeClr val="dk1"/>
              </a:solidFill>
              <a:latin typeface="Calibri"/>
              <a:ea typeface="Calibri"/>
              <a:cs typeface="Calibri"/>
              <a:sym typeface="Calibri"/>
            </a:endParaRPr>
          </a:p>
        </p:txBody>
      </p:sp>
      <p:sp>
        <p:nvSpPr>
          <p:cNvPr id="10" name="Google Shape;221;p4"/>
          <p:cNvSpPr/>
          <p:nvPr/>
        </p:nvSpPr>
        <p:spPr>
          <a:xfrm>
            <a:off x="285274" y="421628"/>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2" name="Google Shape;222;p4"/>
          <p:cNvSpPr/>
          <p:nvPr/>
        </p:nvSpPr>
        <p:spPr>
          <a:xfrm>
            <a:off x="321574" y="505103"/>
            <a:ext cx="4170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rgbClr val="FFFFFF"/>
                </a:solidFill>
                <a:latin typeface="Calibri"/>
                <a:ea typeface="Calibri"/>
                <a:cs typeface="Calibri"/>
                <a:sym typeface="Calibri"/>
              </a:rPr>
              <a:t>8</a:t>
            </a:r>
            <a:r>
              <a:rPr lang="en-US" sz="2200" b="1" dirty="0">
                <a:solidFill>
                  <a:srgbClr val="FFFFFF"/>
                </a:solidFill>
                <a:latin typeface="Gill Sans"/>
                <a:ea typeface="Gill Sans"/>
                <a:cs typeface="Gill Sans"/>
                <a:sym typeface="Gill Sans"/>
              </a:rPr>
              <a:t> </a:t>
            </a:r>
            <a:endParaRPr sz="2200" b="1" dirty="0">
              <a:solidFill>
                <a:srgbClr val="FFFFFF"/>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05558266-AF18-BE52-C2C0-323A3A7E54F3}"/>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94507B54-4D36-D0E6-102E-5F70E13C04A1}"/>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74785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bac31ee941_0_426"/>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p>
            <a:pPr lvl="0">
              <a:buClr>
                <a:srgbClr val="C01E24"/>
              </a:buClr>
            </a:pPr>
            <a:r>
              <a:rPr lang="en-US" dirty="0">
                <a:solidFill>
                  <a:srgbClr val="C01E24"/>
                </a:solidFill>
              </a:rPr>
              <a:t>Experiential Training Session</a:t>
            </a:r>
            <a:endParaRPr dirty="0">
              <a:solidFill>
                <a:srgbClr val="C01E24"/>
              </a:solidFill>
            </a:endParaRPr>
          </a:p>
        </p:txBody>
      </p:sp>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8" name="Google Shape;232;g2bb2dbef343_0_310"/>
          <p:cNvSpPr/>
          <p:nvPr/>
        </p:nvSpPr>
        <p:spPr>
          <a:xfrm>
            <a:off x="394775" y="2437800"/>
            <a:ext cx="8301356"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500" b="0" i="0" u="none" strike="noStrike" cap="none" dirty="0">
                <a:solidFill>
                  <a:schemeClr val="dk1"/>
                </a:solidFill>
                <a:latin typeface="Calibri"/>
                <a:ea typeface="Calibri"/>
                <a:cs typeface="Calibri"/>
                <a:sym typeface="Calibri"/>
              </a:rPr>
              <a:t>Participants are invited to take part in a health challenge using one of the health applications offered in </a:t>
            </a:r>
            <a:r>
              <a:rPr lang="en-US" sz="2500" b="0" i="0" u="none" strike="noStrike" cap="none" dirty="0" err="1">
                <a:solidFill>
                  <a:schemeClr val="dk1"/>
                </a:solidFill>
                <a:latin typeface="Calibri"/>
                <a:ea typeface="Calibri"/>
                <a:cs typeface="Calibri"/>
                <a:sym typeface="Calibri"/>
              </a:rPr>
              <a:t>Mig</a:t>
            </a:r>
            <a:r>
              <a:rPr lang="en-US" sz="2500" b="0" i="0" u="none" strike="noStrike" cap="none" dirty="0">
                <a:solidFill>
                  <a:schemeClr val="dk1"/>
                </a:solidFill>
                <a:latin typeface="Calibri"/>
                <a:ea typeface="Calibri"/>
                <a:cs typeface="Calibri"/>
                <a:sym typeface="Calibri"/>
              </a:rPr>
              <a:t>-Health Apps.</a:t>
            </a:r>
            <a:endParaRPr sz="25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654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8" name="Google Shape;232;g2bb2dbef343_0_310"/>
          <p:cNvSpPr/>
          <p:nvPr/>
        </p:nvSpPr>
        <p:spPr>
          <a:xfrm>
            <a:off x="394775" y="2006850"/>
            <a:ext cx="8301356" cy="861900"/>
          </a:xfrm>
          <a:prstGeom prst="rect">
            <a:avLst/>
          </a:prstGeom>
          <a:noFill/>
          <a:ln>
            <a:noFill/>
          </a:ln>
        </p:spPr>
        <p:txBody>
          <a:bodyPr spcFirstLastPara="1" wrap="square" lIns="91425" tIns="45700" rIns="91425" bIns="45700" anchor="t" anchorCtr="0">
            <a:noAutofit/>
          </a:bodyPr>
          <a:lstStyle/>
          <a:p>
            <a:pPr marL="457200" lvl="0">
              <a:lnSpc>
                <a:spcPct val="150000"/>
              </a:lnSpc>
              <a:spcBef>
                <a:spcPts val="1200"/>
              </a:spcBef>
              <a:buSzPct val="74779"/>
            </a:pPr>
            <a:r>
              <a:rPr lang="en-US" sz="2800" dirty="0">
                <a:latin typeface="Calibri" panose="020F0502020204030204" pitchFamily="34" charset="0"/>
                <a:cs typeface="Calibri" panose="020F0502020204030204" pitchFamily="34" charset="0"/>
              </a:rPr>
              <a:t>Each participant should think about which application can be useful for the care of their newborn.</a:t>
            </a:r>
          </a:p>
          <a:p>
            <a:pPr marL="457200" lvl="0">
              <a:lnSpc>
                <a:spcPct val="150000"/>
              </a:lnSpc>
              <a:spcBef>
                <a:spcPts val="1200"/>
              </a:spcBef>
              <a:buSzPct val="74779"/>
            </a:pPr>
            <a:r>
              <a:rPr lang="en-US" sz="2800" dirty="0">
                <a:latin typeface="Calibri" panose="020F0502020204030204" pitchFamily="34" charset="0"/>
                <a:cs typeface="Calibri" panose="020F0502020204030204" pitchFamily="34" charset="0"/>
              </a:rPr>
              <a:t>Once identified, participants will browse the </a:t>
            </a:r>
            <a:r>
              <a:rPr lang="en-US" sz="2800" dirty="0" err="1">
                <a:latin typeface="Calibri" panose="020F0502020204030204" pitchFamily="34" charset="0"/>
                <a:cs typeface="Calibri" panose="020F0502020204030204" pitchFamily="34" charset="0"/>
              </a:rPr>
              <a:t>Mig</a:t>
            </a:r>
            <a:r>
              <a:rPr lang="en-US" sz="2800" dirty="0">
                <a:latin typeface="Calibri" panose="020F0502020204030204" pitchFamily="34" charset="0"/>
                <a:cs typeface="Calibri" panose="020F0502020204030204" pitchFamily="34" charset="0"/>
              </a:rPr>
              <a:t>-health Apps platform to download the app and start using it.</a:t>
            </a:r>
          </a:p>
          <a:p>
            <a:pPr marL="0" marR="0" lvl="0" indent="0" algn="l" rtl="0">
              <a:lnSpc>
                <a:spcPct val="100000"/>
              </a:lnSpc>
              <a:spcBef>
                <a:spcPts val="0"/>
              </a:spcBef>
              <a:spcAft>
                <a:spcPts val="0"/>
              </a:spcAft>
              <a:buNone/>
            </a:pPr>
            <a:endParaRPr sz="2500" b="0" i="0" u="none" strike="noStrike" cap="none" dirty="0">
              <a:solidFill>
                <a:schemeClr val="dk1"/>
              </a:solidFill>
              <a:latin typeface="Calibri"/>
              <a:ea typeface="Calibri"/>
              <a:cs typeface="Calibri"/>
              <a:sym typeface="Calibri"/>
            </a:endParaRPr>
          </a:p>
        </p:txBody>
      </p:sp>
      <p:sp>
        <p:nvSpPr>
          <p:cNvPr id="10" name="Google Shape;245;g2bb2dbef343_0_381"/>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1" name="Google Shape;257;g2bac31ee941_0_542"/>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1</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23573D28-D495-9201-E4F8-2FC38AFDE4A9}"/>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46742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10" name="Google Shape;245;g2bb2dbef343_0_381"/>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1" name="Google Shape;257;g2bac31ee941_0_542"/>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2</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F1780CAB-6599-EBC0-B7D4-2A30F6B241E8}"/>
              </a:ext>
            </a:extLst>
          </p:cNvPr>
          <p:cNvSpPr>
            <a:spLocks noGrp="1"/>
          </p:cNvSpPr>
          <p:nvPr>
            <p:ph type="title"/>
          </p:nvPr>
        </p:nvSpPr>
        <p:spPr/>
        <p:txBody>
          <a:bodyPr/>
          <a:lstStyle/>
          <a:p>
            <a:endParaRPr lang="el-GR" dirty="0"/>
          </a:p>
        </p:txBody>
      </p:sp>
      <p:sp>
        <p:nvSpPr>
          <p:cNvPr id="9" name="Google Shape;255;g2bb2dbef343_0_395"/>
          <p:cNvSpPr txBox="1">
            <a:spLocks noGrp="1"/>
          </p:cNvSpPr>
          <p:nvPr>
            <p:ph type="body" idx="1"/>
          </p:nvPr>
        </p:nvSpPr>
        <p:spPr>
          <a:xfrm>
            <a:off x="557999" y="2459736"/>
            <a:ext cx="8598880" cy="3941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n-US" sz="2942" dirty="0"/>
              <a:t>Once the application is downloaded, learner will be prompted to register and accept all terms of use and privacy policies</a:t>
            </a:r>
            <a:r>
              <a:rPr lang="en-US" sz="2000" dirty="0"/>
              <a:t>.</a:t>
            </a:r>
            <a:endParaRPr sz="2000"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spTree>
    <p:extLst>
      <p:ext uri="{BB962C8B-B14F-4D97-AF65-F5344CB8AC3E}">
        <p14:creationId xmlns:p14="http://schemas.microsoft.com/office/powerpoint/2010/main" val="359096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10" name="Google Shape;245;g2bb2dbef343_0_381"/>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1" name="Google Shape;257;g2bac31ee941_0_542"/>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658FE96F-B9B4-F35C-4049-3F53901A25B9}"/>
              </a:ext>
            </a:extLst>
          </p:cNvPr>
          <p:cNvSpPr>
            <a:spLocks noGrp="1"/>
          </p:cNvSpPr>
          <p:nvPr>
            <p:ph type="title"/>
          </p:nvPr>
        </p:nvSpPr>
        <p:spPr/>
        <p:txBody>
          <a:bodyPr/>
          <a:lstStyle/>
          <a:p>
            <a:endParaRPr lang="el-GR"/>
          </a:p>
        </p:txBody>
      </p:sp>
      <p:sp>
        <p:nvSpPr>
          <p:cNvPr id="9" name="Google Shape;268;g2bb2dbef343_0_416"/>
          <p:cNvSpPr txBox="1">
            <a:spLocks noGrp="1"/>
          </p:cNvSpPr>
          <p:nvPr>
            <p:ph type="body" idx="1"/>
          </p:nvPr>
        </p:nvSpPr>
        <p:spPr>
          <a:xfrm>
            <a:off x="557999" y="2459736"/>
            <a:ext cx="8747277" cy="3941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n-US" sz="2942" dirty="0"/>
              <a:t>Learners will subsequently use the application asynchronously for one or two weeks.</a:t>
            </a:r>
            <a:endParaRPr dirty="0"/>
          </a:p>
          <a:p>
            <a:pPr marL="0" lvl="0" indent="0" algn="l" rtl="0">
              <a:lnSpc>
                <a:spcPct val="150000"/>
              </a:lnSpc>
              <a:spcBef>
                <a:spcPts val="1200"/>
              </a:spcBef>
              <a:spcAft>
                <a:spcPts val="0"/>
              </a:spcAft>
              <a:buSzPts val="2200"/>
              <a:buNone/>
            </a:pPr>
            <a:r>
              <a:rPr lang="en-US" sz="2942" dirty="0"/>
              <a:t>Learners will then return to the platform to comment on their experience through commentaries or videos. </a:t>
            </a:r>
            <a:endParaRPr sz="2942"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spTree>
    <p:extLst>
      <p:ext uri="{BB962C8B-B14F-4D97-AF65-F5344CB8AC3E}">
        <p14:creationId xmlns:p14="http://schemas.microsoft.com/office/powerpoint/2010/main" val="119367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
        <p:nvSpPr>
          <p:cNvPr id="10" name="Google Shape;245;g2bb2dbef343_0_381"/>
          <p:cNvSpPr/>
          <p:nvPr/>
        </p:nvSpPr>
        <p:spPr>
          <a:xfrm>
            <a:off x="572423" y="10602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11" name="Google Shape;257;g2bac31ee941_0_542"/>
          <p:cNvSpPr txBox="1"/>
          <p:nvPr/>
        </p:nvSpPr>
        <p:spPr>
          <a:xfrm>
            <a:off x="775150" y="10602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83D641C0-5FE6-9CA1-9BD1-48BDD4834DCD}"/>
              </a:ext>
            </a:extLst>
          </p:cNvPr>
          <p:cNvSpPr>
            <a:spLocks noGrp="1"/>
          </p:cNvSpPr>
          <p:nvPr>
            <p:ph type="title"/>
          </p:nvPr>
        </p:nvSpPr>
        <p:spPr/>
        <p:txBody>
          <a:bodyPr/>
          <a:lstStyle/>
          <a:p>
            <a:endParaRPr lang="el-GR"/>
          </a:p>
        </p:txBody>
      </p:sp>
      <p:sp>
        <p:nvSpPr>
          <p:cNvPr id="9" name="Google Shape;268;g2bb2dbef343_0_416"/>
          <p:cNvSpPr txBox="1">
            <a:spLocks noGrp="1"/>
          </p:cNvSpPr>
          <p:nvPr>
            <p:ph type="body" idx="1"/>
          </p:nvPr>
        </p:nvSpPr>
        <p:spPr>
          <a:xfrm>
            <a:off x="557999" y="2459736"/>
            <a:ext cx="8096604" cy="3941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en-US" sz="2942" dirty="0"/>
              <a:t>Learners will subsequently use the application asynchronously for one or two weeks.</a:t>
            </a:r>
            <a:endParaRPr dirty="0"/>
          </a:p>
          <a:p>
            <a:pPr marL="0" lvl="0" indent="0" algn="l" rtl="0">
              <a:lnSpc>
                <a:spcPct val="150000"/>
              </a:lnSpc>
              <a:spcBef>
                <a:spcPts val="1200"/>
              </a:spcBef>
              <a:spcAft>
                <a:spcPts val="0"/>
              </a:spcAft>
              <a:buSzPts val="2200"/>
              <a:buNone/>
            </a:pPr>
            <a:r>
              <a:rPr lang="en-US" sz="2942" dirty="0"/>
              <a:t>Learners will then return to the platform to comment on their experience through commentaries or videos. </a:t>
            </a:r>
            <a:endParaRPr sz="2942"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spTree>
    <p:extLst>
      <p:ext uri="{BB962C8B-B14F-4D97-AF65-F5344CB8AC3E}">
        <p14:creationId xmlns:p14="http://schemas.microsoft.com/office/powerpoint/2010/main" val="4026484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Action planning and goal setting </a:t>
            </a:r>
            <a:endParaRPr sz="2200" dirty="0">
              <a:latin typeface="Arial"/>
              <a:ea typeface="Arial"/>
              <a:cs typeface="Arial"/>
              <a:sym typeface="Arial"/>
            </a:endParaRPr>
          </a:p>
        </p:txBody>
      </p:sp>
      <p:sp>
        <p:nvSpPr>
          <p:cNvPr id="8" name="Google Shape;339;g2bac31ee941_0_945"/>
          <p:cNvSpPr/>
          <p:nvPr/>
        </p:nvSpPr>
        <p:spPr>
          <a:xfrm>
            <a:off x="298994" y="1702932"/>
            <a:ext cx="11441700" cy="1569600"/>
          </a:xfrm>
          <a:prstGeom prst="rect">
            <a:avLst/>
          </a:prstGeom>
          <a:noFill/>
          <a:ln>
            <a:noFill/>
          </a:ln>
        </p:spPr>
        <p:txBody>
          <a:bodyPr spcFirstLastPara="1" wrap="square" lIns="91425" tIns="45700" rIns="91425" bIns="45700" anchor="t" anchorCtr="0">
            <a:noAutofit/>
          </a:bodyPr>
          <a:lstStyle/>
          <a:p>
            <a:pPr lvl="0">
              <a:buSzPts val="2400"/>
            </a:pPr>
            <a:r>
              <a:rPr lang="en-US" sz="2400" dirty="0">
                <a:latin typeface="Calibri"/>
                <a:ea typeface="Calibri"/>
                <a:cs typeface="Calibri"/>
                <a:sym typeface="Calibri"/>
              </a:rPr>
              <a:t>In the previous activity the participants in the session have chosen from the </a:t>
            </a:r>
            <a:r>
              <a:rPr lang="en-US" sz="2400" dirty="0" err="1">
                <a:latin typeface="Calibri"/>
                <a:ea typeface="Calibri"/>
                <a:cs typeface="Calibri"/>
                <a:sym typeface="Calibri"/>
              </a:rPr>
              <a:t>Mig</a:t>
            </a:r>
            <a:r>
              <a:rPr lang="en-US" sz="2400" dirty="0">
                <a:latin typeface="Calibri"/>
                <a:ea typeface="Calibri"/>
                <a:cs typeface="Calibri"/>
                <a:sym typeface="Calibri"/>
              </a:rPr>
              <a:t>-health Apps </a:t>
            </a:r>
            <a:r>
              <a:rPr lang="en-US" sz="2400" dirty="0" err="1">
                <a:latin typeface="Calibri"/>
                <a:ea typeface="Calibri"/>
                <a:cs typeface="Calibri"/>
                <a:sym typeface="Calibri"/>
              </a:rPr>
              <a:t>programme</a:t>
            </a:r>
            <a:r>
              <a:rPr lang="en-US" sz="2400" dirty="0">
                <a:latin typeface="Calibri"/>
                <a:ea typeface="Calibri"/>
                <a:cs typeface="Calibri"/>
                <a:sym typeface="Calibri"/>
              </a:rPr>
              <a:t> an application that can be useful for the care of their newborn:</a:t>
            </a:r>
          </a:p>
          <a:p>
            <a:pPr lvl="0">
              <a:buSzPts val="2400"/>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"Is there anything you would like to work on to help you achieve your health goal?"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341;g2bac31ee941_0_945"/>
          <p:cNvSpPr/>
          <p:nvPr/>
        </p:nvSpPr>
        <p:spPr>
          <a:xfrm>
            <a:off x="5440032" y="3290364"/>
            <a:ext cx="412500" cy="6051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340;g2bac31ee941_0_945"/>
          <p:cNvSpPr txBox="1"/>
          <p:nvPr/>
        </p:nvSpPr>
        <p:spPr>
          <a:xfrm>
            <a:off x="360044" y="3950022"/>
            <a:ext cx="11319600" cy="4617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Action plans are detailed descriptions of the actions a person will take to achieve a goal. </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342;g2bac31ee941_0_945"/>
          <p:cNvSpPr/>
          <p:nvPr/>
        </p:nvSpPr>
        <p:spPr>
          <a:xfrm>
            <a:off x="4067456" y="4547297"/>
            <a:ext cx="6096000" cy="2308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1: Set a SMART goal</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2: Identify tasks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3: Allocate resources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4: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Prioritise</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tasks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5: Set deadlines and milestones</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6: Monitor and review the action plan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021862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2 Experiential trai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gr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Cu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4K6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OCu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OCu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OCu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grqhYFQaV5GsAAABvAAAAHAAAAHVuaXZlcnNhbC9sb2NhbF9zZXR0aW5ncy54bWwNyrEKwkAMANC9XxEySB3Uugn2rpujCK0fENogB7mk9ELRv/e2N7x++GaBnbeSTANezx0C62xL0k/A9/Q43RCKky4kphxQDWGITS82k4zsXmOBVejH28S5wvlJuc4XqbOkAu1B/B6PeInNH1BLAwQUAAIACADhr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4a6oWOohDhNLAAAAbAAAABsAAAB1bml2ZXJzYWwvdW5pdmVyc2FsLnBuZy54bWyzsa/IzVEoSy0qzszPs1Uy1DNQsrfj5bIpKEoty0wtV6gAigEFIUBJoRLINUJwyzNTSjKAQiYmFgjBjNTM9IwSoKiBhRlcVB9oKABQSwECAAAUAAIACACpflBPNmFYAkcDAADhCQAAFAAAAAAAAAABAAAAAAAAAAAAdW5pdmVyc2FsL3BsYXllci54bWxQSwECAAAUAAIACADgrqhYtTf0qBwFAADhEwAAHQAAAAAAAAABAAAAAAB5AwAAdW5pdmVyc2FsL2NvbW1vbl9tZXNzYWdlcy5sbmdQSwECAAAUAAIACADgrqhYFR5gG6MAAAB/AQAALgAAAAAAAAABAAAAAADQCAAAdW5pdmVyc2FsL3BsYXliYWNrX2FuZF9uYXZpZ2F0aW9uX3NldHRpbmdzLnhtbFBLAQIAABQAAgAIAOCuqFh0STUfPAQAAAwVAAAnAAAAAAAAAAEAAAAAAL8JAAB1bml2ZXJzYWwvZmxhc2hfcHVibGlzaGluZ19zZXR0aW5ncy54bWxQSwECAAAUAAIACADgrqhYN4uHansDAACsDAAAIQAAAAAAAAABAAAAAABADgAAdW5pdmVyc2FsL2ZsYXNoX3NraW5fc2V0dGluZ3MueG1sUEsBAgAAFAACAAgA4K6oWKavViM2BAAAlhQAACYAAAAAAAAAAQAAAAAA+hEAAHVuaXZlcnNhbC9odG1sX3B1Ymxpc2hpbmdfc2V0dGluZ3MueG1sUEsBAgAAFAACAAgA4K6oWCYPfuiwAQAAbwYAAB8AAAAAAAAAAQAAAAAAdBYAAHVuaXZlcnNhbC9odG1sX3NraW5fc2V0dGluZ3MuanNQSwECAAAUAAIACADgrqhYFQaV5GsAAABvAAAAHAAAAAAAAAABAAAAAABhGAAAdW5pdmVyc2FsL2xvY2FsX3NldHRpbmdzLnhtbFBLAQIAABQAAgAIAOGuqFjCG66ZaBIAAPdNAAAXAAAAAAAAAAAAAAAAAAYZAAB1bml2ZXJzYWwvdW5pdmVyc2FsLnBuZ1BLAQIAABQAAgAIAOGuqFjqIQ4TSwAAAGwAAAAbAAAAAAAAAAEAAAAAAKMrAAB1bml2ZXJzYWwvdW5pdmVyc2FsLnBuZy54bWxQSwUGAAAAAAoACgAGAwAAJywAAAAA"/>
  <p:tag name="ISPRING_LMS_API_VERSION" val="SCORM 1.2"/>
  <p:tag name="ISPRING_ULTRA_SCORM_COURSE_ID" val="1D8106C3-BC3F-49B2-8364-8CB9644C7E3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2 Experiential train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597</Words>
  <Application>Microsoft Office PowerPoint</Application>
  <PresentationFormat>Ευρεία οθόνη</PresentationFormat>
  <Paragraphs>97</Paragraphs>
  <Slides>12</Slides>
  <Notes>12</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4</vt:i4>
      </vt:variant>
      <vt:variant>
        <vt:lpstr>Τίτλοι διαφανειών</vt:lpstr>
      </vt:variant>
      <vt:variant>
        <vt:i4>12</vt:i4>
      </vt:variant>
    </vt:vector>
  </HeadingPairs>
  <TitlesOfParts>
    <vt:vector size="28" baseType="lpstr">
      <vt:lpstr>Abadi Extra Light</vt:lpstr>
      <vt:lpstr>Gill Sans</vt:lpstr>
      <vt:lpstr>Noto Sans Symbols</vt:lpstr>
      <vt:lpstr>Roboto</vt:lpstr>
      <vt:lpstr>Wingdings</vt:lpstr>
      <vt:lpstr>Arial</vt:lpstr>
      <vt:lpstr>Calibri</vt:lpstr>
      <vt:lpstr>Impact</vt:lpstr>
      <vt:lpstr>Calibri Light</vt:lpstr>
      <vt:lpstr>Adobe Gothic Std B</vt:lpstr>
      <vt:lpstr>MS PGothic</vt:lpstr>
      <vt:lpstr>Gill Sans Nova</vt:lpstr>
      <vt:lpstr>Θέμα του Office</vt:lpstr>
      <vt:lpstr>Θέμα του Office</vt:lpstr>
      <vt:lpstr>1_Θέμα του Office</vt:lpstr>
      <vt:lpstr>2_Θέμα του Office</vt:lpstr>
      <vt:lpstr>Παρουσίαση του PowerPoint</vt:lpstr>
      <vt:lpstr>Partners</vt:lpstr>
      <vt:lpstr>Objectives</vt:lpstr>
      <vt:lpstr>Experiential Training Session</vt:lpstr>
      <vt:lpstr>Παρουσίαση του PowerPoint</vt:lpstr>
      <vt:lpstr>Παρουσίαση του PowerPoint</vt:lpstr>
      <vt:lpstr>Παρουσίαση του PowerPoint</vt:lpstr>
      <vt:lpstr>Παρουσίαση του PowerPoint</vt:lpstr>
      <vt:lpstr>Action planning and goal setting </vt:lpstr>
      <vt:lpstr>Action planning and goal setting </vt:lpstr>
      <vt:lpstr>Action planning and goal setting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2 Experiential training session</dc:title>
  <dc:creator>pantelis bbalaouras</dc:creator>
  <cp:lastModifiedBy>pantelis</cp:lastModifiedBy>
  <cp:revision>11</cp:revision>
  <dcterms:created xsi:type="dcterms:W3CDTF">2020-06-02T13:31:56Z</dcterms:created>
  <dcterms:modified xsi:type="dcterms:W3CDTF">2024-05-08T18:55:33Z</dcterms:modified>
</cp:coreProperties>
</file>