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57" r:id="rId2"/>
    <p:sldId id="458" r:id="rId3"/>
    <p:sldId id="437" r:id="rId4"/>
    <p:sldId id="459" r:id="rId5"/>
    <p:sldId id="404" r:id="rId6"/>
  </p:sldIdLst>
  <p:sldSz cx="12192000" cy="6858000"/>
  <p:notesSz cx="6858000" cy="9144000"/>
  <p:custDataLst>
    <p:tags r:id="rId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0E5"/>
    <a:srgbClr val="F8F8F8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C4FB02-CADE-4149-97C1-7CB0614FA5AB}" v="4" dt="2024-05-02T09:23:01.4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3497" autoAdjust="0"/>
  </p:normalViewPr>
  <p:slideViewPr>
    <p:cSldViewPr snapToGrid="0">
      <p:cViewPr varScale="1">
        <p:scale>
          <a:sx n="97" d="100"/>
          <a:sy n="97" d="100"/>
        </p:scale>
        <p:origin x="4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04C4FB02-CADE-4149-97C1-7CB0614FA5AB}"/>
    <pc:docChg chg="modSld modMainMaster">
      <pc:chgData name="pantelis balaouras" userId="25e8755020fc1734" providerId="LiveId" clId="{04C4FB02-CADE-4149-97C1-7CB0614FA5AB}" dt="2024-05-02T09:23:01.470" v="13"/>
      <pc:docMkLst>
        <pc:docMk/>
      </pc:docMkLst>
      <pc:sldChg chg="addSp delSp modSp">
        <pc:chgData name="pantelis balaouras" userId="25e8755020fc1734" providerId="LiveId" clId="{04C4FB02-CADE-4149-97C1-7CB0614FA5AB}" dt="2024-05-02T09:23:01.470" v="13"/>
        <pc:sldMkLst>
          <pc:docMk/>
          <pc:sldMk cId="1915799683" sldId="404"/>
        </pc:sldMkLst>
        <pc:picChg chg="add mod">
          <ac:chgData name="pantelis balaouras" userId="25e8755020fc1734" providerId="LiveId" clId="{04C4FB02-CADE-4149-97C1-7CB0614FA5AB}" dt="2024-05-02T09:23:01.470" v="13"/>
          <ac:picMkLst>
            <pc:docMk/>
            <pc:sldMk cId="1915799683" sldId="404"/>
            <ac:picMk id="4" creationId="{6E79E4AE-0124-62C0-B38A-A105ABB0BB39}"/>
          </ac:picMkLst>
        </pc:picChg>
        <pc:picChg chg="del">
          <ac:chgData name="pantelis balaouras" userId="25e8755020fc1734" providerId="LiveId" clId="{04C4FB02-CADE-4149-97C1-7CB0614FA5AB}" dt="2024-05-02T09:23:00.939" v="12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 mod">
        <pc:chgData name="pantelis balaouras" userId="25e8755020fc1734" providerId="LiveId" clId="{04C4FB02-CADE-4149-97C1-7CB0614FA5AB}" dt="2024-04-29T16:48:19.866" v="1" actId="255"/>
        <pc:sldMkLst>
          <pc:docMk/>
          <pc:sldMk cId="2775606300" sldId="457"/>
        </pc:sldMkLst>
        <pc:spChg chg="mod">
          <ac:chgData name="pantelis balaouras" userId="25e8755020fc1734" providerId="LiveId" clId="{04C4FB02-CADE-4149-97C1-7CB0614FA5AB}" dt="2024-04-29T16:48:19.866" v="1" actId="255"/>
          <ac:spMkLst>
            <pc:docMk/>
            <pc:sldMk cId="2775606300" sldId="457"/>
            <ac:spMk id="4" creationId="{122BC770-408C-50C8-126F-18790E99F2CB}"/>
          </ac:spMkLst>
        </pc:spChg>
      </pc:sldChg>
      <pc:sldChg chg="addSp modSp mod">
        <pc:chgData name="pantelis balaouras" userId="25e8755020fc1734" providerId="LiveId" clId="{04C4FB02-CADE-4149-97C1-7CB0614FA5AB}" dt="2024-05-02T09:22:44.270" v="11" actId="167"/>
        <pc:sldMkLst>
          <pc:docMk/>
          <pc:sldMk cId="3796464986" sldId="459"/>
        </pc:sldMkLst>
        <pc:spChg chg="mod">
          <ac:chgData name="pantelis balaouras" userId="25e8755020fc1734" providerId="LiveId" clId="{04C4FB02-CADE-4149-97C1-7CB0614FA5AB}" dt="2024-05-02T09:22:37.392" v="10" actId="114"/>
          <ac:spMkLst>
            <pc:docMk/>
            <pc:sldMk cId="3796464986" sldId="459"/>
            <ac:spMk id="4" creationId="{E0308CCA-7979-6DB8-C0FD-349C24519D98}"/>
          </ac:spMkLst>
        </pc:spChg>
        <pc:spChg chg="add mod">
          <ac:chgData name="pantelis balaouras" userId="25e8755020fc1734" providerId="LiveId" clId="{04C4FB02-CADE-4149-97C1-7CB0614FA5AB}" dt="2024-05-02T09:22:27.704" v="9"/>
          <ac:spMkLst>
            <pc:docMk/>
            <pc:sldMk cId="3796464986" sldId="459"/>
            <ac:spMk id="5" creationId="{B97829AF-43E3-E836-F7E0-476A2DCD8B9F}"/>
          </ac:spMkLst>
        </pc:spChg>
        <pc:picChg chg="add mod">
          <ac:chgData name="pantelis balaouras" userId="25e8755020fc1734" providerId="LiveId" clId="{04C4FB02-CADE-4149-97C1-7CB0614FA5AB}" dt="2024-05-02T09:22:44.270" v="11" actId="167"/>
          <ac:picMkLst>
            <pc:docMk/>
            <pc:sldMk cId="3796464986" sldId="459"/>
            <ac:picMk id="3" creationId="{BFB4E500-EA74-9A31-DA88-73301A22DBC3}"/>
          </ac:picMkLst>
        </pc:picChg>
      </pc:sldChg>
      <pc:sldMasterChg chg="modSldLayout">
        <pc:chgData name="pantelis balaouras" userId="25e8755020fc1734" providerId="LiveId" clId="{04C4FB02-CADE-4149-97C1-7CB0614FA5AB}" dt="2024-04-29T16:48:56.738" v="7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04C4FB02-CADE-4149-97C1-7CB0614FA5AB}" dt="2024-04-29T16:48:56.738" v="7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04C4FB02-CADE-4149-97C1-7CB0614FA5AB}" dt="2024-04-29T16:48:56.738" v="7" actId="20577"/>
            <ac:spMkLst>
              <pc:docMk/>
              <pc:sldMasterMk cId="1468923052" sldId="2147483648"/>
              <pc:sldLayoutMk cId="2577986437" sldId="2147483661"/>
              <ac:spMk id="5" creationId="{FC102936-A56C-5A73-FCC2-811B232C4251}"/>
            </ac:spMkLst>
          </pc:spChg>
        </pc:sldLayoutChg>
        <pc:sldLayoutChg chg="modSp mod">
          <pc:chgData name="pantelis balaouras" userId="25e8755020fc1734" providerId="LiveId" clId="{04C4FB02-CADE-4149-97C1-7CB0614FA5AB}" dt="2024-04-29T16:48:50.960" v="5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04C4FB02-CADE-4149-97C1-7CB0614FA5AB}" dt="2024-04-29T16:48:50.960" v="5" actId="20577"/>
            <ac:spMkLst>
              <pc:docMk/>
              <pc:sldMasterMk cId="1468923052" sldId="2147483648"/>
              <pc:sldLayoutMk cId="2515741970" sldId="2147483665"/>
              <ac:spMk id="7" creationId="{EFCDE73C-59C4-D805-92A9-F4CA52B3EE26}"/>
            </ac:spMkLst>
          </pc:spChg>
        </pc:sldLayoutChg>
        <pc:sldLayoutChg chg="modSp mod">
          <pc:chgData name="pantelis balaouras" userId="25e8755020fc1734" providerId="LiveId" clId="{04C4FB02-CADE-4149-97C1-7CB0614FA5AB}" dt="2024-04-29T16:48:45.700" v="3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04C4FB02-CADE-4149-97C1-7CB0614FA5AB}" dt="2024-04-29T16:48:45.700" v="3" actId="20577"/>
            <ac:spMkLst>
              <pc:docMk/>
              <pc:sldMasterMk cId="1468923052" sldId="2147483648"/>
              <pc:sldLayoutMk cId="2336866591" sldId="2147483666"/>
              <ac:spMk id="5" creationId="{302F30FD-5A71-F150-38B2-B53EA3F6D899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6339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7271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9286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5" name="TextBox 12">
            <a:extLst>
              <a:ext uri="{FF2B5EF4-FFF2-40B4-BE49-F238E27FC236}">
                <a16:creationId xmlns:a16="http://schemas.microsoft.com/office/drawing/2014/main" id="{FC102936-A56C-5A73-FCC2-811B232C42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3335383" cy="318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11.4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Apps for Healthcare Services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EFCDE73C-59C4-D805-92A9-F4CA52B3EE2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3335383" cy="318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11.4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Apps for Healthcare Services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302F30FD-5A71-F150-38B2-B53EA3F6D89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5329881" cy="318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11.4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n-US" altLang="el-GR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Aplicaciones</a:t>
            </a:r>
            <a:r>
              <a:rPr lang="en-U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para </a:t>
            </a:r>
            <a:r>
              <a:rPr lang="en-US" altLang="el-GR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servicios</a:t>
            </a:r>
            <a:r>
              <a:rPr lang="en-U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n-US" altLang="el-GR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sanitarios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6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1.jpeg"/><Relationship Id="rId21" Type="http://schemas.openxmlformats.org/officeDocument/2006/relationships/image" Target="../media/image20.jp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11 - Sesión de </a:t>
            </a:r>
            <a:r>
              <a:rPr lang="en-US" sz="3400" b="1" dirty="0">
                <a:solidFill>
                  <a:srgbClr val="C00000"/>
                </a:solidFill>
                <a:effectLst/>
                <a:latin typeface="+mj-lt"/>
              </a:rPr>
              <a:t>clausura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(11.4)</a:t>
            </a:r>
          </a:p>
          <a:p>
            <a:pPr>
              <a:spcAft>
                <a:spcPts val="600"/>
              </a:spcAft>
            </a:pPr>
            <a:r>
              <a:rPr lang="en-US" sz="3400" b="1" kern="120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Aplicaciones</a:t>
            </a:r>
            <a:r>
              <a:rPr lang="en-US" sz="3400" b="1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4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para servicios sanitarios</a:t>
            </a: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" y="5982612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5" name="Εικόνα 24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9" y="6406196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702928"/>
            <a:ext cx="11059692" cy="728162"/>
          </a:xfrm>
        </p:spPr>
        <p:txBody>
          <a:bodyPr>
            <a:normAutofit/>
          </a:bodyPr>
          <a:lstStyle/>
          <a:p>
            <a:r>
              <a:rPr lang="en-US" sz="3200" dirty="0"/>
              <a:t>Comprobar el resultado del autoaprendizaje</a:t>
            </a:r>
            <a:endParaRPr lang="el-GR" sz="3200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515932"/>
            <a:ext cx="11059693" cy="4592900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en-GB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Esta sesión puede organizarse cara a cara o en línea. </a:t>
            </a:r>
            <a:endParaRPr lang="de-DE" sz="1800" dirty="0">
              <a:effectLst/>
              <a:ea typeface="MyriadPro-Regular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en-GB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 pide a los alumnos que presenten su plan para utilizar aplicaciones de servicios sanitarios relacionadas con su propia persona o con un amigo o familiar. Se les pregunta a qué tipo de dificultades se enfrentaron, si las hubo, y cómo las afrontaron.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de-DE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El resultado </a:t>
            </a:r>
            <a:r>
              <a:rPr lang="de-DE" sz="18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será:</a:t>
            </a:r>
            <a:endParaRPr lang="de-DE" sz="1800" dirty="0">
              <a:effectLst/>
              <a:ea typeface="MyriadPro-Regular"/>
            </a:endParaRPr>
          </a:p>
          <a:p>
            <a:pPr marL="342900" lvl="0" indent="-3429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"/>
            </a:pPr>
            <a:r>
              <a:rPr lang="en-GB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una colección de ejemplos de aplicaciones de servicios sanitarios en </a:t>
            </a:r>
            <a:r>
              <a:rPr lang="en-GB" sz="1800" dirty="0">
                <a:effectLst/>
                <a:ea typeface="Calibri" panose="020F0502020204030204" pitchFamily="34" charset="0"/>
              </a:rPr>
              <a:t>su país de llegada (basada en la identificación de aplicaciones sanitarias)</a:t>
            </a:r>
            <a:endParaRPr lang="de-DE" sz="18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0000"/>
              </a:lnSpc>
              <a:buFont typeface="Wingdings" panose="05000000000000000000" pitchFamily="2" charset="2"/>
              <a:buChar char=""/>
            </a:pPr>
            <a:r>
              <a:rPr lang="en-GB" sz="1800" dirty="0">
                <a:effectLst/>
                <a:ea typeface="Calibri" panose="020F0502020204030204" pitchFamily="34" charset="0"/>
              </a:rPr>
              <a:t>una lista prioritaria de servicios sanitarios que los alumnos consideren específicamente útiles para ellos/un amigo/un familiar (basada en el plan de utilización de los servicios de la aplicación sanitaria)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de-DE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Recursos:</a:t>
            </a:r>
            <a:endParaRPr lang="de-DE" sz="1800" dirty="0">
              <a:effectLst/>
              <a:ea typeface="MyriadPro-Regular"/>
            </a:endParaRPr>
          </a:p>
          <a:p>
            <a:pPr>
              <a:lnSpc>
                <a:spcPct val="110000"/>
              </a:lnSpc>
            </a:pPr>
            <a:r>
              <a:rPr lang="en-GB" sz="1800" dirty="0">
                <a:effectLst/>
                <a:ea typeface="MyriadPro-Regular"/>
              </a:rPr>
              <a:t>Plantillas cumplimentadas de 11.2.1 y 11.2.2 (documentos WORD)</a:t>
            </a:r>
            <a:endParaRPr lang="de-DE" sz="1800" dirty="0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en-GB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de-DE" sz="1800" dirty="0">
              <a:effectLst/>
              <a:latin typeface="Arial" panose="020B0604020202020204" pitchFamily="34" charset="0"/>
              <a:ea typeface="Myriad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6942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llustration of speech bubbles">
            <a:extLst>
              <a:ext uri="{FF2B5EF4-FFF2-40B4-BE49-F238E27FC236}">
                <a16:creationId xmlns:a16="http://schemas.microsoft.com/office/drawing/2014/main" id="{BFB4E500-EA74-9A31-DA88-73301A22DB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7401292" y="515757"/>
            <a:ext cx="4216400" cy="324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Aportar comentarios y debatir </a:t>
            </a:r>
            <a:endParaRPr lang="el-GR" sz="3200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188029"/>
            <a:ext cx="11059693" cy="4213033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¿Cuál ha sido la aplicación más </a:t>
            </a:r>
            <a:r>
              <a:rPr lang="en-US" sz="2400" b="1" i="1" dirty="0"/>
              <a:t>interesante</a:t>
            </a:r>
            <a:r>
              <a:rPr lang="en-US" sz="2400" i="1" dirty="0"/>
              <a:t>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¿Qué aplicación fue la más </a:t>
            </a:r>
            <a:r>
              <a:rPr lang="en-US" sz="2400" b="1" i="1" dirty="0"/>
              <a:t>difícil de </a:t>
            </a:r>
            <a:r>
              <a:rPr lang="en-US" sz="2400" i="1" dirty="0"/>
              <a:t>encontrar?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¿Qué </a:t>
            </a:r>
            <a:r>
              <a:rPr lang="en-US" sz="2400" b="1" i="1" dirty="0"/>
              <a:t>obstáculos </a:t>
            </a:r>
            <a:r>
              <a:rPr lang="en-US" sz="2400" i="1" dirty="0"/>
              <a:t>ha encontrado, si es que ha encontrado alguno, durante su navegación por la aplicación?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¿Qué funciones de la aplicación </a:t>
            </a:r>
            <a:r>
              <a:rPr lang="en-US" sz="2400" b="1" i="1" dirty="0"/>
              <a:t>facilitaron </a:t>
            </a:r>
            <a:r>
              <a:rPr lang="en-US" sz="2400" i="1" dirty="0"/>
              <a:t>y cuáles </a:t>
            </a:r>
            <a:r>
              <a:rPr lang="en-US" sz="2400" b="1" i="1" dirty="0"/>
              <a:t>complicaron </a:t>
            </a:r>
            <a:r>
              <a:rPr lang="en-US" sz="2400" i="1" dirty="0"/>
              <a:t>la navegación y la experiencia en general?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i="1" dirty="0"/>
              <a:t>Por último, el formador felicita a los alumnos por su experiencia y resultados de aprendizaje.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7829AF-43E3-E836-F7E0-476A2DCD8B9F}"/>
              </a:ext>
            </a:extLst>
          </p:cNvPr>
          <p:cNvSpPr txBox="1"/>
          <p:nvPr/>
        </p:nvSpPr>
        <p:spPr>
          <a:xfrm>
            <a:off x="6032864" y="6503930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hlinkClick r:id="rId4"/>
              </a:rPr>
              <a:t>Diseñado por </a:t>
            </a:r>
            <a:r>
              <a:rPr lang="en-US" sz="1200" dirty="0" err="1">
                <a:hlinkClick r:id="rId4"/>
              </a:rPr>
              <a:t>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379646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¡Enhorabuena!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>Ha completado este módulo.</a:t>
            </a: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11 4 Apps for Healthcare Services CLOSURE SESSION es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B0lCZZ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HSUJlk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dJQmWX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HSUJlk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HSUJlm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HSUJlk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B0lCZZFQaV5GsAAABvAAAAHAAAAHVuaXZlcnNhbC9sb2NhbF9zZXR0aW5ncy54bWwNyrEKwkAMANC9XxEySB3Uugn2rpujCK0fENogB7mk9ELRv/e2N7x++GaBnbeSTANezx0C62xL0k/A9/Q43RCKky4kphxQDWGITS82k4zsXmOBVejH28S5wvlJuc4XqbOkAu1B/B6PeInNH1BLAwQUAAIACAB1lCZZ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dZQmWeohDhNLAAAAbAAAABsAAAB1bml2ZXJzYWwvdW5pdmVyc2FsLnBuZy54bWyzsa/IzVEoSy0qzszPs1Uy1DNQsrfj5bIpKEoty0wtV6gAigEFIUBJoRLINUJwyzNTSjKAQiYmFgjBjNTM9IwSoKiBhRlcVB9oKABQSwECAAAUAAIACACpflBPNmFYAkcDAADhCQAAFAAAAAAAAAABAAAAAAAAAAAAdW5pdmVyc2FsL3BsYXllci54bWxQSwECAAAUAAIACAB0lCZZtTf0qBwFAADhEwAAHQAAAAAAAAABAAAAAAB5AwAAdW5pdmVyc2FsL2NvbW1vbl9tZXNzYWdlcy5sbmdQSwECAAAUAAIACAB0lCZZFR5gG6MAAAB/AQAALgAAAAAAAAABAAAAAADQCAAAdW5pdmVyc2FsL3BsYXliYWNrX2FuZF9uYXZpZ2F0aW9uX3NldHRpbmdzLnhtbFBLAQIAABQAAgAIAHSUJll0STUfPAQAAAwVAAAnAAAAAAAAAAEAAAAAAL8JAAB1bml2ZXJzYWwvZmxhc2hfcHVibGlzaGluZ19zZXR0aW5ncy54bWxQSwECAAAUAAIACAB0lCZZN4uHansDAACsDAAAIQAAAAAAAAABAAAAAABADgAAdW5pdmVyc2FsL2ZsYXNoX3NraW5fc2V0dGluZ3MueG1sUEsBAgAAFAACAAgAdJQmWaavViM2BAAAlhQAACYAAAAAAAAAAQAAAAAA+hEAAHVuaXZlcnNhbC9odG1sX3B1Ymxpc2hpbmdfc2V0dGluZ3MueG1sUEsBAgAAFAACAAgAdJQmWSYPfuiwAQAAbwYAAB8AAAAAAAAAAQAAAAAAdBYAAHVuaXZlcnNhbC9odG1sX3NraW5fc2V0dGluZ3MuanNQSwECAAAUAAIACAB0lCZZFQaV5GsAAABvAAAAHAAAAAAAAAABAAAAAABhGAAAdW5pdmVyc2FsL2xvY2FsX3NldHRpbmdzLnhtbFBLAQIAABQAAgAIAHWUJlnCG66ZaBIAAPdNAAAXAAAAAAAAAAAAAAAAAAYZAAB1bml2ZXJzYWwvdW5pdmVyc2FsLnBuZ1BLAQIAABQAAgAIAHWUJlnqIQ4TSwAAAGwAAAAbAAAAAAAAAAEAAAAAAKMrAAB1bml2ZXJzYWwvdW5pdmVyc2FsLnBuZy54bWxQSwUGAAAAAAoACgAGAwAAJywAAAAA"/>
  <p:tag name="ISPRING_LMS_API_VERSION" val="SCORM 1.2"/>
  <p:tag name="ISPRING_ULTRA_SCORM_COURSE_ID" val="D534B392-2796-41C6-A1F5-B3FB9E64BAE2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11 traducido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11 4 Apps for Healthcare Services CLOSURE SESSION es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440</Words>
  <Application>Microsoft Office PowerPoint</Application>
  <PresentationFormat>Ευρεία οθόνη</PresentationFormat>
  <Paragraphs>64</Paragraphs>
  <Slides>5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8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MyriadPro-Regular</vt:lpstr>
      <vt:lpstr>Roboto</vt:lpstr>
      <vt:lpstr>Times New Roman</vt:lpstr>
      <vt:lpstr>Wingdings</vt:lpstr>
      <vt:lpstr>Θέμα του Office</vt:lpstr>
      <vt:lpstr>Παρουσίαση του PowerPoint</vt:lpstr>
      <vt:lpstr>Socios</vt:lpstr>
      <vt:lpstr>Comprobar el resultado del autoaprendizaje</vt:lpstr>
      <vt:lpstr>Aportar comentarios y debatir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ETA11 4 Apps for Healthcare Services CLOSURE SESSION es</dc:title>
  <dc:creator>pantelis bbalaouras</dc:creator>
  <cp:keywords>, docId:E54147D838D2995E6F14122E423ED1DA</cp:keywords>
  <cp:lastModifiedBy>pantelis</cp:lastModifiedBy>
  <cp:revision>882</cp:revision>
  <dcterms:created xsi:type="dcterms:W3CDTF">2020-06-02T13:31:56Z</dcterms:created>
  <dcterms:modified xsi:type="dcterms:W3CDTF">2024-09-06T15:36:01Z</dcterms:modified>
</cp:coreProperties>
</file>