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6" r:id="rId12"/>
    <p:sldId id="453" r:id="rId13"/>
    <p:sldId id="424" r:id="rId14"/>
    <p:sldId id="447" r:id="rId15"/>
    <p:sldId id="546" r:id="rId16"/>
    <p:sldId id="404" r:id="rId17"/>
  </p:sldIdLst>
  <p:sldSz cx="12192000" cy="6858000"/>
  <p:notesSz cx="6858000" cy="9144000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E24"/>
    <a:srgbClr val="DDE0E5"/>
    <a:srgbClr val="F8F8F8"/>
    <a:srgbClr val="203864"/>
    <a:srgbClr val="ABC7F1"/>
    <a:srgbClr val="ED7D31"/>
    <a:srgbClr val="CFD5EA"/>
    <a:srgbClr val="404040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1505" autoAdjust="0"/>
  </p:normalViewPr>
  <p:slideViewPr>
    <p:cSldViewPr snapToGrid="0">
      <p:cViewPr varScale="1">
        <p:scale>
          <a:sx n="75" d="100"/>
          <a:sy n="75" d="100"/>
        </p:scale>
        <p:origin x="6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236788ED-A7B3-4DBB-9C4B-F302A8ED1EC9}"/>
    <pc:docChg chg="custSel modSld modMainMaster">
      <pc:chgData name="pantelis balaouras" userId="25e8755020fc1734" providerId="LiveId" clId="{236788ED-A7B3-4DBB-9C4B-F302A8ED1EC9}" dt="2024-04-29T15:41:48.937" v="62" actId="20577"/>
      <pc:docMkLst>
        <pc:docMk/>
      </pc:docMkLst>
      <pc:sldChg chg="addSp delSp modSp">
        <pc:chgData name="pantelis balaouras" userId="25e8755020fc1734" providerId="LiveId" clId="{236788ED-A7B3-4DBB-9C4B-F302A8ED1EC9}" dt="2024-04-29T15:36:17.507" v="1"/>
        <pc:sldMkLst>
          <pc:docMk/>
          <pc:sldMk cId="1915799683" sldId="404"/>
        </pc:sldMkLst>
        <pc:picChg chg="add mod">
          <ac:chgData name="pantelis balaouras" userId="25e8755020fc1734" providerId="LiveId" clId="{236788ED-A7B3-4DBB-9C4B-F302A8ED1EC9}" dt="2024-04-29T15:36:17.507" v="1"/>
          <ac:picMkLst>
            <pc:docMk/>
            <pc:sldMk cId="1915799683" sldId="404"/>
            <ac:picMk id="4" creationId="{810433F7-26FC-5291-BB12-739419C4DBB9}"/>
          </ac:picMkLst>
        </pc:picChg>
        <pc:picChg chg="del">
          <ac:chgData name="pantelis balaouras" userId="25e8755020fc1734" providerId="LiveId" clId="{236788ED-A7B3-4DBB-9C4B-F302A8ED1EC9}" dt="2024-04-29T15:36:17.019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mod delAnim modAnim">
        <pc:chgData name="pantelis balaouras" userId="25e8755020fc1734" providerId="LiveId" clId="{236788ED-A7B3-4DBB-9C4B-F302A8ED1EC9}" dt="2024-04-29T15:40:30.151" v="48" actId="1076"/>
        <pc:sldMkLst>
          <pc:docMk/>
          <pc:sldMk cId="4008420260" sldId="424"/>
        </pc:sldMkLst>
        <pc:spChg chg="del">
          <ac:chgData name="pantelis balaouras" userId="25e8755020fc1734" providerId="LiveId" clId="{236788ED-A7B3-4DBB-9C4B-F302A8ED1EC9}" dt="2024-04-29T15:40:25.338" v="47" actId="478"/>
          <ac:spMkLst>
            <pc:docMk/>
            <pc:sldMk cId="4008420260" sldId="424"/>
            <ac:spMk id="2" creationId="{76DC98E3-03AE-05FE-D306-50B5372D125D}"/>
          </ac:spMkLst>
        </pc:spChg>
        <pc:spChg chg="add mod">
          <ac:chgData name="pantelis balaouras" userId="25e8755020fc1734" providerId="LiveId" clId="{236788ED-A7B3-4DBB-9C4B-F302A8ED1EC9}" dt="2024-04-29T15:39:34.044" v="34" actId="1076"/>
          <ac:spMkLst>
            <pc:docMk/>
            <pc:sldMk cId="4008420260" sldId="424"/>
            <ac:spMk id="3" creationId="{3798647F-0332-6C45-DF6F-4FD96C083571}"/>
          </ac:spMkLst>
        </pc:spChg>
        <pc:spChg chg="mod">
          <ac:chgData name="pantelis balaouras" userId="25e8755020fc1734" providerId="LiveId" clId="{236788ED-A7B3-4DBB-9C4B-F302A8ED1EC9}" dt="2024-04-29T15:40:30.151" v="48" actId="1076"/>
          <ac:spMkLst>
            <pc:docMk/>
            <pc:sldMk cId="4008420260" sldId="424"/>
            <ac:spMk id="5" creationId="{88178301-C8A7-4724-8CF8-344EAE75664C}"/>
          </ac:spMkLst>
        </pc:spChg>
        <pc:spChg chg="add mod">
          <ac:chgData name="pantelis balaouras" userId="25e8755020fc1734" providerId="LiveId" clId="{236788ED-A7B3-4DBB-9C4B-F302A8ED1EC9}" dt="2024-04-29T15:40:00.036" v="40" actId="1076"/>
          <ac:spMkLst>
            <pc:docMk/>
            <pc:sldMk cId="4008420260" sldId="424"/>
            <ac:spMk id="6" creationId="{116D0B91-BE20-7B48-730D-5A23F5D4405E}"/>
          </ac:spMkLst>
        </pc:spChg>
        <pc:spChg chg="del">
          <ac:chgData name="pantelis balaouras" userId="25e8755020fc1734" providerId="LiveId" clId="{236788ED-A7B3-4DBB-9C4B-F302A8ED1EC9}" dt="2024-04-29T15:39:56.623" v="39" actId="478"/>
          <ac:spMkLst>
            <pc:docMk/>
            <pc:sldMk cId="4008420260" sldId="424"/>
            <ac:spMk id="11" creationId="{B08E9EB4-6838-4FCD-B853-E6E51FCAD438}"/>
          </ac:spMkLst>
        </pc:spChg>
      </pc:sldChg>
      <pc:sldChg chg="addSp delSp modSp mod delAnim modAnim">
        <pc:chgData name="pantelis balaouras" userId="25e8755020fc1734" providerId="LiveId" clId="{236788ED-A7B3-4DBB-9C4B-F302A8ED1EC9}" dt="2024-04-29T15:39:01.658" v="29" actId="1076"/>
        <pc:sldMkLst>
          <pc:docMk/>
          <pc:sldMk cId="99064465" sldId="447"/>
        </pc:sldMkLst>
        <pc:spChg chg="add mod">
          <ac:chgData name="pantelis balaouras" userId="25e8755020fc1734" providerId="LiveId" clId="{236788ED-A7B3-4DBB-9C4B-F302A8ED1EC9}" dt="2024-04-29T15:38:59.027" v="28" actId="1076"/>
          <ac:spMkLst>
            <pc:docMk/>
            <pc:sldMk cId="99064465" sldId="447"/>
            <ac:spMk id="2" creationId="{D262914C-3C35-7E7A-B6FB-FDA8AD5866B3}"/>
          </ac:spMkLst>
        </pc:spChg>
        <pc:spChg chg="mod">
          <ac:chgData name="pantelis balaouras" userId="25e8755020fc1734" providerId="LiveId" clId="{236788ED-A7B3-4DBB-9C4B-F302A8ED1EC9}" dt="2024-04-29T15:39:01.658" v="29" actId="1076"/>
          <ac:spMkLst>
            <pc:docMk/>
            <pc:sldMk cId="99064465" sldId="447"/>
            <ac:spMk id="5" creationId="{88178301-C8A7-4724-8CF8-344EAE75664C}"/>
          </ac:spMkLst>
        </pc:spChg>
        <pc:spChg chg="del mod">
          <ac:chgData name="pantelis balaouras" userId="25e8755020fc1734" providerId="LiveId" clId="{236788ED-A7B3-4DBB-9C4B-F302A8ED1EC9}" dt="2024-04-29T15:38:55.783" v="27" actId="478"/>
          <ac:spMkLst>
            <pc:docMk/>
            <pc:sldMk cId="99064465" sldId="447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236788ED-A7B3-4DBB-9C4B-F302A8ED1EC9}" dt="2024-04-29T15:41:17.109" v="56" actId="1076"/>
        <pc:sldMkLst>
          <pc:docMk/>
          <pc:sldMk cId="1580276678" sldId="451"/>
        </pc:sldMkLst>
        <pc:spChg chg="mod">
          <ac:chgData name="pantelis balaouras" userId="25e8755020fc1734" providerId="LiveId" clId="{236788ED-A7B3-4DBB-9C4B-F302A8ED1EC9}" dt="2024-04-29T15:41:17.109" v="56" actId="1076"/>
          <ac:spMkLst>
            <pc:docMk/>
            <pc:sldMk cId="1580276678" sldId="451"/>
            <ac:spMk id="9" creationId="{71A3F062-269C-4402-8F65-5358C806FC03}"/>
          </ac:spMkLst>
        </pc:spChg>
        <pc:spChg chg="mod">
          <ac:chgData name="pantelis balaouras" userId="25e8755020fc1734" providerId="LiveId" clId="{236788ED-A7B3-4DBB-9C4B-F302A8ED1EC9}" dt="2024-04-29T15:41:14.028" v="55" actId="1076"/>
          <ac:spMkLst>
            <pc:docMk/>
            <pc:sldMk cId="1580276678" sldId="451"/>
            <ac:spMk id="14" creationId="{F2CF200D-C714-4BA9-AECB-681B7F038870}"/>
          </ac:spMkLst>
        </pc:spChg>
      </pc:sldChg>
      <pc:sldChg chg="modSp mod">
        <pc:chgData name="pantelis balaouras" userId="25e8755020fc1734" providerId="LiveId" clId="{236788ED-A7B3-4DBB-9C4B-F302A8ED1EC9}" dt="2024-04-29T15:36:40.401" v="3" actId="255"/>
        <pc:sldMkLst>
          <pc:docMk/>
          <pc:sldMk cId="2775606300" sldId="457"/>
        </pc:sldMkLst>
        <pc:spChg chg="mod">
          <ac:chgData name="pantelis balaouras" userId="25e8755020fc1734" providerId="LiveId" clId="{236788ED-A7B3-4DBB-9C4B-F302A8ED1EC9}" dt="2024-04-29T15:36:40.401" v="3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236788ED-A7B3-4DBB-9C4B-F302A8ED1EC9}" dt="2024-04-29T15:41:48.937" v="62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236788ED-A7B3-4DBB-9C4B-F302A8ED1EC9}" dt="2024-04-29T15:41:38.498" v="58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236788ED-A7B3-4DBB-9C4B-F302A8ED1EC9}" dt="2024-04-29T15:41:38.498" v="58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236788ED-A7B3-4DBB-9C4B-F302A8ED1EC9}" dt="2024-04-29T15:41:42.939" v="60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236788ED-A7B3-4DBB-9C4B-F302A8ED1EC9}" dt="2024-04-29T15:41:42.939" v="60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236788ED-A7B3-4DBB-9C4B-F302A8ED1EC9}" dt="2024-04-29T15:41:48.937" v="62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236788ED-A7B3-4DBB-9C4B-F302A8ED1EC9}" dt="2024-04-29T15:41:48.937" v="62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3DEC4F1F-DF10-4EB7-AC43-2352FC52E3EB}"/>
    <pc:docChg chg="modSld">
      <pc:chgData name="pantelis balaouras" userId="25e8755020fc1734" providerId="LiveId" clId="{3DEC4F1F-DF10-4EB7-AC43-2352FC52E3EB}" dt="2024-05-02T08:50:43.673" v="0" actId="20577"/>
      <pc:docMkLst>
        <pc:docMk/>
      </pc:docMkLst>
      <pc:sldChg chg="modSp mod">
        <pc:chgData name="pantelis balaouras" userId="25e8755020fc1734" providerId="LiveId" clId="{3DEC4F1F-DF10-4EB7-AC43-2352FC52E3EB}" dt="2024-05-02T08:50:43.673" v="0" actId="20577"/>
        <pc:sldMkLst>
          <pc:docMk/>
          <pc:sldMk cId="2775606300" sldId="457"/>
        </pc:sldMkLst>
        <pc:spChg chg="mod">
          <ac:chgData name="pantelis balaouras" userId="25e8755020fc1734" providerId="LiveId" clId="{3DEC4F1F-DF10-4EB7-AC43-2352FC52E3EB}" dt="2024-05-02T08:50:43.673" v="0" actId="20577"/>
          <ac:spMkLst>
            <pc:docMk/>
            <pc:sldMk cId="2775606300" sldId="457"/>
            <ac:spMk id="4" creationId="{122BC770-408C-50C8-126F-18790E99F2CB}"/>
          </ac:spMkLst>
        </pc:spChg>
      </pc:sld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698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 y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TRUE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. A y D.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9004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 y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D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TRUE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9.3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23" Type="http://schemas.openxmlformats.org/officeDocument/2006/relationships/image" Target="../media/image22.jpeg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209043" y="3205421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9 -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(9.3)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Aplicaciones sanitarias para personas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+mj-lt"/>
              </a:rPr>
              <a:t>mayores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 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" y="64074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significa la abreviatura "ADL"?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Actividades durante el almuerzo.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Actividades de la vida diaria.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Actividades de la vida diaria.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Envejecimiento diferente a nivel local.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El envejecimiento saludable consiste en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Disminución de la capacidad funcional.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Mantenimiento de la capacidad funcional.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Disminución de la salud, la independencia y la calidad de vida. 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Mejorar la salud, la independencia y la calidad de vida.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aplicaciones pueden ayudar a las personas con demencia leve a ser más independientes.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Las funcionalidades básicas comunes de la mayoría de las aplicaciones de salud para personas mayores son...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373303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Hacer dibujos.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Compras en línea</a:t>
            </a:r>
            <a:r>
              <a:rPr lang="el-GR" dirty="0"/>
              <a:t>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00965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Dos respuestas son correctas.</a:t>
            </a:r>
            <a:endParaRPr lang="el-GR" sz="1400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3798647F-0332-6C45-DF6F-4FD96C083571}"/>
              </a:ext>
            </a:extLst>
          </p:cNvPr>
          <p:cNvSpPr/>
          <p:nvPr/>
        </p:nvSpPr>
        <p:spPr>
          <a:xfrm>
            <a:off x="2105025" y="254344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Autocontrol/seguimiento.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116D0B91-BE20-7B48-730D-5A23F5D4405E}"/>
              </a:ext>
            </a:extLst>
          </p:cNvPr>
          <p:cNvSpPr/>
          <p:nvPr/>
        </p:nvSpPr>
        <p:spPr>
          <a:xfrm>
            <a:off x="6134100" y="373303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Cues o notificaciones push.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203864"/>
                </a:solidFill>
              </a:rPr>
              <a:t>Las aplicaciones no </a:t>
            </a:r>
            <a:r>
              <a:rPr lang="de-DE" sz="2000" b="1" dirty="0" err="1">
                <a:solidFill>
                  <a:srgbClr val="203864"/>
                </a:solidFill>
              </a:rPr>
              <a:t>pueden ayudar a las personas </a:t>
            </a:r>
            <a:r>
              <a:rPr lang="de-DE" sz="2000" b="1" dirty="0">
                <a:solidFill>
                  <a:srgbClr val="203864"/>
                </a:solidFill>
              </a:rPr>
              <a:t>ciegas </a:t>
            </a:r>
            <a:r>
              <a:rPr lang="de-DE" sz="2000" b="1" dirty="0" err="1">
                <a:solidFill>
                  <a:srgbClr val="203864"/>
                </a:solidFill>
              </a:rPr>
              <a:t>o con problemas de visión</a:t>
            </a:r>
            <a:r>
              <a:rPr lang="de-DE" sz="2000" b="1" dirty="0">
                <a:solidFill>
                  <a:srgbClr val="203864"/>
                </a:solidFill>
              </a:rPr>
              <a:t>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9765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262914C-3C35-7E7A-B6FB-FDA8AD5866B3}"/>
              </a:ext>
            </a:extLst>
          </p:cNvPr>
          <p:cNvSpPr/>
          <p:nvPr/>
        </p:nvSpPr>
        <p:spPr>
          <a:xfrm>
            <a:off x="6134100" y="29765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Recurso </a:t>
            </a:r>
            <a:r>
              <a:rPr lang="de-DE" dirty="0"/>
              <a:t>adicional de autoaprendizaje: "Modelo de </a:t>
            </a:r>
            <a:r>
              <a:rPr lang="de-DE" dirty="0" err="1"/>
              <a:t>diario</a:t>
            </a:r>
            <a:r>
              <a:rPr lang="de-DE" dirty="0"/>
              <a:t> del usuario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58000" y="2121013"/>
            <a:ext cx="11212470" cy="2168886"/>
          </a:xfrm>
        </p:spPr>
        <p:txBody>
          <a:bodyPr/>
          <a:lstStyle/>
          <a:p>
            <a:r>
              <a:rPr lang="de-DE" dirty="0"/>
              <a:t>Encontrará </a:t>
            </a:r>
            <a:r>
              <a:rPr lang="de-DE" dirty="0" err="1"/>
              <a:t>el </a:t>
            </a:r>
            <a:r>
              <a:rPr lang="de-DE" dirty="0"/>
              <a:t>modelo de "</a:t>
            </a:r>
            <a:r>
              <a:rPr lang="de-DE" dirty="0" err="1"/>
              <a:t>Diario</a:t>
            </a:r>
            <a:r>
              <a:rPr lang="de-DE" dirty="0"/>
              <a:t> del usuario" </a:t>
            </a:r>
            <a:r>
              <a:rPr lang="de-DE" dirty="0" err="1"/>
              <a:t>en formato </a:t>
            </a:r>
            <a:r>
              <a:rPr lang="de-DE" dirty="0"/>
              <a:t>Word en </a:t>
            </a:r>
            <a:r>
              <a:rPr lang="de-DE" dirty="0" err="1"/>
              <a:t>la plataforma </a:t>
            </a:r>
            <a:r>
              <a:rPr lang="de-DE" dirty="0"/>
              <a:t>de formación electrónica. </a:t>
            </a:r>
          </a:p>
          <a:p>
            <a:r>
              <a:rPr lang="de-DE" dirty="0" err="1"/>
              <a:t>Para completar esta parte de la Sesión de </a:t>
            </a:r>
            <a:r>
              <a:rPr lang="de-DE" dirty="0"/>
              <a:t>autoaprendizaje</a:t>
            </a:r>
            <a:r>
              <a:rPr lang="de-DE" dirty="0" err="1"/>
              <a:t>, </a:t>
            </a:r>
            <a:r>
              <a:rPr lang="de-DE" dirty="0"/>
              <a:t>vuelve </a:t>
            </a:r>
            <a:r>
              <a:rPr lang="de-DE" dirty="0" err="1"/>
              <a:t>a la </a:t>
            </a:r>
            <a:r>
              <a:rPr lang="de-DE" dirty="0"/>
              <a:t>Sesión de formación </a:t>
            </a:r>
            <a:r>
              <a:rPr lang="de-DE" dirty="0" err="1"/>
              <a:t>experiencial y lee las instrucciones del </a:t>
            </a:r>
            <a:r>
              <a:rPr lang="de-DE" dirty="0"/>
              <a:t>Reto de integración en la vida real.</a:t>
            </a:r>
          </a:p>
        </p:txBody>
      </p:sp>
    </p:spTree>
    <p:extLst>
      <p:ext uri="{BB962C8B-B14F-4D97-AF65-F5344CB8AC3E}">
        <p14:creationId xmlns:p14="http://schemas.microsoft.com/office/powerpoint/2010/main" val="38694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¡Felicidades!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el autoaprendizaje de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este módulo.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  <p:pic>
        <p:nvPicPr>
          <p:cNvPr id="30" name="Imagen 29"/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48905"/>
            <a:ext cx="1947055" cy="40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527" y="992093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656003" y="3377424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afirmaciones sobre las personas mayores son correctas?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Las personas de 60 años </a:t>
            </a:r>
            <a:r>
              <a:rPr lang="en-GB" dirty="0"/>
              <a:t>siempre tienen mejores capacidades cognitivas que las de 80.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Todas las personas de 80 años tienen las mismas capacidades cognitivas.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Una persona de 80 años puede tener mejores capacidades cognitivas que una de 60.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Una persona de 80 años puede tener mejores capacidades cognitivas que otra</a:t>
            </a:r>
            <a:r>
              <a:rPr lang="en-GB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Naciones Unidas definen a una "persona mayor" como...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Mayores de 60 años.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 Tener 45 años.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Tener 40 años.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Mayores de 65 años.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Los procesos de envejecimiento progresan de forma individual.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b="1" dirty="0" err="1">
                <a:solidFill>
                  <a:srgbClr val="203864"/>
                </a:solidFill>
              </a:rPr>
              <a:t>En los procesos de envejecimiento sólo influye el declive biológico</a:t>
            </a:r>
            <a:r>
              <a:rPr lang="de-DE" sz="2000" b="1" dirty="0">
                <a:solidFill>
                  <a:srgbClr val="203864"/>
                </a:solidFill>
              </a:rPr>
              <a:t>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Los factores que influyen en los procesos de envejecimiento...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Actividades físicas a lo largo de la vida.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Color de los pantalones.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Hábitos alimentarios a lo largo de la vida.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Color de los zapatos.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Las personas mayores son...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Lo mismo en lo que respecta a la salud física y mental</a:t>
            </a:r>
            <a:r>
              <a:rPr lang="el-GR" dirty="0"/>
              <a:t>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Todos iguales en cuanto a capacidad funcional</a:t>
            </a:r>
            <a:r>
              <a:rPr lang="el-GR" dirty="0"/>
              <a:t>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Todos iguales en cuanto a la realización de las AVD</a:t>
            </a:r>
            <a:r>
              <a:rPr lang="el-GR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Son diversos en cuanto a salud física y mental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9 3 Health Apps for the Elderly SELF-LEARNING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Yhi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FiG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WIY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FiG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FiG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FiG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YhiZZFQaV5GsAAABvAAAAHAAAAHVuaXZlcnNhbC9sb2NhbF9zZXR0aW5ncy54bWwNyrEKwkAMANC9XxEySB3Uugn2rpujCK0fENogB7mk9ELRv/e2N7x++GaBnbeSTANezx0C62xL0k/A9/Q43RCKky4kphxQDWGITS82k4zsXmOBVejH28S5wvlJuc4XqbOkAu1B/B6PeInNH1BLAwQUAAIACABYhi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WIYmWeohDhNLAAAAbAAAABsAAAB1bml2ZXJzYWwvdW5pdmVyc2FsLnBuZy54bWyzsa/IzVEoSy0qzszPs1Uy1DNQsrfj5bIpKEoty0wtV6gAigEFIUBJoRLINUJwyzNTSjKAQiYmFgjBjNTM9IwSoKiBhRlcVB9oKABQSwECAAAUAAIACACpflBPNmFYAkcDAADhCQAAFAAAAAAAAAABAAAAAAAAAAAAdW5pdmVyc2FsL3BsYXllci54bWxQSwECAAAUAAIACABYhiZZtTf0qBwFAADhEwAAHQAAAAAAAAABAAAAAAB5AwAAdW5pdmVyc2FsL2NvbW1vbl9tZXNzYWdlcy5sbmdQSwECAAAUAAIACABYhiZZFR5gG6MAAAB/AQAALgAAAAAAAAABAAAAAADQCAAAdW5pdmVyc2FsL3BsYXliYWNrX2FuZF9uYXZpZ2F0aW9uX3NldHRpbmdzLnhtbFBLAQIAABQAAgAIAFiGJll0STUfPAQAAAwVAAAnAAAAAAAAAAEAAAAAAL8JAAB1bml2ZXJzYWwvZmxhc2hfcHVibGlzaGluZ19zZXR0aW5ncy54bWxQSwECAAAUAAIACABYhiZZN4uHansDAACsDAAAIQAAAAAAAAABAAAAAABADgAAdW5pdmVyc2FsL2ZsYXNoX3NraW5fc2V0dGluZ3MueG1sUEsBAgAAFAACAAgAWIYmWaavViM2BAAAlhQAACYAAAAAAAAAAQAAAAAA+hEAAHVuaXZlcnNhbC9odG1sX3B1Ymxpc2hpbmdfc2V0dGluZ3MueG1sUEsBAgAAFAACAAgAWIYmWSYPfuiwAQAAbwYAAB8AAAAAAAAAAQAAAAAAdBYAAHVuaXZlcnNhbC9odG1sX3NraW5fc2V0dGluZ3MuanNQSwECAAAUAAIACABYhiZZFQaV5GsAAABvAAAAHAAAAAAAAAABAAAAAABhGAAAdW5pdmVyc2FsL2xvY2FsX3NldHRpbmdzLnhtbFBLAQIAABQAAgAIAFiGJlnCG66ZaBIAAPdNAAAXAAAAAAAAAAAAAAAAAAYZAAB1bml2ZXJzYWwvdW5pdmVyc2FsLnBuZ1BLAQIAABQAAgAIAFiGJlnqIQ4TSwAAAGwAAAAbAAAAAAAAAAEAAAAAAKMrAAB1bml2ZXJzYWwvdW5pdmVyc2FsLnBuZy54bWxQSwUGAAAAAAoACgAGAwAAJywAAAAA"/>
  <p:tag name="ISPRING_LMS_API_VERSION" val="SCORM 1.2"/>
  <p:tag name="ISPRING_ULTRA_SCORM_COURSE_ID" val="D00784C6-0B03-4163-82A1-04AF89E454FA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9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9 3 Health Apps for the Elderly SELF-LEARNING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804</Words>
  <Application>Microsoft Office PowerPoint</Application>
  <PresentationFormat>Ευρεία οθόνη</PresentationFormat>
  <Paragraphs>130</Paragraphs>
  <Slides>16</Slides>
  <Notes>16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7" baseType="lpstr">
      <vt:lpstr>Adobe Gothic Std B</vt:lpstr>
      <vt:lpstr>Abadi Extra Light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Recurso adicional de autoaprendizaje: "Modelo de diario del usuario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ETA9 3 Health Apps for the Elderly SELF-LEARNING es</dc:title>
  <dc:creator>pantelis bbalaouras</dc:creator>
  <cp:keywords>, docId:BF09CEF0A3EF64F05B93A0FC1BAC8F89</cp:keywords>
  <cp:lastModifiedBy>pantelis</cp:lastModifiedBy>
  <cp:revision>926</cp:revision>
  <dcterms:created xsi:type="dcterms:W3CDTF">2020-06-02T13:31:56Z</dcterms:created>
  <dcterms:modified xsi:type="dcterms:W3CDTF">2024-09-06T14:46:13Z</dcterms:modified>
</cp:coreProperties>
</file>