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436" r:id="rId2"/>
    <p:sldId id="576" r:id="rId3"/>
    <p:sldId id="417" r:id="rId4"/>
    <p:sldId id="545" r:id="rId5"/>
    <p:sldId id="420" r:id="rId6"/>
    <p:sldId id="535" r:id="rId7"/>
    <p:sldId id="575" r:id="rId8"/>
    <p:sldId id="261" r:id="rId9"/>
    <p:sldId id="546" r:id="rId10"/>
    <p:sldId id="442" r:id="rId11"/>
    <p:sldId id="547" r:id="rId12"/>
    <p:sldId id="541" r:id="rId13"/>
    <p:sldId id="437" r:id="rId14"/>
    <p:sldId id="549" r:id="rId15"/>
    <p:sldId id="550" r:id="rId16"/>
    <p:sldId id="552" r:id="rId17"/>
    <p:sldId id="553" r:id="rId18"/>
    <p:sldId id="554" r:id="rId19"/>
    <p:sldId id="555" r:id="rId20"/>
    <p:sldId id="556" r:id="rId21"/>
    <p:sldId id="558" r:id="rId22"/>
    <p:sldId id="559" r:id="rId23"/>
    <p:sldId id="560" r:id="rId24"/>
    <p:sldId id="561" r:id="rId25"/>
    <p:sldId id="562" r:id="rId26"/>
    <p:sldId id="563" r:id="rId27"/>
    <p:sldId id="564" r:id="rId28"/>
    <p:sldId id="565" r:id="rId29"/>
    <p:sldId id="566" r:id="rId30"/>
    <p:sldId id="567" r:id="rId31"/>
    <p:sldId id="568" r:id="rId32"/>
    <p:sldId id="569" r:id="rId33"/>
    <p:sldId id="570" r:id="rId34"/>
    <p:sldId id="571" r:id="rId35"/>
    <p:sldId id="572" r:id="rId36"/>
    <p:sldId id="573" r:id="rId37"/>
    <p:sldId id="524" r:id="rId38"/>
    <p:sldId id="532" r:id="rId39"/>
    <p:sldId id="533" r:id="rId40"/>
    <p:sldId id="534" r:id="rId41"/>
    <p:sldId id="325" r:id="rId42"/>
    <p:sldId id="574" r:id="rId43"/>
    <p:sldId id="404" r:id="rId44"/>
  </p:sldIdLst>
  <p:sldSz cx="12192000" cy="6858000"/>
  <p:notesSz cx="6858000" cy="9144000"/>
  <p:custDataLst>
    <p:tags r:id="rId4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prolepsis" initials="p" lastIdx="1" clrIdx="2">
    <p:extLst>
      <p:ext uri="{19B8F6BF-5375-455C-9EA6-DF929625EA0E}">
        <p15:presenceInfo xmlns:p15="http://schemas.microsoft.com/office/powerpoint/2012/main" userId="prolepsis" providerId="None"/>
      </p:ext>
    </p:extLst>
  </p:cmAuthor>
  <p:cmAuthor id="4" name="Hares Sarwary" initials="HS" lastIdx="1" clrIdx="3">
    <p:extLst>
      <p:ext uri="{19B8F6BF-5375-455C-9EA6-DF929625EA0E}">
        <p15:presenceInfo xmlns:p15="http://schemas.microsoft.com/office/powerpoint/2012/main" userId="Hares Sarw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CF3"/>
    <a:srgbClr val="DDE0E5"/>
    <a:srgbClr val="C01E24"/>
    <a:srgbClr val="FF3399"/>
    <a:srgbClr val="9933FF"/>
    <a:srgbClr val="ED7D31"/>
    <a:srgbClr val="F8F8F8"/>
    <a:srgbClr val="203864"/>
    <a:srgbClr val="ABC7F1"/>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CA8DD-148A-446E-BDB7-4DBFE9C3CDB7}" v="15" dt="2024-05-01T17:19:36.459"/>
    <p1510:client id="{D79D621E-12D6-4E80-83F9-9C1648CA6E2F}" v="51" dt="2024-05-01T10:36:45.2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71" autoAdjust="0"/>
  </p:normalViewPr>
  <p:slideViewPr>
    <p:cSldViewPr snapToGrid="0">
      <p:cViewPr varScale="1">
        <p:scale>
          <a:sx n="142" d="100"/>
          <a:sy n="142" d="100"/>
        </p:scale>
        <p:origin x="3180" y="11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D79D621E-12D6-4E80-83F9-9C1648CA6E2F}"/>
    <pc:docChg chg="undo custSel addSld modSld modMainMaster">
      <pc:chgData name="pantelis balaouras" userId="25e8755020fc1734" providerId="LiveId" clId="{D79D621E-12D6-4E80-83F9-9C1648CA6E2F}" dt="2024-05-01T10:36:01.238" v="236" actId="20577"/>
      <pc:docMkLst>
        <pc:docMk/>
      </pc:docMkLst>
      <pc:sldChg chg="modSp mod">
        <pc:chgData name="pantelis balaouras" userId="25e8755020fc1734" providerId="LiveId" clId="{D79D621E-12D6-4E80-83F9-9C1648CA6E2F}" dt="2024-05-01T10:16:16.977" v="21" actId="20577"/>
        <pc:sldMkLst>
          <pc:docMk/>
          <pc:sldMk cId="616025265" sldId="261"/>
        </pc:sldMkLst>
        <pc:spChg chg="mod">
          <ac:chgData name="pantelis balaouras" userId="25e8755020fc1734" providerId="LiveId" clId="{D79D621E-12D6-4E80-83F9-9C1648CA6E2F}" dt="2024-05-01T10:16:16.977" v="21" actId="20577"/>
          <ac:spMkLst>
            <pc:docMk/>
            <pc:sldMk cId="616025265" sldId="261"/>
            <ac:spMk id="4" creationId="{E47D0821-8573-4002-9B33-F43C68A1D403}"/>
          </ac:spMkLst>
        </pc:spChg>
      </pc:sldChg>
      <pc:sldChg chg="addSp delSp modSp">
        <pc:chgData name="pantelis balaouras" userId="25e8755020fc1734" providerId="LiveId" clId="{D79D621E-12D6-4E80-83F9-9C1648CA6E2F}" dt="2024-05-01T09:56:48.090" v="1"/>
        <pc:sldMkLst>
          <pc:docMk/>
          <pc:sldMk cId="1915799683" sldId="404"/>
        </pc:sldMkLst>
        <pc:picChg chg="add mod">
          <ac:chgData name="pantelis balaouras" userId="25e8755020fc1734" providerId="LiveId" clId="{D79D621E-12D6-4E80-83F9-9C1648CA6E2F}" dt="2024-05-01T09:56:48.090" v="1"/>
          <ac:picMkLst>
            <pc:docMk/>
            <pc:sldMk cId="1915799683" sldId="404"/>
            <ac:picMk id="3" creationId="{0FBA98B1-AFBD-4B8D-D074-8DBC305AB727}"/>
          </ac:picMkLst>
        </pc:picChg>
        <pc:picChg chg="del">
          <ac:chgData name="pantelis balaouras" userId="25e8755020fc1734" providerId="LiveId" clId="{D79D621E-12D6-4E80-83F9-9C1648CA6E2F}" dt="2024-05-01T09:56:47.457" v="0" actId="478"/>
          <ac:picMkLst>
            <pc:docMk/>
            <pc:sldMk cId="1915799683" sldId="404"/>
            <ac:picMk id="2050" creationId="{2AB980B0-03D2-2E64-6760-C23D435A121F}"/>
          </ac:picMkLst>
        </pc:picChg>
      </pc:sldChg>
      <pc:sldChg chg="modSp mod">
        <pc:chgData name="pantelis balaouras" userId="25e8755020fc1734" providerId="LiveId" clId="{D79D621E-12D6-4E80-83F9-9C1648CA6E2F}" dt="2024-05-01T10:06:06.731" v="9" actId="255"/>
        <pc:sldMkLst>
          <pc:docMk/>
          <pc:sldMk cId="319560736" sldId="436"/>
        </pc:sldMkLst>
        <pc:spChg chg="mod">
          <ac:chgData name="pantelis balaouras" userId="25e8755020fc1734" providerId="LiveId" clId="{D79D621E-12D6-4E80-83F9-9C1648CA6E2F}" dt="2024-05-01T10:06:06.731" v="9" actId="255"/>
          <ac:spMkLst>
            <pc:docMk/>
            <pc:sldMk cId="319560736" sldId="436"/>
            <ac:spMk id="4" creationId="{122BC770-408C-50C8-126F-18790E99F2CB}"/>
          </ac:spMkLst>
        </pc:spChg>
      </pc:sldChg>
      <pc:sldChg chg="modSp mod">
        <pc:chgData name="pantelis balaouras" userId="25e8755020fc1734" providerId="LiveId" clId="{D79D621E-12D6-4E80-83F9-9C1648CA6E2F}" dt="2024-05-01T10:17:40.263" v="41" actId="20577"/>
        <pc:sldMkLst>
          <pc:docMk/>
          <pc:sldMk cId="2140994750" sldId="437"/>
        </pc:sldMkLst>
        <pc:spChg chg="mod">
          <ac:chgData name="pantelis balaouras" userId="25e8755020fc1734" providerId="LiveId" clId="{D79D621E-12D6-4E80-83F9-9C1648CA6E2F}" dt="2024-05-01T10:17:40.263" v="41" actId="20577"/>
          <ac:spMkLst>
            <pc:docMk/>
            <pc:sldMk cId="2140994750" sldId="437"/>
            <ac:spMk id="4" creationId="{E47D0821-8573-4002-9B33-F43C68A1D403}"/>
          </ac:spMkLst>
        </pc:spChg>
      </pc:sldChg>
      <pc:sldChg chg="addSp delSp modSp mod">
        <pc:chgData name="pantelis balaouras" userId="25e8755020fc1734" providerId="LiveId" clId="{D79D621E-12D6-4E80-83F9-9C1648CA6E2F}" dt="2024-05-01T10:26:39.282" v="130" actId="1076"/>
        <pc:sldMkLst>
          <pc:docMk/>
          <pc:sldMk cId="3038715148" sldId="442"/>
        </pc:sldMkLst>
        <pc:spChg chg="add mod">
          <ac:chgData name="pantelis balaouras" userId="25e8755020fc1734" providerId="LiveId" clId="{D79D621E-12D6-4E80-83F9-9C1648CA6E2F}" dt="2024-05-01T10:16:51.183" v="30"/>
          <ac:spMkLst>
            <pc:docMk/>
            <pc:sldMk cId="3038715148" sldId="442"/>
            <ac:spMk id="2" creationId="{06D9DA45-6340-30CA-D756-EE607DE0C626}"/>
          </ac:spMkLst>
        </pc:spChg>
        <pc:spChg chg="mod">
          <ac:chgData name="pantelis balaouras" userId="25e8755020fc1734" providerId="LiveId" clId="{D79D621E-12D6-4E80-83F9-9C1648CA6E2F}" dt="2024-05-01T10:17:17" v="35" actId="20577"/>
          <ac:spMkLst>
            <pc:docMk/>
            <pc:sldMk cId="3038715148" sldId="442"/>
            <ac:spMk id="5" creationId="{779F93A1-3BC4-4CAA-B56F-3375A7D00191}"/>
          </ac:spMkLst>
        </pc:spChg>
        <pc:spChg chg="del">
          <ac:chgData name="pantelis balaouras" userId="25e8755020fc1734" providerId="LiveId" clId="{D79D621E-12D6-4E80-83F9-9C1648CA6E2F}" dt="2024-05-01T10:16:50.458" v="29" actId="478"/>
          <ac:spMkLst>
            <pc:docMk/>
            <pc:sldMk cId="3038715148" sldId="442"/>
            <ac:spMk id="10" creationId="{C0DFA73F-FDC8-497A-8912-CA8C28C95043}"/>
          </ac:spMkLst>
        </pc:spChg>
        <pc:picChg chg="mod">
          <ac:chgData name="pantelis balaouras" userId="25e8755020fc1734" providerId="LiveId" clId="{D79D621E-12D6-4E80-83F9-9C1648CA6E2F}" dt="2024-05-01T10:26:39.282" v="130" actId="1076"/>
          <ac:picMkLst>
            <pc:docMk/>
            <pc:sldMk cId="3038715148" sldId="442"/>
            <ac:picMk id="1026" creationId="{A3C66C1B-FD49-0F44-DB25-B87868E9FFE5}"/>
          </ac:picMkLst>
        </pc:picChg>
      </pc:sldChg>
      <pc:sldChg chg="modSp add mod">
        <pc:chgData name="pantelis balaouras" userId="25e8755020fc1734" providerId="LiveId" clId="{D79D621E-12D6-4E80-83F9-9C1648CA6E2F}" dt="2024-05-01T10:25:43.697" v="121" actId="20577"/>
        <pc:sldMkLst>
          <pc:docMk/>
          <pc:sldMk cId="886959175" sldId="524"/>
        </pc:sldMkLst>
        <pc:spChg chg="mod">
          <ac:chgData name="pantelis balaouras" userId="25e8755020fc1734" providerId="LiveId" clId="{D79D621E-12D6-4E80-83F9-9C1648CA6E2F}" dt="2024-05-01T10:25:43.697" v="121" actId="20577"/>
          <ac:spMkLst>
            <pc:docMk/>
            <pc:sldMk cId="886959175" sldId="524"/>
            <ac:spMk id="4" creationId="{E47D0821-8573-4002-9B33-F43C68A1D403}"/>
          </ac:spMkLst>
        </pc:spChg>
      </pc:sldChg>
      <pc:sldChg chg="modSp mod">
        <pc:chgData name="pantelis balaouras" userId="25e8755020fc1734" providerId="LiveId" clId="{D79D621E-12D6-4E80-83F9-9C1648CA6E2F}" dt="2024-05-01T10:25:59.165" v="128" actId="14100"/>
        <pc:sldMkLst>
          <pc:docMk/>
          <pc:sldMk cId="422675489" sldId="532"/>
        </pc:sldMkLst>
        <pc:spChg chg="mod">
          <ac:chgData name="pantelis balaouras" userId="25e8755020fc1734" providerId="LiveId" clId="{D79D621E-12D6-4E80-83F9-9C1648CA6E2F}" dt="2024-05-01T10:25:59.165" v="128" actId="14100"/>
          <ac:spMkLst>
            <pc:docMk/>
            <pc:sldMk cId="422675489" sldId="532"/>
            <ac:spMk id="9" creationId="{C0DFA73F-FDC8-497A-8912-CA8C28C95043}"/>
          </ac:spMkLst>
        </pc:spChg>
      </pc:sldChg>
      <pc:sldChg chg="modSp mod">
        <pc:chgData name="pantelis balaouras" userId="25e8755020fc1734" providerId="LiveId" clId="{D79D621E-12D6-4E80-83F9-9C1648CA6E2F}" dt="2024-05-01T10:16:05.031" v="16" actId="20577"/>
        <pc:sldMkLst>
          <pc:docMk/>
          <pc:sldMk cId="2585051265" sldId="535"/>
        </pc:sldMkLst>
        <pc:spChg chg="mod">
          <ac:chgData name="pantelis balaouras" userId="25e8755020fc1734" providerId="LiveId" clId="{D79D621E-12D6-4E80-83F9-9C1648CA6E2F}" dt="2024-05-01T10:16:05.031" v="16" actId="20577"/>
          <ac:spMkLst>
            <pc:docMk/>
            <pc:sldMk cId="2585051265" sldId="535"/>
            <ac:spMk id="13" creationId="{ACBE9AD0-B2F0-4ADA-8F10-B83476743F9C}"/>
          </ac:spMkLst>
        </pc:spChg>
      </pc:sldChg>
      <pc:sldChg chg="addSp delSp modSp mod">
        <pc:chgData name="pantelis balaouras" userId="25e8755020fc1734" providerId="LiveId" clId="{D79D621E-12D6-4E80-83F9-9C1648CA6E2F}" dt="2024-05-01T10:17:29.509" v="37" actId="6549"/>
        <pc:sldMkLst>
          <pc:docMk/>
          <pc:sldMk cId="2841568079" sldId="541"/>
        </pc:sldMkLst>
        <pc:spChg chg="add mod">
          <ac:chgData name="pantelis balaouras" userId="25e8755020fc1734" providerId="LiveId" clId="{D79D621E-12D6-4E80-83F9-9C1648CA6E2F}" dt="2024-05-01T10:17:00.457" v="34"/>
          <ac:spMkLst>
            <pc:docMk/>
            <pc:sldMk cId="2841568079" sldId="541"/>
            <ac:spMk id="2" creationId="{4249B4CB-07B3-BC94-1F8F-242CA0F62325}"/>
          </ac:spMkLst>
        </pc:spChg>
        <pc:spChg chg="del">
          <ac:chgData name="pantelis balaouras" userId="25e8755020fc1734" providerId="LiveId" clId="{D79D621E-12D6-4E80-83F9-9C1648CA6E2F}" dt="2024-05-01T10:16:59.577" v="33" actId="478"/>
          <ac:spMkLst>
            <pc:docMk/>
            <pc:sldMk cId="2841568079" sldId="541"/>
            <ac:spMk id="5" creationId="{CD54D8FF-2675-4FD3-803F-A792DB60BAEE}"/>
          </ac:spMkLst>
        </pc:spChg>
        <pc:spChg chg="mod">
          <ac:chgData name="pantelis balaouras" userId="25e8755020fc1734" providerId="LiveId" clId="{D79D621E-12D6-4E80-83F9-9C1648CA6E2F}" dt="2024-05-01T10:17:29.509" v="37" actId="6549"/>
          <ac:spMkLst>
            <pc:docMk/>
            <pc:sldMk cId="2841568079" sldId="541"/>
            <ac:spMk id="13" creationId="{524F7A08-6374-A137-B246-47C075DBC28B}"/>
          </ac:spMkLst>
        </pc:spChg>
      </pc:sldChg>
      <pc:sldChg chg="addSp modSp mod">
        <pc:chgData name="pantelis balaouras" userId="25e8755020fc1734" providerId="LiveId" clId="{D79D621E-12D6-4E80-83F9-9C1648CA6E2F}" dt="2024-05-01T10:36:01.238" v="236" actId="20577"/>
        <pc:sldMkLst>
          <pc:docMk/>
          <pc:sldMk cId="811085658" sldId="545"/>
        </pc:sldMkLst>
        <pc:spChg chg="add mod">
          <ac:chgData name="pantelis balaouras" userId="25e8755020fc1734" providerId="LiveId" clId="{D79D621E-12D6-4E80-83F9-9C1648CA6E2F}" dt="2024-05-01T10:36:01.238" v="236" actId="20577"/>
          <ac:spMkLst>
            <pc:docMk/>
            <pc:sldMk cId="811085658" sldId="545"/>
            <ac:spMk id="2" creationId="{904CF561-FB1B-DE42-C736-962E696DF00B}"/>
          </ac:spMkLst>
        </pc:spChg>
        <pc:spChg chg="mod">
          <ac:chgData name="pantelis balaouras" userId="25e8755020fc1734" providerId="LiveId" clId="{D79D621E-12D6-4E80-83F9-9C1648CA6E2F}" dt="2024-05-01T10:09:05.527" v="15" actId="1076"/>
          <ac:spMkLst>
            <pc:docMk/>
            <pc:sldMk cId="811085658" sldId="545"/>
            <ac:spMk id="4" creationId="{5E00FF1A-B048-1782-B343-A99D04F3B146}"/>
          </ac:spMkLst>
        </pc:spChg>
        <pc:spChg chg="mod">
          <ac:chgData name="pantelis balaouras" userId="25e8755020fc1734" providerId="LiveId" clId="{D79D621E-12D6-4E80-83F9-9C1648CA6E2F}" dt="2024-05-01T10:09:05.527" v="15" actId="1076"/>
          <ac:spMkLst>
            <pc:docMk/>
            <pc:sldMk cId="811085658" sldId="545"/>
            <ac:spMk id="9" creationId="{B254F5AA-F28C-4567-C48D-9FB27EBEFD95}"/>
          </ac:spMkLst>
        </pc:spChg>
        <pc:spChg chg="mod">
          <ac:chgData name="pantelis balaouras" userId="25e8755020fc1734" providerId="LiveId" clId="{D79D621E-12D6-4E80-83F9-9C1648CA6E2F}" dt="2024-05-01T10:09:05.527" v="15" actId="1076"/>
          <ac:spMkLst>
            <pc:docMk/>
            <pc:sldMk cId="811085658" sldId="545"/>
            <ac:spMk id="11" creationId="{4DE36EF5-3CFD-546C-4EFD-1D524728CCA2}"/>
          </ac:spMkLst>
        </pc:spChg>
        <pc:spChg chg="mod">
          <ac:chgData name="pantelis balaouras" userId="25e8755020fc1734" providerId="LiveId" clId="{D79D621E-12D6-4E80-83F9-9C1648CA6E2F}" dt="2024-05-01T10:09:05.527" v="15" actId="1076"/>
          <ac:spMkLst>
            <pc:docMk/>
            <pc:sldMk cId="811085658" sldId="545"/>
            <ac:spMk id="15" creationId="{5ADAB96D-17EF-C387-76E1-75DCB4D858FE}"/>
          </ac:spMkLst>
        </pc:spChg>
      </pc:sldChg>
      <pc:sldChg chg="modSp mod">
        <pc:chgData name="pantelis balaouras" userId="25e8755020fc1734" providerId="LiveId" clId="{D79D621E-12D6-4E80-83F9-9C1648CA6E2F}" dt="2024-05-01T10:26:33.088" v="129" actId="20577"/>
        <pc:sldMkLst>
          <pc:docMk/>
          <pc:sldMk cId="853865206" sldId="546"/>
        </pc:sldMkLst>
        <pc:spChg chg="mod">
          <ac:chgData name="pantelis balaouras" userId="25e8755020fc1734" providerId="LiveId" clId="{D79D621E-12D6-4E80-83F9-9C1648CA6E2F}" dt="2024-05-01T10:26:33.088" v="129" actId="20577"/>
          <ac:spMkLst>
            <pc:docMk/>
            <pc:sldMk cId="853865206" sldId="546"/>
            <ac:spMk id="8" creationId="{B7397BB1-EFFC-5CD7-ACD9-E7BD863406B0}"/>
          </ac:spMkLst>
        </pc:spChg>
        <pc:spChg chg="mod">
          <ac:chgData name="pantelis balaouras" userId="25e8755020fc1734" providerId="LiveId" clId="{D79D621E-12D6-4E80-83F9-9C1648CA6E2F}" dt="2024-05-01T10:16:42.183" v="28" actId="20577"/>
          <ac:spMkLst>
            <pc:docMk/>
            <pc:sldMk cId="853865206" sldId="546"/>
            <ac:spMk id="10" creationId="{C0DFA73F-FDC8-497A-8912-CA8C28C95043}"/>
          </ac:spMkLst>
        </pc:spChg>
      </pc:sldChg>
      <pc:sldChg chg="addSp delSp modSp mod">
        <pc:chgData name="pantelis balaouras" userId="25e8755020fc1734" providerId="LiveId" clId="{D79D621E-12D6-4E80-83F9-9C1648CA6E2F}" dt="2024-05-01T10:26:50.771" v="132" actId="12"/>
        <pc:sldMkLst>
          <pc:docMk/>
          <pc:sldMk cId="356055448" sldId="547"/>
        </pc:sldMkLst>
        <pc:spChg chg="add mod">
          <ac:chgData name="pantelis balaouras" userId="25e8755020fc1734" providerId="LiveId" clId="{D79D621E-12D6-4E80-83F9-9C1648CA6E2F}" dt="2024-05-01T10:16:55.623" v="32"/>
          <ac:spMkLst>
            <pc:docMk/>
            <pc:sldMk cId="356055448" sldId="547"/>
            <ac:spMk id="2" creationId="{2F5A3546-47E1-A97F-B76A-36B1531E20A2}"/>
          </ac:spMkLst>
        </pc:spChg>
        <pc:spChg chg="mod">
          <ac:chgData name="pantelis balaouras" userId="25e8755020fc1734" providerId="LiveId" clId="{D79D621E-12D6-4E80-83F9-9C1648CA6E2F}" dt="2024-05-01T10:17:24.204" v="36" actId="20577"/>
          <ac:spMkLst>
            <pc:docMk/>
            <pc:sldMk cId="356055448" sldId="547"/>
            <ac:spMk id="5" creationId="{779F93A1-3BC4-4CAA-B56F-3375A7D00191}"/>
          </ac:spMkLst>
        </pc:spChg>
        <pc:spChg chg="mod">
          <ac:chgData name="pantelis balaouras" userId="25e8755020fc1734" providerId="LiveId" clId="{D79D621E-12D6-4E80-83F9-9C1648CA6E2F}" dt="2024-05-01T10:26:50.771" v="132" actId="12"/>
          <ac:spMkLst>
            <pc:docMk/>
            <pc:sldMk cId="356055448" sldId="547"/>
            <ac:spMk id="8" creationId="{B7397BB1-EFFC-5CD7-ACD9-E7BD863406B0}"/>
          </ac:spMkLst>
        </pc:spChg>
        <pc:spChg chg="del">
          <ac:chgData name="pantelis balaouras" userId="25e8755020fc1734" providerId="LiveId" clId="{D79D621E-12D6-4E80-83F9-9C1648CA6E2F}" dt="2024-05-01T10:16:54.898" v="31" actId="478"/>
          <ac:spMkLst>
            <pc:docMk/>
            <pc:sldMk cId="356055448" sldId="547"/>
            <ac:spMk id="10" creationId="{C0DFA73F-FDC8-497A-8912-CA8C28C95043}"/>
          </ac:spMkLst>
        </pc:spChg>
        <pc:picChg chg="mod">
          <ac:chgData name="pantelis balaouras" userId="25e8755020fc1734" providerId="LiveId" clId="{D79D621E-12D6-4E80-83F9-9C1648CA6E2F}" dt="2024-05-01T10:26:47.149" v="131" actId="1076"/>
          <ac:picMkLst>
            <pc:docMk/>
            <pc:sldMk cId="356055448" sldId="547"/>
            <ac:picMk id="1026" creationId="{A3C66C1B-FD49-0F44-DB25-B87868E9FFE5}"/>
          </ac:picMkLst>
        </pc:picChg>
      </pc:sldChg>
      <pc:sldChg chg="modSp mod">
        <pc:chgData name="pantelis balaouras" userId="25e8755020fc1734" providerId="LiveId" clId="{D79D621E-12D6-4E80-83F9-9C1648CA6E2F}" dt="2024-05-01T10:19:14.961" v="52" actId="27636"/>
        <pc:sldMkLst>
          <pc:docMk/>
          <pc:sldMk cId="447283363" sldId="549"/>
        </pc:sldMkLst>
        <pc:spChg chg="mod">
          <ac:chgData name="pantelis balaouras" userId="25e8755020fc1734" providerId="LiveId" clId="{D79D621E-12D6-4E80-83F9-9C1648CA6E2F}" dt="2024-05-01T10:19:14.961" v="52" actId="27636"/>
          <ac:spMkLst>
            <pc:docMk/>
            <pc:sldMk cId="447283363" sldId="549"/>
            <ac:spMk id="11" creationId="{C66D4FE0-E030-4EE1-B18E-053961C93B61}"/>
          </ac:spMkLst>
        </pc:spChg>
      </pc:sldChg>
      <pc:sldChg chg="addSp delSp modSp mod">
        <pc:chgData name="pantelis balaouras" userId="25e8755020fc1734" providerId="LiveId" clId="{D79D621E-12D6-4E80-83F9-9C1648CA6E2F}" dt="2024-05-01T10:19:55.047" v="63" actId="20577"/>
        <pc:sldMkLst>
          <pc:docMk/>
          <pc:sldMk cId="4233088085" sldId="550"/>
        </pc:sldMkLst>
        <pc:spChg chg="add mod">
          <ac:chgData name="pantelis balaouras" userId="25e8755020fc1734" providerId="LiveId" clId="{D79D621E-12D6-4E80-83F9-9C1648CA6E2F}" dt="2024-05-01T10:19:21.370" v="54"/>
          <ac:spMkLst>
            <pc:docMk/>
            <pc:sldMk cId="4233088085" sldId="550"/>
            <ac:spMk id="2" creationId="{E3D871A2-25D4-2F14-FEC2-88F7DDCF8734}"/>
          </ac:spMkLst>
        </pc:spChg>
        <pc:spChg chg="del">
          <ac:chgData name="pantelis balaouras" userId="25e8755020fc1734" providerId="LiveId" clId="{D79D621E-12D6-4E80-83F9-9C1648CA6E2F}" dt="2024-05-01T10:19:20.576" v="53" actId="478"/>
          <ac:spMkLst>
            <pc:docMk/>
            <pc:sldMk cId="4233088085" sldId="550"/>
            <ac:spMk id="7" creationId="{D4E17D26-4C77-42BB-96D1-4C4D00615A2B}"/>
          </ac:spMkLst>
        </pc:spChg>
        <pc:spChg chg="mod">
          <ac:chgData name="pantelis balaouras" userId="25e8755020fc1734" providerId="LiveId" clId="{D79D621E-12D6-4E80-83F9-9C1648CA6E2F}" dt="2024-05-01T10:19:55.047" v="63" actId="20577"/>
          <ac:spMkLst>
            <pc:docMk/>
            <pc:sldMk cId="4233088085" sldId="550"/>
            <ac:spMk id="8" creationId="{B7397BB1-EFFC-5CD7-ACD9-E7BD863406B0}"/>
          </ac:spMkLst>
        </pc:spChg>
      </pc:sldChg>
      <pc:sldChg chg="addSp delSp modSp mod">
        <pc:chgData name="pantelis balaouras" userId="25e8755020fc1734" providerId="LiveId" clId="{D79D621E-12D6-4E80-83F9-9C1648CA6E2F}" dt="2024-05-01T10:27:12.393" v="133" actId="1076"/>
        <pc:sldMkLst>
          <pc:docMk/>
          <pc:sldMk cId="2798185928" sldId="552"/>
        </pc:sldMkLst>
        <pc:spChg chg="add mod">
          <ac:chgData name="pantelis balaouras" userId="25e8755020fc1734" providerId="LiveId" clId="{D79D621E-12D6-4E80-83F9-9C1648CA6E2F}" dt="2024-05-01T10:19:25.867" v="56"/>
          <ac:spMkLst>
            <pc:docMk/>
            <pc:sldMk cId="2798185928" sldId="552"/>
            <ac:spMk id="2" creationId="{CF0EE5F3-15B0-34F0-30E7-C3BE8D1F1B9E}"/>
          </ac:spMkLst>
        </pc:spChg>
        <pc:spChg chg="del">
          <ac:chgData name="pantelis balaouras" userId="25e8755020fc1734" providerId="LiveId" clId="{D79D621E-12D6-4E80-83F9-9C1648CA6E2F}" dt="2024-05-01T10:19:25.068" v="55" actId="478"/>
          <ac:spMkLst>
            <pc:docMk/>
            <pc:sldMk cId="2798185928" sldId="552"/>
            <ac:spMk id="7" creationId="{95CC6902-2E9B-4781-9247-DEA0CCD10CA4}"/>
          </ac:spMkLst>
        </pc:spChg>
        <pc:spChg chg="mod">
          <ac:chgData name="pantelis balaouras" userId="25e8755020fc1734" providerId="LiveId" clId="{D79D621E-12D6-4E80-83F9-9C1648CA6E2F}" dt="2024-05-01T10:20:06.105" v="64" actId="33524"/>
          <ac:spMkLst>
            <pc:docMk/>
            <pc:sldMk cId="2798185928" sldId="552"/>
            <ac:spMk id="8" creationId="{B7397BB1-EFFC-5CD7-ACD9-E7BD863406B0}"/>
          </ac:spMkLst>
        </pc:spChg>
        <pc:picChg chg="mod">
          <ac:chgData name="pantelis balaouras" userId="25e8755020fc1734" providerId="LiveId" clId="{D79D621E-12D6-4E80-83F9-9C1648CA6E2F}" dt="2024-05-01T10:27:12.393" v="133" actId="1076"/>
          <ac:picMkLst>
            <pc:docMk/>
            <pc:sldMk cId="2798185928" sldId="552"/>
            <ac:picMk id="11" creationId="{F30A5E65-CA90-42BC-8CDB-92E2071BDB7D}"/>
          </ac:picMkLst>
        </pc:picChg>
      </pc:sldChg>
      <pc:sldChg chg="addSp delSp modSp mod">
        <pc:chgData name="pantelis balaouras" userId="25e8755020fc1734" providerId="LiveId" clId="{D79D621E-12D6-4E80-83F9-9C1648CA6E2F}" dt="2024-05-01T10:20:13.578" v="65" actId="20577"/>
        <pc:sldMkLst>
          <pc:docMk/>
          <pc:sldMk cId="1935459812" sldId="553"/>
        </pc:sldMkLst>
        <pc:spChg chg="add mod">
          <ac:chgData name="pantelis balaouras" userId="25e8755020fc1734" providerId="LiveId" clId="{D79D621E-12D6-4E80-83F9-9C1648CA6E2F}" dt="2024-05-01T10:19:30.842" v="58"/>
          <ac:spMkLst>
            <pc:docMk/>
            <pc:sldMk cId="1935459812" sldId="553"/>
            <ac:spMk id="2" creationId="{46DCE35B-21CF-CF52-05C2-CE68D8F386B7}"/>
          </ac:spMkLst>
        </pc:spChg>
        <pc:spChg chg="mod">
          <ac:chgData name="pantelis balaouras" userId="25e8755020fc1734" providerId="LiveId" clId="{D79D621E-12D6-4E80-83F9-9C1648CA6E2F}" dt="2024-05-01T10:20:13.578" v="65" actId="20577"/>
          <ac:spMkLst>
            <pc:docMk/>
            <pc:sldMk cId="1935459812" sldId="553"/>
            <ac:spMk id="5" creationId="{779F93A1-3BC4-4CAA-B56F-3375A7D00191}"/>
          </ac:spMkLst>
        </pc:spChg>
        <pc:spChg chg="del">
          <ac:chgData name="pantelis balaouras" userId="25e8755020fc1734" providerId="LiveId" clId="{D79D621E-12D6-4E80-83F9-9C1648CA6E2F}" dt="2024-05-01T10:19:30.060" v="57" actId="478"/>
          <ac:spMkLst>
            <pc:docMk/>
            <pc:sldMk cId="1935459812" sldId="553"/>
            <ac:spMk id="9" creationId="{D8816C58-78CC-4065-A87B-BF444DD81F63}"/>
          </ac:spMkLst>
        </pc:spChg>
      </pc:sldChg>
      <pc:sldChg chg="addSp delSp modSp mod">
        <pc:chgData name="pantelis balaouras" userId="25e8755020fc1734" providerId="LiveId" clId="{D79D621E-12D6-4E80-83F9-9C1648CA6E2F}" dt="2024-05-01T10:27:23.498" v="136" actId="1076"/>
        <pc:sldMkLst>
          <pc:docMk/>
          <pc:sldMk cId="1382358853" sldId="554"/>
        </pc:sldMkLst>
        <pc:spChg chg="add mod">
          <ac:chgData name="pantelis balaouras" userId="25e8755020fc1734" providerId="LiveId" clId="{D79D621E-12D6-4E80-83F9-9C1648CA6E2F}" dt="2024-05-01T10:19:36.184" v="60"/>
          <ac:spMkLst>
            <pc:docMk/>
            <pc:sldMk cId="1382358853" sldId="554"/>
            <ac:spMk id="2" creationId="{DF54335A-45BC-93BC-4837-09CE116F64AA}"/>
          </ac:spMkLst>
        </pc:spChg>
        <pc:spChg chg="del">
          <ac:chgData name="pantelis balaouras" userId="25e8755020fc1734" providerId="LiveId" clId="{D79D621E-12D6-4E80-83F9-9C1648CA6E2F}" dt="2024-05-01T10:19:35.392" v="59" actId="478"/>
          <ac:spMkLst>
            <pc:docMk/>
            <pc:sldMk cId="1382358853" sldId="554"/>
            <ac:spMk id="9" creationId="{D8816C58-78CC-4065-A87B-BF444DD81F63}"/>
          </ac:spMkLst>
        </pc:spChg>
        <pc:picChg chg="mod">
          <ac:chgData name="pantelis balaouras" userId="25e8755020fc1734" providerId="LiveId" clId="{D79D621E-12D6-4E80-83F9-9C1648CA6E2F}" dt="2024-05-01T10:27:23.498" v="136" actId="1076"/>
          <ac:picMkLst>
            <pc:docMk/>
            <pc:sldMk cId="1382358853" sldId="554"/>
            <ac:picMk id="13" creationId="{C95F5952-9AF9-44B8-B2EE-D4E08460F646}"/>
          </ac:picMkLst>
        </pc:picChg>
      </pc:sldChg>
      <pc:sldChg chg="addSp delSp modSp mod">
        <pc:chgData name="pantelis balaouras" userId="25e8755020fc1734" providerId="LiveId" clId="{D79D621E-12D6-4E80-83F9-9C1648CA6E2F}" dt="2024-05-01T10:27:29.643" v="137" actId="1076"/>
        <pc:sldMkLst>
          <pc:docMk/>
          <pc:sldMk cId="381087970" sldId="555"/>
        </pc:sldMkLst>
        <pc:spChg chg="add mod">
          <ac:chgData name="pantelis balaouras" userId="25e8755020fc1734" providerId="LiveId" clId="{D79D621E-12D6-4E80-83F9-9C1648CA6E2F}" dt="2024-05-01T10:19:41.466" v="62"/>
          <ac:spMkLst>
            <pc:docMk/>
            <pc:sldMk cId="381087970" sldId="555"/>
            <ac:spMk id="2" creationId="{0AA9FE91-E77E-4E23-69D7-1B590F049710}"/>
          </ac:spMkLst>
        </pc:spChg>
        <pc:spChg chg="del">
          <ac:chgData name="pantelis balaouras" userId="25e8755020fc1734" providerId="LiveId" clId="{D79D621E-12D6-4E80-83F9-9C1648CA6E2F}" dt="2024-05-01T10:19:40.545" v="61" actId="478"/>
          <ac:spMkLst>
            <pc:docMk/>
            <pc:sldMk cId="381087970" sldId="555"/>
            <ac:spMk id="9" creationId="{D8816C58-78CC-4065-A87B-BF444DD81F63}"/>
          </ac:spMkLst>
        </pc:spChg>
        <pc:picChg chg="mod">
          <ac:chgData name="pantelis balaouras" userId="25e8755020fc1734" providerId="LiveId" clId="{D79D621E-12D6-4E80-83F9-9C1648CA6E2F}" dt="2024-05-01T10:27:29.643" v="137" actId="1076"/>
          <ac:picMkLst>
            <pc:docMk/>
            <pc:sldMk cId="381087970" sldId="555"/>
            <ac:picMk id="13" creationId="{C95F5952-9AF9-44B8-B2EE-D4E08460F646}"/>
          </ac:picMkLst>
        </pc:picChg>
      </pc:sldChg>
      <pc:sldChg chg="modSp mod">
        <pc:chgData name="pantelis balaouras" userId="25e8755020fc1734" providerId="LiveId" clId="{D79D621E-12D6-4E80-83F9-9C1648CA6E2F}" dt="2024-05-01T10:27:44.971" v="141" actId="1076"/>
        <pc:sldMkLst>
          <pc:docMk/>
          <pc:sldMk cId="4194050951" sldId="556"/>
        </pc:sldMkLst>
        <pc:spChg chg="mod">
          <ac:chgData name="pantelis balaouras" userId="25e8755020fc1734" providerId="LiveId" clId="{D79D621E-12D6-4E80-83F9-9C1648CA6E2F}" dt="2024-05-01T10:20:29.657" v="67" actId="20577"/>
          <ac:spMkLst>
            <pc:docMk/>
            <pc:sldMk cId="4194050951" sldId="556"/>
            <ac:spMk id="4" creationId="{E47D0821-8573-4002-9B33-F43C68A1D403}"/>
          </ac:spMkLst>
        </pc:spChg>
        <pc:picChg chg="mod">
          <ac:chgData name="pantelis balaouras" userId="25e8755020fc1734" providerId="LiveId" clId="{D79D621E-12D6-4E80-83F9-9C1648CA6E2F}" dt="2024-05-01T10:27:44.971" v="141" actId="1076"/>
          <ac:picMkLst>
            <pc:docMk/>
            <pc:sldMk cId="4194050951" sldId="556"/>
            <ac:picMk id="7" creationId="{A51E80C3-D57B-4421-BDE8-F2CB4F079BAE}"/>
          </ac:picMkLst>
        </pc:picChg>
        <pc:picChg chg="mod">
          <ac:chgData name="pantelis balaouras" userId="25e8755020fc1734" providerId="LiveId" clId="{D79D621E-12D6-4E80-83F9-9C1648CA6E2F}" dt="2024-05-01T10:27:41.339" v="140" actId="1076"/>
          <ac:picMkLst>
            <pc:docMk/>
            <pc:sldMk cId="4194050951" sldId="556"/>
            <ac:picMk id="8" creationId="{060C9932-559F-4F34-AEAF-C7E9E94E6E74}"/>
          </ac:picMkLst>
        </pc:picChg>
      </pc:sldChg>
      <pc:sldChg chg="modSp mod">
        <pc:chgData name="pantelis balaouras" userId="25e8755020fc1734" providerId="LiveId" clId="{D79D621E-12D6-4E80-83F9-9C1648CA6E2F}" dt="2024-05-01T10:27:59.370" v="144" actId="1076"/>
        <pc:sldMkLst>
          <pc:docMk/>
          <pc:sldMk cId="2488032591" sldId="558"/>
        </pc:sldMkLst>
        <pc:spChg chg="mod">
          <ac:chgData name="pantelis balaouras" userId="25e8755020fc1734" providerId="LiveId" clId="{D79D621E-12D6-4E80-83F9-9C1648CA6E2F}" dt="2024-05-01T10:21:25.964" v="79" actId="14100"/>
          <ac:spMkLst>
            <pc:docMk/>
            <pc:sldMk cId="2488032591" sldId="558"/>
            <ac:spMk id="7" creationId="{E9CADBF9-2CC7-4EA6-9191-8993FC7F69EC}"/>
          </ac:spMkLst>
        </pc:spChg>
        <pc:spChg chg="mod">
          <ac:chgData name="pantelis balaouras" userId="25e8755020fc1734" providerId="LiveId" clId="{D79D621E-12D6-4E80-83F9-9C1648CA6E2F}" dt="2024-05-01T10:27:54.114" v="143" actId="404"/>
          <ac:spMkLst>
            <pc:docMk/>
            <pc:sldMk cId="2488032591" sldId="558"/>
            <ac:spMk id="8" creationId="{B7397BB1-EFFC-5CD7-ACD9-E7BD863406B0}"/>
          </ac:spMkLst>
        </pc:spChg>
        <pc:picChg chg="mod">
          <ac:chgData name="pantelis balaouras" userId="25e8755020fc1734" providerId="LiveId" clId="{D79D621E-12D6-4E80-83F9-9C1648CA6E2F}" dt="2024-05-01T10:27:59.370" v="144" actId="1076"/>
          <ac:picMkLst>
            <pc:docMk/>
            <pc:sldMk cId="2488032591" sldId="558"/>
            <ac:picMk id="13" creationId="{C95F5952-9AF9-44B8-B2EE-D4E08460F646}"/>
          </ac:picMkLst>
        </pc:picChg>
      </pc:sldChg>
      <pc:sldChg chg="addSp delSp modSp mod">
        <pc:chgData name="pantelis balaouras" userId="25e8755020fc1734" providerId="LiveId" clId="{D79D621E-12D6-4E80-83F9-9C1648CA6E2F}" dt="2024-05-01T10:28:04.926" v="145" actId="1076"/>
        <pc:sldMkLst>
          <pc:docMk/>
          <pc:sldMk cId="3183176733" sldId="559"/>
        </pc:sldMkLst>
        <pc:spChg chg="add mod">
          <ac:chgData name="pantelis balaouras" userId="25e8755020fc1734" providerId="LiveId" clId="{D79D621E-12D6-4E80-83F9-9C1648CA6E2F}" dt="2024-05-01T10:21:33.522" v="81"/>
          <ac:spMkLst>
            <pc:docMk/>
            <pc:sldMk cId="3183176733" sldId="559"/>
            <ac:spMk id="2" creationId="{0C4306D0-481B-CB6C-CF42-76EC0D472CF5}"/>
          </ac:spMkLst>
        </pc:spChg>
        <pc:spChg chg="del">
          <ac:chgData name="pantelis balaouras" userId="25e8755020fc1734" providerId="LiveId" clId="{D79D621E-12D6-4E80-83F9-9C1648CA6E2F}" dt="2024-05-01T10:21:32.863" v="80" actId="478"/>
          <ac:spMkLst>
            <pc:docMk/>
            <pc:sldMk cId="3183176733" sldId="559"/>
            <ac:spMk id="7" creationId="{E9CADBF9-2CC7-4EA6-9191-8993FC7F69EC}"/>
          </ac:spMkLst>
        </pc:spChg>
        <pc:picChg chg="mod">
          <ac:chgData name="pantelis balaouras" userId="25e8755020fc1734" providerId="LiveId" clId="{D79D621E-12D6-4E80-83F9-9C1648CA6E2F}" dt="2024-05-01T10:28:04.926" v="145" actId="1076"/>
          <ac:picMkLst>
            <pc:docMk/>
            <pc:sldMk cId="3183176733" sldId="559"/>
            <ac:picMk id="13" creationId="{C95F5952-9AF9-44B8-B2EE-D4E08460F646}"/>
          </ac:picMkLst>
        </pc:picChg>
      </pc:sldChg>
      <pc:sldChg chg="modSp mod">
        <pc:chgData name="pantelis balaouras" userId="25e8755020fc1734" providerId="LiveId" clId="{D79D621E-12D6-4E80-83F9-9C1648CA6E2F}" dt="2024-05-01T10:28:08.913" v="146" actId="1076"/>
        <pc:sldMkLst>
          <pc:docMk/>
          <pc:sldMk cId="2526741058" sldId="560"/>
        </pc:sldMkLst>
        <pc:spChg chg="mod">
          <ac:chgData name="pantelis balaouras" userId="25e8755020fc1734" providerId="LiveId" clId="{D79D621E-12D6-4E80-83F9-9C1648CA6E2F}" dt="2024-05-01T10:22:06.540" v="83" actId="20577"/>
          <ac:spMkLst>
            <pc:docMk/>
            <pc:sldMk cId="2526741058" sldId="560"/>
            <ac:spMk id="4" creationId="{E47D0821-8573-4002-9B33-F43C68A1D403}"/>
          </ac:spMkLst>
        </pc:spChg>
        <pc:picChg chg="mod">
          <ac:chgData name="pantelis balaouras" userId="25e8755020fc1734" providerId="LiveId" clId="{D79D621E-12D6-4E80-83F9-9C1648CA6E2F}" dt="2024-05-01T10:28:08.913" v="146" actId="1076"/>
          <ac:picMkLst>
            <pc:docMk/>
            <pc:sldMk cId="2526741058" sldId="560"/>
            <ac:picMk id="10" creationId="{A9B64144-05D1-4503-BE5F-79E0CFEDEB23}"/>
          </ac:picMkLst>
        </pc:picChg>
      </pc:sldChg>
      <pc:sldChg chg="modSp mod">
        <pc:chgData name="pantelis balaouras" userId="25e8755020fc1734" providerId="LiveId" clId="{D79D621E-12D6-4E80-83F9-9C1648CA6E2F}" dt="2024-05-01T10:28:46.501" v="154" actId="20577"/>
        <pc:sldMkLst>
          <pc:docMk/>
          <pc:sldMk cId="1275138650" sldId="561"/>
        </pc:sldMkLst>
        <pc:spChg chg="mod">
          <ac:chgData name="pantelis balaouras" userId="25e8755020fc1734" providerId="LiveId" clId="{D79D621E-12D6-4E80-83F9-9C1648CA6E2F}" dt="2024-05-01T10:28:46.501" v="154" actId="20577"/>
          <ac:spMkLst>
            <pc:docMk/>
            <pc:sldMk cId="1275138650" sldId="561"/>
            <ac:spMk id="5" creationId="{779F93A1-3BC4-4CAA-B56F-3375A7D00191}"/>
          </ac:spMkLst>
        </pc:spChg>
        <pc:spChg chg="mod">
          <ac:chgData name="pantelis balaouras" userId="25e8755020fc1734" providerId="LiveId" clId="{D79D621E-12D6-4E80-83F9-9C1648CA6E2F}" dt="2024-05-01T10:22:50.595" v="91" actId="113"/>
          <ac:spMkLst>
            <pc:docMk/>
            <pc:sldMk cId="1275138650" sldId="561"/>
            <ac:spMk id="7" creationId="{E9CADBF9-2CC7-4EA6-9191-8993FC7F69EC}"/>
          </ac:spMkLst>
        </pc:spChg>
        <pc:spChg chg="mod">
          <ac:chgData name="pantelis balaouras" userId="25e8755020fc1734" providerId="LiveId" clId="{D79D621E-12D6-4E80-83F9-9C1648CA6E2F}" dt="2024-05-01T10:28:36.712" v="150" actId="14100"/>
          <ac:spMkLst>
            <pc:docMk/>
            <pc:sldMk cId="1275138650" sldId="561"/>
            <ac:spMk id="8" creationId="{B7397BB1-EFFC-5CD7-ACD9-E7BD863406B0}"/>
          </ac:spMkLst>
        </pc:spChg>
        <pc:picChg chg="mod">
          <ac:chgData name="pantelis balaouras" userId="25e8755020fc1734" providerId="LiveId" clId="{D79D621E-12D6-4E80-83F9-9C1648CA6E2F}" dt="2024-05-01T10:28:30.120" v="149" actId="1076"/>
          <ac:picMkLst>
            <pc:docMk/>
            <pc:sldMk cId="1275138650" sldId="561"/>
            <ac:picMk id="13" creationId="{C95F5952-9AF9-44B8-B2EE-D4E08460F646}"/>
          </ac:picMkLst>
        </pc:picChg>
      </pc:sldChg>
      <pc:sldChg chg="addSp delSp modSp mod">
        <pc:chgData name="pantelis balaouras" userId="25e8755020fc1734" providerId="LiveId" clId="{D79D621E-12D6-4E80-83F9-9C1648CA6E2F}" dt="2024-05-01T10:28:56.904" v="159" actId="14100"/>
        <pc:sldMkLst>
          <pc:docMk/>
          <pc:sldMk cId="4253180914" sldId="562"/>
        </pc:sldMkLst>
        <pc:spChg chg="add mod">
          <ac:chgData name="pantelis balaouras" userId="25e8755020fc1734" providerId="LiveId" clId="{D79D621E-12D6-4E80-83F9-9C1648CA6E2F}" dt="2024-05-01T10:22:58.132" v="93"/>
          <ac:spMkLst>
            <pc:docMk/>
            <pc:sldMk cId="4253180914" sldId="562"/>
            <ac:spMk id="2" creationId="{5A255847-EBEE-2129-5BCC-5C2266276A08}"/>
          </ac:spMkLst>
        </pc:spChg>
        <pc:spChg chg="mod">
          <ac:chgData name="pantelis balaouras" userId="25e8755020fc1734" providerId="LiveId" clId="{D79D621E-12D6-4E80-83F9-9C1648CA6E2F}" dt="2024-05-01T10:28:51.185" v="158" actId="20577"/>
          <ac:spMkLst>
            <pc:docMk/>
            <pc:sldMk cId="4253180914" sldId="562"/>
            <ac:spMk id="5" creationId="{779F93A1-3BC4-4CAA-B56F-3375A7D00191}"/>
          </ac:spMkLst>
        </pc:spChg>
        <pc:spChg chg="del">
          <ac:chgData name="pantelis balaouras" userId="25e8755020fc1734" providerId="LiveId" clId="{D79D621E-12D6-4E80-83F9-9C1648CA6E2F}" dt="2024-05-01T10:22:57.417" v="92" actId="478"/>
          <ac:spMkLst>
            <pc:docMk/>
            <pc:sldMk cId="4253180914" sldId="562"/>
            <ac:spMk id="7" creationId="{E9CADBF9-2CC7-4EA6-9191-8993FC7F69EC}"/>
          </ac:spMkLst>
        </pc:spChg>
        <pc:spChg chg="mod">
          <ac:chgData name="pantelis balaouras" userId="25e8755020fc1734" providerId="LiveId" clId="{D79D621E-12D6-4E80-83F9-9C1648CA6E2F}" dt="2024-05-01T10:28:56.904" v="159" actId="14100"/>
          <ac:spMkLst>
            <pc:docMk/>
            <pc:sldMk cId="4253180914" sldId="562"/>
            <ac:spMk id="8" creationId="{B7397BB1-EFFC-5CD7-ACD9-E7BD863406B0}"/>
          </ac:spMkLst>
        </pc:spChg>
      </pc:sldChg>
      <pc:sldChg chg="addSp delSp modSp mod">
        <pc:chgData name="pantelis balaouras" userId="25e8755020fc1734" providerId="LiveId" clId="{D79D621E-12D6-4E80-83F9-9C1648CA6E2F}" dt="2024-05-01T10:29:17.566" v="164" actId="1076"/>
        <pc:sldMkLst>
          <pc:docMk/>
          <pc:sldMk cId="766328758" sldId="563"/>
        </pc:sldMkLst>
        <pc:spChg chg="add mod">
          <ac:chgData name="pantelis balaouras" userId="25e8755020fc1734" providerId="LiveId" clId="{D79D621E-12D6-4E80-83F9-9C1648CA6E2F}" dt="2024-05-01T10:23:05.412" v="95"/>
          <ac:spMkLst>
            <pc:docMk/>
            <pc:sldMk cId="766328758" sldId="563"/>
            <ac:spMk id="2" creationId="{70B1DA78-31CD-7A1C-968F-10E2D66F528D}"/>
          </ac:spMkLst>
        </pc:spChg>
        <pc:spChg chg="del">
          <ac:chgData name="pantelis balaouras" userId="25e8755020fc1734" providerId="LiveId" clId="{D79D621E-12D6-4E80-83F9-9C1648CA6E2F}" dt="2024-05-01T10:23:04.616" v="94" actId="478"/>
          <ac:spMkLst>
            <pc:docMk/>
            <pc:sldMk cId="766328758" sldId="563"/>
            <ac:spMk id="7" creationId="{E9CADBF9-2CC7-4EA6-9191-8993FC7F69EC}"/>
          </ac:spMkLst>
        </pc:spChg>
        <pc:spChg chg="mod">
          <ac:chgData name="pantelis balaouras" userId="25e8755020fc1734" providerId="LiveId" clId="{D79D621E-12D6-4E80-83F9-9C1648CA6E2F}" dt="2024-05-01T10:29:14.101" v="163" actId="14100"/>
          <ac:spMkLst>
            <pc:docMk/>
            <pc:sldMk cId="766328758" sldId="563"/>
            <ac:spMk id="8" creationId="{B7397BB1-EFFC-5CD7-ACD9-E7BD863406B0}"/>
          </ac:spMkLst>
        </pc:spChg>
        <pc:picChg chg="mod">
          <ac:chgData name="pantelis balaouras" userId="25e8755020fc1734" providerId="LiveId" clId="{D79D621E-12D6-4E80-83F9-9C1648CA6E2F}" dt="2024-05-01T10:29:17.566" v="164" actId="1076"/>
          <ac:picMkLst>
            <pc:docMk/>
            <pc:sldMk cId="766328758" sldId="563"/>
            <ac:picMk id="13" creationId="{C95F5952-9AF9-44B8-B2EE-D4E08460F646}"/>
          </ac:picMkLst>
        </pc:picChg>
      </pc:sldChg>
      <pc:sldChg chg="addSp delSp modSp mod">
        <pc:chgData name="pantelis balaouras" userId="25e8755020fc1734" providerId="LiveId" clId="{D79D621E-12D6-4E80-83F9-9C1648CA6E2F}" dt="2024-05-01T10:29:30.488" v="167" actId="1076"/>
        <pc:sldMkLst>
          <pc:docMk/>
          <pc:sldMk cId="1479201095" sldId="564"/>
        </pc:sldMkLst>
        <pc:spChg chg="add mod">
          <ac:chgData name="pantelis balaouras" userId="25e8755020fc1734" providerId="LiveId" clId="{D79D621E-12D6-4E80-83F9-9C1648CA6E2F}" dt="2024-05-01T10:23:11.896" v="97"/>
          <ac:spMkLst>
            <pc:docMk/>
            <pc:sldMk cId="1479201095" sldId="564"/>
            <ac:spMk id="2" creationId="{80AA736E-2D1B-AAD9-1954-E070E884F277}"/>
          </ac:spMkLst>
        </pc:spChg>
        <pc:spChg chg="del">
          <ac:chgData name="pantelis balaouras" userId="25e8755020fc1734" providerId="LiveId" clId="{D79D621E-12D6-4E80-83F9-9C1648CA6E2F}" dt="2024-05-01T10:23:11.222" v="96" actId="478"/>
          <ac:spMkLst>
            <pc:docMk/>
            <pc:sldMk cId="1479201095" sldId="564"/>
            <ac:spMk id="7" creationId="{E9CADBF9-2CC7-4EA6-9191-8993FC7F69EC}"/>
          </ac:spMkLst>
        </pc:spChg>
        <pc:spChg chg="mod">
          <ac:chgData name="pantelis balaouras" userId="25e8755020fc1734" providerId="LiveId" clId="{D79D621E-12D6-4E80-83F9-9C1648CA6E2F}" dt="2024-05-01T10:29:28.693" v="166" actId="14100"/>
          <ac:spMkLst>
            <pc:docMk/>
            <pc:sldMk cId="1479201095" sldId="564"/>
            <ac:spMk id="8" creationId="{B7397BB1-EFFC-5CD7-ACD9-E7BD863406B0}"/>
          </ac:spMkLst>
        </pc:spChg>
        <pc:picChg chg="mod">
          <ac:chgData name="pantelis balaouras" userId="25e8755020fc1734" providerId="LiveId" clId="{D79D621E-12D6-4E80-83F9-9C1648CA6E2F}" dt="2024-05-01T10:29:30.488" v="167" actId="1076"/>
          <ac:picMkLst>
            <pc:docMk/>
            <pc:sldMk cId="1479201095" sldId="564"/>
            <ac:picMk id="10" creationId="{131254F2-5C77-4761-AF4F-258D04BE1147}"/>
          </ac:picMkLst>
        </pc:picChg>
      </pc:sldChg>
      <pc:sldChg chg="addSp delSp modSp mod">
        <pc:chgData name="pantelis balaouras" userId="25e8755020fc1734" providerId="LiveId" clId="{D79D621E-12D6-4E80-83F9-9C1648CA6E2F}" dt="2024-05-01T10:29:43.093" v="170" actId="1076"/>
        <pc:sldMkLst>
          <pc:docMk/>
          <pc:sldMk cId="860251628" sldId="565"/>
        </pc:sldMkLst>
        <pc:spChg chg="add mod">
          <ac:chgData name="pantelis balaouras" userId="25e8755020fc1734" providerId="LiveId" clId="{D79D621E-12D6-4E80-83F9-9C1648CA6E2F}" dt="2024-05-01T10:23:17.843" v="99"/>
          <ac:spMkLst>
            <pc:docMk/>
            <pc:sldMk cId="860251628" sldId="565"/>
            <ac:spMk id="2" creationId="{9BFE8E7D-2379-5C8C-1A63-75B8C3668F08}"/>
          </ac:spMkLst>
        </pc:spChg>
        <pc:spChg chg="del">
          <ac:chgData name="pantelis balaouras" userId="25e8755020fc1734" providerId="LiveId" clId="{D79D621E-12D6-4E80-83F9-9C1648CA6E2F}" dt="2024-05-01T10:23:17.217" v="98" actId="478"/>
          <ac:spMkLst>
            <pc:docMk/>
            <pc:sldMk cId="860251628" sldId="565"/>
            <ac:spMk id="7" creationId="{E9CADBF9-2CC7-4EA6-9191-8993FC7F69EC}"/>
          </ac:spMkLst>
        </pc:spChg>
        <pc:spChg chg="mod">
          <ac:chgData name="pantelis balaouras" userId="25e8755020fc1734" providerId="LiveId" clId="{D79D621E-12D6-4E80-83F9-9C1648CA6E2F}" dt="2024-05-01T10:29:39.454" v="169" actId="14100"/>
          <ac:spMkLst>
            <pc:docMk/>
            <pc:sldMk cId="860251628" sldId="565"/>
            <ac:spMk id="8" creationId="{B7397BB1-EFFC-5CD7-ACD9-E7BD863406B0}"/>
          </ac:spMkLst>
        </pc:spChg>
        <pc:picChg chg="mod">
          <ac:chgData name="pantelis balaouras" userId="25e8755020fc1734" providerId="LiveId" clId="{D79D621E-12D6-4E80-83F9-9C1648CA6E2F}" dt="2024-05-01T10:29:43.093" v="170" actId="1076"/>
          <ac:picMkLst>
            <pc:docMk/>
            <pc:sldMk cId="860251628" sldId="565"/>
            <ac:picMk id="10" creationId="{131254F2-5C77-4761-AF4F-258D04BE1147}"/>
          </ac:picMkLst>
        </pc:picChg>
      </pc:sldChg>
      <pc:sldChg chg="addSp delSp modSp mod">
        <pc:chgData name="pantelis balaouras" userId="25e8755020fc1734" providerId="LiveId" clId="{D79D621E-12D6-4E80-83F9-9C1648CA6E2F}" dt="2024-05-01T10:29:51.793" v="171" actId="14100"/>
        <pc:sldMkLst>
          <pc:docMk/>
          <pc:sldMk cId="2998701250" sldId="566"/>
        </pc:sldMkLst>
        <pc:spChg chg="add mod">
          <ac:chgData name="pantelis balaouras" userId="25e8755020fc1734" providerId="LiveId" clId="{D79D621E-12D6-4E80-83F9-9C1648CA6E2F}" dt="2024-05-01T10:23:25.399" v="101"/>
          <ac:spMkLst>
            <pc:docMk/>
            <pc:sldMk cId="2998701250" sldId="566"/>
            <ac:spMk id="2" creationId="{1C45CC35-87AE-2B66-3E8C-E928120C2821}"/>
          </ac:spMkLst>
        </pc:spChg>
        <pc:spChg chg="del">
          <ac:chgData name="pantelis balaouras" userId="25e8755020fc1734" providerId="LiveId" clId="{D79D621E-12D6-4E80-83F9-9C1648CA6E2F}" dt="2024-05-01T10:23:24.540" v="100" actId="478"/>
          <ac:spMkLst>
            <pc:docMk/>
            <pc:sldMk cId="2998701250" sldId="566"/>
            <ac:spMk id="6" creationId="{4F290CE8-EB62-4281-98AE-A9E07F3F221C}"/>
          </ac:spMkLst>
        </pc:spChg>
        <pc:spChg chg="mod">
          <ac:chgData name="pantelis balaouras" userId="25e8755020fc1734" providerId="LiveId" clId="{D79D621E-12D6-4E80-83F9-9C1648CA6E2F}" dt="2024-05-01T10:29:51.793" v="171" actId="14100"/>
          <ac:spMkLst>
            <pc:docMk/>
            <pc:sldMk cId="2998701250" sldId="566"/>
            <ac:spMk id="9" creationId="{0A3789FC-9303-AC1C-A4D4-407A7A66F4E0}"/>
          </ac:spMkLst>
        </pc:spChg>
      </pc:sldChg>
      <pc:sldChg chg="addSp delSp modSp mod">
        <pc:chgData name="pantelis balaouras" userId="25e8755020fc1734" providerId="LiveId" clId="{D79D621E-12D6-4E80-83F9-9C1648CA6E2F}" dt="2024-05-01T10:30:17.308" v="176" actId="207"/>
        <pc:sldMkLst>
          <pc:docMk/>
          <pc:sldMk cId="3304052412" sldId="567"/>
        </pc:sldMkLst>
        <pc:spChg chg="add mod">
          <ac:chgData name="pantelis balaouras" userId="25e8755020fc1734" providerId="LiveId" clId="{D79D621E-12D6-4E80-83F9-9C1648CA6E2F}" dt="2024-05-01T10:23:29.845" v="103"/>
          <ac:spMkLst>
            <pc:docMk/>
            <pc:sldMk cId="3304052412" sldId="567"/>
            <ac:spMk id="2" creationId="{F6DDEDA2-4FF5-9C63-4153-014731B1DA40}"/>
          </ac:spMkLst>
        </pc:spChg>
        <pc:spChg chg="del">
          <ac:chgData name="pantelis balaouras" userId="25e8755020fc1734" providerId="LiveId" clId="{D79D621E-12D6-4E80-83F9-9C1648CA6E2F}" dt="2024-05-01T10:23:29.256" v="102" actId="478"/>
          <ac:spMkLst>
            <pc:docMk/>
            <pc:sldMk cId="3304052412" sldId="567"/>
            <ac:spMk id="6" creationId="{4F290CE8-EB62-4281-98AE-A9E07F3F221C}"/>
          </ac:spMkLst>
        </pc:spChg>
        <pc:spChg chg="mod">
          <ac:chgData name="pantelis balaouras" userId="25e8755020fc1734" providerId="LiveId" clId="{D79D621E-12D6-4E80-83F9-9C1648CA6E2F}" dt="2024-05-01T10:30:02.221" v="173" actId="12"/>
          <ac:spMkLst>
            <pc:docMk/>
            <pc:sldMk cId="3304052412" sldId="567"/>
            <ac:spMk id="9" creationId="{0A3789FC-9303-AC1C-A4D4-407A7A66F4E0}"/>
          </ac:spMkLst>
        </pc:spChg>
        <pc:spChg chg="mod">
          <ac:chgData name="pantelis balaouras" userId="25e8755020fc1734" providerId="LiveId" clId="{D79D621E-12D6-4E80-83F9-9C1648CA6E2F}" dt="2024-05-01T10:30:17.308" v="176" actId="207"/>
          <ac:spMkLst>
            <pc:docMk/>
            <pc:sldMk cId="3304052412" sldId="567"/>
            <ac:spMk id="13" creationId="{524F7A08-6374-A137-B246-47C075DBC28B}"/>
          </ac:spMkLst>
        </pc:spChg>
      </pc:sldChg>
      <pc:sldChg chg="addSp delSp modSp mod">
        <pc:chgData name="pantelis balaouras" userId="25e8755020fc1734" providerId="LiveId" clId="{D79D621E-12D6-4E80-83F9-9C1648CA6E2F}" dt="2024-05-01T10:30:27.549" v="179" actId="1076"/>
        <pc:sldMkLst>
          <pc:docMk/>
          <pc:sldMk cId="3732608807" sldId="568"/>
        </pc:sldMkLst>
        <pc:spChg chg="add mod">
          <ac:chgData name="pantelis balaouras" userId="25e8755020fc1734" providerId="LiveId" clId="{D79D621E-12D6-4E80-83F9-9C1648CA6E2F}" dt="2024-05-01T10:23:35.187" v="105"/>
          <ac:spMkLst>
            <pc:docMk/>
            <pc:sldMk cId="3732608807" sldId="568"/>
            <ac:spMk id="2" creationId="{6C0678F3-9A42-005C-3B6E-F5DD7375BB98}"/>
          </ac:spMkLst>
        </pc:spChg>
        <pc:spChg chg="del">
          <ac:chgData name="pantelis balaouras" userId="25e8755020fc1734" providerId="LiveId" clId="{D79D621E-12D6-4E80-83F9-9C1648CA6E2F}" dt="2024-05-01T10:23:34.397" v="104" actId="478"/>
          <ac:spMkLst>
            <pc:docMk/>
            <pc:sldMk cId="3732608807" sldId="568"/>
            <ac:spMk id="7" creationId="{E9CADBF9-2CC7-4EA6-9191-8993FC7F69EC}"/>
          </ac:spMkLst>
        </pc:spChg>
        <pc:spChg chg="mod">
          <ac:chgData name="pantelis balaouras" userId="25e8755020fc1734" providerId="LiveId" clId="{D79D621E-12D6-4E80-83F9-9C1648CA6E2F}" dt="2024-05-01T10:30:24.868" v="178" actId="27636"/>
          <ac:spMkLst>
            <pc:docMk/>
            <pc:sldMk cId="3732608807" sldId="568"/>
            <ac:spMk id="8" creationId="{B7397BB1-EFFC-5CD7-ACD9-E7BD863406B0}"/>
          </ac:spMkLst>
        </pc:spChg>
        <pc:picChg chg="mod">
          <ac:chgData name="pantelis balaouras" userId="25e8755020fc1734" providerId="LiveId" clId="{D79D621E-12D6-4E80-83F9-9C1648CA6E2F}" dt="2024-05-01T10:30:27.549" v="179" actId="1076"/>
          <ac:picMkLst>
            <pc:docMk/>
            <pc:sldMk cId="3732608807" sldId="568"/>
            <ac:picMk id="10" creationId="{131254F2-5C77-4761-AF4F-258D04BE1147}"/>
          </ac:picMkLst>
        </pc:picChg>
      </pc:sldChg>
      <pc:sldChg chg="addSp delSp modSp mod">
        <pc:chgData name="pantelis balaouras" userId="25e8755020fc1734" providerId="LiveId" clId="{D79D621E-12D6-4E80-83F9-9C1648CA6E2F}" dt="2024-05-01T10:23:40.291" v="107"/>
        <pc:sldMkLst>
          <pc:docMk/>
          <pc:sldMk cId="2093691541" sldId="569"/>
        </pc:sldMkLst>
        <pc:spChg chg="add mod">
          <ac:chgData name="pantelis balaouras" userId="25e8755020fc1734" providerId="LiveId" clId="{D79D621E-12D6-4E80-83F9-9C1648CA6E2F}" dt="2024-05-01T10:23:40.291" v="107"/>
          <ac:spMkLst>
            <pc:docMk/>
            <pc:sldMk cId="2093691541" sldId="569"/>
            <ac:spMk id="2" creationId="{34600E2B-04E9-41A4-22EB-E6B08EB49F3F}"/>
          </ac:spMkLst>
        </pc:spChg>
        <pc:spChg chg="del">
          <ac:chgData name="pantelis balaouras" userId="25e8755020fc1734" providerId="LiveId" clId="{D79D621E-12D6-4E80-83F9-9C1648CA6E2F}" dt="2024-05-01T10:23:39.680" v="106" actId="478"/>
          <ac:spMkLst>
            <pc:docMk/>
            <pc:sldMk cId="2093691541" sldId="569"/>
            <ac:spMk id="6" creationId="{4F290CE8-EB62-4281-98AE-A9E07F3F221C}"/>
          </ac:spMkLst>
        </pc:spChg>
      </pc:sldChg>
      <pc:sldChg chg="addSp delSp modSp mod">
        <pc:chgData name="pantelis balaouras" userId="25e8755020fc1734" providerId="LiveId" clId="{D79D621E-12D6-4E80-83F9-9C1648CA6E2F}" dt="2024-05-01T10:30:50.340" v="183" actId="1076"/>
        <pc:sldMkLst>
          <pc:docMk/>
          <pc:sldMk cId="594503961" sldId="570"/>
        </pc:sldMkLst>
        <pc:spChg chg="add mod">
          <ac:chgData name="pantelis balaouras" userId="25e8755020fc1734" providerId="LiveId" clId="{D79D621E-12D6-4E80-83F9-9C1648CA6E2F}" dt="2024-05-01T10:23:44.580" v="109"/>
          <ac:spMkLst>
            <pc:docMk/>
            <pc:sldMk cId="594503961" sldId="570"/>
            <ac:spMk id="2" creationId="{C5ED65E3-5B92-8F72-EF7F-C1396CBFCD89}"/>
          </ac:spMkLst>
        </pc:spChg>
        <pc:spChg chg="del">
          <ac:chgData name="pantelis balaouras" userId="25e8755020fc1734" providerId="LiveId" clId="{D79D621E-12D6-4E80-83F9-9C1648CA6E2F}" dt="2024-05-01T10:23:44.024" v="108" actId="478"/>
          <ac:spMkLst>
            <pc:docMk/>
            <pc:sldMk cId="594503961" sldId="570"/>
            <ac:spMk id="7" creationId="{E9CADBF9-2CC7-4EA6-9191-8993FC7F69EC}"/>
          </ac:spMkLst>
        </pc:spChg>
        <pc:spChg chg="mod">
          <ac:chgData name="pantelis balaouras" userId="25e8755020fc1734" providerId="LiveId" clId="{D79D621E-12D6-4E80-83F9-9C1648CA6E2F}" dt="2024-05-01T10:30:46.631" v="182" actId="27636"/>
          <ac:spMkLst>
            <pc:docMk/>
            <pc:sldMk cId="594503961" sldId="570"/>
            <ac:spMk id="8" creationId="{B7397BB1-EFFC-5CD7-ACD9-E7BD863406B0}"/>
          </ac:spMkLst>
        </pc:spChg>
        <pc:picChg chg="mod">
          <ac:chgData name="pantelis balaouras" userId="25e8755020fc1734" providerId="LiveId" clId="{D79D621E-12D6-4E80-83F9-9C1648CA6E2F}" dt="2024-05-01T10:30:50.340" v="183" actId="1076"/>
          <ac:picMkLst>
            <pc:docMk/>
            <pc:sldMk cId="594503961" sldId="570"/>
            <ac:picMk id="10" creationId="{131254F2-5C77-4761-AF4F-258D04BE1147}"/>
          </ac:picMkLst>
        </pc:picChg>
      </pc:sldChg>
      <pc:sldChg chg="addSp delSp modSp mod">
        <pc:chgData name="pantelis balaouras" userId="25e8755020fc1734" providerId="LiveId" clId="{D79D621E-12D6-4E80-83F9-9C1648CA6E2F}" dt="2024-05-01T10:23:49.318" v="112"/>
        <pc:sldMkLst>
          <pc:docMk/>
          <pc:sldMk cId="1647466980" sldId="571"/>
        </pc:sldMkLst>
        <pc:spChg chg="add mod">
          <ac:chgData name="pantelis balaouras" userId="25e8755020fc1734" providerId="LiveId" clId="{D79D621E-12D6-4E80-83F9-9C1648CA6E2F}" dt="2024-05-01T10:23:49.318" v="112"/>
          <ac:spMkLst>
            <pc:docMk/>
            <pc:sldMk cId="1647466980" sldId="571"/>
            <ac:spMk id="2" creationId="{C5984CFC-CCA0-E56A-AAEA-E3EB2F1F6A90}"/>
          </ac:spMkLst>
        </pc:spChg>
        <pc:spChg chg="del mod">
          <ac:chgData name="pantelis balaouras" userId="25e8755020fc1734" providerId="LiveId" clId="{D79D621E-12D6-4E80-83F9-9C1648CA6E2F}" dt="2024-05-01T10:23:48.715" v="111" actId="478"/>
          <ac:spMkLst>
            <pc:docMk/>
            <pc:sldMk cId="1647466980" sldId="571"/>
            <ac:spMk id="6" creationId="{4F290CE8-EB62-4281-98AE-A9E07F3F221C}"/>
          </ac:spMkLst>
        </pc:spChg>
      </pc:sldChg>
      <pc:sldChg chg="addSp delSp modSp mod">
        <pc:chgData name="pantelis balaouras" userId="25e8755020fc1734" providerId="LiveId" clId="{D79D621E-12D6-4E80-83F9-9C1648CA6E2F}" dt="2024-05-01T10:31:18.644" v="186" actId="114"/>
        <pc:sldMkLst>
          <pc:docMk/>
          <pc:sldMk cId="2785471319" sldId="572"/>
        </pc:sldMkLst>
        <pc:spChg chg="add mod">
          <ac:chgData name="pantelis balaouras" userId="25e8755020fc1734" providerId="LiveId" clId="{D79D621E-12D6-4E80-83F9-9C1648CA6E2F}" dt="2024-05-01T10:23:54.644" v="114"/>
          <ac:spMkLst>
            <pc:docMk/>
            <pc:sldMk cId="2785471319" sldId="572"/>
            <ac:spMk id="2" creationId="{1574DC2E-7C67-75A3-9B1D-237D18D090BC}"/>
          </ac:spMkLst>
        </pc:spChg>
        <pc:spChg chg="del">
          <ac:chgData name="pantelis balaouras" userId="25e8755020fc1734" providerId="LiveId" clId="{D79D621E-12D6-4E80-83F9-9C1648CA6E2F}" dt="2024-05-01T10:23:53.697" v="113" actId="478"/>
          <ac:spMkLst>
            <pc:docMk/>
            <pc:sldMk cId="2785471319" sldId="572"/>
            <ac:spMk id="6" creationId="{4F290CE8-EB62-4281-98AE-A9E07F3F221C}"/>
          </ac:spMkLst>
        </pc:spChg>
        <pc:spChg chg="mod">
          <ac:chgData name="pantelis balaouras" userId="25e8755020fc1734" providerId="LiveId" clId="{D79D621E-12D6-4E80-83F9-9C1648CA6E2F}" dt="2024-05-01T10:31:18.644" v="186" actId="114"/>
          <ac:spMkLst>
            <pc:docMk/>
            <pc:sldMk cId="2785471319" sldId="572"/>
            <ac:spMk id="9" creationId="{0A3789FC-9303-AC1C-A4D4-407A7A66F4E0}"/>
          </ac:spMkLst>
        </pc:spChg>
        <pc:spChg chg="mod">
          <ac:chgData name="pantelis balaouras" userId="25e8755020fc1734" providerId="LiveId" clId="{D79D621E-12D6-4E80-83F9-9C1648CA6E2F}" dt="2024-05-01T10:31:13.237" v="185" actId="20577"/>
          <ac:spMkLst>
            <pc:docMk/>
            <pc:sldMk cId="2785471319" sldId="572"/>
            <ac:spMk id="13" creationId="{524F7A08-6374-A137-B246-47C075DBC28B}"/>
          </ac:spMkLst>
        </pc:spChg>
      </pc:sldChg>
      <pc:sldChg chg="addSp delSp modSp mod">
        <pc:chgData name="pantelis balaouras" userId="25e8755020fc1734" providerId="LiveId" clId="{D79D621E-12D6-4E80-83F9-9C1648CA6E2F}" dt="2024-05-01T10:31:33.062" v="189" actId="114"/>
        <pc:sldMkLst>
          <pc:docMk/>
          <pc:sldMk cId="113646876" sldId="573"/>
        </pc:sldMkLst>
        <pc:spChg chg="add mod">
          <ac:chgData name="pantelis balaouras" userId="25e8755020fc1734" providerId="LiveId" clId="{D79D621E-12D6-4E80-83F9-9C1648CA6E2F}" dt="2024-05-01T10:24:01.985" v="116"/>
          <ac:spMkLst>
            <pc:docMk/>
            <pc:sldMk cId="113646876" sldId="573"/>
            <ac:spMk id="2" creationId="{DC18718B-B15A-E088-D1E0-6A32DF59A52B}"/>
          </ac:spMkLst>
        </pc:spChg>
        <pc:spChg chg="del">
          <ac:chgData name="pantelis balaouras" userId="25e8755020fc1734" providerId="LiveId" clId="{D79D621E-12D6-4E80-83F9-9C1648CA6E2F}" dt="2024-05-01T10:24:01.300" v="115" actId="478"/>
          <ac:spMkLst>
            <pc:docMk/>
            <pc:sldMk cId="113646876" sldId="573"/>
            <ac:spMk id="6" creationId="{4F290CE8-EB62-4281-98AE-A9E07F3F221C}"/>
          </ac:spMkLst>
        </pc:spChg>
        <pc:spChg chg="mod">
          <ac:chgData name="pantelis balaouras" userId="25e8755020fc1734" providerId="LiveId" clId="{D79D621E-12D6-4E80-83F9-9C1648CA6E2F}" dt="2024-05-01T10:31:33.062" v="189" actId="114"/>
          <ac:spMkLst>
            <pc:docMk/>
            <pc:sldMk cId="113646876" sldId="573"/>
            <ac:spMk id="9" creationId="{0A3789FC-9303-AC1C-A4D4-407A7A66F4E0}"/>
          </ac:spMkLst>
        </pc:spChg>
        <pc:spChg chg="mod">
          <ac:chgData name="pantelis balaouras" userId="25e8755020fc1734" providerId="LiveId" clId="{D79D621E-12D6-4E80-83F9-9C1648CA6E2F}" dt="2024-05-01T10:31:29.101" v="188" actId="207"/>
          <ac:spMkLst>
            <pc:docMk/>
            <pc:sldMk cId="113646876" sldId="573"/>
            <ac:spMk id="13" creationId="{524F7A08-6374-A137-B246-47C075DBC28B}"/>
          </ac:spMkLst>
        </pc:spChg>
      </pc:sldChg>
      <pc:sldChg chg="modSp mod">
        <pc:chgData name="pantelis balaouras" userId="25e8755020fc1734" providerId="LiveId" clId="{D79D621E-12D6-4E80-83F9-9C1648CA6E2F}" dt="2024-05-01T10:16:09.079" v="17" actId="20577"/>
        <pc:sldMkLst>
          <pc:docMk/>
          <pc:sldMk cId="3423835718" sldId="575"/>
        </pc:sldMkLst>
        <pc:spChg chg="mod">
          <ac:chgData name="pantelis balaouras" userId="25e8755020fc1734" providerId="LiveId" clId="{D79D621E-12D6-4E80-83F9-9C1648CA6E2F}" dt="2024-05-01T10:06:43.300" v="10" actId="12"/>
          <ac:spMkLst>
            <pc:docMk/>
            <pc:sldMk cId="3423835718" sldId="575"/>
            <ac:spMk id="5" creationId="{F56DC747-739E-5A0C-94B8-E8F8E974AC85}"/>
          </ac:spMkLst>
        </pc:spChg>
        <pc:spChg chg="mod">
          <ac:chgData name="pantelis balaouras" userId="25e8755020fc1734" providerId="LiveId" clId="{D79D621E-12D6-4E80-83F9-9C1648CA6E2F}" dt="2024-05-01T10:16:09.079" v="17" actId="20577"/>
          <ac:spMkLst>
            <pc:docMk/>
            <pc:sldMk cId="3423835718" sldId="575"/>
            <ac:spMk id="13" creationId="{ACBE9AD0-B2F0-4ADA-8F10-B83476743F9C}"/>
          </ac:spMkLst>
        </pc:spChg>
      </pc:sldChg>
      <pc:sldMasterChg chg="modSldLayout">
        <pc:chgData name="pantelis balaouras" userId="25e8755020fc1734" providerId="LiveId" clId="{D79D621E-12D6-4E80-83F9-9C1648CA6E2F}" dt="2024-05-01T10:18:20.535" v="47" actId="20577"/>
        <pc:sldMasterMkLst>
          <pc:docMk/>
          <pc:sldMasterMk cId="1468923052" sldId="2147483648"/>
        </pc:sldMasterMkLst>
        <pc:sldLayoutChg chg="modSp mod">
          <pc:chgData name="pantelis balaouras" userId="25e8755020fc1734" providerId="LiveId" clId="{D79D621E-12D6-4E80-83F9-9C1648CA6E2F}" dt="2024-05-01T10:18:05.465" v="43" actId="20577"/>
          <pc:sldLayoutMkLst>
            <pc:docMk/>
            <pc:sldMasterMk cId="1468923052" sldId="2147483648"/>
            <pc:sldLayoutMk cId="2577986437" sldId="2147483661"/>
          </pc:sldLayoutMkLst>
          <pc:spChg chg="mod">
            <ac:chgData name="pantelis balaouras" userId="25e8755020fc1734" providerId="LiveId" clId="{D79D621E-12D6-4E80-83F9-9C1648CA6E2F}" dt="2024-05-01T10:18:05.465" v="43" actId="20577"/>
            <ac:spMkLst>
              <pc:docMk/>
              <pc:sldMasterMk cId="1468923052" sldId="2147483648"/>
              <pc:sldLayoutMk cId="2577986437" sldId="2147483661"/>
              <ac:spMk id="11" creationId="{2B11A1E7-A92D-4ADD-A414-173299287A7B}"/>
            </ac:spMkLst>
          </pc:spChg>
        </pc:sldLayoutChg>
        <pc:sldLayoutChg chg="modSp mod">
          <pc:chgData name="pantelis balaouras" userId="25e8755020fc1734" providerId="LiveId" clId="{D79D621E-12D6-4E80-83F9-9C1648CA6E2F}" dt="2024-05-01T10:18:12.667" v="45" actId="20577"/>
          <pc:sldLayoutMkLst>
            <pc:docMk/>
            <pc:sldMasterMk cId="1468923052" sldId="2147483648"/>
            <pc:sldLayoutMk cId="2515741970" sldId="2147483665"/>
          </pc:sldLayoutMkLst>
          <pc:spChg chg="mod">
            <ac:chgData name="pantelis balaouras" userId="25e8755020fc1734" providerId="LiveId" clId="{D79D621E-12D6-4E80-83F9-9C1648CA6E2F}" dt="2024-05-01T10:18:12.667" v="45" actId="20577"/>
            <ac:spMkLst>
              <pc:docMk/>
              <pc:sldMasterMk cId="1468923052" sldId="2147483648"/>
              <pc:sldLayoutMk cId="2515741970" sldId="2147483665"/>
              <ac:spMk id="6" creationId="{CA3CB49D-6037-D654-139D-27D28DCF05C0}"/>
            </ac:spMkLst>
          </pc:spChg>
        </pc:sldLayoutChg>
        <pc:sldLayoutChg chg="modSp mod">
          <pc:chgData name="pantelis balaouras" userId="25e8755020fc1734" providerId="LiveId" clId="{D79D621E-12D6-4E80-83F9-9C1648CA6E2F}" dt="2024-05-01T10:18:20.535" v="47" actId="20577"/>
          <pc:sldLayoutMkLst>
            <pc:docMk/>
            <pc:sldMasterMk cId="1468923052" sldId="2147483648"/>
            <pc:sldLayoutMk cId="2336866591" sldId="2147483666"/>
          </pc:sldLayoutMkLst>
          <pc:spChg chg="mod">
            <ac:chgData name="pantelis balaouras" userId="25e8755020fc1734" providerId="LiveId" clId="{D79D621E-12D6-4E80-83F9-9C1648CA6E2F}" dt="2024-05-01T10:18:20.535" v="47" actId="20577"/>
            <ac:spMkLst>
              <pc:docMk/>
              <pc:sldMasterMk cId="1468923052" sldId="2147483648"/>
              <pc:sldLayoutMk cId="2336866591" sldId="2147483666"/>
              <ac:spMk id="4" creationId="{28198CF2-91B3-6C1C-0A93-DC5CB01069DA}"/>
            </ac:spMkLst>
          </pc:spChg>
        </pc:sldLayoutChg>
      </pc:sldMasterChg>
    </pc:docChg>
  </pc:docChgLst>
  <pc:docChgLst>
    <pc:chgData name="pantelis balaouras" userId="25e8755020fc1734" providerId="LiveId" clId="{A22CA8DD-148A-446E-BDB7-4DBFE9C3CDB7}"/>
    <pc:docChg chg="custSel modSld">
      <pc:chgData name="pantelis balaouras" userId="25e8755020fc1734" providerId="LiveId" clId="{A22CA8DD-148A-446E-BDB7-4DBFE9C3CDB7}" dt="2024-05-02T09:25:00.439" v="38" actId="6549"/>
      <pc:docMkLst>
        <pc:docMk/>
      </pc:docMkLst>
      <pc:sldChg chg="addSp delSp modSp mod">
        <pc:chgData name="pantelis balaouras" userId="25e8755020fc1734" providerId="LiveId" clId="{A22CA8DD-148A-446E-BDB7-4DBFE9C3CDB7}" dt="2024-05-02T09:24:47.361" v="36" actId="6549"/>
        <pc:sldMkLst>
          <pc:docMk/>
          <pc:sldMk cId="2033093179" sldId="420"/>
        </pc:sldMkLst>
        <pc:spChg chg="add mod">
          <ac:chgData name="pantelis balaouras" userId="25e8755020fc1734" providerId="LiveId" clId="{A22CA8DD-148A-446E-BDB7-4DBFE9C3CDB7}" dt="2024-05-01T16:37:26.110" v="1"/>
          <ac:spMkLst>
            <pc:docMk/>
            <pc:sldMk cId="2033093179" sldId="420"/>
            <ac:spMk id="3" creationId="{4A970CFA-ED27-ED0C-44BB-78873F63DDB9}"/>
          </ac:spMkLst>
        </pc:spChg>
        <pc:spChg chg="mod">
          <ac:chgData name="pantelis balaouras" userId="25e8755020fc1734" providerId="LiveId" clId="{A22CA8DD-148A-446E-BDB7-4DBFE9C3CDB7}" dt="2024-05-01T16:37:38.239" v="5" actId="27636"/>
          <ac:spMkLst>
            <pc:docMk/>
            <pc:sldMk cId="2033093179" sldId="420"/>
            <ac:spMk id="5" creationId="{F56DC747-739E-5A0C-94B8-E8F8E974AC85}"/>
          </ac:spMkLst>
        </pc:spChg>
        <pc:spChg chg="mod">
          <ac:chgData name="pantelis balaouras" userId="25e8755020fc1734" providerId="LiveId" clId="{A22CA8DD-148A-446E-BDB7-4DBFE9C3CDB7}" dt="2024-05-02T09:24:47.361" v="36" actId="6549"/>
          <ac:spMkLst>
            <pc:docMk/>
            <pc:sldMk cId="2033093179" sldId="420"/>
            <ac:spMk id="13" creationId="{ACBE9AD0-B2F0-4ADA-8F10-B83476743F9C}"/>
          </ac:spMkLst>
        </pc:spChg>
        <pc:picChg chg="del">
          <ac:chgData name="pantelis balaouras" userId="25e8755020fc1734" providerId="LiveId" clId="{A22CA8DD-148A-446E-BDB7-4DBFE9C3CDB7}" dt="2024-05-01T16:37:25.263" v="0" actId="478"/>
          <ac:picMkLst>
            <pc:docMk/>
            <pc:sldMk cId="2033093179" sldId="420"/>
            <ac:picMk id="2" creationId="{22E70B03-7126-1B0C-05F9-2C1895BCD0C5}"/>
          </ac:picMkLst>
        </pc:picChg>
        <pc:picChg chg="add mod">
          <ac:chgData name="pantelis balaouras" userId="25e8755020fc1734" providerId="LiveId" clId="{A22CA8DD-148A-446E-BDB7-4DBFE9C3CDB7}" dt="2024-05-01T16:37:26.110" v="1"/>
          <ac:picMkLst>
            <pc:docMk/>
            <pc:sldMk cId="2033093179" sldId="420"/>
            <ac:picMk id="4" creationId="{E7D61A25-089D-DDC8-EE22-A1936BC76DEF}"/>
          </ac:picMkLst>
        </pc:picChg>
      </pc:sldChg>
      <pc:sldChg chg="addSp delSp modSp mod">
        <pc:chgData name="pantelis balaouras" userId="25e8755020fc1734" providerId="LiveId" clId="{A22CA8DD-148A-446E-BDB7-4DBFE9C3CDB7}" dt="2024-05-02T09:24:53.970" v="37" actId="6549"/>
        <pc:sldMkLst>
          <pc:docMk/>
          <pc:sldMk cId="2585051265" sldId="535"/>
        </pc:sldMkLst>
        <pc:spChg chg="del">
          <ac:chgData name="pantelis balaouras" userId="25e8755020fc1734" providerId="LiveId" clId="{A22CA8DD-148A-446E-BDB7-4DBFE9C3CDB7}" dt="2024-05-01T16:38:25.140" v="8" actId="478"/>
          <ac:spMkLst>
            <pc:docMk/>
            <pc:sldMk cId="2585051265" sldId="535"/>
            <ac:spMk id="3" creationId="{4A1A03FD-DBE8-88F4-1AA3-88B814677301}"/>
          </ac:spMkLst>
        </pc:spChg>
        <pc:spChg chg="add mod">
          <ac:chgData name="pantelis balaouras" userId="25e8755020fc1734" providerId="LiveId" clId="{A22CA8DD-148A-446E-BDB7-4DBFE9C3CDB7}" dt="2024-05-01T16:38:27.069" v="9"/>
          <ac:spMkLst>
            <pc:docMk/>
            <pc:sldMk cId="2585051265" sldId="535"/>
            <ac:spMk id="4" creationId="{92A6C540-A7E4-424E-C853-75DC81BACD1E}"/>
          </ac:spMkLst>
        </pc:spChg>
        <pc:spChg chg="mod">
          <ac:chgData name="pantelis balaouras" userId="25e8755020fc1734" providerId="LiveId" clId="{A22CA8DD-148A-446E-BDB7-4DBFE9C3CDB7}" dt="2024-05-02T09:24:53.970" v="37" actId="6549"/>
          <ac:spMkLst>
            <pc:docMk/>
            <pc:sldMk cId="2585051265" sldId="535"/>
            <ac:spMk id="13" creationId="{ACBE9AD0-B2F0-4ADA-8F10-B83476743F9C}"/>
          </ac:spMkLst>
        </pc:spChg>
        <pc:picChg chg="del">
          <ac:chgData name="pantelis balaouras" userId="25e8755020fc1734" providerId="LiveId" clId="{A22CA8DD-148A-446E-BDB7-4DBFE9C3CDB7}" dt="2024-05-01T16:38:22.380" v="7" actId="478"/>
          <ac:picMkLst>
            <pc:docMk/>
            <pc:sldMk cId="2585051265" sldId="535"/>
            <ac:picMk id="2" creationId="{7F194105-A616-1811-CCD2-0261AE6759AF}"/>
          </ac:picMkLst>
        </pc:picChg>
        <pc:picChg chg="add mod">
          <ac:chgData name="pantelis balaouras" userId="25e8755020fc1734" providerId="LiveId" clId="{A22CA8DD-148A-446E-BDB7-4DBFE9C3CDB7}" dt="2024-05-01T16:38:27.069" v="9"/>
          <ac:picMkLst>
            <pc:docMk/>
            <pc:sldMk cId="2585051265" sldId="535"/>
            <ac:picMk id="6" creationId="{642589AB-DC11-5D25-12CC-6FC253DCA4D5}"/>
          </ac:picMkLst>
        </pc:picChg>
      </pc:sldChg>
      <pc:sldChg chg="addSp modSp mod">
        <pc:chgData name="pantelis balaouras" userId="25e8755020fc1734" providerId="LiveId" clId="{A22CA8DD-148A-446E-BDB7-4DBFE9C3CDB7}" dt="2024-05-01T17:18:20.856" v="21" actId="255"/>
        <pc:sldMkLst>
          <pc:docMk/>
          <pc:sldMk cId="3183176733" sldId="559"/>
        </pc:sldMkLst>
        <pc:spChg chg="add mod">
          <ac:chgData name="pantelis balaouras" userId="25e8755020fc1734" providerId="LiveId" clId="{A22CA8DD-148A-446E-BDB7-4DBFE9C3CDB7}" dt="2024-05-01T17:18:09.611" v="18" actId="1076"/>
          <ac:spMkLst>
            <pc:docMk/>
            <pc:sldMk cId="3183176733" sldId="559"/>
            <ac:spMk id="4" creationId="{BE4B1D44-24AB-D91B-51B2-5FD5C5891E15}"/>
          </ac:spMkLst>
        </pc:spChg>
        <pc:spChg chg="mod">
          <ac:chgData name="pantelis balaouras" userId="25e8755020fc1734" providerId="LiveId" clId="{A22CA8DD-148A-446E-BDB7-4DBFE9C3CDB7}" dt="2024-05-01T17:18:20.856" v="21" actId="255"/>
          <ac:spMkLst>
            <pc:docMk/>
            <pc:sldMk cId="3183176733" sldId="559"/>
            <ac:spMk id="5" creationId="{779F93A1-3BC4-4CAA-B56F-3375A7D00191}"/>
          </ac:spMkLst>
        </pc:spChg>
        <pc:spChg chg="mod">
          <ac:chgData name="pantelis balaouras" userId="25e8755020fc1734" providerId="LiveId" clId="{A22CA8DD-148A-446E-BDB7-4DBFE9C3CDB7}" dt="2024-05-01T17:18:02.267" v="16" actId="1076"/>
          <ac:spMkLst>
            <pc:docMk/>
            <pc:sldMk cId="3183176733" sldId="559"/>
            <ac:spMk id="12" creationId="{8045C3A2-42D7-9705-F471-8AA1E9986FF4}"/>
          </ac:spMkLst>
        </pc:spChg>
        <pc:picChg chg="add mod">
          <ac:chgData name="pantelis balaouras" userId="25e8755020fc1734" providerId="LiveId" clId="{A22CA8DD-148A-446E-BDB7-4DBFE9C3CDB7}" dt="2024-05-01T17:18:04.836" v="17" actId="1076"/>
          <ac:picMkLst>
            <pc:docMk/>
            <pc:sldMk cId="3183176733" sldId="559"/>
            <ac:picMk id="3" creationId="{030B4A77-815C-A52D-5922-E694E644C0EE}"/>
          </ac:picMkLst>
        </pc:picChg>
        <pc:picChg chg="mod">
          <ac:chgData name="pantelis balaouras" userId="25e8755020fc1734" providerId="LiveId" clId="{A22CA8DD-148A-446E-BDB7-4DBFE9C3CDB7}" dt="2024-05-01T17:17:52.453" v="13" actId="1076"/>
          <ac:picMkLst>
            <pc:docMk/>
            <pc:sldMk cId="3183176733" sldId="559"/>
            <ac:picMk id="13" creationId="{C95F5952-9AF9-44B8-B2EE-D4E08460F646}"/>
          </ac:picMkLst>
        </pc:picChg>
      </pc:sldChg>
      <pc:sldChg chg="addSp modSp mod">
        <pc:chgData name="pantelis balaouras" userId="25e8755020fc1734" providerId="LiveId" clId="{A22CA8DD-148A-446E-BDB7-4DBFE9C3CDB7}" dt="2024-05-01T17:18:53.525" v="27" actId="255"/>
        <pc:sldMkLst>
          <pc:docMk/>
          <pc:sldMk cId="3304052412" sldId="567"/>
        </pc:sldMkLst>
        <pc:spChg chg="add mod">
          <ac:chgData name="pantelis balaouras" userId="25e8755020fc1734" providerId="LiveId" clId="{A22CA8DD-148A-446E-BDB7-4DBFE9C3CDB7}" dt="2024-05-01T17:18:32.835" v="22"/>
          <ac:spMkLst>
            <pc:docMk/>
            <pc:sldMk cId="3304052412" sldId="567"/>
            <ac:spMk id="4" creationId="{751BED74-A8B0-F411-2F90-BF086364F44B}"/>
          </ac:spMkLst>
        </pc:spChg>
        <pc:spChg chg="mod">
          <ac:chgData name="pantelis balaouras" userId="25e8755020fc1734" providerId="LiveId" clId="{A22CA8DD-148A-446E-BDB7-4DBFE9C3CDB7}" dt="2024-05-01T17:18:45.514" v="25" actId="14100"/>
          <ac:spMkLst>
            <pc:docMk/>
            <pc:sldMk cId="3304052412" sldId="567"/>
            <ac:spMk id="9" creationId="{0A3789FC-9303-AC1C-A4D4-407A7A66F4E0}"/>
          </ac:spMkLst>
        </pc:spChg>
        <pc:spChg chg="mod">
          <ac:chgData name="pantelis balaouras" userId="25e8755020fc1734" providerId="LiveId" clId="{A22CA8DD-148A-446E-BDB7-4DBFE9C3CDB7}" dt="2024-05-01T17:18:53.525" v="27" actId="255"/>
          <ac:spMkLst>
            <pc:docMk/>
            <pc:sldMk cId="3304052412" sldId="567"/>
            <ac:spMk id="13" creationId="{524F7A08-6374-A137-B246-47C075DBC28B}"/>
          </ac:spMkLst>
        </pc:spChg>
        <pc:picChg chg="add mod">
          <ac:chgData name="pantelis balaouras" userId="25e8755020fc1734" providerId="LiveId" clId="{A22CA8DD-148A-446E-BDB7-4DBFE9C3CDB7}" dt="2024-05-01T17:18:39.925" v="24" actId="1076"/>
          <ac:picMkLst>
            <pc:docMk/>
            <pc:sldMk cId="3304052412" sldId="567"/>
            <ac:picMk id="3" creationId="{4740670E-7EA7-A16B-A5FE-DF0196C98E01}"/>
          </ac:picMkLst>
        </pc:picChg>
      </pc:sldChg>
      <pc:sldChg chg="addSp modSp mod">
        <pc:chgData name="pantelis balaouras" userId="25e8755020fc1734" providerId="LiveId" clId="{A22CA8DD-148A-446E-BDB7-4DBFE9C3CDB7}" dt="2024-05-01T17:19:20.718" v="31" actId="1076"/>
        <pc:sldMkLst>
          <pc:docMk/>
          <pc:sldMk cId="2093691541" sldId="569"/>
        </pc:sldMkLst>
        <pc:spChg chg="add mod">
          <ac:chgData name="pantelis balaouras" userId="25e8755020fc1734" providerId="LiveId" clId="{A22CA8DD-148A-446E-BDB7-4DBFE9C3CDB7}" dt="2024-05-01T17:19:20.718" v="31" actId="1076"/>
          <ac:spMkLst>
            <pc:docMk/>
            <pc:sldMk cId="2093691541" sldId="569"/>
            <ac:spMk id="4" creationId="{EA02F3C6-C5EA-3710-D1C4-098332A9ADDF}"/>
          </ac:spMkLst>
        </pc:spChg>
        <pc:spChg chg="mod">
          <ac:chgData name="pantelis balaouras" userId="25e8755020fc1734" providerId="LiveId" clId="{A22CA8DD-148A-446E-BDB7-4DBFE9C3CDB7}" dt="2024-05-01T17:19:06.181" v="28" actId="207"/>
          <ac:spMkLst>
            <pc:docMk/>
            <pc:sldMk cId="2093691541" sldId="569"/>
            <ac:spMk id="13" creationId="{524F7A08-6374-A137-B246-47C075DBC28B}"/>
          </ac:spMkLst>
        </pc:spChg>
        <pc:picChg chg="add mod">
          <ac:chgData name="pantelis balaouras" userId="25e8755020fc1734" providerId="LiveId" clId="{A22CA8DD-148A-446E-BDB7-4DBFE9C3CDB7}" dt="2024-05-01T17:19:20.718" v="31" actId="1076"/>
          <ac:picMkLst>
            <pc:docMk/>
            <pc:sldMk cId="2093691541" sldId="569"/>
            <ac:picMk id="3" creationId="{E347FCD8-4F98-3E2D-7248-372CF325AC79}"/>
          </ac:picMkLst>
        </pc:picChg>
      </pc:sldChg>
      <pc:sldChg chg="modSp mod">
        <pc:chgData name="pantelis balaouras" userId="25e8755020fc1734" providerId="LiveId" clId="{A22CA8DD-148A-446E-BDB7-4DBFE9C3CDB7}" dt="2024-05-01T17:19:30.795" v="32" actId="207"/>
        <pc:sldMkLst>
          <pc:docMk/>
          <pc:sldMk cId="1647466980" sldId="571"/>
        </pc:sldMkLst>
        <pc:spChg chg="mod">
          <ac:chgData name="pantelis balaouras" userId="25e8755020fc1734" providerId="LiveId" clId="{A22CA8DD-148A-446E-BDB7-4DBFE9C3CDB7}" dt="2024-05-01T17:19:30.795" v="32" actId="207"/>
          <ac:spMkLst>
            <pc:docMk/>
            <pc:sldMk cId="1647466980" sldId="571"/>
            <ac:spMk id="13" creationId="{524F7A08-6374-A137-B246-47C075DBC28B}"/>
          </ac:spMkLst>
        </pc:spChg>
      </pc:sldChg>
      <pc:sldChg chg="addSp modSp mod">
        <pc:chgData name="pantelis balaouras" userId="25e8755020fc1734" providerId="LiveId" clId="{A22CA8DD-148A-446E-BDB7-4DBFE9C3CDB7}" dt="2024-05-01T17:19:49.866" v="35" actId="255"/>
        <pc:sldMkLst>
          <pc:docMk/>
          <pc:sldMk cId="2785471319" sldId="572"/>
        </pc:sldMkLst>
        <pc:spChg chg="add mod">
          <ac:chgData name="pantelis balaouras" userId="25e8755020fc1734" providerId="LiveId" clId="{A22CA8DD-148A-446E-BDB7-4DBFE9C3CDB7}" dt="2024-05-01T17:19:36.459" v="33"/>
          <ac:spMkLst>
            <pc:docMk/>
            <pc:sldMk cId="2785471319" sldId="572"/>
            <ac:spMk id="4" creationId="{8264B51A-8AED-9E03-37CC-60BA6DE277A9}"/>
          </ac:spMkLst>
        </pc:spChg>
        <pc:spChg chg="mod">
          <ac:chgData name="pantelis balaouras" userId="25e8755020fc1734" providerId="LiveId" clId="{A22CA8DD-148A-446E-BDB7-4DBFE9C3CDB7}" dt="2024-05-01T17:19:49.866" v="35" actId="255"/>
          <ac:spMkLst>
            <pc:docMk/>
            <pc:sldMk cId="2785471319" sldId="572"/>
            <ac:spMk id="13" creationId="{524F7A08-6374-A137-B246-47C075DBC28B}"/>
          </ac:spMkLst>
        </pc:spChg>
        <pc:picChg chg="add mod">
          <ac:chgData name="pantelis balaouras" userId="25e8755020fc1734" providerId="LiveId" clId="{A22CA8DD-148A-446E-BDB7-4DBFE9C3CDB7}" dt="2024-05-01T17:19:36.459" v="33"/>
          <ac:picMkLst>
            <pc:docMk/>
            <pc:sldMk cId="2785471319" sldId="572"/>
            <ac:picMk id="3" creationId="{64EF4DA7-53E9-C14F-3B42-9036B673F86D}"/>
          </ac:picMkLst>
        </pc:picChg>
      </pc:sldChg>
      <pc:sldChg chg="modSp mod">
        <pc:chgData name="pantelis balaouras" userId="25e8755020fc1734" providerId="LiveId" clId="{A22CA8DD-148A-446E-BDB7-4DBFE9C3CDB7}" dt="2024-05-02T09:25:00.439" v="38" actId="6549"/>
        <pc:sldMkLst>
          <pc:docMk/>
          <pc:sldMk cId="3423835718" sldId="575"/>
        </pc:sldMkLst>
        <pc:spChg chg="mod">
          <ac:chgData name="pantelis balaouras" userId="25e8755020fc1734" providerId="LiveId" clId="{A22CA8DD-148A-446E-BDB7-4DBFE9C3CDB7}" dt="2024-05-02T09:25:00.439" v="38" actId="6549"/>
          <ac:spMkLst>
            <pc:docMk/>
            <pc:sldMk cId="3423835718" sldId="575"/>
            <ac:spMk id="13" creationId="{ACBE9AD0-B2F0-4ADA-8F10-B83476743F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26/7/2024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26/7/2024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602151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4189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15344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172193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144950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131848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353520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194795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2571023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82603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60078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94832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359902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150873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7390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391944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19370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63423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237713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224464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3457269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9889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222939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354291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942475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538311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34</a:t>
            </a:fld>
            <a:endParaRPr lang="el-GR"/>
          </a:p>
        </p:txBody>
      </p:sp>
    </p:spTree>
    <p:extLst>
      <p:ext uri="{BB962C8B-B14F-4D97-AF65-F5344CB8AC3E}">
        <p14:creationId xmlns:p14="http://schemas.microsoft.com/office/powerpoint/2010/main" val="339545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35</a:t>
            </a:fld>
            <a:endParaRPr lang="el-GR"/>
          </a:p>
        </p:txBody>
      </p:sp>
    </p:spTree>
    <p:extLst>
      <p:ext uri="{BB962C8B-B14F-4D97-AF65-F5344CB8AC3E}">
        <p14:creationId xmlns:p14="http://schemas.microsoft.com/office/powerpoint/2010/main" val="3938577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36</a:t>
            </a:fld>
            <a:endParaRPr lang="el-GR"/>
          </a:p>
        </p:txBody>
      </p:sp>
    </p:spTree>
    <p:extLst>
      <p:ext uri="{BB962C8B-B14F-4D97-AF65-F5344CB8AC3E}">
        <p14:creationId xmlns:p14="http://schemas.microsoft.com/office/powerpoint/2010/main" val="381655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37</a:t>
            </a:fld>
            <a:endParaRPr lang="el-GR"/>
          </a:p>
        </p:txBody>
      </p:sp>
    </p:spTree>
    <p:extLst>
      <p:ext uri="{BB962C8B-B14F-4D97-AF65-F5344CB8AC3E}">
        <p14:creationId xmlns:p14="http://schemas.microsoft.com/office/powerpoint/2010/main" val="1465322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
            </a:r>
            <a:br>
              <a:rPr lang="en-GB" b="1" dirty="0"/>
            </a:br>
            <a:r>
              <a:rPr lang="en-GB" b="1" dirty="0"/>
              <a:t/>
            </a:r>
            <a:br>
              <a:rPr lang="en-GB" b="1" dirty="0"/>
            </a:br>
            <a:endParaRPr lang="en-GB" dirty="0"/>
          </a:p>
          <a:p>
            <a:endParaRPr lang="en-GB" dirty="0"/>
          </a:p>
          <a:p>
            <a:endParaRPr lang="el-GR" dirty="0"/>
          </a:p>
          <a:p>
            <a:endParaRPr lang="en-GB"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38</a:t>
            </a:fld>
            <a:endParaRPr lang="el-GR"/>
          </a:p>
        </p:txBody>
      </p:sp>
    </p:spTree>
    <p:extLst>
      <p:ext uri="{BB962C8B-B14F-4D97-AF65-F5344CB8AC3E}">
        <p14:creationId xmlns:p14="http://schemas.microsoft.com/office/powerpoint/2010/main" val="255852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39</a:t>
            </a:fld>
            <a:endParaRPr lang="el-GR"/>
          </a:p>
        </p:txBody>
      </p:sp>
    </p:spTree>
    <p:extLst>
      <p:ext uri="{BB962C8B-B14F-4D97-AF65-F5344CB8AC3E}">
        <p14:creationId xmlns:p14="http://schemas.microsoft.com/office/powerpoint/2010/main" val="134455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40</a:t>
            </a:fld>
            <a:endParaRPr lang="el-GR"/>
          </a:p>
        </p:txBody>
      </p:sp>
    </p:spTree>
    <p:extLst>
      <p:ext uri="{BB962C8B-B14F-4D97-AF65-F5344CB8AC3E}">
        <p14:creationId xmlns:p14="http://schemas.microsoft.com/office/powerpoint/2010/main" val="4209125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42</a:t>
            </a:fld>
            <a:endParaRPr lang="el-GR"/>
          </a:p>
        </p:txBody>
      </p:sp>
    </p:spTree>
    <p:extLst>
      <p:ext uri="{BB962C8B-B14F-4D97-AF65-F5344CB8AC3E}">
        <p14:creationId xmlns:p14="http://schemas.microsoft.com/office/powerpoint/2010/main" val="1786609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43</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973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222680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 xmlns:ask="http://schemas.microsoft.com/office/drawing/2018/sketchyshape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12" name="Εικόνα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9" name="Εικόνα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s-ES" altLang="el-GR" sz="1800" dirty="0" smtClean="0">
                <a:solidFill>
                  <a:schemeClr val="tx1">
                    <a:lumMod val="50000"/>
                    <a:lumOff val="50000"/>
                  </a:schemeClr>
                </a:solidFill>
                <a:latin typeface="Abadi Extra Light" panose="020B0204020104020204" pitchFamily="34" charset="0"/>
              </a:rPr>
              <a:t>Cómo buscar y seleccionar aplicaciones de salud</a:t>
            </a: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s-ES" altLang="el-GR" sz="1800" dirty="0" smtClean="0">
                <a:solidFill>
                  <a:schemeClr val="tx1">
                    <a:lumMod val="50000"/>
                    <a:lumOff val="50000"/>
                  </a:schemeClr>
                </a:solidFill>
                <a:latin typeface="Abadi Extra Light" panose="020B0204020104020204" pitchFamily="34" charset="0"/>
              </a:rPr>
              <a:t>Cómo buscar y seleccionar aplicaciones de salud</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5"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s-ES" altLang="el-GR" sz="1800" dirty="0" smtClean="0">
                <a:solidFill>
                  <a:schemeClr val="tx1">
                    <a:lumMod val="50000"/>
                    <a:lumOff val="50000"/>
                  </a:schemeClr>
                </a:solidFill>
                <a:latin typeface="Abadi Extra Light" panose="020B0204020104020204" pitchFamily="34" charset="0"/>
              </a:rPr>
              <a:t>Cómo buscar y seleccionar aplicaciones de salud</a:t>
            </a:r>
          </a:p>
        </p:txBody>
      </p:sp>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26/7/2024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ambulanz-sanit%C3%A4ter-rot-kreuzen-2440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balance-achtung-konzentration-151797/"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vectors/talk-reden-sprechblase-konversation-7228805/"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hyperlink" Target="https://play.google.com/store/apps/details?id=com.zeopoxa.fitness.running&amp;gl=DE" TargetMode="External"/><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hyperlink" Target="https://play.google.com/store/search?q=neuronation&amp;c=apps&amp;gl=DE" TargetMode="External"/><Relationship Id="rId3" Type="http://schemas.openxmlformats.org/officeDocument/2006/relationships/hyperlink" Target="https://www.youtube.com/watch?v=8zyLk8PY03I" TargetMode="External"/><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ixabay.com/service/license-summary/" TargetMode="External"/><Relationship Id="rId5" Type="http://schemas.openxmlformats.org/officeDocument/2006/relationships/hyperlink" Target="https://pixabay.com/photos/hands-puzzle-pieces-connect-20333/" TargetMode="Externa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idea-the-light-bulb-light-volunteer-197292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photos/iphone-7-isoliert-ber%C3%BChren-app-3171205/"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pixabay.com/service/license-summa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illustrations/laufen-rennen-sport-sportler-954990/"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s://pixabay.com/service/license-summar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de/vectors/avocado-lebensmittel-gr%C3%BCn-h%C3%A4lfte-161822/"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pixabay.com/service/license-summ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www.apple.com/de/app-stor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play.google.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inhaltsvermarktung-schriftsteller-4111003/"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pixabay.com/service/license-summar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photos/vergr%C3%B6%C3%9Ferung-glas-detektiv-2681372/"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hyperlink" Target="https://pixabay.com/service/license-summa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photos/fragezeichen-symbol-charakter-23090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de/vectors/h%C3%A4nde-h%C3%A4ndedruck-handeln-vertrag-603018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hyperlink" Target="https://pixabay.com/service/license-summar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de/vectors/silhouette-herbst-fallen-3347559/"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hyperlink" Target="https://pixabay.com/service/license-summar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de/photos/experiment-chemie-fl%C3%BCssig-220023/"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s://pixabay.com/service/license-summar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photos/datenschutz-sicherheit-4394633/"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hyperlink" Target="https://pixabay.com/service/license-summa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de/photos/unternehmer-idee-kompetenz-vision-1340649/"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pixabay.com/service/license-summar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pps.apple.com/de/app/headspace-meditation-schlaf/id493145008"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de/app/sleepio/id1538191784"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center-centered-gears-visor-target-206490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pixabay.com/service/license/" TargetMode="External"/><Relationship Id="rId4" Type="http://schemas.openxmlformats.org/officeDocument/2006/relationships/hyperlink" Target="https://pixabay.com/vectors/questions-man-head-success-lamp-251965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3.xml"/><Relationship Id="rId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fragen-mann-kopf-erfolg-lampe-25196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30700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kern="1200" dirty="0">
                <a:solidFill>
                  <a:srgbClr val="C00000"/>
                </a:solidFill>
                <a:effectLst/>
                <a:latin typeface="+mj-lt"/>
                <a:ea typeface="+mj-ea"/>
                <a:cs typeface="+mj-cs"/>
              </a:rPr>
              <a:t>Módulo 2 - Sesión didáctica </a:t>
            </a:r>
            <a:r>
              <a:rPr lang="en-US" sz="2400" kern="1200" dirty="0">
                <a:solidFill>
                  <a:srgbClr val="C00000"/>
                </a:solidFill>
                <a:effectLst/>
                <a:latin typeface="+mj-lt"/>
                <a:ea typeface="+mj-ea"/>
                <a:cs typeface="+mj-cs"/>
              </a:rPr>
              <a:t>(2.1)</a:t>
            </a:r>
            <a:r>
              <a:rPr lang="en-US" sz="2400" kern="1200" dirty="0">
                <a:solidFill>
                  <a:schemeClr val="tx1"/>
                </a:solidFill>
                <a:latin typeface="+mj-lt"/>
                <a:ea typeface="+mj-ea"/>
                <a:cs typeface="+mj-cs"/>
              </a:rPr>
              <a:t/>
            </a:r>
            <a:br>
              <a:rPr lang="en-US" sz="2400" kern="1200" dirty="0">
                <a:solidFill>
                  <a:schemeClr val="tx1"/>
                </a:solidFill>
                <a:latin typeface="+mj-lt"/>
                <a:ea typeface="+mj-ea"/>
                <a:cs typeface="+mj-cs"/>
              </a:rPr>
            </a:br>
            <a:r>
              <a:rPr lang="en-US" sz="4000" dirty="0">
                <a:solidFill>
                  <a:schemeClr val="tx1"/>
                </a:solidFill>
                <a:effectLst/>
                <a:latin typeface="+mj-lt"/>
              </a:rPr>
              <a:t>Cómo buscar y seleccionar aplicaciones de salud</a:t>
            </a:r>
            <a:endParaRPr lang="en-US" sz="3400"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3776203" y="276732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50" y="601401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7" name="Ορθογώνιο 6">
            <a:extLst>
              <a:ext uri="{FF2B5EF4-FFF2-40B4-BE49-F238E27FC236}">
                <a16:creationId xmlns:a16="http://schemas.microsoft.com/office/drawing/2014/main" id="{52BA3253-2FE1-4A1C-A187-C823533C3003}"/>
              </a:ext>
            </a:extLst>
          </p:cNvPr>
          <p:cNvSpPr/>
          <p:nvPr/>
        </p:nvSpPr>
        <p:spPr>
          <a:xfrm>
            <a:off x="-835" y="489244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6</a:t>
            </a:r>
            <a:endParaRPr lang="el-GR" sz="2400" dirty="0">
              <a:solidFill>
                <a:schemeClr val="bg1">
                  <a:lumMod val="95000"/>
                </a:schemeClr>
              </a:solidFill>
            </a:endParaRPr>
          </a:p>
        </p:txBody>
      </p:sp>
      <p:sp>
        <p:nvSpPr>
          <p:cNvPr id="29" name="Ορθογώνιο 15">
            <a:extLst>
              <a:ext uri="{FF2B5EF4-FFF2-40B4-BE49-F238E27FC236}">
                <a16:creationId xmlns:a16="http://schemas.microsoft.com/office/drawing/2014/main" id="{E2D62582-C445-4009-AC95-BBAC912350A5}"/>
              </a:ext>
            </a:extLst>
          </p:cNvPr>
          <p:cNvSpPr/>
          <p:nvPr/>
        </p:nvSpPr>
        <p:spPr>
          <a:xfrm>
            <a:off x="-8163" y="1495460"/>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effectLst>
                  <a:outerShdw blurRad="38100" dist="38100" dir="2700000" algn="tl">
                    <a:srgbClr val="000000">
                      <a:alpha val="43137"/>
                    </a:srgbClr>
                  </a:outerShdw>
                </a:effectLst>
              </a:rPr>
              <a:t>2</a:t>
            </a:r>
            <a:endParaRPr lang="el-GR" sz="2400" b="1" dirty="0">
              <a:effectLst>
                <a:outerShdw blurRad="38100" dist="38100" dir="2700000" algn="tl">
                  <a:srgbClr val="000000">
                    <a:alpha val="43137"/>
                  </a:srgbClr>
                </a:outerShdw>
              </a:effectLst>
            </a:endParaRPr>
          </a:p>
        </p:txBody>
      </p:sp>
      <p:sp>
        <p:nvSpPr>
          <p:cNvPr id="25" name="Ορθογώνιο 10">
            <a:extLst>
              <a:ext uri="{FF2B5EF4-FFF2-40B4-BE49-F238E27FC236}">
                <a16:creationId xmlns:a16="http://schemas.microsoft.com/office/drawing/2014/main" id="{E6A6A2C1-905C-CF21-28C1-3A5CBA4B3EAA}"/>
              </a:ext>
            </a:extLst>
          </p:cNvPr>
          <p:cNvSpPr/>
          <p:nvPr/>
        </p:nvSpPr>
        <p:spPr>
          <a:xfrm>
            <a:off x="1853746" y="6440725"/>
            <a:ext cx="8658040" cy="446357"/>
          </a:xfrm>
          <a:prstGeom prst="rect">
            <a:avLst/>
          </a:prstGeom>
        </p:spPr>
        <p:txBody>
          <a:bodyPr vert="horz" lIns="91440" tIns="45720" rIns="91440" bIns="45720" rtlCol="0" anchor="ctr">
            <a:normAutofit/>
          </a:bodyPr>
          <a:lstStyle/>
          <a:p>
            <a:pPr>
              <a:lnSpc>
                <a:spcPct val="90000"/>
              </a:lnSpc>
              <a:spcAft>
                <a:spcPts val="600"/>
              </a:spcAft>
            </a:pPr>
            <a:r>
              <a:rPr lang="es-ES" sz="1000" dirty="0">
                <a:solidFill>
                  <a:schemeClr val="accent5">
                    <a:lumMod val="20000"/>
                    <a:lumOff val="80000"/>
                  </a:schemeClr>
                </a:solidFill>
                <a:latin typeface="+mj-lt"/>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endParaRPr lang="en-US" sz="1000" dirty="0">
              <a:solidFill>
                <a:schemeClr val="accent5">
                  <a:lumMod val="20000"/>
                  <a:lumOff val="80000"/>
                </a:schemeClr>
              </a:solidFill>
              <a:latin typeface="+mj-lt"/>
            </a:endParaRPr>
          </a:p>
        </p:txBody>
      </p:sp>
      <p:pic>
        <p:nvPicPr>
          <p:cNvPr id="26" name="Εικόνα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77" y="6432830"/>
            <a:ext cx="1862122" cy="450458"/>
          </a:xfrm>
          <a:prstGeom prst="rect">
            <a:avLst/>
          </a:prstGeom>
        </p:spPr>
      </p:pic>
    </p:spTree>
    <p:extLst>
      <p:ext uri="{BB962C8B-B14F-4D97-AF65-F5344CB8AC3E}">
        <p14:creationId xmlns:p14="http://schemas.microsoft.com/office/powerpoint/2010/main" val="31956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Información (</a:t>
            </a:r>
            <a:r>
              <a:rPr lang="de-DE" dirty="0" err="1"/>
              <a:t>errónea) </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Las aplicaciones pueden hacer afirmaciones falsas sobre la salud </a:t>
            </a:r>
          </a:p>
          <a:p>
            <a:pPr>
              <a:lnSpc>
                <a:spcPct val="120000"/>
              </a:lnSpc>
            </a:pPr>
            <a:r>
              <a:rPr lang="en-US" sz="2600" dirty="0"/>
              <a:t>Las aplicaciones pueden contener información deficiente o incluso incorrecta.</a:t>
            </a:r>
          </a:p>
          <a:p>
            <a:pPr>
              <a:lnSpc>
                <a:spcPct val="120000"/>
              </a:lnSpc>
            </a:pPr>
            <a:r>
              <a:rPr lang="en-US" sz="2600" dirty="0"/>
              <a:t>Una información errónea puede conducir a una evaluación incorrecta de la enfermedad, a tratamientos erróneos, a una mala toma de decisiones en general y a efectos adversos para la salud.</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2651" y="1679188"/>
            <a:ext cx="5631925"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Fuente| </a:t>
            </a:r>
            <a:r>
              <a:rPr lang="en-US" sz="1200" dirty="0">
                <a:hlinkClick r:id="rId5"/>
              </a:rPr>
              <a:t>Licencia Pixabay</a:t>
            </a:r>
            <a:endParaRPr lang="en-US" sz="1200" dirty="0"/>
          </a:p>
        </p:txBody>
      </p:sp>
      <p:sp>
        <p:nvSpPr>
          <p:cNvPr id="2" name="Ορθογώνιο 7">
            <a:extLst>
              <a:ext uri="{FF2B5EF4-FFF2-40B4-BE49-F238E27FC236}">
                <a16:creationId xmlns:a16="http://schemas.microsoft.com/office/drawing/2014/main" id="{06D9DA45-6340-30CA-D756-EE607DE0C626}"/>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¿Por qué existen criterios de búsqueda para las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38715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610139" y="787200"/>
            <a:ext cx="11396576" cy="599188"/>
          </a:xfrm>
        </p:spPr>
        <p:txBody>
          <a:bodyPr/>
          <a:lstStyle/>
          <a:p>
            <a:r>
              <a:rPr lang="de-DE" dirty="0"/>
              <a:t>Mal diseño de </a:t>
            </a:r>
            <a:r>
              <a:rPr lang="de-DE" dirty="0" err="1"/>
              <a:t>la aplicación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816821" cy="31569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US" sz="2600" dirty="0"/>
              <a:t>Un mal diseño de la aplicación, como una interfaz de usuario incómoda, puede conducir a un uso infrecuente y a una menor adherencia al tratamiento cuando se utiliza además de una terapia.</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0158" y="1778952"/>
            <a:ext cx="3025624"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Fuente| </a:t>
            </a:r>
            <a:r>
              <a:rPr lang="en-US" sz="1200" dirty="0">
                <a:hlinkClick r:id="rId5"/>
              </a:rPr>
              <a:t>Licencia Pixabay</a:t>
            </a:r>
            <a:endParaRPr lang="en-US" sz="1200" dirty="0"/>
          </a:p>
        </p:txBody>
      </p:sp>
      <p:sp>
        <p:nvSpPr>
          <p:cNvPr id="2" name="Ορθογώνιο 7">
            <a:extLst>
              <a:ext uri="{FF2B5EF4-FFF2-40B4-BE49-F238E27FC236}">
                <a16:creationId xmlns:a16="http://schemas.microsoft.com/office/drawing/2014/main" id="{2F5A3546-47E1-A97F-B76A-36B1531E20A2}"/>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¿Por qué existen criterios de búsqueda para las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6055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0" y="1991385"/>
            <a:ext cx="11059691" cy="4058541"/>
          </a:xfrm>
        </p:spPr>
        <p:txBody>
          <a:bodyPr>
            <a:normAutofit/>
          </a:bodyPr>
          <a:lstStyle/>
          <a:p>
            <a:pPr algn="just">
              <a:spcAft>
                <a:spcPts val="1200"/>
              </a:spcAft>
            </a:pPr>
            <a:r>
              <a:rPr lang="en-US" dirty="0"/>
              <a:t>Las aplicaciones sanitarias pueden requerir datos personales sensibles para ser utilizadas y funcionar correctamente.</a:t>
            </a:r>
          </a:p>
          <a:p>
            <a:pPr algn="just">
              <a:spcAft>
                <a:spcPts val="1200"/>
              </a:spcAft>
            </a:pPr>
            <a:r>
              <a:rPr lang="en-US" dirty="0"/>
              <a:t>En muchos casos, esto puede ser problemático, ya que las aplicaciones de salud suelen ser gratuitas y, por tanto, dependen de otros métodos de refinanciación, como compartir datos personales de los usuarios con fines publicitarios con plataformas de medios sociales como Facebook o Instagram. </a:t>
            </a:r>
          </a:p>
          <a:p>
            <a:pPr algn="just">
              <a:spcAft>
                <a:spcPts val="1200"/>
              </a:spcAft>
            </a:pPr>
            <a:r>
              <a:rPr lang="en-US" dirty="0"/>
              <a:t>Además, unas normas de protección de datos poco estrictas podrían aumentar el riesgo de fuga de información sanitaria y acarrear daños irrevocables a sus usuarios.</a:t>
            </a:r>
          </a:p>
          <a:p>
            <a:pPr>
              <a:spcAft>
                <a:spcPts val="1200"/>
              </a:spcAft>
            </a:pPr>
            <a:endParaRPr lang="en-US" dirty="0"/>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lstStyle/>
          <a:p>
            <a:r>
              <a:rPr lang="en-US" dirty="0"/>
              <a:t>Protección de datos personales sensibles</a:t>
            </a:r>
          </a:p>
        </p:txBody>
      </p:sp>
      <p:sp>
        <p:nvSpPr>
          <p:cNvPr id="2" name="Ορθογώνιο 7">
            <a:extLst>
              <a:ext uri="{FF2B5EF4-FFF2-40B4-BE49-F238E27FC236}">
                <a16:creationId xmlns:a16="http://schemas.microsoft.com/office/drawing/2014/main" id="{4249B4CB-07B3-BC94-1F8F-242CA0F62325}"/>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¿Por qué existen criterios de búsqueda para las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841568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lk, Reden, Sprechblase, Konversation">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41" y="1851965"/>
            <a:ext cx="3680659" cy="392603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470541" y="511039"/>
            <a:ext cx="10515600" cy="893179"/>
          </a:xfrm>
        </p:spPr>
        <p:txBody>
          <a:bodyPr>
            <a:normAutofit/>
          </a:bodyPr>
          <a:lstStyle/>
          <a:p>
            <a:r>
              <a:rPr lang="en-US" altLang="el-GR" sz="2000" dirty="0">
                <a:solidFill>
                  <a:srgbClr val="C01E24"/>
                </a:solidFill>
              </a:rPr>
              <a:t>2.1.2</a:t>
            </a:r>
            <a:r>
              <a:rPr lang="en-US" altLang="el-GR" dirty="0"/>
              <a:t/>
            </a:r>
            <a:br>
              <a:rPr lang="en-US" altLang="el-GR" dirty="0"/>
            </a:br>
            <a:r>
              <a:rPr lang="en-US" altLang="el-GR" dirty="0">
                <a:solidFill>
                  <a:srgbClr val="C01E24"/>
                </a:solidFill>
              </a:rPr>
              <a:t>Áreas y aplicaciones típicas de Health App</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470541" y="1624010"/>
            <a:ext cx="5157787" cy="503020"/>
          </a:xfrm>
        </p:spPr>
        <p:txBody>
          <a:bodyPr>
            <a:normAutofit/>
          </a:bodyPr>
          <a:lstStyle/>
          <a:p>
            <a:r>
              <a:rPr lang="en-US" sz="2200" dirty="0">
                <a:solidFill>
                  <a:srgbClr val="203864"/>
                </a:solidFill>
                <a:sym typeface="Arial" panose="020B0604020202020204" pitchFamily="34" charset="0"/>
              </a:rPr>
              <a:t>Compartamos nuestra experiencia</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576981" y="2311797"/>
            <a:ext cx="6392779" cy="4008158"/>
          </a:xfrm>
        </p:spPr>
        <p:txBody>
          <a:bodyPr>
            <a:normAutofit/>
          </a:bodyPr>
          <a:lstStyle/>
          <a:p>
            <a:pPr lvl="0"/>
            <a:r>
              <a:rPr lang="en-US" sz="2400" dirty="0"/>
              <a:t>Si piensa en su propia experiencia con las aplicaciones de salud, ¿hay alguna que </a:t>
            </a:r>
            <a:r>
              <a:rPr lang="en-US" sz="2400" dirty="0" err="1" smtClean="0"/>
              <a:t>utilices</a:t>
            </a:r>
            <a:r>
              <a:rPr lang="en-US" sz="2400" dirty="0" smtClean="0"/>
              <a:t> </a:t>
            </a:r>
            <a:r>
              <a:rPr lang="en-US" sz="2400" dirty="0" err="1" smtClean="0"/>
              <a:t>actualmente</a:t>
            </a:r>
            <a:r>
              <a:rPr lang="en-US" sz="2400" dirty="0" smtClean="0"/>
              <a:t> </a:t>
            </a:r>
            <a:r>
              <a:rPr lang="en-US" sz="2400" dirty="0"/>
              <a:t>o </a:t>
            </a:r>
            <a:r>
              <a:rPr lang="en-US" sz="2400" dirty="0" err="1" smtClean="0"/>
              <a:t>hayas</a:t>
            </a:r>
            <a:r>
              <a:rPr lang="en-US" sz="2400" dirty="0" smtClean="0"/>
              <a:t> </a:t>
            </a:r>
            <a:r>
              <a:rPr lang="en-US" sz="2400" dirty="0"/>
              <a:t>utilizado en el pasado?</a:t>
            </a:r>
          </a:p>
          <a:p>
            <a:pPr lvl="0"/>
            <a:r>
              <a:rPr lang="en-US" sz="2400" dirty="0"/>
              <a:t>¿Qué aplicaciones de salud se te ocurren?</a:t>
            </a: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Fuente</a:t>
            </a:r>
            <a:r>
              <a:rPr lang="en-US" sz="1200" dirty="0"/>
              <a:t> | </a:t>
            </a:r>
            <a:r>
              <a:rPr lang="en-US" sz="1200" dirty="0">
                <a:hlinkClick r:id="rId5"/>
              </a:rPr>
              <a:t>Licencia Pixabay</a:t>
            </a:r>
            <a:endParaRPr lang="en-US" sz="1200" dirty="0"/>
          </a:p>
        </p:txBody>
      </p:sp>
    </p:spTree>
    <p:extLst>
      <p:ext uri="{BB962C8B-B14F-4D97-AF65-F5344CB8AC3E}">
        <p14:creationId xmlns:p14="http://schemas.microsoft.com/office/powerpoint/2010/main" val="2140994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186807" y="583992"/>
            <a:ext cx="11396576" cy="599188"/>
          </a:xfrm>
        </p:spPr>
        <p:txBody>
          <a:bodyPr/>
          <a:lstStyle/>
          <a:p>
            <a:r>
              <a:rPr lang="en-US" dirty="0"/>
              <a:t>Ejemplos de aplicaciones de salud: Running &amp; Jogging, Run tracker</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r>
              <a:rPr lang="de-DE" sz="1200" dirty="0"/>
              <a:t>Fuente: </a:t>
            </a:r>
            <a:r>
              <a:rPr lang="de-DE" sz="1200" dirty="0">
                <a:hlinkClick r:id="rId3"/>
              </a:rPr>
              <a:t>Google Play Store - </a:t>
            </a:r>
            <a:r>
              <a:rPr lang="de-DE" sz="1200" dirty="0" err="1">
                <a:hlinkClick r:id="rId3"/>
              </a:rPr>
              <a:t>Zeopoxa</a:t>
            </a:r>
            <a:endParaRPr lang="de-DE" sz="1200" dirty="0"/>
          </a:p>
        </p:txBody>
      </p:sp>
      <p:sp>
        <p:nvSpPr>
          <p:cNvPr id="11" name="Ορθογώνιο 7">
            <a:extLst>
              <a:ext uri="{FF2B5EF4-FFF2-40B4-BE49-F238E27FC236}">
                <a16:creationId xmlns:a16="http://schemas.microsoft.com/office/drawing/2014/main" id="{C66D4FE0-E030-4EE1-B18E-053961C93B61}"/>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3" name="Grafik 12">
            <a:extLst>
              <a:ext uri="{FF2B5EF4-FFF2-40B4-BE49-F238E27FC236}">
                <a16:creationId xmlns:a16="http://schemas.microsoft.com/office/drawing/2014/main" id="{2D79F31B-3A91-4F62-B1A8-919E7353120B}"/>
              </a:ext>
            </a:extLst>
          </p:cNvPr>
          <p:cNvPicPr>
            <a:picLocks noChangeAspect="1"/>
          </p:cNvPicPr>
          <p:nvPr/>
        </p:nvPicPr>
        <p:blipFill>
          <a:blip r:embed="rId4"/>
          <a:stretch>
            <a:fillRect/>
          </a:stretch>
        </p:blipFill>
        <p:spPr>
          <a:xfrm>
            <a:off x="553702" y="2371610"/>
            <a:ext cx="1633578" cy="3684588"/>
          </a:xfrm>
          <a:prstGeom prst="rect">
            <a:avLst/>
          </a:prstGeom>
        </p:spPr>
      </p:pic>
      <p:pic>
        <p:nvPicPr>
          <p:cNvPr id="14" name="Grafik 13">
            <a:extLst>
              <a:ext uri="{FF2B5EF4-FFF2-40B4-BE49-F238E27FC236}">
                <a16:creationId xmlns:a16="http://schemas.microsoft.com/office/drawing/2014/main" id="{AB9B876B-A71F-4571-8F6A-862028B3C507}"/>
              </a:ext>
            </a:extLst>
          </p:cNvPr>
          <p:cNvPicPr>
            <a:picLocks noChangeAspect="1"/>
          </p:cNvPicPr>
          <p:nvPr/>
        </p:nvPicPr>
        <p:blipFill>
          <a:blip r:embed="rId5"/>
          <a:stretch>
            <a:fillRect/>
          </a:stretch>
        </p:blipFill>
        <p:spPr>
          <a:xfrm>
            <a:off x="2382495" y="2371610"/>
            <a:ext cx="1628074" cy="3684588"/>
          </a:xfrm>
          <a:prstGeom prst="rect">
            <a:avLst/>
          </a:prstGeom>
        </p:spPr>
      </p:pic>
      <p:pic>
        <p:nvPicPr>
          <p:cNvPr id="15" name="Grafik 14">
            <a:extLst>
              <a:ext uri="{FF2B5EF4-FFF2-40B4-BE49-F238E27FC236}">
                <a16:creationId xmlns:a16="http://schemas.microsoft.com/office/drawing/2014/main" id="{9085039B-3638-46CC-A214-AC8CEE3D9925}"/>
              </a:ext>
            </a:extLst>
          </p:cNvPr>
          <p:cNvPicPr>
            <a:picLocks noChangeAspect="1"/>
          </p:cNvPicPr>
          <p:nvPr/>
        </p:nvPicPr>
        <p:blipFill>
          <a:blip r:embed="rId6"/>
          <a:stretch>
            <a:fillRect/>
          </a:stretch>
        </p:blipFill>
        <p:spPr>
          <a:xfrm>
            <a:off x="4251518" y="2371610"/>
            <a:ext cx="1633577" cy="3684587"/>
          </a:xfrm>
          <a:prstGeom prst="rect">
            <a:avLst/>
          </a:prstGeom>
        </p:spPr>
      </p:pic>
      <p:pic>
        <p:nvPicPr>
          <p:cNvPr id="16" name="Grafik 15">
            <a:extLst>
              <a:ext uri="{FF2B5EF4-FFF2-40B4-BE49-F238E27FC236}">
                <a16:creationId xmlns:a16="http://schemas.microsoft.com/office/drawing/2014/main" id="{36ECA3A1-46E0-4DFA-8FE2-8B3387618617}"/>
              </a:ext>
            </a:extLst>
          </p:cNvPr>
          <p:cNvPicPr>
            <a:picLocks noChangeAspect="1"/>
          </p:cNvPicPr>
          <p:nvPr/>
        </p:nvPicPr>
        <p:blipFill>
          <a:blip r:embed="rId7"/>
          <a:stretch>
            <a:fillRect/>
          </a:stretch>
        </p:blipFill>
        <p:spPr>
          <a:xfrm>
            <a:off x="6120031" y="2371610"/>
            <a:ext cx="1628455" cy="3684587"/>
          </a:xfrm>
          <a:prstGeom prst="rect">
            <a:avLst/>
          </a:prstGeom>
        </p:spPr>
      </p:pic>
      <p:pic>
        <p:nvPicPr>
          <p:cNvPr id="17" name="Grafik 16">
            <a:extLst>
              <a:ext uri="{FF2B5EF4-FFF2-40B4-BE49-F238E27FC236}">
                <a16:creationId xmlns:a16="http://schemas.microsoft.com/office/drawing/2014/main" id="{B5E209C6-966C-4E2F-8ECB-368B7B34E80C}"/>
              </a:ext>
            </a:extLst>
          </p:cNvPr>
          <p:cNvPicPr>
            <a:picLocks noChangeAspect="1"/>
          </p:cNvPicPr>
          <p:nvPr/>
        </p:nvPicPr>
        <p:blipFill>
          <a:blip r:embed="rId8"/>
          <a:stretch>
            <a:fillRect/>
          </a:stretch>
        </p:blipFill>
        <p:spPr>
          <a:xfrm>
            <a:off x="7983310" y="2371610"/>
            <a:ext cx="1625166" cy="3684587"/>
          </a:xfrm>
          <a:prstGeom prst="rect">
            <a:avLst/>
          </a:prstGeom>
        </p:spPr>
      </p:pic>
      <p:pic>
        <p:nvPicPr>
          <p:cNvPr id="18" name="Grafik 17">
            <a:extLst>
              <a:ext uri="{FF2B5EF4-FFF2-40B4-BE49-F238E27FC236}">
                <a16:creationId xmlns:a16="http://schemas.microsoft.com/office/drawing/2014/main" id="{2A1AF859-4805-41F5-90C6-C2AED68DBC37}"/>
              </a:ext>
            </a:extLst>
          </p:cNvPr>
          <p:cNvPicPr>
            <a:picLocks noChangeAspect="1"/>
          </p:cNvPicPr>
          <p:nvPr/>
        </p:nvPicPr>
        <p:blipFill>
          <a:blip r:embed="rId9"/>
          <a:stretch>
            <a:fillRect/>
          </a:stretch>
        </p:blipFill>
        <p:spPr>
          <a:xfrm>
            <a:off x="9847598" y="1379594"/>
            <a:ext cx="1790700" cy="1895475"/>
          </a:xfrm>
          <a:prstGeom prst="rect">
            <a:avLst/>
          </a:prstGeom>
        </p:spPr>
      </p:pic>
    </p:spTree>
    <p:extLst>
      <p:ext uri="{BB962C8B-B14F-4D97-AF65-F5344CB8AC3E}">
        <p14:creationId xmlns:p14="http://schemas.microsoft.com/office/powerpoint/2010/main" val="447283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n-US" dirty="0"/>
              <a:t>Ejemplos de aplicaciones de salud: </a:t>
            </a:r>
            <a:r>
              <a:rPr lang="en-US" dirty="0" err="1"/>
              <a:t>NeuroNation </a:t>
            </a:r>
            <a:r>
              <a:rPr lang="en-US" dirty="0"/>
              <a:t>- Entrenamiento cerebral</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07792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hlinkClick r:id="rId3"/>
              </a:rPr>
              <a:t>https://www.youtube.com/watch?v=8zyLk8PY03I </a:t>
            </a:r>
          </a:p>
          <a:p>
            <a:pPr>
              <a:lnSpc>
                <a:spcPct val="120000"/>
              </a:lnSpc>
            </a:pPr>
            <a:endParaRPr lang="en-US" sz="2600" dirty="0"/>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9708" y="3460363"/>
            <a:ext cx="3794316" cy="252855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5"/>
              </a:rPr>
              <a:t>Fuente| </a:t>
            </a:r>
            <a:r>
              <a:rPr lang="en-US" sz="1200" dirty="0">
                <a:hlinkClick r:id="rId6"/>
              </a:rPr>
              <a:t>Licencia Pixabay</a:t>
            </a:r>
            <a:endParaRPr lang="en-US" sz="1200" dirty="0"/>
          </a:p>
        </p:txBody>
      </p:sp>
      <p:pic>
        <p:nvPicPr>
          <p:cNvPr id="11" name="Grafik 10">
            <a:extLst>
              <a:ext uri="{FF2B5EF4-FFF2-40B4-BE49-F238E27FC236}">
                <a16:creationId xmlns:a16="http://schemas.microsoft.com/office/drawing/2014/main" id="{9EF70B39-5E27-4BF3-9768-321A2A5DCB27}"/>
              </a:ext>
            </a:extLst>
          </p:cNvPr>
          <p:cNvPicPr>
            <a:picLocks noChangeAspect="1"/>
          </p:cNvPicPr>
          <p:nvPr/>
        </p:nvPicPr>
        <p:blipFill>
          <a:blip r:embed="rId7"/>
          <a:stretch>
            <a:fillRect/>
          </a:stretch>
        </p:blipFill>
        <p:spPr>
          <a:xfrm>
            <a:off x="1363441" y="2943466"/>
            <a:ext cx="1714500" cy="1781175"/>
          </a:xfrm>
          <a:prstGeom prst="rect">
            <a:avLst/>
          </a:prstGeom>
        </p:spPr>
      </p:pic>
      <p:sp>
        <p:nvSpPr>
          <p:cNvPr id="3" name="Rechteck 2">
            <a:extLst>
              <a:ext uri="{FF2B5EF4-FFF2-40B4-BE49-F238E27FC236}">
                <a16:creationId xmlns:a16="http://schemas.microsoft.com/office/drawing/2014/main" id="{FC15869F-8CA2-4586-A1B1-8618E1E31A38}"/>
              </a:ext>
            </a:extLst>
          </p:cNvPr>
          <p:cNvSpPr/>
          <p:nvPr/>
        </p:nvSpPr>
        <p:spPr>
          <a:xfrm>
            <a:off x="997106" y="5185329"/>
            <a:ext cx="2714462" cy="276999"/>
          </a:xfrm>
          <a:prstGeom prst="rect">
            <a:avLst/>
          </a:prstGeom>
        </p:spPr>
        <p:txBody>
          <a:bodyPr wrap="none">
            <a:spAutoFit/>
          </a:bodyPr>
          <a:lstStyle/>
          <a:p>
            <a:pPr algn="r"/>
            <a:r>
              <a:rPr lang="de-DE" sz="1200" dirty="0"/>
              <a:t>Fuente: </a:t>
            </a:r>
            <a:r>
              <a:rPr lang="de-DE" sz="1200" dirty="0">
                <a:hlinkClick r:id="rId8"/>
              </a:rPr>
              <a:t>Google Play Store - </a:t>
            </a:r>
            <a:r>
              <a:rPr lang="de-DE" sz="1200" dirty="0" err="1">
                <a:hlinkClick r:id="rId8"/>
              </a:rPr>
              <a:t>NeuroNation</a:t>
            </a:r>
            <a:endParaRPr lang="de-DE" sz="1200" dirty="0"/>
          </a:p>
        </p:txBody>
      </p:sp>
      <p:sp>
        <p:nvSpPr>
          <p:cNvPr id="2" name="Ορθογώνιο 7">
            <a:extLst>
              <a:ext uri="{FF2B5EF4-FFF2-40B4-BE49-F238E27FC236}">
                <a16:creationId xmlns:a16="http://schemas.microsoft.com/office/drawing/2014/main" id="{E3D871A2-25D4-2F14-FEC2-88F7DDCF8734}"/>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33088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Lluvia de ideas</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938741" cy="215113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Echemos un vistazo más amplio.</a:t>
            </a:r>
          </a:p>
          <a:p>
            <a:pPr>
              <a:lnSpc>
                <a:spcPct val="120000"/>
              </a:lnSpc>
            </a:pPr>
            <a:r>
              <a:rPr lang="en-US" sz="2600" dirty="0"/>
              <a:t>¿En qué áreas diferentes de Health App puede pensar?</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5153" y="1679188"/>
            <a:ext cx="1833676" cy="366735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CF0EE5F3-15B0-34F0-30E7-C3BE8D1F1B9E}"/>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79818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err="1"/>
              <a:t>Ejemplos</a:t>
            </a:r>
            <a:endParaRPr lang="de-DE"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9336501"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Podómetro y rastreador de actividad </a:t>
            </a:r>
          </a:p>
          <a:p>
            <a:pPr>
              <a:lnSpc>
                <a:spcPct val="120000"/>
              </a:lnSpc>
            </a:pPr>
            <a:r>
              <a:rPr lang="en-US" sz="2600" dirty="0"/>
              <a:t>Gimnasia y Fitness</a:t>
            </a:r>
          </a:p>
          <a:p>
            <a:pPr>
              <a:lnSpc>
                <a:spcPct val="120000"/>
              </a:lnSpc>
            </a:pPr>
            <a:r>
              <a:rPr lang="en-US" sz="2600" dirty="0"/>
              <a:t>Dieta y nutrición</a:t>
            </a:r>
          </a:p>
          <a:p>
            <a:pPr>
              <a:lnSpc>
                <a:spcPct val="120000"/>
              </a:lnSpc>
            </a:pPr>
            <a:r>
              <a:rPr lang="en-US" sz="2600" dirty="0"/>
              <a:t>Salud mental y cognitiva</a:t>
            </a:r>
          </a:p>
          <a:p>
            <a:pPr>
              <a:lnSpc>
                <a:spcPct val="120000"/>
              </a:lnSpc>
            </a:pPr>
            <a:r>
              <a:rPr lang="en-US" sz="2600" dirty="0"/>
              <a:t>Aplicaciones de gestión de Medicare (citas e historiales médicos)</a:t>
            </a:r>
          </a:p>
          <a:p>
            <a:pPr>
              <a:lnSpc>
                <a:spcPct val="120000"/>
              </a:lnSpc>
            </a:pPr>
            <a:r>
              <a:rPr lang="en-US" sz="2600" dirty="0"/>
              <a:t>Gestión de enfermedades crónicas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48067" y="1458816"/>
            <a:ext cx="3609806" cy="240861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46DCE35B-21CF-CF52-05C2-CE68D8F386B7}"/>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935459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Podómetro y rastreador de </a:t>
            </a:r>
            <a:r>
              <a:rPr lang="de-DE" dirty="0" err="1"/>
              <a:t>actividad</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498437"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Registra tus pasos</a:t>
            </a:r>
          </a:p>
          <a:p>
            <a:pPr>
              <a:lnSpc>
                <a:spcPct val="120000"/>
              </a:lnSpc>
            </a:pPr>
            <a:r>
              <a:rPr lang="en-US" sz="2600" dirty="0"/>
              <a:t>Establecer objetivos diarios  </a:t>
            </a:r>
          </a:p>
          <a:p>
            <a:pPr>
              <a:lnSpc>
                <a:spcPct val="120000"/>
              </a:lnSpc>
            </a:pPr>
            <a:r>
              <a:rPr lang="en-US" sz="2600" dirty="0"/>
              <a:t>Mensajes push para recordarle su cuota diaria</a:t>
            </a:r>
          </a:p>
          <a:p>
            <a:pPr>
              <a:lnSpc>
                <a:spcPct val="120000"/>
              </a:lnSpc>
            </a:pPr>
            <a:r>
              <a:rPr lang="en-US" sz="2600" dirty="0"/>
              <a:t>Motivación mediante la ilustración de los progresos </a:t>
            </a:r>
          </a:p>
          <a:p>
            <a:pPr>
              <a:lnSpc>
                <a:spcPct val="120000"/>
              </a:lnSpc>
            </a:pPr>
            <a:r>
              <a:rPr lang="en-US" sz="2600" dirty="0"/>
              <a:t>Mejora de los parámetros de salud</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6260" y="1679188"/>
            <a:ext cx="4868316" cy="365123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DF54335A-45BC-93BC-4837-09CE116F64AA}"/>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382358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err="1"/>
              <a:t>Dieta </a:t>
            </a:r>
            <a:r>
              <a:rPr lang="de-DE" dirty="0"/>
              <a:t>y nutrición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211665"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Seguimiento nutricional y calórico mediante lectura de códigos de barras</a:t>
            </a:r>
          </a:p>
          <a:p>
            <a:pPr>
              <a:lnSpc>
                <a:spcPct val="120000"/>
              </a:lnSpc>
            </a:pPr>
            <a:r>
              <a:rPr lang="en-US" sz="2600" dirty="0"/>
              <a:t>Planes de comidas y recetas basados en sus preferencias</a:t>
            </a:r>
          </a:p>
          <a:p>
            <a:pPr>
              <a:lnSpc>
                <a:spcPct val="120000"/>
              </a:lnSpc>
            </a:pPr>
            <a:r>
              <a:rPr lang="en-US" sz="2600" dirty="0"/>
              <a:t>Foro comunitario de apoyo y motivación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21804" y="1675623"/>
            <a:ext cx="3862331" cy="213936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AA9FE91-E77E-4E23-69D7-1B590F049710}"/>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fontScale="925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Áreas y aplicaciones sanitarias típicas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1087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079" y="1364597"/>
            <a:ext cx="4660558" cy="4660558"/>
          </a:xfrm>
          <a:prstGeom prst="rect">
            <a:avLst/>
          </a:prstGeom>
        </p:spPr>
      </p:pic>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296684" y="2656652"/>
            <a:ext cx="7755374" cy="201577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7200" b="1" kern="1200" dirty="0" smtClean="0">
                <a:solidFill>
                  <a:srgbClr val="C00000"/>
                </a:solidFill>
                <a:effectLst/>
                <a:latin typeface="+mj-lt"/>
                <a:ea typeface="+mj-ea"/>
                <a:cs typeface="+mj-cs"/>
              </a:rPr>
              <a:t>2 </a:t>
            </a:r>
            <a:r>
              <a:rPr lang="en-US" kern="1200" dirty="0" smtClean="0">
                <a:solidFill>
                  <a:srgbClr val="C00000"/>
                </a:solidFill>
                <a:effectLst/>
                <a:latin typeface="+mj-lt"/>
                <a:ea typeface="+mj-ea"/>
                <a:cs typeface="+mj-cs"/>
              </a:rPr>
              <a:t> </a:t>
            </a:r>
            <a:endParaRPr lang="en-US" dirty="0">
              <a:solidFill>
                <a:srgbClr val="C00000"/>
              </a:solidFill>
              <a:effectLst/>
              <a:latin typeface="+mj-lt"/>
            </a:endParaRPr>
          </a:p>
          <a:p>
            <a:pPr>
              <a:spcAft>
                <a:spcPts val="600"/>
              </a:spcAft>
            </a:pPr>
            <a:r>
              <a:rPr lang="es-ES" sz="4000" dirty="0">
                <a:solidFill>
                  <a:schemeClr val="tx1"/>
                </a:solidFill>
                <a:effectLst/>
                <a:latin typeface="+mj-lt"/>
              </a:rPr>
              <a:t>Cómo buscar y seleccionar aplicaciones de salud</a:t>
            </a: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Tree>
    <p:extLst>
      <p:ext uri="{BB962C8B-B14F-4D97-AF65-F5344CB8AC3E}">
        <p14:creationId xmlns:p14="http://schemas.microsoft.com/office/powerpoint/2010/main" val="720676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429759"/>
            <a:ext cx="10515600" cy="893179"/>
          </a:xfrm>
        </p:spPr>
        <p:txBody>
          <a:bodyPr>
            <a:normAutofit/>
          </a:bodyPr>
          <a:lstStyle/>
          <a:p>
            <a:r>
              <a:rPr lang="en-US" altLang="el-GR" sz="2000" dirty="0">
                <a:solidFill>
                  <a:srgbClr val="C01E24"/>
                </a:solidFill>
              </a:rPr>
              <a:t>2.1.3</a:t>
            </a:r>
            <a:r>
              <a:rPr lang="en-US" altLang="el-GR" dirty="0"/>
              <a:t/>
            </a:r>
            <a:br>
              <a:rPr lang="en-US" altLang="el-GR" dirty="0"/>
            </a:br>
            <a:r>
              <a:rPr lang="en-US" altLang="el-GR" dirty="0">
                <a:solidFill>
                  <a:srgbClr val="C01E24"/>
                </a:solidFill>
              </a:rPr>
              <a:t>Dónde y cómo buscar aplicaciones de salud?</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8000" y="1365802"/>
            <a:ext cx="5157787" cy="503020"/>
          </a:xfrm>
        </p:spPr>
        <p:txBody>
          <a:bodyPr>
            <a:normAutofit/>
          </a:bodyPr>
          <a:lstStyle/>
          <a:p>
            <a:r>
              <a:rPr lang="en-US" sz="2200" dirty="0">
                <a:solidFill>
                  <a:srgbClr val="203864"/>
                </a:solidFill>
                <a:sym typeface="Arial" panose="020B0604020202020204" pitchFamily="34" charset="0"/>
              </a:rPr>
              <a:t>Tiendas de aplicaciones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58261" y="2155796"/>
            <a:ext cx="5637259" cy="4008158"/>
          </a:xfrm>
        </p:spPr>
        <p:txBody>
          <a:bodyPr>
            <a:normAutofit/>
          </a:bodyPr>
          <a:lstStyle/>
          <a:p>
            <a:pPr lvl="0"/>
            <a:r>
              <a:rPr lang="en-US" sz="2400" dirty="0"/>
              <a:t>Google Play Store (Android)</a:t>
            </a:r>
          </a:p>
          <a:p>
            <a:pPr lvl="0"/>
            <a:r>
              <a:rPr lang="en-US" sz="2400" dirty="0"/>
              <a:t>App Store (Apple)</a:t>
            </a:r>
          </a:p>
          <a:p>
            <a:pPr lvl="0"/>
            <a:endParaRPr lang="en-US" sz="2400" dirty="0"/>
          </a:p>
          <a:p>
            <a:pPr lvl="0"/>
            <a:endParaRPr lang="en-US" sz="2400" dirty="0"/>
          </a:p>
          <a:p>
            <a:pPr lvl="0"/>
            <a:endParaRPr lang="en-US" sz="2400" dirty="0"/>
          </a:p>
        </p:txBody>
      </p:sp>
      <p:sp>
        <p:nvSpPr>
          <p:cNvPr id="2" name="Ορθογώνιο 1">
            <a:extLst>
              <a:ext uri="{FF2B5EF4-FFF2-40B4-BE49-F238E27FC236}">
                <a16:creationId xmlns:a16="http://schemas.microsoft.com/office/drawing/2014/main" id="{F578CDC3-AA9B-A5CA-B298-64484F1EFBDF}"/>
              </a:ext>
            </a:extLst>
          </p:cNvPr>
          <p:cNvSpPr/>
          <p:nvPr/>
        </p:nvSpPr>
        <p:spPr>
          <a:xfrm>
            <a:off x="9177251" y="6042956"/>
            <a:ext cx="3014749" cy="276999"/>
          </a:xfrm>
          <a:prstGeom prst="rect">
            <a:avLst/>
          </a:prstGeom>
        </p:spPr>
        <p:txBody>
          <a:bodyPr wrap="square">
            <a:spAutoFit/>
          </a:bodyPr>
          <a:lstStyle/>
          <a:p>
            <a:pPr algn="r"/>
            <a:r>
              <a:rPr lang="en-US" sz="1200" dirty="0"/>
              <a:t>Fuente: </a:t>
            </a:r>
            <a:r>
              <a:rPr lang="en-US" sz="1200" dirty="0">
                <a:hlinkClick r:id="rId3"/>
              </a:rPr>
              <a:t>Apple App Store</a:t>
            </a:r>
            <a:r>
              <a:rPr lang="en-US" sz="1200" dirty="0"/>
              <a:t>; </a:t>
            </a:r>
            <a:r>
              <a:rPr lang="en-US" sz="1200" dirty="0">
                <a:hlinkClick r:id="rId4"/>
              </a:rPr>
              <a:t>Google Play Store</a:t>
            </a:r>
            <a:endParaRPr lang="en-US" sz="1200" dirty="0"/>
          </a:p>
        </p:txBody>
      </p:sp>
      <p:pic>
        <p:nvPicPr>
          <p:cNvPr id="7" name="Picture 4" descr="App Store – Benutzerhandbuch für den Mac - Apple Support (DE)">
            <a:extLst>
              <a:ext uri="{FF2B5EF4-FFF2-40B4-BE49-F238E27FC236}">
                <a16:creationId xmlns:a16="http://schemas.microsoft.com/office/drawing/2014/main" id="{A51E80C3-D57B-4421-BDE8-F2CB4F079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800" y="2644419"/>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oogle Play Store: Entwickler müssen euch jetzt über Umgang mit Daten  informieren | NETZWELT">
            <a:extLst>
              <a:ext uri="{FF2B5EF4-FFF2-40B4-BE49-F238E27FC236}">
                <a16:creationId xmlns:a16="http://schemas.microsoft.com/office/drawing/2014/main" id="{060C9932-559F-4F34-AEAF-C7E9E94E6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603" y="2806979"/>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50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395440" y="693682"/>
            <a:ext cx="11396576" cy="599188"/>
          </a:xfrm>
        </p:spPr>
        <p:txBody>
          <a:bodyPr/>
          <a:lstStyle/>
          <a:p>
            <a:r>
              <a:rPr lang="en-US" dirty="0"/>
              <a:t>Cómo encontrar una </a:t>
            </a:r>
            <a:r>
              <a:rPr lang="en-US" dirty="0" err="1"/>
              <a:t>aplicación</a:t>
            </a:r>
            <a:r>
              <a:rPr lang="en-US" dirty="0"/>
              <a:t> </a:t>
            </a:r>
            <a:r>
              <a:rPr lang="en-US" dirty="0" err="1" smtClean="0"/>
              <a:t>adecuada</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579659" y="1320861"/>
            <a:ext cx="6176741"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t>¿Los </a:t>
            </a:r>
            <a:r>
              <a:rPr lang="en-US" sz="2400" dirty="0"/>
              <a:t>primeros resultados son contenidos patrocinados?</a:t>
            </a:r>
          </a:p>
          <a:p>
            <a:pPr>
              <a:lnSpc>
                <a:spcPct val="120000"/>
              </a:lnSpc>
            </a:pPr>
            <a:r>
              <a:rPr lang="en-US" sz="2400" dirty="0"/>
              <a:t>No caigas en la trampa de la colocación de productos en los resultados de búsqueda.</a:t>
            </a:r>
          </a:p>
          <a:p>
            <a:pPr>
              <a:lnSpc>
                <a:spcPct val="120000"/>
              </a:lnSpc>
            </a:pPr>
            <a:r>
              <a:rPr lang="en-US" sz="2400" dirty="0"/>
              <a:t>Busque la etiqueta "ad" (anuncio) en los resultados de búsqueda </a:t>
            </a:r>
            <a:br>
              <a:rPr lang="en-US" sz="2400" dirty="0"/>
            </a:br>
            <a:r>
              <a:rPr lang="en-US" sz="2400" dirty="0"/>
              <a:t>y evite esos resultados.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77568" y="2512308"/>
            <a:ext cx="3768092"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2.1.3 ¿Dónde y cómo buscar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88032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US" sz="4800" dirty="0">
                <a:solidFill>
                  <a:srgbClr val="494CF3"/>
                </a:solidFill>
              </a:rPr>
              <a:t>Actividad</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Ahora es tu turno: ¿qué aplicaciones de salud puedes encontrar en las áreas de salud identificadas?</a:t>
            </a:r>
          </a:p>
          <a:p>
            <a:pPr>
              <a:lnSpc>
                <a:spcPct val="120000"/>
              </a:lnSpc>
            </a:pPr>
            <a:r>
              <a:rPr lang="en-US" sz="2600" dirty="0"/>
              <a:t>Toma notas, volveremos sobre tus conclusiones al final de la sesión.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2373980" y="6572596"/>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8000" y="4777034"/>
            <a:ext cx="3768092" cy="185013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C4306D0-481B-CB6C-CF42-76EC0D472CF5}"/>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2.1.3 ¿Dónde y cómo buscar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030B4A77-815C-A52D-5922-E694E644C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086" y="615043"/>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4B1D44-24AB-D91B-51B2-5FD5C5891E15}"/>
              </a:ext>
            </a:extLst>
          </p:cNvPr>
          <p:cNvSpPr txBox="1"/>
          <p:nvPr/>
        </p:nvSpPr>
        <p:spPr>
          <a:xfrm>
            <a:off x="8347303" y="6463364"/>
            <a:ext cx="3234558" cy="276999"/>
          </a:xfrm>
          <a:prstGeom prst="rect">
            <a:avLst/>
          </a:prstGeom>
          <a:noFill/>
        </p:spPr>
        <p:txBody>
          <a:bodyPr wrap="square">
            <a:spAutoFit/>
          </a:bodyPr>
          <a:lstStyle/>
          <a:p>
            <a:pPr algn="r"/>
            <a:r>
              <a:rPr lang="el-GR" sz="1200" dirty="0" err="1">
                <a:hlinkClick r:id="rId7"/>
              </a:rPr>
              <a:t>Imagen de vectorjuice </a:t>
            </a:r>
            <a:r>
              <a:rPr lang="el-GR" sz="1200" dirty="0">
                <a:hlinkClick r:id="rId7"/>
              </a:rPr>
              <a:t>en </a:t>
            </a:r>
            <a:r>
              <a:rPr lang="el-GR" sz="1200" dirty="0" err="1">
                <a:hlinkClick r:id="rId7"/>
              </a:rPr>
              <a:t>Freepik</a:t>
            </a:r>
            <a:endParaRPr lang="el-GR" sz="1200" dirty="0"/>
          </a:p>
        </p:txBody>
      </p:sp>
    </p:spTree>
    <p:extLst>
      <p:ext uri="{BB962C8B-B14F-4D97-AF65-F5344CB8AC3E}">
        <p14:creationId xmlns:p14="http://schemas.microsoft.com/office/powerpoint/2010/main" val="3183176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92941" y="2167737"/>
            <a:ext cx="3680659" cy="3680659"/>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8000" y="500879"/>
            <a:ext cx="10515600" cy="893179"/>
          </a:xfrm>
        </p:spPr>
        <p:txBody>
          <a:bodyPr>
            <a:normAutofit fontScale="90000"/>
          </a:bodyPr>
          <a:lstStyle/>
          <a:p>
            <a:r>
              <a:rPr lang="en-US" altLang="el-GR" sz="2000" dirty="0">
                <a:solidFill>
                  <a:srgbClr val="C01E24"/>
                </a:solidFill>
              </a:rPr>
              <a:t>2.1.4</a:t>
            </a:r>
            <a:r>
              <a:rPr lang="en-US" altLang="el-GR" dirty="0"/>
              <a:t/>
            </a:r>
            <a:br>
              <a:rPr lang="en-US" altLang="el-GR" dirty="0"/>
            </a:br>
            <a:r>
              <a:rPr lang="en-US" altLang="el-GR" dirty="0">
                <a:solidFill>
                  <a:srgbClr val="C01E24"/>
                </a:solidFill>
              </a:rPr>
              <a:t>Criterios para encontrar aplicaciones de salud buenas y fiables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Lluvia de ideas: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6900779" cy="1844077"/>
          </a:xfrm>
        </p:spPr>
        <p:txBody>
          <a:bodyPr>
            <a:normAutofit/>
          </a:bodyPr>
          <a:lstStyle/>
          <a:p>
            <a:pPr lvl="0"/>
            <a:r>
              <a:rPr lang="en-US" sz="2400" dirty="0"/>
              <a:t>¿Qué criterios se </a:t>
            </a:r>
            <a:r>
              <a:rPr lang="en-US" sz="2400" dirty="0" err="1" smtClean="0"/>
              <a:t>te</a:t>
            </a:r>
            <a:r>
              <a:rPr lang="en-US" sz="2400" dirty="0" smtClean="0"/>
              <a:t> </a:t>
            </a:r>
            <a:r>
              <a:rPr lang="en-US" sz="2400" dirty="0"/>
              <a:t>ocurren para encontrar aplicaciones de salud buenas y fiables?</a:t>
            </a: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Fuente</a:t>
            </a:r>
            <a:r>
              <a:rPr lang="en-US" sz="1200" dirty="0"/>
              <a:t> | </a:t>
            </a:r>
            <a:r>
              <a:rPr lang="en-US" sz="1200" dirty="0">
                <a:hlinkClick r:id="rId5"/>
              </a:rPr>
              <a:t>Licencia Pixabay</a:t>
            </a:r>
            <a:endParaRPr lang="en-US" sz="1200" dirty="0"/>
          </a:p>
        </p:txBody>
      </p:sp>
    </p:spTree>
    <p:extLst>
      <p:ext uri="{BB962C8B-B14F-4D97-AF65-F5344CB8AC3E}">
        <p14:creationId xmlns:p14="http://schemas.microsoft.com/office/powerpoint/2010/main" val="2526741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334480" y="812621"/>
            <a:ext cx="11396576" cy="599188"/>
          </a:xfrm>
        </p:spPr>
        <p:txBody>
          <a:bodyPr>
            <a:normAutofit fontScale="90000"/>
          </a:bodyPr>
          <a:lstStyle/>
          <a:p>
            <a:pPr>
              <a:lnSpc>
                <a:spcPct val="120000"/>
              </a:lnSpc>
            </a:pPr>
            <a:r>
              <a:rPr lang="en-US" dirty="0"/>
              <a:t>Lista de comprobación: Compruebe si una aplicación es fiable y segura (1)</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163098" y="1543722"/>
            <a:ext cx="7700741" cy="45716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Comprobar los desarrolladores de la aplicación</a:t>
            </a:r>
          </a:p>
          <a:p>
            <a:pPr>
              <a:lnSpc>
                <a:spcPct val="120000"/>
              </a:lnSpc>
            </a:pPr>
            <a:r>
              <a:rPr lang="en-US" sz="2400" dirty="0"/>
              <a:t>¿Han diseñado antes otras aplicaciones de salud?</a:t>
            </a:r>
          </a:p>
          <a:p>
            <a:pPr>
              <a:lnSpc>
                <a:spcPct val="120000"/>
              </a:lnSpc>
            </a:pPr>
            <a:r>
              <a:rPr lang="en-US" sz="2400" dirty="0"/>
              <a:t>¿Cuánto tiempo llevan desarrollando aplicaciones sanitarias?</a:t>
            </a:r>
          </a:p>
          <a:p>
            <a:pPr>
              <a:lnSpc>
                <a:spcPct val="120000"/>
              </a:lnSpc>
            </a:pPr>
            <a:r>
              <a:rPr lang="en-US" sz="2400" dirty="0"/>
              <a:t>¿Han consultado o colaborado con profesionales de la salud a la hora de desarrollar esta aplicación?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7998569" y="2448974"/>
            <a:ext cx="3229607"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75138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395440" y="858743"/>
            <a:ext cx="11396576" cy="599188"/>
          </a:xfrm>
        </p:spPr>
        <p:txBody>
          <a:bodyPr>
            <a:normAutofit fontScale="90000"/>
          </a:bodyPr>
          <a:lstStyle/>
          <a:p>
            <a:pPr>
              <a:lnSpc>
                <a:spcPct val="120000"/>
              </a:lnSpc>
            </a:pPr>
            <a:r>
              <a:rPr lang="en-US" dirty="0"/>
              <a:t>Lista de comprobación: Compruebe si una aplicación es fiable y segura (2)</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508539" y="1652207"/>
            <a:ext cx="6532341" cy="44533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¿Avalan la aplicación hospitales u organizaciones sanitarias de renombre?</a:t>
            </a:r>
          </a:p>
          <a:p>
            <a:pPr>
              <a:lnSpc>
                <a:spcPct val="120000"/>
              </a:lnSpc>
            </a:pPr>
            <a:r>
              <a:rPr lang="en-US" sz="2600" dirty="0"/>
              <a:t>Esté alerta si una aplicación promete grandes resultados en poco tiempo</a:t>
            </a:r>
          </a:p>
          <a:p>
            <a:pPr>
              <a:lnSpc>
                <a:spcPct val="120000"/>
              </a:lnSpc>
            </a:pPr>
            <a:r>
              <a:rPr lang="en-US" sz="2600" dirty="0"/>
              <a:t>No se deje engañar por los bonitos gráficos e ilustraciones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04492" y="2623620"/>
            <a:ext cx="3120211" cy="251051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5A255847-EBEE-2129-5BCC-5C2266276A0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53180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243040" y="869599"/>
            <a:ext cx="11380000" cy="599188"/>
          </a:xfrm>
        </p:spPr>
        <p:txBody>
          <a:bodyPr>
            <a:normAutofit fontScale="90000"/>
          </a:bodyPr>
          <a:lstStyle/>
          <a:p>
            <a:pPr>
              <a:lnSpc>
                <a:spcPct val="120000"/>
              </a:lnSpc>
            </a:pPr>
            <a:r>
              <a:rPr lang="en-US" dirty="0"/>
              <a:t>Lista de control: ¿La eficacia de la aplicación está validada por un organismo independiente?</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579659" y="1920702"/>
            <a:ext cx="7770068" cy="4208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err="1" smtClean="0"/>
              <a:t>Comprueba</a:t>
            </a:r>
            <a:r>
              <a:rPr lang="en-US" sz="2600" dirty="0" smtClean="0"/>
              <a:t> </a:t>
            </a:r>
            <a:r>
              <a:rPr lang="en-US" sz="2600" dirty="0"/>
              <a:t>si la aplicación ha sido probada y considerada satisfactoria por un estudio u otro organismo independiente y fiable.</a:t>
            </a:r>
          </a:p>
          <a:p>
            <a:pPr>
              <a:lnSpc>
                <a:spcPct val="120000"/>
              </a:lnSpc>
            </a:pPr>
            <a:r>
              <a:rPr lang="en-US" sz="2600" dirty="0"/>
              <a:t>Hay que ser escéptico cuando los únicos datos sobre su eficacia los proporciona la propia empresa.</a:t>
            </a:r>
          </a:p>
          <a:p>
            <a:pPr>
              <a:lnSpc>
                <a:spcPct val="120000"/>
              </a:lnSpc>
            </a:pPr>
            <a:r>
              <a:rPr lang="en-US" sz="2600" dirty="0" err="1" smtClean="0"/>
              <a:t>Busca</a:t>
            </a:r>
            <a:r>
              <a:rPr lang="en-US" sz="2600" dirty="0" smtClean="0"/>
              <a:t> </a:t>
            </a:r>
            <a:r>
              <a:rPr lang="en-US" sz="2600" dirty="0"/>
              <a:t>reseñas o informes de experiencias de otros usuarios.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67715" y="2364552"/>
            <a:ext cx="1972937" cy="295594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70B1DA78-31CD-7A1C-968F-10E2D66F528D}"/>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66328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206698" y="816678"/>
            <a:ext cx="11396576" cy="599188"/>
          </a:xfrm>
        </p:spPr>
        <p:txBody>
          <a:bodyPr>
            <a:normAutofit fontScale="90000"/>
          </a:bodyPr>
          <a:lstStyle/>
          <a:p>
            <a:pPr>
              <a:lnSpc>
                <a:spcPct val="120000"/>
              </a:lnSpc>
            </a:pPr>
            <a:r>
              <a:rPr lang="en-US" dirty="0"/>
              <a:t>Lista de comprobación: Compruebe si hay problemas de privacidad y seguridad</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325659" y="1501240"/>
            <a:ext cx="7233267"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¿Dispone la aplicación de directrices de privacidad claras sobre cómo se almacenarán y utilizarán los datos compartidos a través de ella?</a:t>
            </a:r>
          </a:p>
          <a:p>
            <a:pPr>
              <a:lnSpc>
                <a:spcPct val="120000"/>
              </a:lnSpc>
            </a:pPr>
            <a:r>
              <a:rPr lang="en-US" sz="2600" dirty="0"/>
              <a:t>¿Pide la aplicación permiso para acceder a información no relacionada </a:t>
            </a:r>
            <a:br>
              <a:rPr lang="en-US" sz="2600" dirty="0"/>
            </a:br>
            <a:r>
              <a:rPr lang="en-US" sz="2600" dirty="0"/>
              <a:t>que pueda utilizarse con fines publicitarios u otros fines comerciales?</a:t>
            </a:r>
          </a:p>
          <a:p>
            <a:pPr>
              <a:lnSpc>
                <a:spcPct val="120000"/>
              </a:lnSpc>
            </a:pPr>
            <a:r>
              <a:rPr lang="en-US" sz="2600" dirty="0"/>
              <a:t>¿Te pide la aplicación los datos de tu tarjeta de crédito antes de utilizarla?</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58926" y="1837909"/>
            <a:ext cx="4044348" cy="26951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80AA736E-2D1B-AAD9-1954-E070E884F277}"/>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479201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Lista de control: Elija aplicaciones que utilicen estrategias basadas en la evidencia</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364552"/>
            <a:ext cx="5409663" cy="4208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Autocontrol/seguimiento</a:t>
            </a:r>
          </a:p>
          <a:p>
            <a:pPr>
              <a:lnSpc>
                <a:spcPct val="120000"/>
              </a:lnSpc>
            </a:pPr>
            <a:r>
              <a:rPr lang="en-US" sz="2600" dirty="0"/>
              <a:t>Fijación de objetivos</a:t>
            </a:r>
          </a:p>
          <a:p>
            <a:pPr>
              <a:lnSpc>
                <a:spcPct val="120000"/>
              </a:lnSpc>
            </a:pPr>
            <a:r>
              <a:rPr lang="en-US" sz="2600" dirty="0"/>
              <a:t>Señales o notificaciones push</a:t>
            </a:r>
          </a:p>
          <a:p>
            <a:pPr>
              <a:lnSpc>
                <a:spcPct val="120000"/>
              </a:lnSpc>
            </a:pPr>
            <a:r>
              <a:rPr lang="en-US" sz="2600" dirty="0"/>
              <a:t>Recompensas de apoyo social</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Fuente| </a:t>
            </a:r>
            <a:r>
              <a:rPr lang="en-US" sz="1200" dirty="0">
                <a:hlinkClick r:id="rId4"/>
              </a:rPr>
              <a:t>Licencia Pixabay</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37813" y="2414917"/>
            <a:ext cx="3812691" cy="26951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9BFE8E7D-2379-5C8C-1A63-75B8C3668F0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860251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354801" y="2026621"/>
            <a:ext cx="10007296" cy="3586425"/>
          </a:xfrm>
        </p:spPr>
        <p:txBody>
          <a:bodyPr>
            <a:normAutofit/>
          </a:bodyPr>
          <a:lstStyle/>
          <a:p>
            <a:pPr>
              <a:spcAft>
                <a:spcPts val="1200"/>
              </a:spcAft>
            </a:pPr>
            <a:r>
              <a:rPr lang="en-US" sz="2600" dirty="0"/>
              <a:t>Tenga en cuenta que si el uso le resulta incómodo, lo más probable es que no lo utilice con regularidad.</a:t>
            </a:r>
          </a:p>
          <a:p>
            <a:pPr>
              <a:spcAft>
                <a:spcPts val="1200"/>
              </a:spcAft>
            </a:pPr>
            <a:r>
              <a:rPr lang="en-US" sz="2600" dirty="0"/>
              <a:t>Comprueba si la aplicación requiere compras dentro de la aplicación para ser útil.</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202400" y="978400"/>
            <a:ext cx="11400320" cy="605096"/>
          </a:xfrm>
        </p:spPr>
        <p:txBody>
          <a:bodyPr>
            <a:noAutofit/>
          </a:bodyPr>
          <a:lstStyle/>
          <a:p>
            <a:r>
              <a:rPr lang="en-US" dirty="0"/>
              <a:t>Lista de control: Pruebe varias aplicaciones antes de comprometerse (por ejemplo, mediante una suscripción).</a:t>
            </a:r>
          </a:p>
        </p:txBody>
      </p:sp>
      <p:sp>
        <p:nvSpPr>
          <p:cNvPr id="2" name="Ορθογώνιο 7">
            <a:extLst>
              <a:ext uri="{FF2B5EF4-FFF2-40B4-BE49-F238E27FC236}">
                <a16:creationId xmlns:a16="http://schemas.microsoft.com/office/drawing/2014/main" id="{1C45CC35-87AE-2B66-3E8C-E928120C2821}"/>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99870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Socios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 </a:t>
              </a:r>
              <a:r>
                <a:rPr lang="de-DE" sz="1050" b="0" i="0" dirty="0">
                  <a:solidFill>
                    <a:srgbClr val="203864"/>
                  </a:solidFill>
                  <a:effectLst/>
                  <a:latin typeface="Roboto" panose="02000000000000000000" pitchFamily="2" charset="0"/>
                </a:rPr>
                <a:t>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ALEMANIA</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ESPAÑA</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ATENAS, GRECIA</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UNIVERSIDAD DE VALENCIA</a:t>
              </a:r>
            </a:p>
            <a:p>
              <a:pPr algn="ctr" fontAlgn="base"/>
              <a:r>
                <a:rPr lang="es-ES" sz="1000" b="0" i="0" dirty="0">
                  <a:solidFill>
                    <a:srgbClr val="414042"/>
                  </a:solidFill>
                  <a:effectLst/>
                  <a:latin typeface="Roboto" panose="02000000000000000000" pitchFamily="2" charset="0"/>
                </a:rPr>
                <a:t>VALENCIA, ESPAÑA</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ALEMANIA</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ITALIA</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CONEXIONES</a:t>
            </a:r>
          </a:p>
          <a:p>
            <a:pPr algn="ctr" fontAlgn="base"/>
            <a:r>
              <a:rPr lang="es-ES" sz="1100" b="0" i="0" dirty="0">
                <a:solidFill>
                  <a:srgbClr val="414042"/>
                </a:solidFill>
                <a:effectLst/>
                <a:latin typeface="Roboto" panose="02000000000000000000" pitchFamily="2" charset="0"/>
              </a:rPr>
              <a:t>ATENAS, GRECIA</a:t>
            </a:r>
          </a:p>
          <a:p>
            <a:pPr algn="ctr" fontAlgn="base"/>
            <a:r>
              <a:rPr lang="es-ES" sz="1100" dirty="0">
                <a:solidFill>
                  <a:srgbClr val="D71920"/>
                </a:solidFill>
                <a:latin typeface="Roboto" panose="02000000000000000000" pitchFamily="2" charset="0"/>
                <a:hlinkClick r:id="rId15"/>
              </a:rPr>
              <a:t>www.connexions.gr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ESTRASBURGO, FRANCIA</a:t>
            </a:r>
          </a:p>
          <a:p>
            <a:pPr algn="ctr" fontAlgn="base"/>
            <a:r>
              <a:rPr lang="es-ES" sz="1100" dirty="0">
                <a:solidFill>
                  <a:srgbClr val="D71920"/>
                </a:solidFill>
                <a:latin typeface="Roboto" panose="02000000000000000000" pitchFamily="2" charset="0"/>
                <a:hlinkClick r:id="rId18"/>
              </a:rPr>
              <a:t>www.amsed.fr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CHIPRE</a:t>
            </a:r>
          </a:p>
          <a:p>
            <a:pPr algn="ctr" fontAlgn="base"/>
            <a:r>
              <a:rPr lang="es-ES" sz="1100" dirty="0">
                <a:solidFill>
                  <a:srgbClr val="D71920"/>
                </a:solidFill>
                <a:latin typeface="Roboto" panose="02000000000000000000" pitchFamily="2" charset="0"/>
                <a:hlinkClick r:id="rId19"/>
              </a:rPr>
              <a:t>www.resetcy.com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13112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263361" y="2440552"/>
            <a:ext cx="7255039" cy="2903607"/>
          </a:xfrm>
        </p:spPr>
        <p:txBody>
          <a:bodyPr>
            <a:normAutofit/>
          </a:bodyPr>
          <a:lstStyle/>
          <a:p>
            <a:pPr marL="0" indent="0" algn="just">
              <a:spcAft>
                <a:spcPts val="1200"/>
              </a:spcAft>
              <a:buNone/>
            </a:pPr>
            <a:r>
              <a:rPr lang="en-US" sz="2600" dirty="0"/>
              <a:t>Ahora que conocemos mejor los criterios que hay que tener en cuenta a la hora de seleccionar una aplicación de salud, formad grupos de 3 a 5 personas y debatid qué aplicación de las siguientes diapositivas deberíais seleccionar en función de esos criterios</a:t>
            </a:r>
            <a:r>
              <a:rPr lang="en-US" sz="2600" i="1" dirty="0"/>
              <a:t>.</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a:solidFill>
                  <a:srgbClr val="494CF3"/>
                </a:solidFill>
              </a:rPr>
              <a:t>Actividad</a:t>
            </a:r>
          </a:p>
        </p:txBody>
      </p:sp>
      <p:sp>
        <p:nvSpPr>
          <p:cNvPr id="2" name="Ορθογώνιο 7">
            <a:extLst>
              <a:ext uri="{FF2B5EF4-FFF2-40B4-BE49-F238E27FC236}">
                <a16:creationId xmlns:a16="http://schemas.microsoft.com/office/drawing/2014/main" id="{F6DDEDA2-4FF5-9C63-4153-014731B1DA4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4740670E-7EA7-A16B-A5FE-DF0196C9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662" y="2370460"/>
            <a:ext cx="3963274" cy="3963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BED74-A8B0-F411-2F90-BF086364F44B}"/>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4"/>
              </a:rPr>
              <a:t>Imagen de vectorjuice </a:t>
            </a:r>
            <a:r>
              <a:rPr lang="el-GR" sz="1200" dirty="0">
                <a:hlinkClick r:id="rId4"/>
              </a:rPr>
              <a:t>en </a:t>
            </a:r>
            <a:r>
              <a:rPr lang="el-GR" sz="1200" dirty="0" err="1">
                <a:hlinkClick r:id="rId4"/>
              </a:rPr>
              <a:t>Freepik</a:t>
            </a:r>
            <a:endParaRPr lang="el-GR" sz="1200" dirty="0"/>
          </a:p>
        </p:txBody>
      </p:sp>
    </p:spTree>
    <p:extLst>
      <p:ext uri="{BB962C8B-B14F-4D97-AF65-F5344CB8AC3E}">
        <p14:creationId xmlns:p14="http://schemas.microsoft.com/office/powerpoint/2010/main" val="3304052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479012" y="688059"/>
            <a:ext cx="11396576" cy="599188"/>
          </a:xfrm>
        </p:spPr>
        <p:txBody>
          <a:bodyPr>
            <a:normAutofit fontScale="90000"/>
          </a:bodyPr>
          <a:lstStyle/>
          <a:p>
            <a:pPr>
              <a:lnSpc>
                <a:spcPct val="120000"/>
              </a:lnSpc>
            </a:pPr>
            <a:r>
              <a:rPr lang="en-US" dirty="0"/>
              <a:t>Ejemplo 1: Headspace </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295179" y="1287247"/>
            <a:ext cx="8452581" cy="489340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App para mejorar tu salud mental a través de meditaciones guiadas y ejercicios de mindfulness </a:t>
            </a:r>
          </a:p>
          <a:p>
            <a:pPr>
              <a:lnSpc>
                <a:spcPct val="120000"/>
              </a:lnSpc>
            </a:pPr>
            <a:r>
              <a:rPr lang="en-US" sz="2600" dirty="0"/>
              <a:t>Buenas críticas de sus usuarios - valorado con 4,8 de 5 Estrellas en la App Store (Apple)</a:t>
            </a:r>
          </a:p>
          <a:p>
            <a:pPr>
              <a:lnSpc>
                <a:spcPct val="120000"/>
              </a:lnSpc>
            </a:pPr>
            <a:r>
              <a:rPr lang="en-US" sz="2600" dirty="0"/>
              <a:t>Avalado por diversos estudios científicos de entidades independientes y reconocidas y publicados en revistas científicas </a:t>
            </a:r>
          </a:p>
          <a:p>
            <a:pPr lvl="1">
              <a:lnSpc>
                <a:spcPct val="120000"/>
              </a:lnSpc>
            </a:pPr>
            <a:r>
              <a:rPr lang="en-US" sz="2600" dirty="0"/>
              <a:t>la Universidad del Noreste</a:t>
            </a:r>
          </a:p>
          <a:p>
            <a:pPr lvl="1">
              <a:lnSpc>
                <a:spcPct val="120000"/>
              </a:lnSpc>
            </a:pPr>
            <a:r>
              <a:rPr lang="en-US" sz="2600" dirty="0"/>
              <a:t>Revista de Enfermería Pediátrica</a:t>
            </a:r>
          </a:p>
          <a:p>
            <a:pPr>
              <a:lnSpc>
                <a:spcPct val="120000"/>
              </a:lnSpc>
            </a:pPr>
            <a:r>
              <a:rPr lang="en-US" sz="2600" dirty="0"/>
              <a:t>En la App Store no se indica explícitamente que los datos personales se transmitirán a terceros. </a:t>
            </a:r>
            <a:br>
              <a:rPr lang="en-US" sz="2600" dirty="0"/>
            </a:br>
            <a:r>
              <a:rPr lang="en-US" sz="2600" dirty="0"/>
              <a:t>terceros </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Fuente: </a:t>
            </a:r>
            <a:r>
              <a:rPr lang="en-US" sz="1200" dirty="0">
                <a:hlinkClick r:id="rId3"/>
              </a:rPr>
              <a:t>Apple Store - Headspace</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62897" y="1777707"/>
            <a:ext cx="3812691" cy="25358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C0678F3-9A42-005C-3B6E-F5DD7375BB9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732608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rgbClr val="494CF3"/>
                </a:solidFill>
              </a:rPr>
              <a:t>Actividad:</a:t>
            </a: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¿Buen o mal ejemplo?</a:t>
            </a:r>
            <a:br>
              <a:rPr lang="en-US" sz="2000" b="1" dirty="0">
                <a:solidFill>
                  <a:srgbClr val="203864"/>
                </a:solidFill>
              </a:rPr>
            </a:br>
            <a:r>
              <a:rPr lang="en-US" sz="2000" b="1" dirty="0">
                <a:solidFill>
                  <a:srgbClr val="203864"/>
                </a:solidFill>
              </a:rPr>
              <a:t>¡Debata! </a:t>
            </a:r>
            <a:endParaRPr lang="el-GR" sz="2000" b="1" dirty="0">
              <a:solidFill>
                <a:srgbClr val="203864"/>
              </a:solidFil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Mal</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Bien</a:t>
            </a:r>
            <a:endParaRPr lang="el-GR" dirty="0"/>
          </a:p>
        </p:txBody>
      </p:sp>
      <p:sp>
        <p:nvSpPr>
          <p:cNvPr id="2" name="Ορθογώνιο 7">
            <a:extLst>
              <a:ext uri="{FF2B5EF4-FFF2-40B4-BE49-F238E27FC236}">
                <a16:creationId xmlns:a16="http://schemas.microsoft.com/office/drawing/2014/main" id="{34600E2B-04E9-41A4-22EB-E6B08EB49F3F}"/>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691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486880" y="737318"/>
            <a:ext cx="11396576" cy="599188"/>
          </a:xfrm>
        </p:spPr>
        <p:txBody>
          <a:bodyPr>
            <a:normAutofit fontScale="90000"/>
          </a:bodyPr>
          <a:lstStyle/>
          <a:p>
            <a:pPr>
              <a:lnSpc>
                <a:spcPct val="120000"/>
              </a:lnSpc>
            </a:pPr>
            <a:r>
              <a:rPr lang="en-US" dirty="0"/>
              <a:t>Ejemplo 2: </a:t>
            </a:r>
            <a:r>
              <a:rPr lang="en-US" dirty="0" err="1"/>
              <a:t>Sleepio</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714645" cy="48934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Aplicación para mejorar el sueño mediante un enfoque cognitivo-conductual a lo largo de seis semanas, por ejemplo, qué </a:t>
            </a:r>
            <a:r>
              <a:rPr lang="en-US" sz="2600" dirty="0" err="1"/>
              <a:t>comportamientos </a:t>
            </a:r>
            <a:r>
              <a:rPr lang="en-US" sz="2600" dirty="0"/>
              <a:t>cambiar para calmar una mente que, de otro modo, estaría acelerada.</a:t>
            </a:r>
          </a:p>
          <a:p>
            <a:pPr>
              <a:lnSpc>
                <a:spcPct val="120000"/>
              </a:lnSpc>
            </a:pPr>
            <a:r>
              <a:rPr lang="en-US" sz="2600" dirty="0"/>
              <a:t>Técnicas cognitivo-conductuales respaldadas por décadas de investigación clínica y doce estudios controlados aleatorizados que abordaron la propia aplicación.</a:t>
            </a:r>
          </a:p>
          <a:p>
            <a:pPr>
              <a:lnSpc>
                <a:spcPct val="120000"/>
              </a:lnSpc>
            </a:pPr>
            <a:r>
              <a:rPr lang="en-US" sz="2600" dirty="0"/>
              <a:t>No hay transparencia sobre qué entidades realizaron los estudios</a:t>
            </a:r>
          </a:p>
          <a:p>
            <a:pPr>
              <a:lnSpc>
                <a:spcPct val="120000"/>
              </a:lnSpc>
            </a:pPr>
            <a:r>
              <a:rPr lang="en-US" sz="2600" dirty="0"/>
              <a:t>Indicación clara de lo que la aplicación puede y no puede conseguir</a:t>
            </a:r>
          </a:p>
          <a:p>
            <a:pPr>
              <a:lnSpc>
                <a:spcPct val="120000"/>
              </a:lnSpc>
            </a:pPr>
            <a:r>
              <a:rPr lang="en-US" sz="2600" dirty="0"/>
              <a:t>No hay transparencia, ni sobre el número de descargas ni sobre la valoración de sus usuarios </a:t>
            </a:r>
            <a:br>
              <a:rPr lang="en-US" sz="2600" dirty="0"/>
            </a:br>
            <a:r>
              <a:rPr lang="en-US" sz="2600" dirty="0"/>
              <a:t>en la App Store</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Fuente: </a:t>
            </a:r>
            <a:r>
              <a:rPr lang="en-US" sz="1200" dirty="0">
                <a:hlinkClick r:id="rId3"/>
              </a:rPr>
              <a:t>Apple Store - </a:t>
            </a:r>
            <a:r>
              <a:rPr lang="en-US" sz="1200" dirty="0" err="1">
                <a:hlinkClick r:id="rId3"/>
              </a:rPr>
              <a:t>Sleepio</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24784" y="1679188"/>
            <a:ext cx="2535882" cy="25358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C5ED65E3-5B92-8F72-EF7F-C1396CBFCD89}"/>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594503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rgbClr val="494CF3"/>
                </a:solidFill>
              </a:rPr>
              <a:t>Actividad:</a:t>
            </a: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¿Buen o mal ejemplo?</a:t>
            </a:r>
            <a:br>
              <a:rPr lang="en-US" sz="2000" b="1" dirty="0">
                <a:solidFill>
                  <a:srgbClr val="203864"/>
                </a:solidFill>
              </a:rPr>
            </a:br>
            <a:r>
              <a:rPr lang="en-US" sz="2000" b="1" dirty="0">
                <a:solidFill>
                  <a:srgbClr val="203864"/>
                </a:solidFill>
              </a:rPr>
              <a:t>¡Debata! </a:t>
            </a:r>
            <a:endParaRPr lang="el-GR" sz="2000" b="1" dirty="0">
              <a:solidFill>
                <a:srgbClr val="203864"/>
              </a:solidFil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Mal</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Bien</a:t>
            </a:r>
            <a:endParaRPr lang="el-GR" dirty="0"/>
          </a:p>
        </p:txBody>
      </p:sp>
      <p:sp>
        <p:nvSpPr>
          <p:cNvPr id="2" name="Ορθογώνιο 7">
            <a:extLst>
              <a:ext uri="{FF2B5EF4-FFF2-40B4-BE49-F238E27FC236}">
                <a16:creationId xmlns:a16="http://schemas.microsoft.com/office/drawing/2014/main" id="{C5984CFC-CCA0-E56A-AAEA-E3EB2F1F6A9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4746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en-US" i="1" dirty="0"/>
              <a:t>¿Cuáles son tus resultados sobre qué aplicación elegir?</a:t>
            </a:r>
          </a:p>
          <a:p>
            <a:pPr>
              <a:spcAft>
                <a:spcPts val="1200"/>
              </a:spcAft>
            </a:pPr>
            <a:r>
              <a:rPr lang="en-US" i="1" dirty="0"/>
              <a:t>Discutamos los resultados en el pleno.</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a:solidFill>
                  <a:srgbClr val="494CF3"/>
                </a:solidFill>
              </a:rPr>
              <a:t>Actividad</a:t>
            </a:r>
          </a:p>
        </p:txBody>
      </p:sp>
      <p:sp>
        <p:nvSpPr>
          <p:cNvPr id="2" name="Ορθογώνιο 7">
            <a:extLst>
              <a:ext uri="{FF2B5EF4-FFF2-40B4-BE49-F238E27FC236}">
                <a16:creationId xmlns:a16="http://schemas.microsoft.com/office/drawing/2014/main" id="{1574DC2E-7C67-75A3-9B1D-237D18D090B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64EF4DA7-53E9-C14F-3B42-9036B673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633" y="761126"/>
            <a:ext cx="4867514" cy="4867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64B51A-8AED-9E03-37CC-60BA6DE277A9}"/>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4"/>
              </a:rPr>
              <a:t>Imagen de vectorjuice </a:t>
            </a:r>
            <a:r>
              <a:rPr lang="el-GR" sz="1200" dirty="0">
                <a:hlinkClick r:id="rId4"/>
              </a:rPr>
              <a:t>en </a:t>
            </a:r>
            <a:r>
              <a:rPr lang="el-GR" sz="1200" dirty="0" err="1">
                <a:hlinkClick r:id="rId4"/>
              </a:rPr>
              <a:t>Freepik</a:t>
            </a:r>
            <a:endParaRPr lang="el-GR" sz="1200" dirty="0"/>
          </a:p>
        </p:txBody>
      </p:sp>
    </p:spTree>
    <p:extLst>
      <p:ext uri="{BB962C8B-B14F-4D97-AF65-F5344CB8AC3E}">
        <p14:creationId xmlns:p14="http://schemas.microsoft.com/office/powerpoint/2010/main" val="2785471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en-US" i="1" dirty="0"/>
              <a:t>Ahora: vuelva a los resultados de su búsqueda individual de aplicaciones de salud de hoy. </a:t>
            </a:r>
          </a:p>
          <a:p>
            <a:pPr>
              <a:spcAft>
                <a:spcPts val="1200"/>
              </a:spcAft>
            </a:pPr>
            <a:r>
              <a:rPr lang="en-US" i="1" dirty="0"/>
              <a:t>Comprueba si las aplicaciones que has encontrado cumplen los criterios que acabas de conocer.</a:t>
            </a:r>
          </a:p>
          <a:p>
            <a:pPr>
              <a:spcAft>
                <a:spcPts val="1200"/>
              </a:spcAft>
            </a:pPr>
            <a:r>
              <a:rPr lang="en-US" i="1" dirty="0"/>
              <a:t>¿Cuál es tu resultado? ¿Seguirías usando la aplicación o ahora la usarías con algunas limitaciones?</a:t>
            </a:r>
          </a:p>
          <a:p>
            <a:pPr marL="0" indent="0">
              <a:spcAft>
                <a:spcPts val="1200"/>
              </a:spcAft>
              <a:buNone/>
            </a:pPr>
            <a:endParaRPr lang="en-US" dirty="0"/>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chemeClr val="tx1"/>
                </a:solidFill>
              </a:rPr>
              <a:t>Actividad</a:t>
            </a:r>
          </a:p>
        </p:txBody>
      </p:sp>
      <p:sp>
        <p:nvSpPr>
          <p:cNvPr id="2" name="Ορθογώνιο 7">
            <a:extLst>
              <a:ext uri="{FF2B5EF4-FFF2-40B4-BE49-F238E27FC236}">
                <a16:creationId xmlns:a16="http://schemas.microsoft.com/office/drawing/2014/main" id="{DC18718B-B15A-E088-D1E0-6A32DF59A52B}"/>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Criterios para encontrar aplicaciones sanitarias buenas y fiables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13646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pPr lvl="0"/>
            <a:r>
              <a:rPr lang="en-US" altLang="el-GR" sz="2000" dirty="0">
                <a:solidFill>
                  <a:srgbClr val="C01E24"/>
                </a:solidFill>
              </a:rPr>
              <a:t>2.1.5</a:t>
            </a:r>
            <a:r>
              <a:rPr lang="en-US" altLang="el-GR" dirty="0"/>
              <a:t/>
            </a:r>
            <a:br>
              <a:rPr lang="en-US" altLang="el-GR" dirty="0"/>
            </a:br>
            <a:r>
              <a:rPr lang="en-US" altLang="el-GR" dirty="0">
                <a:solidFill>
                  <a:srgbClr val="C01E24"/>
                </a:solidFill>
              </a:rPr>
              <a:t>Debate y evaluación</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Objetivos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60" cy="3731827"/>
          </a:xfrm>
        </p:spPr>
        <p:txBody>
          <a:bodyPr>
            <a:normAutofit/>
          </a:bodyPr>
          <a:lstStyle/>
          <a:p>
            <a:pPr lvl="0"/>
            <a:r>
              <a:rPr lang="en-US" sz="2000" dirty="0"/>
              <a:t>Resolver y aclarar los malentendidos surgidos de toda la información teórica anterior.</a:t>
            </a:r>
          </a:p>
          <a:p>
            <a:pPr lvl="0"/>
            <a:r>
              <a:rPr lang="en-GB" sz="2000" dirty="0"/>
              <a:t>Garantizar una comprensión profunda de los contenidos del módulo. </a:t>
            </a:r>
          </a:p>
          <a:p>
            <a:pPr lvl="0"/>
            <a:r>
              <a:rPr lang="en-GB" sz="2000" dirty="0"/>
              <a:t>Para evaluar el módulo. </a:t>
            </a:r>
            <a:endParaRPr lang="en-US" sz="2000" dirty="0"/>
          </a:p>
        </p:txBody>
      </p:sp>
      <p:pic>
        <p:nvPicPr>
          <p:cNvPr id="2" name="Picture 2" descr="Free center centered gears illustration">
            <a:extLst>
              <a:ext uri="{FF2B5EF4-FFF2-40B4-BE49-F238E27FC236}">
                <a16:creationId xmlns:a16="http://schemas.microsoft.com/office/drawing/2014/main" id="{E8F64DEA-0695-C086-67FC-380997327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880" y="2550964"/>
            <a:ext cx="5937120" cy="3956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Ορθογώνιο 1">
            <a:extLst>
              <a:ext uri="{FF2B5EF4-FFF2-40B4-BE49-F238E27FC236}">
                <a16:creationId xmlns:a16="http://schemas.microsoft.com/office/drawing/2014/main" id="{0385DD08-B10C-79C6-AD5F-357B74C688E9}"/>
              </a:ext>
            </a:extLst>
          </p:cNvPr>
          <p:cNvSpPr/>
          <p:nvPr/>
        </p:nvSpPr>
        <p:spPr>
          <a:xfrm>
            <a:off x="9780282" y="6042956"/>
            <a:ext cx="2411718" cy="276999"/>
          </a:xfrm>
          <a:prstGeom prst="rect">
            <a:avLst/>
          </a:prstGeom>
        </p:spPr>
        <p:txBody>
          <a:bodyPr wrap="square">
            <a:spAutoFit/>
          </a:bodyPr>
          <a:lstStyle/>
          <a:p>
            <a:pPr algn="r"/>
            <a:r>
              <a:rPr lang="en-US" sz="1200" dirty="0">
                <a:hlinkClick r:id="rId4"/>
              </a:rPr>
              <a:t>Fuente</a:t>
            </a:r>
            <a:r>
              <a:rPr lang="en-US" sz="1200" dirty="0"/>
              <a:t> | </a:t>
            </a:r>
            <a:r>
              <a:rPr lang="en-US" sz="1200" dirty="0">
                <a:hlinkClick r:id="rId5"/>
              </a:rPr>
              <a:t>Licencia Pixabay</a:t>
            </a:r>
            <a:endParaRPr lang="en-US" sz="1200" dirty="0"/>
          </a:p>
        </p:txBody>
      </p:sp>
    </p:spTree>
    <p:extLst>
      <p:ext uri="{BB962C8B-B14F-4D97-AF65-F5344CB8AC3E}">
        <p14:creationId xmlns:p14="http://schemas.microsoft.com/office/powerpoint/2010/main" val="886959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GB" sz="2800" dirty="0"/>
              <a:t>Debate</a:t>
            </a:r>
            <a:endParaRPr lang="en-US" sz="2800" dirty="0"/>
          </a:p>
        </p:txBody>
      </p:sp>
      <p:sp>
        <p:nvSpPr>
          <p:cNvPr id="3" name="Θέση περιεχομένου 2"/>
          <p:cNvSpPr>
            <a:spLocks noGrp="1"/>
          </p:cNvSpPr>
          <p:nvPr>
            <p:ph idx="1"/>
          </p:nvPr>
        </p:nvSpPr>
        <p:spPr/>
        <p:txBody>
          <a:bodyPr/>
          <a:lstStyle/>
          <a:p>
            <a:r>
              <a:rPr lang="en-GB" sz="3200" i="1" dirty="0"/>
              <a:t>¿Preguntas?</a:t>
            </a:r>
          </a:p>
          <a:p>
            <a:pPr marL="0" indent="0">
              <a:buNone/>
            </a:pPr>
            <a:endParaRPr lang="en-GB" sz="3200" i="1" dirty="0"/>
          </a:p>
          <a:p>
            <a:r>
              <a:rPr lang="en-GB" sz="3200" i="1" dirty="0"/>
              <a:t>¿Aclaraciones?</a:t>
            </a:r>
          </a:p>
          <a:p>
            <a:endParaRPr lang="en-GB" sz="3200" i="1" dirty="0"/>
          </a:p>
          <a:p>
            <a:r>
              <a:rPr lang="en-GB" sz="3200" i="1" dirty="0"/>
              <a:t>¿Comentarios?</a:t>
            </a:r>
          </a:p>
          <a:p>
            <a:endParaRPr lang="el-GR" dirty="0"/>
          </a:p>
        </p:txBody>
      </p:sp>
      <p:sp>
        <p:nvSpPr>
          <p:cNvPr id="9" name="Ορθογώνιο 7">
            <a:extLst>
              <a:ext uri="{FF2B5EF4-FFF2-40B4-BE49-F238E27FC236}">
                <a16:creationId xmlns:a16="http://schemas.microsoft.com/office/drawing/2014/main" id="{C0DFA73F-FDC8-497A-8912-CA8C28C95043}"/>
              </a:ext>
            </a:extLst>
          </p:cNvPr>
          <p:cNvSpPr/>
          <p:nvPr/>
        </p:nvSpPr>
        <p:spPr>
          <a:xfrm>
            <a:off x="8799755" y="-3933"/>
            <a:ext cx="339098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2.1.5 Debate y evaluación</a:t>
            </a:r>
            <a:endParaRPr lang="en-US" dirty="0">
              <a:solidFill>
                <a:schemeClr val="bg1"/>
              </a:solidFill>
              <a:effectLst>
                <a:outerShdw blurRad="38100" dist="38100" dir="2700000" algn="tl">
                  <a:srgbClr val="000000">
                    <a:alpha val="43137"/>
                  </a:srgbClr>
                </a:outerShdw>
              </a:effectLst>
            </a:endParaRPr>
          </a:p>
        </p:txBody>
      </p:sp>
      <p:pic>
        <p:nvPicPr>
          <p:cNvPr id="1026" name="Picture 2" descr="Free questions man head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888" y="1444081"/>
            <a:ext cx="4509286" cy="450928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1">
            <a:extLst>
              <a:ext uri="{FF2B5EF4-FFF2-40B4-BE49-F238E27FC236}">
                <a16:creationId xmlns:a16="http://schemas.microsoft.com/office/drawing/2014/main" id="{ED2F4DDC-EDFB-2077-F4D4-7EFCA890F8B7}"/>
              </a:ext>
            </a:extLst>
          </p:cNvPr>
          <p:cNvSpPr/>
          <p:nvPr/>
        </p:nvSpPr>
        <p:spPr>
          <a:xfrm>
            <a:off x="9780282" y="6042956"/>
            <a:ext cx="2411718" cy="276999"/>
          </a:xfrm>
          <a:prstGeom prst="rect">
            <a:avLst/>
          </a:prstGeom>
        </p:spPr>
        <p:txBody>
          <a:bodyPr wrap="square">
            <a:spAutoFit/>
          </a:bodyPr>
          <a:lstStyle/>
          <a:p>
            <a:pPr algn="r"/>
            <a:r>
              <a:rPr lang="en-US" sz="1200" dirty="0">
                <a:hlinkClick r:id="rId4"/>
              </a:rPr>
              <a:t>Fuente</a:t>
            </a:r>
            <a:r>
              <a:rPr lang="en-US" sz="1200" dirty="0"/>
              <a:t> | </a:t>
            </a:r>
            <a:r>
              <a:rPr lang="en-US" sz="1200" dirty="0">
                <a:hlinkClick r:id="rId5"/>
              </a:rPr>
              <a:t>Licencia Pixabay</a:t>
            </a:r>
            <a:endParaRPr lang="en-US" sz="1200" dirty="0"/>
          </a:p>
        </p:txBody>
      </p:sp>
    </p:spTree>
    <p:extLst>
      <p:ext uri="{BB962C8B-B14F-4D97-AF65-F5344CB8AC3E}">
        <p14:creationId xmlns:p14="http://schemas.microsoft.com/office/powerpoint/2010/main" val="422675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Cuestionario de evaluación </a:t>
            </a:r>
            <a:endParaRPr lang="el-GR" dirty="0"/>
          </a:p>
        </p:txBody>
      </p:sp>
      <p:graphicFrame>
        <p:nvGraphicFramePr>
          <p:cNvPr id="7" name="Θέση περιεχομένου 6"/>
          <p:cNvGraphicFramePr>
            <a:graphicFrameLocks noGrp="1"/>
          </p:cNvGraphicFramePr>
          <p:nvPr>
            <p:ph idx="1"/>
          </p:nvPr>
        </p:nvGraphicFramePr>
        <p:xfrm>
          <a:off x="558000" y="212744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contenido del módulo </a:t>
                      </a:r>
                      <a:r>
                        <a:rPr lang="en-US" sz="2000" baseline="0" dirty="0"/>
                        <a:t>fue estimulante e interesante </a:t>
                      </a:r>
                      <a:r>
                        <a:rPr lang="en-US" sz="1800" i="1" baseline="0" dirty="0"/>
                        <a:t>(1 mínimo, 5 máximo)</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contenido del módulo </a:t>
                      </a:r>
                      <a:r>
                        <a:rPr lang="en-US" sz="2000" baseline="0" dirty="0"/>
                        <a:t>era claro, comprensible y fácil de seguir </a:t>
                      </a:r>
                      <a:r>
                        <a:rPr lang="en-US" sz="2000" i="1" baseline="0" dirty="0"/>
                        <a:t>(1 mínimo, 5 máximo)</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formador </a:t>
                      </a:r>
                      <a:r>
                        <a:rPr lang="en-US" sz="2000" baseline="0" dirty="0"/>
                        <a:t>estaba bien preparado </a:t>
                      </a:r>
                      <a:r>
                        <a:rPr lang="en-US" sz="1800" i="1" baseline="0" dirty="0"/>
                        <a:t>(1 mínimo, 5 máximo)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48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a:bodyPr>
          <a:lstStyle/>
          <a:p>
            <a:r>
              <a:rPr lang="en-US" sz="5400" dirty="0"/>
              <a:t>Sesión didáctica:  Contenido</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1466541" y="2261990"/>
            <a:ext cx="9258918" cy="461665"/>
          </a:xfrm>
          <a:prstGeom prst="rect">
            <a:avLst/>
          </a:prstGeom>
          <a:solidFill>
            <a:srgbClr val="DDE0E5"/>
          </a:solidFill>
        </p:spPr>
        <p:txBody>
          <a:bodyPr wrap="square">
            <a:spAutoFit/>
          </a:bodyPr>
          <a:lstStyle/>
          <a:p>
            <a:pPr lvl="0"/>
            <a:r>
              <a:rPr lang="en-US" sz="2400" dirty="0"/>
              <a:t>1. </a:t>
            </a:r>
            <a:r>
              <a:rPr lang="en-US" sz="2400" dirty="0">
                <a:hlinkClick r:id="rId4" action="ppaction://hlinksldjump"/>
              </a:rPr>
              <a:t>¿Por qué existen criterios de búsqueda para las aplicaciones de salud?</a:t>
            </a:r>
            <a:endParaRPr lang="el-GR" sz="2400" dirty="0"/>
          </a:p>
        </p:txBody>
      </p:sp>
      <p:sp>
        <p:nvSpPr>
          <p:cNvPr id="9" name="TextBox 8">
            <a:extLst>
              <a:ext uri="{FF2B5EF4-FFF2-40B4-BE49-F238E27FC236}">
                <a16:creationId xmlns:a16="http://schemas.microsoft.com/office/drawing/2014/main" id="{B254F5AA-F28C-4567-C48D-9FB27EBEFD95}"/>
              </a:ext>
            </a:extLst>
          </p:cNvPr>
          <p:cNvSpPr txBox="1"/>
          <p:nvPr/>
        </p:nvSpPr>
        <p:spPr>
          <a:xfrm>
            <a:off x="1458137" y="2887389"/>
            <a:ext cx="9258920" cy="461665"/>
          </a:xfrm>
          <a:prstGeom prst="rect">
            <a:avLst/>
          </a:prstGeom>
          <a:solidFill>
            <a:srgbClr val="DDE0E5"/>
          </a:solidFill>
        </p:spPr>
        <p:txBody>
          <a:bodyPr wrap="square">
            <a:spAutoFit/>
          </a:bodyPr>
          <a:lstStyle/>
          <a:p>
            <a:pPr lvl="0"/>
            <a:r>
              <a:rPr lang="en-US" sz="2400" dirty="0">
                <a:solidFill>
                  <a:schemeClr val="tx1"/>
                </a:solidFill>
                <a:effectLst/>
              </a:rPr>
              <a:t>2. </a:t>
            </a:r>
            <a:r>
              <a:rPr lang="en-US" sz="2400" dirty="0">
                <a:solidFill>
                  <a:schemeClr val="tx1"/>
                </a:solidFill>
                <a:effectLst/>
                <a:hlinkClick r:id="rId5" action="ppaction://hlinksldjump"/>
              </a:rPr>
              <a:t>Áreas y aplicaciones típicas de las aplicaciones de salud</a:t>
            </a:r>
            <a:endParaRPr lang="el-GR" sz="2400" dirty="0">
              <a:solidFill>
                <a:schemeClr val="tx1"/>
              </a:solidFill>
              <a:effectLst/>
            </a:endParaRPr>
          </a:p>
        </p:txBody>
      </p:sp>
      <p:sp>
        <p:nvSpPr>
          <p:cNvPr id="11" name="TextBox 10">
            <a:extLst>
              <a:ext uri="{FF2B5EF4-FFF2-40B4-BE49-F238E27FC236}">
                <a16:creationId xmlns:a16="http://schemas.microsoft.com/office/drawing/2014/main" id="{4DE36EF5-3CFD-546C-4EFD-1D524728CCA2}"/>
              </a:ext>
            </a:extLst>
          </p:cNvPr>
          <p:cNvSpPr txBox="1"/>
          <p:nvPr/>
        </p:nvSpPr>
        <p:spPr>
          <a:xfrm>
            <a:off x="1466541" y="3616063"/>
            <a:ext cx="9267323" cy="461665"/>
          </a:xfrm>
          <a:prstGeom prst="rect">
            <a:avLst/>
          </a:prstGeom>
          <a:solidFill>
            <a:srgbClr val="DDE0E5"/>
          </a:solidFill>
        </p:spPr>
        <p:txBody>
          <a:bodyPr wrap="square">
            <a:spAutoFit/>
          </a:bodyPr>
          <a:lstStyle/>
          <a:p>
            <a:pPr lvl="0"/>
            <a:r>
              <a:rPr lang="en-US" sz="2400" dirty="0">
                <a:solidFill>
                  <a:schemeClr val="tx1"/>
                </a:solidFill>
                <a:effectLst/>
              </a:rPr>
              <a:t>3. </a:t>
            </a:r>
            <a:r>
              <a:rPr lang="en-US" sz="2400" dirty="0">
                <a:solidFill>
                  <a:schemeClr val="tx1"/>
                </a:solidFill>
                <a:effectLst/>
                <a:hlinkClick r:id="rId6" action="ppaction://hlinksldjump"/>
              </a:rPr>
              <a:t>¿Dónde y cómo buscar aplicaciones de salud?</a:t>
            </a:r>
            <a:endParaRPr lang="el-GR" sz="2400" dirty="0"/>
          </a:p>
        </p:txBody>
      </p:sp>
      <p:sp>
        <p:nvSpPr>
          <p:cNvPr id="15" name="TextBox 14">
            <a:extLst>
              <a:ext uri="{FF2B5EF4-FFF2-40B4-BE49-F238E27FC236}">
                <a16:creationId xmlns:a16="http://schemas.microsoft.com/office/drawing/2014/main" id="{5ADAB96D-17EF-C387-76E1-75DCB4D858FE}"/>
              </a:ext>
            </a:extLst>
          </p:cNvPr>
          <p:cNvSpPr txBox="1"/>
          <p:nvPr/>
        </p:nvSpPr>
        <p:spPr>
          <a:xfrm>
            <a:off x="1458137" y="4180126"/>
            <a:ext cx="9258920" cy="461665"/>
          </a:xfrm>
          <a:prstGeom prst="rect">
            <a:avLst/>
          </a:prstGeom>
          <a:solidFill>
            <a:srgbClr val="DDE0E5"/>
          </a:solidFill>
        </p:spPr>
        <p:txBody>
          <a:bodyPr wrap="square">
            <a:spAutoFit/>
          </a:bodyPr>
          <a:lstStyle/>
          <a:p>
            <a:pPr lvl="0"/>
            <a:r>
              <a:rPr lang="en-US" sz="2400" dirty="0">
                <a:solidFill>
                  <a:schemeClr val="tx1"/>
                </a:solidFill>
                <a:effectLst/>
              </a:rPr>
              <a:t>4. </a:t>
            </a:r>
            <a:r>
              <a:rPr lang="en-US" sz="2400" dirty="0">
                <a:solidFill>
                  <a:schemeClr val="tx1"/>
                </a:solidFill>
                <a:effectLst/>
                <a:hlinkClick r:id="rId7" action="ppaction://hlinksldjump"/>
              </a:rPr>
              <a:t>Criterios para encontrar aplicaciones de salud buenas y fiables</a:t>
            </a:r>
            <a:endParaRPr lang="el-GR" sz="2400" dirty="0">
              <a:solidFill>
                <a:schemeClr val="tx1"/>
              </a:solidFill>
              <a:effectLst/>
            </a:endParaRPr>
          </a:p>
        </p:txBody>
      </p:sp>
      <p:sp>
        <p:nvSpPr>
          <p:cNvPr id="2" name="TextBox 1">
            <a:extLst>
              <a:ext uri="{FF2B5EF4-FFF2-40B4-BE49-F238E27FC236}">
                <a16:creationId xmlns:a16="http://schemas.microsoft.com/office/drawing/2014/main" id="{904CF561-FB1B-DE42-C736-962E696DF00B}"/>
              </a:ext>
            </a:extLst>
          </p:cNvPr>
          <p:cNvSpPr txBox="1"/>
          <p:nvPr/>
        </p:nvSpPr>
        <p:spPr>
          <a:xfrm>
            <a:off x="1449735" y="4766405"/>
            <a:ext cx="9267322" cy="461665"/>
          </a:xfrm>
          <a:prstGeom prst="rect">
            <a:avLst/>
          </a:prstGeom>
          <a:solidFill>
            <a:srgbClr val="DDE0E5"/>
          </a:solidFill>
        </p:spPr>
        <p:txBody>
          <a:bodyPr wrap="square">
            <a:spAutoFit/>
          </a:bodyPr>
          <a:lstStyle/>
          <a:p>
            <a:pPr lvl="0"/>
            <a:r>
              <a:rPr lang="en-US" sz="2400" dirty="0"/>
              <a:t>5</a:t>
            </a:r>
            <a:r>
              <a:rPr lang="en-US" sz="2400" dirty="0">
                <a:solidFill>
                  <a:schemeClr val="tx1"/>
                </a:solidFill>
                <a:effectLst/>
              </a:rPr>
              <a:t>. </a:t>
            </a:r>
            <a:r>
              <a:rPr lang="en-US" sz="2400" dirty="0" smtClean="0">
                <a:solidFill>
                  <a:schemeClr val="tx1"/>
                </a:solidFill>
                <a:effectLst/>
                <a:hlinkClick r:id="rId8" action="ppaction://hlinksldjump"/>
              </a:rPr>
              <a:t>Debate </a:t>
            </a:r>
            <a:r>
              <a:rPr lang="en-US" sz="2400" dirty="0">
                <a:solidFill>
                  <a:schemeClr val="tx1"/>
                </a:solidFill>
                <a:effectLst/>
                <a:hlinkClick r:id="rId8" action="ppaction://hlinksldjump"/>
              </a:rPr>
              <a:t>y evaluación</a:t>
            </a:r>
            <a:endParaRPr lang="el-GR" sz="2400" dirty="0">
              <a:solidFill>
                <a:schemeClr val="tx1"/>
              </a:solidFill>
              <a:effectLst/>
            </a:endParaRPr>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Cuestionario de evaluación </a:t>
            </a:r>
            <a:endParaRPr lang="el-GR" dirty="0"/>
          </a:p>
        </p:txBody>
      </p:sp>
      <p:graphicFrame>
        <p:nvGraphicFramePr>
          <p:cNvPr id="7" name="Θέση περιεχομένου 6"/>
          <p:cNvGraphicFramePr>
            <a:graphicFrameLocks noGrp="1"/>
          </p:cNvGraphicFramePr>
          <p:nvPr>
            <p:ph idx="1"/>
          </p:nvPr>
        </p:nvGraphicFramePr>
        <p:xfrm>
          <a:off x="558000" y="5212288"/>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Estoy satisfecho con el módulo en general </a:t>
                      </a:r>
                      <a:r>
                        <a:rPr lang="en-US" sz="1800" i="1" baseline="0" dirty="0"/>
                        <a:t>(1 mínimo, 5 máximo)</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 Recomendaría este módulo a otras personas </a:t>
                      </a:r>
                      <a:r>
                        <a:rPr lang="en-US" sz="2000" i="1" baseline="0" dirty="0"/>
                        <a:t>(1 mínimo, 5 máximo)</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nvGraphicFramePr>
        <p:xfrm>
          <a:off x="557582" y="212332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El </a:t>
                      </a:r>
                      <a:r>
                        <a:rPr lang="en-US" sz="2000" baseline="0" dirty="0"/>
                        <a:t>módulo ha mejorado </a:t>
                      </a:r>
                      <a:r>
                        <a:rPr lang="en-GB" sz="2000" baseline="0" dirty="0"/>
                        <a:t>mis conocimientos sobre la materia </a:t>
                      </a:r>
                      <a:r>
                        <a:rPr lang="en-US" sz="1800" i="1" baseline="0" dirty="0"/>
                        <a:t>(1 mínimo, 5 máximo)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3356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Referencias </a:t>
            </a:r>
            <a:r>
              <a:rPr lang="it-IT" sz="3600" dirty="0">
                <a:solidFill>
                  <a:srgbClr val="C01E24"/>
                </a:solidFill>
              </a:rPr>
              <a:t>y </a:t>
            </a:r>
            <a:r>
              <a:rPr lang="en-GB" sz="3600" dirty="0">
                <a:solidFill>
                  <a:srgbClr val="C01E24"/>
                </a:solidFill>
              </a:rPr>
              <a:t>lecturas </a:t>
            </a:r>
            <a:r>
              <a:rPr lang="hr-HR" sz="3600" dirty="0">
                <a:solidFill>
                  <a:srgbClr val="C01E24"/>
                </a:solidFill>
              </a:rPr>
              <a:t>complementarias</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lnSpcReduction="10000"/>
          </a:bodyPr>
          <a:lstStyle/>
          <a:p>
            <a:r>
              <a:rPr lang="de-DE" sz="1800" dirty="0"/>
              <a:t>Akbar, S., </a:t>
            </a:r>
            <a:r>
              <a:rPr lang="de-DE" sz="1800" dirty="0" err="1"/>
              <a:t>Coiera</a:t>
            </a:r>
            <a:r>
              <a:rPr lang="de-DE" sz="1800" dirty="0"/>
              <a:t>, E., &amp; </a:t>
            </a:r>
            <a:r>
              <a:rPr lang="de-DE" sz="1800" dirty="0" err="1"/>
              <a:t>Magrabi</a:t>
            </a:r>
            <a:r>
              <a:rPr lang="de-DE" sz="1800" dirty="0"/>
              <a:t>, F. (2020). </a:t>
            </a:r>
            <a:r>
              <a:rPr lang="de-DE" sz="1800" dirty="0" err="1"/>
              <a:t>Safety concerns with consumer-facing </a:t>
            </a:r>
            <a:r>
              <a:rPr lang="de-DE" sz="1800" dirty="0"/>
              <a:t>mobile </a:t>
            </a:r>
            <a:r>
              <a:rPr lang="de-DE" sz="1800" dirty="0" err="1"/>
              <a:t>health applications </a:t>
            </a:r>
            <a:r>
              <a:rPr lang="de-DE" sz="1800" dirty="0"/>
              <a:t>and </a:t>
            </a:r>
            <a:r>
              <a:rPr lang="de-DE" sz="1800" dirty="0" err="1"/>
              <a:t>their consequences</a:t>
            </a:r>
            <a:r>
              <a:rPr lang="de-DE" sz="1800" dirty="0"/>
              <a:t>: A </a:t>
            </a:r>
            <a:r>
              <a:rPr lang="de-DE" sz="1800" dirty="0" err="1"/>
              <a:t>scoping review</a:t>
            </a:r>
            <a:r>
              <a:rPr lang="de-DE" sz="1800" dirty="0"/>
              <a:t>. Revista </a:t>
            </a:r>
            <a:r>
              <a:rPr lang="de-DE" sz="1800" dirty="0" err="1"/>
              <a:t>de la Asociación </a:t>
            </a:r>
            <a:r>
              <a:rPr lang="de-DE" sz="1800" dirty="0"/>
              <a:t>Americana de </a:t>
            </a:r>
            <a:r>
              <a:rPr lang="de-DE" sz="1800" dirty="0" err="1"/>
              <a:t>Informática </a:t>
            </a:r>
            <a:r>
              <a:rPr lang="de-DE" sz="1800" dirty="0"/>
              <a:t>Médica : JAMIA, 27(2), 330-340. https://doi.org/10.1093/jamia/ocz175</a:t>
            </a:r>
          </a:p>
          <a:p>
            <a:r>
              <a:rPr lang="de-DE" sz="1800" dirty="0"/>
              <a:t>Albrecht, U.-V. (2016). </a:t>
            </a:r>
            <a:r>
              <a:rPr lang="de-DE" sz="1800" dirty="0" err="1"/>
              <a:t>Probabilidades </a:t>
            </a:r>
            <a:r>
              <a:rPr lang="de-DE" sz="1800" dirty="0"/>
              <a:t>y </a:t>
            </a:r>
            <a:r>
              <a:rPr lang="de-DE" sz="1800" dirty="0" err="1"/>
              <a:t>riesgos de </a:t>
            </a:r>
            <a:r>
              <a:rPr lang="de-DE" sz="1800" dirty="0"/>
              <a:t>las aplicaciones móviles de salud (CHARISMHA). </a:t>
            </a:r>
            <a:r>
              <a:rPr lang="de-DE" sz="1800" dirty="0" err="1"/>
              <a:t>Publicación </a:t>
            </a:r>
            <a:r>
              <a:rPr lang="de-DE" sz="1800" dirty="0"/>
              <a:t>anticipada en línea. https://doi.org/10.24355/dbbs.084-201210110913-73</a:t>
            </a:r>
          </a:p>
          <a:p>
            <a:r>
              <a:rPr lang="de-DE" sz="1800" dirty="0" err="1"/>
              <a:t>Boudreaux</a:t>
            </a:r>
            <a:r>
              <a:rPr lang="de-DE" sz="1800" dirty="0"/>
              <a:t>, E. D., </a:t>
            </a:r>
            <a:r>
              <a:rPr lang="de-DE" sz="1800" dirty="0" err="1"/>
              <a:t>Waring</a:t>
            </a:r>
            <a:r>
              <a:rPr lang="de-DE" sz="1800" dirty="0"/>
              <a:t>, M. E., Hayes, R. B., </a:t>
            </a:r>
            <a:r>
              <a:rPr lang="de-DE" sz="1800" dirty="0" err="1"/>
              <a:t>Sadasivam</a:t>
            </a:r>
            <a:r>
              <a:rPr lang="de-DE" sz="1800" dirty="0"/>
              <a:t>, R. S., Mullen, S. y </a:t>
            </a:r>
            <a:r>
              <a:rPr lang="de-DE" sz="1800" dirty="0" err="1"/>
              <a:t>Pagoto</a:t>
            </a:r>
            <a:r>
              <a:rPr lang="de-DE" sz="1800" dirty="0"/>
              <a:t>, S. (2014). La </a:t>
            </a:r>
            <a:r>
              <a:rPr lang="de-DE" sz="1800" dirty="0" err="1"/>
              <a:t>evaluación </a:t>
            </a:r>
            <a:r>
              <a:rPr lang="de-DE" sz="1800" dirty="0"/>
              <a:t>y </a:t>
            </a:r>
            <a:r>
              <a:rPr lang="de-DE" sz="1800" dirty="0" err="1"/>
              <a:t>selección de aplicaciones </a:t>
            </a:r>
            <a:r>
              <a:rPr lang="de-DE" sz="1800" dirty="0"/>
              <a:t>móviles de </a:t>
            </a:r>
            <a:r>
              <a:rPr lang="de-DE" sz="1800" dirty="0" err="1"/>
              <a:t>salud</a:t>
            </a:r>
            <a:r>
              <a:rPr lang="de-DE" sz="1800" dirty="0"/>
              <a:t>: </a:t>
            </a:r>
            <a:r>
              <a:rPr lang="de-DE" sz="1800" dirty="0" err="1"/>
              <a:t>Estrategias para los proveedores de salud </a:t>
            </a:r>
            <a:r>
              <a:rPr lang="de-DE" sz="1800" dirty="0"/>
              <a:t>y </a:t>
            </a:r>
            <a:r>
              <a:rPr lang="de-DE" sz="1800" dirty="0" err="1"/>
              <a:t>organizaciones de salud</a:t>
            </a:r>
            <a:r>
              <a:rPr lang="de-DE" sz="1800" dirty="0"/>
              <a:t>. Translational Behavioral Medicine, 4(4), 363-371. https://doi.org/10.1007/s13142-014-0293-9</a:t>
            </a:r>
          </a:p>
          <a:p>
            <a:r>
              <a:rPr lang="de-DE" sz="1800" dirty="0" err="1"/>
              <a:t>Boulos</a:t>
            </a:r>
            <a:r>
              <a:rPr lang="de-DE" sz="1800" dirty="0"/>
              <a:t>, M. N. K., Brewer, A. C., </a:t>
            </a:r>
            <a:r>
              <a:rPr lang="de-DE" sz="1800" dirty="0" err="1"/>
              <a:t>Karimkhani</a:t>
            </a:r>
            <a:r>
              <a:rPr lang="de-DE" sz="1800" dirty="0"/>
              <a:t>, C., Buller, D. B. y </a:t>
            </a:r>
            <a:r>
              <a:rPr lang="de-DE" sz="1800" dirty="0" err="1"/>
              <a:t>Dellavalle</a:t>
            </a:r>
            <a:r>
              <a:rPr lang="de-DE" sz="1800" dirty="0"/>
              <a:t>, R. P. (2014). Mobile </a:t>
            </a:r>
            <a:r>
              <a:rPr lang="de-DE" sz="1800" dirty="0" err="1"/>
              <a:t>medical </a:t>
            </a:r>
            <a:r>
              <a:rPr lang="de-DE" sz="1800" dirty="0"/>
              <a:t>and </a:t>
            </a:r>
            <a:r>
              <a:rPr lang="de-DE" sz="1800" dirty="0" err="1"/>
              <a:t>health apps</a:t>
            </a:r>
            <a:r>
              <a:rPr lang="de-DE" sz="1800" dirty="0"/>
              <a:t>: State </a:t>
            </a:r>
            <a:r>
              <a:rPr lang="de-DE" sz="1800" dirty="0" err="1"/>
              <a:t>of the art</a:t>
            </a:r>
            <a:r>
              <a:rPr lang="de-DE" sz="1800" dirty="0"/>
              <a:t>, </a:t>
            </a:r>
            <a:r>
              <a:rPr lang="de-DE" sz="1800" dirty="0" err="1"/>
              <a:t>concerns</a:t>
            </a:r>
            <a:r>
              <a:rPr lang="de-DE" sz="1800" dirty="0"/>
              <a:t>, </a:t>
            </a:r>
            <a:r>
              <a:rPr lang="de-DE" sz="1800" dirty="0" err="1"/>
              <a:t>regulatory control </a:t>
            </a:r>
            <a:r>
              <a:rPr lang="de-DE" sz="1800" dirty="0"/>
              <a:t>and </a:t>
            </a:r>
            <a:r>
              <a:rPr lang="de-DE" sz="1800" dirty="0" err="1"/>
              <a:t>certification</a:t>
            </a:r>
            <a:r>
              <a:rPr lang="de-DE" sz="1800" dirty="0"/>
              <a:t>. Online Journal </a:t>
            </a:r>
            <a:r>
              <a:rPr lang="de-DE" sz="1800" dirty="0" err="1"/>
              <a:t>of </a:t>
            </a:r>
            <a:r>
              <a:rPr lang="de-DE" sz="1800" dirty="0"/>
              <a:t>Public Health </a:t>
            </a:r>
            <a:r>
              <a:rPr lang="de-DE" sz="1800" dirty="0" err="1"/>
              <a:t>Informatics</a:t>
            </a:r>
            <a:r>
              <a:rPr lang="de-DE" sz="1800" dirty="0"/>
              <a:t>, 5(3), 229. https://doi.org/10.5210/ojphi.v5i3.4814</a:t>
            </a:r>
          </a:p>
          <a:p>
            <a:r>
              <a:rPr lang="de-DE" sz="1800" dirty="0"/>
              <a:t>Bundesamt für Sicherheit in der Informationstechnik. (2023, 5 de septiembre). Sicherheit bei Apps. https://www.bsi.bund.de/DE/Themen/Verbraucherinnen-und-Verbraucher/Informationen-und-Empfehlungen/Cyber-Sicherheitsempfehlungen/Basisschutz-fuer-Computer-Mobilgeraete/Schutz-fuer-Mobilgeraete/Sicherheit-bei-Apps/sicherheit-bei-apps_node.html</a:t>
            </a:r>
          </a:p>
          <a:p>
            <a:pPr marL="0" indent="0">
              <a:buNone/>
            </a:pPr>
            <a:endParaRPr lang="el-GR"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Referencias </a:t>
            </a:r>
            <a:r>
              <a:rPr lang="it-IT" sz="3600" dirty="0">
                <a:solidFill>
                  <a:srgbClr val="C01E24"/>
                </a:solidFill>
              </a:rPr>
              <a:t>y </a:t>
            </a:r>
            <a:r>
              <a:rPr lang="en-GB" sz="3600" dirty="0">
                <a:solidFill>
                  <a:srgbClr val="C01E24"/>
                </a:solidFill>
              </a:rPr>
              <a:t>lecturas </a:t>
            </a:r>
            <a:r>
              <a:rPr lang="hr-HR" sz="3600" dirty="0">
                <a:solidFill>
                  <a:srgbClr val="C01E24"/>
                </a:solidFill>
              </a:rPr>
              <a:t>complementarias</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fontScale="92500" lnSpcReduction="10000"/>
          </a:bodyPr>
          <a:lstStyle/>
          <a:p>
            <a:r>
              <a:rPr lang="de-DE" sz="1800" dirty="0" err="1"/>
              <a:t>Lecomte</a:t>
            </a:r>
            <a:r>
              <a:rPr lang="de-DE" sz="1800" dirty="0"/>
              <a:t>, T., </a:t>
            </a:r>
            <a:r>
              <a:rPr lang="de-DE" sz="1800" dirty="0" err="1"/>
              <a:t>Potvin</a:t>
            </a:r>
            <a:r>
              <a:rPr lang="de-DE" sz="1800" dirty="0"/>
              <a:t>, S., </a:t>
            </a:r>
            <a:r>
              <a:rPr lang="de-DE" sz="1800" dirty="0" err="1"/>
              <a:t>Corbière</a:t>
            </a:r>
            <a:r>
              <a:rPr lang="de-DE" sz="1800" dirty="0"/>
              <a:t>, M., </a:t>
            </a:r>
            <a:r>
              <a:rPr lang="de-DE" sz="1800" dirty="0" err="1"/>
              <a:t>Guay</a:t>
            </a:r>
            <a:r>
              <a:rPr lang="de-DE" sz="1800" dirty="0"/>
              <a:t>, S., Samson, C., </a:t>
            </a:r>
            <a:r>
              <a:rPr lang="de-DE" sz="1800" dirty="0" err="1"/>
              <a:t>Cloutier</a:t>
            </a:r>
            <a:r>
              <a:rPr lang="de-DE" sz="1800" dirty="0"/>
              <a:t>, B., </a:t>
            </a:r>
            <a:r>
              <a:rPr lang="de-DE" sz="1800" dirty="0" err="1"/>
              <a:t>Francoeur</a:t>
            </a:r>
            <a:r>
              <a:rPr lang="de-DE" sz="1800" dirty="0"/>
              <a:t>, A., </a:t>
            </a:r>
            <a:r>
              <a:rPr lang="de-DE" sz="1800" dirty="0" err="1"/>
              <a:t>Pennou</a:t>
            </a:r>
            <a:r>
              <a:rPr lang="de-DE" sz="1800" dirty="0"/>
              <a:t>, A., &amp; </a:t>
            </a:r>
            <a:r>
              <a:rPr lang="de-DE" sz="1800" dirty="0" err="1"/>
              <a:t>Khazaal</a:t>
            </a:r>
            <a:r>
              <a:rPr lang="de-DE" sz="1800" dirty="0"/>
              <a:t>, Y. (2020). Mobile Apps </a:t>
            </a:r>
            <a:r>
              <a:rPr lang="de-DE" sz="1800" dirty="0" err="1"/>
              <a:t>for </a:t>
            </a:r>
            <a:r>
              <a:rPr lang="de-DE" sz="1800" dirty="0"/>
              <a:t>Mental Health </a:t>
            </a:r>
            <a:r>
              <a:rPr lang="de-DE" sz="1800" dirty="0" err="1"/>
              <a:t>Issues</a:t>
            </a:r>
            <a:r>
              <a:rPr lang="de-DE" sz="1800" dirty="0"/>
              <a:t>: Meta-Review </a:t>
            </a:r>
            <a:r>
              <a:rPr lang="de-DE" sz="1800" dirty="0" err="1"/>
              <a:t>of Meta-Analyses</a:t>
            </a:r>
            <a:r>
              <a:rPr lang="de-DE" sz="1800" dirty="0"/>
              <a:t>. JMIR MHealth and </a:t>
            </a:r>
            <a:r>
              <a:rPr lang="de-DE" sz="1800" dirty="0" err="1"/>
              <a:t>UHealth</a:t>
            </a:r>
            <a:r>
              <a:rPr lang="de-DE" sz="1800" dirty="0"/>
              <a:t>, 8(5), e17458. https://doi.org/10.2196/17458</a:t>
            </a:r>
          </a:p>
          <a:p>
            <a:r>
              <a:rPr lang="de-DE" sz="1800" dirty="0"/>
              <a:t>Martínez-Pérez, B., La Torre-Díez, I. de, &amp; López-Coronado, M. (2015). Privacidad y </a:t>
            </a:r>
            <a:r>
              <a:rPr lang="de-DE" sz="1800" dirty="0" err="1"/>
              <a:t>seguridad </a:t>
            </a:r>
            <a:r>
              <a:rPr lang="de-DE" sz="1800" dirty="0"/>
              <a:t>en </a:t>
            </a:r>
            <a:r>
              <a:rPr lang="de-DE" sz="1800" dirty="0" err="1"/>
              <a:t>apps </a:t>
            </a:r>
            <a:r>
              <a:rPr lang="de-DE" sz="1800" dirty="0"/>
              <a:t>móviles de </a:t>
            </a:r>
            <a:r>
              <a:rPr lang="de-DE" sz="1800" dirty="0" err="1"/>
              <a:t>salud</a:t>
            </a:r>
            <a:r>
              <a:rPr lang="de-DE" sz="1800" dirty="0"/>
              <a:t>: Una revisión y </a:t>
            </a:r>
            <a:r>
              <a:rPr lang="de-DE" sz="1800" dirty="0" err="1"/>
              <a:t>recomendaciones</a:t>
            </a:r>
            <a:r>
              <a:rPr lang="de-DE" sz="1800" dirty="0"/>
              <a:t>. Revista </a:t>
            </a:r>
            <a:r>
              <a:rPr lang="de-DE" sz="1800" dirty="0" err="1"/>
              <a:t>de </a:t>
            </a:r>
            <a:r>
              <a:rPr lang="de-DE" sz="1800" dirty="0"/>
              <a:t>Sistemas Médicos, 39(1), 181. https://doi.org/10.1007/s10916-014-0181-3</a:t>
            </a:r>
          </a:p>
          <a:p>
            <a:r>
              <a:rPr lang="de-DE" sz="1800" dirty="0"/>
              <a:t>Milne-Ives, M., Lam, C., </a:t>
            </a:r>
            <a:r>
              <a:rPr lang="de-DE" sz="1800" dirty="0" err="1"/>
              <a:t>Cock</a:t>
            </a:r>
            <a:r>
              <a:rPr lang="de-DE" sz="1800" dirty="0"/>
              <a:t>, C. de, van </a:t>
            </a:r>
            <a:r>
              <a:rPr lang="de-DE" sz="1800" dirty="0" err="1"/>
              <a:t>Velthoven</a:t>
            </a:r>
            <a:r>
              <a:rPr lang="de-DE" sz="1800" dirty="0"/>
              <a:t>, M. H., &amp; Meinert, E. (2020). Mobile Apps </a:t>
            </a:r>
            <a:r>
              <a:rPr lang="de-DE" sz="1800" dirty="0" err="1"/>
              <a:t>for </a:t>
            </a:r>
            <a:r>
              <a:rPr lang="de-DE" sz="1800" dirty="0"/>
              <a:t>Health </a:t>
            </a:r>
            <a:r>
              <a:rPr lang="de-DE" sz="1800" dirty="0" err="1"/>
              <a:t>Behavior </a:t>
            </a:r>
            <a:r>
              <a:rPr lang="de-DE" sz="1800" dirty="0"/>
              <a:t>Change in </a:t>
            </a:r>
            <a:r>
              <a:rPr lang="de-DE" sz="1800" dirty="0" err="1"/>
              <a:t>Physical Activity</a:t>
            </a:r>
            <a:r>
              <a:rPr lang="de-DE" sz="1800" dirty="0"/>
              <a:t>, </a:t>
            </a:r>
            <a:r>
              <a:rPr lang="de-DE" sz="1800" dirty="0" err="1"/>
              <a:t>Diet</a:t>
            </a:r>
            <a:r>
              <a:rPr lang="de-DE" sz="1800" dirty="0"/>
              <a:t>, Drug and </a:t>
            </a:r>
            <a:r>
              <a:rPr lang="de-DE" sz="1800" dirty="0" err="1"/>
              <a:t>Alcohol </a:t>
            </a:r>
            <a:r>
              <a:rPr lang="de-DE" sz="1800" dirty="0"/>
              <a:t>Use, and Mental Health: </a:t>
            </a:r>
            <a:r>
              <a:rPr lang="de-DE" sz="1800" dirty="0" err="1"/>
              <a:t>Systematic </a:t>
            </a:r>
            <a:r>
              <a:rPr lang="de-DE" sz="1800" dirty="0"/>
              <a:t>Review. JMIR MHealth and </a:t>
            </a:r>
            <a:r>
              <a:rPr lang="de-DE" sz="1800" dirty="0" err="1"/>
              <a:t>UHealth</a:t>
            </a:r>
            <a:r>
              <a:rPr lang="de-DE" sz="1800" dirty="0"/>
              <a:t>, 8(3), e17046. https://doi.org/10.2196/17046</a:t>
            </a:r>
          </a:p>
          <a:p>
            <a:r>
              <a:rPr lang="de-DE" sz="1800" dirty="0"/>
              <a:t>Instituto Nacional sobre el </a:t>
            </a:r>
            <a:r>
              <a:rPr lang="de-DE" sz="1800" dirty="0" err="1"/>
              <a:t>Envejecimiento</a:t>
            </a:r>
            <a:r>
              <a:rPr lang="de-DE" sz="1800" dirty="0"/>
              <a:t>. (2024, 28 de </a:t>
            </a:r>
            <a:r>
              <a:rPr lang="de-DE" sz="1800" dirty="0" err="1"/>
              <a:t>febrero</a:t>
            </a:r>
            <a:r>
              <a:rPr lang="de-DE" sz="1800" dirty="0"/>
              <a:t>). </a:t>
            </a:r>
            <a:r>
              <a:rPr lang="de-DE" sz="1800" dirty="0" err="1"/>
              <a:t>How To </a:t>
            </a:r>
            <a:r>
              <a:rPr lang="de-DE" sz="1800" dirty="0"/>
              <a:t>Find Reliable Health Information Online. https://www.nia.nih.gov/health/healthy-aging/how-find-reliable-health-information-online#apps</a:t>
            </a:r>
          </a:p>
          <a:p>
            <a:r>
              <a:rPr lang="de-DE" sz="1800" dirty="0" err="1"/>
              <a:t>Papageorgiou</a:t>
            </a:r>
            <a:r>
              <a:rPr lang="de-DE" sz="1800" dirty="0"/>
              <a:t>, A., </a:t>
            </a:r>
            <a:r>
              <a:rPr lang="de-DE" sz="1800" dirty="0" err="1"/>
              <a:t>Strigkos</a:t>
            </a:r>
            <a:r>
              <a:rPr lang="de-DE" sz="1800" dirty="0"/>
              <a:t>, M., </a:t>
            </a:r>
            <a:r>
              <a:rPr lang="de-DE" sz="1800" dirty="0" err="1"/>
              <a:t>Politou</a:t>
            </a:r>
            <a:r>
              <a:rPr lang="de-DE" sz="1800" dirty="0"/>
              <a:t>, E., </a:t>
            </a:r>
            <a:r>
              <a:rPr lang="de-DE" sz="1800" dirty="0" err="1"/>
              <a:t>Alepis</a:t>
            </a:r>
            <a:r>
              <a:rPr lang="de-DE" sz="1800" dirty="0"/>
              <a:t>, E., Solanas, A., &amp; </a:t>
            </a:r>
            <a:r>
              <a:rPr lang="de-DE" sz="1800" dirty="0" err="1"/>
              <a:t>Patsakis</a:t>
            </a:r>
            <a:r>
              <a:rPr lang="de-DE" sz="1800" dirty="0"/>
              <a:t>, C. (2018). Análisis de seguridad y privacidad </a:t>
            </a:r>
            <a:r>
              <a:rPr lang="de-DE" sz="1800" dirty="0" err="1"/>
              <a:t>de aplicaciones </a:t>
            </a:r>
            <a:r>
              <a:rPr lang="de-DE" sz="1800" dirty="0"/>
              <a:t>móviles de salud: El </a:t>
            </a:r>
            <a:r>
              <a:rPr lang="de-DE" sz="1800" dirty="0" err="1"/>
              <a:t>alarmante </a:t>
            </a:r>
            <a:r>
              <a:rPr lang="de-DE" sz="1800" dirty="0"/>
              <a:t>estado </a:t>
            </a:r>
            <a:r>
              <a:rPr lang="de-DE" sz="1800" dirty="0" err="1"/>
              <a:t>de la </a:t>
            </a:r>
            <a:r>
              <a:rPr lang="de-DE" sz="1800" dirty="0"/>
              <a:t>práctica. IEEE Access, 6, 9390-9403. https://doi.org/10.1109/ACCESS.2018.2799522</a:t>
            </a:r>
          </a:p>
          <a:p>
            <a:r>
              <a:rPr lang="de-DE" sz="1800" dirty="0" err="1"/>
              <a:t>Plachkinova</a:t>
            </a:r>
            <a:r>
              <a:rPr lang="de-DE" sz="1800" dirty="0"/>
              <a:t>, M., Andres, S. y Chatterjee, S. (2015). A </a:t>
            </a:r>
            <a:r>
              <a:rPr lang="de-DE" sz="1800" dirty="0" err="1"/>
              <a:t>Taxonomy of </a:t>
            </a:r>
            <a:r>
              <a:rPr lang="de-DE" sz="1800" dirty="0"/>
              <a:t>mHealth Apps -- Security and Privacy </a:t>
            </a:r>
            <a:r>
              <a:rPr lang="de-DE" sz="1800" dirty="0" err="1"/>
              <a:t>Concerns</a:t>
            </a:r>
            <a:r>
              <a:rPr lang="de-DE" sz="1800" dirty="0"/>
              <a:t>. En T. X. Bui &amp; R. H. Sprague (Eds.), 2015 48th Hawaii International Conference on System Sciences (HICSS 2015): Kauai, Hawaii, USA, 5 - 8 </a:t>
            </a:r>
            <a:r>
              <a:rPr lang="de-DE" sz="1800" dirty="0" err="1"/>
              <a:t>January </a:t>
            </a:r>
            <a:r>
              <a:rPr lang="de-DE" sz="1800" dirty="0"/>
              <a:t>2015 (pp. 3187-3196). IEEE. https://doi.org/10.1109/HICSS.2015.385</a:t>
            </a:r>
          </a:p>
        </p:txBody>
      </p:sp>
    </p:spTree>
    <p:extLst>
      <p:ext uri="{BB962C8B-B14F-4D97-AF65-F5344CB8AC3E}">
        <p14:creationId xmlns:p14="http://schemas.microsoft.com/office/powerpoint/2010/main" val="2306470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dirty="0">
                <a:solidFill>
                  <a:srgbClr val="C01E24"/>
                </a:solidFill>
                <a:latin typeface="+mj-lt"/>
              </a:rPr>
              <a:t>¡Enhorabuena!</a:t>
            </a:r>
            <a:br>
              <a:rPr lang="en-US" sz="2800" dirty="0">
                <a:solidFill>
                  <a:srgbClr val="C01E24"/>
                </a:solidFill>
                <a:latin typeface="+mj-lt"/>
              </a:rPr>
            </a:br>
            <a:r>
              <a:rPr lang="en-US" sz="2800" dirty="0">
                <a:solidFill>
                  <a:srgbClr val="C01E24"/>
                </a:solidFill>
                <a:latin typeface="+mj-lt"/>
              </a:rPr>
              <a:t>Ha </a:t>
            </a:r>
            <a:r>
              <a:rPr lang="en-US" sz="2800">
                <a:solidFill>
                  <a:srgbClr val="C01E24"/>
                </a:solidFill>
                <a:latin typeface="+mj-lt"/>
              </a:rPr>
              <a:t>completado la </a:t>
            </a:r>
            <a:r>
              <a:rPr lang="en-GB" sz="2800" dirty="0">
                <a:solidFill>
                  <a:srgbClr val="C01E24"/>
                </a:solidFill>
                <a:latin typeface="+mj-lt"/>
              </a:rPr>
              <a:t>sesión </a:t>
            </a:r>
            <a:r>
              <a:rPr lang="en-GB" sz="2800">
                <a:solidFill>
                  <a:srgbClr val="C01E24"/>
                </a:solidFill>
                <a:latin typeface="+mj-lt"/>
              </a:rPr>
              <a:t>didáctica </a:t>
            </a:r>
            <a:r>
              <a:rPr lang="en-GB" sz="2800" dirty="0">
                <a:solidFill>
                  <a:srgbClr val="C01E24"/>
                </a:solidFill>
                <a:latin typeface="+mj-lt"/>
              </a:rPr>
              <a:t>de este </a:t>
            </a:r>
            <a:r>
              <a:rPr lang="en-US" sz="2800" dirty="0">
                <a:solidFill>
                  <a:srgbClr val="C01E24"/>
                </a:solidFill>
                <a:latin typeface="+mj-lt"/>
              </a:rPr>
              <a:t>módulo.</a:t>
            </a: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10" name="Εικόνα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6368468"/>
            <a:ext cx="2011680" cy="486509"/>
          </a:xfrm>
          <a:prstGeom prst="rect">
            <a:avLst/>
          </a:prstGeom>
        </p:spPr>
      </p:pic>
      <p:sp>
        <p:nvSpPr>
          <p:cNvPr id="12" name="Ορθογώνιο 10">
            <a:extLst>
              <a:ext uri="{FF2B5EF4-FFF2-40B4-BE49-F238E27FC236}">
                <a16:creationId xmlns:a16="http://schemas.microsoft.com/office/drawing/2014/main" id="{E6A6A2C1-905C-CF21-28C1-3A5CBA4B3EAA}"/>
              </a:ext>
            </a:extLst>
          </p:cNvPr>
          <p:cNvSpPr/>
          <p:nvPr/>
        </p:nvSpPr>
        <p:spPr>
          <a:xfrm>
            <a:off x="3533960" y="6402414"/>
            <a:ext cx="8658040" cy="446357"/>
          </a:xfrm>
          <a:prstGeom prst="rect">
            <a:avLst/>
          </a:prstGeom>
        </p:spPr>
        <p:txBody>
          <a:bodyPr vert="horz" lIns="91440" tIns="45720" rIns="91440" bIns="45720" rtlCol="0" anchor="ctr">
            <a:normAutofit/>
          </a:bodyPr>
          <a:lstStyle/>
          <a:p>
            <a:pPr algn="r">
              <a:lnSpc>
                <a:spcPct val="90000"/>
              </a:lnSpc>
              <a:spcAft>
                <a:spcPts val="600"/>
              </a:spcAft>
            </a:pPr>
            <a:r>
              <a:rPr lang="es-ES" sz="1000" dirty="0">
                <a:solidFill>
                  <a:schemeClr val="accent5">
                    <a:lumMod val="20000"/>
                    <a:lumOff val="80000"/>
                  </a:schemeClr>
                </a:solidFill>
                <a:latin typeface="+mj-lt"/>
              </a:rPr>
              <a:t>Financiado por la Unión Europea. Las opiniones y puntos de vista expresados solo comprometen a su(s) autor(es) y no reflejan necesariamente los de la Unión Europea o los de la Agencia Ejecutiva Europea de Educación y Cultura (EACEA). Ni la Unión Europea ni la EACEA pueden ser considerados responsables de ellos.</a:t>
            </a:r>
            <a:endParaRPr lang="en-US" sz="1000" dirty="0">
              <a:solidFill>
                <a:schemeClr val="accent5">
                  <a:lumMod val="20000"/>
                  <a:lumOff val="80000"/>
                </a:schemeClr>
              </a:solidFill>
              <a:latin typeface="+mj-lt"/>
            </a:endParaRPr>
          </a:p>
        </p:txBody>
      </p:sp>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117332" y="1113576"/>
            <a:ext cx="10515600" cy="618346"/>
          </a:xfrm>
        </p:spPr>
        <p:txBody>
          <a:bodyPr/>
          <a:lstStyle/>
          <a:p>
            <a:r>
              <a:rPr lang="en-US" sz="2200" b="1" dirty="0">
                <a:solidFill>
                  <a:srgbClr val="203864"/>
                </a:solidFill>
              </a:rPr>
              <a:t>Objetivos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Cómo buscar y seleccionar aplicaciones de salud</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117332" y="2242865"/>
            <a:ext cx="8340868" cy="3800347"/>
          </a:xfrm>
        </p:spPr>
        <p:txBody>
          <a:bodyPr>
            <a:normAutofit/>
          </a:bodyPr>
          <a:lstStyle/>
          <a:p>
            <a:r>
              <a:rPr lang="en-US" dirty="0"/>
              <a:t>Proporcionar a los participantes los conocimientos necesarios para buscar aplicaciones sanitarias y encontrar lo que buscan.</a:t>
            </a:r>
          </a:p>
          <a:p>
            <a:r>
              <a:rPr lang="en-US" dirty="0"/>
              <a:t>Proporcionar a los participantes criterios para seleccionar aplicaciones sanitarias fiables, sobre todo teniendo en cuenta que los datos sanitarios son especialmente sensibles.</a:t>
            </a:r>
          </a:p>
          <a:p>
            <a:r>
              <a:rPr lang="en-US" dirty="0"/>
              <a:t>Dado que la alfabetización digital varía mucho dentro de la diversa comunidad inmigrante, este módulo pretende proporcionar información general y competencias en este ámbito que puedan ser de utilidad para todos, incluidos los inmigrantes, de modo que todos estén igualmente equipados.</a:t>
            </a:r>
          </a:p>
        </p:txBody>
      </p:sp>
      <p:sp>
        <p:nvSpPr>
          <p:cNvPr id="3" name="TextBox 2">
            <a:extLst>
              <a:ext uri="{FF2B5EF4-FFF2-40B4-BE49-F238E27FC236}">
                <a16:creationId xmlns:a16="http://schemas.microsoft.com/office/drawing/2014/main" id="{4A970CFA-ED27-ED0C-44BB-78873F63DDB9}"/>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Fuente: Imagen de </a:t>
            </a:r>
            <a:r>
              <a:rPr lang="en-US" sz="1200" dirty="0" err="1">
                <a:hlinkClick r:id="rId3"/>
              </a:rPr>
              <a:t>nuraghies </a:t>
            </a:r>
            <a:r>
              <a:rPr lang="en-US" sz="1200" dirty="0">
                <a:hlinkClick r:id="rId3"/>
              </a:rPr>
              <a:t>en </a:t>
            </a:r>
            <a:r>
              <a:rPr lang="en-US" sz="1200" dirty="0" err="1">
                <a:hlinkClick r:id="rId3"/>
              </a:rPr>
              <a:t>Freepik</a:t>
            </a:r>
            <a:endParaRPr lang="el-GR" sz="1200" dirty="0"/>
          </a:p>
        </p:txBody>
      </p:sp>
      <p:pic>
        <p:nvPicPr>
          <p:cNvPr id="4" name="Google Shape;479;g2c319d66040_0_178">
            <a:extLst>
              <a:ext uri="{FF2B5EF4-FFF2-40B4-BE49-F238E27FC236}">
                <a16:creationId xmlns:a16="http://schemas.microsoft.com/office/drawing/2014/main" id="{E7D61A25-089D-DDC8-EE22-A1936BC76DEF}"/>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Competencias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67815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Cómo buscar y seleccionar aplicaciones de salud</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16322"/>
            <a:ext cx="6314063" cy="3389344"/>
          </a:xfrm>
        </p:spPr>
        <p:txBody>
          <a:bodyPr/>
          <a:lstStyle/>
          <a:p>
            <a:r>
              <a:rPr lang="en-US" dirty="0"/>
              <a:t>Los alumnos podrán buscar las aplicaciones de salud que más les interesen.</a:t>
            </a:r>
          </a:p>
          <a:p>
            <a:r>
              <a:rPr lang="en-US" dirty="0"/>
              <a:t>El alumno será capaz de seleccionar aplicaciones sanitarias fiables y relevantes.</a:t>
            </a:r>
          </a:p>
        </p:txBody>
      </p:sp>
      <p:sp>
        <p:nvSpPr>
          <p:cNvPr id="4" name="Ορθογώνιο 1">
            <a:extLst>
              <a:ext uri="{FF2B5EF4-FFF2-40B4-BE49-F238E27FC236}">
                <a16:creationId xmlns:a16="http://schemas.microsoft.com/office/drawing/2014/main" id="{92A6C540-A7E4-424E-C853-75DC81BACD1E}"/>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Imagen de </a:t>
            </a:r>
            <a:r>
              <a:rPr lang="en-US" sz="1200" dirty="0" err="1">
                <a:hlinkClick r:id="rId3"/>
              </a:rPr>
              <a:t>vectorjuice </a:t>
            </a:r>
            <a:r>
              <a:rPr lang="en-US" sz="1200" dirty="0">
                <a:hlinkClick r:id="rId3"/>
              </a:rPr>
              <a:t>en </a:t>
            </a:r>
            <a:r>
              <a:rPr lang="en-US" sz="1200" dirty="0" err="1">
                <a:hlinkClick r:id="rId3"/>
              </a:rPr>
              <a:t>Freepik</a:t>
            </a:r>
            <a:endParaRPr lang="en-US" sz="1200" dirty="0"/>
          </a:p>
        </p:txBody>
      </p:sp>
      <p:pic>
        <p:nvPicPr>
          <p:cNvPr id="6" name="Google Shape;190;g2c07f5df07d_0_263">
            <a:extLst>
              <a:ext uri="{FF2B5EF4-FFF2-40B4-BE49-F238E27FC236}">
                <a16:creationId xmlns:a16="http://schemas.microsoft.com/office/drawing/2014/main" id="{642589AB-DC11-5D25-12CC-6FC253DCA4D5}"/>
              </a:ext>
            </a:extLst>
          </p:cNvPr>
          <p:cNvPicPr preferRelativeResize="0"/>
          <p:nvPr/>
        </p:nvPicPr>
        <p:blipFill rotWithShape="1">
          <a:blip r:embed="rId4">
            <a:alphaModFix/>
          </a:blip>
          <a:srcRect l="9128" t="16689" r="8041" b="16683"/>
          <a:stretch/>
        </p:blipFill>
        <p:spPr>
          <a:xfrm>
            <a:off x="7308000" y="2217090"/>
            <a:ext cx="4884000" cy="3845310"/>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Información general - dirigirse a los inmigrantes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8471838"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Cómo buscar y seleccionar </a:t>
            </a:r>
            <a:r>
              <a:rPr lang="en-US">
                <a:solidFill>
                  <a:schemeClr val="tx1"/>
                </a:solidFill>
              </a:rPr>
              <a:t>aplicaciones de salud</a:t>
            </a:r>
            <a:endParaRPr lang="en-US" dirty="0">
              <a:solidFill>
                <a:schemeClr val="tx1"/>
              </a:solidFil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73626"/>
            <a:ext cx="10445280" cy="3332039"/>
          </a:xfrm>
        </p:spPr>
        <p:txBody>
          <a:bodyPr>
            <a:normAutofit/>
          </a:bodyPr>
          <a:lstStyle/>
          <a:p>
            <a:pPr marL="0" indent="0" algn="just">
              <a:buNone/>
            </a:pPr>
            <a:r>
              <a:rPr lang="en-US" dirty="0"/>
              <a:t>Los inmigrantes, como todo el mundo, son un grupo heterogéneo con distintos niveles de acceso y experiencia con los teléfonos inteligentes y las aplicaciones. Incluso con experiencia, no todos reflexionan sobre el proceso de elección y selección de apps. Dado que queremos promover el uso de aplicaciones sanitarias como herramienta adicional y complementaria en diferentes ámbitos de la salud, es importante llegar a un conocimiento y una comprensión compartidos sobre la búsqueda y selección de aplicaciones.</a:t>
            </a:r>
          </a:p>
        </p:txBody>
      </p:sp>
    </p:spTree>
    <p:extLst>
      <p:ext uri="{BB962C8B-B14F-4D97-AF65-F5344CB8AC3E}">
        <p14:creationId xmlns:p14="http://schemas.microsoft.com/office/powerpoint/2010/main" val="3423835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457987" y="490719"/>
            <a:ext cx="10515600" cy="893179"/>
          </a:xfrm>
        </p:spPr>
        <p:txBody>
          <a:bodyPr>
            <a:normAutofit/>
          </a:bodyPr>
          <a:lstStyle/>
          <a:p>
            <a:r>
              <a:rPr lang="en-US" altLang="el-GR" sz="2000" dirty="0">
                <a:solidFill>
                  <a:srgbClr val="C01E24"/>
                </a:solidFill>
              </a:rPr>
              <a:t>2.1.1</a:t>
            </a:r>
            <a:r>
              <a:rPr lang="en-US" altLang="el-GR" dirty="0"/>
              <a:t/>
            </a:r>
            <a:br>
              <a:rPr lang="en-US" altLang="el-GR" dirty="0"/>
            </a:br>
            <a:r>
              <a:rPr lang="en-US" altLang="el-GR" dirty="0">
                <a:solidFill>
                  <a:srgbClr val="C01E24"/>
                </a:solidFill>
              </a:rPr>
              <a:t>Por qué hay criterios de búsqueda para Health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8000" y="1702800"/>
            <a:ext cx="5157787" cy="503020"/>
          </a:xfrm>
        </p:spPr>
        <p:txBody>
          <a:bodyPr>
            <a:normAutofit/>
          </a:bodyPr>
          <a:lstStyle/>
          <a:p>
            <a:r>
              <a:rPr lang="en-US" sz="2200" dirty="0">
                <a:solidFill>
                  <a:srgbClr val="203864"/>
                </a:solidFill>
                <a:sym typeface="Arial" panose="020B0604020202020204" pitchFamily="34" charset="0"/>
              </a:rPr>
              <a:t>Introducción</a:t>
            </a:r>
          </a:p>
        </p:txBody>
      </p:sp>
      <p:sp>
        <p:nvSpPr>
          <p:cNvPr id="8" name="Inhaltsplatzhalter 7">
            <a:extLst>
              <a:ext uri="{FF2B5EF4-FFF2-40B4-BE49-F238E27FC236}">
                <a16:creationId xmlns:a16="http://schemas.microsoft.com/office/drawing/2014/main" id="{88FF9961-DD41-4FFE-A52E-6B9E84B23699}"/>
              </a:ext>
            </a:extLst>
          </p:cNvPr>
          <p:cNvSpPr>
            <a:spLocks noGrp="1"/>
          </p:cNvSpPr>
          <p:nvPr>
            <p:ph sz="half" idx="2"/>
          </p:nvPr>
        </p:nvSpPr>
        <p:spPr>
          <a:xfrm>
            <a:off x="558000" y="2383150"/>
            <a:ext cx="10515600" cy="3684588"/>
          </a:xfrm>
        </p:spPr>
        <p:txBody>
          <a:bodyPr/>
          <a:lstStyle/>
          <a:p>
            <a:r>
              <a:rPr lang="en-US" dirty="0"/>
              <a:t>El uso de Apps de Salud se extiende cada día más</a:t>
            </a:r>
          </a:p>
          <a:p>
            <a:r>
              <a:rPr lang="en-US" dirty="0"/>
              <a:t>Sin embargo, a diferencia de lo que ocurre cuando se recibe un tratamiento de un médico, la eficacia y veracidad de una aplicación de salud en muchos casos no está verificada científicamente ni validada de ninguna manera.  </a:t>
            </a:r>
          </a:p>
          <a:p>
            <a:r>
              <a:rPr lang="en-US" dirty="0"/>
              <a:t>Por lo tanto, la capacitación de los usuarios para poder diferenciar entre aplicaciones sanitarias "buenas" y "malas" es aún más importante.</a:t>
            </a:r>
          </a:p>
          <a:p>
            <a:endParaRPr lang="de-DE" dirty="0"/>
          </a:p>
        </p:txBody>
      </p:sp>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it-IT" dirty="0"/>
              <a:t>Lluvia de ideas</a:t>
            </a:r>
            <a:endParaRPr lang="en-US" dirty="0"/>
          </a:p>
        </p:txBody>
      </p:sp>
      <p:sp>
        <p:nvSpPr>
          <p:cNvPr id="10" name="Ορθογώνιο 7">
            <a:extLst>
              <a:ext uri="{FF2B5EF4-FFF2-40B4-BE49-F238E27FC236}">
                <a16:creationId xmlns:a16="http://schemas.microsoft.com/office/drawing/2014/main" id="{C0DFA73F-FDC8-497A-8912-CA8C28C95043}"/>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¿Por qué existen criterios de búsqueda para las aplicaciones sanitarias?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213899" y="1964592"/>
            <a:ext cx="6390101" cy="153044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Entonces, ¿qué riesgos se le ocurren a la hora de utilizar aplicaciones de salud? </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5663" y="1679188"/>
            <a:ext cx="3765922" cy="375751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Fuente| </a:t>
            </a:r>
            <a:r>
              <a:rPr lang="en-US" sz="1200" dirty="0">
                <a:hlinkClick r:id="rId5"/>
              </a:rPr>
              <a:t>Licencia Pixabay</a:t>
            </a:r>
            <a:endParaRPr lang="en-US" sz="1200" dirty="0"/>
          </a:p>
        </p:txBody>
      </p:sp>
    </p:spTree>
    <p:extLst>
      <p:ext uri="{BB962C8B-B14F-4D97-AF65-F5344CB8AC3E}">
        <p14:creationId xmlns:p14="http://schemas.microsoft.com/office/powerpoint/2010/main" val="8538652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2 1 How to search and select Health Apps TEACHING SESSION"/>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OvPp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A68+l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rz6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A68+l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A68+l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A68+l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OvPpYFQaV5GsAAABvAAAAHAAAAHVuaXZlcnNhbC9sb2NhbF9zZXR0aW5ncy54bWwNyrEKwkAMANC9XxEySB3Uugn2rpujCK0fENogB7mk9ELRv/e2N7x++GaBnbeSTANezx0C62xL0k/A9/Q43RCKky4kphxQDWGITS82k4zsXmOBVejH28S5wvlJuc4XqbOkAu1B/B6PeInNH1BLAwQUAAIACAAOvPp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Drz6WOohDhNLAAAAbAAAABsAAAB1bml2ZXJzYWwvdW5pdmVyc2FsLnBuZy54bWyzsa/IzVEoSy0qzszPs1Uy1DNQsrfj5bIpKEoty0wtV6gAigEFIUBJoRLINUJwyzNTSjKAQiYmFgjBjNTM9IwSoKiBhRlcVB9oKABQSwECAAAUAAIACACpflBPNmFYAkcDAADhCQAAFAAAAAAAAAABAAAAAAAAAAAAdW5pdmVyc2FsL3BsYXllci54bWxQSwECAAAUAAIACAAOvPpYtTf0qBwFAADhEwAAHQAAAAAAAAABAAAAAAB5AwAAdW5pdmVyc2FsL2NvbW1vbl9tZXNzYWdlcy5sbmdQSwECAAAUAAIACAAOvPpYFR5gG6MAAAB/AQAALgAAAAAAAAABAAAAAADQCAAAdW5pdmVyc2FsL3BsYXliYWNrX2FuZF9uYXZpZ2F0aW9uX3NldHRpbmdzLnhtbFBLAQIAABQAAgAIAA68+lh0STUfPAQAAAwVAAAnAAAAAAAAAAEAAAAAAL8JAAB1bml2ZXJzYWwvZmxhc2hfcHVibGlzaGluZ19zZXR0aW5ncy54bWxQSwECAAAUAAIACAAOvPpYN4uHansDAACsDAAAIQAAAAAAAAABAAAAAABADgAAdW5pdmVyc2FsL2ZsYXNoX3NraW5fc2V0dGluZ3MueG1sUEsBAgAAFAACAAgADrz6WKavViM2BAAAlhQAACYAAAAAAAAAAQAAAAAA+hEAAHVuaXZlcnNhbC9odG1sX3B1Ymxpc2hpbmdfc2V0dGluZ3MueG1sUEsBAgAAFAACAAgADrz6WCYPfuiwAQAAbwYAAB8AAAAAAAAAAQAAAAAAdBYAAHVuaXZlcnNhbC9odG1sX3NraW5fc2V0dGluZ3MuanNQSwECAAAUAAIACAAOvPpYFQaV5GsAAABvAAAAHAAAAAAAAAABAAAAAABhGAAAdW5pdmVyc2FsL2xvY2FsX3NldHRpbmdzLnhtbFBLAQIAABQAAgAIAA68+ljCG66ZaBIAAPdNAAAXAAAAAAAAAAAAAAAAAAYZAAB1bml2ZXJzYWwvdW5pdmVyc2FsLnBuZ1BLAQIAABQAAgAIAA68+ljqIQ4TSwAAAGwAAAAbAAAAAAAAAAEAAAAAAKMrAAB1bml2ZXJzYWwvdW5pdmVyc2FsLnBuZy54bWxQSwUGAAAAAAoACgAGAwAAJywAAAAA"/>
  <p:tag name="ISPRING_LMS_API_VERSION" val="SCORM 1.2"/>
  <p:tag name="ISPRING_ULTRA_SCORM_COURSE_ID" val="1C46CAC5-8B7D-4611-978E-C7180CBC5F8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Spanish\\ETA 2 traducido&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 2 1 How to search and select Health Apps TEACHING SESSION"/>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2935</Words>
  <Application>Microsoft Office PowerPoint</Application>
  <PresentationFormat>Ευρεία οθόνη</PresentationFormat>
  <Paragraphs>342</Paragraphs>
  <Slides>43</Slides>
  <Notes>43</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43</vt:i4>
      </vt:variant>
    </vt:vector>
  </HeadingPairs>
  <TitlesOfParts>
    <vt:vector size="54" baseType="lpstr">
      <vt:lpstr>Adobe Gothic Std B</vt:lpstr>
      <vt:lpstr>Abadi Extra Light</vt:lpstr>
      <vt:lpstr>Arial</vt:lpstr>
      <vt:lpstr>Calibri</vt:lpstr>
      <vt:lpstr>Calibri Light</vt:lpstr>
      <vt:lpstr>Gill Sans Nova</vt:lpstr>
      <vt:lpstr>Impact</vt:lpstr>
      <vt:lpstr>MS PGothic</vt:lpstr>
      <vt:lpstr>Roboto</vt:lpstr>
      <vt:lpstr>Wingdings</vt:lpstr>
      <vt:lpstr>Θέμα του Office</vt:lpstr>
      <vt:lpstr>Παρουσίαση του PowerPoint</vt:lpstr>
      <vt:lpstr>Παρουσίαση του PowerPoint</vt:lpstr>
      <vt:lpstr>Socios</vt:lpstr>
      <vt:lpstr>Sesión didáctica:  Contenido</vt:lpstr>
      <vt:lpstr>Objetivos</vt:lpstr>
      <vt:lpstr>Competencias</vt:lpstr>
      <vt:lpstr>Información general - dirigirse a los inmigrantes</vt:lpstr>
      <vt:lpstr>2.1.1 Por qué hay criterios de búsqueda para Health Apps?</vt:lpstr>
      <vt:lpstr>Lluvia de ideas</vt:lpstr>
      <vt:lpstr>Información (errónea) </vt:lpstr>
      <vt:lpstr>Mal diseño de la aplicación</vt:lpstr>
      <vt:lpstr>Protección de datos personales sensibles</vt:lpstr>
      <vt:lpstr>2.1.2 Áreas y aplicaciones típicas de Health App</vt:lpstr>
      <vt:lpstr>Ejemplos de aplicaciones de salud: Running &amp; Jogging, Run tracker</vt:lpstr>
      <vt:lpstr>Ejemplos de aplicaciones de salud: NeuroNation - Entrenamiento cerebral</vt:lpstr>
      <vt:lpstr>Lluvia de ideas</vt:lpstr>
      <vt:lpstr>Ejemplos</vt:lpstr>
      <vt:lpstr>Podómetro y rastreador de actividad</vt:lpstr>
      <vt:lpstr>Dieta y nutrición</vt:lpstr>
      <vt:lpstr>2.1.3 Dónde y cómo buscar aplicaciones de salud?</vt:lpstr>
      <vt:lpstr>Cómo encontrar una aplicación adecuada</vt:lpstr>
      <vt:lpstr>Actividad</vt:lpstr>
      <vt:lpstr>2.1.4 Criterios para encontrar aplicaciones de salud buenas y fiables</vt:lpstr>
      <vt:lpstr>Lista de comprobación: Compruebe si una aplicación es fiable y segura (1)</vt:lpstr>
      <vt:lpstr>Lista de comprobación: Compruebe si una aplicación es fiable y segura (2)</vt:lpstr>
      <vt:lpstr>Lista de control: ¿La eficacia de la aplicación está validada por un organismo independiente?</vt:lpstr>
      <vt:lpstr>Lista de comprobación: Compruebe si hay problemas de privacidad y seguridad</vt:lpstr>
      <vt:lpstr>Lista de control: Elija aplicaciones que utilicen estrategias basadas en la evidencia</vt:lpstr>
      <vt:lpstr>Lista de control: Pruebe varias aplicaciones antes de comprometerse (por ejemplo, mediante una suscripción).</vt:lpstr>
      <vt:lpstr>Actividad</vt:lpstr>
      <vt:lpstr>Ejemplo 1: Headspace </vt:lpstr>
      <vt:lpstr>Actividad:</vt:lpstr>
      <vt:lpstr>Ejemplo 2: Sleepio</vt:lpstr>
      <vt:lpstr>Actividad:</vt:lpstr>
      <vt:lpstr>Actividad</vt:lpstr>
      <vt:lpstr>Actividad</vt:lpstr>
      <vt:lpstr>2.1.5 Debate y evaluación</vt:lpstr>
      <vt:lpstr>Debate</vt:lpstr>
      <vt:lpstr>Cuestionario de evaluación </vt:lpstr>
      <vt:lpstr>Cuestionario de evaluación </vt:lpstr>
      <vt:lpstr>Referencias y lecturas complementarias</vt:lpstr>
      <vt:lpstr>Referencias y lecturas complementarias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2 1 How to search and select Health Apps TEACHING SESSION</dc:title>
  <dc:creator>pantelis bbalaouras</dc:creator>
  <cp:keywords>, docId:D9EB602A35069AA0FDBEC3C514BFE8DB</cp:keywords>
  <cp:lastModifiedBy>pantelis</cp:lastModifiedBy>
  <cp:revision>1059</cp:revision>
  <dcterms:created xsi:type="dcterms:W3CDTF">2020-06-02T13:31:56Z</dcterms:created>
  <dcterms:modified xsi:type="dcterms:W3CDTF">2024-07-26T20:33:32Z</dcterms:modified>
</cp:coreProperties>
</file>