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36" r:id="rId2"/>
    <p:sldId id="569" r:id="rId3"/>
    <p:sldId id="417" r:id="rId4"/>
    <p:sldId id="545" r:id="rId5"/>
    <p:sldId id="420" r:id="rId6"/>
    <p:sldId id="535" r:id="rId7"/>
    <p:sldId id="261" r:id="rId8"/>
    <p:sldId id="546" r:id="rId9"/>
    <p:sldId id="547" r:id="rId10"/>
    <p:sldId id="548" r:id="rId11"/>
    <p:sldId id="442" r:id="rId12"/>
    <p:sldId id="549" r:id="rId13"/>
    <p:sldId id="550" r:id="rId14"/>
    <p:sldId id="446" r:id="rId15"/>
    <p:sldId id="464" r:id="rId16"/>
    <p:sldId id="544" r:id="rId17"/>
    <p:sldId id="437" r:id="rId18"/>
    <p:sldId id="467" r:id="rId19"/>
    <p:sldId id="553" r:id="rId20"/>
    <p:sldId id="568" r:id="rId21"/>
    <p:sldId id="555" r:id="rId22"/>
    <p:sldId id="556" r:id="rId23"/>
    <p:sldId id="438" r:id="rId24"/>
    <p:sldId id="487" r:id="rId25"/>
    <p:sldId id="565" r:id="rId26"/>
    <p:sldId id="488" r:id="rId27"/>
    <p:sldId id="566" r:id="rId28"/>
    <p:sldId id="559" r:id="rId29"/>
    <p:sldId id="567" r:id="rId30"/>
    <p:sldId id="536" r:id="rId31"/>
    <p:sldId id="561" r:id="rId32"/>
    <p:sldId id="538" r:id="rId33"/>
    <p:sldId id="495" r:id="rId34"/>
    <p:sldId id="502" r:id="rId35"/>
    <p:sldId id="501" r:id="rId36"/>
    <p:sldId id="504" r:id="rId37"/>
    <p:sldId id="562" r:id="rId38"/>
    <p:sldId id="563" r:id="rId39"/>
    <p:sldId id="524" r:id="rId40"/>
    <p:sldId id="532" r:id="rId41"/>
    <p:sldId id="533" r:id="rId42"/>
    <p:sldId id="534" r:id="rId43"/>
    <p:sldId id="325" r:id="rId44"/>
    <p:sldId id="518" r:id="rId45"/>
    <p:sldId id="520" r:id="rId46"/>
    <p:sldId id="404" r:id="rId47"/>
  </p:sldIdLst>
  <p:sldSz cx="12192000" cy="6858000"/>
  <p:notesSz cx="6858000" cy="9144000"/>
  <p:custDataLst>
    <p:tags r:id="rId5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F3399"/>
    <a:srgbClr val="9933FF"/>
    <a:srgbClr val="ED7D31"/>
    <a:srgbClr val="F8F8F8"/>
    <a:srgbClr val="203864"/>
    <a:srgbClr val="ABC7F1"/>
    <a:srgbClr val="CFD5EA"/>
    <a:srgbClr val="404040"/>
    <a:srgbClr val="C0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EC770-1FB2-49C8-A875-88A6A8404FF3}" v="13" dt="2024-05-23T13:24:37.75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90" d="100"/>
          <a:sy n="90" d="100"/>
        </p:scale>
        <p:origin x="204" y="8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8725C15-0680-4CB5-B5D0-51E7F637E8F0}"/>
    <pc:docChg chg="undo custSel modSld modMainMaster">
      <pc:chgData name="pantelis balaouras" userId="25e8755020fc1734" providerId="LiveId" clId="{08725C15-0680-4CB5-B5D0-51E7F637E8F0}" dt="2024-04-29T10:49:47.193" v="93" actId="20577"/>
      <pc:docMkLst>
        <pc:docMk/>
      </pc:docMkLst>
      <pc:sldChg chg="modSp mod">
        <pc:chgData name="pantelis balaouras" userId="25e8755020fc1734" providerId="LiveId" clId="{08725C15-0680-4CB5-B5D0-51E7F637E8F0}" dt="2024-04-29T10:37:30.575" v="10" actId="20577"/>
        <pc:sldMkLst>
          <pc:docMk/>
          <pc:sldMk cId="616025265" sldId="261"/>
        </pc:sldMkLst>
        <pc:spChg chg="mod">
          <ac:chgData name="pantelis balaouras" userId="25e8755020fc1734" providerId="LiveId" clId="{08725C15-0680-4CB5-B5D0-51E7F637E8F0}" dt="2024-04-29T10:37:30.575" v="10" actId="20577"/>
          <ac:spMkLst>
            <pc:docMk/>
            <pc:sldMk cId="616025265" sldId="261"/>
            <ac:spMk id="4" creationId="{E47D0821-8573-4002-9B33-F43C68A1D403}"/>
          </ac:spMkLst>
        </pc:spChg>
      </pc:sldChg>
      <pc:sldChg chg="addSp delSp modSp">
        <pc:chgData name="pantelis balaouras" userId="25e8755020fc1734" providerId="LiveId" clId="{08725C15-0680-4CB5-B5D0-51E7F637E8F0}" dt="2024-04-28T19:56:33.227" v="2"/>
        <pc:sldMkLst>
          <pc:docMk/>
          <pc:sldMk cId="1915799683" sldId="404"/>
        </pc:sldMkLst>
        <pc:picChg chg="add mod">
          <ac:chgData name="pantelis balaouras" userId="25e8755020fc1734" providerId="LiveId" clId="{08725C15-0680-4CB5-B5D0-51E7F637E8F0}" dt="2024-04-28T19:56:33.227" v="2"/>
          <ac:picMkLst>
            <pc:docMk/>
            <pc:sldMk cId="1915799683" sldId="404"/>
            <ac:picMk id="3" creationId="{44ADA4B3-6C40-F696-3962-406A24EF1D51}"/>
          </ac:picMkLst>
        </pc:picChg>
        <pc:picChg chg="del mod">
          <ac:chgData name="pantelis balaouras" userId="25e8755020fc1734" providerId="LiveId" clId="{08725C15-0680-4CB5-B5D0-51E7F637E8F0}" dt="2024-04-28T19:56:32.536" v="1" actId="478"/>
          <ac:picMkLst>
            <pc:docMk/>
            <pc:sldMk cId="1915799683" sldId="404"/>
            <ac:picMk id="2050" creationId="{2AB980B0-03D2-2E64-6760-C23D435A121F}"/>
          </ac:picMkLst>
        </pc:picChg>
      </pc:sldChg>
      <pc:sldChg chg="modSp mod">
        <pc:chgData name="pantelis balaouras" userId="25e8755020fc1734" providerId="LiveId" clId="{08725C15-0680-4CB5-B5D0-51E7F637E8F0}" dt="2024-04-29T10:37:11.644" v="8" actId="20577"/>
        <pc:sldMkLst>
          <pc:docMk/>
          <pc:sldMk cId="319560736" sldId="436"/>
        </pc:sldMkLst>
        <pc:spChg chg="mod">
          <ac:chgData name="pantelis balaouras" userId="25e8755020fc1734" providerId="LiveId" clId="{08725C15-0680-4CB5-B5D0-51E7F637E8F0}" dt="2024-04-29T10:37:11.644" v="8" actId="20577"/>
          <ac:spMkLst>
            <pc:docMk/>
            <pc:sldMk cId="319560736" sldId="436"/>
            <ac:spMk id="4" creationId="{122BC770-408C-50C8-126F-18790E99F2CB}"/>
          </ac:spMkLst>
        </pc:spChg>
      </pc:sldChg>
      <pc:sldChg chg="modSp mod">
        <pc:chgData name="pantelis balaouras" userId="25e8755020fc1734" providerId="LiveId" clId="{08725C15-0680-4CB5-B5D0-51E7F637E8F0}" dt="2024-04-29T10:43:41.854" v="30" actId="20577"/>
        <pc:sldMkLst>
          <pc:docMk/>
          <pc:sldMk cId="2140994750" sldId="437"/>
        </pc:sldMkLst>
        <pc:spChg chg="mod">
          <ac:chgData name="pantelis balaouras" userId="25e8755020fc1734" providerId="LiveId" clId="{08725C15-0680-4CB5-B5D0-51E7F637E8F0}" dt="2024-04-29T10:43:41.854" v="30" actId="20577"/>
          <ac:spMkLst>
            <pc:docMk/>
            <pc:sldMk cId="2140994750" sldId="437"/>
            <ac:spMk id="4" creationId="{E47D0821-8573-4002-9B33-F43C68A1D403}"/>
          </ac:spMkLst>
        </pc:spChg>
      </pc:sldChg>
      <pc:sldChg chg="modSp mod">
        <pc:chgData name="pantelis balaouras" userId="25e8755020fc1734" providerId="LiveId" clId="{08725C15-0680-4CB5-B5D0-51E7F637E8F0}" dt="2024-04-29T10:44:35.026" v="42" actId="20577"/>
        <pc:sldMkLst>
          <pc:docMk/>
          <pc:sldMk cId="750286666" sldId="438"/>
        </pc:sldMkLst>
        <pc:spChg chg="mod">
          <ac:chgData name="pantelis balaouras" userId="25e8755020fc1734" providerId="LiveId" clId="{08725C15-0680-4CB5-B5D0-51E7F637E8F0}" dt="2024-04-29T10:44:35.026" v="42" actId="20577"/>
          <ac:spMkLst>
            <pc:docMk/>
            <pc:sldMk cId="750286666" sldId="438"/>
            <ac:spMk id="4" creationId="{E47D0821-8573-4002-9B33-F43C68A1D403}"/>
          </ac:spMkLst>
        </pc:spChg>
      </pc:sldChg>
      <pc:sldChg chg="addSp delSp modSp mod">
        <pc:chgData name="pantelis balaouras" userId="25e8755020fc1734" providerId="LiveId" clId="{08725C15-0680-4CB5-B5D0-51E7F637E8F0}" dt="2024-04-29T10:43:14.646" v="18"/>
        <pc:sldMkLst>
          <pc:docMk/>
          <pc:sldMk cId="3038715148" sldId="442"/>
        </pc:sldMkLst>
        <pc:spChg chg="add mod">
          <ac:chgData name="pantelis balaouras" userId="25e8755020fc1734" providerId="LiveId" clId="{08725C15-0680-4CB5-B5D0-51E7F637E8F0}" dt="2024-04-29T10:43:14.646" v="18"/>
          <ac:spMkLst>
            <pc:docMk/>
            <pc:sldMk cId="3038715148" sldId="442"/>
            <ac:spMk id="2" creationId="{29D71A88-82EF-A436-7FDE-40779D2F7351}"/>
          </ac:spMkLst>
        </pc:spChg>
        <pc:spChg chg="del">
          <ac:chgData name="pantelis balaouras" userId="25e8755020fc1734" providerId="LiveId" clId="{08725C15-0680-4CB5-B5D0-51E7F637E8F0}" dt="2024-04-29T10:43:14.083" v="17" actId="478"/>
          <ac:spMkLst>
            <pc:docMk/>
            <pc:sldMk cId="3038715148" sldId="442"/>
            <ac:spMk id="10" creationId="{C0DFA73F-FDC8-497A-8912-CA8C28C95043}"/>
          </ac:spMkLst>
        </pc:spChg>
      </pc:sldChg>
      <pc:sldChg chg="addSp delSp modSp mod">
        <pc:chgData name="pantelis balaouras" userId="25e8755020fc1734" providerId="LiveId" clId="{08725C15-0680-4CB5-B5D0-51E7F637E8F0}" dt="2024-04-29T10:43:27.958" v="24"/>
        <pc:sldMkLst>
          <pc:docMk/>
          <pc:sldMk cId="1250625190" sldId="446"/>
        </pc:sldMkLst>
        <pc:spChg chg="add mod">
          <ac:chgData name="pantelis balaouras" userId="25e8755020fc1734" providerId="LiveId" clId="{08725C15-0680-4CB5-B5D0-51E7F637E8F0}" dt="2024-04-29T10:43:27.958" v="24"/>
          <ac:spMkLst>
            <pc:docMk/>
            <pc:sldMk cId="1250625190" sldId="446"/>
            <ac:spMk id="6" creationId="{2D411EE8-53FA-329D-054C-118228397622}"/>
          </ac:spMkLst>
        </pc:spChg>
        <pc:spChg chg="del">
          <ac:chgData name="pantelis balaouras" userId="25e8755020fc1734" providerId="LiveId" clId="{08725C15-0680-4CB5-B5D0-51E7F637E8F0}" dt="2024-04-29T10:43:27.379" v="23" actId="478"/>
          <ac:spMkLst>
            <pc:docMk/>
            <pc:sldMk cId="1250625190" sldId="446"/>
            <ac:spMk id="7" creationId="{C0DFA73F-FDC8-497A-8912-CA8C28C95043}"/>
          </ac:spMkLst>
        </pc:spChg>
      </pc:sldChg>
      <pc:sldChg chg="addSp delSp modSp mod">
        <pc:chgData name="pantelis balaouras" userId="25e8755020fc1734" providerId="LiveId" clId="{08725C15-0680-4CB5-B5D0-51E7F637E8F0}" dt="2024-04-29T10:43:32.071" v="26"/>
        <pc:sldMkLst>
          <pc:docMk/>
          <pc:sldMk cId="568782003" sldId="464"/>
        </pc:sldMkLst>
        <pc:spChg chg="add mod">
          <ac:chgData name="pantelis balaouras" userId="25e8755020fc1734" providerId="LiveId" clId="{08725C15-0680-4CB5-B5D0-51E7F637E8F0}" dt="2024-04-29T10:43:32.071" v="26"/>
          <ac:spMkLst>
            <pc:docMk/>
            <pc:sldMk cId="568782003" sldId="464"/>
            <ac:spMk id="2" creationId="{ED887F24-640B-CFEE-9620-A4D4E6AE335C}"/>
          </ac:spMkLst>
        </pc:spChg>
        <pc:spChg chg="del">
          <ac:chgData name="pantelis balaouras" userId="25e8755020fc1734" providerId="LiveId" clId="{08725C15-0680-4CB5-B5D0-51E7F637E8F0}" dt="2024-04-29T10:43:31.570" v="25" actId="478"/>
          <ac:spMkLst>
            <pc:docMk/>
            <pc:sldMk cId="568782003" sldId="464"/>
            <ac:spMk id="10" creationId="{C0DFA73F-FDC8-497A-8912-CA8C28C95043}"/>
          </ac:spMkLst>
        </pc:spChg>
      </pc:sldChg>
      <pc:sldChg chg="modSp mod">
        <pc:chgData name="pantelis balaouras" userId="25e8755020fc1734" providerId="LiveId" clId="{08725C15-0680-4CB5-B5D0-51E7F637E8F0}" dt="2024-04-29T10:43:47.186" v="32" actId="20577"/>
        <pc:sldMkLst>
          <pc:docMk/>
          <pc:sldMk cId="4036588873" sldId="467"/>
        </pc:sldMkLst>
        <pc:spChg chg="mod">
          <ac:chgData name="pantelis balaouras" userId="25e8755020fc1734" providerId="LiveId" clId="{08725C15-0680-4CB5-B5D0-51E7F637E8F0}" dt="2024-04-29T10:43:47.186" v="32" actId="20577"/>
          <ac:spMkLst>
            <pc:docMk/>
            <pc:sldMk cId="4036588873" sldId="467"/>
            <ac:spMk id="10" creationId="{C0DFA73F-FDC8-497A-8912-CA8C28C95043}"/>
          </ac:spMkLst>
        </pc:spChg>
      </pc:sldChg>
      <pc:sldChg chg="modSp mod">
        <pc:chgData name="pantelis balaouras" userId="25e8755020fc1734" providerId="LiveId" clId="{08725C15-0680-4CB5-B5D0-51E7F637E8F0}" dt="2024-04-29T10:44:46.794" v="45" actId="14100"/>
        <pc:sldMkLst>
          <pc:docMk/>
          <pc:sldMk cId="319678960" sldId="487"/>
        </pc:sldMkLst>
        <pc:spChg chg="mod">
          <ac:chgData name="pantelis balaouras" userId="25e8755020fc1734" providerId="LiveId" clId="{08725C15-0680-4CB5-B5D0-51E7F637E8F0}" dt="2024-04-29T10:44:46.794" v="45" actId="14100"/>
          <ac:spMkLst>
            <pc:docMk/>
            <pc:sldMk cId="319678960" sldId="487"/>
            <ac:spMk id="10" creationId="{C0DFA73F-FDC8-497A-8912-CA8C28C95043}"/>
          </ac:spMkLst>
        </pc:spChg>
      </pc:sldChg>
      <pc:sldChg chg="addSp delSp modSp mod">
        <pc:chgData name="pantelis balaouras" userId="25e8755020fc1734" providerId="LiveId" clId="{08725C15-0680-4CB5-B5D0-51E7F637E8F0}" dt="2024-04-29T10:44:57.581" v="49"/>
        <pc:sldMkLst>
          <pc:docMk/>
          <pc:sldMk cId="2177129853" sldId="488"/>
        </pc:sldMkLst>
        <pc:spChg chg="add mod">
          <ac:chgData name="pantelis balaouras" userId="25e8755020fc1734" providerId="LiveId" clId="{08725C15-0680-4CB5-B5D0-51E7F637E8F0}" dt="2024-04-29T10:44:57.581" v="49"/>
          <ac:spMkLst>
            <pc:docMk/>
            <pc:sldMk cId="2177129853" sldId="488"/>
            <ac:spMk id="2" creationId="{8C84ACDB-9030-7B4A-5EBD-2BEA8CFBEA08}"/>
          </ac:spMkLst>
        </pc:spChg>
        <pc:spChg chg="del">
          <ac:chgData name="pantelis balaouras" userId="25e8755020fc1734" providerId="LiveId" clId="{08725C15-0680-4CB5-B5D0-51E7F637E8F0}" dt="2024-04-29T10:44:57.060" v="48" actId="478"/>
          <ac:spMkLst>
            <pc:docMk/>
            <pc:sldMk cId="2177129853" sldId="488"/>
            <ac:spMk id="10" creationId="{C0DFA73F-FDC8-497A-8912-CA8C28C95043}"/>
          </ac:spMkLst>
        </pc:spChg>
      </pc:sldChg>
      <pc:sldChg chg="modSp mod">
        <pc:chgData name="pantelis balaouras" userId="25e8755020fc1734" providerId="LiveId" clId="{08725C15-0680-4CB5-B5D0-51E7F637E8F0}" dt="2024-04-29T10:46:18.576" v="70" actId="20577"/>
        <pc:sldMkLst>
          <pc:docMk/>
          <pc:sldMk cId="4101063229" sldId="495"/>
        </pc:sldMkLst>
        <pc:spChg chg="mod">
          <ac:chgData name="pantelis balaouras" userId="25e8755020fc1734" providerId="LiveId" clId="{08725C15-0680-4CB5-B5D0-51E7F637E8F0}" dt="2024-04-29T10:46:18.576" v="70" actId="20577"/>
          <ac:spMkLst>
            <pc:docMk/>
            <pc:sldMk cId="4101063229" sldId="495"/>
            <ac:spMk id="4" creationId="{E47D0821-8573-4002-9B33-F43C68A1D403}"/>
          </ac:spMkLst>
        </pc:spChg>
      </pc:sldChg>
      <pc:sldChg chg="addSp delSp modSp mod">
        <pc:chgData name="pantelis balaouras" userId="25e8755020fc1734" providerId="LiveId" clId="{08725C15-0680-4CB5-B5D0-51E7F637E8F0}" dt="2024-04-29T10:48:11.145" v="76"/>
        <pc:sldMkLst>
          <pc:docMk/>
          <pc:sldMk cId="1642333540" sldId="501"/>
        </pc:sldMkLst>
        <pc:spChg chg="add mod">
          <ac:chgData name="pantelis balaouras" userId="25e8755020fc1734" providerId="LiveId" clId="{08725C15-0680-4CB5-B5D0-51E7F637E8F0}" dt="2024-04-29T10:48:11.145" v="76"/>
          <ac:spMkLst>
            <pc:docMk/>
            <pc:sldMk cId="1642333540" sldId="501"/>
            <ac:spMk id="3" creationId="{E885C60D-B390-78FF-3F9A-FE0FE95C523A}"/>
          </ac:spMkLst>
        </pc:spChg>
        <pc:spChg chg="del">
          <ac:chgData name="pantelis balaouras" userId="25e8755020fc1734" providerId="LiveId" clId="{08725C15-0680-4CB5-B5D0-51E7F637E8F0}" dt="2024-04-29T10:48:10.615" v="75" actId="478"/>
          <ac:spMkLst>
            <pc:docMk/>
            <pc:sldMk cId="1642333540" sldId="501"/>
            <ac:spMk id="7" creationId="{C0DFA73F-FDC8-497A-8912-CA8C28C95043}"/>
          </ac:spMkLst>
        </pc:spChg>
      </pc:sldChg>
      <pc:sldChg chg="modSp mod">
        <pc:chgData name="pantelis balaouras" userId="25e8755020fc1734" providerId="LiveId" clId="{08725C15-0680-4CB5-B5D0-51E7F637E8F0}" dt="2024-04-29T10:48:06.262" v="74" actId="1076"/>
        <pc:sldMkLst>
          <pc:docMk/>
          <pc:sldMk cId="3572779126" sldId="502"/>
        </pc:sldMkLst>
        <pc:spChg chg="mod">
          <ac:chgData name="pantelis balaouras" userId="25e8755020fc1734" providerId="LiveId" clId="{08725C15-0680-4CB5-B5D0-51E7F637E8F0}" dt="2024-04-29T10:48:06.262" v="74" actId="1076"/>
          <ac:spMkLst>
            <pc:docMk/>
            <pc:sldMk cId="3572779126" sldId="502"/>
            <ac:spMk id="10" creationId="{C0DFA73F-FDC8-497A-8912-CA8C28C95043}"/>
          </ac:spMkLst>
        </pc:spChg>
      </pc:sldChg>
      <pc:sldChg chg="addSp delSp modSp mod">
        <pc:chgData name="pantelis balaouras" userId="25e8755020fc1734" providerId="LiveId" clId="{08725C15-0680-4CB5-B5D0-51E7F637E8F0}" dt="2024-04-29T10:48:15.724" v="78"/>
        <pc:sldMkLst>
          <pc:docMk/>
          <pc:sldMk cId="796788791" sldId="504"/>
        </pc:sldMkLst>
        <pc:spChg chg="add mod">
          <ac:chgData name="pantelis balaouras" userId="25e8755020fc1734" providerId="LiveId" clId="{08725C15-0680-4CB5-B5D0-51E7F637E8F0}" dt="2024-04-29T10:48:15.724" v="78"/>
          <ac:spMkLst>
            <pc:docMk/>
            <pc:sldMk cId="796788791" sldId="504"/>
            <ac:spMk id="3" creationId="{C2FD13F9-2C17-88B7-BD0E-D458BB84001D}"/>
          </ac:spMkLst>
        </pc:spChg>
        <pc:spChg chg="del">
          <ac:chgData name="pantelis balaouras" userId="25e8755020fc1734" providerId="LiveId" clId="{08725C15-0680-4CB5-B5D0-51E7F637E8F0}" dt="2024-04-29T10:48:15.238" v="77" actId="478"/>
          <ac:spMkLst>
            <pc:docMk/>
            <pc:sldMk cId="796788791" sldId="504"/>
            <ac:spMk id="10" creationId="{C0DFA73F-FDC8-497A-8912-CA8C28C95043}"/>
          </ac:spMkLst>
        </pc:spChg>
      </pc:sldChg>
      <pc:sldChg chg="modSp mod">
        <pc:chgData name="pantelis balaouras" userId="25e8755020fc1734" providerId="LiveId" clId="{08725C15-0680-4CB5-B5D0-51E7F637E8F0}" dt="2024-04-29T10:48:42.359" v="84" actId="20577"/>
        <pc:sldMkLst>
          <pc:docMk/>
          <pc:sldMk cId="886959175" sldId="524"/>
        </pc:sldMkLst>
        <pc:spChg chg="mod">
          <ac:chgData name="pantelis balaouras" userId="25e8755020fc1734" providerId="LiveId" clId="{08725C15-0680-4CB5-B5D0-51E7F637E8F0}" dt="2024-04-29T10:48:42.359" v="84" actId="20577"/>
          <ac:spMkLst>
            <pc:docMk/>
            <pc:sldMk cId="886959175" sldId="524"/>
            <ac:spMk id="4" creationId="{E47D0821-8573-4002-9B33-F43C68A1D403}"/>
          </ac:spMkLst>
        </pc:spChg>
      </pc:sldChg>
      <pc:sldChg chg="modSp mod">
        <pc:chgData name="pantelis balaouras" userId="25e8755020fc1734" providerId="LiveId" clId="{08725C15-0680-4CB5-B5D0-51E7F637E8F0}" dt="2024-04-29T10:48:53.953" v="87" actId="14100"/>
        <pc:sldMkLst>
          <pc:docMk/>
          <pc:sldMk cId="422675489" sldId="532"/>
        </pc:sldMkLst>
        <pc:spChg chg="mod">
          <ac:chgData name="pantelis balaouras" userId="25e8755020fc1734" providerId="LiveId" clId="{08725C15-0680-4CB5-B5D0-51E7F637E8F0}" dt="2024-04-29T10:48:53.953" v="87" actId="14100"/>
          <ac:spMkLst>
            <pc:docMk/>
            <pc:sldMk cId="422675489" sldId="532"/>
            <ac:spMk id="9" creationId="{C0DFA73F-FDC8-497A-8912-CA8C28C95043}"/>
          </ac:spMkLst>
        </pc:spChg>
      </pc:sldChg>
      <pc:sldChg chg="modSp mod">
        <pc:chgData name="pantelis balaouras" userId="25e8755020fc1734" providerId="LiveId" clId="{08725C15-0680-4CB5-B5D0-51E7F637E8F0}" dt="2024-04-29T10:45:32.933" v="61" actId="20577"/>
        <pc:sldMkLst>
          <pc:docMk/>
          <pc:sldMk cId="358170688" sldId="536"/>
        </pc:sldMkLst>
        <pc:spChg chg="mod">
          <ac:chgData name="pantelis balaouras" userId="25e8755020fc1734" providerId="LiveId" clId="{08725C15-0680-4CB5-B5D0-51E7F637E8F0}" dt="2024-04-29T10:45:32.933" v="61" actId="20577"/>
          <ac:spMkLst>
            <pc:docMk/>
            <pc:sldMk cId="358170688" sldId="536"/>
            <ac:spMk id="4" creationId="{E47D0821-8573-4002-9B33-F43C68A1D403}"/>
          </ac:spMkLst>
        </pc:spChg>
      </pc:sldChg>
      <pc:sldChg chg="modSp mod">
        <pc:chgData name="pantelis balaouras" userId="25e8755020fc1734" providerId="LiveId" clId="{08725C15-0680-4CB5-B5D0-51E7F637E8F0}" dt="2024-04-29T10:46:09.844" v="68" actId="20577"/>
        <pc:sldMkLst>
          <pc:docMk/>
          <pc:sldMk cId="1662365341" sldId="538"/>
        </pc:sldMkLst>
        <pc:spChg chg="mod">
          <ac:chgData name="pantelis balaouras" userId="25e8755020fc1734" providerId="LiveId" clId="{08725C15-0680-4CB5-B5D0-51E7F637E8F0}" dt="2024-04-29T10:46:09.844" v="68" actId="20577"/>
          <ac:spMkLst>
            <pc:docMk/>
            <pc:sldMk cId="1662365341" sldId="538"/>
            <ac:spMk id="9" creationId="{C0DFA73F-FDC8-497A-8912-CA8C28C95043}"/>
          </ac:spMkLst>
        </pc:spChg>
      </pc:sldChg>
      <pc:sldChg chg="addSp delSp modSp mod">
        <pc:chgData name="pantelis balaouras" userId="25e8755020fc1734" providerId="LiveId" clId="{08725C15-0680-4CB5-B5D0-51E7F637E8F0}" dt="2024-04-29T10:43:35.873" v="28"/>
        <pc:sldMkLst>
          <pc:docMk/>
          <pc:sldMk cId="1983341750" sldId="544"/>
        </pc:sldMkLst>
        <pc:spChg chg="add mod">
          <ac:chgData name="pantelis balaouras" userId="25e8755020fc1734" providerId="LiveId" clId="{08725C15-0680-4CB5-B5D0-51E7F637E8F0}" dt="2024-04-29T10:43:35.873" v="28"/>
          <ac:spMkLst>
            <pc:docMk/>
            <pc:sldMk cId="1983341750" sldId="544"/>
            <ac:spMk id="2" creationId="{4D4258F6-9091-E480-99D9-CFCD9DAF8EF2}"/>
          </ac:spMkLst>
        </pc:spChg>
        <pc:spChg chg="del">
          <ac:chgData name="pantelis balaouras" userId="25e8755020fc1734" providerId="LiveId" clId="{08725C15-0680-4CB5-B5D0-51E7F637E8F0}" dt="2024-04-29T10:43:35.216" v="27" actId="478"/>
          <ac:spMkLst>
            <pc:docMk/>
            <pc:sldMk cId="1983341750" sldId="544"/>
            <ac:spMk id="5" creationId="{C0DFA73F-FDC8-497A-8912-CA8C28C95043}"/>
          </ac:spMkLst>
        </pc:spChg>
      </pc:sldChg>
      <pc:sldChg chg="modSp mod">
        <pc:chgData name="pantelis balaouras" userId="25e8755020fc1734" providerId="LiveId" clId="{08725C15-0680-4CB5-B5D0-51E7F637E8F0}" dt="2024-04-29T10:42:50.866" v="12" actId="20577"/>
        <pc:sldMkLst>
          <pc:docMk/>
          <pc:sldMk cId="1303941817" sldId="546"/>
        </pc:sldMkLst>
        <pc:spChg chg="mod">
          <ac:chgData name="pantelis balaouras" userId="25e8755020fc1734" providerId="LiveId" clId="{08725C15-0680-4CB5-B5D0-51E7F637E8F0}" dt="2024-04-29T10:42:50.866" v="12" actId="20577"/>
          <ac:spMkLst>
            <pc:docMk/>
            <pc:sldMk cId="1303941817" sldId="546"/>
            <ac:spMk id="10" creationId="{C0DFA73F-FDC8-497A-8912-CA8C28C95043}"/>
          </ac:spMkLst>
        </pc:spChg>
      </pc:sldChg>
      <pc:sldChg chg="addSp delSp modSp mod">
        <pc:chgData name="pantelis balaouras" userId="25e8755020fc1734" providerId="LiveId" clId="{08725C15-0680-4CB5-B5D0-51E7F637E8F0}" dt="2024-04-29T10:43:01.997" v="14"/>
        <pc:sldMkLst>
          <pc:docMk/>
          <pc:sldMk cId="3016822936" sldId="547"/>
        </pc:sldMkLst>
        <pc:spChg chg="add mod">
          <ac:chgData name="pantelis balaouras" userId="25e8755020fc1734" providerId="LiveId" clId="{08725C15-0680-4CB5-B5D0-51E7F637E8F0}" dt="2024-04-29T10:43:01.997" v="14"/>
          <ac:spMkLst>
            <pc:docMk/>
            <pc:sldMk cId="3016822936" sldId="547"/>
            <ac:spMk id="2" creationId="{B444A2CB-1F9B-33ED-8EF2-A6787808B0C6}"/>
          </ac:spMkLst>
        </pc:spChg>
        <pc:spChg chg="del">
          <ac:chgData name="pantelis balaouras" userId="25e8755020fc1734" providerId="LiveId" clId="{08725C15-0680-4CB5-B5D0-51E7F637E8F0}" dt="2024-04-29T10:43:01.459" v="13" actId="478"/>
          <ac:spMkLst>
            <pc:docMk/>
            <pc:sldMk cId="3016822936" sldId="547"/>
            <ac:spMk id="10" creationId="{C0DFA73F-FDC8-497A-8912-CA8C28C95043}"/>
          </ac:spMkLst>
        </pc:spChg>
      </pc:sldChg>
      <pc:sldChg chg="addSp delSp modSp mod">
        <pc:chgData name="pantelis balaouras" userId="25e8755020fc1734" providerId="LiveId" clId="{08725C15-0680-4CB5-B5D0-51E7F637E8F0}" dt="2024-04-29T10:43:09.591" v="16"/>
        <pc:sldMkLst>
          <pc:docMk/>
          <pc:sldMk cId="3084505729" sldId="548"/>
        </pc:sldMkLst>
        <pc:spChg chg="add mod">
          <ac:chgData name="pantelis balaouras" userId="25e8755020fc1734" providerId="LiveId" clId="{08725C15-0680-4CB5-B5D0-51E7F637E8F0}" dt="2024-04-29T10:43:09.591" v="16"/>
          <ac:spMkLst>
            <pc:docMk/>
            <pc:sldMk cId="3084505729" sldId="548"/>
            <ac:spMk id="3" creationId="{3BCCCC5B-1A95-B091-D91C-3CD0D43E077B}"/>
          </ac:spMkLst>
        </pc:spChg>
        <pc:spChg chg="del">
          <ac:chgData name="pantelis balaouras" userId="25e8755020fc1734" providerId="LiveId" clId="{08725C15-0680-4CB5-B5D0-51E7F637E8F0}" dt="2024-04-29T10:43:09.024" v="15" actId="478"/>
          <ac:spMkLst>
            <pc:docMk/>
            <pc:sldMk cId="3084505729" sldId="548"/>
            <ac:spMk id="10" creationId="{C0DFA73F-FDC8-497A-8912-CA8C28C95043}"/>
          </ac:spMkLst>
        </pc:spChg>
      </pc:sldChg>
      <pc:sldChg chg="addSp delSp modSp mod">
        <pc:chgData name="pantelis balaouras" userId="25e8755020fc1734" providerId="LiveId" clId="{08725C15-0680-4CB5-B5D0-51E7F637E8F0}" dt="2024-04-29T10:43:18.902" v="20"/>
        <pc:sldMkLst>
          <pc:docMk/>
          <pc:sldMk cId="4216021467" sldId="549"/>
        </pc:sldMkLst>
        <pc:spChg chg="add mod">
          <ac:chgData name="pantelis balaouras" userId="25e8755020fc1734" providerId="LiveId" clId="{08725C15-0680-4CB5-B5D0-51E7F637E8F0}" dt="2024-04-29T10:43:18.902" v="20"/>
          <ac:spMkLst>
            <pc:docMk/>
            <pc:sldMk cId="4216021467" sldId="549"/>
            <ac:spMk id="2" creationId="{841C3484-7AA7-3E89-2ABB-D49FE95A7B7E}"/>
          </ac:spMkLst>
        </pc:spChg>
        <pc:spChg chg="del">
          <ac:chgData name="pantelis balaouras" userId="25e8755020fc1734" providerId="LiveId" clId="{08725C15-0680-4CB5-B5D0-51E7F637E8F0}" dt="2024-04-29T10:43:18.338" v="19" actId="478"/>
          <ac:spMkLst>
            <pc:docMk/>
            <pc:sldMk cId="4216021467" sldId="549"/>
            <ac:spMk id="10" creationId="{C0DFA73F-FDC8-497A-8912-CA8C28C95043}"/>
          </ac:spMkLst>
        </pc:spChg>
      </pc:sldChg>
      <pc:sldChg chg="addSp delSp modSp mod">
        <pc:chgData name="pantelis balaouras" userId="25e8755020fc1734" providerId="LiveId" clId="{08725C15-0680-4CB5-B5D0-51E7F637E8F0}" dt="2024-04-29T10:43:23.260" v="22"/>
        <pc:sldMkLst>
          <pc:docMk/>
          <pc:sldMk cId="2276484800" sldId="550"/>
        </pc:sldMkLst>
        <pc:spChg chg="add mod">
          <ac:chgData name="pantelis balaouras" userId="25e8755020fc1734" providerId="LiveId" clId="{08725C15-0680-4CB5-B5D0-51E7F637E8F0}" dt="2024-04-29T10:43:23.260" v="22"/>
          <ac:spMkLst>
            <pc:docMk/>
            <pc:sldMk cId="2276484800" sldId="550"/>
            <ac:spMk id="3" creationId="{92C1D6E9-5EFC-F191-CA8E-596D74C5F014}"/>
          </ac:spMkLst>
        </pc:spChg>
        <pc:spChg chg="del">
          <ac:chgData name="pantelis balaouras" userId="25e8755020fc1734" providerId="LiveId" clId="{08725C15-0680-4CB5-B5D0-51E7F637E8F0}" dt="2024-04-29T10:43:22.658" v="21" actId="478"/>
          <ac:spMkLst>
            <pc:docMk/>
            <pc:sldMk cId="2276484800" sldId="550"/>
            <ac:spMk id="7" creationId="{C0DFA73F-FDC8-497A-8912-CA8C28C95043}"/>
          </ac:spMkLst>
        </pc:spChg>
      </pc:sldChg>
      <pc:sldChg chg="modSp mod">
        <pc:chgData name="pantelis balaouras" userId="25e8755020fc1734" providerId="LiveId" clId="{08725C15-0680-4CB5-B5D0-51E7F637E8F0}" dt="2024-04-29T10:43:52.628" v="34" actId="20577"/>
        <pc:sldMkLst>
          <pc:docMk/>
          <pc:sldMk cId="1476619147" sldId="553"/>
        </pc:sldMkLst>
        <pc:spChg chg="mod">
          <ac:chgData name="pantelis balaouras" userId="25e8755020fc1734" providerId="LiveId" clId="{08725C15-0680-4CB5-B5D0-51E7F637E8F0}" dt="2024-04-29T10:43:52.628" v="34" actId="20577"/>
          <ac:spMkLst>
            <pc:docMk/>
            <pc:sldMk cId="1476619147" sldId="553"/>
            <ac:spMk id="10" creationId="{C0DFA73F-FDC8-497A-8912-CA8C28C95043}"/>
          </ac:spMkLst>
        </pc:spChg>
      </pc:sldChg>
      <pc:sldChg chg="modSp mod">
        <pc:chgData name="pantelis balaouras" userId="25e8755020fc1734" providerId="LiveId" clId="{08725C15-0680-4CB5-B5D0-51E7F637E8F0}" dt="2024-04-29T10:44:06.960" v="38" actId="20577"/>
        <pc:sldMkLst>
          <pc:docMk/>
          <pc:sldMk cId="1960782220" sldId="555"/>
        </pc:sldMkLst>
        <pc:spChg chg="mod">
          <ac:chgData name="pantelis balaouras" userId="25e8755020fc1734" providerId="LiveId" clId="{08725C15-0680-4CB5-B5D0-51E7F637E8F0}" dt="2024-04-29T10:44:06.960" v="38" actId="20577"/>
          <ac:spMkLst>
            <pc:docMk/>
            <pc:sldMk cId="1960782220" sldId="555"/>
            <ac:spMk id="10" creationId="{C0DFA73F-FDC8-497A-8912-CA8C28C95043}"/>
          </ac:spMkLst>
        </pc:spChg>
      </pc:sldChg>
      <pc:sldChg chg="modSp mod">
        <pc:chgData name="pantelis balaouras" userId="25e8755020fc1734" providerId="LiveId" clId="{08725C15-0680-4CB5-B5D0-51E7F637E8F0}" dt="2024-04-29T10:44:13.570" v="40" actId="20577"/>
        <pc:sldMkLst>
          <pc:docMk/>
          <pc:sldMk cId="1441536088" sldId="556"/>
        </pc:sldMkLst>
        <pc:spChg chg="mod">
          <ac:chgData name="pantelis balaouras" userId="25e8755020fc1734" providerId="LiveId" clId="{08725C15-0680-4CB5-B5D0-51E7F637E8F0}" dt="2024-04-29T10:44:13.570" v="40" actId="20577"/>
          <ac:spMkLst>
            <pc:docMk/>
            <pc:sldMk cId="1441536088" sldId="556"/>
            <ac:spMk id="10" creationId="{C0DFA73F-FDC8-497A-8912-CA8C28C95043}"/>
          </ac:spMkLst>
        </pc:spChg>
      </pc:sldChg>
      <pc:sldChg chg="addSp delSp modSp mod">
        <pc:chgData name="pantelis balaouras" userId="25e8755020fc1734" providerId="LiveId" clId="{08725C15-0680-4CB5-B5D0-51E7F637E8F0}" dt="2024-04-29T10:45:08.760" v="53"/>
        <pc:sldMkLst>
          <pc:docMk/>
          <pc:sldMk cId="3545432345" sldId="559"/>
        </pc:sldMkLst>
        <pc:spChg chg="add mod">
          <ac:chgData name="pantelis balaouras" userId="25e8755020fc1734" providerId="LiveId" clId="{08725C15-0680-4CB5-B5D0-51E7F637E8F0}" dt="2024-04-29T10:45:08.760" v="53"/>
          <ac:spMkLst>
            <pc:docMk/>
            <pc:sldMk cId="3545432345" sldId="559"/>
            <ac:spMk id="2" creationId="{E366179A-8397-A4F4-8F9D-5A5E63564B83}"/>
          </ac:spMkLst>
        </pc:spChg>
        <pc:spChg chg="del">
          <ac:chgData name="pantelis balaouras" userId="25e8755020fc1734" providerId="LiveId" clId="{08725C15-0680-4CB5-B5D0-51E7F637E8F0}" dt="2024-04-29T10:45:08.291" v="52" actId="478"/>
          <ac:spMkLst>
            <pc:docMk/>
            <pc:sldMk cId="3545432345" sldId="559"/>
            <ac:spMk id="10" creationId="{C0DFA73F-FDC8-497A-8912-CA8C28C95043}"/>
          </ac:spMkLst>
        </pc:spChg>
      </pc:sldChg>
      <pc:sldChg chg="delSp modSp mod">
        <pc:chgData name="pantelis balaouras" userId="25e8755020fc1734" providerId="LiveId" clId="{08725C15-0680-4CB5-B5D0-51E7F637E8F0}" dt="2024-04-29T10:46:04.212" v="66" actId="20577"/>
        <pc:sldMkLst>
          <pc:docMk/>
          <pc:sldMk cId="30697695" sldId="561"/>
        </pc:sldMkLst>
        <pc:spChg chg="del">
          <ac:chgData name="pantelis balaouras" userId="25e8755020fc1734" providerId="LiveId" clId="{08725C15-0680-4CB5-B5D0-51E7F637E8F0}" dt="2024-04-29T10:45:57.780" v="64" actId="478"/>
          <ac:spMkLst>
            <pc:docMk/>
            <pc:sldMk cId="30697695" sldId="561"/>
            <ac:spMk id="2" creationId="{42A58259-6BE6-3586-7AE6-8D5B6B031B0F}"/>
          </ac:spMkLst>
        </pc:spChg>
        <pc:spChg chg="mod">
          <ac:chgData name="pantelis balaouras" userId="25e8755020fc1734" providerId="LiveId" clId="{08725C15-0680-4CB5-B5D0-51E7F637E8F0}" dt="2024-04-29T10:45:53.914" v="63" actId="1076"/>
          <ac:spMkLst>
            <pc:docMk/>
            <pc:sldMk cId="30697695" sldId="561"/>
            <ac:spMk id="5" creationId="{779F93A1-3BC4-4CAA-B56F-3375A7D00191}"/>
          </ac:spMkLst>
        </pc:spChg>
        <pc:spChg chg="mod">
          <ac:chgData name="pantelis balaouras" userId="25e8755020fc1734" providerId="LiveId" clId="{08725C15-0680-4CB5-B5D0-51E7F637E8F0}" dt="2024-04-29T10:46:04.212" v="66" actId="20577"/>
          <ac:spMkLst>
            <pc:docMk/>
            <pc:sldMk cId="30697695" sldId="561"/>
            <ac:spMk id="10" creationId="{C0DFA73F-FDC8-497A-8912-CA8C28C95043}"/>
          </ac:spMkLst>
        </pc:spChg>
      </pc:sldChg>
      <pc:sldChg chg="addSp delSp modSp mod">
        <pc:chgData name="pantelis balaouras" userId="25e8755020fc1734" providerId="LiveId" clId="{08725C15-0680-4CB5-B5D0-51E7F637E8F0}" dt="2024-04-29T10:48:19.579" v="80"/>
        <pc:sldMkLst>
          <pc:docMk/>
          <pc:sldMk cId="1820981921" sldId="562"/>
        </pc:sldMkLst>
        <pc:spChg chg="add mod">
          <ac:chgData name="pantelis balaouras" userId="25e8755020fc1734" providerId="LiveId" clId="{08725C15-0680-4CB5-B5D0-51E7F637E8F0}" dt="2024-04-29T10:48:19.579" v="80"/>
          <ac:spMkLst>
            <pc:docMk/>
            <pc:sldMk cId="1820981921" sldId="562"/>
            <ac:spMk id="3" creationId="{3E514093-07A2-7021-578B-45C970606127}"/>
          </ac:spMkLst>
        </pc:spChg>
        <pc:spChg chg="del">
          <ac:chgData name="pantelis balaouras" userId="25e8755020fc1734" providerId="LiveId" clId="{08725C15-0680-4CB5-B5D0-51E7F637E8F0}" dt="2024-04-29T10:48:19.114" v="79" actId="478"/>
          <ac:spMkLst>
            <pc:docMk/>
            <pc:sldMk cId="1820981921" sldId="562"/>
            <ac:spMk id="10" creationId="{C0DFA73F-FDC8-497A-8912-CA8C28C95043}"/>
          </ac:spMkLst>
        </pc:spChg>
      </pc:sldChg>
      <pc:sldChg chg="addSp delSp modSp mod">
        <pc:chgData name="pantelis balaouras" userId="25e8755020fc1734" providerId="LiveId" clId="{08725C15-0680-4CB5-B5D0-51E7F637E8F0}" dt="2024-04-29T10:48:31.628" v="82"/>
        <pc:sldMkLst>
          <pc:docMk/>
          <pc:sldMk cId="3038470810" sldId="563"/>
        </pc:sldMkLst>
        <pc:spChg chg="add mod">
          <ac:chgData name="pantelis balaouras" userId="25e8755020fc1734" providerId="LiveId" clId="{08725C15-0680-4CB5-B5D0-51E7F637E8F0}" dt="2024-04-29T10:48:31.628" v="82"/>
          <ac:spMkLst>
            <pc:docMk/>
            <pc:sldMk cId="3038470810" sldId="563"/>
            <ac:spMk id="2" creationId="{C4DD262E-8A98-ED15-A026-3AF168550581}"/>
          </ac:spMkLst>
        </pc:spChg>
        <pc:spChg chg="del">
          <ac:chgData name="pantelis balaouras" userId="25e8755020fc1734" providerId="LiveId" clId="{08725C15-0680-4CB5-B5D0-51E7F637E8F0}" dt="2024-04-29T10:48:30.982" v="81" actId="478"/>
          <ac:spMkLst>
            <pc:docMk/>
            <pc:sldMk cId="3038470810" sldId="563"/>
            <ac:spMk id="10" creationId="{C0DFA73F-FDC8-497A-8912-CA8C28C95043}"/>
          </ac:spMkLst>
        </pc:spChg>
      </pc:sldChg>
      <pc:sldChg chg="addSp delSp modSp mod">
        <pc:chgData name="pantelis balaouras" userId="25e8755020fc1734" providerId="LiveId" clId="{08725C15-0680-4CB5-B5D0-51E7F637E8F0}" dt="2024-04-29T10:44:53.801" v="47"/>
        <pc:sldMkLst>
          <pc:docMk/>
          <pc:sldMk cId="2271343866" sldId="565"/>
        </pc:sldMkLst>
        <pc:spChg chg="add mod">
          <ac:chgData name="pantelis balaouras" userId="25e8755020fc1734" providerId="LiveId" clId="{08725C15-0680-4CB5-B5D0-51E7F637E8F0}" dt="2024-04-29T10:44:53.801" v="47"/>
          <ac:spMkLst>
            <pc:docMk/>
            <pc:sldMk cId="2271343866" sldId="565"/>
            <ac:spMk id="2" creationId="{B90DA1A3-017F-274C-E3D9-A8D2E3BF3EFA}"/>
          </ac:spMkLst>
        </pc:spChg>
        <pc:spChg chg="del">
          <ac:chgData name="pantelis balaouras" userId="25e8755020fc1734" providerId="LiveId" clId="{08725C15-0680-4CB5-B5D0-51E7F637E8F0}" dt="2024-04-29T10:44:53.329" v="46" actId="478"/>
          <ac:spMkLst>
            <pc:docMk/>
            <pc:sldMk cId="2271343866" sldId="565"/>
            <ac:spMk id="10" creationId="{C0DFA73F-FDC8-497A-8912-CA8C28C95043}"/>
          </ac:spMkLst>
        </pc:spChg>
      </pc:sldChg>
      <pc:sldChg chg="addSp delSp modSp mod">
        <pc:chgData name="pantelis balaouras" userId="25e8755020fc1734" providerId="LiveId" clId="{08725C15-0680-4CB5-B5D0-51E7F637E8F0}" dt="2024-04-29T10:45:02.874" v="51"/>
        <pc:sldMkLst>
          <pc:docMk/>
          <pc:sldMk cId="689086572" sldId="566"/>
        </pc:sldMkLst>
        <pc:spChg chg="add mod">
          <ac:chgData name="pantelis balaouras" userId="25e8755020fc1734" providerId="LiveId" clId="{08725C15-0680-4CB5-B5D0-51E7F637E8F0}" dt="2024-04-29T10:45:02.874" v="51"/>
          <ac:spMkLst>
            <pc:docMk/>
            <pc:sldMk cId="689086572" sldId="566"/>
            <ac:spMk id="2" creationId="{6BA8324A-500A-5BBB-41BE-CAD49C905C98}"/>
          </ac:spMkLst>
        </pc:spChg>
        <pc:spChg chg="del">
          <ac:chgData name="pantelis balaouras" userId="25e8755020fc1734" providerId="LiveId" clId="{08725C15-0680-4CB5-B5D0-51E7F637E8F0}" dt="2024-04-29T10:45:02.423" v="50" actId="478"/>
          <ac:spMkLst>
            <pc:docMk/>
            <pc:sldMk cId="689086572" sldId="566"/>
            <ac:spMk id="10" creationId="{C0DFA73F-FDC8-497A-8912-CA8C28C95043}"/>
          </ac:spMkLst>
        </pc:spChg>
      </pc:sldChg>
      <pc:sldChg chg="addSp delSp modSp mod">
        <pc:chgData name="pantelis balaouras" userId="25e8755020fc1734" providerId="LiveId" clId="{08725C15-0680-4CB5-B5D0-51E7F637E8F0}" dt="2024-04-29T10:45:26.226" v="59" actId="1076"/>
        <pc:sldMkLst>
          <pc:docMk/>
          <pc:sldMk cId="3054925469" sldId="567"/>
        </pc:sldMkLst>
        <pc:spChg chg="add mod">
          <ac:chgData name="pantelis balaouras" userId="25e8755020fc1734" providerId="LiveId" clId="{08725C15-0680-4CB5-B5D0-51E7F637E8F0}" dt="2024-04-29T10:45:17.661" v="57"/>
          <ac:spMkLst>
            <pc:docMk/>
            <pc:sldMk cId="3054925469" sldId="567"/>
            <ac:spMk id="4" creationId="{0CDCC79C-37FE-9A4B-F3C6-EF876D47FB3A}"/>
          </ac:spMkLst>
        </pc:spChg>
        <pc:spChg chg="del mod">
          <ac:chgData name="pantelis balaouras" userId="25e8755020fc1734" providerId="LiveId" clId="{08725C15-0680-4CB5-B5D0-51E7F637E8F0}" dt="2024-04-29T10:45:16.995" v="56" actId="478"/>
          <ac:spMkLst>
            <pc:docMk/>
            <pc:sldMk cId="3054925469" sldId="567"/>
            <ac:spMk id="10" creationId="{C0DFA73F-FDC8-497A-8912-CA8C28C95043}"/>
          </ac:spMkLst>
        </pc:spChg>
        <pc:picChg chg="mod">
          <ac:chgData name="pantelis balaouras" userId="25e8755020fc1734" providerId="LiveId" clId="{08725C15-0680-4CB5-B5D0-51E7F637E8F0}" dt="2024-04-29T10:45:26.226" v="59" actId="1076"/>
          <ac:picMkLst>
            <pc:docMk/>
            <pc:sldMk cId="3054925469" sldId="567"/>
            <ac:picMk id="2" creationId="{D2141031-7DA3-0682-6BDF-04475E89846C}"/>
          </ac:picMkLst>
        </pc:picChg>
      </pc:sldChg>
      <pc:sldChg chg="modSp mod">
        <pc:chgData name="pantelis balaouras" userId="25e8755020fc1734" providerId="LiveId" clId="{08725C15-0680-4CB5-B5D0-51E7F637E8F0}" dt="2024-04-29T10:44:00.379" v="36" actId="20577"/>
        <pc:sldMkLst>
          <pc:docMk/>
          <pc:sldMk cId="3081207943" sldId="568"/>
        </pc:sldMkLst>
        <pc:spChg chg="mod">
          <ac:chgData name="pantelis balaouras" userId="25e8755020fc1734" providerId="LiveId" clId="{08725C15-0680-4CB5-B5D0-51E7F637E8F0}" dt="2024-04-29T10:44:00.379" v="36" actId="20577"/>
          <ac:spMkLst>
            <pc:docMk/>
            <pc:sldMk cId="3081207943" sldId="568"/>
            <ac:spMk id="10" creationId="{C0DFA73F-FDC8-497A-8912-CA8C28C95043}"/>
          </ac:spMkLst>
        </pc:spChg>
      </pc:sldChg>
      <pc:sldMasterChg chg="modSldLayout">
        <pc:chgData name="pantelis balaouras" userId="25e8755020fc1734" providerId="LiveId" clId="{08725C15-0680-4CB5-B5D0-51E7F637E8F0}" dt="2024-04-29T10:49:47.193" v="93" actId="20577"/>
        <pc:sldMasterMkLst>
          <pc:docMk/>
          <pc:sldMasterMk cId="1468923052" sldId="2147483648"/>
        </pc:sldMasterMkLst>
        <pc:sldLayoutChg chg="modSp mod">
          <pc:chgData name="pantelis balaouras" userId="25e8755020fc1734" providerId="LiveId" clId="{08725C15-0680-4CB5-B5D0-51E7F637E8F0}" dt="2024-04-29T10:49:29.686" v="89" actId="20577"/>
          <pc:sldLayoutMkLst>
            <pc:docMk/>
            <pc:sldMasterMk cId="1468923052" sldId="2147483648"/>
            <pc:sldLayoutMk cId="2577986437" sldId="2147483661"/>
          </pc:sldLayoutMkLst>
          <pc:spChg chg="mod">
            <ac:chgData name="pantelis balaouras" userId="25e8755020fc1734" providerId="LiveId" clId="{08725C15-0680-4CB5-B5D0-51E7F637E8F0}" dt="2024-04-29T10:49:29.686" v="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08725C15-0680-4CB5-B5D0-51E7F637E8F0}" dt="2024-04-29T10:49:40.537" v="91" actId="20577"/>
          <pc:sldLayoutMkLst>
            <pc:docMk/>
            <pc:sldMasterMk cId="1468923052" sldId="2147483648"/>
            <pc:sldLayoutMk cId="2515741970" sldId="2147483665"/>
          </pc:sldLayoutMkLst>
          <pc:spChg chg="mod">
            <ac:chgData name="pantelis balaouras" userId="25e8755020fc1734" providerId="LiveId" clId="{08725C15-0680-4CB5-B5D0-51E7F637E8F0}" dt="2024-04-29T10:49:40.537" v="9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08725C15-0680-4CB5-B5D0-51E7F637E8F0}" dt="2024-04-29T10:49:47.193" v="93" actId="20577"/>
          <pc:sldLayoutMkLst>
            <pc:docMk/>
            <pc:sldMasterMk cId="1468923052" sldId="2147483648"/>
            <pc:sldLayoutMk cId="2336866591" sldId="2147483666"/>
          </pc:sldLayoutMkLst>
          <pc:spChg chg="mod">
            <ac:chgData name="pantelis balaouras" userId="25e8755020fc1734" providerId="LiveId" clId="{08725C15-0680-4CB5-B5D0-51E7F637E8F0}" dt="2024-04-29T10:49:47.193" v="93"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AD12BC71-E82F-4B6E-8A51-3192EF25B519}"/>
    <pc:docChg chg="custSel modSld">
      <pc:chgData name="pantelis balaouras" userId="25e8755020fc1734" providerId="LiveId" clId="{AD12BC71-E82F-4B6E-8A51-3192EF25B519}" dt="2024-05-02T09:30:00.388" v="65" actId="20577"/>
      <pc:docMkLst>
        <pc:docMk/>
      </pc:docMkLst>
      <pc:sldChg chg="addSp delSp modSp mod">
        <pc:chgData name="pantelis balaouras" userId="25e8755020fc1734" providerId="LiveId" clId="{AD12BC71-E82F-4B6E-8A51-3192EF25B519}" dt="2024-05-02T07:19:08.454" v="12"/>
        <pc:sldMkLst>
          <pc:docMk/>
          <pc:sldMk cId="616025265" sldId="261"/>
        </pc:sldMkLst>
        <pc:spChg chg="del">
          <ac:chgData name="pantelis balaouras" userId="25e8755020fc1734" providerId="LiveId" clId="{AD12BC71-E82F-4B6E-8A51-3192EF25B519}" dt="2024-05-02T07:19:01.173" v="11" actId="478"/>
          <ac:spMkLst>
            <pc:docMk/>
            <pc:sldMk cId="616025265" sldId="261"/>
            <ac:spMk id="3" creationId="{EA9363C4-D47D-BD9C-4A8E-EF038C4C1F39}"/>
          </ac:spMkLst>
        </pc:spChg>
        <pc:spChg chg="add mod">
          <ac:chgData name="pantelis balaouras" userId="25e8755020fc1734" providerId="LiveId" clId="{AD12BC71-E82F-4B6E-8A51-3192EF25B519}" dt="2024-05-02T07:19:08.454" v="12"/>
          <ac:spMkLst>
            <pc:docMk/>
            <pc:sldMk cId="616025265" sldId="261"/>
            <ac:spMk id="8" creationId="{DCEAE56A-A29F-8E8A-1C09-FBD6B93BDEAA}"/>
          </ac:spMkLst>
        </pc:spChg>
        <pc:picChg chg="del">
          <ac:chgData name="pantelis balaouras" userId="25e8755020fc1734" providerId="LiveId" clId="{AD12BC71-E82F-4B6E-8A51-3192EF25B519}" dt="2024-05-02T07:18:59.345" v="10" actId="478"/>
          <ac:picMkLst>
            <pc:docMk/>
            <pc:sldMk cId="616025265" sldId="261"/>
            <ac:picMk id="2" creationId="{455843D4-F9E9-C853-57A2-27AC7B2C3889}"/>
          </ac:picMkLst>
        </pc:picChg>
        <pc:picChg chg="add mod">
          <ac:chgData name="pantelis balaouras" userId="25e8755020fc1734" providerId="LiveId" clId="{AD12BC71-E82F-4B6E-8A51-3192EF25B519}" dt="2024-05-02T07:19:08.454" v="12"/>
          <ac:picMkLst>
            <pc:docMk/>
            <pc:sldMk cId="616025265" sldId="261"/>
            <ac:picMk id="7" creationId="{BB94E161-A0C2-BA32-260A-2DD22CA91094}"/>
          </ac:picMkLst>
        </pc:picChg>
      </pc:sldChg>
      <pc:sldChg chg="addSp delSp modSp mod">
        <pc:chgData name="pantelis balaouras" userId="25e8755020fc1734" providerId="LiveId" clId="{AD12BC71-E82F-4B6E-8A51-3192EF25B519}" dt="2024-05-02T09:29:56.361" v="64" actId="20577"/>
        <pc:sldMkLst>
          <pc:docMk/>
          <pc:sldMk cId="2033093179" sldId="420"/>
        </pc:sldMkLst>
        <pc:spChg chg="add mod">
          <ac:chgData name="pantelis balaouras" userId="25e8755020fc1734" providerId="LiveId" clId="{AD12BC71-E82F-4B6E-8A51-3192EF25B519}" dt="2024-05-02T07:18:25.471" v="6"/>
          <ac:spMkLst>
            <pc:docMk/>
            <pc:sldMk cId="2033093179" sldId="420"/>
            <ac:spMk id="3" creationId="{6B62EC9E-F86E-EA56-E1BA-154A2662642E}"/>
          </ac:spMkLst>
        </pc:spChg>
        <pc:spChg chg="mod">
          <ac:chgData name="pantelis balaouras" userId="25e8755020fc1734" providerId="LiveId" clId="{AD12BC71-E82F-4B6E-8A51-3192EF25B519}" dt="2024-05-02T07:18:49.402" v="9" actId="14100"/>
          <ac:spMkLst>
            <pc:docMk/>
            <pc:sldMk cId="2033093179" sldId="420"/>
            <ac:spMk id="5" creationId="{F56DC747-739E-5A0C-94B8-E8F8E974AC85}"/>
          </ac:spMkLst>
        </pc:spChg>
        <pc:spChg chg="mod">
          <ac:chgData name="pantelis balaouras" userId="25e8755020fc1734" providerId="LiveId" clId="{AD12BC71-E82F-4B6E-8A51-3192EF25B519}" dt="2024-05-02T09:29:56.361" v="64" actId="20577"/>
          <ac:spMkLst>
            <pc:docMk/>
            <pc:sldMk cId="2033093179" sldId="420"/>
            <ac:spMk id="13" creationId="{ACBE9AD0-B2F0-4ADA-8F10-B83476743F9C}"/>
          </ac:spMkLst>
        </pc:spChg>
        <pc:picChg chg="del">
          <ac:chgData name="pantelis balaouras" userId="25e8755020fc1734" providerId="LiveId" clId="{AD12BC71-E82F-4B6E-8A51-3192EF25B519}" dt="2024-05-02T07:18:18.580" v="5" actId="478"/>
          <ac:picMkLst>
            <pc:docMk/>
            <pc:sldMk cId="2033093179" sldId="420"/>
            <ac:picMk id="2" creationId="{22E70B03-7126-1B0C-05F9-2C1895BCD0C5}"/>
          </ac:picMkLst>
        </pc:picChg>
        <pc:picChg chg="add mod">
          <ac:chgData name="pantelis balaouras" userId="25e8755020fc1734" providerId="LiveId" clId="{AD12BC71-E82F-4B6E-8A51-3192EF25B519}" dt="2024-05-02T07:18:25.471" v="6"/>
          <ac:picMkLst>
            <pc:docMk/>
            <pc:sldMk cId="2033093179" sldId="420"/>
            <ac:picMk id="4" creationId="{0A05922C-A05A-FDEA-0718-6D2DC261A24D}"/>
          </ac:picMkLst>
        </pc:picChg>
      </pc:sldChg>
      <pc:sldChg chg="modSp mod">
        <pc:chgData name="pantelis balaouras" userId="25e8755020fc1734" providerId="LiveId" clId="{AD12BC71-E82F-4B6E-8A51-3192EF25B519}" dt="2024-05-02T07:17:46.892" v="0" actId="255"/>
        <pc:sldMkLst>
          <pc:docMk/>
          <pc:sldMk cId="319560736" sldId="436"/>
        </pc:sldMkLst>
        <pc:spChg chg="mod">
          <ac:chgData name="pantelis balaouras" userId="25e8755020fc1734" providerId="LiveId" clId="{AD12BC71-E82F-4B6E-8A51-3192EF25B519}" dt="2024-05-02T07:17:46.892" v="0" actId="255"/>
          <ac:spMkLst>
            <pc:docMk/>
            <pc:sldMk cId="319560736" sldId="436"/>
            <ac:spMk id="4" creationId="{122BC770-408C-50C8-126F-18790E99F2CB}"/>
          </ac:spMkLst>
        </pc:spChg>
      </pc:sldChg>
      <pc:sldChg chg="addSp delSp modSp mod">
        <pc:chgData name="pantelis balaouras" userId="25e8755020fc1734" providerId="LiveId" clId="{AD12BC71-E82F-4B6E-8A51-3192EF25B519}" dt="2024-05-02T07:21:01.955" v="32" actId="167"/>
        <pc:sldMkLst>
          <pc:docMk/>
          <pc:sldMk cId="2140994750" sldId="437"/>
        </pc:sldMkLst>
        <pc:spChg chg="del">
          <ac:chgData name="pantelis balaouras" userId="25e8755020fc1734" providerId="LiveId" clId="{AD12BC71-E82F-4B6E-8A51-3192EF25B519}" dt="2024-05-02T07:20:53.095" v="30" actId="478"/>
          <ac:spMkLst>
            <pc:docMk/>
            <pc:sldMk cId="2140994750" sldId="437"/>
            <ac:spMk id="2" creationId="{F578CDC3-AA9B-A5CA-B298-64484F1EFBDF}"/>
          </ac:spMkLst>
        </pc:spChg>
        <pc:spChg chg="add mod">
          <ac:chgData name="pantelis balaouras" userId="25e8755020fc1734" providerId="LiveId" clId="{AD12BC71-E82F-4B6E-8A51-3192EF25B519}" dt="2024-05-02T07:20:54.717" v="31"/>
          <ac:spMkLst>
            <pc:docMk/>
            <pc:sldMk cId="2140994750" sldId="437"/>
            <ac:spMk id="8" creationId="{1BE2053B-B453-8E40-B348-C03C668F5038}"/>
          </ac:spMkLst>
        </pc:spChg>
        <pc:picChg chg="del">
          <ac:chgData name="pantelis balaouras" userId="25e8755020fc1734" providerId="LiveId" clId="{AD12BC71-E82F-4B6E-8A51-3192EF25B519}" dt="2024-05-02T07:20:49.423" v="29" actId="478"/>
          <ac:picMkLst>
            <pc:docMk/>
            <pc:sldMk cId="2140994750" sldId="437"/>
            <ac:picMk id="3" creationId="{F597901C-1CFD-02D5-178E-78976D0E0125}"/>
          </ac:picMkLst>
        </pc:picChg>
        <pc:picChg chg="add mod">
          <ac:chgData name="pantelis balaouras" userId="25e8755020fc1734" providerId="LiveId" clId="{AD12BC71-E82F-4B6E-8A51-3192EF25B519}" dt="2024-05-02T07:21:01.955" v="32" actId="167"/>
          <ac:picMkLst>
            <pc:docMk/>
            <pc:sldMk cId="2140994750" sldId="437"/>
            <ac:picMk id="7" creationId="{BE7852AF-63E7-C609-74F1-E3AB5A3AC083}"/>
          </ac:picMkLst>
        </pc:picChg>
      </pc:sldChg>
      <pc:sldChg chg="addSp delSp modSp mod">
        <pc:chgData name="pantelis balaouras" userId="25e8755020fc1734" providerId="LiveId" clId="{AD12BC71-E82F-4B6E-8A51-3192EF25B519}" dt="2024-05-02T07:21:36.423" v="38" actId="1076"/>
        <pc:sldMkLst>
          <pc:docMk/>
          <pc:sldMk cId="750286666" sldId="438"/>
        </pc:sldMkLst>
        <pc:spChg chg="del">
          <ac:chgData name="pantelis balaouras" userId="25e8755020fc1734" providerId="LiveId" clId="{AD12BC71-E82F-4B6E-8A51-3192EF25B519}" dt="2024-05-02T07:21:20.714" v="35" actId="478"/>
          <ac:spMkLst>
            <pc:docMk/>
            <pc:sldMk cId="750286666" sldId="438"/>
            <ac:spMk id="3" creationId="{17E4B6F4-910A-465B-8D37-FDAFB8260467}"/>
          </ac:spMkLst>
        </pc:spChg>
        <pc:spChg chg="add mod">
          <ac:chgData name="pantelis balaouras" userId="25e8755020fc1734" providerId="LiveId" clId="{AD12BC71-E82F-4B6E-8A51-3192EF25B519}" dt="2024-05-02T07:21:27.689" v="37" actId="167"/>
          <ac:spMkLst>
            <pc:docMk/>
            <pc:sldMk cId="750286666" sldId="438"/>
            <ac:spMk id="8" creationId="{C0875516-E3E5-84BE-0127-F42E8F89EA5E}"/>
          </ac:spMkLst>
        </pc:spChg>
        <pc:picChg chg="del mod">
          <ac:chgData name="pantelis balaouras" userId="25e8755020fc1734" providerId="LiveId" clId="{AD12BC71-E82F-4B6E-8A51-3192EF25B519}" dt="2024-05-02T07:21:18.783" v="34" actId="478"/>
          <ac:picMkLst>
            <pc:docMk/>
            <pc:sldMk cId="750286666" sldId="438"/>
            <ac:picMk id="2" creationId="{932E6542-705E-5980-67AD-E720FB5761A6}"/>
          </ac:picMkLst>
        </pc:picChg>
        <pc:picChg chg="add mod">
          <ac:chgData name="pantelis balaouras" userId="25e8755020fc1734" providerId="LiveId" clId="{AD12BC71-E82F-4B6E-8A51-3192EF25B519}" dt="2024-05-02T07:21:36.423" v="38" actId="1076"/>
          <ac:picMkLst>
            <pc:docMk/>
            <pc:sldMk cId="750286666" sldId="438"/>
            <ac:picMk id="7" creationId="{346F345D-19E5-C21A-C304-A572815FF43F}"/>
          </ac:picMkLst>
        </pc:picChg>
      </pc:sldChg>
      <pc:sldChg chg="modSp mod">
        <pc:chgData name="pantelis balaouras" userId="25e8755020fc1734" providerId="LiveId" clId="{AD12BC71-E82F-4B6E-8A51-3192EF25B519}" dt="2024-05-02T07:20:32.929" v="26" actId="14100"/>
        <pc:sldMkLst>
          <pc:docMk/>
          <pc:sldMk cId="1250625190" sldId="446"/>
        </pc:sldMkLst>
        <pc:spChg chg="mod">
          <ac:chgData name="pantelis balaouras" userId="25e8755020fc1734" providerId="LiveId" clId="{AD12BC71-E82F-4B6E-8A51-3192EF25B519}" dt="2024-05-02T07:20:28.834" v="25" actId="1076"/>
          <ac:spMkLst>
            <pc:docMk/>
            <pc:sldMk cId="1250625190" sldId="446"/>
            <ac:spMk id="3" creationId="{4DA45394-133D-9D33-9501-8C1DF3A44832}"/>
          </ac:spMkLst>
        </pc:spChg>
        <pc:spChg chg="mod">
          <ac:chgData name="pantelis balaouras" userId="25e8755020fc1734" providerId="LiveId" clId="{AD12BC71-E82F-4B6E-8A51-3192EF25B519}" dt="2024-05-02T07:20:32.929" v="26" actId="14100"/>
          <ac:spMkLst>
            <pc:docMk/>
            <pc:sldMk cId="1250625190" sldId="446"/>
            <ac:spMk id="4" creationId="{EBD28C1D-0979-BF69-8F23-038370B1F3AD}"/>
          </ac:spMkLst>
        </pc:spChg>
        <pc:picChg chg="mod">
          <ac:chgData name="pantelis balaouras" userId="25e8755020fc1734" providerId="LiveId" clId="{AD12BC71-E82F-4B6E-8A51-3192EF25B519}" dt="2024-05-02T07:20:25.020" v="24" actId="1076"/>
          <ac:picMkLst>
            <pc:docMk/>
            <pc:sldMk cId="1250625190" sldId="446"/>
            <ac:picMk id="2" creationId="{9828CE61-7907-62F7-10D0-35FCE6203079}"/>
          </ac:picMkLst>
        </pc:picChg>
      </pc:sldChg>
      <pc:sldChg chg="modSp">
        <pc:chgData name="pantelis balaouras" userId="25e8755020fc1734" providerId="LiveId" clId="{AD12BC71-E82F-4B6E-8A51-3192EF25B519}" dt="2024-05-02T07:20:39.376" v="27" actId="1076"/>
        <pc:sldMkLst>
          <pc:docMk/>
          <pc:sldMk cId="568782003" sldId="464"/>
        </pc:sldMkLst>
        <pc:picChg chg="mod">
          <ac:chgData name="pantelis balaouras" userId="25e8755020fc1734" providerId="LiveId" clId="{AD12BC71-E82F-4B6E-8A51-3192EF25B519}" dt="2024-05-02T07:20:39.376" v="27" actId="1076"/>
          <ac:picMkLst>
            <pc:docMk/>
            <pc:sldMk cId="568782003" sldId="464"/>
            <ac:picMk id="7" creationId="{F4AFBFDC-9B00-5AC6-4394-9F1D79B8612C}"/>
          </ac:picMkLst>
        </pc:picChg>
      </pc:sldChg>
      <pc:sldChg chg="addSp delSp modSp mod">
        <pc:chgData name="pantelis balaouras" userId="25e8755020fc1734" providerId="LiveId" clId="{AD12BC71-E82F-4B6E-8A51-3192EF25B519}" dt="2024-05-02T07:23:17.872" v="55" actId="1076"/>
        <pc:sldMkLst>
          <pc:docMk/>
          <pc:sldMk cId="4101063229" sldId="495"/>
        </pc:sldMkLst>
        <pc:spChg chg="del">
          <ac:chgData name="pantelis balaouras" userId="25e8755020fc1734" providerId="LiveId" clId="{AD12BC71-E82F-4B6E-8A51-3192EF25B519}" dt="2024-05-02T07:23:01.626" v="51" actId="478"/>
          <ac:spMkLst>
            <pc:docMk/>
            <pc:sldMk cId="4101063229" sldId="495"/>
            <ac:spMk id="3" creationId="{8E23912D-7ABC-2A8C-3D74-CF5C2C49C417}"/>
          </ac:spMkLst>
        </pc:spChg>
        <pc:spChg chg="add mod">
          <ac:chgData name="pantelis balaouras" userId="25e8755020fc1734" providerId="LiveId" clId="{AD12BC71-E82F-4B6E-8A51-3192EF25B519}" dt="2024-05-02T07:23:11.220" v="54" actId="167"/>
          <ac:spMkLst>
            <pc:docMk/>
            <pc:sldMk cId="4101063229" sldId="495"/>
            <ac:spMk id="8" creationId="{0D9382EF-5964-220F-4EA5-1D30527A5175}"/>
          </ac:spMkLst>
        </pc:spChg>
        <pc:spChg chg="del">
          <ac:chgData name="pantelis balaouras" userId="25e8755020fc1734" providerId="LiveId" clId="{AD12BC71-E82F-4B6E-8A51-3192EF25B519}" dt="2024-05-02T07:22:58.751" v="50" actId="478"/>
          <ac:spMkLst>
            <pc:docMk/>
            <pc:sldMk cId="4101063229" sldId="495"/>
            <ac:spMk id="10" creationId="{ED2F4DDC-EDFB-2077-F4D4-7EFCA890F8B7}"/>
          </ac:spMkLst>
        </pc:spChg>
        <pc:picChg chg="del mod">
          <ac:chgData name="pantelis balaouras" userId="25e8755020fc1734" providerId="LiveId" clId="{AD12BC71-E82F-4B6E-8A51-3192EF25B519}" dt="2024-05-02T07:22:55.627" v="49" actId="478"/>
          <ac:picMkLst>
            <pc:docMk/>
            <pc:sldMk cId="4101063229" sldId="495"/>
            <ac:picMk id="2" creationId="{A931AEEF-163D-9EC4-E6BA-ADA3440863E1}"/>
          </ac:picMkLst>
        </pc:picChg>
        <pc:picChg chg="add mod">
          <ac:chgData name="pantelis balaouras" userId="25e8755020fc1734" providerId="LiveId" clId="{AD12BC71-E82F-4B6E-8A51-3192EF25B519}" dt="2024-05-02T07:23:17.872" v="55" actId="1076"/>
          <ac:picMkLst>
            <pc:docMk/>
            <pc:sldMk cId="4101063229" sldId="495"/>
            <ac:picMk id="7" creationId="{C7091067-24F5-0B34-AB2E-A3D07D478656}"/>
          </ac:picMkLst>
        </pc:picChg>
      </pc:sldChg>
      <pc:sldChg chg="addSp delSp modSp mod">
        <pc:chgData name="pantelis balaouras" userId="25e8755020fc1734" providerId="LiveId" clId="{AD12BC71-E82F-4B6E-8A51-3192EF25B519}" dt="2024-05-02T07:24:04.033" v="63" actId="403"/>
        <pc:sldMkLst>
          <pc:docMk/>
          <pc:sldMk cId="886959175" sldId="524"/>
        </pc:sldMkLst>
        <pc:spChg chg="del">
          <ac:chgData name="pantelis balaouras" userId="25e8755020fc1734" providerId="LiveId" clId="{AD12BC71-E82F-4B6E-8A51-3192EF25B519}" dt="2024-05-02T07:23:39.423" v="57" actId="478"/>
          <ac:spMkLst>
            <pc:docMk/>
            <pc:sldMk cId="886959175" sldId="524"/>
            <ac:spMk id="3" creationId="{0385DD08-B10C-79C6-AD5F-357B74C688E9}"/>
          </ac:spMkLst>
        </pc:spChg>
        <pc:spChg chg="mod">
          <ac:chgData name="pantelis balaouras" userId="25e8755020fc1734" providerId="LiveId" clId="{AD12BC71-E82F-4B6E-8A51-3192EF25B519}" dt="2024-05-02T07:24:04.033" v="63" actId="403"/>
          <ac:spMkLst>
            <pc:docMk/>
            <pc:sldMk cId="886959175" sldId="524"/>
            <ac:spMk id="6" creationId="{AA5AE911-E515-48E3-AB8B-121C68B77A58}"/>
          </ac:spMkLst>
        </pc:spChg>
        <pc:spChg chg="add mod">
          <ac:chgData name="pantelis balaouras" userId="25e8755020fc1734" providerId="LiveId" clId="{AD12BC71-E82F-4B6E-8A51-3192EF25B519}" dt="2024-05-02T07:23:41.080" v="58"/>
          <ac:spMkLst>
            <pc:docMk/>
            <pc:sldMk cId="886959175" sldId="524"/>
            <ac:spMk id="8" creationId="{E6F5B3BD-B119-5F71-4CFE-B94744BD63EB}"/>
          </ac:spMkLst>
        </pc:spChg>
        <pc:picChg chg="del">
          <ac:chgData name="pantelis balaouras" userId="25e8755020fc1734" providerId="LiveId" clId="{AD12BC71-E82F-4B6E-8A51-3192EF25B519}" dt="2024-05-02T07:23:37.052" v="56" actId="478"/>
          <ac:picMkLst>
            <pc:docMk/>
            <pc:sldMk cId="886959175" sldId="524"/>
            <ac:picMk id="2" creationId="{E8F64DEA-0695-C086-67FC-3809973270DF}"/>
          </ac:picMkLst>
        </pc:picChg>
        <pc:picChg chg="add mod">
          <ac:chgData name="pantelis balaouras" userId="25e8755020fc1734" providerId="LiveId" clId="{AD12BC71-E82F-4B6E-8A51-3192EF25B519}" dt="2024-05-02T07:23:52.579" v="61" actId="14100"/>
          <ac:picMkLst>
            <pc:docMk/>
            <pc:sldMk cId="886959175" sldId="524"/>
            <ac:picMk id="7" creationId="{D77DA6A6-51C6-C42A-DAC3-BE31E5BBE536}"/>
          </ac:picMkLst>
        </pc:picChg>
      </pc:sldChg>
      <pc:sldChg chg="addSp delSp modSp mod">
        <pc:chgData name="pantelis balaouras" userId="25e8755020fc1734" providerId="LiveId" clId="{AD12BC71-E82F-4B6E-8A51-3192EF25B519}" dt="2024-05-02T09:30:00.388" v="65" actId="20577"/>
        <pc:sldMkLst>
          <pc:docMk/>
          <pc:sldMk cId="2585051265" sldId="535"/>
        </pc:sldMkLst>
        <pc:spChg chg="del">
          <ac:chgData name="pantelis balaouras" userId="25e8755020fc1734" providerId="LiveId" clId="{AD12BC71-E82F-4B6E-8A51-3192EF25B519}" dt="2024-05-02T07:17:56.986" v="2" actId="478"/>
          <ac:spMkLst>
            <pc:docMk/>
            <pc:sldMk cId="2585051265" sldId="535"/>
            <ac:spMk id="3" creationId="{4A1A03FD-DBE8-88F4-1AA3-88B814677301}"/>
          </ac:spMkLst>
        </pc:spChg>
        <pc:spChg chg="add mod">
          <ac:chgData name="pantelis balaouras" userId="25e8755020fc1734" providerId="LiveId" clId="{AD12BC71-E82F-4B6E-8A51-3192EF25B519}" dt="2024-05-02T07:18:03.361" v="3"/>
          <ac:spMkLst>
            <pc:docMk/>
            <pc:sldMk cId="2585051265" sldId="535"/>
            <ac:spMk id="4" creationId="{4D4EF1C9-A165-9D5C-BFBE-A918BD370AA2}"/>
          </ac:spMkLst>
        </pc:spChg>
        <pc:spChg chg="mod">
          <ac:chgData name="pantelis balaouras" userId="25e8755020fc1734" providerId="LiveId" clId="{AD12BC71-E82F-4B6E-8A51-3192EF25B519}" dt="2024-05-02T09:30:00.388" v="65" actId="20577"/>
          <ac:spMkLst>
            <pc:docMk/>
            <pc:sldMk cId="2585051265" sldId="535"/>
            <ac:spMk id="13" creationId="{ACBE9AD0-B2F0-4ADA-8F10-B83476743F9C}"/>
          </ac:spMkLst>
        </pc:spChg>
        <pc:picChg chg="del">
          <ac:chgData name="pantelis balaouras" userId="25e8755020fc1734" providerId="LiveId" clId="{AD12BC71-E82F-4B6E-8A51-3192EF25B519}" dt="2024-05-02T07:17:54.550" v="1" actId="478"/>
          <ac:picMkLst>
            <pc:docMk/>
            <pc:sldMk cId="2585051265" sldId="535"/>
            <ac:picMk id="2" creationId="{7F194105-A616-1811-CCD2-0261AE6759AF}"/>
          </ac:picMkLst>
        </pc:picChg>
        <pc:picChg chg="add mod">
          <ac:chgData name="pantelis balaouras" userId="25e8755020fc1734" providerId="LiveId" clId="{AD12BC71-E82F-4B6E-8A51-3192EF25B519}" dt="2024-05-02T07:18:03.361" v="3"/>
          <ac:picMkLst>
            <pc:docMk/>
            <pc:sldMk cId="2585051265" sldId="535"/>
            <ac:picMk id="6" creationId="{29FCA645-ADA7-FF37-A584-C0AE1A1F2F2C}"/>
          </ac:picMkLst>
        </pc:picChg>
      </pc:sldChg>
      <pc:sldChg chg="addSp delSp modSp mod">
        <pc:chgData name="pantelis balaouras" userId="25e8755020fc1734" providerId="LiveId" clId="{AD12BC71-E82F-4B6E-8A51-3192EF25B519}" dt="2024-05-02T07:21:53.236" v="42"/>
        <pc:sldMkLst>
          <pc:docMk/>
          <pc:sldMk cId="358170688" sldId="536"/>
        </pc:sldMkLst>
        <pc:spChg chg="del">
          <ac:chgData name="pantelis balaouras" userId="25e8755020fc1734" providerId="LiveId" clId="{AD12BC71-E82F-4B6E-8A51-3192EF25B519}" dt="2024-05-02T07:21:51.910" v="41" actId="478"/>
          <ac:spMkLst>
            <pc:docMk/>
            <pc:sldMk cId="358170688" sldId="536"/>
            <ac:spMk id="3" creationId="{AC7F6717-29DE-BD28-7F16-8C0FE3213CF9}"/>
          </ac:spMkLst>
        </pc:spChg>
        <pc:spChg chg="add mod">
          <ac:chgData name="pantelis balaouras" userId="25e8755020fc1734" providerId="LiveId" clId="{AD12BC71-E82F-4B6E-8A51-3192EF25B519}" dt="2024-05-02T07:21:53.236" v="42"/>
          <ac:spMkLst>
            <pc:docMk/>
            <pc:sldMk cId="358170688" sldId="536"/>
            <ac:spMk id="8" creationId="{8A314476-8853-DAAB-6AB5-492D9DA79E1F}"/>
          </ac:spMkLst>
        </pc:spChg>
        <pc:picChg chg="del mod">
          <ac:chgData name="pantelis balaouras" userId="25e8755020fc1734" providerId="LiveId" clId="{AD12BC71-E82F-4B6E-8A51-3192EF25B519}" dt="2024-05-02T07:21:50.022" v="40" actId="478"/>
          <ac:picMkLst>
            <pc:docMk/>
            <pc:sldMk cId="358170688" sldId="536"/>
            <ac:picMk id="2" creationId="{6A3A7304-D182-BBD1-2459-7BFECA405F58}"/>
          </ac:picMkLst>
        </pc:picChg>
        <pc:picChg chg="add mod">
          <ac:chgData name="pantelis balaouras" userId="25e8755020fc1734" providerId="LiveId" clId="{AD12BC71-E82F-4B6E-8A51-3192EF25B519}" dt="2024-05-02T07:21:53.236" v="42"/>
          <ac:picMkLst>
            <pc:docMk/>
            <pc:sldMk cId="358170688" sldId="536"/>
            <ac:picMk id="7" creationId="{FF2BA542-C6CA-87C6-531F-D313E1BA70A7}"/>
          </ac:picMkLst>
        </pc:picChg>
      </pc:sldChg>
      <pc:sldChg chg="modSp">
        <pc:chgData name="pantelis balaouras" userId="25e8755020fc1734" providerId="LiveId" clId="{AD12BC71-E82F-4B6E-8A51-3192EF25B519}" dt="2024-05-02T07:20:44.454" v="28" actId="1076"/>
        <pc:sldMkLst>
          <pc:docMk/>
          <pc:sldMk cId="1983341750" sldId="544"/>
        </pc:sldMkLst>
        <pc:picChg chg="mod">
          <ac:chgData name="pantelis balaouras" userId="25e8755020fc1734" providerId="LiveId" clId="{AD12BC71-E82F-4B6E-8A51-3192EF25B519}" dt="2024-05-02T07:20:44.454" v="28" actId="1076"/>
          <ac:picMkLst>
            <pc:docMk/>
            <pc:sldMk cId="1983341750" sldId="544"/>
            <ac:picMk id="15" creationId="{C72B339E-F8E2-4382-0E22-B7F1EA140BFD}"/>
          </ac:picMkLst>
        </pc:picChg>
      </pc:sldChg>
      <pc:sldChg chg="modSp mod">
        <pc:chgData name="pantelis balaouras" userId="25e8755020fc1734" providerId="LiveId" clId="{AD12BC71-E82F-4B6E-8A51-3192EF25B519}" dt="2024-05-02T07:19:59.314" v="20" actId="1076"/>
        <pc:sldMkLst>
          <pc:docMk/>
          <pc:sldMk cId="4216021467" sldId="549"/>
        </pc:sldMkLst>
        <pc:spChg chg="mod">
          <ac:chgData name="pantelis balaouras" userId="25e8755020fc1734" providerId="LiveId" clId="{AD12BC71-E82F-4B6E-8A51-3192EF25B519}" dt="2024-05-02T07:19:59.314" v="20" actId="1076"/>
          <ac:spMkLst>
            <pc:docMk/>
            <pc:sldMk cId="4216021467" sldId="549"/>
            <ac:spMk id="4" creationId="{13957AC4-0829-EA43-A252-663E79DA8907}"/>
          </ac:spMkLst>
        </pc:spChg>
        <pc:spChg chg="mod">
          <ac:chgData name="pantelis balaouras" userId="25e8755020fc1734" providerId="LiveId" clId="{AD12BC71-E82F-4B6E-8A51-3192EF25B519}" dt="2024-05-02T07:19:34.767" v="16" actId="27636"/>
          <ac:spMkLst>
            <pc:docMk/>
            <pc:sldMk cId="4216021467" sldId="549"/>
            <ac:spMk id="9" creationId="{A9E2F235-F39B-BA36-8AFC-C7E8F9729CD5}"/>
          </ac:spMkLst>
        </pc:spChg>
        <pc:picChg chg="mod">
          <ac:chgData name="pantelis balaouras" userId="25e8755020fc1734" providerId="LiveId" clId="{AD12BC71-E82F-4B6E-8A51-3192EF25B519}" dt="2024-05-02T07:19:54.975" v="19" actId="1076"/>
          <ac:picMkLst>
            <pc:docMk/>
            <pc:sldMk cId="4216021467" sldId="549"/>
            <ac:picMk id="2050" creationId="{A4FFE806-3462-B665-DD34-D68846AD21DE}"/>
          </ac:picMkLst>
        </pc:picChg>
      </pc:sldChg>
      <pc:sldChg chg="modSp mod">
        <pc:chgData name="pantelis balaouras" userId="25e8755020fc1734" providerId="LiveId" clId="{AD12BC71-E82F-4B6E-8A51-3192EF25B519}" dt="2024-05-02T07:22:32.408" v="47" actId="6549"/>
        <pc:sldMkLst>
          <pc:docMk/>
          <pc:sldMk cId="30697695" sldId="561"/>
        </pc:sldMkLst>
        <pc:spChg chg="mod">
          <ac:chgData name="pantelis balaouras" userId="25e8755020fc1734" providerId="LiveId" clId="{AD12BC71-E82F-4B6E-8A51-3192EF25B519}" dt="2024-05-02T07:22:32.408" v="47" actId="6549"/>
          <ac:spMkLst>
            <pc:docMk/>
            <pc:sldMk cId="30697695" sldId="561"/>
            <ac:spMk id="6" creationId="{13725DC3-E1D4-4E92-AF5A-F0DED3AA5B9A}"/>
          </ac:spMkLst>
        </pc:spChg>
        <pc:picChg chg="mod">
          <ac:chgData name="pantelis balaouras" userId="25e8755020fc1734" providerId="LiveId" clId="{AD12BC71-E82F-4B6E-8A51-3192EF25B519}" dt="2024-05-02T07:22:02.236" v="43" actId="1076"/>
          <ac:picMkLst>
            <pc:docMk/>
            <pc:sldMk cId="30697695" sldId="561"/>
            <ac:picMk id="1026" creationId="{4A6182B8-05D6-9B3B-7F98-F7F80DC7975E}"/>
          </ac:picMkLst>
        </pc:picChg>
      </pc:sldChg>
    </pc:docChg>
  </pc:docChgLst>
  <pc:docChgLst>
    <pc:chgData name="Ioanna Zygouri" userId="e39f6a80f86403a0" providerId="LiveId" clId="{B6EEC770-1FB2-49C8-A875-88A6A8404FF3}"/>
    <pc:docChg chg="custSel modSld">
      <pc:chgData name="Ioanna Zygouri" userId="e39f6a80f86403a0" providerId="LiveId" clId="{B6EEC770-1FB2-49C8-A875-88A6A8404FF3}" dt="2024-05-23T13:32:21.222" v="124"/>
      <pc:docMkLst>
        <pc:docMk/>
      </pc:docMkLst>
      <pc:sldChg chg="modSp mod">
        <pc:chgData name="Ioanna Zygouri" userId="e39f6a80f86403a0" providerId="LiveId" clId="{B6EEC770-1FB2-49C8-A875-88A6A8404FF3}" dt="2024-05-23T13:20:12.863" v="13" actId="27636"/>
        <pc:sldMkLst>
          <pc:docMk/>
          <pc:sldMk cId="616025265" sldId="261"/>
        </pc:sldMkLst>
        <pc:spChg chg="mod">
          <ac:chgData name="Ioanna Zygouri" userId="e39f6a80f86403a0" providerId="LiveId" clId="{B6EEC770-1FB2-49C8-A875-88A6A8404FF3}" dt="2024-05-23T13:20:07.304" v="10" actId="1076"/>
          <ac:spMkLst>
            <pc:docMk/>
            <pc:sldMk cId="616025265" sldId="261"/>
            <ac:spMk id="4" creationId="{E47D0821-8573-4002-9B33-F43C68A1D403}"/>
          </ac:spMkLst>
        </pc:spChg>
        <pc:spChg chg="mod">
          <ac:chgData name="Ioanna Zygouri" userId="e39f6a80f86403a0" providerId="LiveId" clId="{B6EEC770-1FB2-49C8-A875-88A6A8404FF3}" dt="2024-05-23T13:20:10.505" v="11" actId="1076"/>
          <ac:spMkLst>
            <pc:docMk/>
            <pc:sldMk cId="616025265" sldId="261"/>
            <ac:spMk id="5" creationId="{FAA18648-8A7B-40D3-A066-80FDB05B7DF4}"/>
          </ac:spMkLst>
        </pc:spChg>
        <pc:spChg chg="mod">
          <ac:chgData name="Ioanna Zygouri" userId="e39f6a80f86403a0" providerId="LiveId" clId="{B6EEC770-1FB2-49C8-A875-88A6A8404FF3}" dt="2024-05-23T13:20:12.863" v="13" actId="27636"/>
          <ac:spMkLst>
            <pc:docMk/>
            <pc:sldMk cId="616025265" sldId="261"/>
            <ac:spMk id="6" creationId="{AA5AE911-E515-48E3-AB8B-121C68B77A58}"/>
          </ac:spMkLst>
        </pc:spChg>
      </pc:sldChg>
      <pc:sldChg chg="modSp mod">
        <pc:chgData name="Ioanna Zygouri" userId="e39f6a80f86403a0" providerId="LiveId" clId="{B6EEC770-1FB2-49C8-A875-88A6A8404FF3}" dt="2024-05-23T13:31:49.925" v="118" actId="27636"/>
        <pc:sldMkLst>
          <pc:docMk/>
          <pc:sldMk cId="3735810742" sldId="325"/>
        </pc:sldMkLst>
        <pc:spChg chg="mod">
          <ac:chgData name="Ioanna Zygouri" userId="e39f6a80f86403a0" providerId="LiveId" clId="{B6EEC770-1FB2-49C8-A875-88A6A8404FF3}" dt="2024-05-23T13:31:49.925" v="118" actId="27636"/>
          <ac:spMkLst>
            <pc:docMk/>
            <pc:sldMk cId="3735810742" sldId="325"/>
            <ac:spMk id="3" creationId="{2C223045-2011-4DC7-8A60-9FA8F2015EF3}"/>
          </ac:spMkLst>
        </pc:spChg>
      </pc:sldChg>
      <pc:sldChg chg="modSp mod">
        <pc:chgData name="Ioanna Zygouri" userId="e39f6a80f86403a0" providerId="LiveId" clId="{B6EEC770-1FB2-49C8-A875-88A6A8404FF3}" dt="2024-05-23T13:19:33.089" v="2" actId="1076"/>
        <pc:sldMkLst>
          <pc:docMk/>
          <pc:sldMk cId="1311204911" sldId="417"/>
        </pc:sldMkLst>
        <pc:spChg chg="mod">
          <ac:chgData name="Ioanna Zygouri" userId="e39f6a80f86403a0" providerId="LiveId" clId="{B6EEC770-1FB2-49C8-A875-88A6A8404FF3}" dt="2024-05-23T13:19:33.089" v="2" actId="1076"/>
          <ac:spMkLst>
            <pc:docMk/>
            <pc:sldMk cId="1311204911" sldId="417"/>
            <ac:spMk id="4" creationId="{9A6A0DFE-6EE7-43A9-9127-F286DC144B85}"/>
          </ac:spMkLst>
        </pc:spChg>
      </pc:sldChg>
      <pc:sldChg chg="modSp mod">
        <pc:chgData name="Ioanna Zygouri" userId="e39f6a80f86403a0" providerId="LiveId" clId="{B6EEC770-1FB2-49C8-A875-88A6A8404FF3}" dt="2024-05-23T13:21:48.192" v="40" actId="1076"/>
        <pc:sldMkLst>
          <pc:docMk/>
          <pc:sldMk cId="2140994750" sldId="437"/>
        </pc:sldMkLst>
        <pc:spChg chg="mod">
          <ac:chgData name="Ioanna Zygouri" userId="e39f6a80f86403a0" providerId="LiveId" clId="{B6EEC770-1FB2-49C8-A875-88A6A8404FF3}" dt="2024-05-23T13:21:40.816" v="37" actId="1076"/>
          <ac:spMkLst>
            <pc:docMk/>
            <pc:sldMk cId="2140994750" sldId="437"/>
            <ac:spMk id="4" creationId="{E47D0821-8573-4002-9B33-F43C68A1D403}"/>
          </ac:spMkLst>
        </pc:spChg>
        <pc:spChg chg="mod">
          <ac:chgData name="Ioanna Zygouri" userId="e39f6a80f86403a0" providerId="LiveId" clId="{B6EEC770-1FB2-49C8-A875-88A6A8404FF3}" dt="2024-05-23T13:21:48.192" v="40" actId="1076"/>
          <ac:spMkLst>
            <pc:docMk/>
            <pc:sldMk cId="2140994750" sldId="437"/>
            <ac:spMk id="5" creationId="{FAA18648-8A7B-40D3-A066-80FDB05B7DF4}"/>
          </ac:spMkLst>
        </pc:spChg>
        <pc:spChg chg="mod">
          <ac:chgData name="Ioanna Zygouri" userId="e39f6a80f86403a0" providerId="LiveId" clId="{B6EEC770-1FB2-49C8-A875-88A6A8404FF3}" dt="2024-05-23T13:21:45.856" v="39" actId="1076"/>
          <ac:spMkLst>
            <pc:docMk/>
            <pc:sldMk cId="2140994750" sldId="437"/>
            <ac:spMk id="6" creationId="{AA5AE911-E515-48E3-AB8B-121C68B77A58}"/>
          </ac:spMkLst>
        </pc:spChg>
      </pc:sldChg>
      <pc:sldChg chg="modSp mod">
        <pc:chgData name="Ioanna Zygouri" userId="e39f6a80f86403a0" providerId="LiveId" clId="{B6EEC770-1FB2-49C8-A875-88A6A8404FF3}" dt="2024-05-23T13:22:35.304" v="56" actId="27636"/>
        <pc:sldMkLst>
          <pc:docMk/>
          <pc:sldMk cId="750286666" sldId="438"/>
        </pc:sldMkLst>
        <pc:spChg chg="mod">
          <ac:chgData name="Ioanna Zygouri" userId="e39f6a80f86403a0" providerId="LiveId" clId="{B6EEC770-1FB2-49C8-A875-88A6A8404FF3}" dt="2024-05-23T13:22:29.849" v="53" actId="1076"/>
          <ac:spMkLst>
            <pc:docMk/>
            <pc:sldMk cId="750286666" sldId="438"/>
            <ac:spMk id="4" creationId="{E47D0821-8573-4002-9B33-F43C68A1D403}"/>
          </ac:spMkLst>
        </pc:spChg>
        <pc:spChg chg="mod">
          <ac:chgData name="Ioanna Zygouri" userId="e39f6a80f86403a0" providerId="LiveId" clId="{B6EEC770-1FB2-49C8-A875-88A6A8404FF3}" dt="2024-05-23T13:22:31.992" v="54" actId="1076"/>
          <ac:spMkLst>
            <pc:docMk/>
            <pc:sldMk cId="750286666" sldId="438"/>
            <ac:spMk id="5" creationId="{FAA18648-8A7B-40D3-A066-80FDB05B7DF4}"/>
          </ac:spMkLst>
        </pc:spChg>
        <pc:spChg chg="mod">
          <ac:chgData name="Ioanna Zygouri" userId="e39f6a80f86403a0" providerId="LiveId" clId="{B6EEC770-1FB2-49C8-A875-88A6A8404FF3}" dt="2024-05-23T13:22:35.304" v="56" actId="27636"/>
          <ac:spMkLst>
            <pc:docMk/>
            <pc:sldMk cId="750286666" sldId="438"/>
            <ac:spMk id="6" creationId="{AA5AE911-E515-48E3-AB8B-121C68B77A58}"/>
          </ac:spMkLst>
        </pc:spChg>
      </pc:sldChg>
      <pc:sldChg chg="modSp mod">
        <pc:chgData name="Ioanna Zygouri" userId="e39f6a80f86403a0" providerId="LiveId" clId="{B6EEC770-1FB2-49C8-A875-88A6A8404FF3}" dt="2024-05-23T13:20:58.171" v="25" actId="27636"/>
        <pc:sldMkLst>
          <pc:docMk/>
          <pc:sldMk cId="3038715148" sldId="442"/>
        </pc:sldMkLst>
        <pc:spChg chg="mod">
          <ac:chgData name="Ioanna Zygouri" userId="e39f6a80f86403a0" providerId="LiveId" clId="{B6EEC770-1FB2-49C8-A875-88A6A8404FF3}" dt="2024-05-23T13:20:55.616" v="23" actId="1076"/>
          <ac:spMkLst>
            <pc:docMk/>
            <pc:sldMk cId="3038715148" sldId="442"/>
            <ac:spMk id="5" creationId="{779F93A1-3BC4-4CAA-B56F-3375A7D00191}"/>
          </ac:spMkLst>
        </pc:spChg>
        <pc:spChg chg="mod">
          <ac:chgData name="Ioanna Zygouri" userId="e39f6a80f86403a0" providerId="LiveId" clId="{B6EEC770-1FB2-49C8-A875-88A6A8404FF3}" dt="2024-05-23T13:20:58.171" v="25" actId="27636"/>
          <ac:spMkLst>
            <pc:docMk/>
            <pc:sldMk cId="3038715148" sldId="442"/>
            <ac:spMk id="8" creationId="{B7397BB1-EFFC-5CD7-ACD9-E7BD863406B0}"/>
          </ac:spMkLst>
        </pc:spChg>
      </pc:sldChg>
      <pc:sldChg chg="modSp mod">
        <pc:chgData name="Ioanna Zygouri" userId="e39f6a80f86403a0" providerId="LiveId" clId="{B6EEC770-1FB2-49C8-A875-88A6A8404FF3}" dt="2024-05-23T13:21:15.497" v="30" actId="1076"/>
        <pc:sldMkLst>
          <pc:docMk/>
          <pc:sldMk cId="1250625190" sldId="446"/>
        </pc:sldMkLst>
        <pc:spChg chg="mod">
          <ac:chgData name="Ioanna Zygouri" userId="e39f6a80f86403a0" providerId="LiveId" clId="{B6EEC770-1FB2-49C8-A875-88A6A8404FF3}" dt="2024-05-23T13:21:15.497" v="30" actId="1076"/>
          <ac:spMkLst>
            <pc:docMk/>
            <pc:sldMk cId="1250625190" sldId="446"/>
            <ac:spMk id="5" creationId="{00000000-0000-0000-0000-000000000000}"/>
          </ac:spMkLst>
        </pc:spChg>
      </pc:sldChg>
      <pc:sldChg chg="modSp mod">
        <pc:chgData name="Ioanna Zygouri" userId="e39f6a80f86403a0" providerId="LiveId" clId="{B6EEC770-1FB2-49C8-A875-88A6A8404FF3}" dt="2024-05-23T13:21:22.216" v="33" actId="27636"/>
        <pc:sldMkLst>
          <pc:docMk/>
          <pc:sldMk cId="568782003" sldId="464"/>
        </pc:sldMkLst>
        <pc:spChg chg="mod">
          <ac:chgData name="Ioanna Zygouri" userId="e39f6a80f86403a0" providerId="LiveId" clId="{B6EEC770-1FB2-49C8-A875-88A6A8404FF3}" dt="2024-05-23T13:21:22.216" v="33" actId="27636"/>
          <ac:spMkLst>
            <pc:docMk/>
            <pc:sldMk cId="568782003" sldId="464"/>
            <ac:spMk id="4" creationId="{51C815F9-D106-FD55-36C1-AF8F5302263A}"/>
          </ac:spMkLst>
        </pc:spChg>
        <pc:spChg chg="mod">
          <ac:chgData name="Ioanna Zygouri" userId="e39f6a80f86403a0" providerId="LiveId" clId="{B6EEC770-1FB2-49C8-A875-88A6A8404FF3}" dt="2024-05-23T13:21:19.504" v="31" actId="1076"/>
          <ac:spMkLst>
            <pc:docMk/>
            <pc:sldMk cId="568782003" sldId="464"/>
            <ac:spMk id="5" creationId="{779F93A1-3BC4-4CAA-B56F-3375A7D00191}"/>
          </ac:spMkLst>
        </pc:spChg>
      </pc:sldChg>
      <pc:sldChg chg="modSp mod">
        <pc:chgData name="Ioanna Zygouri" userId="e39f6a80f86403a0" providerId="LiveId" clId="{B6EEC770-1FB2-49C8-A875-88A6A8404FF3}" dt="2024-05-23T13:21:54.224" v="42" actId="1076"/>
        <pc:sldMkLst>
          <pc:docMk/>
          <pc:sldMk cId="4036588873" sldId="467"/>
        </pc:sldMkLst>
        <pc:spChg chg="mod">
          <ac:chgData name="Ioanna Zygouri" userId="e39f6a80f86403a0" providerId="LiveId" clId="{B6EEC770-1FB2-49C8-A875-88A6A8404FF3}" dt="2024-05-23T13:21:51.929" v="41" actId="1076"/>
          <ac:spMkLst>
            <pc:docMk/>
            <pc:sldMk cId="4036588873" sldId="467"/>
            <ac:spMk id="5" creationId="{779F93A1-3BC4-4CAA-B56F-3375A7D00191}"/>
          </ac:spMkLst>
        </pc:spChg>
        <pc:spChg chg="mod">
          <ac:chgData name="Ioanna Zygouri" userId="e39f6a80f86403a0" providerId="LiveId" clId="{B6EEC770-1FB2-49C8-A875-88A6A8404FF3}" dt="2024-05-23T13:21:54.224" v="42" actId="1076"/>
          <ac:spMkLst>
            <pc:docMk/>
            <pc:sldMk cId="4036588873" sldId="467"/>
            <ac:spMk id="6" creationId="{13725DC3-E1D4-4E92-AF5A-F0DED3AA5B9A}"/>
          </ac:spMkLst>
        </pc:spChg>
      </pc:sldChg>
      <pc:sldChg chg="modSp mod">
        <pc:chgData name="Ioanna Zygouri" userId="e39f6a80f86403a0" providerId="LiveId" clId="{B6EEC770-1FB2-49C8-A875-88A6A8404FF3}" dt="2024-05-23T13:22:43.488" v="61" actId="1076"/>
        <pc:sldMkLst>
          <pc:docMk/>
          <pc:sldMk cId="319678960" sldId="487"/>
        </pc:sldMkLst>
        <pc:spChg chg="mod">
          <ac:chgData name="Ioanna Zygouri" userId="e39f6a80f86403a0" providerId="LiveId" clId="{B6EEC770-1FB2-49C8-A875-88A6A8404FF3}" dt="2024-05-23T13:22:43.488" v="61" actId="1076"/>
          <ac:spMkLst>
            <pc:docMk/>
            <pc:sldMk cId="319678960" sldId="487"/>
            <ac:spMk id="2" creationId="{00000000-0000-0000-0000-000000000000}"/>
          </ac:spMkLst>
        </pc:spChg>
        <pc:spChg chg="mod">
          <ac:chgData name="Ioanna Zygouri" userId="e39f6a80f86403a0" providerId="LiveId" clId="{B6EEC770-1FB2-49C8-A875-88A6A8404FF3}" dt="2024-05-23T13:22:39.217" v="57" actId="1076"/>
          <ac:spMkLst>
            <pc:docMk/>
            <pc:sldMk cId="319678960" sldId="487"/>
            <ac:spMk id="5" creationId="{779F93A1-3BC4-4CAA-B56F-3375A7D00191}"/>
          </ac:spMkLst>
        </pc:spChg>
        <pc:spChg chg="mod">
          <ac:chgData name="Ioanna Zygouri" userId="e39f6a80f86403a0" providerId="LiveId" clId="{B6EEC770-1FB2-49C8-A875-88A6A8404FF3}" dt="2024-05-23T13:22:41.213" v="60" actId="27636"/>
          <ac:spMkLst>
            <pc:docMk/>
            <pc:sldMk cId="319678960" sldId="487"/>
            <ac:spMk id="6" creationId="{13725DC3-E1D4-4E92-AF5A-F0DED3AA5B9A}"/>
          </ac:spMkLst>
        </pc:spChg>
      </pc:sldChg>
      <pc:sldChg chg="modSp mod">
        <pc:chgData name="Ioanna Zygouri" userId="e39f6a80f86403a0" providerId="LiveId" clId="{B6EEC770-1FB2-49C8-A875-88A6A8404FF3}" dt="2024-05-23T13:22:58.929" v="66" actId="14100"/>
        <pc:sldMkLst>
          <pc:docMk/>
          <pc:sldMk cId="2177129853" sldId="488"/>
        </pc:sldMkLst>
        <pc:spChg chg="mod">
          <ac:chgData name="Ioanna Zygouri" userId="e39f6a80f86403a0" providerId="LiveId" clId="{B6EEC770-1FB2-49C8-A875-88A6A8404FF3}" dt="2024-05-23T13:22:58.929" v="66" actId="14100"/>
          <ac:spMkLst>
            <pc:docMk/>
            <pc:sldMk cId="2177129853" sldId="488"/>
            <ac:spMk id="3" creationId="{00000000-0000-0000-0000-000000000000}"/>
          </ac:spMkLst>
        </pc:spChg>
        <pc:spChg chg="mod">
          <ac:chgData name="Ioanna Zygouri" userId="e39f6a80f86403a0" providerId="LiveId" clId="{B6EEC770-1FB2-49C8-A875-88A6A8404FF3}" dt="2024-05-23T13:22:52.697" v="62" actId="1076"/>
          <ac:spMkLst>
            <pc:docMk/>
            <pc:sldMk cId="2177129853" sldId="488"/>
            <ac:spMk id="5" creationId="{779F93A1-3BC4-4CAA-B56F-3375A7D00191}"/>
          </ac:spMkLst>
        </pc:spChg>
        <pc:spChg chg="mod">
          <ac:chgData name="Ioanna Zygouri" userId="e39f6a80f86403a0" providerId="LiveId" clId="{B6EEC770-1FB2-49C8-A875-88A6A8404FF3}" dt="2024-05-23T13:22:54.973" v="64" actId="27636"/>
          <ac:spMkLst>
            <pc:docMk/>
            <pc:sldMk cId="2177129853" sldId="488"/>
            <ac:spMk id="6" creationId="{13725DC3-E1D4-4E92-AF5A-F0DED3AA5B9A}"/>
          </ac:spMkLst>
        </pc:spChg>
      </pc:sldChg>
      <pc:sldChg chg="modSp mod">
        <pc:chgData name="Ioanna Zygouri" userId="e39f6a80f86403a0" providerId="LiveId" clId="{B6EEC770-1FB2-49C8-A875-88A6A8404FF3}" dt="2024-05-23T13:23:34.744" v="73" actId="27636"/>
        <pc:sldMkLst>
          <pc:docMk/>
          <pc:sldMk cId="4101063229" sldId="495"/>
        </pc:sldMkLst>
        <pc:spChg chg="mod">
          <ac:chgData name="Ioanna Zygouri" userId="e39f6a80f86403a0" providerId="LiveId" clId="{B6EEC770-1FB2-49C8-A875-88A6A8404FF3}" dt="2024-05-23T13:23:34.744" v="73" actId="27636"/>
          <ac:spMkLst>
            <pc:docMk/>
            <pc:sldMk cId="4101063229" sldId="495"/>
            <ac:spMk id="4" creationId="{E47D0821-8573-4002-9B33-F43C68A1D403}"/>
          </ac:spMkLst>
        </pc:spChg>
      </pc:sldChg>
      <pc:sldChg chg="modSp mod">
        <pc:chgData name="Ioanna Zygouri" userId="e39f6a80f86403a0" providerId="LiveId" clId="{B6EEC770-1FB2-49C8-A875-88A6A8404FF3}" dt="2024-05-23T13:23:53.260" v="81" actId="27636"/>
        <pc:sldMkLst>
          <pc:docMk/>
          <pc:sldMk cId="1642333540" sldId="501"/>
        </pc:sldMkLst>
        <pc:spChg chg="mod">
          <ac:chgData name="Ioanna Zygouri" userId="e39f6a80f86403a0" providerId="LiveId" clId="{B6EEC770-1FB2-49C8-A875-88A6A8404FF3}" dt="2024-05-23T13:23:51.177" v="77" actId="1076"/>
          <ac:spMkLst>
            <pc:docMk/>
            <pc:sldMk cId="1642333540" sldId="501"/>
            <ac:spMk id="4" creationId="{00000000-0000-0000-0000-000000000000}"/>
          </ac:spMkLst>
        </pc:spChg>
        <pc:spChg chg="mod">
          <ac:chgData name="Ioanna Zygouri" userId="e39f6a80f86403a0" providerId="LiveId" clId="{B6EEC770-1FB2-49C8-A875-88A6A8404FF3}" dt="2024-05-23T13:23:53.260" v="81" actId="27636"/>
          <ac:spMkLst>
            <pc:docMk/>
            <pc:sldMk cId="1642333540" sldId="501"/>
            <ac:spMk id="5" creationId="{00000000-0000-0000-0000-000000000000}"/>
          </ac:spMkLst>
        </pc:spChg>
        <pc:spChg chg="mod">
          <ac:chgData name="Ioanna Zygouri" userId="e39f6a80f86403a0" providerId="LiveId" clId="{B6EEC770-1FB2-49C8-A875-88A6A8404FF3}" dt="2024-05-23T13:23:53.259" v="80" actId="27636"/>
          <ac:spMkLst>
            <pc:docMk/>
            <pc:sldMk cId="1642333540" sldId="501"/>
            <ac:spMk id="6" creationId="{00000000-0000-0000-0000-000000000000}"/>
          </ac:spMkLst>
        </pc:spChg>
      </pc:sldChg>
      <pc:sldChg chg="modSp mod">
        <pc:chgData name="Ioanna Zygouri" userId="e39f6a80f86403a0" providerId="LiveId" clId="{B6EEC770-1FB2-49C8-A875-88A6A8404FF3}" dt="2024-05-23T13:23:45.921" v="76" actId="14100"/>
        <pc:sldMkLst>
          <pc:docMk/>
          <pc:sldMk cId="3572779126" sldId="502"/>
        </pc:sldMkLst>
        <pc:spChg chg="mod">
          <ac:chgData name="Ioanna Zygouri" userId="e39f6a80f86403a0" providerId="LiveId" clId="{B6EEC770-1FB2-49C8-A875-88A6A8404FF3}" dt="2024-05-23T13:23:45.921" v="76" actId="14100"/>
          <ac:spMkLst>
            <pc:docMk/>
            <pc:sldMk cId="3572779126" sldId="502"/>
            <ac:spMk id="2" creationId="{00000000-0000-0000-0000-000000000000}"/>
          </ac:spMkLst>
        </pc:spChg>
        <pc:spChg chg="mod">
          <ac:chgData name="Ioanna Zygouri" userId="e39f6a80f86403a0" providerId="LiveId" clId="{B6EEC770-1FB2-49C8-A875-88A6A8404FF3}" dt="2024-05-23T13:23:39.456" v="74" actId="1076"/>
          <ac:spMkLst>
            <pc:docMk/>
            <pc:sldMk cId="3572779126" sldId="502"/>
            <ac:spMk id="5" creationId="{779F93A1-3BC4-4CAA-B56F-3375A7D00191}"/>
          </ac:spMkLst>
        </pc:spChg>
        <pc:spChg chg="mod">
          <ac:chgData name="Ioanna Zygouri" userId="e39f6a80f86403a0" providerId="LiveId" clId="{B6EEC770-1FB2-49C8-A875-88A6A8404FF3}" dt="2024-05-23T13:23:41.433" v="75" actId="1076"/>
          <ac:spMkLst>
            <pc:docMk/>
            <pc:sldMk cId="3572779126" sldId="502"/>
            <ac:spMk id="6" creationId="{13725DC3-E1D4-4E92-AF5A-F0DED3AA5B9A}"/>
          </ac:spMkLst>
        </pc:spChg>
      </pc:sldChg>
      <pc:sldChg chg="modSp mod">
        <pc:chgData name="Ioanna Zygouri" userId="e39f6a80f86403a0" providerId="LiveId" clId="{B6EEC770-1FB2-49C8-A875-88A6A8404FF3}" dt="2024-05-23T13:24:12.672" v="86" actId="1076"/>
        <pc:sldMkLst>
          <pc:docMk/>
          <pc:sldMk cId="796788791" sldId="504"/>
        </pc:sldMkLst>
        <pc:spChg chg="mod">
          <ac:chgData name="Ioanna Zygouri" userId="e39f6a80f86403a0" providerId="LiveId" clId="{B6EEC770-1FB2-49C8-A875-88A6A8404FF3}" dt="2024-05-23T13:24:09.193" v="85" actId="14100"/>
          <ac:spMkLst>
            <pc:docMk/>
            <pc:sldMk cId="796788791" sldId="504"/>
            <ac:spMk id="2" creationId="{00000000-0000-0000-0000-000000000000}"/>
          </ac:spMkLst>
        </pc:spChg>
        <pc:spChg chg="mod">
          <ac:chgData name="Ioanna Zygouri" userId="e39f6a80f86403a0" providerId="LiveId" clId="{B6EEC770-1FB2-49C8-A875-88A6A8404FF3}" dt="2024-05-23T13:24:12.672" v="86" actId="1076"/>
          <ac:spMkLst>
            <pc:docMk/>
            <pc:sldMk cId="796788791" sldId="504"/>
            <ac:spMk id="5" creationId="{779F93A1-3BC4-4CAA-B56F-3375A7D00191}"/>
          </ac:spMkLst>
        </pc:spChg>
        <pc:spChg chg="mod">
          <ac:chgData name="Ioanna Zygouri" userId="e39f6a80f86403a0" providerId="LiveId" clId="{B6EEC770-1FB2-49C8-A875-88A6A8404FF3}" dt="2024-05-23T13:24:04.656" v="84" actId="1076"/>
          <ac:spMkLst>
            <pc:docMk/>
            <pc:sldMk cId="796788791" sldId="504"/>
            <ac:spMk id="7" creationId="{AB686015-DE61-42A5-9649-A0C411E6C045}"/>
          </ac:spMkLst>
        </pc:spChg>
      </pc:sldChg>
      <pc:sldChg chg="modSp mod">
        <pc:chgData name="Ioanna Zygouri" userId="e39f6a80f86403a0" providerId="LiveId" clId="{B6EEC770-1FB2-49C8-A875-88A6A8404FF3}" dt="2024-05-23T13:32:03.058" v="120"/>
        <pc:sldMkLst>
          <pc:docMk/>
          <pc:sldMk cId="2491614224" sldId="518"/>
        </pc:sldMkLst>
        <pc:spChg chg="mod">
          <ac:chgData name="Ioanna Zygouri" userId="e39f6a80f86403a0" providerId="LiveId" clId="{B6EEC770-1FB2-49C8-A875-88A6A8404FF3}" dt="2024-05-23T13:32:03.058" v="120"/>
          <ac:spMkLst>
            <pc:docMk/>
            <pc:sldMk cId="2491614224" sldId="518"/>
            <ac:spMk id="3" creationId="{2C223045-2011-4DC7-8A60-9FA8F2015EF3}"/>
          </ac:spMkLst>
        </pc:spChg>
      </pc:sldChg>
      <pc:sldChg chg="modSp mod">
        <pc:chgData name="Ioanna Zygouri" userId="e39f6a80f86403a0" providerId="LiveId" clId="{B6EEC770-1FB2-49C8-A875-88A6A8404FF3}" dt="2024-05-23T13:32:21.222" v="124"/>
        <pc:sldMkLst>
          <pc:docMk/>
          <pc:sldMk cId="109626185" sldId="520"/>
        </pc:sldMkLst>
        <pc:spChg chg="mod">
          <ac:chgData name="Ioanna Zygouri" userId="e39f6a80f86403a0" providerId="LiveId" clId="{B6EEC770-1FB2-49C8-A875-88A6A8404FF3}" dt="2024-05-23T13:32:21.222" v="124"/>
          <ac:spMkLst>
            <pc:docMk/>
            <pc:sldMk cId="109626185" sldId="520"/>
            <ac:spMk id="3" creationId="{2C223045-2011-4DC7-8A60-9FA8F2015EF3}"/>
          </ac:spMkLst>
        </pc:spChg>
      </pc:sldChg>
      <pc:sldChg chg="modSp mod">
        <pc:chgData name="Ioanna Zygouri" userId="e39f6a80f86403a0" providerId="LiveId" clId="{B6EEC770-1FB2-49C8-A875-88A6A8404FF3}" dt="2024-05-23T13:24:51.576" v="109" actId="1076"/>
        <pc:sldMkLst>
          <pc:docMk/>
          <pc:sldMk cId="886959175" sldId="524"/>
        </pc:sldMkLst>
        <pc:spChg chg="mod">
          <ac:chgData name="Ioanna Zygouri" userId="e39f6a80f86403a0" providerId="LiveId" clId="{B6EEC770-1FB2-49C8-A875-88A6A8404FF3}" dt="2024-05-23T13:24:47.161" v="107" actId="1076"/>
          <ac:spMkLst>
            <pc:docMk/>
            <pc:sldMk cId="886959175" sldId="524"/>
            <ac:spMk id="4" creationId="{E47D0821-8573-4002-9B33-F43C68A1D403}"/>
          </ac:spMkLst>
        </pc:spChg>
        <pc:spChg chg="mod">
          <ac:chgData name="Ioanna Zygouri" userId="e39f6a80f86403a0" providerId="LiveId" clId="{B6EEC770-1FB2-49C8-A875-88A6A8404FF3}" dt="2024-05-23T13:24:49.529" v="108" actId="1076"/>
          <ac:spMkLst>
            <pc:docMk/>
            <pc:sldMk cId="886959175" sldId="524"/>
            <ac:spMk id="5" creationId="{FAA18648-8A7B-40D3-A066-80FDB05B7DF4}"/>
          </ac:spMkLst>
        </pc:spChg>
        <pc:spChg chg="mod">
          <ac:chgData name="Ioanna Zygouri" userId="e39f6a80f86403a0" providerId="LiveId" clId="{B6EEC770-1FB2-49C8-A875-88A6A8404FF3}" dt="2024-05-23T13:24:51.576" v="109" actId="1076"/>
          <ac:spMkLst>
            <pc:docMk/>
            <pc:sldMk cId="886959175" sldId="524"/>
            <ac:spMk id="6" creationId="{AA5AE911-E515-48E3-AB8B-121C68B77A58}"/>
          </ac:spMkLst>
        </pc:spChg>
      </pc:sldChg>
      <pc:sldChg chg="modSp mod">
        <pc:chgData name="Ioanna Zygouri" userId="e39f6a80f86403a0" providerId="LiveId" clId="{B6EEC770-1FB2-49C8-A875-88A6A8404FF3}" dt="2024-05-23T13:19:59.903" v="9" actId="27636"/>
        <pc:sldMkLst>
          <pc:docMk/>
          <pc:sldMk cId="2585051265" sldId="535"/>
        </pc:sldMkLst>
        <pc:spChg chg="mod">
          <ac:chgData name="Ioanna Zygouri" userId="e39f6a80f86403a0" providerId="LiveId" clId="{B6EEC770-1FB2-49C8-A875-88A6A8404FF3}" dt="2024-05-23T13:19:59.903" v="9" actId="27636"/>
          <ac:spMkLst>
            <pc:docMk/>
            <pc:sldMk cId="2585051265" sldId="535"/>
            <ac:spMk id="5" creationId="{F56DC747-739E-5A0C-94B8-E8F8E974AC85}"/>
          </ac:spMkLst>
        </pc:spChg>
      </pc:sldChg>
      <pc:sldChg chg="modSp mod">
        <pc:chgData name="Ioanna Zygouri" userId="e39f6a80f86403a0" providerId="LiveId" clId="{B6EEC770-1FB2-49C8-A875-88A6A8404FF3}" dt="2024-05-23T13:23:27.017" v="71" actId="14100"/>
        <pc:sldMkLst>
          <pc:docMk/>
          <pc:sldMk cId="1662365341" sldId="538"/>
        </pc:sldMkLst>
        <pc:spChg chg="mod">
          <ac:chgData name="Ioanna Zygouri" userId="e39f6a80f86403a0" providerId="LiveId" clId="{B6EEC770-1FB2-49C8-A875-88A6A8404FF3}" dt="2024-05-23T13:23:27.017" v="71" actId="14100"/>
          <ac:spMkLst>
            <pc:docMk/>
            <pc:sldMk cId="1662365341" sldId="538"/>
            <ac:spMk id="11" creationId="{00000000-0000-0000-0000-000000000000}"/>
          </ac:spMkLst>
        </pc:spChg>
      </pc:sldChg>
      <pc:sldChg chg="modSp mod">
        <pc:chgData name="Ioanna Zygouri" userId="e39f6a80f86403a0" providerId="LiveId" clId="{B6EEC770-1FB2-49C8-A875-88A6A8404FF3}" dt="2024-05-23T13:21:36.100" v="36" actId="27636"/>
        <pc:sldMkLst>
          <pc:docMk/>
          <pc:sldMk cId="1983341750" sldId="544"/>
        </pc:sldMkLst>
        <pc:spChg chg="mod">
          <ac:chgData name="Ioanna Zygouri" userId="e39f6a80f86403a0" providerId="LiveId" clId="{B6EEC770-1FB2-49C8-A875-88A6A8404FF3}" dt="2024-05-23T13:21:34.313" v="34" actId="1076"/>
          <ac:spMkLst>
            <pc:docMk/>
            <pc:sldMk cId="1983341750" sldId="544"/>
            <ac:spMk id="12" creationId="{77A949C0-F97B-3581-257D-5242AC265718}"/>
          </ac:spMkLst>
        </pc:spChg>
        <pc:spChg chg="mod">
          <ac:chgData name="Ioanna Zygouri" userId="e39f6a80f86403a0" providerId="LiveId" clId="{B6EEC770-1FB2-49C8-A875-88A6A8404FF3}" dt="2024-05-23T13:21:36.100" v="36" actId="27636"/>
          <ac:spMkLst>
            <pc:docMk/>
            <pc:sldMk cId="1983341750" sldId="544"/>
            <ac:spMk id="13" creationId="{2C8FBC11-1035-3956-8212-5EE54C43C041}"/>
          </ac:spMkLst>
        </pc:spChg>
      </pc:sldChg>
      <pc:sldChg chg="modSp mod">
        <pc:chgData name="Ioanna Zygouri" userId="e39f6a80f86403a0" providerId="LiveId" clId="{B6EEC770-1FB2-49C8-A875-88A6A8404FF3}" dt="2024-05-23T13:19:48.881" v="7" actId="14100"/>
        <pc:sldMkLst>
          <pc:docMk/>
          <pc:sldMk cId="811085658" sldId="545"/>
        </pc:sldMkLst>
        <pc:spChg chg="mod">
          <ac:chgData name="Ioanna Zygouri" userId="e39f6a80f86403a0" providerId="LiveId" clId="{B6EEC770-1FB2-49C8-A875-88A6A8404FF3}" dt="2024-05-23T13:19:37.362" v="3" actId="14100"/>
          <ac:spMkLst>
            <pc:docMk/>
            <pc:sldMk cId="811085658" sldId="545"/>
            <ac:spMk id="4" creationId="{5E00FF1A-B048-1782-B343-A99D04F3B146}"/>
          </ac:spMkLst>
        </pc:spChg>
        <pc:spChg chg="mod">
          <ac:chgData name="Ioanna Zygouri" userId="e39f6a80f86403a0" providerId="LiveId" clId="{B6EEC770-1FB2-49C8-A875-88A6A8404FF3}" dt="2024-05-23T13:19:40.041" v="4" actId="14100"/>
          <ac:spMkLst>
            <pc:docMk/>
            <pc:sldMk cId="811085658" sldId="545"/>
            <ac:spMk id="9" creationId="{B254F5AA-F28C-4567-C48D-9FB27EBEFD95}"/>
          </ac:spMkLst>
        </pc:spChg>
        <pc:spChg chg="mod">
          <ac:chgData name="Ioanna Zygouri" userId="e39f6a80f86403a0" providerId="LiveId" clId="{B6EEC770-1FB2-49C8-A875-88A6A8404FF3}" dt="2024-05-23T13:19:42.857" v="5" actId="14100"/>
          <ac:spMkLst>
            <pc:docMk/>
            <pc:sldMk cId="811085658" sldId="545"/>
            <ac:spMk id="15" creationId="{5ADAB96D-17EF-C387-76E1-75DCB4D858FE}"/>
          </ac:spMkLst>
        </pc:spChg>
        <pc:spChg chg="mod">
          <ac:chgData name="Ioanna Zygouri" userId="e39f6a80f86403a0" providerId="LiveId" clId="{B6EEC770-1FB2-49C8-A875-88A6A8404FF3}" dt="2024-05-23T13:19:48.881" v="7" actId="14100"/>
          <ac:spMkLst>
            <pc:docMk/>
            <pc:sldMk cId="811085658" sldId="545"/>
            <ac:spMk id="19" creationId="{70964583-0395-93E6-73DA-0D2A936468BE}"/>
          </ac:spMkLst>
        </pc:spChg>
      </pc:sldChg>
      <pc:sldChg chg="modSp mod">
        <pc:chgData name="Ioanna Zygouri" userId="e39f6a80f86403a0" providerId="LiveId" clId="{B6EEC770-1FB2-49C8-A875-88A6A8404FF3}" dt="2024-05-23T13:20:27.225" v="16" actId="1076"/>
        <pc:sldMkLst>
          <pc:docMk/>
          <pc:sldMk cId="1303941817" sldId="546"/>
        </pc:sldMkLst>
        <pc:spChg chg="mod">
          <ac:chgData name="Ioanna Zygouri" userId="e39f6a80f86403a0" providerId="LiveId" clId="{B6EEC770-1FB2-49C8-A875-88A6A8404FF3}" dt="2024-05-23T13:20:18.529" v="14" actId="1076"/>
          <ac:spMkLst>
            <pc:docMk/>
            <pc:sldMk cId="1303941817" sldId="546"/>
            <ac:spMk id="5" creationId="{779F93A1-3BC4-4CAA-B56F-3375A7D00191}"/>
          </ac:spMkLst>
        </pc:spChg>
        <pc:spChg chg="mod">
          <ac:chgData name="Ioanna Zygouri" userId="e39f6a80f86403a0" providerId="LiveId" clId="{B6EEC770-1FB2-49C8-A875-88A6A8404FF3}" dt="2024-05-23T13:20:23.504" v="15" actId="1076"/>
          <ac:spMkLst>
            <pc:docMk/>
            <pc:sldMk cId="1303941817" sldId="546"/>
            <ac:spMk id="6" creationId="{13725DC3-E1D4-4E92-AF5A-F0DED3AA5B9A}"/>
          </ac:spMkLst>
        </pc:spChg>
        <pc:spChg chg="mod">
          <ac:chgData name="Ioanna Zygouri" userId="e39f6a80f86403a0" providerId="LiveId" clId="{B6EEC770-1FB2-49C8-A875-88A6A8404FF3}" dt="2024-05-23T13:20:27.225" v="16" actId="1076"/>
          <ac:spMkLst>
            <pc:docMk/>
            <pc:sldMk cId="1303941817" sldId="546"/>
            <ac:spMk id="7" creationId="{DC32D924-C87E-3217-DC68-A9420CF8E933}"/>
          </ac:spMkLst>
        </pc:spChg>
      </pc:sldChg>
      <pc:sldChg chg="modSp mod">
        <pc:chgData name="Ioanna Zygouri" userId="e39f6a80f86403a0" providerId="LiveId" clId="{B6EEC770-1FB2-49C8-A875-88A6A8404FF3}" dt="2024-05-23T13:20:38.564" v="19" actId="27636"/>
        <pc:sldMkLst>
          <pc:docMk/>
          <pc:sldMk cId="3016822936" sldId="547"/>
        </pc:sldMkLst>
        <pc:spChg chg="mod">
          <ac:chgData name="Ioanna Zygouri" userId="e39f6a80f86403a0" providerId="LiveId" clId="{B6EEC770-1FB2-49C8-A875-88A6A8404FF3}" dt="2024-05-23T13:20:36.472" v="17" actId="1076"/>
          <ac:spMkLst>
            <pc:docMk/>
            <pc:sldMk cId="3016822936" sldId="547"/>
            <ac:spMk id="5" creationId="{779F93A1-3BC4-4CAA-B56F-3375A7D00191}"/>
          </ac:spMkLst>
        </pc:spChg>
        <pc:spChg chg="mod">
          <ac:chgData name="Ioanna Zygouri" userId="e39f6a80f86403a0" providerId="LiveId" clId="{B6EEC770-1FB2-49C8-A875-88A6A8404FF3}" dt="2024-05-23T13:20:38.564" v="19" actId="27636"/>
          <ac:spMkLst>
            <pc:docMk/>
            <pc:sldMk cId="3016822936" sldId="547"/>
            <ac:spMk id="6" creationId="{13725DC3-E1D4-4E92-AF5A-F0DED3AA5B9A}"/>
          </ac:spMkLst>
        </pc:spChg>
      </pc:sldChg>
      <pc:sldChg chg="modSp mod">
        <pc:chgData name="Ioanna Zygouri" userId="e39f6a80f86403a0" providerId="LiveId" clId="{B6EEC770-1FB2-49C8-A875-88A6A8404FF3}" dt="2024-05-23T13:20:44.462" v="22" actId="27636"/>
        <pc:sldMkLst>
          <pc:docMk/>
          <pc:sldMk cId="3084505729" sldId="548"/>
        </pc:sldMkLst>
        <pc:spChg chg="mod">
          <ac:chgData name="Ioanna Zygouri" userId="e39f6a80f86403a0" providerId="LiveId" clId="{B6EEC770-1FB2-49C8-A875-88A6A8404FF3}" dt="2024-05-23T13:20:42.265" v="20" actId="1076"/>
          <ac:spMkLst>
            <pc:docMk/>
            <pc:sldMk cId="3084505729" sldId="548"/>
            <ac:spMk id="5" creationId="{779F93A1-3BC4-4CAA-B56F-3375A7D00191}"/>
          </ac:spMkLst>
        </pc:spChg>
        <pc:spChg chg="mod">
          <ac:chgData name="Ioanna Zygouri" userId="e39f6a80f86403a0" providerId="LiveId" clId="{B6EEC770-1FB2-49C8-A875-88A6A8404FF3}" dt="2024-05-23T13:20:44.462" v="22" actId="27636"/>
          <ac:spMkLst>
            <pc:docMk/>
            <pc:sldMk cId="3084505729" sldId="548"/>
            <ac:spMk id="6" creationId="{13725DC3-E1D4-4E92-AF5A-F0DED3AA5B9A}"/>
          </ac:spMkLst>
        </pc:spChg>
      </pc:sldChg>
      <pc:sldChg chg="modSp mod">
        <pc:chgData name="Ioanna Zygouri" userId="e39f6a80f86403a0" providerId="LiveId" clId="{B6EEC770-1FB2-49C8-A875-88A6A8404FF3}" dt="2024-05-23T13:21:07.591" v="28" actId="27636"/>
        <pc:sldMkLst>
          <pc:docMk/>
          <pc:sldMk cId="4216021467" sldId="549"/>
        </pc:sldMkLst>
        <pc:spChg chg="mod">
          <ac:chgData name="Ioanna Zygouri" userId="e39f6a80f86403a0" providerId="LiveId" clId="{B6EEC770-1FB2-49C8-A875-88A6A8404FF3}" dt="2024-05-23T13:21:07.591" v="28" actId="27636"/>
          <ac:spMkLst>
            <pc:docMk/>
            <pc:sldMk cId="4216021467" sldId="549"/>
            <ac:spMk id="9" creationId="{A9E2F235-F39B-BA36-8AFC-C7E8F9729CD5}"/>
          </ac:spMkLst>
        </pc:spChg>
        <pc:spChg chg="mod">
          <ac:chgData name="Ioanna Zygouri" userId="e39f6a80f86403a0" providerId="LiveId" clId="{B6EEC770-1FB2-49C8-A875-88A6A8404FF3}" dt="2024-05-23T13:21:05.177" v="26" actId="1076"/>
          <ac:spMkLst>
            <pc:docMk/>
            <pc:sldMk cId="4216021467" sldId="549"/>
            <ac:spMk id="14" creationId="{CB62200A-CA8A-8ED6-3918-BF1B39D24411}"/>
          </ac:spMkLst>
        </pc:spChg>
      </pc:sldChg>
      <pc:sldChg chg="modSp mod">
        <pc:chgData name="Ioanna Zygouri" userId="e39f6a80f86403a0" providerId="LiveId" clId="{B6EEC770-1FB2-49C8-A875-88A6A8404FF3}" dt="2024-05-23T13:21:11.649" v="29" actId="1076"/>
        <pc:sldMkLst>
          <pc:docMk/>
          <pc:sldMk cId="2276484800" sldId="550"/>
        </pc:sldMkLst>
        <pc:spChg chg="mod">
          <ac:chgData name="Ioanna Zygouri" userId="e39f6a80f86403a0" providerId="LiveId" clId="{B6EEC770-1FB2-49C8-A875-88A6A8404FF3}" dt="2024-05-23T13:21:11.649" v="29" actId="1076"/>
          <ac:spMkLst>
            <pc:docMk/>
            <pc:sldMk cId="2276484800" sldId="550"/>
            <ac:spMk id="5" creationId="{00000000-0000-0000-0000-000000000000}"/>
          </ac:spMkLst>
        </pc:spChg>
      </pc:sldChg>
      <pc:sldChg chg="modSp mod">
        <pc:chgData name="Ioanna Zygouri" userId="e39f6a80f86403a0" providerId="LiveId" clId="{B6EEC770-1FB2-49C8-A875-88A6A8404FF3}" dt="2024-05-23T13:22:10.840" v="47" actId="1076"/>
        <pc:sldMkLst>
          <pc:docMk/>
          <pc:sldMk cId="1476619147" sldId="553"/>
        </pc:sldMkLst>
        <pc:spChg chg="mod">
          <ac:chgData name="Ioanna Zygouri" userId="e39f6a80f86403a0" providerId="LiveId" clId="{B6EEC770-1FB2-49C8-A875-88A6A8404FF3}" dt="2024-05-23T13:21:57.010" v="44" actId="27636"/>
          <ac:spMkLst>
            <pc:docMk/>
            <pc:sldMk cId="1476619147" sldId="553"/>
            <ac:spMk id="5" creationId="{779F93A1-3BC4-4CAA-B56F-3375A7D00191}"/>
          </ac:spMkLst>
        </pc:spChg>
        <pc:spChg chg="mod">
          <ac:chgData name="Ioanna Zygouri" userId="e39f6a80f86403a0" providerId="LiveId" clId="{B6EEC770-1FB2-49C8-A875-88A6A8404FF3}" dt="2024-05-23T13:22:10.840" v="47" actId="1076"/>
          <ac:spMkLst>
            <pc:docMk/>
            <pc:sldMk cId="1476619147" sldId="553"/>
            <ac:spMk id="6" creationId="{13725DC3-E1D4-4E92-AF5A-F0DED3AA5B9A}"/>
          </ac:spMkLst>
        </pc:spChg>
      </pc:sldChg>
      <pc:sldChg chg="modSp mod">
        <pc:chgData name="Ioanna Zygouri" userId="e39f6a80f86403a0" providerId="LiveId" clId="{B6EEC770-1FB2-49C8-A875-88A6A8404FF3}" dt="2024-05-23T13:22:24.110" v="52" actId="27636"/>
        <pc:sldMkLst>
          <pc:docMk/>
          <pc:sldMk cId="1960782220" sldId="555"/>
        </pc:sldMkLst>
        <pc:spChg chg="mod">
          <ac:chgData name="Ioanna Zygouri" userId="e39f6a80f86403a0" providerId="LiveId" clId="{B6EEC770-1FB2-49C8-A875-88A6A8404FF3}" dt="2024-05-23T13:22:21.169" v="50" actId="1076"/>
          <ac:spMkLst>
            <pc:docMk/>
            <pc:sldMk cId="1960782220" sldId="555"/>
            <ac:spMk id="5" creationId="{779F93A1-3BC4-4CAA-B56F-3375A7D00191}"/>
          </ac:spMkLst>
        </pc:spChg>
        <pc:spChg chg="mod">
          <ac:chgData name="Ioanna Zygouri" userId="e39f6a80f86403a0" providerId="LiveId" clId="{B6EEC770-1FB2-49C8-A875-88A6A8404FF3}" dt="2024-05-23T13:22:24.110" v="52" actId="27636"/>
          <ac:spMkLst>
            <pc:docMk/>
            <pc:sldMk cId="1960782220" sldId="555"/>
            <ac:spMk id="6" creationId="{13725DC3-E1D4-4E92-AF5A-F0DED3AA5B9A}"/>
          </ac:spMkLst>
        </pc:spChg>
      </pc:sldChg>
      <pc:sldChg chg="modSp mod">
        <pc:chgData name="Ioanna Zygouri" userId="e39f6a80f86403a0" providerId="LiveId" clId="{B6EEC770-1FB2-49C8-A875-88A6A8404FF3}" dt="2024-05-23T13:23:18.745" v="69" actId="1076"/>
        <pc:sldMkLst>
          <pc:docMk/>
          <pc:sldMk cId="30697695" sldId="561"/>
        </pc:sldMkLst>
        <pc:spChg chg="mod">
          <ac:chgData name="Ioanna Zygouri" userId="e39f6a80f86403a0" providerId="LiveId" clId="{B6EEC770-1FB2-49C8-A875-88A6A8404FF3}" dt="2024-05-23T13:23:17.193" v="68" actId="1076"/>
          <ac:spMkLst>
            <pc:docMk/>
            <pc:sldMk cId="30697695" sldId="561"/>
            <ac:spMk id="5" creationId="{779F93A1-3BC4-4CAA-B56F-3375A7D00191}"/>
          </ac:spMkLst>
        </pc:spChg>
        <pc:spChg chg="mod">
          <ac:chgData name="Ioanna Zygouri" userId="e39f6a80f86403a0" providerId="LiveId" clId="{B6EEC770-1FB2-49C8-A875-88A6A8404FF3}" dt="2024-05-23T13:23:18.745" v="69" actId="1076"/>
          <ac:spMkLst>
            <pc:docMk/>
            <pc:sldMk cId="30697695" sldId="561"/>
            <ac:spMk id="6" creationId="{13725DC3-E1D4-4E92-AF5A-F0DED3AA5B9A}"/>
          </ac:spMkLst>
        </pc:spChg>
      </pc:sldChg>
      <pc:sldChg chg="modSp mod">
        <pc:chgData name="Ioanna Zygouri" userId="e39f6a80f86403a0" providerId="LiveId" clId="{B6EEC770-1FB2-49C8-A875-88A6A8404FF3}" dt="2024-05-23T13:24:18.125" v="88" actId="27636"/>
        <pc:sldMkLst>
          <pc:docMk/>
          <pc:sldMk cId="1820981921" sldId="562"/>
        </pc:sldMkLst>
        <pc:spChg chg="mod">
          <ac:chgData name="Ioanna Zygouri" userId="e39f6a80f86403a0" providerId="LiveId" clId="{B6EEC770-1FB2-49C8-A875-88A6A8404FF3}" dt="2024-05-23T13:24:18.125" v="88" actId="27636"/>
          <ac:spMkLst>
            <pc:docMk/>
            <pc:sldMk cId="1820981921" sldId="562"/>
            <ac:spMk id="6" creationId="{13725DC3-E1D4-4E92-AF5A-F0DED3AA5B9A}"/>
          </ac:spMkLst>
        </pc:spChg>
      </pc:sldChg>
      <pc:sldChg chg="modSp mod">
        <pc:chgData name="Ioanna Zygouri" userId="e39f6a80f86403a0" providerId="LiveId" clId="{B6EEC770-1FB2-49C8-A875-88A6A8404FF3}" dt="2024-05-23T13:24:41.153" v="106" actId="14100"/>
        <pc:sldMkLst>
          <pc:docMk/>
          <pc:sldMk cId="3038470810" sldId="563"/>
        </pc:sldMkLst>
        <pc:spChg chg="mod">
          <ac:chgData name="Ioanna Zygouri" userId="e39f6a80f86403a0" providerId="LiveId" clId="{B6EEC770-1FB2-49C8-A875-88A6A8404FF3}" dt="2024-05-23T13:24:22.384" v="89" actId="1076"/>
          <ac:spMkLst>
            <pc:docMk/>
            <pc:sldMk cId="3038470810" sldId="563"/>
            <ac:spMk id="5" creationId="{779F93A1-3BC4-4CAA-B56F-3375A7D00191}"/>
          </ac:spMkLst>
        </pc:spChg>
        <pc:spChg chg="mod">
          <ac:chgData name="Ioanna Zygouri" userId="e39f6a80f86403a0" providerId="LiveId" clId="{B6EEC770-1FB2-49C8-A875-88A6A8404FF3}" dt="2024-05-23T13:24:41.153" v="106" actId="14100"/>
          <ac:spMkLst>
            <pc:docMk/>
            <pc:sldMk cId="3038470810" sldId="563"/>
            <ac:spMk id="6" creationId="{13725DC3-E1D4-4E92-AF5A-F0DED3AA5B9A}"/>
          </ac:spMkLst>
        </pc:spChg>
        <pc:spChg chg="mod">
          <ac:chgData name="Ioanna Zygouri" userId="e39f6a80f86403a0" providerId="LiveId" clId="{B6EEC770-1FB2-49C8-A875-88A6A8404FF3}" dt="2024-05-23T13:24:33.555" v="104" actId="403"/>
          <ac:spMkLst>
            <pc:docMk/>
            <pc:sldMk cId="3038470810" sldId="563"/>
            <ac:spMk id="8" creationId="{4347559D-3A32-2797-0437-5739322FBCAB}"/>
          </ac:spMkLst>
        </pc:spChg>
        <pc:picChg chg="mod">
          <ac:chgData name="Ioanna Zygouri" userId="e39f6a80f86403a0" providerId="LiveId" clId="{B6EEC770-1FB2-49C8-A875-88A6A8404FF3}" dt="2024-05-23T13:24:37.752" v="105" actId="1076"/>
          <ac:picMkLst>
            <pc:docMk/>
            <pc:sldMk cId="3038470810" sldId="563"/>
            <ac:picMk id="4098" creationId="{D219CEEA-9B43-BAA2-C00A-3AEB91E2A96C}"/>
          </ac:picMkLst>
        </pc:picChg>
      </pc:sldChg>
      <pc:sldChg chg="modSp mod">
        <pc:chgData name="Ioanna Zygouri" userId="e39f6a80f86403a0" providerId="LiveId" clId="{B6EEC770-1FB2-49C8-A875-88A6A8404FF3}" dt="2024-05-23T13:23:03.641" v="67" actId="14100"/>
        <pc:sldMkLst>
          <pc:docMk/>
          <pc:sldMk cId="689086572" sldId="566"/>
        </pc:sldMkLst>
        <pc:spChg chg="mod">
          <ac:chgData name="Ioanna Zygouri" userId="e39f6a80f86403a0" providerId="LiveId" clId="{B6EEC770-1FB2-49C8-A875-88A6A8404FF3}" dt="2024-05-23T13:23:03.641" v="67" actId="14100"/>
          <ac:spMkLst>
            <pc:docMk/>
            <pc:sldMk cId="689086572" sldId="566"/>
            <ac:spMk id="8" creationId="{C5E8B0DE-A51E-CAF8-4274-33613779B1DF}"/>
          </ac:spMkLst>
        </pc:spChg>
      </pc:sldChg>
      <pc:sldChg chg="modSp mod">
        <pc:chgData name="Ioanna Zygouri" userId="e39f6a80f86403a0" providerId="LiveId" clId="{B6EEC770-1FB2-49C8-A875-88A6A8404FF3}" dt="2024-05-23T13:22:14.491" v="49" actId="27636"/>
        <pc:sldMkLst>
          <pc:docMk/>
          <pc:sldMk cId="3081207943" sldId="568"/>
        </pc:sldMkLst>
        <pc:spChg chg="mod">
          <ac:chgData name="Ioanna Zygouri" userId="e39f6a80f86403a0" providerId="LiveId" clId="{B6EEC770-1FB2-49C8-A875-88A6A8404FF3}" dt="2024-05-23T13:22:14.491" v="49" actId="27636"/>
          <ac:spMkLst>
            <pc:docMk/>
            <pc:sldMk cId="3081207943" sldId="568"/>
            <ac:spMk id="5" creationId="{779F93A1-3BC4-4CAA-B56F-3375A7D00191}"/>
          </ac:spMkLst>
        </pc:spChg>
      </pc:sldChg>
    </pc:docChg>
  </pc:docChgLst>
  <pc:docChgLst>
    <pc:chgData name="pantelis balaouras" userId="25e8755020fc1734" providerId="LiveId" clId="{28FFEC5E-E816-4FB3-BE6E-E8E2079F6E09}"/>
    <pc:docChg chg="modSld">
      <pc:chgData name="pantelis balaouras" userId="25e8755020fc1734" providerId="LiveId" clId="{28FFEC5E-E816-4FB3-BE6E-E8E2079F6E09}" dt="2024-04-29T16:36:55.061" v="0" actId="20577"/>
      <pc:docMkLst>
        <pc:docMk/>
      </pc:docMkLst>
      <pc:sldChg chg="modSp mod">
        <pc:chgData name="pantelis balaouras" userId="25e8755020fc1734" providerId="LiveId" clId="{28FFEC5E-E816-4FB3-BE6E-E8E2079F6E09}" dt="2024-04-29T16:36:55.061" v="0" actId="20577"/>
        <pc:sldMkLst>
          <pc:docMk/>
          <pc:sldMk cId="2033093179" sldId="420"/>
        </pc:sldMkLst>
        <pc:spChg chg="mod">
          <ac:chgData name="pantelis balaouras" userId="25e8755020fc1734" providerId="LiveId" clId="{28FFEC5E-E816-4FB3-BE6E-E8E2079F6E09}" dt="2024-04-29T16:36:55.061" v="0" actId="20577"/>
          <ac:spMkLst>
            <pc:docMk/>
            <pc:sldMk cId="2033093179" sldId="420"/>
            <ac:spMk id="5" creationId="{F56DC747-739E-5A0C-94B8-E8F8E974AC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5/7/2024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5/7/2024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21242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Ref</a:t>
            </a:r>
            <a:r>
              <a:rPr lang="en-US" baseline="0" dirty="0"/>
              <a:t>: </a:t>
            </a:r>
          </a:p>
          <a:p>
            <a:r>
              <a:rPr lang="en-GB" dirty="0"/>
              <a:t>https://www.fao.org/3/i3261e/i3261e.pdf</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176979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Ref</a:t>
            </a:r>
            <a:r>
              <a:rPr lang="en-US" baseline="0" dirty="0"/>
              <a:t>: </a:t>
            </a:r>
          </a:p>
          <a:p>
            <a:r>
              <a:rPr lang="en-GB" dirty="0"/>
              <a:t>https://www.fao.org/3/i3261e/i3261e.pdf</a:t>
            </a:r>
          </a:p>
          <a:p>
            <a:r>
              <a:rPr lang="en-GB" dirty="0"/>
              <a:t>https://www.emro.who.int/health-topics/macronutrients/introduction.html</a:t>
            </a:r>
          </a:p>
          <a:p>
            <a:r>
              <a:rPr lang="en-GB" dirty="0"/>
              <a:t>https://www.who.int/health-topics/micronutrients#tab=tab_1</a:t>
            </a:r>
          </a:p>
          <a:p>
            <a:r>
              <a:rPr lang="en-GB" dirty="0"/>
              <a:t>https://www.emro.who.int/nutrition/healthy-eating/index.html</a:t>
            </a:r>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44189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Ref</a:t>
            </a:r>
            <a:r>
              <a:rPr lang="en-US" baseline="0" dirty="0"/>
              <a:t>: </a:t>
            </a:r>
          </a:p>
          <a:p>
            <a:r>
              <a:rPr lang="en-GB" dirty="0"/>
              <a:t>https://www.fao.org/3/i3261e/i3261e.pdf</a:t>
            </a:r>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61787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endParaRPr lang="en-GB" baseline="0" dirty="0"/>
          </a:p>
          <a:p>
            <a:r>
              <a:rPr lang="en-GB" baseline="0" dirty="0"/>
              <a:t>Πρόσθετο υλικό σε περίπτωση που χρειαστούμε περισσότερες λεπτομέρειες:</a:t>
            </a:r>
            <a:br>
              <a:rPr lang="en-GB" baseline="0" dirty="0"/>
            </a:br>
            <a:endParaRPr lang="en-GB" baseline="0" dirty="0"/>
          </a:p>
          <a:p>
            <a:pPr marL="0" indent="0">
              <a:buFont typeface="Arial" panose="020B0604020202020204" pitchFamily="34" charset="0"/>
              <a:buNone/>
            </a:pPr>
            <a:r>
              <a:rPr lang="el-GR" sz="2400" b="1" u="sng" dirty="0"/>
              <a:t>3 </a:t>
            </a:r>
            <a:r>
              <a:rPr lang="en-GB" sz="2400" b="1" u="sng" dirty="0"/>
              <a:t>μορφές υδατανθράκων</a:t>
            </a:r>
            <a:r>
              <a:rPr lang="en-GB" sz="2400" dirty="0"/>
              <a:t>:</a:t>
            </a:r>
            <a:br>
              <a:rPr lang="en-GB" sz="2400" dirty="0"/>
            </a:br>
            <a:r>
              <a:rPr lang="en-GB" sz="2400" dirty="0"/>
              <a:t/>
            </a:r>
            <a:br>
              <a:rPr lang="en-GB" sz="2400" dirty="0"/>
            </a:br>
            <a:r>
              <a:rPr lang="en-GB" sz="2400" b="1" dirty="0"/>
              <a:t>1. </a:t>
            </a:r>
            <a:r>
              <a:rPr lang="en-GB" b="1" dirty="0"/>
              <a:t>Ζάχαρη</a:t>
            </a:r>
            <a:r>
              <a:rPr lang="en-GB" dirty="0"/>
              <a:t/>
            </a:r>
            <a:br>
              <a:rPr lang="en-GB" dirty="0"/>
            </a:br>
            <a:r>
              <a:rPr lang="en-GB" dirty="0"/>
              <a:t>-απορροφάται γρήγορα από τον οργανισμό</a:t>
            </a:r>
            <a:br>
              <a:rPr lang="en-GB" dirty="0"/>
            </a:br>
            <a:r>
              <a:rPr lang="en-GB" dirty="0"/>
              <a:t>-περιέχεται φυσικά στα φρούτα, το γάλα και το μέλι </a:t>
            </a:r>
            <a:br>
              <a:rPr lang="en-GB" dirty="0"/>
            </a:br>
            <a:r>
              <a:rPr lang="en-GB" dirty="0"/>
              <a:t>-προστίθεται επίσης </a:t>
            </a:r>
            <a:r>
              <a:rPr lang="en-GB" baseline="0" dirty="0"/>
              <a:t>στα τρόφιμα με την </a:t>
            </a:r>
            <a:r>
              <a:rPr lang="en-US" dirty="0"/>
              <a:t>επεξεργασία </a:t>
            </a:r>
            <a:r>
              <a:rPr lang="en-US" baseline="0" dirty="0"/>
              <a:t>για να βελτιώσει τη </a:t>
            </a:r>
            <a:r>
              <a:rPr lang="en-US" dirty="0" err="1"/>
              <a:t>γεύση</a:t>
            </a:r>
            <a:r>
              <a:rPr lang="en-US" dirty="0"/>
              <a:t>, την υφή και την εμφάνιση των τροφίμων και χρησιμοποιείται στη </a:t>
            </a:r>
            <a:r>
              <a:rPr lang="en-US" baseline="0" dirty="0"/>
              <a:t>συντήρηση των τροφίμων</a:t>
            </a:r>
            <a:r>
              <a:rPr lang="en-US" dirty="0"/>
              <a:t/>
            </a:r>
            <a:br>
              <a:rPr lang="en-US" dirty="0"/>
            </a:br>
            <a:r>
              <a:rPr lang="en-GB" dirty="0"/>
              <a:t/>
            </a:r>
            <a:br>
              <a:rPr lang="en-GB" dirty="0"/>
            </a:br>
            <a:r>
              <a:rPr lang="en-GB" b="1" dirty="0"/>
              <a:t>2. Άμυλο</a:t>
            </a:r>
          </a:p>
          <a:p>
            <a:pPr marL="0" indent="0">
              <a:buFont typeface="Arial" panose="020B0604020202020204" pitchFamily="34" charset="0"/>
              <a:buNone/>
            </a:pPr>
            <a:r>
              <a:rPr lang="en-US" dirty="0"/>
              <a:t>-διασπάται σε απλά σάκχαρα για να απορροφηθεί από τον οργανισμό </a:t>
            </a:r>
            <a:br>
              <a:rPr lang="en-US" dirty="0"/>
            </a:br>
            <a:r>
              <a:rPr lang="en-US" dirty="0"/>
              <a:t>-τα αμυλούχα τρόφιμα παραμένουν στον οργανισμό περισσότερο από τη ζάχαρη, δίνοντας μια αίσθηση </a:t>
            </a:r>
            <a:r>
              <a:rPr lang="en-GB" baseline="0" dirty="0"/>
              <a:t>κορεσμού </a:t>
            </a:r>
            <a:br>
              <a:rPr lang="en-GB" baseline="0" dirty="0"/>
            </a:br>
            <a:r>
              <a:rPr lang="en-GB" baseline="0" dirty="0"/>
              <a:t>-παρέχουν </a:t>
            </a:r>
            <a:r>
              <a:rPr lang="en-US" dirty="0"/>
              <a:t>την πλειοψηφία των ημερήσιων θερμίδων </a:t>
            </a:r>
            <a:br>
              <a:rPr lang="en-US" dirty="0"/>
            </a:br>
            <a:r>
              <a:rPr lang="en-US" dirty="0"/>
              <a:t>-ραφιναρισμένα αμυλούχα τρόφιμα (θρεπτικά συστατικά που χάνονται/καταστρέφονται) </a:t>
            </a:r>
            <a:r>
              <a:rPr lang="en-US" baseline="0" dirty="0"/>
              <a:t>(π.χ. λευκό ψωμί) </a:t>
            </a:r>
            <a:r>
              <a:rPr lang="en-US" dirty="0"/>
              <a:t>και μη ραφιναρισμένα αμυλούχα </a:t>
            </a:r>
            <a:r>
              <a:rPr lang="en-US" baseline="0" dirty="0"/>
              <a:t>τρόφιμα (π.χ. ψωμί ολικής άλεσης)</a:t>
            </a:r>
            <a:br>
              <a:rPr lang="en-US" baseline="0" dirty="0"/>
            </a:br>
            <a:r>
              <a:rPr lang="en-US" baseline="0" dirty="0"/>
              <a:t>-Το άμυλο </a:t>
            </a:r>
            <a:r>
              <a:rPr lang="en-US" dirty="0"/>
              <a:t>βρίσκεται σε: δημητριακά (ρύζι, καλαμπόκι/καλαμπόκι, σιτάρι, βρώμη), ρίζες και κονδύλους (πατάτες, μανιόκα, γλυκοπατάτες), όσπρια (μπιζέλια και φασόλια) και ορισμένα φρούτα (μπανάνα)</a:t>
            </a:r>
          </a:p>
          <a:p>
            <a:pPr marL="0" indent="0">
              <a:buFont typeface="Arial" panose="020B0604020202020204" pitchFamily="34" charset="0"/>
              <a:buNone/>
            </a:pPr>
            <a:endParaRPr lang="en-US" dirty="0"/>
          </a:p>
          <a:p>
            <a:pPr marL="0" indent="0">
              <a:buFont typeface="Arial" panose="020B0604020202020204" pitchFamily="34" charset="0"/>
              <a:buNone/>
            </a:pPr>
            <a:r>
              <a:rPr lang="en-GB" b="1" dirty="0"/>
              <a:t>3. Ίνα</a:t>
            </a:r>
            <a:endParaRPr lang="el-GR" b="1" dirty="0"/>
          </a:p>
          <a:p>
            <a:r>
              <a:rPr lang="en-US" dirty="0"/>
              <a:t>-ένα τμήμα υδατανθράκων των φυτών που ο οργανισμός δεν μπορεί να χωνέψει και να απορροφήσει</a:t>
            </a:r>
            <a:br>
              <a:rPr lang="en-US" dirty="0"/>
            </a:br>
            <a:r>
              <a:rPr lang="en-US" dirty="0"/>
              <a:t>-μπορεί να απορροφήσει νερό και να βοηθήσει στην αποβολή των αποβλήτων του οργανισμού</a:t>
            </a:r>
            <a:br>
              <a:rPr lang="en-US" dirty="0"/>
            </a:br>
            <a:r>
              <a:rPr lang="en-US" dirty="0"/>
              <a:t>-Τρόφιμα που περιέχουν </a:t>
            </a:r>
            <a:r>
              <a:rPr lang="en-US" dirty="0" err="1"/>
              <a:t>φυτικές ίνες</a:t>
            </a:r>
            <a:r>
              <a:rPr lang="en-US" dirty="0"/>
              <a:t>: δημητριακά ολικής άλεσης, αμυλούχες ρίζες, φρούτα, τα περισσότερα λαχανικά, όσπρια και ελαιούχοι σπόροι. </a:t>
            </a: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95643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endParaRPr lang="en-GB" baseline="0" dirty="0"/>
          </a:p>
          <a:p>
            <a:r>
              <a:rPr lang="en-GB" u="sng" baseline="0" dirty="0"/>
              <a:t>Πρόσθετο υλικό σε περίπτωση που χρειαστούμε περισσότερες λεπτομέρειες:</a:t>
            </a:r>
            <a:r>
              <a:rPr lang="en-GB" baseline="0" dirty="0"/>
              <a:t/>
            </a:r>
            <a:br>
              <a:rPr lang="en-GB" baseline="0" dirty="0"/>
            </a:br>
            <a:r>
              <a:rPr lang="en-US" dirty="0"/>
              <a:t>Όταν τα επίπεδα ενέργειας του σώματος είναι χαμηλά, το σώμα θα χρησιμοποιήσει πρωτεΐνες για ενέργεια.  </a:t>
            </a:r>
            <a:br>
              <a:rPr lang="en-US" dirty="0"/>
            </a:br>
            <a:r>
              <a:rPr lang="en-US" dirty="0"/>
              <a:t>Αυτή δεν είναι η καλύτερη χρήση της πρωτεΐνης</a:t>
            </a:r>
            <a:r>
              <a:rPr lang="en-US" baseline="0" dirty="0"/>
              <a:t>, διότι αφαιρεί </a:t>
            </a:r>
            <a:r>
              <a:rPr lang="en-US" dirty="0"/>
              <a:t>πρωτεΐνη από την εκτέλεση συγκεκριμένων σημαντικών λειτουργιών της. </a:t>
            </a:r>
            <a:br>
              <a:rPr lang="en-US" dirty="0"/>
            </a:br>
            <a:r>
              <a:rPr lang="en-US" dirty="0"/>
              <a:t>Εάν η πρόσληψη ενέργειας είναι χαμηλή για μεγάλο χρονικό διάστημα, η πρωτεΐνη θα χρησιμοποιηθεί για ενέργεια με τη διάσπαση των ιστών και των οργάνων για την κάλυψη των ενεργειακών αναγκών. </a:t>
            </a: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44794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u="sng" dirty="0"/>
              <a:t>Μήπως </a:t>
            </a:r>
            <a:r>
              <a:rPr lang="el-GR" b="1" u="sng" baseline="0" dirty="0"/>
              <a:t>να φύγει αυτή η </a:t>
            </a:r>
            <a:r>
              <a:rPr lang="el-GR" b="1" u="sng" baseline="0" dirty="0" err="1"/>
              <a:t>διαφ</a:t>
            </a:r>
            <a:r>
              <a:rPr lang="el-GR" b="1" u="sng" baseline="0" dirty="0"/>
              <a:t>??</a:t>
            </a:r>
            <a:r>
              <a:rPr lang="el-GR" b="1" baseline="0" dirty="0"/>
              <a:t/>
            </a:r>
            <a:br>
              <a:rPr lang="el-GR" b="1" baseline="0" dirty="0"/>
            </a:br>
            <a:r>
              <a:rPr lang="el-GR" b="1" baseline="0" dirty="0"/>
              <a:t/>
            </a:r>
            <a:br>
              <a:rPr lang="el-GR" b="1" baseline="0" dirty="0"/>
            </a:b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46258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98098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https://www.who.int/news-room/fact-sheets/detail/healthy-diet </a:t>
            </a:r>
          </a:p>
          <a:p>
            <a:r>
              <a:rPr lang="en-GB" b="1" dirty="0"/>
              <a:t>https://www.emro.who.int/nutrition/healthy-eating/index.html </a:t>
            </a:r>
          </a:p>
          <a:p>
            <a:r>
              <a:rPr lang="en-GB" b="1" dirty="0"/>
              <a:t>https://www.un.org/nutrition/sites/www.un.org.nutrition/files/nutrition_decade_infographic_1_nutrition_at_a_glance.pdf</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67215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147293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https://www.who.int/news-room/fact-sheets/detail/healthy-diet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Υγιεινή διατροφή. Κάιρο: 2019: Περιφερειακό Γραφείο ΠΟΥ για την Ανατολική Μεσόγειο. </a:t>
            </a:r>
            <a:r>
              <a:rPr lang="en-US" dirty="0" err="1"/>
              <a:t>Άδεια χρήσης</a:t>
            </a:r>
            <a:r>
              <a:rPr lang="en-US" dirty="0"/>
              <a:t>: CC BY-NC-SA 3.0 IGO. </a:t>
            </a: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https://www.who.int/news-room/fact-sheets/detail/healthy-diet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Υγιεινή διατροφή. Κάιρο: 2019: Περιφερειακό Γραφείο ΠΟΥ για την Ανατολική Μεσόγειο. </a:t>
            </a:r>
            <a:r>
              <a:rPr lang="en-US" dirty="0" err="1"/>
              <a:t>Άδεια χρήσης</a:t>
            </a:r>
            <a:r>
              <a:rPr lang="en-US" dirty="0"/>
              <a:t>: CC BY-NC-SA 3.0 IGO. </a:t>
            </a: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897075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https://www.un.org/nutrition/sites/www.un.org.nutrition/files/nutrition_decade_infographic_1_nutrition_at_a_glance.pdf </a:t>
            </a:r>
          </a:p>
          <a:p>
            <a:r>
              <a:rPr lang="en-GB" b="1" dirty="0"/>
              <a:t>https://www.fao.org/3/i3261e/i3261e.pdf - θέμα 1 μάθημα 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429305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https://www.emro.who.int/nutrition/healthy-eating/index.html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1642975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https://www.who.int/news-room/fact-sheets/detail/malnutrition</a:t>
            </a:r>
          </a:p>
          <a:p>
            <a:r>
              <a:rPr lang="en-GB" dirty="0"/>
              <a:t>https://www.emro.who.int/nutrition/double-burden-of-nutrition/index.html</a:t>
            </a:r>
          </a:p>
          <a:p>
            <a:r>
              <a:rPr lang="en-GB" dirty="0"/>
              <a:t>https://www.who.int/health-topics/nutrition#tab=tab_1</a:t>
            </a:r>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029641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https://www.who.int/news-room/fact-sheets/detail/malnutrition</a:t>
            </a:r>
          </a:p>
          <a:p>
            <a:r>
              <a:rPr lang="en-GB" dirty="0"/>
              <a:t>https://www.emro.who.int/nutrition/double-burden-of-nutrition/index.html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3873624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https://www.who.int/news-room/fact-sheets/detail/malnutrition</a:t>
            </a:r>
          </a:p>
          <a:p>
            <a:r>
              <a:rPr lang="en-GB" dirty="0"/>
              <a:t>https://www.emro.who.int/nutrition/double-burden-of-nutrition/index.html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https://www.who.int/news-room/fact-sheets/detail/noncommunicable-diseases</a:t>
            </a:r>
          </a:p>
          <a:p>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714389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dirty="0"/>
              <a:t>https://www.who.int/news-room/fact-sheets/detail/malnutrition</a:t>
            </a:r>
          </a:p>
          <a:p>
            <a:r>
              <a:rPr lang="en-GB" dirty="0"/>
              <a:t>https://www.emro.who.int/nutrition/double-burden-of-nutrition/index.html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rehttps://www.fao.org/3/i3261e/i3261e.pdf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https://www.who.int/news-room/fact-sheets/detail/noncommunicable-diseases</a:t>
            </a:r>
          </a:p>
          <a:p>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238941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Https://pixabay.com/illustrations/goals-smart-target-1262375/ </a:t>
            </a:r>
            <a:br>
              <a:rPr lang="en-GB" b="1" dirty="0"/>
            </a:br>
            <a:r>
              <a:rPr lang="en-GB" b="1" dirty="0"/>
              <a:t/>
            </a:r>
            <a:br>
              <a:rPr lang="en-GB" b="1" dirty="0"/>
            </a:br>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b="1" dirty="0"/>
              <a:t>https://www.aafp.org/pubs/fpm/issues/2018/0300/p31.html#fpm20180300p31-ut1 </a:t>
            </a:r>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931582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Ref:</a:t>
            </a:r>
            <a:br>
              <a:rPr lang="en-GB" b="1" dirty="0"/>
            </a:br>
            <a:r>
              <a:rPr lang="en-GB" b="1" dirty="0"/>
              <a:t>https://www.aafp.org/pubs/fpm/issues/2018/0300/p31.html#fpm20180300p31-ut1 </a:t>
            </a:r>
          </a:p>
          <a:p>
            <a:endParaRPr lang="en-GB" b="1" dirty="0"/>
          </a:p>
          <a:p>
            <a:r>
              <a:rPr lang="el-GR" dirty="0"/>
              <a:t>Για </a:t>
            </a:r>
            <a:r>
              <a:rPr lang="en-GB" baseline="0" dirty="0"/>
              <a:t>υπερσύνδεση</a:t>
            </a:r>
          </a:p>
          <a:p>
            <a:r>
              <a:rPr lang="en-GB" b="1" dirty="0"/>
              <a:t>https://pixabay.com/illustrations/goals-smart-target-1262376/</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43401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210338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https://www.ncbi.nlm.nih.gov/pmc/articles/PMC4985610/</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https://mhealth.jmir.org/2021/6/e20037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3157270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81321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r>
              <a:rPr lang="en-GB" dirty="0"/>
              <a:t>https://www.ncbi.nlm.nih.gov/pmc/articles/PMC4985610/</a:t>
            </a:r>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237168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a:t>
            </a:r>
          </a:p>
          <a:p>
            <a:r>
              <a:rPr lang="en-GB" dirty="0"/>
              <a:t>https://www.ncbi.nlm.nih.gov/pmc/articles/PMC4985610/</a:t>
            </a:r>
          </a:p>
          <a:p>
            <a:endParaRPr lang="en-US" sz="1200" dirty="0"/>
          </a:p>
          <a:p>
            <a:r>
              <a:rPr lang="en-US" sz="1200" dirty="0"/>
              <a:t>Για την αναφορά της ΠΑ, οι χρήστες μπορούσαν να εισάγουν το όνομα της δραστηριότητας και τη διάρκειά της σε λεπτά (</a:t>
            </a:r>
            <a:r>
              <a:rPr lang="en-US" sz="1200" dirty="0" err="1"/>
              <a:t>δηλαδή</a:t>
            </a:r>
            <a:r>
              <a:rPr lang="en-US" sz="1200" dirty="0"/>
              <a:t>, το χαρακτηριστικό </a:t>
            </a:r>
            <a:r>
              <a:rPr lang="en-US" sz="1200" i="1" dirty="0"/>
              <a:t>είδος της ΠΑ</a:t>
            </a:r>
            <a:r>
              <a:rPr lang="en-US" sz="1200" dirty="0"/>
              <a:t>). Καθώς τα περισσότερα κινητά τηλέφωνα διαθέτουν υλικό GPS, είναι σε θέση να εκτελούν εντοπισμό θέσης. Χρησιμοποιούνται επίσης επιταχυνσιόμετρα για την ανίχνευση του αριθμού των βημάτων που πραγματοποιεί ο χρήστης.</a:t>
            </a:r>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3789699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https://www.ncbi.nlm.nih.gov/pmc/articles/PMC4985610/</a:t>
            </a:r>
            <a:endParaRPr lang="en-GB" dirty="0"/>
          </a:p>
          <a:p>
            <a:r>
              <a:rPr lang="en-GB" dirty="0"/>
              <a:t>https://www.sciencedirect.com/science/article/abs/pii/S0963996919306520</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https://www.ncbi.nlm.nih.gov/pmc/articles/PMC10226352/</a:t>
            </a:r>
            <a:br>
              <a:rPr lang="en-GB" dirty="0"/>
            </a:br>
            <a:r>
              <a:rPr lang="en-GB" dirty="0"/>
              <a:t>https://mhealth.jmir.org/2021/6/e20037</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127815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Υπερσύνδεσμος</a:t>
            </a:r>
          </a:p>
          <a:p>
            <a:r>
              <a:rPr lang="en-GB" b="1" dirty="0"/>
              <a:t>Πηγή </a:t>
            </a:r>
            <a:r>
              <a:rPr lang="en-GB" b="1" dirty="0">
                <a:sym typeface="Wingdings" panose="05000000000000000000" pitchFamily="2" charset="2"/>
              </a:rPr>
              <a:t> </a:t>
            </a:r>
            <a:r>
              <a:rPr lang="en-GB" b="1" dirty="0"/>
              <a:t>https://pixabay.com/vectors/questions-man-head-success-lamp-2519654/</a:t>
            </a:r>
          </a:p>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853182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3418601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732622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1948413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a:t>
            </a:r>
            <a:r>
              <a:rPr lang="el-GR" dirty="0"/>
              <a:t>gov/altsa/program-services/nutrition-education </a:t>
            </a:r>
            <a:endParaRPr lang="hr-HR" dirty="0"/>
          </a:p>
          <a:p>
            <a:endParaRPr lang="en-GB" dirty="0"/>
          </a:p>
          <a:p>
            <a:r>
              <a:rPr lang="en-GB" i="1" dirty="0">
                <a:solidFill>
                  <a:srgbClr val="FF0000"/>
                </a:solidFill>
              </a:rPr>
              <a:t>Απόκτηση γενικών γνώσεων για τη διατροφή</a:t>
            </a:r>
          </a:p>
          <a:p>
            <a:r>
              <a:rPr lang="en-US" i="1" dirty="0">
                <a:solidFill>
                  <a:srgbClr val="FF0000"/>
                </a:solidFill>
              </a:rPr>
              <a:t>Παροχή επαρκών γνώσεων και δεξιοτήτων που είναι απαραίτητες για κριτική σκέψη σχετικά με τη διατροφή και την υγεία, ώστε το άτομο να μπορεί να κάνει υγιεινές διατροφικές επιλογές από μια ολοένα και πιο πολύπλοκη προσφορά τροφίμων. </a:t>
            </a:r>
            <a:r>
              <a:rPr lang="el-GR" i="1" dirty="0">
                <a:solidFill>
                  <a:srgbClr val="FF0000"/>
                </a:solidFill>
              </a:rPr>
              <a:t>ΤΡΟΠΟΠΟΙΗΣΕ ΤΟ </a:t>
            </a: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Encyclopedia Britannica: ''Η </a:t>
            </a:r>
            <a:r>
              <a:rPr lang="en-US" i="1" dirty="0"/>
              <a:t>ανθρώπινη διατροφή είναι η διαδικασία με την οποία οι ουσίες των τροφίμων μετατρέπονται σε ιστούς του σώματος και παρέχουν ενέργεια για όλο το φάσμα των σωματικών και πνευματικών δραστηριοτήτων που συνθέτουν την ανθρώπινη ζωή</a:t>
            </a:r>
            <a:r>
              <a:rPr lang="en-GB" dirty="0"/>
              <a:t>.'' https://www.britannica.com/science/human-nutrition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b="1" baseline="0" dirty="0"/>
              <a:t/>
            </a:r>
            <a:br>
              <a:rPr lang="en-US" b="1" baseline="0" dirty="0"/>
            </a:br>
            <a:r>
              <a:rPr lang="en-US" dirty="0"/>
              <a:t>Ref</a:t>
            </a:r>
            <a:r>
              <a:rPr lang="en-US" baseline="0" dirty="0"/>
              <a:t>: </a:t>
            </a:r>
          </a:p>
          <a:p>
            <a:r>
              <a:rPr lang="en-GB" dirty="0"/>
              <a:t>https://www.fao.org/3/i3261e/i3261e.pdf</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5344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Encyclopedia Britannica: ''Η </a:t>
            </a:r>
            <a:r>
              <a:rPr lang="en-US" i="1" dirty="0"/>
              <a:t>ανθρώπινη διατροφή είναι η διαδικασία με την οποία οι ουσίες των τροφίμων μετατρέπονται σε ιστούς του σώματος και παρέχουν ενέργεια για όλο το φάσμα των σωματικών και πνευματικών δραστηριοτήτων που συνθέτουν την ανθρώπινη ζωή</a:t>
            </a:r>
            <a:r>
              <a:rPr lang="en-GB" dirty="0"/>
              <a:t>.'' https://www.britannica.com/science/human-nutrition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b="1" baseline="0" dirty="0"/>
              <a:t/>
            </a:r>
            <a:br>
              <a:rPr lang="en-US" b="1" baseline="0" dirty="0"/>
            </a:br>
            <a:r>
              <a:rPr lang="en-US" dirty="0"/>
              <a:t>Ref</a:t>
            </a:r>
            <a:r>
              <a:rPr lang="en-US" baseline="0" dirty="0"/>
              <a:t>: </a:t>
            </a:r>
          </a:p>
          <a:p>
            <a:r>
              <a:rPr lang="en-GB" dirty="0"/>
              <a:t>https://www.fao.org/3/i3261e/i3261e.pdf</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384933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Διατροφή και σχετικές εφαρμογές υγείας</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Διατροφή και σχετικές εφαρμογές υγείας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Διατροφή και σχετικές εφαρμογές υγείας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5/7/2024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photos/breakfast-healthy-food-diet-fruit-1663295/"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hyperlink" Target="https://pixabay.com/service/license-summa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meal-asparagus-dish-food-130760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olive-oil-bottle-olives-glass-186722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pita-bread-pita-food-lebanese-444579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flesh-meal-thai-beans-nourishment-720588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orange-orange-slices-blubber-303609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photos/bottle-mineral-water-glass-pour-203298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hyperlink" Target="https://pixabay.com/service/license-summa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bottle-mineral-water-glass-pour-20329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8.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photos/bottle-mineral-water-glass-pour-2032980/"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pixabay.com/service/license-summa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supermarket-stalls-coolers-market-94991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burger-food-chips-plate-menu-114082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ree-isolated-dead-weathered-old-1957497/"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weight-scale-weight-scale-compare-516342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pixabay.com/service/license-summary/" TargetMode="External"/><Relationship Id="rId4" Type="http://schemas.openxmlformats.org/officeDocument/2006/relationships/hyperlink" Target="https://pixabay.com/vectors/dart-game-bulls-eye-target-15572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illustrations/goals-smart-target-1262376/"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hyperlink" Target="https://pixabay.com/service/license-summar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vectors/laptop-tablet-smartphone-2017978/"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vectors/mobile-phone-apps-marketing-concept-583687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vectors/warning-sign-orange-danger-14748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png"/><Relationship Id="rId7" Type="http://schemas.openxmlformats.org/officeDocument/2006/relationships/slide" Target="slide30.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17.xml"/><Relationship Id="rId4" Type="http://schemas.openxmlformats.org/officeDocument/2006/relationships/slide" Target="slide7.xml"/><Relationship Id="rId9" Type="http://schemas.openxmlformats.org/officeDocument/2006/relationships/slide" Target="slide39.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o.org/3/i3261e/i3261e.pdf" TargetMode="External"/><Relationship Id="rId7" Type="http://schemas.openxmlformats.org/officeDocument/2006/relationships/hyperlink" Target="https://www.who.int/news-room/fact-sheets/detail/healthy-diet%20Posted%2029%20April%202020"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https://www.emro.who.int/nutrition/healthy-eating/index.html" TargetMode="External"/><Relationship Id="rId5" Type="http://schemas.openxmlformats.org/officeDocument/2006/relationships/hyperlink" Target="https://www.who.int/health-topics/micronutrients#tab=tab_1" TargetMode="External"/><Relationship Id="rId4" Type="http://schemas.openxmlformats.org/officeDocument/2006/relationships/hyperlink" Target="https://www.emro.who.int/health-topics/macronutrients/introduction.html"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mhealth.jmir.org/2021/6/e20037" TargetMode="External"/><Relationship Id="rId3" Type="http://schemas.openxmlformats.org/officeDocument/2006/relationships/hyperlink" Target="https://www.who.int/news-room/fact-sheets/detail/malnutrition%20Posted%209%20June%202021" TargetMode="External"/><Relationship Id="rId7" Type="http://schemas.openxmlformats.org/officeDocument/2006/relationships/hyperlink" Target="https://doi.org/10.2196/mhealth.5846"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www.who.int/news-room/fact-sheets/detail/noncommunicable-diseases" TargetMode="External"/><Relationship Id="rId5" Type="http://schemas.openxmlformats.org/officeDocument/2006/relationships/hyperlink" Target="https://www.who.int/health-topics/nutrition#tab=tab_1" TargetMode="External"/><Relationship Id="rId4" Type="http://schemas.openxmlformats.org/officeDocument/2006/relationships/hyperlink" Target="https://www.emro.who.int/nutrition/double-burden-of-nutrition/index.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5114/pedm.2022.113631"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hyperlink" Target="http://journals.openedition.org/faceaface/1023" TargetMode="External"/><Relationship Id="rId5" Type="http://schemas.openxmlformats.org/officeDocument/2006/relationships/hyperlink" Target="https://www.aafp.org/pubs/fpm/issues/2018/0300/p31.html#fpm20180300p31-ut1" TargetMode="External"/><Relationship Id="rId4" Type="http://schemas.openxmlformats.org/officeDocument/2006/relationships/hyperlink" Target="https://mhealth.jmir.org/2021/6/e2003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poster-migrants-refugees-7297156/"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Ενότητα 6 - Διδακτική συνεδρία </a:t>
            </a:r>
            <a:r>
              <a:rPr lang="en-US" sz="2400" b="1" kern="1200" dirty="0">
                <a:solidFill>
                  <a:srgbClr val="C00000"/>
                </a:solidFill>
                <a:effectLst/>
                <a:latin typeface="+mj-lt"/>
                <a:ea typeface="+mj-ea"/>
                <a:cs typeface="+mj-cs"/>
              </a:rPr>
              <a:t>(6.1)</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4000" b="1" kern="1200" dirty="0">
                <a:solidFill>
                  <a:schemeClr val="tx1"/>
                </a:solidFill>
                <a:effectLst/>
                <a:latin typeface="+mj-lt"/>
                <a:ea typeface="+mj-ea"/>
                <a:cs typeface="+mj-cs"/>
              </a:rPr>
              <a:t>Διατροφή </a:t>
            </a:r>
            <a:r>
              <a:rPr lang="en-US" sz="4000" b="1" dirty="0">
                <a:solidFill>
                  <a:schemeClr val="tx1"/>
                </a:solidFill>
                <a:effectLst/>
                <a:latin typeface="+mj-lt"/>
              </a:rPr>
              <a:t>και σχετικές εφαρμογές υγείας</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6</a:t>
            </a:r>
            <a:endParaRPr lang="el-GR" sz="2400" b="1" dirty="0">
              <a:effectLst>
                <a:outerShdw blurRad="38100" dist="38100" dir="2700000" algn="tl">
                  <a:srgbClr val="000000">
                    <a:alpha val="43137"/>
                  </a:srgbClr>
                </a:outerShdw>
              </a:effectLst>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581" y="6316678"/>
            <a:ext cx="8293082" cy="632422"/>
          </a:xfrm>
          <a:prstGeom prst="rect">
            <a:avLst/>
          </a:prstGeom>
        </p:spPr>
        <p:txBody>
          <a:bodyPr vert="horz" lIns="91440" tIns="45720" rIns="91440" bIns="45720" rtlCol="0" anchor="ctr">
            <a:normAutofit/>
          </a:bodyPr>
          <a:lstStyle/>
          <a:p>
            <a:pP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488049" y="719551"/>
            <a:ext cx="11059692" cy="605096"/>
          </a:xfrm>
        </p:spPr>
        <p:txBody>
          <a:bodyPr/>
          <a:lstStyle/>
          <a:p>
            <a:r>
              <a:rPr lang="it-IT" dirty="0"/>
              <a:t>Ενέργεια και θερμίδες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13621" y="1601747"/>
            <a:ext cx="7329958" cy="4675229"/>
          </a:xfrm>
        </p:spPr>
        <p:txBody>
          <a:bodyPr>
            <a:normAutofit fontScale="85000" lnSpcReduction="20000"/>
          </a:bodyPr>
          <a:lstStyle/>
          <a:p>
            <a:pPr>
              <a:lnSpc>
                <a:spcPct val="120000"/>
              </a:lnSpc>
            </a:pPr>
            <a:r>
              <a:rPr lang="en-US" dirty="0"/>
              <a:t>Η τροφή παρέχει την </a:t>
            </a:r>
            <a:r>
              <a:rPr lang="en-US" b="1" dirty="0"/>
              <a:t>ενέργεια </a:t>
            </a:r>
            <a:r>
              <a:rPr lang="en-US" dirty="0"/>
              <a:t>που χρειάζεται το σώμα μας για να λειτουργήσει. </a:t>
            </a:r>
          </a:p>
          <a:p>
            <a:pPr>
              <a:lnSpc>
                <a:spcPct val="120000"/>
              </a:lnSpc>
            </a:pPr>
            <a:r>
              <a:rPr lang="en-US" dirty="0"/>
              <a:t>Η ενέργεια των τροφίμων μετριέται σε μονάδες που ονομάζονται </a:t>
            </a:r>
            <a:r>
              <a:rPr lang="en-US" b="1" dirty="0"/>
              <a:t>θερμίδες</a:t>
            </a:r>
            <a:r>
              <a:rPr lang="en-US" dirty="0"/>
              <a:t>. </a:t>
            </a:r>
          </a:p>
          <a:p>
            <a:pPr>
              <a:lnSpc>
                <a:spcPct val="120000"/>
              </a:lnSpc>
            </a:pPr>
            <a:r>
              <a:rPr lang="en-US" dirty="0"/>
              <a:t>Μερικοί από τους κύριους παράγοντες που καθορίζουν τον αριθμό των θερμίδων που χρειάζεται ένα άτομο καθημερινά είναι η ηλικία, το φύλο, το βάρος, το ύψος και το επίπεδο σωματικής δραστηριότητας. </a:t>
            </a:r>
            <a:endParaRPr lang="el-GR" dirty="0"/>
          </a:p>
          <a:p>
            <a:pPr>
              <a:lnSpc>
                <a:spcPct val="120000"/>
              </a:lnSpc>
            </a:pPr>
            <a:r>
              <a:rPr lang="en-US" dirty="0"/>
              <a:t>Η αποθήκευση ενέργειας είναι ζωτικής σημασίας για την επιβίωση για μελλοντική χρήση.</a:t>
            </a:r>
          </a:p>
          <a:p>
            <a:pPr>
              <a:lnSpc>
                <a:spcPct val="120000"/>
              </a:lnSpc>
            </a:pPr>
            <a:r>
              <a:rPr lang="en-US" dirty="0"/>
              <a:t>Υπάρχουν δύο μεγάλες κατηγορίες θρεπτικών συστατικών στα τρόφιμα: τα </a:t>
            </a:r>
            <a:r>
              <a:rPr lang="en-US" b="1" dirty="0"/>
              <a:t>μακροθρεπτικά </a:t>
            </a:r>
            <a:r>
              <a:rPr lang="en-US" dirty="0"/>
              <a:t>και τα </a:t>
            </a:r>
            <a:r>
              <a:rPr lang="en-US" b="1" dirty="0"/>
              <a:t>μικροθρεπτικά </a:t>
            </a:r>
            <a:r>
              <a:rPr lang="en-US" dirty="0"/>
              <a:t>συστατικά.</a:t>
            </a:r>
          </a:p>
          <a:p>
            <a:pPr>
              <a:lnSpc>
                <a:spcPct val="120000"/>
              </a:lnSpc>
            </a:pPr>
            <a:endParaRPr lang="en-US" dirty="0">
              <a:solidFill>
                <a:srgbClr val="FF0000"/>
              </a:solidFill>
            </a:endParaRPr>
          </a:p>
          <a:p>
            <a:pPr>
              <a:lnSpc>
                <a:spcPct val="120000"/>
              </a:lnSpc>
            </a:pPr>
            <a:endParaRPr lang="en-US" dirty="0"/>
          </a:p>
        </p:txBody>
      </p:sp>
      <p:sp>
        <p:nvSpPr>
          <p:cNvPr id="2" name="Ορθογώνιο 1">
            <a:extLst>
              <a:ext uri="{FF2B5EF4-FFF2-40B4-BE49-F238E27FC236}">
                <a16:creationId xmlns:a16="http://schemas.microsoft.com/office/drawing/2014/main" id="{D747DC9B-106F-9C80-B8E7-C4E51A91C857}"/>
              </a:ext>
            </a:extLst>
          </p:cNvPr>
          <p:cNvSpPr/>
          <p:nvPr/>
        </p:nvSpPr>
        <p:spPr>
          <a:xfrm>
            <a:off x="9752970" y="6394648"/>
            <a:ext cx="2411718" cy="276999"/>
          </a:xfrm>
          <a:prstGeom prst="rect">
            <a:avLst/>
          </a:prstGeom>
        </p:spPr>
        <p:txBody>
          <a:bodyPr wrap="square">
            <a:spAutoFit/>
          </a:bodyPr>
          <a:lstStyle/>
          <a:p>
            <a:pPr algn="r"/>
            <a:r>
              <a:rPr lang="en-US" sz="1200" dirty="0">
                <a:hlinkClick r:id="rId3"/>
              </a:rPr>
              <a:t>Πηγή| </a:t>
            </a:r>
            <a:r>
              <a:rPr lang="el-GR" sz="1200" dirty="0">
                <a:hlinkClick r:id="rId4"/>
              </a:rPr>
              <a:t>Άδεια </a:t>
            </a:r>
            <a:r>
              <a:rPr lang="en-US" sz="1200" dirty="0" err="1">
                <a:hlinkClick r:id="rId4"/>
              </a:rPr>
              <a:t>Pixabay</a:t>
            </a:r>
            <a:endParaRPr lang="en-US" sz="1200" dirty="0"/>
          </a:p>
        </p:txBody>
      </p:sp>
      <p:pic>
        <p:nvPicPr>
          <p:cNvPr id="1028" name="Picture 4" descr="Free Breakfast Healthy photo and picture">
            <a:extLst>
              <a:ext uri="{FF2B5EF4-FFF2-40B4-BE49-F238E27FC236}">
                <a16:creationId xmlns:a16="http://schemas.microsoft.com/office/drawing/2014/main" id="{20DCE64C-EA00-2ABA-BA88-D3F36713A2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9067" y="1652642"/>
            <a:ext cx="4296837" cy="286323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3BCCCC5B-1A95-B091-D91C-3CD0D43E077B}"/>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Γενικές γνώσεις διατροφής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84505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631404" y="900622"/>
            <a:ext cx="11396576" cy="599188"/>
          </a:xfrm>
        </p:spPr>
        <p:txBody>
          <a:bodyPr/>
          <a:lstStyle/>
          <a:p>
            <a:r>
              <a:rPr lang="it-IT" dirty="0"/>
              <a:t>Μακροθρεπτικά συστατικά</a:t>
            </a:r>
            <a:endParaRPr lang="en-US" dirty="0"/>
          </a:p>
        </p:txBody>
      </p:sp>
      <p:sp>
        <p:nvSpPr>
          <p:cNvPr id="8" name="Θέση περιεχομένου 5">
            <a:extLst>
              <a:ext uri="{FF2B5EF4-FFF2-40B4-BE49-F238E27FC236}">
                <a16:creationId xmlns:a16="http://schemas.microsoft.com/office/drawing/2014/main" id="{B7397BB1-EFFC-5CD7-ACD9-E7BD863406B0}"/>
              </a:ext>
            </a:extLst>
          </p:cNvPr>
          <p:cNvSpPr txBox="1">
            <a:spLocks/>
          </p:cNvSpPr>
          <p:nvPr/>
        </p:nvSpPr>
        <p:spPr>
          <a:xfrm>
            <a:off x="477413" y="1778239"/>
            <a:ext cx="5689471" cy="489340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600" b="1" dirty="0"/>
              <a:t>Μακροθρεπτικά συστατικά</a:t>
            </a:r>
            <a:r>
              <a:rPr lang="en-US" sz="2600" dirty="0"/>
              <a:t>: θρεπτικά συστατικά που παρέχουν ενέργεια (θερμίδες) και απαιτούνται σε </a:t>
            </a:r>
            <a:r>
              <a:rPr lang="en-US" sz="2600" u="sng" dirty="0"/>
              <a:t>μεγάλες ποσότητες </a:t>
            </a:r>
            <a:r>
              <a:rPr lang="en-US" sz="2600" dirty="0"/>
              <a:t>για τη διατήρηση των σωστών λειτουργιών του σώματος και την εκτέλεση των δραστηριοτήτων της καθημερινής ζωής.</a:t>
            </a:r>
          </a:p>
          <a:p>
            <a:pPr>
              <a:lnSpc>
                <a:spcPct val="120000"/>
              </a:lnSpc>
            </a:pPr>
            <a:r>
              <a:rPr lang="en-GB" sz="2600" dirty="0"/>
              <a:t>3 κατηγορίες μακροθρεπτικών συστατικών</a:t>
            </a:r>
            <a:r>
              <a:rPr lang="en-GB" dirty="0"/>
              <a:t>: </a:t>
            </a:r>
          </a:p>
          <a:p>
            <a:pPr marL="1179513" lvl="1" indent="-457200">
              <a:lnSpc>
                <a:spcPct val="120000"/>
              </a:lnSpc>
              <a:buFont typeface="+mj-lt"/>
              <a:buAutoNum type="arabicPeriod"/>
            </a:pPr>
            <a:r>
              <a:rPr lang="en-GB" sz="2400" b="1" dirty="0"/>
              <a:t>Υδατάνθρακες </a:t>
            </a:r>
          </a:p>
          <a:p>
            <a:pPr marL="1179513" lvl="1" indent="-457200">
              <a:lnSpc>
                <a:spcPct val="120000"/>
              </a:lnSpc>
              <a:buFont typeface="+mj-lt"/>
              <a:buAutoNum type="arabicPeriod"/>
            </a:pPr>
            <a:r>
              <a:rPr lang="en-GB" sz="2400" b="1" dirty="0"/>
              <a:t>Πρωτεΐνη </a:t>
            </a:r>
          </a:p>
          <a:p>
            <a:pPr marL="1179513" lvl="1" indent="-457200">
              <a:lnSpc>
                <a:spcPct val="120000"/>
              </a:lnSpc>
              <a:buFont typeface="+mj-lt"/>
              <a:buAutoNum type="arabicPeriod"/>
            </a:pPr>
            <a:r>
              <a:rPr lang="en-GB" sz="2400" b="1" dirty="0"/>
              <a:t>Λίπη</a:t>
            </a:r>
            <a:endParaRPr lang="en-US" dirty="0"/>
          </a:p>
        </p:txBody>
      </p:sp>
      <p:pic>
        <p:nvPicPr>
          <p:cNvPr id="1026" name="Picture 2" descr="Free Meal Asparagus photo and picture">
            <a:extLst>
              <a:ext uri="{FF2B5EF4-FFF2-40B4-BE49-F238E27FC236}">
                <a16:creationId xmlns:a16="http://schemas.microsoft.com/office/drawing/2014/main" id="{A3C66C1B-FD49-0F44-DB25-B87868E9F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692" y="1859942"/>
            <a:ext cx="5631925" cy="3757516"/>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1">
            <a:extLst>
              <a:ext uri="{FF2B5EF4-FFF2-40B4-BE49-F238E27FC236}">
                <a16:creationId xmlns:a16="http://schemas.microsoft.com/office/drawing/2014/main" id="{8045C3A2-42D7-9705-F471-8AA1E9986FF4}"/>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
        <p:nvSpPr>
          <p:cNvPr id="2" name="Ορθογώνιο 7">
            <a:extLst>
              <a:ext uri="{FF2B5EF4-FFF2-40B4-BE49-F238E27FC236}">
                <a16:creationId xmlns:a16="http://schemas.microsoft.com/office/drawing/2014/main" id="{29D71A88-82EF-A436-7FDE-40779D2F7351}"/>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Γενικές γνώσεις διατροφής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38715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376125" y="1781833"/>
            <a:ext cx="8789140" cy="4494473"/>
          </a:xfrm>
        </p:spPr>
        <p:txBody>
          <a:bodyPr>
            <a:noAutofit/>
          </a:bodyPr>
          <a:lstStyle/>
          <a:p>
            <a:r>
              <a:rPr lang="en-US" dirty="0"/>
              <a:t>Τα λίπη παρέχουν το υψηλότερο επίπεδο ενέργειας από οποιοδήποτε άλλο θρεπτικό συστατικό (9 θερμίδες ανά γραμμάριο).</a:t>
            </a:r>
          </a:p>
          <a:p>
            <a:r>
              <a:rPr lang="en-US" dirty="0"/>
              <a:t>Τα λίπη προστατεύουν τα κύτταρα και τα εσωτερικά όργανα, μας επιτρέπουν να αποθηκεύουμε θερμίδες για να είμαστε προετοιμασμένοι για περιόδους που η τροφή είναι σπάνια και ρυθμίζουν τη θερμοκρασία του σώματος. </a:t>
            </a:r>
          </a:p>
          <a:p>
            <a:r>
              <a:rPr lang="en-US" dirty="0"/>
              <a:t>Τα λιπαρά οξέα μπορούν να χωριστούν σε: </a:t>
            </a:r>
          </a:p>
          <a:p>
            <a:pPr marL="457200" lvl="1" indent="0">
              <a:buFont typeface="Wingdings" panose="05000000000000000000" pitchFamily="2" charset="2"/>
              <a:buChar char="ü"/>
            </a:pPr>
            <a:r>
              <a:rPr lang="en-US" b="1" dirty="0"/>
              <a:t>ακόρεστα λιπαρά οξέα </a:t>
            </a:r>
            <a:r>
              <a:rPr lang="en-US" dirty="0"/>
              <a:t>(συμπεριλαμβανομένων των μονοακόρεστων και πολυακόρεστων)</a:t>
            </a:r>
          </a:p>
          <a:p>
            <a:pPr marL="457200" lvl="1" indent="0">
              <a:buFont typeface="Wingdings" panose="05000000000000000000" pitchFamily="2" charset="2"/>
              <a:buChar char="ü"/>
            </a:pPr>
            <a:r>
              <a:rPr lang="en-US" b="1" dirty="0"/>
              <a:t>κορεσμένα λιπαρά οξέα</a:t>
            </a:r>
          </a:p>
          <a:p>
            <a:r>
              <a:rPr lang="el-GR" dirty="0"/>
              <a:t>Τα λίπη </a:t>
            </a:r>
            <a:r>
              <a:rPr lang="en-GB" dirty="0"/>
              <a:t>β</a:t>
            </a:r>
            <a:r>
              <a:rPr lang="en-GB" dirty="0" err="1"/>
              <a:t>ρίσκοντ</a:t>
            </a:r>
            <a:r>
              <a:rPr lang="en-GB" dirty="0"/>
              <a:t>αι φυσικά σε τρόφιμα </a:t>
            </a:r>
            <a:r>
              <a:rPr lang="en-GB" b="1" dirty="0"/>
              <a:t>φυτικής και ζωικής προέλευσης</a:t>
            </a:r>
            <a:r>
              <a:rPr lang="en-GB" dirty="0" smtClean="0"/>
              <a:t>.</a:t>
            </a:r>
            <a:endParaRPr lang="en-US"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433263" y="1036634"/>
            <a:ext cx="11059692" cy="605096"/>
          </a:xfrm>
        </p:spPr>
        <p:txBody>
          <a:bodyPr/>
          <a:lstStyle/>
          <a:p>
            <a:r>
              <a:rPr lang="it-IT" dirty="0"/>
              <a:t>Λίπος</a:t>
            </a:r>
            <a:endParaRPr lang="en-US" dirty="0"/>
          </a:p>
        </p:txBody>
      </p:sp>
      <p:pic>
        <p:nvPicPr>
          <p:cNvPr id="2050" name="Picture 2" descr="Free Olive Oil Bottle photo and picture">
            <a:extLst>
              <a:ext uri="{FF2B5EF4-FFF2-40B4-BE49-F238E27FC236}">
                <a16:creationId xmlns:a16="http://schemas.microsoft.com/office/drawing/2014/main" id="{A4FFE806-3462-B665-DD34-D68846AD2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756" y="1781833"/>
            <a:ext cx="2640255" cy="366513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1">
            <a:extLst>
              <a:ext uri="{FF2B5EF4-FFF2-40B4-BE49-F238E27FC236}">
                <a16:creationId xmlns:a16="http://schemas.microsoft.com/office/drawing/2014/main" id="{13957AC4-0829-EA43-A252-663E79DA8907}"/>
              </a:ext>
            </a:extLst>
          </p:cNvPr>
          <p:cNvSpPr/>
          <p:nvPr/>
        </p:nvSpPr>
        <p:spPr>
          <a:xfrm>
            <a:off x="5963109" y="6416409"/>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
        <p:nvSpPr>
          <p:cNvPr id="2" name="Ορθογώνιο 7">
            <a:extLst>
              <a:ext uri="{FF2B5EF4-FFF2-40B4-BE49-F238E27FC236}">
                <a16:creationId xmlns:a16="http://schemas.microsoft.com/office/drawing/2014/main" id="{841C3484-7AA7-3E89-2ABB-D49FE95A7B7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Γενικές γνώσεις διατροφής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216021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557999" y="1077489"/>
            <a:ext cx="11396576" cy="599188"/>
          </a:xfrm>
        </p:spPr>
        <p:txBody>
          <a:bodyPr/>
          <a:lstStyle/>
          <a:p>
            <a:r>
              <a:rPr lang="it-IT" dirty="0"/>
              <a:t>Υδατάνθρακες</a:t>
            </a:r>
            <a:endParaRPr lang="el-GR" dirty="0"/>
          </a:p>
        </p:txBody>
      </p:sp>
      <p:sp>
        <p:nvSpPr>
          <p:cNvPr id="10" name="Θέση περιεχομένου 5">
            <a:extLst>
              <a:ext uri="{FF2B5EF4-FFF2-40B4-BE49-F238E27FC236}">
                <a16:creationId xmlns:a16="http://schemas.microsoft.com/office/drawing/2014/main" id="{CAE4AACF-9A3F-6875-1CB2-B81E8FC0C9CE}"/>
              </a:ext>
            </a:extLst>
          </p:cNvPr>
          <p:cNvSpPr>
            <a:spLocks noGrp="1"/>
          </p:cNvSpPr>
          <p:nvPr>
            <p:ph sz="half" idx="1"/>
          </p:nvPr>
        </p:nvSpPr>
        <p:spPr>
          <a:xfrm>
            <a:off x="557999" y="1800000"/>
            <a:ext cx="5853434" cy="4893408"/>
          </a:xfrm>
        </p:spPr>
        <p:txBody>
          <a:bodyPr>
            <a:normAutofit/>
          </a:bodyPr>
          <a:lstStyle/>
          <a:p>
            <a:r>
              <a:rPr lang="en-US" sz="2400" dirty="0"/>
              <a:t>Οι υδατάνθρακες είναι η </a:t>
            </a:r>
            <a:r>
              <a:rPr lang="en-US" sz="2400" b="1" dirty="0"/>
              <a:t>κύρια πηγή ενέργειας </a:t>
            </a:r>
            <a:r>
              <a:rPr lang="en-US" sz="2400" dirty="0"/>
              <a:t>για τον οργανισμό.</a:t>
            </a:r>
          </a:p>
          <a:p>
            <a:r>
              <a:rPr lang="en-US" sz="2400" dirty="0"/>
              <a:t>Οι υδατάνθρακες παρέχουν τις θερμίδες που απαιτούνται για τη δραστηριότητα, την ανάπτυξη, τις λειτουργίες του σώματος, τη συντήρηση και την ανανέωση των ιστών του σώματος.</a:t>
            </a:r>
          </a:p>
          <a:p>
            <a:r>
              <a:rPr lang="en-US" sz="2400" dirty="0"/>
              <a:t>Γενικά, </a:t>
            </a:r>
            <a:r>
              <a:rPr lang="en-US" sz="2400" dirty="0" err="1"/>
              <a:t>μεγάλη</a:t>
            </a:r>
            <a:r>
              <a:rPr lang="en-US" sz="2400" dirty="0"/>
              <a:t> ποσότητα υδατανθράκων προέρχεται από τα </a:t>
            </a:r>
            <a:r>
              <a:rPr lang="en-US" sz="2400" b="1" dirty="0"/>
              <a:t>φυτά</a:t>
            </a:r>
            <a:r>
              <a:rPr lang="en-US" sz="2400" dirty="0"/>
              <a:t>.</a:t>
            </a:r>
          </a:p>
          <a:p>
            <a:pPr marL="0" indent="0">
              <a:buNone/>
            </a:pPr>
            <a:endParaRPr lang="en-US" sz="2400" dirty="0"/>
          </a:p>
          <a:p>
            <a:endParaRPr lang="en-US" sz="2400" dirty="0"/>
          </a:p>
        </p:txBody>
      </p:sp>
      <p:pic>
        <p:nvPicPr>
          <p:cNvPr id="3074" name="Picture 2" descr="Free Pita Bread Pita photo and picture">
            <a:extLst>
              <a:ext uri="{FF2B5EF4-FFF2-40B4-BE49-F238E27FC236}">
                <a16:creationId xmlns:a16="http://schemas.microsoft.com/office/drawing/2014/main" id="{AF23D0F9-E3B1-A7A9-BD6B-F53074725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952" y="1800000"/>
            <a:ext cx="4971212" cy="331260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7C1EBE1E-0D11-E849-938F-5EBB4CC1FEF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
        <p:nvSpPr>
          <p:cNvPr id="3" name="Ορθογώνιο 7">
            <a:extLst>
              <a:ext uri="{FF2B5EF4-FFF2-40B4-BE49-F238E27FC236}">
                <a16:creationId xmlns:a16="http://schemas.microsoft.com/office/drawing/2014/main" id="{92C1D6E9-5EFC-F191-CA8E-596D74C5F014}"/>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Γενικές γνώσεις διατροφής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276484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81801" y="758825"/>
            <a:ext cx="11396576" cy="599188"/>
          </a:xfrm>
        </p:spPr>
        <p:txBody>
          <a:bodyPr/>
          <a:lstStyle/>
          <a:p>
            <a:r>
              <a:rPr lang="it-IT" dirty="0"/>
              <a:t>Πρωτεΐνη</a:t>
            </a:r>
            <a:endParaRPr lang="el-GR" dirty="0"/>
          </a:p>
        </p:txBody>
      </p:sp>
      <p:sp>
        <p:nvSpPr>
          <p:cNvPr id="4" name="Θέση περιεχομένου 5">
            <a:extLst>
              <a:ext uri="{FF2B5EF4-FFF2-40B4-BE49-F238E27FC236}">
                <a16:creationId xmlns:a16="http://schemas.microsoft.com/office/drawing/2014/main" id="{EBD28C1D-0979-BF69-8F23-038370B1F3AD}"/>
              </a:ext>
            </a:extLst>
          </p:cNvPr>
          <p:cNvSpPr txBox="1">
            <a:spLocks/>
          </p:cNvSpPr>
          <p:nvPr/>
        </p:nvSpPr>
        <p:spPr>
          <a:xfrm>
            <a:off x="481800" y="1679188"/>
            <a:ext cx="6982255" cy="4893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Η πρωτεΐνη παρέχει </a:t>
            </a:r>
            <a:r>
              <a:rPr lang="en-US" sz="2400" b="1" dirty="0"/>
              <a:t>αμινοξέα </a:t>
            </a:r>
            <a:r>
              <a:rPr lang="en-US" sz="2400" dirty="0"/>
              <a:t>που λειτουργούν ως "δομικά στοιχεία" της ζωής προκειμένου να: </a:t>
            </a:r>
          </a:p>
          <a:p>
            <a:pPr marL="801688" indent="-439738">
              <a:buFont typeface="Wingdings" panose="05000000000000000000" pitchFamily="2" charset="2"/>
              <a:buChar char="ü"/>
            </a:pPr>
            <a:r>
              <a:rPr lang="en-US" sz="2400" dirty="0"/>
              <a:t>σχηματίζουν, χτίζουν και επιδιορθώνουν τους ιστούς του σώματος </a:t>
            </a:r>
            <a:br>
              <a:rPr lang="en-US" sz="2400" dirty="0"/>
            </a:br>
            <a:r>
              <a:rPr lang="en-US" dirty="0"/>
              <a:t>(π.χ. μύες, δέρμα, τρίχες, οστά κ.λπ.)</a:t>
            </a:r>
          </a:p>
          <a:p>
            <a:pPr marL="801688" indent="-439738">
              <a:buFont typeface="Wingdings" panose="05000000000000000000" pitchFamily="2" charset="2"/>
              <a:buChar char="ü"/>
            </a:pPr>
            <a:r>
              <a:rPr lang="en-US" sz="2400" dirty="0"/>
              <a:t>διατηρούν ένα ισχυρό ανοσοποιητικό σύστημα με την παραγωγή αντισωμάτων για την καταπολέμηση των ασθενειών.</a:t>
            </a:r>
          </a:p>
          <a:p>
            <a:pPr marL="271463" indent="-271463"/>
            <a:r>
              <a:rPr lang="en-US" sz="2400" dirty="0"/>
              <a:t>Οι πρωτεΐνες υπάρχουν σε τρόφιμα </a:t>
            </a:r>
            <a:r>
              <a:rPr lang="en-US" sz="2400" b="1" dirty="0"/>
              <a:t>τόσο από ζωικές όσο και από φυτικές πηγές, </a:t>
            </a:r>
            <a:r>
              <a:rPr lang="en-US" sz="2400" dirty="0"/>
              <a:t>οι οποίες παρέχουν διαφορετικούς συνδυασμούς αμινοξέων. </a:t>
            </a:r>
          </a:p>
          <a:p>
            <a:pPr marL="271463" indent="-271463"/>
            <a:endParaRPr lang="en-US" sz="2400" dirty="0"/>
          </a:p>
          <a:p>
            <a:pPr marL="0" indent="0">
              <a:buFont typeface="Wingdings" panose="05000000000000000000" pitchFamily="2" charset="2"/>
              <a:buNone/>
            </a:pPr>
            <a:endParaRPr lang="en-US" sz="2400" dirty="0"/>
          </a:p>
          <a:p>
            <a:endParaRPr lang="en-US" dirty="0"/>
          </a:p>
        </p:txBody>
      </p:sp>
      <p:pic>
        <p:nvPicPr>
          <p:cNvPr id="2" name="Εικόνα 1">
            <a:extLst>
              <a:ext uri="{FF2B5EF4-FFF2-40B4-BE49-F238E27FC236}">
                <a16:creationId xmlns:a16="http://schemas.microsoft.com/office/drawing/2014/main" id="{9828CE61-7907-62F7-10D0-35FCE6203079}"/>
              </a:ext>
            </a:extLst>
          </p:cNvPr>
          <p:cNvPicPr>
            <a:picLocks noChangeAspect="1"/>
          </p:cNvPicPr>
          <p:nvPr/>
        </p:nvPicPr>
        <p:blipFill>
          <a:blip r:embed="rId3"/>
          <a:stretch>
            <a:fillRect/>
          </a:stretch>
        </p:blipFill>
        <p:spPr>
          <a:xfrm>
            <a:off x="8554065" y="1722202"/>
            <a:ext cx="3510579" cy="4529779"/>
          </a:xfrm>
          <a:prstGeom prst="rect">
            <a:avLst/>
          </a:prstGeom>
        </p:spPr>
      </p:pic>
      <p:sp>
        <p:nvSpPr>
          <p:cNvPr id="3" name="Ορθογώνιο 2">
            <a:extLst>
              <a:ext uri="{FF2B5EF4-FFF2-40B4-BE49-F238E27FC236}">
                <a16:creationId xmlns:a16="http://schemas.microsoft.com/office/drawing/2014/main" id="{4DA45394-133D-9D33-9501-8C1DF3A44832}"/>
              </a:ext>
            </a:extLst>
          </p:cNvPr>
          <p:cNvSpPr/>
          <p:nvPr/>
        </p:nvSpPr>
        <p:spPr>
          <a:xfrm>
            <a:off x="5676452" y="6434096"/>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
        <p:nvSpPr>
          <p:cNvPr id="6" name="Ορθογώνιο 7">
            <a:extLst>
              <a:ext uri="{FF2B5EF4-FFF2-40B4-BE49-F238E27FC236}">
                <a16:creationId xmlns:a16="http://schemas.microsoft.com/office/drawing/2014/main" id="{2D411EE8-53FA-329D-054C-118228397622}"/>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Γενικές γνώσεις διατροφής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250625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632427" y="1088389"/>
            <a:ext cx="11059692" cy="605096"/>
          </a:xfrm>
        </p:spPr>
        <p:txBody>
          <a:bodyPr/>
          <a:lstStyle/>
          <a:p>
            <a:r>
              <a:rPr lang="it-IT" dirty="0"/>
              <a:t>Μικροθρεπτικά συστατικά</a:t>
            </a:r>
            <a:endParaRPr lang="en-US" dirty="0"/>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557999" y="2019914"/>
            <a:ext cx="6129951" cy="4027354"/>
          </a:xfrm>
        </p:spPr>
        <p:txBody>
          <a:bodyPr>
            <a:normAutofit fontScale="85000" lnSpcReduction="20000"/>
          </a:bodyPr>
          <a:lstStyle/>
          <a:p>
            <a:pPr>
              <a:lnSpc>
                <a:spcPct val="120000"/>
              </a:lnSpc>
            </a:pPr>
            <a:r>
              <a:rPr lang="en-US" sz="2600" b="1" dirty="0"/>
              <a:t>Μικροθρεπτικά συστατικά: </a:t>
            </a:r>
            <a:r>
              <a:rPr lang="en-US" sz="2600" dirty="0"/>
              <a:t>θρεπτικά συστατικά που είναι επίσης απαραίτητα για τις λειτουργίες του οργανισμού και τα οποία ο οργανισμός χρειάζεται σε πολύ μικρές ποσότητες. </a:t>
            </a:r>
          </a:p>
          <a:p>
            <a:pPr>
              <a:lnSpc>
                <a:spcPct val="120000"/>
              </a:lnSpc>
            </a:pPr>
            <a:r>
              <a:rPr lang="en-US" sz="2600" dirty="0"/>
              <a:t>Η έλλειψη οποιασδήποτε βιταμίνης στη διατροφή μπορεί να οδηγήσει σε σοβαρές </a:t>
            </a:r>
            <a:r>
              <a:rPr lang="en-GB" sz="2600" dirty="0"/>
              <a:t>καταστάσεις </a:t>
            </a:r>
            <a:r>
              <a:rPr lang="en-US" sz="2600" dirty="0"/>
              <a:t>υγείας.</a:t>
            </a:r>
          </a:p>
          <a:p>
            <a:pPr>
              <a:lnSpc>
                <a:spcPct val="120000"/>
              </a:lnSpc>
            </a:pPr>
            <a:r>
              <a:rPr lang="en-US" dirty="0"/>
              <a:t>2 </a:t>
            </a:r>
            <a:r>
              <a:rPr lang="en-GB" dirty="0"/>
              <a:t>κατηγορίες μικροθρεπτικών συστατικών: </a:t>
            </a:r>
          </a:p>
          <a:p>
            <a:pPr marL="914400" lvl="1" indent="-457200">
              <a:lnSpc>
                <a:spcPct val="120000"/>
              </a:lnSpc>
              <a:buFont typeface="+mj-lt"/>
              <a:buAutoNum type="arabicPeriod"/>
            </a:pPr>
            <a:r>
              <a:rPr lang="en-GB" b="1" dirty="0"/>
              <a:t>Βιταμίνες </a:t>
            </a:r>
          </a:p>
          <a:p>
            <a:pPr marL="914400" lvl="1" indent="-457200">
              <a:lnSpc>
                <a:spcPct val="120000"/>
              </a:lnSpc>
              <a:buFont typeface="+mj-lt"/>
              <a:buAutoNum type="arabicPeriod"/>
            </a:pPr>
            <a:r>
              <a:rPr lang="el-GR" b="1" dirty="0"/>
              <a:t>Μέταλλα</a:t>
            </a:r>
            <a:endParaRPr lang="en-GB" dirty="0"/>
          </a:p>
        </p:txBody>
      </p:sp>
      <p:pic>
        <p:nvPicPr>
          <p:cNvPr id="7" name="Picture 2" descr="Free Orange Orange Slices photo and picture">
            <a:extLst>
              <a:ext uri="{FF2B5EF4-FFF2-40B4-BE49-F238E27FC236}">
                <a16:creationId xmlns:a16="http://schemas.microsoft.com/office/drawing/2014/main" id="{F4AFBFDC-9B00-5AC6-4394-9F1D79B86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950" y="2019914"/>
            <a:ext cx="5302587" cy="3533422"/>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
        <p:nvSpPr>
          <p:cNvPr id="2" name="Ορθογώνιο 7">
            <a:extLst>
              <a:ext uri="{FF2B5EF4-FFF2-40B4-BE49-F238E27FC236}">
                <a16:creationId xmlns:a16="http://schemas.microsoft.com/office/drawing/2014/main" id="{ED887F24-640B-CFEE-9620-A4D4E6AE335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Γενικές γνώσεις διατροφής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568782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77A949C0-F97B-3581-257D-5242AC265718}"/>
              </a:ext>
            </a:extLst>
          </p:cNvPr>
          <p:cNvSpPr>
            <a:spLocks noGrp="1"/>
          </p:cNvSpPr>
          <p:nvPr>
            <p:ph type="title"/>
          </p:nvPr>
        </p:nvSpPr>
        <p:spPr>
          <a:xfrm>
            <a:off x="397712" y="1058775"/>
            <a:ext cx="11396576" cy="599188"/>
          </a:xfrm>
        </p:spPr>
        <p:txBody>
          <a:bodyPr/>
          <a:lstStyle/>
          <a:p>
            <a:r>
              <a:rPr lang="it-IT" dirty="0"/>
              <a:t>Νερό</a:t>
            </a:r>
            <a:endParaRPr lang="en-US" dirty="0"/>
          </a:p>
        </p:txBody>
      </p:sp>
      <p:sp>
        <p:nvSpPr>
          <p:cNvPr id="13" name="Θέση περιεχομένου 1">
            <a:extLst>
              <a:ext uri="{FF2B5EF4-FFF2-40B4-BE49-F238E27FC236}">
                <a16:creationId xmlns:a16="http://schemas.microsoft.com/office/drawing/2014/main" id="{2C8FBC11-1035-3956-8212-5EE54C43C041}"/>
              </a:ext>
            </a:extLst>
          </p:cNvPr>
          <p:cNvSpPr txBox="1">
            <a:spLocks/>
          </p:cNvSpPr>
          <p:nvPr/>
        </p:nvSpPr>
        <p:spPr>
          <a:xfrm>
            <a:off x="397712" y="1857374"/>
            <a:ext cx="6949386" cy="44583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SzTx/>
              <a:buNone/>
            </a:pPr>
            <a:r>
              <a:rPr lang="en-US" sz="2600" b="1" dirty="0"/>
              <a:t>Το νερό </a:t>
            </a:r>
            <a:r>
              <a:rPr lang="en-US" sz="2600" dirty="0"/>
              <a:t>δεν ταξινομείται ούτε ως μακροθρεπτικό ούτε ως μικροθρεπτικό συστατικό, αλλά είναι απολύτως απαραίτητο για την υγεία και τη ζωή.</a:t>
            </a:r>
          </a:p>
          <a:p>
            <a:pPr marL="685800" lvl="2"/>
            <a:r>
              <a:rPr lang="en-US" sz="2200" dirty="0"/>
              <a:t>Το νερό αντιπροσωπεύει ένα μεγάλο μέρος του σωματικού μας βάρους </a:t>
            </a:r>
            <a:r>
              <a:rPr lang="el-GR" sz="2200" dirty="0"/>
              <a:t>και </a:t>
            </a:r>
            <a:r>
              <a:rPr lang="en-GB" sz="2200" dirty="0"/>
              <a:t>είναι το κύριο συστατικό των σωματικών υγρών. </a:t>
            </a:r>
            <a:r>
              <a:rPr lang="en-US" sz="2200" dirty="0"/>
              <a:t>Μεταφέρει θρεπτικά συστατικά και ενώσεις στο αίμα, ελέγχει τη θερμοκρασία του σώματος και αποβάλλει τα απόβλητα.</a:t>
            </a:r>
            <a:endParaRPr lang="en-GB" sz="2200" dirty="0"/>
          </a:p>
          <a:p>
            <a:pPr marL="685800" lvl="2"/>
            <a:r>
              <a:rPr lang="en-GB" sz="2200" dirty="0"/>
              <a:t>Χάνουμε καθημερινά νερό και το σώμα μας δεν το αποθηκεύει, οπότε πρέπει να το αναπληρώνουμε μέσω των τροφών και των υγρών που καταναλώνουμε. </a:t>
            </a:r>
            <a:endParaRPr lang="en-US" sz="2200" dirty="0"/>
          </a:p>
        </p:txBody>
      </p:sp>
      <p:sp>
        <p:nvSpPr>
          <p:cNvPr id="14" name="Ορθογώνιο 1">
            <a:extLst>
              <a:ext uri="{FF2B5EF4-FFF2-40B4-BE49-F238E27FC236}">
                <a16:creationId xmlns:a16="http://schemas.microsoft.com/office/drawing/2014/main" id="{F05CDBF0-95E5-C710-2CEB-D33662A2E3D8}"/>
              </a:ext>
            </a:extLst>
          </p:cNvPr>
          <p:cNvSpPr/>
          <p:nvPr/>
        </p:nvSpPr>
        <p:spPr>
          <a:xfrm>
            <a:off x="9752970" y="6394648"/>
            <a:ext cx="2411718" cy="276999"/>
          </a:xfrm>
          <a:prstGeom prst="rect">
            <a:avLst/>
          </a:prstGeom>
        </p:spPr>
        <p:txBody>
          <a:bodyPr wrap="square">
            <a:spAutoFit/>
          </a:bodyPr>
          <a:lstStyle/>
          <a:p>
            <a:pPr algn="r"/>
            <a:r>
              <a:rPr lang="en-US" sz="1200" dirty="0">
                <a:hlinkClick r:id="rId3"/>
              </a:rPr>
              <a:t>Πηγή| </a:t>
            </a:r>
            <a:r>
              <a:rPr lang="el-GR" sz="1200" dirty="0">
                <a:hlinkClick r:id="rId4"/>
              </a:rPr>
              <a:t>Άδεια </a:t>
            </a:r>
            <a:r>
              <a:rPr lang="en-US" sz="1200" dirty="0" err="1">
                <a:hlinkClick r:id="rId4"/>
              </a:rPr>
              <a:t>Pixabay</a:t>
            </a:r>
            <a:endParaRPr lang="en-US" sz="1200" dirty="0"/>
          </a:p>
        </p:txBody>
      </p:sp>
      <p:pic>
        <p:nvPicPr>
          <p:cNvPr id="15" name="Picture 2" descr="Free Bottle Mineral Water photo and picture">
            <a:extLst>
              <a:ext uri="{FF2B5EF4-FFF2-40B4-BE49-F238E27FC236}">
                <a16:creationId xmlns:a16="http://schemas.microsoft.com/office/drawing/2014/main" id="{C72B339E-F8E2-4382-0E22-B7F1EA140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7724" y="1857375"/>
            <a:ext cx="4436852" cy="265083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4D4258F6-9091-E480-99D9-CFCD9DAF8EF2}"/>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Γενικές γνώσεις διατροφής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83341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BE7852AF-63E7-C609-74F1-E3AB5A3AC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457987" y="423187"/>
            <a:ext cx="10515600" cy="893179"/>
          </a:xfrm>
        </p:spPr>
        <p:txBody>
          <a:bodyPr>
            <a:normAutofit/>
          </a:bodyPr>
          <a:lstStyle/>
          <a:p>
            <a:r>
              <a:rPr lang="en-US" altLang="el-GR" sz="2000" dirty="0">
                <a:solidFill>
                  <a:srgbClr val="C01E24"/>
                </a:solidFill>
              </a:rPr>
              <a:t>6.1.2</a:t>
            </a:r>
            <a:r>
              <a:rPr lang="en-US" altLang="el-GR" dirty="0"/>
              <a:t/>
            </a:r>
            <a:br>
              <a:rPr lang="en-US" altLang="el-GR" dirty="0"/>
            </a:br>
            <a:r>
              <a:rPr lang="en-US" altLang="el-GR" dirty="0">
                <a:solidFill>
                  <a:srgbClr val="C01E24"/>
                </a:solidFill>
              </a:rPr>
              <a:t>Κύριες αρχές της υγιεινής διατροφής </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84526" y="1411502"/>
            <a:ext cx="5157787" cy="503020"/>
          </a:xfrm>
        </p:spPr>
        <p:txBody>
          <a:bodyPr>
            <a:normAutofit/>
          </a:bodyPr>
          <a:lstStyle/>
          <a:p>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84526" y="2191521"/>
            <a:ext cx="5637259" cy="4008158"/>
          </a:xfrm>
        </p:spPr>
        <p:txBody>
          <a:bodyPr>
            <a:normAutofit/>
          </a:bodyPr>
          <a:lstStyle/>
          <a:p>
            <a:pPr lvl="0"/>
            <a:r>
              <a:rPr lang="en-US" sz="2400" dirty="0"/>
              <a:t>Απόκτηση γνώσεων σχετικά με τις βασικές αρχές της υγιεινής διατροφής.</a:t>
            </a:r>
          </a:p>
          <a:p>
            <a:pPr lvl="0"/>
            <a:r>
              <a:rPr lang="en-GB" sz="2400" dirty="0"/>
              <a:t>Παρουσίαση </a:t>
            </a:r>
            <a:r>
              <a:rPr lang="en-US" sz="2400" dirty="0"/>
              <a:t>συμβουλών που παρέχονται από τον Παγκόσμιο Οργανισμό Υγείας σχετικά με την υγιεινή διατροφή.</a:t>
            </a:r>
          </a:p>
        </p:txBody>
      </p:sp>
      <p:sp>
        <p:nvSpPr>
          <p:cNvPr id="8" name="TextBox 7">
            <a:extLst>
              <a:ext uri="{FF2B5EF4-FFF2-40B4-BE49-F238E27FC236}">
                <a16:creationId xmlns:a16="http://schemas.microsoft.com/office/drawing/2014/main" id="{1BE2053B-B453-8E40-B348-C03C668F5038}"/>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Πηγή: </a:t>
            </a:r>
            <a:r>
              <a:rPr lang="en-US" sz="1200" dirty="0" err="1">
                <a:hlinkClick r:id="rId4"/>
              </a:rPr>
              <a:t>Freepik</a:t>
            </a:r>
            <a:endParaRPr lang="el-GR" sz="12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789453"/>
            <a:ext cx="11059692" cy="605096"/>
          </a:xfrm>
        </p:spPr>
        <p:txBody>
          <a:bodyPr/>
          <a:lstStyle/>
          <a:p>
            <a:r>
              <a:rPr lang="en-US" dirty="0"/>
              <a:t>Βασικές αρχές μιας υγιεινής διατροφής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1612903"/>
            <a:ext cx="9609205" cy="4675229"/>
          </a:xfrm>
        </p:spPr>
        <p:txBody>
          <a:bodyPr>
            <a:normAutofit/>
          </a:bodyPr>
          <a:lstStyle/>
          <a:p>
            <a:pPr marL="0" indent="0">
              <a:spcAft>
                <a:spcPts val="1200"/>
              </a:spcAft>
              <a:buNone/>
            </a:pPr>
            <a:r>
              <a:rPr lang="en-US" dirty="0"/>
              <a:t>Κύρια χαρακτηριστικά μιας υγιεινής διατροφής: </a:t>
            </a:r>
          </a:p>
          <a:p>
            <a:pPr lvl="1">
              <a:spcAft>
                <a:spcPts val="1200"/>
              </a:spcAft>
              <a:buFont typeface="Wingdings" panose="05000000000000000000" pitchFamily="2" charset="2"/>
              <a:buChar char="ü"/>
            </a:pPr>
            <a:r>
              <a:rPr lang="en-US" sz="2400" dirty="0"/>
              <a:t>αποτελείται από ποικιλία τροφίμων από διάφορες ομάδες τροφίμων </a:t>
            </a:r>
            <a:r>
              <a:rPr lang="en-US" dirty="0"/>
              <a:t>(φρούτα, λαχανικά, όσπρια, γαλακτοκομικά προϊόντα και ζωικά τρόφιμα, βασικά τρόφιμα, λίπη και έλαια)</a:t>
            </a:r>
          </a:p>
          <a:p>
            <a:pPr lvl="1">
              <a:spcAft>
                <a:spcPts val="1200"/>
              </a:spcAft>
              <a:buFont typeface="Wingdings" panose="05000000000000000000" pitchFamily="2" charset="2"/>
              <a:buChar char="ü"/>
            </a:pPr>
            <a:r>
              <a:rPr lang="en-US" sz="2400" dirty="0"/>
              <a:t>καλύπτει τις ατομικές διατροφικές ανάγκες σε ενέργεια (θερμίδες) και θρεπτικά συστατικά</a:t>
            </a:r>
          </a:p>
          <a:p>
            <a:pPr lvl="1">
              <a:spcAft>
                <a:spcPts val="1200"/>
              </a:spcAft>
              <a:buFont typeface="Wingdings" panose="05000000000000000000" pitchFamily="2" charset="2"/>
              <a:buChar char="ü"/>
            </a:pPr>
            <a:r>
              <a:rPr lang="en-US" sz="2400" dirty="0" err="1"/>
              <a:t>είν</a:t>
            </a:r>
            <a:r>
              <a:rPr lang="en-US" sz="2400" dirty="0"/>
              <a:t>αι ασφαλ</a:t>
            </a:r>
            <a:r>
              <a:rPr lang="el-GR" sz="2400" dirty="0"/>
              <a:t>ή</a:t>
            </a:r>
            <a:r>
              <a:rPr lang="en-US" sz="2400" dirty="0"/>
              <a:t>ς από τοξίνες, μούχλα και κάθε </a:t>
            </a:r>
            <a:r>
              <a:rPr lang="en-GB" sz="2400" dirty="0"/>
              <a:t>επιβλαβή </a:t>
            </a:r>
            <a:r>
              <a:rPr lang="en-US" sz="2400" dirty="0"/>
              <a:t>χημική ουσία</a:t>
            </a:r>
          </a:p>
          <a:p>
            <a:pPr lvl="1">
              <a:spcAft>
                <a:spcPts val="1200"/>
              </a:spcAft>
              <a:buFont typeface="Wingdings" panose="05000000000000000000" pitchFamily="2" charset="2"/>
              <a:buChar char="ü"/>
            </a:pPr>
            <a:r>
              <a:rPr lang="en-US" sz="2400" dirty="0" err="1"/>
              <a:t>είν</a:t>
            </a:r>
            <a:r>
              <a:rPr lang="en-US" sz="2400" dirty="0"/>
              <a:t>αι ευχάριστ</a:t>
            </a:r>
            <a:r>
              <a:rPr lang="el-GR" sz="2400" dirty="0"/>
              <a:t>η</a:t>
            </a:r>
            <a:r>
              <a:rPr lang="en-US" sz="2400" dirty="0"/>
              <a:t> και π</a:t>
            </a:r>
            <a:r>
              <a:rPr lang="en-US" sz="2400" dirty="0" err="1"/>
              <a:t>ολιτισμικά</a:t>
            </a:r>
            <a:r>
              <a:rPr lang="en-US" sz="2400" dirty="0"/>
              <a:t> απ</a:t>
            </a:r>
            <a:r>
              <a:rPr lang="en-US" sz="2400" dirty="0" err="1"/>
              <a:t>οδεκτ</a:t>
            </a:r>
            <a:r>
              <a:rPr lang="el-GR" sz="2400" dirty="0"/>
              <a:t>ή</a:t>
            </a:r>
            <a:r>
              <a:rPr lang="en-US" sz="2400" dirty="0"/>
              <a:t> </a:t>
            </a:r>
          </a:p>
          <a:p>
            <a:pPr lvl="1">
              <a:spcAft>
                <a:spcPts val="1200"/>
              </a:spcAft>
              <a:buFont typeface="Wingdings" panose="05000000000000000000" pitchFamily="2" charset="2"/>
              <a:buChar char="ü"/>
            </a:pPr>
            <a:r>
              <a:rPr lang="en-US" sz="2400" dirty="0"/>
              <a:t>είναι διαθέσιμη και επαρκής κάθε μέρα και όλο το χρόνο.</a:t>
            </a:r>
            <a:endParaRPr lang="el-GR" sz="2400" dirty="0"/>
          </a:p>
        </p:txBody>
      </p:sp>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 </a:t>
            </a:r>
            <a:r>
              <a:rPr lang="en-US" altLang="el-GR" dirty="0">
                <a:solidFill>
                  <a:schemeClr val="bg1"/>
                </a:solidFill>
                <a:effectLst>
                  <a:outerShdw blurRad="38100" dist="38100" dir="2700000" algn="tl">
                    <a:srgbClr val="000000">
                      <a:alpha val="43137"/>
                    </a:srgbClr>
                  </a:outerShdw>
                </a:effectLst>
              </a:rPr>
              <a:t>Κύριες αρχές της υγιεινής διατροφής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643059" y="1052783"/>
            <a:ext cx="11059692" cy="605096"/>
          </a:xfrm>
        </p:spPr>
        <p:txBody>
          <a:bodyPr>
            <a:normAutofit fontScale="90000"/>
          </a:bodyPr>
          <a:lstStyle/>
          <a:p>
            <a:r>
              <a:rPr lang="en-US" dirty="0"/>
              <a:t>Κατανάλωση ποικιλίας τροφίμων </a:t>
            </a:r>
            <a:r>
              <a:rPr lang="en-GB" dirty="0"/>
              <a:t>&amp; κάλυψη των ατομικών διατροφικών αναγκών</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924493"/>
            <a:ext cx="7225034" cy="4470154"/>
          </a:xfrm>
        </p:spPr>
        <p:txBody>
          <a:bodyPr>
            <a:normAutofit fontScale="77500" lnSpcReduction="20000"/>
          </a:bodyPr>
          <a:lstStyle/>
          <a:p>
            <a:pPr>
              <a:lnSpc>
                <a:spcPct val="120000"/>
              </a:lnSpc>
            </a:pPr>
            <a:r>
              <a:rPr lang="en-US" sz="2600" dirty="0"/>
              <a:t>Καμία τροφή δεν περιέχει όλα τα θρεπτικά συστατικά </a:t>
            </a:r>
            <a:r>
              <a:rPr lang="en-GB" sz="2600" dirty="0"/>
              <a:t>που χρειάζεται ο οργανισμός μας</a:t>
            </a:r>
            <a:endParaRPr lang="en-US" sz="2600" dirty="0"/>
          </a:p>
          <a:p>
            <a:pPr>
              <a:lnSpc>
                <a:spcPct val="120000"/>
              </a:lnSpc>
            </a:pPr>
            <a:r>
              <a:rPr lang="en-US" sz="2600" dirty="0"/>
              <a:t>Μια υγιεινή, θρεπτική διατροφή αποτελείται από πολλά διαφορετικά τρόφιμα, τα οποία καταναλώνονται κατά προτίμηση καθ' όλη τη διάρκεια της ημέρας, και είναι επαρκής σε </a:t>
            </a:r>
            <a:r>
              <a:rPr lang="en-US" sz="2600" b="1" dirty="0"/>
              <a:t>ποσότητα </a:t>
            </a:r>
            <a:r>
              <a:rPr lang="en-US" sz="2600" dirty="0"/>
              <a:t>και </a:t>
            </a:r>
            <a:r>
              <a:rPr lang="en-US" sz="2600" b="1" dirty="0"/>
              <a:t>ποιότητα </a:t>
            </a:r>
            <a:r>
              <a:rPr lang="en-US" sz="2600" dirty="0"/>
              <a:t>για να καλύψει τις ατομικές ανάγκες σε ενέργεια (θερμίδες) και άλλα θρεπτικά συστατικά. </a:t>
            </a:r>
            <a:endParaRPr lang="el-GR" sz="2600" dirty="0"/>
          </a:p>
          <a:p>
            <a:pPr>
              <a:lnSpc>
                <a:spcPct val="120000"/>
              </a:lnSpc>
            </a:pPr>
            <a:r>
              <a:rPr lang="en-GB" sz="2600" b="1" dirty="0"/>
              <a:t>Δεν υπάρχει δίαιτα που να ταιριάζει σε όλους </a:t>
            </a:r>
            <a:r>
              <a:rPr lang="en-GB" sz="2600" b="1" dirty="0">
                <a:sym typeface="Wingdings" panose="05000000000000000000" pitchFamily="2" charset="2"/>
              </a:rPr>
              <a:t> Οι </a:t>
            </a:r>
            <a:r>
              <a:rPr lang="en-US" sz="2600" dirty="0"/>
              <a:t>διατροφικές ανάγκες είναι συγκεκριμένες για κάθε άτομο. </a:t>
            </a:r>
          </a:p>
          <a:p>
            <a:pPr>
              <a:lnSpc>
                <a:spcPct val="120000"/>
              </a:lnSpc>
            </a:pPr>
            <a:r>
              <a:rPr lang="en-US" sz="2600" b="1" dirty="0"/>
              <a:t>Η ισορροπία και η ποικιλία </a:t>
            </a:r>
            <a:r>
              <a:rPr lang="en-US" sz="2600" dirty="0"/>
              <a:t>στη διατροφή ισοδυναμούν με την εξασφάλιση ότι λαμβάνουμε αρκετή, αλλά όχι υπερβολική, ενέργεια και θρεπτικά συστατικά που χρειαζόμαστε. </a:t>
            </a:r>
          </a:p>
        </p:txBody>
      </p:sp>
      <p:pic>
        <p:nvPicPr>
          <p:cNvPr id="6146" name="Picture 2" descr="Free Plate To Cook photo and picture">
            <a:extLst>
              <a:ext uri="{FF2B5EF4-FFF2-40B4-BE49-F238E27FC236}">
                <a16:creationId xmlns:a16="http://schemas.microsoft.com/office/drawing/2014/main" id="{C730EAFD-A8A4-AC5E-D301-1F732D8BF0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15" r="22525"/>
          <a:stretch/>
        </p:blipFill>
        <p:spPr bwMode="auto">
          <a:xfrm>
            <a:off x="8060723" y="1789367"/>
            <a:ext cx="3444641" cy="312287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 </a:t>
            </a:r>
            <a:r>
              <a:rPr lang="en-US" altLang="el-GR" dirty="0">
                <a:solidFill>
                  <a:schemeClr val="bg1"/>
                </a:solidFill>
                <a:effectLst>
                  <a:outerShdw blurRad="38100" dist="38100" dir="2700000" algn="tl">
                    <a:srgbClr val="000000">
                      <a:alpha val="43137"/>
                    </a:srgbClr>
                  </a:outerShdw>
                </a:effectLst>
              </a:rPr>
              <a:t>Κύριες αρχές της υγιεινής διατροφής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76619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3177159"/>
            <a:ext cx="6401828" cy="2015700"/>
          </a:xfrm>
          <a:prstGeom prst="rect">
            <a:avLst/>
          </a:prstGeom>
          <a:noFill/>
          <a:ln>
            <a:noFill/>
          </a:ln>
        </p:spPr>
        <p:txBody>
          <a:bodyPr spcFirstLastPara="1" wrap="square" lIns="91425" tIns="45700" rIns="91425" bIns="45700" anchor="ctr" anchorCtr="0">
            <a:normAutofit fontScale="92500" lnSpcReduction="20000"/>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6</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l-GR" sz="4000" dirty="0"/>
              <a:t>Διατροφή και σχετικές εφαρμογές υγείας</a:t>
            </a: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3" name="Εικόνα 2"/>
          <p:cNvPicPr>
            <a:picLocks noChangeAspect="1"/>
          </p:cNvPicPr>
          <p:nvPr/>
        </p:nvPicPr>
        <p:blipFill rotWithShape="1">
          <a:blip r:embed="rId6" cstate="hqprint">
            <a:extLst>
              <a:ext uri="{28A0092B-C50C-407E-A947-70E740481C1C}">
                <a14:useLocalDpi xmlns:a14="http://schemas.microsoft.com/office/drawing/2010/main" val="0"/>
              </a:ext>
            </a:extLst>
          </a:blip>
          <a:srcRect l="5701" t="12076" r="5539" b="10553"/>
          <a:stretch/>
        </p:blipFill>
        <p:spPr>
          <a:xfrm>
            <a:off x="6555179" y="2418580"/>
            <a:ext cx="5415148" cy="3146961"/>
          </a:xfrm>
          <a:prstGeom prst="rect">
            <a:avLst/>
          </a:prstGeom>
        </p:spPr>
      </p:pic>
    </p:spTree>
    <p:extLst>
      <p:ext uri="{BB962C8B-B14F-4D97-AF65-F5344CB8AC3E}">
        <p14:creationId xmlns:p14="http://schemas.microsoft.com/office/powerpoint/2010/main" val="2307915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789453"/>
            <a:ext cx="11059692" cy="605096"/>
          </a:xfrm>
        </p:spPr>
        <p:txBody>
          <a:bodyPr>
            <a:normAutofit fontScale="90000"/>
          </a:bodyPr>
          <a:lstStyle/>
          <a:p>
            <a:r>
              <a:rPr lang="en-US" dirty="0"/>
              <a:t>Τρώγοντας ποικιλία τροφίμων </a:t>
            </a:r>
            <a:r>
              <a:rPr lang="en-GB" dirty="0"/>
              <a:t>&amp; καλύπτοντας τις ατομικές διατροφικές ανάγκες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9889868" cy="4812156"/>
          </a:xfrm>
        </p:spPr>
        <p:txBody>
          <a:bodyPr>
            <a:normAutofit/>
          </a:bodyPr>
          <a:lstStyle/>
          <a:p>
            <a:pPr>
              <a:lnSpc>
                <a:spcPct val="120000"/>
              </a:lnSpc>
            </a:pPr>
            <a:r>
              <a:rPr lang="en-US" sz="2600" b="1" dirty="0"/>
              <a:t>Η διατροφική προσαρμογή </a:t>
            </a:r>
            <a:r>
              <a:rPr lang="en-US" sz="2600" dirty="0"/>
              <a:t>είναι μια σύνθετη διαδικασία που οδηγεί τους μετανάστες στην υιοθέτηση των διατροφικών συνηθειών της χώρας υποδοχής. </a:t>
            </a:r>
          </a:p>
          <a:p>
            <a:pPr>
              <a:lnSpc>
                <a:spcPct val="120000"/>
              </a:lnSpc>
            </a:pPr>
            <a:r>
              <a:rPr lang="en-US" sz="2600" dirty="0"/>
              <a:t>Οι υγιεινές πτυχές της διατροφής των ντόπιων (π.χ. υψηλή κατανάλωση φρούτων, λαχανικών, δημητριακών ολικής αλέσεως και ξηρών καρπών) φαίνεται να μειώνονται με την πάροδο του χρόνου μεταξύ των νεοαφιχθέντων μεταναστών, ενώ η κατανάλωση τροφίμων πλούσιων σε ζάχαρη, λίπος και αλάτι αυξάνεται. </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 </a:t>
            </a:r>
            <a:r>
              <a:rPr lang="en-US" altLang="el-GR" dirty="0">
                <a:solidFill>
                  <a:schemeClr val="bg1"/>
                </a:solidFill>
                <a:effectLst>
                  <a:outerShdw blurRad="38100" dist="38100" dir="2700000" algn="tl">
                    <a:srgbClr val="000000">
                      <a:alpha val="43137"/>
                    </a:srgbClr>
                  </a:outerShdw>
                </a:effectLst>
              </a:rPr>
              <a:t>Κύριες αρχές της υγιεινής διατροφής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3"/>
              </a:rPr>
              <a:t>Πηγή| </a:t>
            </a:r>
            <a:r>
              <a:rPr lang="el-GR" sz="1200" dirty="0">
                <a:hlinkClick r:id="rId4"/>
              </a:rPr>
              <a:t>Άδεια </a:t>
            </a:r>
            <a:r>
              <a:rPr lang="en-US" sz="1200" dirty="0" err="1">
                <a:hlinkClick r:id="rId4"/>
              </a:rPr>
              <a:t>Pixabay</a:t>
            </a:r>
            <a:endParaRPr lang="en-US" sz="1200" dirty="0"/>
          </a:p>
        </p:txBody>
      </p:sp>
    </p:spTree>
    <p:extLst>
      <p:ext uri="{BB962C8B-B14F-4D97-AF65-F5344CB8AC3E}">
        <p14:creationId xmlns:p14="http://schemas.microsoft.com/office/powerpoint/2010/main" val="3081207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1" y="804937"/>
            <a:ext cx="11059692" cy="605096"/>
          </a:xfrm>
        </p:spPr>
        <p:txBody>
          <a:bodyPr/>
          <a:lstStyle/>
          <a:p>
            <a:r>
              <a:rPr lang="en-GB" dirty="0"/>
              <a:t>Συμβουλές για υγιεινή διατροφή</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669312"/>
            <a:ext cx="7097441" cy="4725336"/>
          </a:xfrm>
        </p:spPr>
        <p:txBody>
          <a:bodyPr>
            <a:normAutofit fontScale="92500"/>
          </a:bodyPr>
          <a:lstStyle/>
          <a:p>
            <a:pPr>
              <a:buFont typeface="Wingdings" panose="05000000000000000000" pitchFamily="2" charset="2"/>
              <a:buChar char="ü"/>
            </a:pPr>
            <a:r>
              <a:rPr lang="en-US" dirty="0"/>
              <a:t>Πίνετε αρκετό νερό κάθε μέρα (8-10 φλιτζάνια την ημέρα).</a:t>
            </a:r>
          </a:p>
          <a:p>
            <a:pPr>
              <a:buFont typeface="Wingdings" panose="05000000000000000000" pitchFamily="2" charset="2"/>
              <a:buChar char="ü"/>
            </a:pPr>
            <a:r>
              <a:rPr lang="en-US" b="1" dirty="0"/>
              <a:t>Ισορροπία θερμίδων εισόδου/εξόδου: </a:t>
            </a:r>
            <a:r>
              <a:rPr lang="en-US" dirty="0"/>
              <a:t>διατηρήστε την ενεργειακή ισορροπία για να διατηρήσετε ένα υγιές σωματικό βάρος.</a:t>
            </a:r>
          </a:p>
          <a:p>
            <a:pPr>
              <a:buFont typeface="Wingdings" panose="05000000000000000000" pitchFamily="2" charset="2"/>
              <a:buChar char="ü"/>
            </a:pPr>
            <a:r>
              <a:rPr lang="en-US" dirty="0"/>
              <a:t>Τρώτε καθημερινά φρέσκα και μη επεξεργασμένα τρόφιμα. </a:t>
            </a:r>
          </a:p>
          <a:p>
            <a:pPr>
              <a:buFont typeface="Wingdings" panose="05000000000000000000" pitchFamily="2" charset="2"/>
              <a:buChar char="ü"/>
            </a:pPr>
            <a:r>
              <a:rPr lang="en-US" dirty="0"/>
              <a:t>Τρώτε τακτικά κρέας, πουλερικά, αυγά και ψάρια σε μικρές ποσότητες. </a:t>
            </a:r>
          </a:p>
          <a:p>
            <a:pPr>
              <a:buFont typeface="Wingdings" panose="05000000000000000000" pitchFamily="2" charset="2"/>
              <a:buChar char="ü"/>
            </a:pPr>
            <a:r>
              <a:rPr lang="en-US" dirty="0"/>
              <a:t>Καταναλώστε τακτικά γάλα και γαλακτοκομικά προϊόντα (κατά προτίμηση χαμηλής περιεκτικότητας σε λιπαρά) σε μικρές ποσότητες.</a:t>
            </a:r>
          </a:p>
          <a:p>
            <a:pPr>
              <a:buFont typeface="Wingdings" panose="05000000000000000000" pitchFamily="2" charset="2"/>
              <a:buChar char="ü"/>
            </a:pPr>
            <a:endParaRPr lang="en-US" dirty="0"/>
          </a:p>
          <a:p>
            <a:pPr lvl="1"/>
            <a:endParaRPr lang="en-US" dirty="0"/>
          </a:p>
          <a:p>
            <a:pPr marL="0" indent="0">
              <a:buNone/>
            </a:pPr>
            <a:endParaRPr lang="en-US" dirty="0"/>
          </a:p>
          <a:p>
            <a:pPr marL="0" indent="0">
              <a:buNone/>
            </a:pPr>
            <a:endParaRPr lang="en-US" dirty="0"/>
          </a:p>
          <a:p>
            <a:endParaRPr lang="en-US" dirty="0"/>
          </a:p>
          <a:p>
            <a:pPr marL="457200" lvl="1" indent="0">
              <a:buNone/>
            </a:pPr>
            <a:endParaRPr lang="el-GR" dirty="0"/>
          </a:p>
          <a:p>
            <a:pPr>
              <a:lnSpc>
                <a:spcPct val="120000"/>
              </a:lnSpc>
            </a:pP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 </a:t>
            </a:r>
            <a:r>
              <a:rPr lang="en-US" altLang="el-GR" dirty="0">
                <a:solidFill>
                  <a:schemeClr val="bg1"/>
                </a:solidFill>
                <a:effectLst>
                  <a:outerShdw blurRad="38100" dist="38100" dir="2700000" algn="tl">
                    <a:srgbClr val="000000">
                      <a:alpha val="43137"/>
                    </a:srgbClr>
                  </a:outerShdw>
                </a:effectLst>
              </a:rPr>
              <a:t>Κύριες αρχές της υγιεινής διατροφής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2" name="TextBox 1">
            <a:extLst>
              <a:ext uri="{FF2B5EF4-FFF2-40B4-BE49-F238E27FC236}">
                <a16:creationId xmlns:a16="http://schemas.microsoft.com/office/drawing/2014/main" id="{D5EA2C20-835B-13C0-8A98-C230E34695E4}"/>
              </a:ext>
            </a:extLst>
          </p:cNvPr>
          <p:cNvSpPr txBox="1"/>
          <p:nvPr/>
        </p:nvSpPr>
        <p:spPr>
          <a:xfrm>
            <a:off x="809431" y="6284595"/>
            <a:ext cx="4730044" cy="369332"/>
          </a:xfrm>
          <a:prstGeom prst="rect">
            <a:avLst/>
          </a:prstGeom>
        </p:spPr>
        <p:txBody>
          <a:bodyPr wrap="square" rtlCol="0">
            <a:spAutoFit/>
          </a:bodyPr>
          <a:lstStyle/>
          <a:p>
            <a:pPr algn="l"/>
            <a:r>
              <a:rPr lang="en-US" i="1" dirty="0"/>
              <a:t>Παγκόσμιος Οργανισμός Υγείας, ΠΟΥ</a:t>
            </a:r>
            <a:endParaRPr lang="el-GR" i="1" dirty="0" err="1"/>
          </a:p>
        </p:txBody>
      </p:sp>
      <p:pic>
        <p:nvPicPr>
          <p:cNvPr id="7170" name="Picture 2" descr="Free Supermarket Stalls photo and picture">
            <a:extLst>
              <a:ext uri="{FF2B5EF4-FFF2-40B4-BE49-F238E27FC236}">
                <a16:creationId xmlns:a16="http://schemas.microsoft.com/office/drawing/2014/main" id="{3E4AE793-E34D-45C9-484E-8F7B3B7D2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5441" y="1820334"/>
            <a:ext cx="4263863" cy="282470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E689610D-7825-41C0-D4F1-91A24090838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Tree>
    <p:extLst>
      <p:ext uri="{BB962C8B-B14F-4D97-AF65-F5344CB8AC3E}">
        <p14:creationId xmlns:p14="http://schemas.microsoft.com/office/powerpoint/2010/main" val="1960782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Συμβουλές για υγιεινή διατροφή</a:t>
            </a:r>
            <a:endParaRPr lang="en-US" dirty="0"/>
          </a:p>
        </p:txBody>
      </p:sp>
      <p:sp>
        <p:nvSpPr>
          <p:cNvPr id="2" name="Θέση περιεχομένου 1"/>
          <p:cNvSpPr>
            <a:spLocks noGrp="1"/>
          </p:cNvSpPr>
          <p:nvPr>
            <p:ph sz="half" idx="2"/>
          </p:nvPr>
        </p:nvSpPr>
        <p:spPr>
          <a:xfrm>
            <a:off x="79015" y="1966472"/>
            <a:ext cx="6741140" cy="4726936"/>
          </a:xfrm>
        </p:spPr>
        <p:txBody>
          <a:bodyPr>
            <a:normAutofit/>
          </a:bodyPr>
          <a:lstStyle/>
          <a:p>
            <a:pPr lvl="1">
              <a:buFont typeface="Wingdings" panose="05000000000000000000" pitchFamily="2" charset="2"/>
              <a:buChar char="ü"/>
            </a:pPr>
            <a:r>
              <a:rPr lang="en-US" dirty="0"/>
              <a:t>Μειώστε την κατανάλωση ψημένων και τηγανητών τροφίμων και προσυσκευασμένων σνακ και τροφίμων (π.χ. ντόνατς, κατεψυγμένη πίτσα, μαργαρίνες, fast food, κέικ, μπισκότα κ.λπ.) που περιέχουν </a:t>
            </a:r>
            <a:r>
              <a:rPr lang="en-US" b="1" dirty="0"/>
              <a:t>βιομηχανικά παραγόμενα τρανς λιπαρά</a:t>
            </a:r>
            <a:r>
              <a:rPr lang="en-US" dirty="0"/>
              <a:t>.</a:t>
            </a:r>
          </a:p>
          <a:p>
            <a:pPr lvl="1">
              <a:buFont typeface="Wingdings" panose="05000000000000000000" pitchFamily="2" charset="2"/>
              <a:buChar char="ü"/>
            </a:pPr>
            <a:r>
              <a:rPr lang="en-US" dirty="0"/>
              <a:t>Τρώτε λιγότερη ζάχαρη.</a:t>
            </a:r>
          </a:p>
          <a:p>
            <a:pPr lvl="1">
              <a:buFont typeface="Wingdings" panose="05000000000000000000" pitchFamily="2" charset="2"/>
              <a:buChar char="ü"/>
            </a:pPr>
            <a:r>
              <a:rPr lang="en-US" dirty="0"/>
              <a:t>Τρώτε λιγότερο αλάτι.</a:t>
            </a:r>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 </a:t>
            </a:r>
            <a:r>
              <a:rPr lang="en-US" altLang="el-GR" dirty="0">
                <a:solidFill>
                  <a:schemeClr val="bg1"/>
                </a:solidFill>
                <a:effectLst>
                  <a:outerShdw blurRad="38100" dist="38100" dir="2700000" algn="tl">
                    <a:srgbClr val="000000">
                      <a:alpha val="43137"/>
                    </a:srgbClr>
                  </a:outerShdw>
                </a:effectLst>
              </a:rPr>
              <a:t>Κύριες αρχές της υγιεινής διατροφής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3" name="TextBox 2">
            <a:extLst>
              <a:ext uri="{FF2B5EF4-FFF2-40B4-BE49-F238E27FC236}">
                <a16:creationId xmlns:a16="http://schemas.microsoft.com/office/drawing/2014/main" id="{941EA596-7EFF-6694-FB8C-8312A9710AA1}"/>
              </a:ext>
            </a:extLst>
          </p:cNvPr>
          <p:cNvSpPr txBox="1"/>
          <p:nvPr/>
        </p:nvSpPr>
        <p:spPr>
          <a:xfrm>
            <a:off x="660576" y="6209982"/>
            <a:ext cx="4730044" cy="369332"/>
          </a:xfrm>
          <a:prstGeom prst="rect">
            <a:avLst/>
          </a:prstGeom>
        </p:spPr>
        <p:txBody>
          <a:bodyPr wrap="square" rtlCol="0">
            <a:spAutoFit/>
          </a:bodyPr>
          <a:lstStyle/>
          <a:p>
            <a:pPr algn="l"/>
            <a:r>
              <a:rPr lang="en-US" i="1" dirty="0"/>
              <a:t>Παγκόσμιος Οργανισμός Υγείας, ΠΟΥ</a:t>
            </a:r>
            <a:endParaRPr lang="el-GR" i="1" dirty="0" err="1"/>
          </a:p>
        </p:txBody>
      </p:sp>
      <p:grpSp>
        <p:nvGrpSpPr>
          <p:cNvPr id="7" name="Ομάδα 6">
            <a:extLst>
              <a:ext uri="{FF2B5EF4-FFF2-40B4-BE49-F238E27FC236}">
                <a16:creationId xmlns:a16="http://schemas.microsoft.com/office/drawing/2014/main" id="{CD048C10-80A6-50FF-14E4-E6B865DE844A}"/>
              </a:ext>
            </a:extLst>
          </p:cNvPr>
          <p:cNvGrpSpPr/>
          <p:nvPr/>
        </p:nvGrpSpPr>
        <p:grpSpPr>
          <a:xfrm>
            <a:off x="7067199" y="1810174"/>
            <a:ext cx="4682863" cy="3438146"/>
            <a:chOff x="7271713" y="3400713"/>
            <a:chExt cx="3937800" cy="2600011"/>
          </a:xfrm>
        </p:grpSpPr>
        <p:pic>
          <p:nvPicPr>
            <p:cNvPr id="8194" name="Picture 2" descr="Free Burger Food photo and picture">
              <a:extLst>
                <a:ext uri="{FF2B5EF4-FFF2-40B4-BE49-F238E27FC236}">
                  <a16:creationId xmlns:a16="http://schemas.microsoft.com/office/drawing/2014/main" id="{50587447-D96A-9B07-FEB1-F869B5DD7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447" y="3623438"/>
              <a:ext cx="3830332" cy="2154562"/>
            </a:xfrm>
            <a:prstGeom prst="rect">
              <a:avLst/>
            </a:prstGeom>
            <a:noFill/>
            <a:extLst>
              <a:ext uri="{909E8E84-426E-40DD-AFC4-6F175D3DCCD1}">
                <a14:hiddenFill xmlns:a14="http://schemas.microsoft.com/office/drawing/2010/main">
                  <a:solidFill>
                    <a:srgbClr val="FFFFFF"/>
                  </a:solidFill>
                </a14:hiddenFill>
              </a:ext>
            </a:extLst>
          </p:spPr>
        </p:pic>
        <p:sp>
          <p:nvSpPr>
            <p:cNvPr id="4" name="Σύμβολο πολλαπλασιασμού 3">
              <a:extLst>
                <a:ext uri="{FF2B5EF4-FFF2-40B4-BE49-F238E27FC236}">
                  <a16:creationId xmlns:a16="http://schemas.microsoft.com/office/drawing/2014/main" id="{3671C3E6-1EF5-B3A1-76AF-116CF682065B}"/>
                </a:ext>
              </a:extLst>
            </p:cNvPr>
            <p:cNvSpPr/>
            <p:nvPr/>
          </p:nvSpPr>
          <p:spPr>
            <a:xfrm>
              <a:off x="7271713" y="3400713"/>
              <a:ext cx="3937800" cy="2600011"/>
            </a:xfrm>
            <a:prstGeom prst="mathMultiply">
              <a:avLst>
                <a:gd name="adj1" fmla="val 897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Ορθογώνιο 7">
            <a:extLst>
              <a:ext uri="{FF2B5EF4-FFF2-40B4-BE49-F238E27FC236}">
                <a16:creationId xmlns:a16="http://schemas.microsoft.com/office/drawing/2014/main" id="{D758D32A-CE10-ECEE-ADD5-52FF3370B14B}"/>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Tree>
    <p:extLst>
      <p:ext uri="{BB962C8B-B14F-4D97-AF65-F5344CB8AC3E}">
        <p14:creationId xmlns:p14="http://schemas.microsoft.com/office/powerpoint/2010/main" val="1441536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346F345D-19E5-C21A-C304-A572815FF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13272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0875516-E3E5-84BE-0127-F42E8F89EA5E}"/>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Πηγή: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281746"/>
            <a:ext cx="10515600" cy="893179"/>
          </a:xfrm>
        </p:spPr>
        <p:txBody>
          <a:bodyPr>
            <a:normAutofit/>
          </a:bodyPr>
          <a:lstStyle/>
          <a:p>
            <a:r>
              <a:rPr lang="en-US" altLang="el-GR" sz="2000" dirty="0">
                <a:solidFill>
                  <a:srgbClr val="C01E24"/>
                </a:solidFill>
              </a:rPr>
              <a:t>6.1.3</a:t>
            </a:r>
            <a:r>
              <a:rPr lang="en-US" altLang="el-GR" dirty="0"/>
              <a:t/>
            </a:r>
            <a:br>
              <a:rPr lang="en-US" altLang="el-GR" dirty="0"/>
            </a:br>
            <a:r>
              <a:rPr lang="en-US" altLang="el-GR" dirty="0">
                <a:solidFill>
                  <a:srgbClr val="C01E24"/>
                </a:solidFill>
              </a:rPr>
              <a:t>Η σχέση μεταξύ διατροφής και υγείας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658013" y="1509364"/>
            <a:ext cx="5157787" cy="503020"/>
          </a:xfrm>
        </p:spPr>
        <p:txBody>
          <a:bodyPr>
            <a:normAutofit/>
          </a:bodyPr>
          <a:lstStyle/>
          <a:p>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0" y="2245518"/>
            <a:ext cx="6210548" cy="3470112"/>
          </a:xfrm>
        </p:spPr>
        <p:txBody>
          <a:bodyPr>
            <a:normAutofit lnSpcReduction="10000"/>
          </a:bodyPr>
          <a:lstStyle/>
          <a:p>
            <a:pPr lvl="0"/>
            <a:r>
              <a:rPr lang="en-US" sz="2400" dirty="0"/>
              <a:t>Αναγνώριση του αντίκτυπου της </a:t>
            </a:r>
            <a:r>
              <a:rPr lang="en-US" sz="2400" dirty="0" err="1"/>
              <a:t>διατροφής στην </a:t>
            </a:r>
            <a:r>
              <a:rPr lang="en-US" sz="2400" dirty="0"/>
              <a:t>ανθρώπινη υγεία.</a:t>
            </a:r>
          </a:p>
          <a:p>
            <a:pPr lvl="0"/>
            <a:r>
              <a:rPr lang="en-US" sz="2400" dirty="0"/>
              <a:t>Να μάθετε για τους διάφορους τύπους υποσιτισμού.</a:t>
            </a:r>
          </a:p>
          <a:p>
            <a:pPr lvl="0"/>
            <a:r>
              <a:rPr lang="en-US" sz="2400" dirty="0"/>
              <a:t> Να διερευνήσει τις επιπτώσεις του υποσιτισμού.</a:t>
            </a:r>
            <a:endParaRPr lang="el-GR" sz="24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867274"/>
            <a:ext cx="11396576" cy="599188"/>
          </a:xfrm>
        </p:spPr>
        <p:txBody>
          <a:bodyPr>
            <a:noAutofit/>
          </a:bodyPr>
          <a:lstStyle/>
          <a:p>
            <a:r>
              <a:rPr lang="it-IT" dirty="0"/>
              <a:t>Η διατροφή επηρεάζει την υγεία μας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8000" y="1605515"/>
            <a:ext cx="5409663" cy="4754355"/>
          </a:xfrm>
        </p:spPr>
        <p:txBody>
          <a:bodyPr>
            <a:normAutofit fontScale="92500"/>
          </a:bodyPr>
          <a:lstStyle/>
          <a:p>
            <a:pPr>
              <a:lnSpc>
                <a:spcPct val="120000"/>
              </a:lnSpc>
            </a:pPr>
            <a:r>
              <a:rPr lang="en-US" sz="2600" dirty="0"/>
              <a:t>Η σωστή διατροφή και οι διατροφικές συνήθειες είναι </a:t>
            </a:r>
            <a:r>
              <a:rPr lang="en-US" sz="2600" b="1" dirty="0"/>
              <a:t>θεμελιώδους σημασίας </a:t>
            </a:r>
            <a:r>
              <a:rPr lang="en-US" sz="2600" dirty="0"/>
              <a:t>για τη σωστή </a:t>
            </a:r>
            <a:r>
              <a:rPr lang="en-US" sz="2600" b="1" dirty="0"/>
              <a:t>ανάπτυξη </a:t>
            </a:r>
            <a:r>
              <a:rPr lang="en-US" sz="2600" dirty="0"/>
              <a:t>και </a:t>
            </a:r>
            <a:r>
              <a:rPr lang="en-US" sz="2600" b="1" dirty="0"/>
              <a:t>εξέλιξη</a:t>
            </a:r>
            <a:r>
              <a:rPr lang="en-US" sz="2600" dirty="0"/>
              <a:t>, τη </a:t>
            </a:r>
            <a:r>
              <a:rPr lang="en-US" sz="2600" b="1" dirty="0"/>
              <a:t>συνολική υγεία </a:t>
            </a:r>
            <a:r>
              <a:rPr lang="en-US" sz="2600" dirty="0"/>
              <a:t>και την </a:t>
            </a:r>
            <a:r>
              <a:rPr lang="en-US" sz="2600" b="1" dirty="0"/>
              <a:t>πρόληψη ασθενειών</a:t>
            </a:r>
            <a:r>
              <a:rPr lang="en-US" sz="2600" dirty="0"/>
              <a:t>.</a:t>
            </a:r>
          </a:p>
          <a:p>
            <a:pPr>
              <a:lnSpc>
                <a:spcPct val="120000"/>
              </a:lnSpc>
            </a:pPr>
            <a:r>
              <a:rPr lang="en-US" sz="2600" dirty="0"/>
              <a:t>Οι ανεπαρκείς δίαιτες και η κακή διατροφή μπορούν να οδηγήσουν σε </a:t>
            </a:r>
            <a:r>
              <a:rPr lang="en-US" sz="2600" b="1" dirty="0"/>
              <a:t>υποσιτισμό </a:t>
            </a:r>
            <a:r>
              <a:rPr lang="en-US" sz="2600" dirty="0"/>
              <a:t>και να προκαλέσουν μια σειρά από διαφορετικά και πολύ σοβαρά προβλήματα υγείας. </a:t>
            </a:r>
            <a:endParaRPr lang="el-GR" sz="2600" dirty="0"/>
          </a:p>
        </p:txBody>
      </p:sp>
      <p:sp>
        <p:nvSpPr>
          <p:cNvPr id="2" name="Θέση περιεχομένου 1"/>
          <p:cNvSpPr>
            <a:spLocks noGrp="1"/>
          </p:cNvSpPr>
          <p:nvPr>
            <p:ph sz="half" idx="2"/>
          </p:nvPr>
        </p:nvSpPr>
        <p:spPr>
          <a:xfrm>
            <a:off x="6172199" y="1690577"/>
            <a:ext cx="5782377" cy="4669292"/>
          </a:xfrm>
        </p:spPr>
        <p:txBody>
          <a:bodyPr>
            <a:normAutofit fontScale="92500"/>
          </a:bodyPr>
          <a:lstStyle/>
          <a:p>
            <a:r>
              <a:rPr lang="en-US" sz="2600" dirty="0"/>
              <a:t>Η καλύτερη διατροφή συνδέεται με: </a:t>
            </a:r>
          </a:p>
          <a:p>
            <a:pPr lvl="1">
              <a:buFont typeface="Wingdings" panose="05000000000000000000" pitchFamily="2" charset="2"/>
              <a:buChar char="ü"/>
            </a:pPr>
            <a:r>
              <a:rPr lang="en-US" sz="2400" dirty="0"/>
              <a:t>βελτίωση της υγείας των βρεφών, των παιδιών και των μητέρων</a:t>
            </a:r>
          </a:p>
          <a:p>
            <a:pPr lvl="1">
              <a:buFont typeface="Wingdings" panose="05000000000000000000" pitchFamily="2" charset="2"/>
              <a:buChar char="ü"/>
            </a:pPr>
            <a:r>
              <a:rPr lang="en-US" sz="2400" dirty="0"/>
              <a:t>ισχυρότερο ανοσοποιητικό σύστημα</a:t>
            </a:r>
          </a:p>
          <a:p>
            <a:pPr lvl="1">
              <a:buFont typeface="Wingdings" panose="05000000000000000000" pitchFamily="2" charset="2"/>
              <a:buChar char="ü"/>
            </a:pPr>
            <a:r>
              <a:rPr lang="en-US" sz="2400" dirty="0"/>
              <a:t>ασφαλέστερη εγκυμοσύνη και τοκετός </a:t>
            </a:r>
          </a:p>
          <a:p>
            <a:pPr lvl="1">
              <a:buFont typeface="Wingdings" panose="05000000000000000000" pitchFamily="2" charset="2"/>
              <a:buChar char="ü"/>
            </a:pPr>
            <a:r>
              <a:rPr lang="en-US" sz="2400" dirty="0"/>
              <a:t>χαμηλότερο κίνδυνο μη μεταδοτικών ασθενειών (όπως ο διαβήτης και τα καρδιαγγειακά νοσήματα)</a:t>
            </a:r>
          </a:p>
          <a:p>
            <a:pPr lvl="1">
              <a:buFont typeface="Wingdings" panose="05000000000000000000" pitchFamily="2" charset="2"/>
              <a:buChar char="ü"/>
            </a:pPr>
            <a:r>
              <a:rPr lang="en-US" sz="2400" dirty="0"/>
              <a:t>μα</a:t>
            </a:r>
            <a:r>
              <a:rPr lang="en-US" sz="2400" dirty="0" err="1"/>
              <a:t>κροζωί</a:t>
            </a:r>
            <a:r>
              <a:rPr lang="en-US" sz="2400" dirty="0"/>
              <a:t>α</a:t>
            </a:r>
            <a:endParaRPr lang="el-GR" sz="2400" dirty="0"/>
          </a:p>
          <a:p>
            <a:endParaRPr lang="el-GR"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Η σχέση μεταξύ διατροφής και υγείας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678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it-IT" dirty="0"/>
              <a:t>Η διατροφή επηρεάζει την υγεία μας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800000"/>
            <a:ext cx="5538001" cy="4893408"/>
          </a:xfrm>
        </p:spPr>
        <p:txBody>
          <a:bodyPr>
            <a:normAutofit/>
          </a:bodyPr>
          <a:lstStyle/>
          <a:p>
            <a:pPr>
              <a:lnSpc>
                <a:spcPct val="120000"/>
              </a:lnSpc>
            </a:pPr>
            <a:r>
              <a:rPr lang="en-US" sz="2600" dirty="0" err="1"/>
              <a:t>Οι</a:t>
            </a:r>
            <a:r>
              <a:rPr lang="en-US" sz="2600" dirty="0"/>
              <a:t> </a:t>
            </a:r>
            <a:r>
              <a:rPr lang="en-US" sz="2600" dirty="0" err="1"/>
              <a:t>μετ</a:t>
            </a:r>
            <a:r>
              <a:rPr lang="en-US" sz="2600" dirty="0"/>
              <a:t>ανάστες συχνά φθάνουν στη χώρα υποδοχής με διατροφικές ελλείψεις και αυτό μπορεί να συνδυαστεί με μια </a:t>
            </a:r>
            <a:r>
              <a:rPr lang="el-GR" sz="2600" dirty="0"/>
              <a:t>αρχικά ανεπαρκή σε θρεπτικά διατροφή </a:t>
            </a:r>
            <a:r>
              <a:rPr lang="en-US" sz="2600" dirty="0" err="1"/>
              <a:t>στη</a:t>
            </a:r>
            <a:r>
              <a:rPr lang="en-US" sz="2600" dirty="0"/>
              <a:t> χώρα καταγωγής.</a:t>
            </a:r>
            <a:br>
              <a:rPr lang="en-US" sz="2600" dirty="0"/>
            </a:br>
            <a:endParaRPr lang="en-US" sz="2600" dirty="0"/>
          </a:p>
        </p:txBody>
      </p:sp>
      <p:pic>
        <p:nvPicPr>
          <p:cNvPr id="7" name="Εικόνα 6">
            <a:extLst>
              <a:ext uri="{FF2B5EF4-FFF2-40B4-BE49-F238E27FC236}">
                <a16:creationId xmlns:a16="http://schemas.microsoft.com/office/drawing/2014/main" id="{F062AEED-BAEB-43DC-D8BA-0E9C8F0CB96F}"/>
              </a:ext>
            </a:extLst>
          </p:cNvPr>
          <p:cNvPicPr>
            <a:picLocks noChangeAspect="1"/>
          </p:cNvPicPr>
          <p:nvPr/>
        </p:nvPicPr>
        <p:blipFill>
          <a:blip r:embed="rId3"/>
          <a:stretch>
            <a:fillRect/>
          </a:stretch>
        </p:blipFill>
        <p:spPr>
          <a:xfrm>
            <a:off x="5910674" y="852762"/>
            <a:ext cx="6415533" cy="5152475"/>
          </a:xfrm>
          <a:prstGeom prst="rect">
            <a:avLst/>
          </a:prstGeom>
        </p:spPr>
      </p:pic>
      <p:sp>
        <p:nvSpPr>
          <p:cNvPr id="8" name="Ορθογώνιο 7">
            <a:extLst>
              <a:ext uri="{FF2B5EF4-FFF2-40B4-BE49-F238E27FC236}">
                <a16:creationId xmlns:a16="http://schemas.microsoft.com/office/drawing/2014/main" id="{92487E8C-2671-E928-95A4-EE06C535554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
        <p:nvSpPr>
          <p:cNvPr id="2" name="Ορθογώνιο 7">
            <a:extLst>
              <a:ext uri="{FF2B5EF4-FFF2-40B4-BE49-F238E27FC236}">
                <a16:creationId xmlns:a16="http://schemas.microsoft.com/office/drawing/2014/main" id="{B90DA1A3-017F-274C-E3D9-A8D2E3BF3EFA}"/>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Η σχέση μεταξύ διατροφής και υγείας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1343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665630"/>
            <a:ext cx="11059692" cy="605096"/>
          </a:xfrm>
        </p:spPr>
        <p:txBody>
          <a:bodyPr>
            <a:noAutofit/>
          </a:bodyPr>
          <a:lstStyle/>
          <a:p>
            <a:r>
              <a:rPr lang="en-GB" dirty="0"/>
              <a:t>Ο υποσιτισμός και οι μορφές του</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1541721"/>
            <a:ext cx="11059693" cy="4365604"/>
          </a:xfrm>
        </p:spPr>
        <p:txBody>
          <a:bodyPr>
            <a:normAutofit fontScale="92500"/>
          </a:bodyPr>
          <a:lstStyle/>
          <a:p>
            <a:r>
              <a:rPr lang="en-US" dirty="0"/>
              <a:t>Ο υποσιτισμός αναφέρεται σε ελλείψεις, υπερβολές ή ανισορροπίες στην πρόσληψη ενέργειας (θερμίδων) ή/και θρεπτικών συστατικών από ένα άτομο. </a:t>
            </a:r>
          </a:p>
          <a:p>
            <a:r>
              <a:rPr lang="en-US" dirty="0"/>
              <a:t>Ο όρος υποσιτισμός απευθύνεται σε 3 μεγάλες ομάδες:</a:t>
            </a:r>
          </a:p>
          <a:p>
            <a:pPr marL="914400" lvl="1" indent="-457200">
              <a:buFont typeface="+mj-lt"/>
              <a:buAutoNum type="arabicPeriod"/>
            </a:pPr>
            <a:r>
              <a:rPr lang="en-US" b="1" dirty="0"/>
              <a:t>Υποσιτισμός</a:t>
            </a:r>
            <a:r>
              <a:rPr lang="en-US" dirty="0"/>
              <a:t>: </a:t>
            </a:r>
            <a:r>
              <a:rPr lang="el-GR" dirty="0"/>
              <a:t>εξασθένιση</a:t>
            </a:r>
            <a:r>
              <a:rPr lang="en-US" dirty="0"/>
              <a:t> (</a:t>
            </a:r>
            <a:r>
              <a:rPr lang="en-GB" dirty="0"/>
              <a:t>χαμηλό βάρος προς ύψος, αδύνατος για το ύψος</a:t>
            </a:r>
            <a:r>
              <a:rPr lang="en-US" dirty="0"/>
              <a:t>), καχεξία (</a:t>
            </a:r>
            <a:r>
              <a:rPr lang="en-GB" dirty="0"/>
              <a:t>χαμηλό ύψος προς ηλικία, πολύ κοντός για την ηλικία</a:t>
            </a:r>
            <a:r>
              <a:rPr lang="en-US" dirty="0"/>
              <a:t>) και </a:t>
            </a:r>
            <a:r>
              <a:rPr lang="en-US" dirty="0" err="1"/>
              <a:t>λι</a:t>
            </a:r>
            <a:r>
              <a:rPr lang="en-US" dirty="0"/>
              <a:t>ποβαρ</a:t>
            </a:r>
            <a:r>
              <a:rPr lang="el-GR" dirty="0" err="1"/>
              <a:t>ές</a:t>
            </a:r>
            <a:r>
              <a:rPr lang="el-GR" dirty="0"/>
              <a:t> σώμα</a:t>
            </a:r>
            <a:r>
              <a:rPr lang="en-US" dirty="0"/>
              <a:t> (</a:t>
            </a:r>
            <a:r>
              <a:rPr lang="en-GB" dirty="0"/>
              <a:t>χαμηλό βάρος προς ηλικία, </a:t>
            </a:r>
            <a:r>
              <a:rPr lang="en-US" dirty="0"/>
              <a:t>πολύ αδύνατος για την ηλικία),</a:t>
            </a:r>
          </a:p>
          <a:p>
            <a:pPr marL="914400" lvl="1" indent="-457200">
              <a:buFont typeface="+mj-lt"/>
              <a:buAutoNum type="arabicPeriod"/>
            </a:pPr>
            <a:r>
              <a:rPr lang="en-US" b="1" dirty="0"/>
              <a:t>Υποσιτισμός που σχετίζεται με μικροθρεπτικά συστατικά</a:t>
            </a:r>
            <a:r>
              <a:rPr lang="en-US" dirty="0"/>
              <a:t>: ελλείψεις μικροθρεπτικών συστατικών (έλλειψη σημαντικών βιταμινών και ανόργανων συστατικών) ή περίσσεια μικροθρεπτικών συστατικών- και</a:t>
            </a:r>
          </a:p>
          <a:p>
            <a:pPr marL="914400" lvl="1" indent="-457200">
              <a:buFont typeface="+mj-lt"/>
              <a:buAutoNum type="arabicPeriod"/>
            </a:pPr>
            <a:r>
              <a:rPr lang="en-US" b="1" dirty="0"/>
              <a:t>Υπερβάλλον βάρος, παχυσαρκία και μη μεταδοτικά νοσήματα που σχετίζονται με τη διατροφή </a:t>
            </a:r>
            <a:r>
              <a:rPr lang="en-US" dirty="0"/>
              <a:t>(όπως καρδιακές παθήσεις, εγκεφαλικά επεισόδια, διαβήτης και ορισμένοι καρκίνοι).</a:t>
            </a:r>
          </a:p>
          <a:p>
            <a:pPr marL="0" indent="0">
              <a:buNone/>
            </a:pPr>
            <a:endParaRPr lang="en-GB" b="1" dirty="0"/>
          </a:p>
          <a:p>
            <a:endParaRPr lang="en-US" b="1" dirty="0"/>
          </a:p>
        </p:txBody>
      </p:sp>
      <p:sp>
        <p:nvSpPr>
          <p:cNvPr id="3" name="Ορθογώνιο 2"/>
          <p:cNvSpPr/>
          <p:nvPr/>
        </p:nvSpPr>
        <p:spPr>
          <a:xfrm>
            <a:off x="2916082" y="5907325"/>
            <a:ext cx="6108970" cy="746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Ο υποσιτισμός, σε οποιαδήποτε μορφή, </a:t>
            </a:r>
            <a:r>
              <a:rPr lang="en-GB" sz="2400" dirty="0">
                <a:effectLst>
                  <a:outerShdw blurRad="38100" dist="38100" dir="2700000" algn="tl">
                    <a:srgbClr val="000000">
                      <a:alpha val="43137"/>
                    </a:srgbClr>
                  </a:outerShdw>
                </a:effectLst>
              </a:rPr>
              <a:t>απειλεί την </a:t>
            </a:r>
            <a:r>
              <a:rPr lang="en-US" sz="2400" dirty="0">
                <a:effectLst>
                  <a:outerShdw blurRad="38100" dist="38100" dir="2700000" algn="tl">
                    <a:srgbClr val="000000">
                      <a:alpha val="43137"/>
                    </a:srgbClr>
                  </a:outerShdw>
                </a:effectLst>
              </a:rPr>
              <a:t>ανθρώπινη ζωή. </a:t>
            </a:r>
          </a:p>
        </p:txBody>
      </p:sp>
      <p:sp>
        <p:nvSpPr>
          <p:cNvPr id="2" name="Ορθογώνιο 7">
            <a:extLst>
              <a:ext uri="{FF2B5EF4-FFF2-40B4-BE49-F238E27FC236}">
                <a16:creationId xmlns:a16="http://schemas.microsoft.com/office/drawing/2014/main" id="{8C84ACDB-9030-7B4A-5EBD-2BEA8CFBEA08}"/>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Η σχέση μεταξύ διατροφής και υγείας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7129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US" dirty="0"/>
              <a:t>Προσαρμογές που πρέπει να κάνουν οι μετανάστες κατά την άφιξη</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831897"/>
            <a:ext cx="11059693" cy="5026103"/>
          </a:xfrm>
        </p:spPr>
        <p:txBody>
          <a:bodyPr>
            <a:normAutofit/>
          </a:bodyPr>
          <a:lstStyle/>
          <a:p>
            <a:pPr>
              <a:lnSpc>
                <a:spcPct val="110000"/>
              </a:lnSpc>
            </a:pPr>
            <a:r>
              <a:rPr lang="en-US" sz="2200" dirty="0"/>
              <a:t>Πλοήγηση σε </a:t>
            </a:r>
            <a:r>
              <a:rPr lang="en-US" sz="2200" dirty="0" err="1"/>
              <a:t>έν</a:t>
            </a:r>
            <a:r>
              <a:rPr lang="en-US" sz="2200" dirty="0"/>
              <a:t>α διαφορετικό περιβάλλον διατροφής και σωματικής δραστηριότητας </a:t>
            </a:r>
          </a:p>
          <a:p>
            <a:pPr>
              <a:lnSpc>
                <a:spcPct val="110000"/>
              </a:lnSpc>
            </a:pPr>
            <a:r>
              <a:rPr lang="en-US" sz="2200" dirty="0"/>
              <a:t>Αλλαγή από ένα πιο παραδοσιακό διατροφικό περιβάλλον σε ένα πιο βιομηχανοποιημένο</a:t>
            </a:r>
            <a:endParaRPr lang="en-US" dirty="0"/>
          </a:p>
        </p:txBody>
      </p:sp>
      <p:sp>
        <p:nvSpPr>
          <p:cNvPr id="8" name="Ορθογώνιο 7">
            <a:extLst>
              <a:ext uri="{FF2B5EF4-FFF2-40B4-BE49-F238E27FC236}">
                <a16:creationId xmlns:a16="http://schemas.microsoft.com/office/drawing/2014/main" id="{C5E8B0DE-A51E-CAF8-4274-33613779B1DF}"/>
              </a:ext>
            </a:extLst>
          </p:cNvPr>
          <p:cNvSpPr/>
          <p:nvPr/>
        </p:nvSpPr>
        <p:spPr>
          <a:xfrm>
            <a:off x="4416135" y="3429000"/>
            <a:ext cx="3359729" cy="19932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Απαιτείται διατροφική παιδεία για να είναι δυνατή η επιλογή </a:t>
            </a:r>
            <a:r>
              <a:rPr lang="el-GR" sz="2400" dirty="0"/>
              <a:t>υγιεινής διατροφής</a:t>
            </a:r>
          </a:p>
        </p:txBody>
      </p:sp>
      <p:sp>
        <p:nvSpPr>
          <p:cNvPr id="2" name="Ορθογώνιο 7">
            <a:extLst>
              <a:ext uri="{FF2B5EF4-FFF2-40B4-BE49-F238E27FC236}">
                <a16:creationId xmlns:a16="http://schemas.microsoft.com/office/drawing/2014/main" id="{6BA8324A-500A-5BBB-41BE-CAD49C905C98}"/>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Η σχέση μεταξύ διατροφής και υγείας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9086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Δείκτης μάζας σώματος (ΔΜΣ)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5538000" cy="4675229"/>
          </a:xfrm>
        </p:spPr>
        <p:txBody>
          <a:bodyPr>
            <a:normAutofit/>
          </a:bodyPr>
          <a:lstStyle/>
          <a:p>
            <a:pPr marL="0" indent="0">
              <a:buNone/>
            </a:pPr>
            <a:endParaRPr lang="en-US" dirty="0"/>
          </a:p>
          <a:p>
            <a:r>
              <a:rPr lang="en-US" b="1" dirty="0"/>
              <a:t>Ο δείκτης μάζας σώματος </a:t>
            </a:r>
            <a:r>
              <a:rPr lang="en-US" dirty="0"/>
              <a:t>(</a:t>
            </a:r>
            <a:r>
              <a:rPr lang="en-US" b="1" dirty="0"/>
              <a:t>ΔΜΣ) </a:t>
            </a:r>
            <a:r>
              <a:rPr lang="en-US" dirty="0"/>
              <a:t>είναι ένας δείκτης βάρους προς ύψος. </a:t>
            </a:r>
          </a:p>
          <a:p>
            <a:r>
              <a:rPr lang="en-US" dirty="0"/>
              <a:t>Ορίζεται ως το βάρος ενός ατόμου σε κιλά διαιρούμενο με το τετράγωνο του ύψους του σε μέτρα (kg/m²). </a:t>
            </a:r>
            <a:br>
              <a:rPr lang="en-US" dirty="0"/>
            </a:br>
            <a:endParaRPr lang="en-US" dirty="0"/>
          </a:p>
        </p:txBody>
      </p:sp>
      <p:grpSp>
        <p:nvGrpSpPr>
          <p:cNvPr id="8" name="Ομάδα 7">
            <a:extLst>
              <a:ext uri="{FF2B5EF4-FFF2-40B4-BE49-F238E27FC236}">
                <a16:creationId xmlns:a16="http://schemas.microsoft.com/office/drawing/2014/main" id="{5583308A-5F7C-FE66-62C8-710934F61741}"/>
              </a:ext>
            </a:extLst>
          </p:cNvPr>
          <p:cNvGrpSpPr/>
          <p:nvPr/>
        </p:nvGrpSpPr>
        <p:grpSpPr>
          <a:xfrm>
            <a:off x="5554132" y="1411111"/>
            <a:ext cx="5989554" cy="4344311"/>
            <a:chOff x="6321779" y="1869600"/>
            <a:chExt cx="5204178" cy="3589093"/>
          </a:xfrm>
        </p:grpSpPr>
        <p:sp>
          <p:nvSpPr>
            <p:cNvPr id="9" name="Shape 8">
              <a:extLst>
                <a:ext uri="{FF2B5EF4-FFF2-40B4-BE49-F238E27FC236}">
                  <a16:creationId xmlns:a16="http://schemas.microsoft.com/office/drawing/2014/main" id="{39A91877-E55C-241A-D9CD-9C6D55C52163}"/>
                </a:ext>
              </a:extLst>
            </p:cNvPr>
            <p:cNvSpPr/>
            <p:nvPr/>
          </p:nvSpPr>
          <p:spPr>
            <a:xfrm>
              <a:off x="6321779" y="1869600"/>
              <a:ext cx="5204178" cy="3252611"/>
            </a:xfrm>
            <a:prstGeom prst="swooshArrow">
              <a:avLst>
                <a:gd name="adj1" fmla="val 25000"/>
                <a:gd name="adj2" fmla="val 25000"/>
              </a:avLst>
            </a:prstGeom>
            <a:gradFill flip="none" rotWithShape="1">
              <a:gsLst>
                <a:gs pos="0">
                  <a:srgbClr val="FF0000"/>
                </a:gs>
                <a:gs pos="24000">
                  <a:srgbClr val="ED7D31"/>
                </a:gs>
                <a:gs pos="74422">
                  <a:srgbClr val="00B050"/>
                </a:gs>
                <a:gs pos="51000">
                  <a:schemeClr val="accent4">
                    <a:lumMod val="60000"/>
                    <a:lumOff val="40000"/>
                  </a:schemeClr>
                </a:gs>
                <a:gs pos="100000">
                  <a:srgbClr val="0070C0"/>
                </a:gs>
              </a:gsLst>
              <a:lin ang="10800000" scaled="1"/>
              <a:tileRect/>
            </a:gra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1" name="Οβάλ 10">
              <a:extLst>
                <a:ext uri="{FF2B5EF4-FFF2-40B4-BE49-F238E27FC236}">
                  <a16:creationId xmlns:a16="http://schemas.microsoft.com/office/drawing/2014/main" id="{FBBC61C1-9997-5319-1BD5-88E77369147B}"/>
                </a:ext>
              </a:extLst>
            </p:cNvPr>
            <p:cNvSpPr/>
            <p:nvPr/>
          </p:nvSpPr>
          <p:spPr>
            <a:xfrm>
              <a:off x="6834390" y="4288242"/>
              <a:ext cx="119696" cy="119696"/>
            </a:xfrm>
            <a:prstGeom prst="ellipse">
              <a:avLst/>
            </a:prstGeom>
            <a:solidFill>
              <a:srgbClr val="0000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12" name="Ελεύθερη σχεδίαση: Σχήμα 11">
              <a:extLst>
                <a:ext uri="{FF2B5EF4-FFF2-40B4-BE49-F238E27FC236}">
                  <a16:creationId xmlns:a16="http://schemas.microsoft.com/office/drawing/2014/main" id="{4E59CFD9-0934-3564-0873-B3DECF7EDD70}"/>
                </a:ext>
              </a:extLst>
            </p:cNvPr>
            <p:cNvSpPr/>
            <p:nvPr/>
          </p:nvSpPr>
          <p:spPr>
            <a:xfrm>
              <a:off x="6682200" y="4684572"/>
              <a:ext cx="1755536" cy="774121"/>
            </a:xfrm>
            <a:custGeom>
              <a:avLst/>
              <a:gdLst>
                <a:gd name="connsiteX0" fmla="*/ 0 w 1467556"/>
                <a:gd name="connsiteY0" fmla="*/ 0 h 774121"/>
                <a:gd name="connsiteX1" fmla="*/ 1467556 w 1467556"/>
                <a:gd name="connsiteY1" fmla="*/ 0 h 774121"/>
                <a:gd name="connsiteX2" fmla="*/ 1467556 w 1467556"/>
                <a:gd name="connsiteY2" fmla="*/ 774121 h 774121"/>
                <a:gd name="connsiteX3" fmla="*/ 0 w 1467556"/>
                <a:gd name="connsiteY3" fmla="*/ 774121 h 774121"/>
                <a:gd name="connsiteX4" fmla="*/ 0 w 1467556"/>
                <a:gd name="connsiteY4" fmla="*/ 0 h 77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556" h="774121">
                  <a:moveTo>
                    <a:pt x="0" y="0"/>
                  </a:moveTo>
                  <a:lnTo>
                    <a:pt x="1467556" y="0"/>
                  </a:lnTo>
                  <a:lnTo>
                    <a:pt x="1467556" y="774121"/>
                  </a:lnTo>
                  <a:lnTo>
                    <a:pt x="0" y="7741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424"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a:t>Ελλιποβαρής</a:t>
              </a:r>
            </a:p>
            <a:p>
              <a:pPr marL="0" lvl="0" indent="0" algn="l" defTabSz="577850">
                <a:lnSpc>
                  <a:spcPct val="90000"/>
                </a:lnSpc>
                <a:spcBef>
                  <a:spcPct val="0"/>
                </a:spcBef>
                <a:spcAft>
                  <a:spcPct val="35000"/>
                </a:spcAft>
                <a:buNone/>
              </a:pPr>
              <a:r>
                <a:rPr lang="en-US" sz="1600" dirty="0"/>
                <a:t>&lt;18,5 kg/m²</a:t>
              </a:r>
              <a:endParaRPr lang="el-GR" sz="1600" dirty="0"/>
            </a:p>
          </p:txBody>
        </p:sp>
        <p:sp>
          <p:nvSpPr>
            <p:cNvPr id="13" name="Οβάλ 12">
              <a:extLst>
                <a:ext uri="{FF2B5EF4-FFF2-40B4-BE49-F238E27FC236}">
                  <a16:creationId xmlns:a16="http://schemas.microsoft.com/office/drawing/2014/main" id="{F2152E74-7B73-5F82-1E0D-2ED080DC0D31}"/>
                </a:ext>
              </a:extLst>
            </p:cNvPr>
            <p:cNvSpPr/>
            <p:nvPr/>
          </p:nvSpPr>
          <p:spPr>
            <a:xfrm>
              <a:off x="7807572" y="3466703"/>
              <a:ext cx="187350" cy="187350"/>
            </a:xfrm>
            <a:prstGeom prst="ellipse">
              <a:avLst/>
            </a:prstGeom>
            <a:solidFill>
              <a:srgbClr val="00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4" name="Ελεύθερη σχεδίαση: Σχήμα 13">
              <a:extLst>
                <a:ext uri="{FF2B5EF4-FFF2-40B4-BE49-F238E27FC236}">
                  <a16:creationId xmlns:a16="http://schemas.microsoft.com/office/drawing/2014/main" id="{C49990C6-AE7C-8751-9AE5-E5B2EB13F2A8}"/>
                </a:ext>
              </a:extLst>
            </p:cNvPr>
            <p:cNvSpPr/>
            <p:nvPr/>
          </p:nvSpPr>
          <p:spPr>
            <a:xfrm>
              <a:off x="7700161" y="3903174"/>
              <a:ext cx="1522789" cy="736562"/>
            </a:xfrm>
            <a:custGeom>
              <a:avLst/>
              <a:gdLst>
                <a:gd name="connsiteX0" fmla="*/ 0 w 863893"/>
                <a:gd name="connsiteY0" fmla="*/ 0 h 736562"/>
                <a:gd name="connsiteX1" fmla="*/ 863893 w 863893"/>
                <a:gd name="connsiteY1" fmla="*/ 0 h 736562"/>
                <a:gd name="connsiteX2" fmla="*/ 863893 w 863893"/>
                <a:gd name="connsiteY2" fmla="*/ 736562 h 736562"/>
                <a:gd name="connsiteX3" fmla="*/ 0 w 863893"/>
                <a:gd name="connsiteY3" fmla="*/ 736562 h 736562"/>
                <a:gd name="connsiteX4" fmla="*/ 0 w 863893"/>
                <a:gd name="connsiteY4" fmla="*/ 0 h 73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893" h="736562">
                  <a:moveTo>
                    <a:pt x="0" y="0"/>
                  </a:moveTo>
                  <a:lnTo>
                    <a:pt x="863893" y="0"/>
                  </a:lnTo>
                  <a:lnTo>
                    <a:pt x="863893" y="736562"/>
                  </a:lnTo>
                  <a:lnTo>
                    <a:pt x="0" y="736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273"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a:t>Κανονικό</a:t>
              </a:r>
            </a:p>
            <a:p>
              <a:pPr defTabSz="577850">
                <a:lnSpc>
                  <a:spcPct val="90000"/>
                </a:lnSpc>
                <a:spcBef>
                  <a:spcPct val="0"/>
                </a:spcBef>
                <a:spcAft>
                  <a:spcPct val="35000"/>
                </a:spcAft>
              </a:pPr>
              <a:r>
                <a:rPr lang="en-US" sz="1600" dirty="0"/>
                <a:t>18,5-24,9 kg/m²</a:t>
              </a:r>
              <a:endParaRPr lang="el-GR" sz="1600" dirty="0"/>
            </a:p>
            <a:p>
              <a:pPr marL="0" lvl="0" indent="0" algn="l" defTabSz="577850">
                <a:lnSpc>
                  <a:spcPct val="90000"/>
                </a:lnSpc>
                <a:spcBef>
                  <a:spcPct val="0"/>
                </a:spcBef>
                <a:spcAft>
                  <a:spcPct val="35000"/>
                </a:spcAft>
                <a:buNone/>
              </a:pPr>
              <a:endParaRPr lang="el-GR" sz="1600" kern="1200" dirty="0"/>
            </a:p>
          </p:txBody>
        </p:sp>
        <p:sp>
          <p:nvSpPr>
            <p:cNvPr id="15" name="Οβάλ 14">
              <a:extLst>
                <a:ext uri="{FF2B5EF4-FFF2-40B4-BE49-F238E27FC236}">
                  <a16:creationId xmlns:a16="http://schemas.microsoft.com/office/drawing/2014/main" id="{49F162FE-D4C3-E0E4-A9F3-3C9AD30DBF28}"/>
                </a:ext>
              </a:extLst>
            </p:cNvPr>
            <p:cNvSpPr/>
            <p:nvPr/>
          </p:nvSpPr>
          <p:spPr>
            <a:xfrm>
              <a:off x="8973150" y="2936400"/>
              <a:ext cx="249800" cy="249800"/>
            </a:xfrm>
            <a:prstGeom prst="ellipse">
              <a:avLst/>
            </a:pr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16" name="Ελεύθερη σχεδίαση: Σχήμα 15">
              <a:extLst>
                <a:ext uri="{FF2B5EF4-FFF2-40B4-BE49-F238E27FC236}">
                  <a16:creationId xmlns:a16="http://schemas.microsoft.com/office/drawing/2014/main" id="{366BA6B1-0B56-F2BE-F510-4D89D69432EA}"/>
                </a:ext>
              </a:extLst>
            </p:cNvPr>
            <p:cNvSpPr/>
            <p:nvPr/>
          </p:nvSpPr>
          <p:spPr>
            <a:xfrm>
              <a:off x="8686875" y="3466703"/>
              <a:ext cx="1417622" cy="987943"/>
            </a:xfrm>
            <a:custGeom>
              <a:avLst/>
              <a:gdLst>
                <a:gd name="connsiteX0" fmla="*/ 0 w 1004406"/>
                <a:gd name="connsiteY0" fmla="*/ 0 h 987943"/>
                <a:gd name="connsiteX1" fmla="*/ 1004406 w 1004406"/>
                <a:gd name="connsiteY1" fmla="*/ 0 h 987943"/>
                <a:gd name="connsiteX2" fmla="*/ 1004406 w 1004406"/>
                <a:gd name="connsiteY2" fmla="*/ 987943 h 987943"/>
                <a:gd name="connsiteX3" fmla="*/ 0 w 1004406"/>
                <a:gd name="connsiteY3" fmla="*/ 987943 h 987943"/>
                <a:gd name="connsiteX4" fmla="*/ 0 w 1004406"/>
                <a:gd name="connsiteY4" fmla="*/ 0 h 98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406" h="987943">
                  <a:moveTo>
                    <a:pt x="0" y="0"/>
                  </a:moveTo>
                  <a:lnTo>
                    <a:pt x="1004406" y="0"/>
                  </a:lnTo>
                  <a:lnTo>
                    <a:pt x="1004406" y="987943"/>
                  </a:lnTo>
                  <a:lnTo>
                    <a:pt x="0" y="987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2364"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a:t>Υπέρβαρο</a:t>
              </a:r>
            </a:p>
            <a:p>
              <a:pPr defTabSz="577850">
                <a:lnSpc>
                  <a:spcPct val="90000"/>
                </a:lnSpc>
                <a:spcBef>
                  <a:spcPct val="0"/>
                </a:spcBef>
                <a:spcAft>
                  <a:spcPct val="35000"/>
                </a:spcAft>
              </a:pPr>
              <a:r>
                <a:rPr lang="en-US" sz="1600" dirty="0"/>
                <a:t>25-29,9 kg/m²</a:t>
              </a:r>
              <a:endParaRPr lang="el-GR" sz="1600" dirty="0"/>
            </a:p>
            <a:p>
              <a:pPr marL="0" lvl="0" indent="0" algn="l" defTabSz="577850">
                <a:lnSpc>
                  <a:spcPct val="90000"/>
                </a:lnSpc>
                <a:spcBef>
                  <a:spcPct val="0"/>
                </a:spcBef>
                <a:spcAft>
                  <a:spcPct val="35000"/>
                </a:spcAft>
                <a:buNone/>
              </a:pPr>
              <a:endParaRPr lang="el-GR" sz="1600" kern="1200" dirty="0"/>
            </a:p>
          </p:txBody>
        </p:sp>
        <p:sp>
          <p:nvSpPr>
            <p:cNvPr id="17" name="Οβάλ 16">
              <a:extLst>
                <a:ext uri="{FF2B5EF4-FFF2-40B4-BE49-F238E27FC236}">
                  <a16:creationId xmlns:a16="http://schemas.microsoft.com/office/drawing/2014/main" id="{276663ED-42BD-F9B7-605B-1807547AAC2C}"/>
                </a:ext>
              </a:extLst>
            </p:cNvPr>
            <p:cNvSpPr/>
            <p:nvPr/>
          </p:nvSpPr>
          <p:spPr>
            <a:xfrm>
              <a:off x="10271684" y="2566958"/>
              <a:ext cx="322659" cy="32265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18" name="Ελεύθερη σχεδίαση: Σχήμα 17">
              <a:extLst>
                <a:ext uri="{FF2B5EF4-FFF2-40B4-BE49-F238E27FC236}">
                  <a16:creationId xmlns:a16="http://schemas.microsoft.com/office/drawing/2014/main" id="{88B98992-C2DA-4C8F-3C1E-33B445BC21F8}"/>
                </a:ext>
              </a:extLst>
            </p:cNvPr>
            <p:cNvSpPr/>
            <p:nvPr/>
          </p:nvSpPr>
          <p:spPr>
            <a:xfrm>
              <a:off x="10024845" y="3240327"/>
              <a:ext cx="1245079" cy="1177797"/>
            </a:xfrm>
            <a:custGeom>
              <a:avLst/>
              <a:gdLst>
                <a:gd name="connsiteX0" fmla="*/ 0 w 1040835"/>
                <a:gd name="connsiteY0" fmla="*/ 0 h 1177797"/>
                <a:gd name="connsiteX1" fmla="*/ 1040835 w 1040835"/>
                <a:gd name="connsiteY1" fmla="*/ 0 h 1177797"/>
                <a:gd name="connsiteX2" fmla="*/ 1040835 w 1040835"/>
                <a:gd name="connsiteY2" fmla="*/ 1177797 h 1177797"/>
                <a:gd name="connsiteX3" fmla="*/ 0 w 1040835"/>
                <a:gd name="connsiteY3" fmla="*/ 1177797 h 1177797"/>
                <a:gd name="connsiteX4" fmla="*/ 0 w 1040835"/>
                <a:gd name="connsiteY4" fmla="*/ 0 h 1177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35" h="1177797">
                  <a:moveTo>
                    <a:pt x="0" y="0"/>
                  </a:moveTo>
                  <a:lnTo>
                    <a:pt x="1040835" y="0"/>
                  </a:lnTo>
                  <a:lnTo>
                    <a:pt x="1040835" y="1177797"/>
                  </a:lnTo>
                  <a:lnTo>
                    <a:pt x="0" y="11777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970"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a:t>Παχύσαρκη</a:t>
              </a:r>
            </a:p>
            <a:p>
              <a:pPr defTabSz="577850">
                <a:lnSpc>
                  <a:spcPct val="90000"/>
                </a:lnSpc>
                <a:spcBef>
                  <a:spcPct val="0"/>
                </a:spcBef>
                <a:spcAft>
                  <a:spcPct val="35000"/>
                </a:spcAft>
              </a:pPr>
              <a:r>
                <a:rPr lang="en-US" sz="1600" dirty="0"/>
                <a:t>&gt;30 kg/m²</a:t>
              </a:r>
              <a:endParaRPr lang="el-GR" sz="1600" dirty="0"/>
            </a:p>
            <a:p>
              <a:pPr marL="0" lvl="0" indent="0" algn="l" defTabSz="577850">
                <a:lnSpc>
                  <a:spcPct val="90000"/>
                </a:lnSpc>
                <a:spcBef>
                  <a:spcPct val="0"/>
                </a:spcBef>
                <a:spcAft>
                  <a:spcPct val="35000"/>
                </a:spcAft>
                <a:buNone/>
              </a:pPr>
              <a:endParaRPr lang="el-GR" sz="1600" kern="1200" dirty="0"/>
            </a:p>
          </p:txBody>
        </p:sp>
        <p:sp>
          <p:nvSpPr>
            <p:cNvPr id="20" name="Ελεύθερη σχεδίαση: Σχήμα 19">
              <a:extLst>
                <a:ext uri="{FF2B5EF4-FFF2-40B4-BE49-F238E27FC236}">
                  <a16:creationId xmlns:a16="http://schemas.microsoft.com/office/drawing/2014/main" id="{D4C51A08-9ED7-00CD-EF58-32326678937F}"/>
                </a:ext>
              </a:extLst>
            </p:cNvPr>
            <p:cNvSpPr/>
            <p:nvPr/>
          </p:nvSpPr>
          <p:spPr>
            <a:xfrm>
              <a:off x="10485121" y="2728289"/>
              <a:ext cx="1040835" cy="2393921"/>
            </a:xfrm>
            <a:custGeom>
              <a:avLst/>
              <a:gdLst>
                <a:gd name="connsiteX0" fmla="*/ 0 w 1040835"/>
                <a:gd name="connsiteY0" fmla="*/ 0 h 2393921"/>
                <a:gd name="connsiteX1" fmla="*/ 1040835 w 1040835"/>
                <a:gd name="connsiteY1" fmla="*/ 0 h 2393921"/>
                <a:gd name="connsiteX2" fmla="*/ 1040835 w 1040835"/>
                <a:gd name="connsiteY2" fmla="*/ 2393921 h 2393921"/>
                <a:gd name="connsiteX3" fmla="*/ 0 w 1040835"/>
                <a:gd name="connsiteY3" fmla="*/ 2393921 h 2393921"/>
                <a:gd name="connsiteX4" fmla="*/ 0 w 1040835"/>
                <a:gd name="connsiteY4" fmla="*/ 0 h 239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35" h="2393921">
                  <a:moveTo>
                    <a:pt x="0" y="0"/>
                  </a:moveTo>
                  <a:lnTo>
                    <a:pt x="1040835" y="0"/>
                  </a:lnTo>
                  <a:lnTo>
                    <a:pt x="1040835" y="2393921"/>
                  </a:lnTo>
                  <a:lnTo>
                    <a:pt x="0" y="2393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7849" tIns="0" rIns="0" bIns="0" numCol="1" spcCol="1270" anchor="t" anchorCtr="0">
              <a:noAutofit/>
            </a:bodyPr>
            <a:lstStyle/>
            <a:p>
              <a:pPr marL="0" lvl="0" indent="0" algn="l" defTabSz="577850">
                <a:lnSpc>
                  <a:spcPct val="90000"/>
                </a:lnSpc>
                <a:spcBef>
                  <a:spcPct val="0"/>
                </a:spcBef>
                <a:spcAft>
                  <a:spcPct val="35000"/>
                </a:spcAft>
                <a:buNone/>
              </a:pPr>
              <a:endParaRPr lang="el-GR" sz="1300" kern="1200" dirty="0"/>
            </a:p>
          </p:txBody>
        </p:sp>
      </p:grpSp>
      <p:sp>
        <p:nvSpPr>
          <p:cNvPr id="2" name="Ορθογώνιο 7">
            <a:extLst>
              <a:ext uri="{FF2B5EF4-FFF2-40B4-BE49-F238E27FC236}">
                <a16:creationId xmlns:a16="http://schemas.microsoft.com/office/drawing/2014/main" id="{E366179A-8397-A4F4-8F9D-5A5E63564B83}"/>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Η σχέση μεταξύ διατροφής και υγείας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5432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Δείκτης μάζας σώματος (ΔΜΣ)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5538000" cy="4675229"/>
          </a:xfrm>
        </p:spPr>
        <p:txBody>
          <a:bodyPr>
            <a:normAutofit/>
          </a:bodyPr>
          <a:lstStyle/>
          <a:p>
            <a:pPr marL="0" indent="0">
              <a:buNone/>
            </a:pPr>
            <a:endParaRPr lang="en-US" dirty="0"/>
          </a:p>
          <a:p>
            <a:r>
              <a:rPr lang="en-US" dirty="0"/>
              <a:t>Ενώ οι μετανάστες στις δυτικές χώρες έχουν συνήθως χαμηλότερο ΔΜΣ κατά την άφιξη από ό,τι οι γηγενείς, ο κίνδυνος να είναι υπέρβαροι ή παχύσαρκοι αυξάνεται σιγά-σιγά με τη διάρκεια της παραμονής τους, για να φτάσει σε αυτόν των γηγενών. </a:t>
            </a:r>
            <a:br>
              <a:rPr lang="en-US" dirty="0"/>
            </a:br>
            <a:endParaRPr lang="en-US" dirty="0"/>
          </a:p>
        </p:txBody>
      </p:sp>
      <p:pic>
        <p:nvPicPr>
          <p:cNvPr id="2" name="Εικόνα 1">
            <a:extLst>
              <a:ext uri="{FF2B5EF4-FFF2-40B4-BE49-F238E27FC236}">
                <a16:creationId xmlns:a16="http://schemas.microsoft.com/office/drawing/2014/main" id="{D2141031-7DA3-0682-6BDF-04475E89846C}"/>
              </a:ext>
            </a:extLst>
          </p:cNvPr>
          <p:cNvPicPr>
            <a:picLocks noChangeAspect="1"/>
          </p:cNvPicPr>
          <p:nvPr/>
        </p:nvPicPr>
        <p:blipFill>
          <a:blip r:embed="rId3"/>
          <a:stretch>
            <a:fillRect/>
          </a:stretch>
        </p:blipFill>
        <p:spPr>
          <a:xfrm>
            <a:off x="6323970" y="-463352"/>
            <a:ext cx="6858000" cy="6858000"/>
          </a:xfrm>
          <a:prstGeom prst="rect">
            <a:avLst/>
          </a:prstGeom>
        </p:spPr>
      </p:pic>
      <p:sp>
        <p:nvSpPr>
          <p:cNvPr id="3" name="Ορθογώνιο 2">
            <a:extLst>
              <a:ext uri="{FF2B5EF4-FFF2-40B4-BE49-F238E27FC236}">
                <a16:creationId xmlns:a16="http://schemas.microsoft.com/office/drawing/2014/main" id="{35766171-551E-6ED9-0200-67FCC7A70802}"/>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
        <p:nvSpPr>
          <p:cNvPr id="7" name="Ορθογώνιο 7">
            <a:extLst>
              <a:ext uri="{FF2B5EF4-FFF2-40B4-BE49-F238E27FC236}">
                <a16:creationId xmlns:a16="http://schemas.microsoft.com/office/drawing/2014/main" id="{C0DFA73F-FDC8-497A-8912-CA8C28C95043}"/>
              </a:ext>
            </a:extLst>
          </p:cNvPr>
          <p:cNvSpPr/>
          <p:nvPr/>
        </p:nvSpPr>
        <p:spPr>
          <a:xfrm>
            <a:off x="7173532" y="-3933"/>
            <a:ext cx="501720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Η σχέση μεταξύ διατροφής και υγείας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4925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a:xfrm>
            <a:off x="838200" y="233421"/>
            <a:ext cx="10515600" cy="1325563"/>
          </a:xfrm>
        </p:spPr>
        <p:txBody>
          <a:bodyPr>
            <a:normAutofit/>
          </a:bodyPr>
          <a:lstStyle/>
          <a:p>
            <a:r>
              <a:rPr lang="el-GR" b="1" dirty="0">
                <a:solidFill>
                  <a:srgbClr val="203864"/>
                </a:solidFill>
                <a:latin typeface="+mn-lt"/>
              </a:rPr>
              <a:t>Εταίροι</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 </a:t>
              </a:r>
              <a:r>
                <a:rPr lang="de-DE" sz="1050" b="0" i="0" dirty="0">
                  <a:solidFill>
                    <a:srgbClr val="203864"/>
                  </a:solidFill>
                  <a:effectLst/>
                  <a:latin typeface="Roboto" panose="02000000000000000000" pitchFamily="2" charset="0"/>
                </a:rPr>
                <a:t>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ΓΕΡΜΑΝΊΑ</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ΒΑΛΈΝΘΙΑ, ΙΣΠΑΝΊΑ</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ΑΘΗΝΑ, ΕΛΛΑΔΑ</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ΒΑΛΈΝΘΙΑ, ΙΣΠΑΝΊΑ</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ΓΕΡΜΑΝΙΑ</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ΙΤΑΛΙΑ</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ΑΘΗΝΑ, ΕΛΛΑΔΑ</a:t>
            </a:r>
          </a:p>
          <a:p>
            <a:pPr algn="ctr" fontAlgn="base"/>
            <a:r>
              <a:rPr lang="es-ES" sz="1100" dirty="0">
                <a:solidFill>
                  <a:srgbClr val="D71920"/>
                </a:solidFill>
                <a:latin typeface="Roboto" panose="02000000000000000000" pitchFamily="2" charset="0"/>
                <a:hlinkClick r:id="rId15"/>
              </a:rPr>
              <a:t>www.connexions.gr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ΣΤΡΑΣΒΟΎΡΓΟ, ΓΑΛΛΊΑ</a:t>
            </a:r>
          </a:p>
          <a:p>
            <a:pPr algn="ctr" fontAlgn="base"/>
            <a:r>
              <a:rPr lang="es-ES" sz="1100" dirty="0">
                <a:solidFill>
                  <a:srgbClr val="D71920"/>
                </a:solidFill>
                <a:latin typeface="Roboto" panose="02000000000000000000" pitchFamily="2" charset="0"/>
                <a:hlinkClick r:id="rId18"/>
              </a:rPr>
              <a:t>www.amsed.fr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ΚΥΠΡΟΣ</a:t>
            </a:r>
          </a:p>
          <a:p>
            <a:pPr algn="ctr" fontAlgn="base"/>
            <a:r>
              <a:rPr lang="es-ES" sz="1100" dirty="0">
                <a:solidFill>
                  <a:srgbClr val="D71920"/>
                </a:solidFill>
                <a:latin typeface="Roboto" panose="02000000000000000000" pitchFamily="2" charset="0"/>
                <a:hlinkClick r:id="rId19"/>
              </a:rPr>
              <a:t>www.resetcy.com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6.1.4</a:t>
            </a:r>
            <a:r>
              <a:rPr lang="en-US" altLang="el-GR" dirty="0"/>
              <a:t/>
            </a:r>
            <a:br>
              <a:rPr lang="en-US" altLang="el-GR" dirty="0"/>
            </a:br>
            <a:r>
              <a:rPr lang="en-US" altLang="el-GR" dirty="0">
                <a:solidFill>
                  <a:srgbClr val="C01E24"/>
                </a:solidFill>
              </a:rPr>
              <a:t>Καθορισμός στόχων</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en-US" sz="2000" dirty="0"/>
              <a:t>Να μάθουν για τη σημασία του καθορισμού στόχων.</a:t>
            </a:r>
          </a:p>
          <a:p>
            <a:pPr lvl="0"/>
            <a:r>
              <a:rPr lang="en-US" sz="2000" dirty="0"/>
              <a:t>Να εξοικειωθείτε με την τεχνική SMART. </a:t>
            </a:r>
            <a:endParaRPr lang="el-GR" sz="2000" dirty="0"/>
          </a:p>
        </p:txBody>
      </p:sp>
      <p:pic>
        <p:nvPicPr>
          <p:cNvPr id="7" name="Picture 2" descr="Ambition abstract concept">
            <a:extLst>
              <a:ext uri="{FF2B5EF4-FFF2-40B4-BE49-F238E27FC236}">
                <a16:creationId xmlns:a16="http://schemas.microsoft.com/office/drawing/2014/main" id="{FF2BA542-C6CA-87C6-531F-D313E1BA7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314476-8853-DAAB-6AB5-492D9DA79E1F}"/>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Πηγή: </a:t>
            </a:r>
            <a:r>
              <a:rPr lang="en-US" sz="1200" dirty="0" err="1">
                <a:hlinkClick r:id="rId4"/>
              </a:rPr>
              <a:t>Freepik</a:t>
            </a:r>
            <a:endParaRPr lang="el-GR" sz="1200" dirty="0"/>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dart game bull's eye vector">
            <a:extLst>
              <a:ext uri="{FF2B5EF4-FFF2-40B4-BE49-F238E27FC236}">
                <a16:creationId xmlns:a16="http://schemas.microsoft.com/office/drawing/2014/main" id="{4A6182B8-05D6-9B3B-7F98-F7F80DC7975E}"/>
              </a:ext>
            </a:extLst>
          </p:cNvPr>
          <p:cNvPicPr>
            <a:picLocks noChangeAspect="1" noChangeArrowheads="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7728857" y="880424"/>
            <a:ext cx="5730851" cy="6339892"/>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467564" y="590080"/>
            <a:ext cx="11059692" cy="728162"/>
          </a:xfrm>
        </p:spPr>
        <p:txBody>
          <a:bodyPr>
            <a:noAutofit/>
          </a:bodyPr>
          <a:lstStyle/>
          <a:p>
            <a:r>
              <a:rPr lang="en-GB" sz="2800" dirty="0"/>
              <a:t>Γιατί είναι απαραίτητο;</a:t>
            </a:r>
            <a:endParaRPr lang="en-US" sz="2800"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248764" y="1875082"/>
            <a:ext cx="7829271" cy="3941326"/>
          </a:xfrm>
        </p:spPr>
        <p:txBody>
          <a:bodyPr>
            <a:normAutofit/>
          </a:bodyPr>
          <a:lstStyle/>
          <a:p>
            <a:r>
              <a:rPr lang="en-US" sz="2400" dirty="0"/>
              <a:t>Ο καθορισμός στόχων αποτελεί βασική παρέμβαση για όσους επιθυμούν να κάνουν αλλαγές στη συμπεριφορά, όπως αλλαγές στις διατροφικές συνήθειες.</a:t>
            </a:r>
          </a:p>
          <a:p>
            <a:r>
              <a:rPr lang="en-US" sz="2400" dirty="0"/>
              <a:t>Το να οραματιζόμαστε τι πρέπει να κάνουμε για να πετύχουμε τους στόχους μας μπορεί να κάνει πιο πιθανό ότι θα πετύχουμε </a:t>
            </a:r>
            <a:r>
              <a:rPr lang="en-US" sz="2400" b="1" dirty="0"/>
              <a:t>πραγματικά αυτούς τους στόχους</a:t>
            </a:r>
            <a:r>
              <a:rPr lang="en-US" sz="2400" dirty="0"/>
              <a:t>. </a:t>
            </a:r>
          </a:p>
          <a:p>
            <a:r>
              <a:rPr lang="en-US" sz="2400" dirty="0"/>
              <a:t>Οι στόχοι είναι μια μορφή κινήτρου, παρέχουν κατεύθυνση και μια αίσθηση προσωπικής ολοκλήρωσης και βοηθούν επίσης στην παρακολούθηση της προόδου. </a:t>
            </a:r>
          </a:p>
          <a:p>
            <a:endParaRPr lang="en-US" sz="2400" dirty="0"/>
          </a:p>
          <a:p>
            <a:pPr marL="0" indent="0">
              <a:buNone/>
            </a:pPr>
            <a:endParaRPr lang="en-US" sz="24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9522941" y="-3933"/>
            <a:ext cx="266780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6.1.4 Καθορισμός στόχων </a:t>
            </a:r>
            <a:endParaRPr lang="en-US" dirty="0">
              <a:solidFill>
                <a:schemeClr val="bg1"/>
              </a:solidFill>
              <a:effectLst>
                <a:outerShdw blurRad="38100" dist="38100" dir="2700000" algn="tl">
                  <a:srgbClr val="000000">
                    <a:alpha val="43137"/>
                  </a:srgbClr>
                </a:outerShdw>
              </a:effectLst>
            </a:endParaRPr>
          </a:p>
        </p:txBody>
      </p:sp>
      <p:sp>
        <p:nvSpPr>
          <p:cNvPr id="3" name="Ορθογώνιο 2">
            <a:extLst>
              <a:ext uri="{FF2B5EF4-FFF2-40B4-BE49-F238E27FC236}">
                <a16:creationId xmlns:a16="http://schemas.microsoft.com/office/drawing/2014/main" id="{8CEFF0C2-1E6C-14DD-38C5-63F6A8629BB3}"/>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Tree>
    <p:extLst>
      <p:ext uri="{BB962C8B-B14F-4D97-AF65-F5344CB8AC3E}">
        <p14:creationId xmlns:p14="http://schemas.microsoft.com/office/powerpoint/2010/main" val="30697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Τεχνική: ''SMART'' στοχοθεσία</a:t>
            </a:r>
            <a:endParaRPr lang="en-US" dirty="0"/>
          </a:p>
        </p:txBody>
      </p:sp>
      <p:sp>
        <p:nvSpPr>
          <p:cNvPr id="2" name="Θέση περιεχομένου 1"/>
          <p:cNvSpPr>
            <a:spLocks noGrp="1"/>
          </p:cNvSpPr>
          <p:nvPr>
            <p:ph sz="half" idx="2"/>
          </p:nvPr>
        </p:nvSpPr>
        <p:spPr>
          <a:xfrm>
            <a:off x="6627307" y="2079691"/>
            <a:ext cx="5099120" cy="4190480"/>
          </a:xfrm>
        </p:spPr>
        <p:txBody>
          <a:bodyPr>
            <a:noAutofit/>
          </a:bodyPr>
          <a:lstStyle/>
          <a:p>
            <a:pPr>
              <a:buClr>
                <a:srgbClr val="92D050"/>
              </a:buClr>
            </a:pPr>
            <a:r>
              <a:rPr lang="en-US" sz="2600" dirty="0">
                <a:solidFill>
                  <a:srgbClr val="92D050"/>
                </a:solidFill>
              </a:rPr>
              <a:t>Specific (</a:t>
            </a:r>
            <a:r>
              <a:rPr lang="en-US" sz="2600" dirty="0" err="1">
                <a:solidFill>
                  <a:srgbClr val="92D050"/>
                </a:solidFill>
              </a:rPr>
              <a:t>Ειδικό</a:t>
            </a:r>
            <a:r>
              <a:rPr lang="en-US" sz="2600" dirty="0">
                <a:solidFill>
                  <a:srgbClr val="92D050"/>
                </a:solidFill>
              </a:rPr>
              <a:t>)</a:t>
            </a:r>
            <a:r>
              <a:rPr lang="en-US" sz="2600" dirty="0"/>
              <a:t/>
            </a:r>
            <a:br>
              <a:rPr lang="en-US" sz="2600" dirty="0"/>
            </a:br>
            <a:endParaRPr lang="en-US" sz="2600" dirty="0"/>
          </a:p>
          <a:p>
            <a:pPr>
              <a:buClr>
                <a:schemeClr val="accent1">
                  <a:lumMod val="60000"/>
                  <a:lumOff val="40000"/>
                </a:schemeClr>
              </a:buClr>
            </a:pPr>
            <a:r>
              <a:rPr lang="en-US" sz="2600" dirty="0">
                <a:solidFill>
                  <a:schemeClr val="accent1">
                    <a:lumMod val="60000"/>
                    <a:lumOff val="40000"/>
                  </a:schemeClr>
                </a:solidFill>
              </a:rPr>
              <a:t>Measurable (</a:t>
            </a:r>
            <a:r>
              <a:rPr lang="en-US" sz="2600" dirty="0" err="1">
                <a:solidFill>
                  <a:schemeClr val="accent1">
                    <a:lumMod val="60000"/>
                    <a:lumOff val="40000"/>
                  </a:schemeClr>
                </a:solidFill>
              </a:rPr>
              <a:t>Μετρήσιμο</a:t>
            </a:r>
            <a:r>
              <a:rPr lang="en-US" sz="2600" dirty="0">
                <a:solidFill>
                  <a:schemeClr val="accent1">
                    <a:lumMod val="60000"/>
                    <a:lumOff val="40000"/>
                  </a:schemeClr>
                </a:solidFill>
              </a:rPr>
              <a:t>)</a:t>
            </a:r>
            <a:r>
              <a:rPr lang="en-US" sz="2600" dirty="0"/>
              <a:t/>
            </a:r>
            <a:br>
              <a:rPr lang="en-US" sz="2600" dirty="0"/>
            </a:br>
            <a:endParaRPr lang="en-US" sz="2600" dirty="0"/>
          </a:p>
          <a:p>
            <a:pPr>
              <a:buClr>
                <a:srgbClr val="ED7D31"/>
              </a:buClr>
            </a:pPr>
            <a:r>
              <a:rPr lang="en-US" sz="2600" dirty="0">
                <a:solidFill>
                  <a:srgbClr val="ED7D31"/>
                </a:solidFill>
              </a:rPr>
              <a:t>Achievable (</a:t>
            </a:r>
            <a:r>
              <a:rPr lang="en-US" sz="2600" dirty="0" err="1">
                <a:solidFill>
                  <a:srgbClr val="ED7D31"/>
                </a:solidFill>
              </a:rPr>
              <a:t>Εφικτό</a:t>
            </a:r>
            <a:r>
              <a:rPr lang="en-US" sz="2600" dirty="0">
                <a:solidFill>
                  <a:srgbClr val="ED7D31"/>
                </a:solidFill>
              </a:rPr>
              <a:t>)</a:t>
            </a:r>
            <a:r>
              <a:rPr lang="en-US" sz="2600" dirty="0"/>
              <a:t/>
            </a:r>
            <a:br>
              <a:rPr lang="en-US" sz="2600" dirty="0"/>
            </a:br>
            <a:endParaRPr lang="en-US" sz="2600" dirty="0"/>
          </a:p>
          <a:p>
            <a:pPr>
              <a:buClr>
                <a:srgbClr val="9933FF"/>
              </a:buClr>
            </a:pPr>
            <a:r>
              <a:rPr lang="en-US" sz="2600" dirty="0">
                <a:solidFill>
                  <a:srgbClr val="9933FF"/>
                </a:solidFill>
              </a:rPr>
              <a:t>Relevant (</a:t>
            </a:r>
            <a:r>
              <a:rPr lang="en-US" sz="2600" dirty="0" err="1">
                <a:solidFill>
                  <a:srgbClr val="9933FF"/>
                </a:solidFill>
              </a:rPr>
              <a:t>Σχετι</a:t>
            </a:r>
            <a:r>
              <a:rPr lang="el-GR" sz="2600" dirty="0" err="1">
                <a:solidFill>
                  <a:srgbClr val="9933FF"/>
                </a:solidFill>
              </a:rPr>
              <a:t>κό</a:t>
            </a:r>
            <a:r>
              <a:rPr lang="en-US" sz="2600" dirty="0">
                <a:solidFill>
                  <a:srgbClr val="9933FF"/>
                </a:solidFill>
              </a:rPr>
              <a:t>)</a:t>
            </a:r>
            <a:r>
              <a:rPr lang="en-US" sz="2600" b="1" dirty="0"/>
              <a:t> </a:t>
            </a:r>
            <a:br>
              <a:rPr lang="en-US" sz="2600" b="1" dirty="0"/>
            </a:br>
            <a:endParaRPr lang="en-US" sz="2600" b="1" dirty="0"/>
          </a:p>
          <a:p>
            <a:pPr>
              <a:buClr>
                <a:srgbClr val="FF3399"/>
              </a:buClr>
            </a:pPr>
            <a:r>
              <a:rPr lang="en-US" sz="2600" dirty="0">
                <a:solidFill>
                  <a:srgbClr val="FF3399"/>
                </a:solidFill>
              </a:rPr>
              <a:t>Timely (</a:t>
            </a:r>
            <a:r>
              <a:rPr lang="en-US" sz="2600" dirty="0" err="1">
                <a:solidFill>
                  <a:srgbClr val="FF3399"/>
                </a:solidFill>
              </a:rPr>
              <a:t>Έγκ</a:t>
            </a:r>
            <a:r>
              <a:rPr lang="en-US" sz="2600" dirty="0">
                <a:solidFill>
                  <a:srgbClr val="FF3399"/>
                </a:solidFill>
              </a:rPr>
              <a:t>αιρη)</a:t>
            </a:r>
          </a:p>
        </p:txBody>
      </p:sp>
      <p:sp>
        <p:nvSpPr>
          <p:cNvPr id="7" name="Ορθογώνιο 1">
            <a:extLst>
              <a:ext uri="{FF2B5EF4-FFF2-40B4-BE49-F238E27FC236}">
                <a16:creationId xmlns:a16="http://schemas.microsoft.com/office/drawing/2014/main" id="{ED2F4DDC-EDFB-2077-F4D4-7EFCA890F8B7}"/>
              </a:ext>
            </a:extLst>
          </p:cNvPr>
          <p:cNvSpPr/>
          <p:nvPr/>
        </p:nvSpPr>
        <p:spPr>
          <a:xfrm>
            <a:off x="9752970" y="6394648"/>
            <a:ext cx="2411718" cy="276999"/>
          </a:xfrm>
          <a:prstGeom prst="rect">
            <a:avLst/>
          </a:prstGeom>
        </p:spPr>
        <p:txBody>
          <a:bodyPr wrap="square">
            <a:spAutoFit/>
          </a:bodyPr>
          <a:lstStyle/>
          <a:p>
            <a:pPr algn="r"/>
            <a:r>
              <a:rPr lang="en-US" sz="1200" dirty="0">
                <a:hlinkClick r:id="rId3"/>
              </a:rPr>
              <a:t>Πηγή| </a:t>
            </a:r>
            <a:r>
              <a:rPr lang="el-GR" sz="1200" dirty="0">
                <a:hlinkClick r:id="rId4"/>
              </a:rPr>
              <a:t>Άδεια </a:t>
            </a:r>
            <a:r>
              <a:rPr lang="en-US" sz="1200" dirty="0" err="1">
                <a:hlinkClick r:id="rId4"/>
              </a:rPr>
              <a:t>Pixabay</a:t>
            </a:r>
            <a:endParaRPr lang="en-US" sz="1200"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9558670" y="-3933"/>
            <a:ext cx="263207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6.1.4 Καθορισμός στόχων </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goals smart target illust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70" y="1995512"/>
            <a:ext cx="5564406" cy="4399135"/>
          </a:xfrm>
          <a:prstGeom prst="rect">
            <a:avLst/>
          </a:prstGeom>
          <a:noFill/>
          <a:extLst>
            <a:ext uri="{909E8E84-426E-40DD-AFC4-6F175D3DCCD1}">
              <a14:hiddenFill xmlns:a14="http://schemas.microsoft.com/office/drawing/2010/main">
                <a:solidFill>
                  <a:srgbClr val="FFFFFF"/>
                </a:solidFill>
              </a14:hiddenFill>
            </a:ext>
          </a:extLst>
        </p:spPr>
      </p:pic>
      <p:sp>
        <p:nvSpPr>
          <p:cNvPr id="11" name="Επεξήγηση με γραμμή 2 10"/>
          <p:cNvSpPr/>
          <p:nvPr/>
        </p:nvSpPr>
        <p:spPr>
          <a:xfrm>
            <a:off x="5938576" y="456876"/>
            <a:ext cx="5903143" cy="1476398"/>
          </a:xfrm>
          <a:prstGeom prst="borderCallout2">
            <a:avLst>
              <a:gd name="adj1" fmla="val 24179"/>
              <a:gd name="adj2" fmla="val -1236"/>
              <a:gd name="adj3" fmla="val 25117"/>
              <a:gd name="adj4" fmla="val -7853"/>
              <a:gd name="adj5" fmla="val 73252"/>
              <a:gd name="adj6" fmla="val -11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effectLst>
                  <a:outerShdw blurRad="38100" dist="38100" dir="2700000" algn="tl">
                    <a:srgbClr val="000000">
                      <a:alpha val="43137"/>
                    </a:srgbClr>
                  </a:outerShdw>
                </a:effectLst>
              </a:rPr>
              <a:t>Ο καθορισμός διατροφικών στόχων </a:t>
            </a:r>
            <a:r>
              <a:rPr lang="en-US" sz="2000" b="1" dirty="0">
                <a:effectLst>
                  <a:outerShdw blurRad="38100" dist="38100" dir="2700000" algn="tl">
                    <a:srgbClr val="000000">
                      <a:alpha val="43137"/>
                    </a:srgbClr>
                  </a:outerShdw>
                </a:effectLst>
              </a:rPr>
              <a:t>SMART </a:t>
            </a:r>
            <a:r>
              <a:rPr lang="en-US" sz="2000" dirty="0">
                <a:effectLst>
                  <a:outerShdw blurRad="38100" dist="38100" dir="2700000" algn="tl">
                    <a:srgbClr val="000000">
                      <a:alpha val="43137"/>
                    </a:srgbClr>
                  </a:outerShdw>
                </a:effectLst>
              </a:rPr>
              <a:t>έχει διαπιστωθεί ότι βοηθά τους ανθρώπους να κάνουν θετικές και μακροπρόθεσμες αλλαγές στον τρόπο ζωής τους.</a:t>
            </a:r>
            <a:endParaRPr lang="el-G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2365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C7091067-24F5-0B34-AB2E-A3D07D478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095" y="113272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9382EF-5964-220F-4EA5-1D30527A5175}"/>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Πηγή: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538045"/>
            <a:ext cx="10515600" cy="893179"/>
          </a:xfrm>
        </p:spPr>
        <p:txBody>
          <a:bodyPr>
            <a:normAutofit fontScale="90000"/>
          </a:bodyPr>
          <a:lstStyle/>
          <a:p>
            <a:pPr lvl="0"/>
            <a:r>
              <a:rPr lang="en-US" altLang="el-GR" sz="2000" dirty="0">
                <a:solidFill>
                  <a:srgbClr val="C01E24"/>
                </a:solidFill>
              </a:rPr>
              <a:t>6.1.5</a:t>
            </a:r>
            <a:r>
              <a:rPr lang="en-US" altLang="el-GR" dirty="0"/>
              <a:t/>
            </a:r>
            <a:br>
              <a:rPr lang="en-US" altLang="el-GR" dirty="0"/>
            </a:br>
            <a:r>
              <a:rPr lang="en-US" dirty="0">
                <a:solidFill>
                  <a:srgbClr val="C01E24"/>
                </a:solidFill>
              </a:rPr>
              <a:t>Εφαρμογές υγείας που σχετίζονται με τη διατροφή και τη χρησιμότητά τους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0" y="2849843"/>
            <a:ext cx="6121095" cy="3470112"/>
          </a:xfrm>
        </p:spPr>
        <p:txBody>
          <a:bodyPr>
            <a:normAutofit/>
          </a:bodyPr>
          <a:lstStyle/>
          <a:p>
            <a:pPr>
              <a:lnSpc>
                <a:spcPct val="120000"/>
              </a:lnSpc>
            </a:pPr>
            <a:r>
              <a:rPr lang="en-GB" sz="2400" dirty="0"/>
              <a:t>Προσδιορισμός των λόγων χρήσης των εφαρμογών διατροφής. </a:t>
            </a:r>
          </a:p>
          <a:p>
            <a:pPr>
              <a:lnSpc>
                <a:spcPct val="120000"/>
              </a:lnSpc>
            </a:pPr>
            <a:r>
              <a:rPr lang="en-GB" sz="2400" dirty="0"/>
              <a:t>Να εξοικειωθείτε με τους πιο συνηθισμένους τύπους εφαρμογών διατροφής.</a:t>
            </a:r>
          </a:p>
          <a:p>
            <a:pPr>
              <a:lnSpc>
                <a:spcPct val="120000"/>
              </a:lnSpc>
            </a:pPr>
            <a:r>
              <a:rPr lang="en-GB" sz="2400" dirty="0"/>
              <a:t>Για να μάθετε σχετικά με τα πιθανά χαρακτηριστικά των εφαρμογών διατροφής.</a:t>
            </a:r>
          </a:p>
          <a:p>
            <a:pPr marL="114300" indent="-342900">
              <a:lnSpc>
                <a:spcPct val="120000"/>
              </a:lnSpc>
              <a:spcBef>
                <a:spcPts val="600"/>
              </a:spcBef>
            </a:pPr>
            <a:endParaRPr lang="en-GB" sz="2000" dirty="0"/>
          </a:p>
          <a:p>
            <a:pPr marL="114300" indent="-342900">
              <a:lnSpc>
                <a:spcPct val="120000"/>
              </a:lnSpc>
              <a:spcBef>
                <a:spcPts val="600"/>
              </a:spcBef>
            </a:pPr>
            <a:endParaRPr lang="el-GR" sz="2000" dirty="0"/>
          </a:p>
        </p:txBody>
      </p:sp>
    </p:spTree>
    <p:extLst>
      <p:ext uri="{BB962C8B-B14F-4D97-AF65-F5344CB8AC3E}">
        <p14:creationId xmlns:p14="http://schemas.microsoft.com/office/powerpoint/2010/main" val="4101063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852355"/>
            <a:ext cx="11059692" cy="605096"/>
          </a:xfrm>
        </p:spPr>
        <p:txBody>
          <a:bodyPr>
            <a:noAutofit/>
          </a:bodyPr>
          <a:lstStyle/>
          <a:p>
            <a:r>
              <a:rPr lang="en-US" dirty="0"/>
              <a:t>Αύξηση του αριθμού των διαθέσιμων εφαρμογών διατροφής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1690577"/>
            <a:ext cx="11059693" cy="4349793"/>
          </a:xfrm>
        </p:spPr>
        <p:txBody>
          <a:bodyPr>
            <a:normAutofit/>
          </a:bodyPr>
          <a:lstStyle/>
          <a:p>
            <a:r>
              <a:rPr lang="en-US" sz="2200" dirty="0"/>
              <a:t>Λόγω του μεγάλου αριθμού τους και της δωρεάν διαθεσιμότητάς τους </a:t>
            </a:r>
            <a:r>
              <a:rPr lang="en-US" sz="2200" dirty="0">
                <a:sym typeface="Wingdings" panose="05000000000000000000" pitchFamily="2" charset="2"/>
              </a:rPr>
              <a:t> </a:t>
            </a:r>
            <a:r>
              <a:rPr lang="en-US" sz="2200" dirty="0"/>
              <a:t>είναι δύσκολο να καταλάβετε τι προσφέρουν αυτές οι εφαρμογές και πώς συγκρίνονται μεταξύ τους. </a:t>
            </a:r>
          </a:p>
          <a:p>
            <a:r>
              <a:rPr lang="en-US" sz="2200" dirty="0"/>
              <a:t>Σύμφωνα με τους χρήστες, οι εφαρμογές διατροφής </a:t>
            </a:r>
            <a:r>
              <a:rPr lang="en-US" sz="2200" b="1" dirty="0"/>
              <a:t>μπορούν να χρησιμοποιηθούν για μια ποικιλία διαφορετικών στόχων:</a:t>
            </a:r>
            <a:endParaRPr lang="en-US" sz="2200" dirty="0"/>
          </a:p>
        </p:txBody>
      </p:sp>
      <p:sp>
        <p:nvSpPr>
          <p:cNvPr id="2" name="Ορθογώνιο 1"/>
          <p:cNvSpPr/>
          <p:nvPr/>
        </p:nvSpPr>
        <p:spPr>
          <a:xfrm>
            <a:off x="1524187" y="3430586"/>
            <a:ext cx="8800465" cy="3184113"/>
          </a:xfrm>
          <a:prstGeom prst="rect">
            <a:avLst/>
          </a:prstGeom>
          <a:gradFill flip="none" rotWithShape="1">
            <a:gsLst>
              <a:gs pos="0">
                <a:schemeClr val="accent5">
                  <a:lumMod val="67000"/>
                </a:schemeClr>
              </a:gs>
              <a:gs pos="65000">
                <a:schemeClr val="accent5">
                  <a:lumMod val="97000"/>
                  <a:lumOff val="3000"/>
                </a:schemeClr>
              </a:gs>
              <a:gs pos="100000">
                <a:schemeClr val="accent5">
                  <a:lumMod val="60000"/>
                  <a:lumOff val="4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tIns="72000" bIns="72000" numCol="2" spcCol="540000" rtlCol="0" anchor="ctr"/>
          <a:lstStyle/>
          <a:p>
            <a:pPr marL="450850"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αύξηση/απώλεια βάρους</a:t>
            </a:r>
          </a:p>
          <a:p>
            <a:pPr marL="450850" indent="-450850">
              <a:buClr>
                <a:schemeClr val="bg1"/>
              </a:buClr>
              <a:buFont typeface="Wingdings 2" panose="05020102010507070707" pitchFamily="18" charset="2"/>
              <a:buChar char=""/>
            </a:pPr>
            <a:r>
              <a:rPr lang="el-GR" sz="2000" dirty="0">
                <a:solidFill>
                  <a:schemeClr val="bg1"/>
                </a:solidFill>
                <a:effectLst>
                  <a:outerShdw blurRad="38100" dist="38100" dir="2700000" algn="tl">
                    <a:srgbClr val="000000">
                      <a:alpha val="43137"/>
                    </a:srgbClr>
                  </a:outerShdw>
                </a:effectLst>
              </a:rPr>
              <a:t>παροχή </a:t>
            </a:r>
            <a:r>
              <a:rPr lang="en-US" sz="2000" dirty="0">
                <a:solidFill>
                  <a:schemeClr val="bg1"/>
                </a:solidFill>
                <a:effectLst>
                  <a:outerShdw blurRad="38100" dist="38100" dir="2700000" algn="tl">
                    <a:srgbClr val="000000">
                      <a:alpha val="43137"/>
                    </a:srgbClr>
                  </a:outerShdw>
                </a:effectLst>
              </a:rPr>
              <a:t>β</a:t>
            </a:r>
            <a:r>
              <a:rPr lang="en-US" sz="2000" dirty="0" err="1">
                <a:solidFill>
                  <a:schemeClr val="bg1"/>
                </a:solidFill>
                <a:effectLst>
                  <a:outerShdw blurRad="38100" dist="38100" dir="2700000" algn="tl">
                    <a:srgbClr val="000000">
                      <a:alpha val="43137"/>
                    </a:srgbClr>
                  </a:outerShdw>
                </a:effectLst>
              </a:rPr>
              <a:t>οήθει</a:t>
            </a:r>
            <a:r>
              <a:rPr lang="en-US" sz="2000" dirty="0">
                <a:solidFill>
                  <a:schemeClr val="bg1"/>
                </a:solidFill>
                <a:effectLst>
                  <a:outerShdw blurRad="38100" dist="38100" dir="2700000" algn="tl">
                    <a:srgbClr val="000000">
                      <a:alpha val="43137"/>
                    </a:srgbClr>
                  </a:outerShdw>
                </a:effectLst>
              </a:rPr>
              <a:t>α</a:t>
            </a:r>
            <a:r>
              <a:rPr lang="el-GR" sz="2000" dirty="0">
                <a:solidFill>
                  <a:schemeClr val="bg1"/>
                </a:solidFill>
                <a:effectLst>
                  <a:outerShdw blurRad="38100" dist="38100" dir="2700000" algn="tl">
                    <a:srgbClr val="000000">
                      <a:alpha val="43137"/>
                    </a:srgbClr>
                  </a:outerShdw>
                </a:effectLst>
              </a:rPr>
              <a:t>ς</a:t>
            </a:r>
            <a:r>
              <a:rPr lang="en-US" sz="2000" dirty="0">
                <a:solidFill>
                  <a:schemeClr val="bg1"/>
                </a:solidFill>
                <a:effectLst>
                  <a:outerShdw blurRad="38100" dist="38100" dir="2700000" algn="tl">
                    <a:srgbClr val="000000">
                      <a:alpha val="43137"/>
                    </a:srgbClr>
                  </a:outerShdw>
                </a:effectLst>
              </a:rPr>
              <a:t> για τη λήψη ιατρικών ή σχετικών με την υγεία αποφάσεων</a:t>
            </a:r>
          </a:p>
          <a:p>
            <a:pPr marL="450850"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θεραπεία/διαχείριση μιας κατάστασης</a:t>
            </a:r>
          </a:p>
          <a:p>
            <a:pPr marL="450850"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εκτέλεση σχεδίου θεραπείας</a:t>
            </a:r>
          </a:p>
          <a:p>
            <a:pPr marL="450850" lvl="1" indent="-450850">
              <a:buClr>
                <a:schemeClr val="bg1"/>
              </a:buClr>
              <a:buFont typeface="Wingdings 2" panose="05020102010507070707" pitchFamily="18" charset="2"/>
              <a:buChar char=""/>
            </a:pPr>
            <a:r>
              <a:rPr lang="el-GR" sz="2000" dirty="0">
                <a:solidFill>
                  <a:schemeClr val="bg1"/>
                </a:solidFill>
                <a:effectLst>
                  <a:outerShdw blurRad="38100" dist="38100" dir="2700000" algn="tl">
                    <a:srgbClr val="000000">
                      <a:alpha val="43137"/>
                    </a:srgbClr>
                  </a:outerShdw>
                </a:effectLst>
              </a:rPr>
              <a:t>Υγιεινή διατροφή</a:t>
            </a:r>
            <a:endParaRPr lang="en-US" sz="2000" dirty="0">
              <a:solidFill>
                <a:schemeClr val="bg1"/>
              </a:solidFill>
              <a:effectLst>
                <a:outerShdw blurRad="38100" dist="38100" dir="2700000" algn="tl">
                  <a:srgbClr val="000000">
                    <a:alpha val="43137"/>
                  </a:srgbClr>
                </a:outerShdw>
              </a:effectLst>
            </a:endParaRPr>
          </a:p>
          <a:p>
            <a:pPr marL="450850" lvl="1"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αυτοέλεγχος</a:t>
            </a:r>
          </a:p>
          <a:p>
            <a:pPr marL="450850" lvl="1" indent="-450850">
              <a:buClr>
                <a:schemeClr val="bg1"/>
              </a:buClr>
              <a:buFont typeface="Wingdings 2" panose="05020102010507070707" pitchFamily="18" charset="2"/>
              <a:buChar char=""/>
            </a:pPr>
            <a:r>
              <a:rPr lang="el-GR" sz="2000" dirty="0">
                <a:solidFill>
                  <a:schemeClr val="bg1"/>
                </a:solidFill>
                <a:effectLst>
                  <a:outerShdw blurRad="38100" dist="38100" dir="2700000" algn="tl">
                    <a:srgbClr val="000000">
                      <a:alpha val="43137"/>
                    </a:srgbClr>
                  </a:outerShdw>
                </a:effectLst>
              </a:rPr>
              <a:t>βελτίωση προσοχής/</a:t>
            </a:r>
            <a:r>
              <a:rPr lang="en-US" sz="2000" dirty="0" err="1">
                <a:solidFill>
                  <a:schemeClr val="bg1"/>
                </a:solidFill>
                <a:effectLst>
                  <a:outerShdw blurRad="38100" dist="38100" dir="2700000" algn="tl">
                    <a:srgbClr val="000000">
                      <a:alpha val="43137"/>
                    </a:srgbClr>
                  </a:outerShdw>
                </a:effectLst>
              </a:rPr>
              <a:t>ισορρο</a:t>
            </a:r>
            <a:r>
              <a:rPr lang="en-US" sz="2000" dirty="0">
                <a:solidFill>
                  <a:schemeClr val="bg1"/>
                </a:solidFill>
                <a:effectLst>
                  <a:outerShdw blurRad="38100" dist="38100" dir="2700000" algn="tl">
                    <a:srgbClr val="000000">
                      <a:alpha val="43137"/>
                    </a:srgbClr>
                  </a:outerShdw>
                </a:effectLst>
              </a:rPr>
              <a:t>πία</a:t>
            </a:r>
            <a:r>
              <a:rPr lang="el-GR" sz="2000" dirty="0">
                <a:solidFill>
                  <a:schemeClr val="bg1"/>
                </a:solidFill>
                <a:effectLst>
                  <a:outerShdw blurRad="38100" dist="38100" dir="2700000" algn="tl">
                    <a:srgbClr val="000000">
                      <a:alpha val="43137"/>
                    </a:srgbClr>
                  </a:outerShdw>
                </a:effectLst>
              </a:rPr>
              <a:t>ς</a:t>
            </a:r>
            <a:endParaRPr lang="en-US" sz="2000" dirty="0">
              <a:solidFill>
                <a:schemeClr val="bg1"/>
              </a:solidFill>
              <a:effectLst>
                <a:outerShdw blurRad="38100" dist="38100" dir="2700000" algn="tl">
                  <a:srgbClr val="000000">
                    <a:alpha val="43137"/>
                  </a:srgbClr>
                </a:outerShdw>
              </a:effectLst>
            </a:endParaRPr>
          </a:p>
          <a:p>
            <a:pPr marL="450850" lvl="1"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αύξηση της γνώσης</a:t>
            </a:r>
          </a:p>
          <a:p>
            <a:pPr marL="450850" lvl="1" indent="-450850">
              <a:buClr>
                <a:schemeClr val="bg1"/>
              </a:buClr>
              <a:buFont typeface="Wingdings 2" panose="05020102010507070707" pitchFamily="18" charset="2"/>
              <a:buChar char=""/>
            </a:pPr>
            <a:r>
              <a:rPr lang="en-US" sz="2000" dirty="0" err="1">
                <a:solidFill>
                  <a:schemeClr val="bg1"/>
                </a:solidFill>
                <a:effectLst>
                  <a:outerShdw blurRad="38100" dist="38100" dir="2700000" algn="tl">
                    <a:srgbClr val="000000">
                      <a:alpha val="43137"/>
                    </a:srgbClr>
                  </a:outerShdw>
                </a:effectLst>
              </a:rPr>
              <a:t>εύρεση</a:t>
            </a:r>
            <a:r>
              <a:rPr lang="en-US" sz="2000" dirty="0">
                <a:solidFill>
                  <a:schemeClr val="bg1"/>
                </a:solidFill>
                <a:effectLst>
                  <a:outerShdw blurRad="38100" dist="38100" dir="2700000" algn="tl">
                    <a:srgbClr val="000000">
                      <a:alpha val="43137"/>
                    </a:srgbClr>
                  </a:outerShdw>
                </a:effectLst>
              </a:rPr>
              <a:t> </a:t>
            </a:r>
            <a:r>
              <a:rPr lang="el-GR" sz="2000" dirty="0">
                <a:solidFill>
                  <a:schemeClr val="bg1"/>
                </a:solidFill>
                <a:effectLst>
                  <a:outerShdw blurRad="38100" dist="38100" dir="2700000" algn="tl">
                    <a:srgbClr val="000000">
                      <a:alpha val="43137"/>
                    </a:srgbClr>
                  </a:outerShdw>
                </a:effectLst>
              </a:rPr>
              <a:t>κινήτρου</a:t>
            </a:r>
            <a:endParaRPr lang="en-US" sz="2000" dirty="0">
              <a:solidFill>
                <a:schemeClr val="bg1"/>
              </a:solidFill>
              <a:effectLst>
                <a:outerShdw blurRad="38100" dist="38100" dir="2700000" algn="tl">
                  <a:srgbClr val="000000">
                    <a:alpha val="43137"/>
                  </a:srgbClr>
                </a:outerShdw>
              </a:effectLst>
            </a:endParaRPr>
          </a:p>
          <a:p>
            <a:pPr marL="450850" lvl="1"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ακόμη και άλλες πτυχές της ζωής (π.χ. μεγιστοποίηση της απόδοσης στην εργασία/στον αθλητισμό)</a:t>
            </a:r>
          </a:p>
        </p:txBody>
      </p:sp>
      <p:sp>
        <p:nvSpPr>
          <p:cNvPr id="7" name="Ορθογώνιο 7">
            <a:extLst>
              <a:ext uri="{FF2B5EF4-FFF2-40B4-BE49-F238E27FC236}">
                <a16:creationId xmlns:a16="http://schemas.microsoft.com/office/drawing/2014/main" id="{C4DD262E-8A98-ED15-A026-3AF168550581}"/>
              </a:ext>
            </a:extLst>
          </p:cNvPr>
          <p:cNvSpPr/>
          <p:nvPr/>
        </p:nvSpPr>
        <p:spPr>
          <a:xfrm>
            <a:off x="6685393" y="0"/>
            <a:ext cx="5506607" cy="61922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Εφαρμογές υγείας που σχετίζονται με τη διατροφή και τη χρησιμότητά τους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2779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72940" y="858726"/>
            <a:ext cx="11396576" cy="599188"/>
          </a:xfrm>
        </p:spPr>
        <p:txBody>
          <a:bodyPr/>
          <a:lstStyle/>
          <a:p>
            <a:r>
              <a:rPr lang="en-US" dirty="0"/>
              <a:t>Οι πιο συνηθισμένοι τύποι εφαρμογών διατροφής</a:t>
            </a:r>
            <a:endParaRPr lang="el-GR" dirty="0"/>
          </a:p>
        </p:txBody>
      </p:sp>
      <p:sp>
        <p:nvSpPr>
          <p:cNvPr id="5" name="Θέση περιεχομένου 4"/>
          <p:cNvSpPr>
            <a:spLocks noGrp="1"/>
          </p:cNvSpPr>
          <p:nvPr>
            <p:ph sz="half" idx="1"/>
          </p:nvPr>
        </p:nvSpPr>
        <p:spPr>
          <a:xfrm>
            <a:off x="364303" y="1783305"/>
            <a:ext cx="5387911" cy="4552439"/>
          </a:xfrm>
        </p:spPr>
        <p:txBody>
          <a:bodyPr>
            <a:noAutofit/>
          </a:bodyPr>
          <a:lstStyle/>
          <a:p>
            <a:pPr fontAlgn="base"/>
            <a:r>
              <a:rPr lang="en-GB" dirty="0"/>
              <a:t>Παρα</a:t>
            </a:r>
            <a:r>
              <a:rPr lang="en-GB" dirty="0" err="1"/>
              <a:t>κολ</a:t>
            </a:r>
            <a:r>
              <a:rPr lang="el-GR" dirty="0" err="1"/>
              <a:t>ούθηση</a:t>
            </a:r>
            <a:r>
              <a:rPr lang="en-GB" dirty="0"/>
              <a:t> θερμίδων/προγράμματα παρακολούθησης τροφίμων/ημερολογίου τροφίμων</a:t>
            </a:r>
          </a:p>
          <a:p>
            <a:pPr fontAlgn="base"/>
            <a:r>
              <a:rPr lang="en-GB" dirty="0"/>
              <a:t>Παρακολούθηση μακροθρεπτικών και μικροθρεπτικών συστατικών</a:t>
            </a:r>
          </a:p>
          <a:p>
            <a:pPr fontAlgn="base"/>
            <a:r>
              <a:rPr lang="en-GB" dirty="0"/>
              <a:t>Διατροφή-συνθήκες-ειδικότητες </a:t>
            </a:r>
          </a:p>
          <a:p>
            <a:pPr lvl="1" fontAlgn="base">
              <a:buFont typeface="Arial" panose="020B0604020202020204" pitchFamily="34" charset="0"/>
              <a:buChar char="•"/>
            </a:pPr>
            <a:r>
              <a:rPr lang="en-GB" dirty="0"/>
              <a:t>π.χ. vegan, μέτρηση υδατανθράκων για άτομα με διαβήτη τύπου 2, απώλεια βάρους, δίαιτα με χαμηλή περιεκτικότητα σε νάτριο, διατροφή κατά την εγκυμοσύνη και το θηλασμό</a:t>
            </a:r>
            <a:r>
              <a:rPr lang="el-GR" dirty="0"/>
              <a:t>, </a:t>
            </a:r>
            <a:r>
              <a:rPr lang="en-GB" dirty="0"/>
              <a:t>παιδιατρική διατροφή κ.λπ.</a:t>
            </a:r>
          </a:p>
          <a:p>
            <a:pPr fontAlgn="base"/>
            <a:endParaRPr lang="en-GB" dirty="0"/>
          </a:p>
        </p:txBody>
      </p:sp>
      <p:sp>
        <p:nvSpPr>
          <p:cNvPr id="6" name="Θέση περιεχομένου 5"/>
          <p:cNvSpPr>
            <a:spLocks noGrp="1"/>
          </p:cNvSpPr>
          <p:nvPr>
            <p:ph sz="half" idx="2"/>
          </p:nvPr>
        </p:nvSpPr>
        <p:spPr>
          <a:xfrm>
            <a:off x="7177151" y="1783306"/>
            <a:ext cx="4987537" cy="4893408"/>
          </a:xfrm>
        </p:spPr>
        <p:txBody>
          <a:bodyPr>
            <a:noAutofit/>
          </a:bodyPr>
          <a:lstStyle/>
          <a:p>
            <a:pPr fontAlgn="base"/>
            <a:r>
              <a:rPr lang="en-GB" dirty="0"/>
              <a:t>Εύρεση εστιατορίων και παντοπωλείων</a:t>
            </a:r>
          </a:p>
          <a:p>
            <a:pPr fontAlgn="base"/>
            <a:r>
              <a:rPr lang="en-GB" dirty="0"/>
              <a:t>Τροφική αλλεργία ή τροφική δυσανεξία</a:t>
            </a:r>
          </a:p>
          <a:p>
            <a:pPr fontAlgn="base"/>
            <a:r>
              <a:rPr lang="en-GB" dirty="0"/>
              <a:t>Ενυδάτωση</a:t>
            </a:r>
          </a:p>
          <a:p>
            <a:pPr fontAlgn="base"/>
            <a:r>
              <a:rPr lang="en-GB" dirty="0"/>
              <a:t>Παντοπωλείο και εξοικονόμηση χρημάτων</a:t>
            </a:r>
          </a:p>
          <a:p>
            <a:pPr fontAlgn="base"/>
            <a:r>
              <a:rPr lang="en-GB" dirty="0"/>
              <a:t>Διατροφική συμβουλευτική και εκπαίδευση</a:t>
            </a:r>
          </a:p>
          <a:p>
            <a:pPr fontAlgn="base"/>
            <a:r>
              <a:rPr lang="en-GB" dirty="0"/>
              <a:t>Mindfulness/Διαίσθηση της Διατροφής (Mindfulness/Intuitive Eating)</a:t>
            </a:r>
          </a:p>
          <a:p>
            <a:r>
              <a:rPr lang="el-GR" dirty="0"/>
              <a:t>Παροχή</a:t>
            </a:r>
            <a:r>
              <a:rPr lang="en-GB" dirty="0"/>
              <a:t> συνταγών ή σχεδιασμός γευμάτων</a:t>
            </a:r>
          </a:p>
        </p:txBody>
      </p:sp>
      <p:pic>
        <p:nvPicPr>
          <p:cNvPr id="2050" name="Picture 2" descr="Free laptop tablet smartphone vector">
            <a:extLst>
              <a:ext uri="{FF2B5EF4-FFF2-40B4-BE49-F238E27FC236}">
                <a16:creationId xmlns:a16="http://schemas.microsoft.com/office/drawing/2014/main" id="{F8481135-AC2F-D30E-DD62-57D5275D3E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5" t="36585" b="14850"/>
          <a:stretch/>
        </p:blipFill>
        <p:spPr bwMode="auto">
          <a:xfrm rot="706385">
            <a:off x="5375362" y="1589160"/>
            <a:ext cx="1591734" cy="296051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47F27D70-5F86-ED47-C600-634800992CDE}"/>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
        <p:nvSpPr>
          <p:cNvPr id="8" name="Ορθογώνιο 7">
            <a:extLst>
              <a:ext uri="{FF2B5EF4-FFF2-40B4-BE49-F238E27FC236}">
                <a16:creationId xmlns:a16="http://schemas.microsoft.com/office/drawing/2014/main" id="{C4DD262E-8A98-ED15-A026-3AF168550581}"/>
              </a:ext>
            </a:extLst>
          </p:cNvPr>
          <p:cNvSpPr/>
          <p:nvPr/>
        </p:nvSpPr>
        <p:spPr>
          <a:xfrm>
            <a:off x="6685393" y="0"/>
            <a:ext cx="5506607" cy="61922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Εφαρμογές υγείας που σχετίζονται με τη διατροφή και τη χρησιμότητά τους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2333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414115"/>
            <a:ext cx="11059692" cy="605096"/>
          </a:xfrm>
        </p:spPr>
        <p:txBody>
          <a:bodyPr>
            <a:noAutofit/>
          </a:bodyPr>
          <a:lstStyle/>
          <a:p>
            <a:r>
              <a:rPr lang="en-GB" dirty="0"/>
              <a:t>Πιθανά </a:t>
            </a:r>
            <a:r>
              <a:rPr lang="en-US" dirty="0"/>
              <a:t>χαρακτηριστικά των εφαρμογών διατροφής </a:t>
            </a:r>
          </a:p>
        </p:txBody>
      </p:sp>
      <p:sp>
        <p:nvSpPr>
          <p:cNvPr id="2" name="Ορθογώνιο 1"/>
          <p:cNvSpPr/>
          <p:nvPr/>
        </p:nvSpPr>
        <p:spPr>
          <a:xfrm>
            <a:off x="1155032" y="1138990"/>
            <a:ext cx="9200013" cy="1472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Οι περισσότερες εφαρμογές διατροφής έχουν </a:t>
            </a:r>
            <a:r>
              <a:rPr lang="en-US" sz="2400" b="1" dirty="0">
                <a:effectLst>
                  <a:outerShdw blurRad="38100" dist="38100" dir="2700000" algn="tl">
                    <a:srgbClr val="000000">
                      <a:alpha val="43137"/>
                    </a:srgbClr>
                  </a:outerShdw>
                </a:effectLst>
              </a:rPr>
              <a:t>4 κατηγορίες καταγραφής</a:t>
            </a:r>
            <a:r>
              <a:rPr lang="en-US" sz="2400" dirty="0">
                <a:effectLst>
                  <a:outerShdw blurRad="38100" dist="38100" dir="2700000" algn="tl">
                    <a:srgbClr val="000000">
                      <a:alpha val="43137"/>
                    </a:srgbClr>
                  </a:outerShdw>
                </a:effectLst>
              </a:rPr>
              <a:t>: </a:t>
            </a:r>
            <a:br>
              <a:rPr lang="en-US" sz="2400"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και άλλες </a:t>
            </a:r>
            <a:r>
              <a:rPr lang="en-US" sz="2000" dirty="0">
                <a:effectLst>
                  <a:outerShdw blurRad="38100" dist="38100" dir="2700000" algn="tl">
                    <a:srgbClr val="000000">
                      <a:alpha val="43137"/>
                    </a:srgbClr>
                  </a:outerShdw>
                </a:effectLst>
              </a:rPr>
              <a:t>(π.χ. προσωπικές υπενθυμίσεις).</a:t>
            </a:r>
            <a:endParaRPr lang="el-GR" sz="2000" dirty="0">
              <a:effectLst>
                <a:outerShdw blurRad="38100" dist="38100" dir="2700000" algn="tl">
                  <a:srgbClr val="000000">
                    <a:alpha val="43137"/>
                  </a:srgbClr>
                </a:outerShdw>
              </a:effectLst>
            </a:endParaRPr>
          </a:p>
        </p:txBody>
      </p:sp>
      <p:sp>
        <p:nvSpPr>
          <p:cNvPr id="7" name="Θέση περιεχομένου 5">
            <a:extLst>
              <a:ext uri="{FF2B5EF4-FFF2-40B4-BE49-F238E27FC236}">
                <a16:creationId xmlns:a16="http://schemas.microsoft.com/office/drawing/2014/main" id="{AB686015-DE61-42A5-9649-A0C411E6C045}"/>
              </a:ext>
            </a:extLst>
          </p:cNvPr>
          <p:cNvSpPr>
            <a:spLocks noGrp="1"/>
          </p:cNvSpPr>
          <p:nvPr>
            <p:ph idx="1"/>
          </p:nvPr>
        </p:nvSpPr>
        <p:spPr>
          <a:xfrm>
            <a:off x="566153" y="1831896"/>
            <a:ext cx="11059693" cy="4558017"/>
          </a:xfrm>
        </p:spPr>
        <p:txBody>
          <a:bodyPr>
            <a:normAutofit fontScale="77500" lnSpcReduction="20000"/>
          </a:bodyPr>
          <a:lstStyle/>
          <a:p>
            <a:pPr>
              <a:lnSpc>
                <a:spcPct val="120000"/>
              </a:lnSpc>
            </a:pPr>
            <a:endParaRPr lang="en-US" dirty="0"/>
          </a:p>
          <a:p>
            <a:pPr marL="0" indent="0">
              <a:lnSpc>
                <a:spcPct val="120000"/>
              </a:lnSpc>
              <a:buNone/>
            </a:pPr>
            <a:r>
              <a:rPr lang="en-US" dirty="0"/>
              <a:t/>
            </a:r>
            <a:br>
              <a:rPr lang="en-US" dirty="0"/>
            </a:br>
            <a:endParaRPr lang="en-US" dirty="0"/>
          </a:p>
          <a:p>
            <a:pPr>
              <a:lnSpc>
                <a:spcPct val="120000"/>
              </a:lnSpc>
              <a:spcBef>
                <a:spcPts val="300"/>
              </a:spcBef>
              <a:spcAft>
                <a:spcPts val="300"/>
              </a:spcAft>
            </a:pPr>
            <a:r>
              <a:rPr lang="en-US" sz="2800" dirty="0"/>
              <a:t>Οι περισσότερες εφαρμογές απαιτούν </a:t>
            </a:r>
            <a:r>
              <a:rPr lang="en-US" sz="2800" b="1" dirty="0"/>
              <a:t>χειροκίνητη έναρξη της καταγραφής δεδομένων </a:t>
            </a:r>
            <a:r>
              <a:rPr lang="en-US" sz="2800" dirty="0"/>
              <a:t>ανοίγοντας την εφαρμογή και κάνοντας κλικ στις σωστές επιλογές. </a:t>
            </a:r>
            <a:br>
              <a:rPr lang="en-US" sz="2800" dirty="0"/>
            </a:br>
            <a:endParaRPr lang="en-US" sz="2800" dirty="0" smtClean="0"/>
          </a:p>
          <a:p>
            <a:pPr>
              <a:lnSpc>
                <a:spcPct val="120000"/>
              </a:lnSpc>
              <a:spcBef>
                <a:spcPts val="300"/>
              </a:spcBef>
              <a:spcAft>
                <a:spcPts val="300"/>
              </a:spcAft>
            </a:pPr>
            <a:r>
              <a:rPr lang="en-US" sz="2800" dirty="0" err="1" smtClean="0"/>
              <a:t>Χειροκίνητη</a:t>
            </a:r>
            <a:r>
              <a:rPr lang="en-US" sz="2800" dirty="0" smtClean="0"/>
              <a:t> </a:t>
            </a:r>
            <a:r>
              <a:rPr lang="en-US" sz="2800" dirty="0"/>
              <a:t>εισαγωγή των καταναλωθέντων τροφίμων για την παροχή ανατροφοδότησης.</a:t>
            </a:r>
            <a:br>
              <a:rPr lang="en-US" sz="2800" dirty="0"/>
            </a:br>
            <a:endParaRPr lang="en-US" sz="2800" dirty="0"/>
          </a:p>
          <a:p>
            <a:pPr>
              <a:lnSpc>
                <a:spcPct val="120000"/>
              </a:lnSpc>
              <a:spcBef>
                <a:spcPts val="300"/>
              </a:spcBef>
              <a:spcAft>
                <a:spcPts val="300"/>
              </a:spcAft>
            </a:pPr>
            <a:r>
              <a:rPr lang="en-US" sz="2800" dirty="0"/>
              <a:t>Συνηθέστερες εισροές φαινοτύπων: τρέχον βάρος, ύψος, φύλο και ηλικία.</a:t>
            </a:r>
            <a:br>
              <a:rPr lang="en-US" sz="2800" dirty="0"/>
            </a:br>
            <a:endParaRPr lang="en-US" sz="2800" dirty="0" smtClean="0"/>
          </a:p>
          <a:p>
            <a:pPr>
              <a:lnSpc>
                <a:spcPct val="120000"/>
              </a:lnSpc>
              <a:spcBef>
                <a:spcPts val="300"/>
              </a:spcBef>
              <a:spcAft>
                <a:spcPts val="300"/>
              </a:spcAft>
            </a:pPr>
            <a:r>
              <a:rPr lang="en-US" sz="2800" dirty="0" err="1" smtClean="0"/>
              <a:t>Δυν</a:t>
            </a:r>
            <a:r>
              <a:rPr lang="en-US" sz="2800" dirty="0" smtClean="0"/>
              <a:t>ατότητα </a:t>
            </a:r>
            <a:r>
              <a:rPr lang="en-US" sz="2800" dirty="0"/>
              <a:t>αποθήκευσης </a:t>
            </a:r>
            <a:r>
              <a:rPr lang="en-US" sz="2800" i="1" dirty="0"/>
              <a:t>καθημερινών σημειώσεων </a:t>
            </a:r>
            <a:r>
              <a:rPr lang="en-US" sz="2800" dirty="0"/>
              <a:t>και δημιουργίας </a:t>
            </a:r>
            <a:r>
              <a:rPr lang="en-US" sz="2800" i="1" dirty="0"/>
              <a:t>προσωπικών υπενθυμίσεων (π.χ. </a:t>
            </a:r>
            <a:r>
              <a:rPr lang="en-US" sz="2800" dirty="0"/>
              <a:t>για υπενθύμιση των σνακ κατά τη διάρκεια της ημέρας). </a:t>
            </a:r>
          </a:p>
        </p:txBody>
      </p:sp>
      <p:sp>
        <p:nvSpPr>
          <p:cNvPr id="6" name="Ορθογώνιο 7">
            <a:extLst>
              <a:ext uri="{FF2B5EF4-FFF2-40B4-BE49-F238E27FC236}">
                <a16:creationId xmlns:a16="http://schemas.microsoft.com/office/drawing/2014/main" id="{C4DD262E-8A98-ED15-A026-3AF168550581}"/>
              </a:ext>
            </a:extLst>
          </p:cNvPr>
          <p:cNvSpPr/>
          <p:nvPr/>
        </p:nvSpPr>
        <p:spPr>
          <a:xfrm>
            <a:off x="6685393" y="0"/>
            <a:ext cx="5506607" cy="61922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Εφαρμογές υγείας που σχετίζονται με τη διατροφή και τη χρησιμότητά τους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6788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Πιθανά </a:t>
            </a:r>
            <a:r>
              <a:rPr lang="en-US" dirty="0"/>
              <a:t>χαρακτηριστικά των εφαρμογών διατροφής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6497556" cy="4855853"/>
          </a:xfrm>
        </p:spPr>
        <p:txBody>
          <a:bodyPr>
            <a:normAutofit lnSpcReduction="10000"/>
          </a:bodyPr>
          <a:lstStyle/>
          <a:p>
            <a:r>
              <a:rPr lang="en-US" sz="2600" dirty="0"/>
              <a:t>Εσωτερικά φόρουμ, παρόμοια με τα ιστολόγια: ανάρτηση ερωτήσεων και συνταγών, ανταλλαγή πληροφοριών.</a:t>
            </a:r>
          </a:p>
          <a:p>
            <a:r>
              <a:rPr lang="en-US" sz="2600" dirty="0"/>
              <a:t>Πρόταση προκλήσεων διατροφής στους χρήστες, π.χ. "γεμίστε το μισό πιάτο με λαχανικά".</a:t>
            </a:r>
          </a:p>
          <a:p>
            <a:r>
              <a:rPr lang="en-US" sz="2600" dirty="0"/>
              <a:t>Απαιτούνται πληροφορίες σχετικά με </a:t>
            </a:r>
            <a:r>
              <a:rPr lang="en-US" sz="2600" b="1" dirty="0"/>
              <a:t>τις συνθήκες υγείας </a:t>
            </a:r>
            <a:r>
              <a:rPr lang="en-US" sz="2600" dirty="0"/>
              <a:t>(αρτηριακή πίεση, δεδομένα γλυκόζης </a:t>
            </a:r>
            <a:r>
              <a:rPr lang="en-US" sz="2600" dirty="0" err="1"/>
              <a:t>κ.λπ.</a:t>
            </a:r>
            <a:r>
              <a:rPr lang="en-US" sz="2600" dirty="0"/>
              <a:t>)</a:t>
            </a:r>
            <a:r>
              <a:rPr lang="en-US" sz="2600" i="1" dirty="0"/>
              <a:t>.</a:t>
            </a:r>
            <a:endParaRPr lang="en-US" sz="2600" dirty="0"/>
          </a:p>
          <a:p>
            <a:r>
              <a:rPr lang="en-US" sz="2600" dirty="0"/>
              <a:t>Αναφορά σωματικής δραστηριότητας </a:t>
            </a:r>
            <a:r>
              <a:rPr lang="en-US" sz="2600" dirty="0">
                <a:sym typeface="Wingdings" panose="05000000000000000000" pitchFamily="2" charset="2"/>
              </a:rPr>
              <a:t> </a:t>
            </a:r>
            <a:r>
              <a:rPr lang="en-US" sz="2600" dirty="0"/>
              <a:t>Ονομασία και διάρκεια δραστηριότητας.</a:t>
            </a:r>
          </a:p>
        </p:txBody>
      </p:sp>
      <p:pic>
        <p:nvPicPr>
          <p:cNvPr id="3074" name="Picture 2" descr="Free mobile phone apps marketing vector">
            <a:extLst>
              <a:ext uri="{FF2B5EF4-FFF2-40B4-BE49-F238E27FC236}">
                <a16:creationId xmlns:a16="http://schemas.microsoft.com/office/drawing/2014/main" id="{94B5E1AE-4634-8FE9-3B26-F74528C09B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9" r="14742"/>
          <a:stretch/>
        </p:blipFill>
        <p:spPr bwMode="auto">
          <a:xfrm>
            <a:off x="7563236" y="1831897"/>
            <a:ext cx="3917245" cy="340754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8BC86716-2CFF-758E-8E32-6535089616A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
        <p:nvSpPr>
          <p:cNvPr id="7" name="Ορθογώνιο 7">
            <a:extLst>
              <a:ext uri="{FF2B5EF4-FFF2-40B4-BE49-F238E27FC236}">
                <a16:creationId xmlns:a16="http://schemas.microsoft.com/office/drawing/2014/main" id="{C4DD262E-8A98-ED15-A026-3AF168550581}"/>
              </a:ext>
            </a:extLst>
          </p:cNvPr>
          <p:cNvSpPr/>
          <p:nvPr/>
        </p:nvSpPr>
        <p:spPr>
          <a:xfrm>
            <a:off x="6685393" y="0"/>
            <a:ext cx="5506607" cy="61922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Εφαρμογές υγείας που σχετίζονται με τη διατροφή και τη χρησιμότητά τους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0981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26050" y="903801"/>
            <a:ext cx="11396576" cy="599188"/>
          </a:xfrm>
        </p:spPr>
        <p:txBody>
          <a:bodyPr>
            <a:noAutofit/>
          </a:bodyPr>
          <a:lstStyle/>
          <a:p>
            <a:r>
              <a:rPr lang="en-US" dirty="0"/>
              <a:t>Χρησιμότητα των εφαρμογών διατροφής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437255" y="1837646"/>
            <a:ext cx="6248138" cy="4855762"/>
          </a:xfrm>
        </p:spPr>
        <p:txBody>
          <a:bodyPr>
            <a:normAutofit/>
          </a:bodyPr>
          <a:lstStyle/>
          <a:p>
            <a:pPr>
              <a:buFont typeface="Wingdings" panose="05000000000000000000" pitchFamily="2" charset="2"/>
              <a:buChar char="ü"/>
            </a:pPr>
            <a:r>
              <a:rPr lang="en-US" dirty="0"/>
              <a:t>Βοήθεια για τη διαχείριση καταστάσεων υγείας (π.χ. διαβήτη) ή την επίτευξη προσωπικών στόχων.</a:t>
            </a:r>
          </a:p>
          <a:p>
            <a:pPr>
              <a:buFont typeface="Wingdings" panose="05000000000000000000" pitchFamily="2" charset="2"/>
              <a:buChar char="ü"/>
            </a:pPr>
            <a:r>
              <a:rPr lang="en-GB" dirty="0" err="1"/>
              <a:t>Αλλαγή</a:t>
            </a:r>
            <a:r>
              <a:rPr lang="en-GB" dirty="0"/>
              <a:t>, </a:t>
            </a:r>
            <a:r>
              <a:rPr lang="en-US" dirty="0"/>
              <a:t>αξιολόγηση και παρακολούθηση της διατροφικής συμπεριφοράς και των παραγόντων κινδύνου για την υγεία που σχετίζονται με τη διατροφή. </a:t>
            </a:r>
          </a:p>
          <a:p>
            <a:pPr>
              <a:buFont typeface="Wingdings" panose="05000000000000000000" pitchFamily="2" charset="2"/>
              <a:buChar char="ü"/>
            </a:pPr>
            <a:r>
              <a:rPr lang="en-US" dirty="0"/>
              <a:t>Παρέχετε αυτονομία, βοηθήστε τους ανθρώπους να αναλάβουν την ευθύνη των διατροφικών τους επιλογών. </a:t>
            </a:r>
            <a:endParaRPr lang="el-GR" dirty="0"/>
          </a:p>
          <a:p>
            <a:pPr>
              <a:buFont typeface="Wingdings" panose="05000000000000000000" pitchFamily="2" charset="2"/>
              <a:buChar char="ü"/>
            </a:pPr>
            <a:r>
              <a:rPr lang="en-US" dirty="0"/>
              <a:t>Βελτίωση της αντίληψης για την υγιεινή διατροφή και των διατροφικών γνώσεων.</a:t>
            </a:r>
          </a:p>
          <a:p>
            <a:pPr>
              <a:buFont typeface="Wingdings" panose="05000000000000000000" pitchFamily="2" charset="2"/>
              <a:buChar char="ü"/>
            </a:pPr>
            <a:r>
              <a:rPr lang="en-US" dirty="0"/>
              <a:t>Δημιουργήστε κίνητρα.</a:t>
            </a:r>
          </a:p>
          <a:p>
            <a:pPr>
              <a:buFont typeface="Wingdings" panose="05000000000000000000" pitchFamily="2" charset="2"/>
              <a:buChar char="ü"/>
            </a:pPr>
            <a:endParaRPr lang="el-GR" dirty="0"/>
          </a:p>
        </p:txBody>
      </p:sp>
      <p:pic>
        <p:nvPicPr>
          <p:cNvPr id="4098" name="Picture 2" descr="Free warning sign orange vector">
            <a:extLst>
              <a:ext uri="{FF2B5EF4-FFF2-40B4-BE49-F238E27FC236}">
                <a16:creationId xmlns:a16="http://schemas.microsoft.com/office/drawing/2014/main" id="{D219CEEA-9B43-BAA2-C00A-3AEB91E2A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202" y="1837646"/>
            <a:ext cx="4876074" cy="3432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47559D-3A32-2797-0437-5739322FBCAB}"/>
              </a:ext>
            </a:extLst>
          </p:cNvPr>
          <p:cNvSpPr txBox="1"/>
          <p:nvPr/>
        </p:nvSpPr>
        <p:spPr>
          <a:xfrm>
            <a:off x="6921202" y="3553846"/>
            <a:ext cx="4876074" cy="1322795"/>
          </a:xfrm>
          <a:prstGeom prst="rect">
            <a:avLst/>
          </a:prstGeom>
          <a:noFill/>
        </p:spPr>
        <p:txBody>
          <a:bodyPr wrap="square">
            <a:spAutoFit/>
          </a:bodyPr>
          <a:lstStyle/>
          <a:p>
            <a:pPr algn="ctr"/>
            <a:r>
              <a:rPr lang="en-US" sz="2000" b="1" dirty="0"/>
              <a:t>Απαιτείται προσεκτική ερμηνεία: </a:t>
            </a:r>
            <a:r>
              <a:rPr lang="en-US" sz="2000" dirty="0"/>
              <a:t>Σχεδόν </a:t>
            </a:r>
            <a:r>
              <a:rPr lang="en-US" sz="2000" u="sng" dirty="0"/>
              <a:t>καμία εφαρμογή δεν </a:t>
            </a:r>
            <a:r>
              <a:rPr lang="en-GB" sz="2000" dirty="0"/>
              <a:t>διαθέτει </a:t>
            </a:r>
            <a:r>
              <a:rPr lang="en-US" sz="2000" dirty="0"/>
              <a:t>μηχανή λήψης αποφάσεων ικανή να παρέχει συγκεκριμένες εξατομικευμένες συμβουλές διατροφής.</a:t>
            </a:r>
            <a:endParaRPr lang="el-GR" sz="2000" dirty="0"/>
          </a:p>
        </p:txBody>
      </p:sp>
      <p:sp>
        <p:nvSpPr>
          <p:cNvPr id="9" name="Ορθογώνιο 8">
            <a:extLst>
              <a:ext uri="{FF2B5EF4-FFF2-40B4-BE49-F238E27FC236}">
                <a16:creationId xmlns:a16="http://schemas.microsoft.com/office/drawing/2014/main" id="{D12616BF-3602-17BE-7991-8CC2D9C39411}"/>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
        <p:nvSpPr>
          <p:cNvPr id="2" name="Ορθογώνιο 7">
            <a:extLst>
              <a:ext uri="{FF2B5EF4-FFF2-40B4-BE49-F238E27FC236}">
                <a16:creationId xmlns:a16="http://schemas.microsoft.com/office/drawing/2014/main" id="{C4DD262E-8A98-ED15-A026-3AF168550581}"/>
              </a:ext>
            </a:extLst>
          </p:cNvPr>
          <p:cNvSpPr/>
          <p:nvPr/>
        </p:nvSpPr>
        <p:spPr>
          <a:xfrm>
            <a:off x="6685393" y="0"/>
            <a:ext cx="5506607" cy="61922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Εφαρμογές υγείας που σχετίζονται με τη διατροφή και τη χρησιμότητά τους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8470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617620" y="777968"/>
            <a:ext cx="10515600" cy="893179"/>
          </a:xfrm>
        </p:spPr>
        <p:txBody>
          <a:bodyPr>
            <a:normAutofit/>
          </a:bodyPr>
          <a:lstStyle/>
          <a:p>
            <a:pPr lvl="0"/>
            <a:r>
              <a:rPr lang="en-US" altLang="el-GR" sz="2000" dirty="0">
                <a:solidFill>
                  <a:srgbClr val="C01E24"/>
                </a:solidFill>
              </a:rPr>
              <a:t>6.1.6</a:t>
            </a:r>
            <a:r>
              <a:rPr lang="en-US" altLang="el-GR" dirty="0"/>
              <a:t/>
            </a:r>
            <a:br>
              <a:rPr lang="en-US" altLang="el-GR" dirty="0"/>
            </a:br>
            <a:r>
              <a:rPr lang="en-US" altLang="el-GR" dirty="0">
                <a:solidFill>
                  <a:srgbClr val="C01E24"/>
                </a:solidFill>
              </a:rPr>
              <a:t>Συζήτηση και αξιολόγηση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617620" y="1788621"/>
            <a:ext cx="5157787" cy="503020"/>
          </a:xfrm>
        </p:spPr>
        <p:txBody>
          <a:bodyPr>
            <a:normAutofit/>
          </a:bodyPr>
          <a:lstStyle/>
          <a:p>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409115"/>
            <a:ext cx="6697579" cy="3731827"/>
          </a:xfrm>
        </p:spPr>
        <p:txBody>
          <a:bodyPr>
            <a:normAutofit/>
          </a:bodyPr>
          <a:lstStyle/>
          <a:p>
            <a:pPr lvl="0"/>
            <a:r>
              <a:rPr lang="en-US" sz="2400" dirty="0"/>
              <a:t>Να επιλύσει και να αποσαφηνίσει παρεξηγήσεις που προέκυψαν από όλες τις προηγούμενες θεωρητικές πληροφορίες.</a:t>
            </a:r>
          </a:p>
          <a:p>
            <a:pPr lvl="0"/>
            <a:r>
              <a:rPr lang="el-GR" sz="2400" dirty="0"/>
              <a:t>Ν</a:t>
            </a:r>
            <a:r>
              <a:rPr lang="en-GB" sz="2400" dirty="0"/>
              <a:t>α εξασφαλιστεί η σε βάθος κατανόηση του περιεχομένου της ενότητας. </a:t>
            </a:r>
          </a:p>
          <a:p>
            <a:pPr lvl="0"/>
            <a:r>
              <a:rPr lang="el-GR" sz="2400" dirty="0"/>
              <a:t>Να αξιολογηθεί η</a:t>
            </a:r>
            <a:r>
              <a:rPr lang="en-GB" sz="2400" dirty="0"/>
              <a:t> </a:t>
            </a:r>
            <a:r>
              <a:rPr lang="en-GB" sz="2400" dirty="0" err="1"/>
              <a:t>ενότητ</a:t>
            </a:r>
            <a:r>
              <a:rPr lang="en-GB" sz="2400" dirty="0"/>
              <a:t>α. </a:t>
            </a:r>
            <a:endParaRPr lang="en-US" sz="2400" dirty="0"/>
          </a:p>
        </p:txBody>
      </p:sp>
      <p:pic>
        <p:nvPicPr>
          <p:cNvPr id="7" name="Picture 2" descr="Ambition abstract concept">
            <a:extLst>
              <a:ext uri="{FF2B5EF4-FFF2-40B4-BE49-F238E27FC236}">
                <a16:creationId xmlns:a16="http://schemas.microsoft.com/office/drawing/2014/main" id="{D77DA6A6-51C6-C42A-DAC3-BE31E5BBE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13272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6F5B3BD-B119-5F71-4CFE-B94744BD63EB}"/>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Πηγή: </a:t>
            </a:r>
            <a:r>
              <a:rPr lang="en-US" sz="1200" dirty="0" err="1">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l-GR" sz="5400" dirty="0"/>
              <a:t>Διδακτική συνεδρία</a:t>
            </a:r>
            <a:r>
              <a:rPr lang="en-US" sz="5400" dirty="0"/>
              <a:t>:  Περιεχόμενο</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2196661"/>
            <a:ext cx="5241720" cy="461665"/>
          </a:xfrm>
          <a:prstGeom prst="rect">
            <a:avLst/>
          </a:prstGeom>
          <a:solidFill>
            <a:srgbClr val="DDE0E5"/>
          </a:solidFill>
        </p:spPr>
        <p:txBody>
          <a:bodyPr wrap="square">
            <a:spAutoFit/>
          </a:bodyPr>
          <a:lstStyle/>
          <a:p>
            <a:pPr lvl="0"/>
            <a:r>
              <a:rPr lang="en-US" sz="2400" dirty="0"/>
              <a:t>1. </a:t>
            </a:r>
            <a:r>
              <a:rPr lang="en-US" sz="2400" dirty="0">
                <a:hlinkClick r:id="rId4" action="ppaction://hlinksldjump"/>
              </a:rPr>
              <a:t>Γενικές γνώσεις διατροφής</a:t>
            </a:r>
            <a:endParaRPr lang="el-GR"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8396" y="2798990"/>
            <a:ext cx="6757245" cy="461665"/>
          </a:xfrm>
          <a:prstGeom prst="rect">
            <a:avLst/>
          </a:prstGeom>
          <a:solidFill>
            <a:srgbClr val="DDE0E5"/>
          </a:solidFill>
        </p:spPr>
        <p:txBody>
          <a:bodyPr wrap="square">
            <a:spAutoFit/>
          </a:bodyPr>
          <a:lstStyle/>
          <a:p>
            <a:pPr lvl="0"/>
            <a:r>
              <a:rPr lang="en-US" sz="2400" dirty="0">
                <a:solidFill>
                  <a:schemeClr val="tx1"/>
                </a:solidFill>
                <a:effectLst/>
              </a:rPr>
              <a:t>2. </a:t>
            </a:r>
            <a:r>
              <a:rPr lang="en-US" sz="2400" dirty="0">
                <a:solidFill>
                  <a:schemeClr val="tx1"/>
                </a:solidFill>
                <a:effectLst/>
                <a:hlinkClick r:id="rId5" action="ppaction://hlinksldjump"/>
              </a:rPr>
              <a:t>Κύριες αρχές της υγιεινής διατροφής </a:t>
            </a:r>
            <a:endParaRPr lang="el-GR" sz="2400" dirty="0">
              <a:solidFill>
                <a:schemeClr val="tx1"/>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8396" y="3505963"/>
            <a:ext cx="6403274" cy="461665"/>
          </a:xfrm>
          <a:prstGeom prst="rect">
            <a:avLst/>
          </a:prstGeom>
          <a:solidFill>
            <a:srgbClr val="DDE0E5"/>
          </a:solidFill>
        </p:spPr>
        <p:txBody>
          <a:bodyPr wrap="square">
            <a:spAutoFit/>
          </a:bodyPr>
          <a:lstStyle/>
          <a:p>
            <a:pPr lvl="0"/>
            <a:r>
              <a:rPr lang="en-US" sz="2400" dirty="0">
                <a:solidFill>
                  <a:schemeClr val="tx1"/>
                </a:solidFill>
                <a:effectLst/>
              </a:rPr>
              <a:t>3. </a:t>
            </a:r>
            <a:r>
              <a:rPr lang="en-US" sz="2400" dirty="0">
                <a:solidFill>
                  <a:schemeClr val="tx1"/>
                </a:solidFill>
                <a:effectLst/>
                <a:hlinkClick r:id="rId6" action="ppaction://hlinksldjump"/>
              </a:rPr>
              <a:t>Η σχέση μεταξύ διατροφής και υγείας</a:t>
            </a:r>
            <a:endParaRPr lang="el-GR" sz="2400" dirty="0"/>
          </a:p>
        </p:txBody>
      </p:sp>
      <p:sp>
        <p:nvSpPr>
          <p:cNvPr id="15" name="TextBox 14">
            <a:extLst>
              <a:ext uri="{FF2B5EF4-FFF2-40B4-BE49-F238E27FC236}">
                <a16:creationId xmlns:a16="http://schemas.microsoft.com/office/drawing/2014/main" id="{5ADAB96D-17EF-C387-76E1-75DCB4D858FE}"/>
              </a:ext>
            </a:extLst>
          </p:cNvPr>
          <p:cNvSpPr txBox="1"/>
          <p:nvPr/>
        </p:nvSpPr>
        <p:spPr>
          <a:xfrm>
            <a:off x="1512006" y="4122160"/>
            <a:ext cx="4215026" cy="461665"/>
          </a:xfrm>
          <a:prstGeom prst="rect">
            <a:avLst/>
          </a:prstGeom>
          <a:solidFill>
            <a:srgbClr val="DDE0E5"/>
          </a:solidFill>
        </p:spPr>
        <p:txBody>
          <a:bodyPr wrap="square">
            <a:spAutoFit/>
          </a:bodyPr>
          <a:lstStyle/>
          <a:p>
            <a:pPr lvl="0"/>
            <a:r>
              <a:rPr lang="en-US" sz="2400" dirty="0">
                <a:solidFill>
                  <a:schemeClr val="tx1"/>
                </a:solidFill>
                <a:effectLst/>
              </a:rPr>
              <a:t>4. </a:t>
            </a:r>
            <a:r>
              <a:rPr lang="en-US" sz="2400" dirty="0">
                <a:solidFill>
                  <a:schemeClr val="tx1"/>
                </a:solidFill>
                <a:effectLst/>
                <a:hlinkClick r:id="rId7" action="ppaction://hlinksldjump"/>
              </a:rPr>
              <a:t>Καθορισμός στόχων</a:t>
            </a:r>
            <a:endParaRPr lang="el-GR" sz="2400" dirty="0">
              <a:solidFill>
                <a:schemeClr val="tx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488395" y="4758665"/>
            <a:ext cx="10270467"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en-US" sz="2400" dirty="0">
                <a:solidFill>
                  <a:schemeClr val="tx1"/>
                </a:solidFill>
                <a:effectLst/>
                <a:hlinkClick r:id="rId8" action="ppaction://hlinksldjump"/>
              </a:rPr>
              <a:t>Εφαρμογές υγείας που σχετίζονται με τη διατροφή και η χρησιμότητά τους</a:t>
            </a:r>
            <a:endParaRPr lang="el-GR" sz="2400" dirty="0">
              <a:solidFill>
                <a:schemeClr val="tx1"/>
              </a:solidFill>
              <a:effectLst/>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483419" y="5351055"/>
            <a:ext cx="3883711" cy="461665"/>
          </a:xfrm>
          <a:prstGeom prst="rect">
            <a:avLst/>
          </a:prstGeom>
          <a:solidFill>
            <a:srgbClr val="DDE0E5"/>
          </a:solidFill>
        </p:spPr>
        <p:txBody>
          <a:bodyPr wrap="square">
            <a:spAutoFit/>
          </a:bodyPr>
          <a:lstStyle/>
          <a:p>
            <a:pPr lvl="0"/>
            <a:r>
              <a:rPr lang="el-GR" sz="2400" dirty="0">
                <a:solidFill>
                  <a:schemeClr val="tx1"/>
                </a:solidFill>
              </a:rPr>
              <a:t>6. </a:t>
            </a:r>
            <a:r>
              <a:rPr lang="en-GB" sz="2400" dirty="0">
                <a:solidFill>
                  <a:schemeClr val="tx1"/>
                </a:solidFill>
                <a:hlinkClick r:id="rId9" action="ppaction://hlinksldjump"/>
              </a:rPr>
              <a:t>Συζήτηση και αξιολόγηση</a:t>
            </a:r>
            <a:endParaRPr lang="el-GR" sz="2400" dirty="0">
              <a:solidFill>
                <a:schemeClr val="tx1"/>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Συζήτηση</a:t>
            </a:r>
            <a:endParaRPr lang="en-US" sz="2800" dirty="0"/>
          </a:p>
        </p:txBody>
      </p:sp>
      <p:sp>
        <p:nvSpPr>
          <p:cNvPr id="3" name="Θέση περιεχομένου 2"/>
          <p:cNvSpPr>
            <a:spLocks noGrp="1"/>
          </p:cNvSpPr>
          <p:nvPr>
            <p:ph idx="1"/>
          </p:nvPr>
        </p:nvSpPr>
        <p:spPr/>
        <p:txBody>
          <a:bodyPr/>
          <a:lstStyle/>
          <a:p>
            <a:r>
              <a:rPr lang="en-GB" sz="3200" i="1" dirty="0"/>
              <a:t>Ερωτήσεις;</a:t>
            </a:r>
          </a:p>
          <a:p>
            <a:pPr marL="0" indent="0">
              <a:buNone/>
            </a:pPr>
            <a:endParaRPr lang="en-GB" sz="3200" i="1" dirty="0"/>
          </a:p>
          <a:p>
            <a:r>
              <a:rPr lang="en-GB" sz="3200" i="1" dirty="0"/>
              <a:t>Διευκρινίσεις;</a:t>
            </a:r>
          </a:p>
          <a:p>
            <a:endParaRPr lang="en-GB" sz="3200" i="1" dirty="0"/>
          </a:p>
          <a:p>
            <a:r>
              <a:rPr lang="en-GB" sz="3200" i="1" dirty="0"/>
              <a:t>Σχόλια;</a:t>
            </a:r>
          </a:p>
          <a:p>
            <a:endParaRPr lang="el-GR"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9092485" y="-3933"/>
            <a:ext cx="309825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6.1.6 Συζήτηση και αξιολόγηση</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88" y="1444081"/>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Πηγή </a:t>
            </a:r>
            <a:r>
              <a:rPr lang="en-US" sz="1200" dirty="0"/>
              <a:t>| </a:t>
            </a:r>
            <a:r>
              <a:rPr lang="el-GR" sz="1200" dirty="0">
                <a:hlinkClick r:id="rId5"/>
              </a:rPr>
              <a:t>Άδεια </a:t>
            </a:r>
            <a:r>
              <a:rPr lang="en-US" sz="1200" dirty="0" err="1">
                <a:hlinkClick r:id="rId5"/>
              </a:rPr>
              <a:t>Pixabay</a:t>
            </a:r>
            <a:endParaRPr lang="en-US" sz="1200" dirty="0"/>
          </a:p>
        </p:txBody>
      </p:sp>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Ερωτηματολόγιο αξιολόγησης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16870181"/>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Το περιεχόμενο της ενότητας </a:t>
                      </a:r>
                      <a:r>
                        <a:rPr lang="en-US" sz="2000" baseline="0" dirty="0"/>
                        <a:t>ήταν ενθαρρυντικό και ενδιαφέρον </a:t>
                      </a:r>
                      <a:r>
                        <a:rPr lang="en-US" sz="1800" i="1" baseline="0" dirty="0"/>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667076573"/>
              </p:ext>
            </p:extLst>
          </p:nvPr>
        </p:nvGraphicFramePr>
        <p:xfrm>
          <a:off x="557582" y="3646419"/>
          <a:ext cx="11060110" cy="10718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Το περιεχόμενο της ενότητας </a:t>
                      </a:r>
                      <a:r>
                        <a:rPr lang="en-US" sz="2000" baseline="0" dirty="0"/>
                        <a:t>ήταν σαφές, κατανοητό και εύκολο στην παρακολούθηση </a:t>
                      </a:r>
                      <a:r>
                        <a:rPr lang="en-US" sz="2000" i="1" baseline="0" dirty="0"/>
                        <a:t>(1 ελάχιστο, 5 μέγιστο)</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429258060"/>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Ο εκπαιδευτής </a:t>
                      </a:r>
                      <a:r>
                        <a:rPr lang="en-US" sz="2000" baseline="0" dirty="0"/>
                        <a:t>ήταν καλά προετοιμασμένος </a:t>
                      </a:r>
                      <a:r>
                        <a:rPr lang="en-US" sz="1800" i="1" baseline="0" dirty="0"/>
                        <a:t>(1 ελάχιστο, 5 μέγιστο)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Ερωτηματολόγιο αξιολόγησης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442408939"/>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Είμαι συνολικά ικανοποιημένος από την ενότητα </a:t>
                      </a:r>
                      <a:r>
                        <a:rPr lang="en-US" sz="1800" i="1" baseline="0" dirty="0"/>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862423801"/>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Θα συνιστούσα αυτή την ενότητα σε άλλους </a:t>
                      </a:r>
                      <a:r>
                        <a:rPr lang="en-US" sz="2000" i="1" baseline="0" dirty="0"/>
                        <a:t>(1 ελάχιστο, 5 μέγιστο)</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557837911"/>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Η </a:t>
                      </a:r>
                      <a:r>
                        <a:rPr lang="en-US" sz="2000" baseline="0" dirty="0"/>
                        <a:t>ενότητα ενίσχυσε τις </a:t>
                      </a:r>
                      <a:r>
                        <a:rPr lang="en-GB" sz="2000" baseline="0" dirty="0"/>
                        <a:t>γνώσεις μου για το θέμα </a:t>
                      </a:r>
                      <a:r>
                        <a:rPr lang="en-US" sz="1800" i="1" baseline="0" dirty="0"/>
                        <a:t>(1 ελάχιστο, 5 μέγιστο)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Παραπομπές, </a:t>
            </a:r>
            <a:r>
              <a:rPr lang="hr-HR" sz="3600" dirty="0">
                <a:solidFill>
                  <a:srgbClr val="C01E24"/>
                </a:solidFill>
              </a:rPr>
              <a:t>περαιτέρω αναγνώσεις </a:t>
            </a:r>
            <a:r>
              <a:rPr lang="en-GB" sz="3600" dirty="0">
                <a:solidFill>
                  <a:srgbClr val="C01E24"/>
                </a:solidFill>
              </a:rPr>
              <a:t>και κλείσιμο</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85000" lnSpcReduction="20000"/>
          </a:bodyPr>
          <a:lstStyle/>
          <a:p>
            <a:r>
              <a:rPr lang="en-US" sz="1800" dirty="0"/>
              <a:t>Amstutz D, Gonçalves D, </a:t>
            </a:r>
            <a:r>
              <a:rPr lang="en-US" sz="1800" dirty="0" err="1"/>
              <a:t>Hudelson</a:t>
            </a:r>
            <a:r>
              <a:rPr lang="en-US" sz="1800" dirty="0"/>
              <a:t> P, </a:t>
            </a:r>
            <a:r>
              <a:rPr lang="en-US" sz="1800" dirty="0" err="1"/>
              <a:t>Stringhini</a:t>
            </a:r>
            <a:r>
              <a:rPr lang="en-US" sz="1800" dirty="0"/>
              <a:t> S, Durieux-Paillard S, </a:t>
            </a:r>
            <a:r>
              <a:rPr lang="en-US" sz="1800" dirty="0" err="1"/>
              <a:t>Rolet</a:t>
            </a:r>
            <a:r>
              <a:rPr lang="en-US" sz="1800" dirty="0"/>
              <a:t> S. Nutritional Status and Obstacles to Healthy Eating Among Refugees in Geneva. J </a:t>
            </a:r>
            <a:r>
              <a:rPr lang="en-US" sz="1800" dirty="0" err="1"/>
              <a:t>Immigr</a:t>
            </a:r>
            <a:r>
              <a:rPr lang="en-US" sz="1800" dirty="0"/>
              <a:t> Minor Health. 2020 Dec;22(6):1126-1134. </a:t>
            </a:r>
            <a:r>
              <a:rPr lang="en-US" sz="1800" dirty="0" err="1"/>
              <a:t>doi</a:t>
            </a:r>
            <a:r>
              <a:rPr lang="en-US" sz="1800" dirty="0"/>
              <a:t>: 10.1007/s10903-020-01085-4. </a:t>
            </a:r>
            <a:r>
              <a:rPr lang="en-US" sz="1800" dirty="0" err="1"/>
              <a:t>Epub</a:t>
            </a:r>
            <a:r>
              <a:rPr lang="en-US" sz="1800" dirty="0"/>
              <a:t> 2020 Sep 17. PMID: 32940816; PMCID: PMC7683482.</a:t>
            </a:r>
          </a:p>
          <a:p>
            <a:r>
              <a:rPr lang="en-US" sz="1800" dirty="0" err="1"/>
              <a:t>Berggreen</a:t>
            </a:r>
            <a:r>
              <a:rPr lang="en-US" sz="1800" dirty="0"/>
              <a:t>-Clausen A, </a:t>
            </a:r>
            <a:r>
              <a:rPr lang="en-US" sz="1800" dirty="0" err="1"/>
              <a:t>Hseing</a:t>
            </a:r>
            <a:r>
              <a:rPr lang="en-US" sz="1800" dirty="0"/>
              <a:t> </a:t>
            </a:r>
            <a:r>
              <a:rPr lang="en-US" sz="1800" dirty="0" err="1"/>
              <a:t>Pha</a:t>
            </a:r>
            <a:r>
              <a:rPr lang="en-US" sz="1800" dirty="0"/>
              <a:t> S, </a:t>
            </a:r>
            <a:r>
              <a:rPr lang="en-US" sz="1800" dirty="0" err="1"/>
              <a:t>Mölsted</a:t>
            </a:r>
            <a:r>
              <a:rPr lang="en-US" sz="1800" dirty="0"/>
              <a:t> Alvesson H, Andersson A, </a:t>
            </a:r>
            <a:r>
              <a:rPr lang="en-US" sz="1800" dirty="0" err="1"/>
              <a:t>Daivadanam</a:t>
            </a:r>
            <a:r>
              <a:rPr lang="en-US" sz="1800" dirty="0"/>
              <a:t> M. Food environment interactions after migration: a scoping review on low- and middle-income country immigrants in high-income countries. Public Health </a:t>
            </a:r>
            <a:r>
              <a:rPr lang="en-US" sz="1800" dirty="0" err="1"/>
              <a:t>Nutr</a:t>
            </a:r>
            <a:r>
              <a:rPr lang="en-US" sz="1800" dirty="0"/>
              <a:t>. 2022 Jan;25(1):136-158. </a:t>
            </a:r>
            <a:r>
              <a:rPr lang="en-US" sz="1800" dirty="0" err="1"/>
              <a:t>doi</a:t>
            </a:r>
            <a:r>
              <a:rPr lang="en-US" sz="1800" dirty="0"/>
              <a:t>: 10.1017/S1368980021003943. </a:t>
            </a:r>
            <a:r>
              <a:rPr lang="en-US" sz="1800" dirty="0" err="1"/>
              <a:t>Epub</a:t>
            </a:r>
            <a:r>
              <a:rPr lang="en-US" sz="1800" dirty="0"/>
              <a:t> 2021 Sep 13. Erratum in: Public Health </a:t>
            </a:r>
            <a:r>
              <a:rPr lang="en-US" sz="1800" dirty="0" err="1"/>
              <a:t>Nutr</a:t>
            </a:r>
            <a:r>
              <a:rPr lang="en-US" sz="1800" dirty="0"/>
              <a:t>. 2022 Jan;25(1):206. PMID: 34509180; PMCID: PMC8825972.</a:t>
            </a:r>
          </a:p>
          <a:p>
            <a:r>
              <a:rPr lang="en-US" sz="1800" dirty="0"/>
              <a:t>Eating well for good health Lessons on nutrition and healthy diets. </a:t>
            </a:r>
            <a:r>
              <a:rPr lang="en-GB" sz="1800" dirty="0"/>
              <a:t>Valeria </a:t>
            </a:r>
            <a:r>
              <a:rPr lang="en-GB" sz="1800" dirty="0" err="1"/>
              <a:t>Menza</a:t>
            </a:r>
            <a:r>
              <a:rPr lang="en-GB" sz="1800" dirty="0"/>
              <a:t>, Claudia </a:t>
            </a:r>
            <a:r>
              <a:rPr lang="en-GB" sz="1800" dirty="0" err="1"/>
              <a:t>Probart</a:t>
            </a:r>
            <a:r>
              <a:rPr lang="en-GB" sz="1800" dirty="0"/>
              <a:t>. </a:t>
            </a:r>
            <a:r>
              <a:rPr lang="en-US" sz="1800" dirty="0"/>
              <a:t>Food and Agriculture Organization of the United Nations, Rome, 2013. Retrieved from: </a:t>
            </a:r>
            <a:r>
              <a:rPr lang="en-US" sz="1800" dirty="0">
                <a:hlinkClick r:id="rId3"/>
              </a:rPr>
              <a:t>https://www.fao.org/3/i3261e/i3261e.pdf</a:t>
            </a:r>
            <a:r>
              <a:rPr lang="en-US" sz="1800" dirty="0"/>
              <a:t> </a:t>
            </a:r>
          </a:p>
          <a:p>
            <a:r>
              <a:rPr lang="en-GB" sz="1800" dirty="0"/>
              <a:t>World Health Organization. Regional Office for the Eastern Mediterranean. Macronutrients | Introduction. </a:t>
            </a:r>
            <a:r>
              <a:rPr lang="en-US" sz="1800" dirty="0"/>
              <a:t>Retrieved from: </a:t>
            </a:r>
            <a:r>
              <a:rPr lang="en-US" sz="1800" dirty="0">
                <a:hlinkClick r:id="rId4"/>
              </a:rPr>
              <a:t>https://www.emro.who.int/health-topics/macronutrients/introduction.html</a:t>
            </a:r>
            <a:r>
              <a:rPr lang="en-US" sz="1800" dirty="0"/>
              <a:t> Accessed date: September 4, 2023. </a:t>
            </a:r>
          </a:p>
          <a:p>
            <a:r>
              <a:rPr lang="en-GB" sz="1800" dirty="0"/>
              <a:t>World Health Organization. Health Topics. Micronutrients. </a:t>
            </a:r>
            <a:r>
              <a:rPr lang="en-US" sz="1800" dirty="0"/>
              <a:t>Retrieved from: </a:t>
            </a:r>
            <a:r>
              <a:rPr lang="en-US" sz="1800" dirty="0">
                <a:hlinkClick r:id="rId5"/>
              </a:rPr>
              <a:t>https://www.who.int/health-topics/micronutrients#tab=tab_1</a:t>
            </a:r>
            <a:r>
              <a:rPr lang="en-US" sz="1800" dirty="0"/>
              <a:t> Accessed date: September 4, 2023. </a:t>
            </a:r>
          </a:p>
          <a:p>
            <a:r>
              <a:rPr lang="en-GB" sz="1800" dirty="0"/>
              <a:t>World Health Organization. Programmes. </a:t>
            </a:r>
            <a:r>
              <a:rPr lang="en-US" sz="1800" dirty="0"/>
              <a:t>Eat healthy throughout all your life. Retrieved from: </a:t>
            </a:r>
            <a:r>
              <a:rPr lang="en-US" sz="1800" dirty="0">
                <a:hlinkClick r:id="rId6"/>
              </a:rPr>
              <a:t>https://www.emro.who.int/nutrition/healthy-eating/index.html</a:t>
            </a:r>
            <a:r>
              <a:rPr lang="en-US" sz="1800" dirty="0"/>
              <a:t> Accessed date: September 4, 2023. </a:t>
            </a:r>
          </a:p>
          <a:p>
            <a:r>
              <a:rPr lang="en-GB" sz="1800" dirty="0"/>
              <a:t>World Health Organization. Healthy diet. </a:t>
            </a:r>
            <a:r>
              <a:rPr lang="en-US" sz="1800" dirty="0"/>
              <a:t>Retrieved from: </a:t>
            </a:r>
            <a:r>
              <a:rPr lang="en-US" sz="1800" dirty="0">
                <a:hlinkClick r:id="rId7"/>
              </a:rPr>
              <a:t>https://www.who.int/news-room/fact-sheets/detail/healthy-diet</a:t>
            </a:r>
            <a:r>
              <a:rPr lang="en-US" sz="1800" dirty="0"/>
              <a:t> Posted </a:t>
            </a:r>
            <a:r>
              <a:rPr lang="en-GB" sz="1800" dirty="0"/>
              <a:t>29 April 2020. </a:t>
            </a:r>
            <a:r>
              <a:rPr lang="en-US" sz="1800" dirty="0"/>
              <a:t>Accessed date: September 4, 2023. </a:t>
            </a:r>
          </a:p>
          <a:p>
            <a:r>
              <a:rPr lang="en-US" sz="1800" dirty="0"/>
              <a:t>Healthy diet. Cairo: WHO Regional Office for the Eastern Mediterranean; 2019. </a:t>
            </a:r>
            <a:r>
              <a:rPr lang="en-US" sz="1800" dirty="0" err="1"/>
              <a:t>Licence</a:t>
            </a:r>
            <a:r>
              <a:rPr lang="en-US" sz="1800" dirty="0"/>
              <a:t>: CC BY-NC-SA 3.0 IGO. </a:t>
            </a:r>
            <a:endParaRPr lang="en-GB" sz="1800" dirty="0"/>
          </a:p>
          <a:p>
            <a:pPr marL="0" indent="0">
              <a:buNone/>
            </a:pPr>
            <a:endParaRPr lang="en-US" sz="1800" dirty="0"/>
          </a:p>
          <a:p>
            <a:endParaRPr lang="hr-HR" sz="1800" dirty="0"/>
          </a:p>
          <a:p>
            <a:endParaRPr lang="el-G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GB" sz="1800" dirty="0"/>
              <a:t>World Health Organization. Malnutrition. </a:t>
            </a:r>
            <a:r>
              <a:rPr lang="en-US" sz="1800" dirty="0"/>
              <a:t>Retrieved from: </a:t>
            </a:r>
            <a:r>
              <a:rPr lang="hr-HR" sz="1800" dirty="0">
                <a:hlinkClick r:id="rId3"/>
              </a:rPr>
              <a:t>https://www.who.int/news-room/fact-sheets/detail/malnutrition</a:t>
            </a:r>
            <a:r>
              <a:rPr lang="el-GR" sz="1800" dirty="0"/>
              <a:t> </a:t>
            </a:r>
            <a:r>
              <a:rPr lang="en-GB" sz="1800" dirty="0"/>
              <a:t>Posted 9 June 2021. </a:t>
            </a:r>
            <a:r>
              <a:rPr lang="en-US" sz="1800" dirty="0"/>
              <a:t>Accessed date: September 4, 2023. </a:t>
            </a:r>
          </a:p>
          <a:p>
            <a:r>
              <a:rPr lang="en-GB" sz="1800" dirty="0"/>
              <a:t>World Health Organization. Malnutrition. </a:t>
            </a:r>
            <a:r>
              <a:rPr lang="en-US" sz="1800" dirty="0"/>
              <a:t>Malnutrition in all its forms. Retrieved from:</a:t>
            </a:r>
            <a:r>
              <a:rPr lang="el-GR" sz="1800" dirty="0"/>
              <a:t> </a:t>
            </a:r>
            <a:r>
              <a:rPr lang="en-GB" sz="1800" dirty="0">
                <a:hlinkClick r:id="rId4"/>
              </a:rPr>
              <a:t>https://www.emro.who.int/nutrition/double-burden-of-nutrition/index.html</a:t>
            </a:r>
            <a:r>
              <a:rPr lang="en-GB" sz="1800" dirty="0"/>
              <a:t> </a:t>
            </a:r>
            <a:r>
              <a:rPr lang="en-US" sz="1800" dirty="0"/>
              <a:t>Accessed date: September 4, 2023. </a:t>
            </a:r>
          </a:p>
          <a:p>
            <a:r>
              <a:rPr lang="en-GB" sz="1800" dirty="0"/>
              <a:t>World Health Organization. Nutrition. </a:t>
            </a:r>
            <a:r>
              <a:rPr lang="en-US" sz="1800" dirty="0"/>
              <a:t>Retrieved from:</a:t>
            </a:r>
            <a:r>
              <a:rPr lang="el-GR" sz="1800" dirty="0"/>
              <a:t> </a:t>
            </a:r>
            <a:r>
              <a:rPr lang="hr-HR" sz="1800" dirty="0">
                <a:hlinkClick r:id="rId5"/>
              </a:rPr>
              <a:t>https://www.who.int/health-topics/nutrition#tab=tab_1</a:t>
            </a:r>
            <a:r>
              <a:rPr lang="en-GB" sz="1800" dirty="0"/>
              <a:t> </a:t>
            </a:r>
            <a:r>
              <a:rPr lang="en-US" sz="1800" dirty="0"/>
              <a:t>Accessed date: September 4, 2023. </a:t>
            </a:r>
          </a:p>
          <a:p>
            <a:r>
              <a:rPr lang="en-GB" sz="1800" dirty="0"/>
              <a:t>World Health Organization. Noncommunicable diseases. </a:t>
            </a:r>
            <a:r>
              <a:rPr lang="en-US" sz="1800" dirty="0"/>
              <a:t>Retrieved from:</a:t>
            </a:r>
            <a:r>
              <a:rPr lang="el-GR" sz="1800" dirty="0"/>
              <a:t> </a:t>
            </a:r>
            <a:r>
              <a:rPr lang="hr-HR" sz="1800" dirty="0">
                <a:hlinkClick r:id="rId6"/>
              </a:rPr>
              <a:t>https://www.who.int/news-room/fact-sheets/detail/noncommunicable-diseases</a:t>
            </a:r>
            <a:r>
              <a:rPr lang="en-GB" sz="1800" dirty="0"/>
              <a:t> Posted 16 September 2022 </a:t>
            </a:r>
            <a:r>
              <a:rPr lang="en-US" sz="1800" dirty="0"/>
              <a:t>Accessed date: September 4, 2023. </a:t>
            </a:r>
          </a:p>
          <a:p>
            <a:r>
              <a:rPr lang="en-US" sz="1800" dirty="0"/>
              <a:t>Franco, R. Z., </a:t>
            </a:r>
            <a:r>
              <a:rPr lang="en-US" sz="1800" dirty="0" err="1"/>
              <a:t>Fallaize</a:t>
            </a:r>
            <a:r>
              <a:rPr lang="en-US" sz="1800" dirty="0"/>
              <a:t>, R., Lovegrove, J. A., &amp; Hwang, F. (2016). Popular Nutrition-Related Mobile Apps: A Feature Assessment. </a:t>
            </a:r>
            <a:r>
              <a:rPr lang="en-US" sz="1800" i="1" dirty="0"/>
              <a:t>JMIR mHealth and </a:t>
            </a:r>
            <a:r>
              <a:rPr lang="en-US" sz="1800" i="1" dirty="0" err="1"/>
              <a:t>uHealth</a:t>
            </a:r>
            <a:r>
              <a:rPr lang="en-US" sz="1800" dirty="0"/>
              <a:t>, </a:t>
            </a:r>
            <a:r>
              <a:rPr lang="en-US" sz="1800" i="1" dirty="0"/>
              <a:t>4</a:t>
            </a:r>
            <a:r>
              <a:rPr lang="en-US" sz="1800" dirty="0"/>
              <a:t>(3), e85. </a:t>
            </a:r>
            <a:r>
              <a:rPr lang="en-US" sz="1800" dirty="0">
                <a:hlinkClick r:id="rId7"/>
              </a:rPr>
              <a:t>https://doi.org/10.2196/mhealth.5846</a:t>
            </a:r>
            <a:r>
              <a:rPr lang="en-US" sz="1800" dirty="0"/>
              <a:t> </a:t>
            </a:r>
            <a:endParaRPr lang="hr-HR" sz="1800" dirty="0"/>
          </a:p>
          <a:p>
            <a:r>
              <a:rPr lang="en-US" sz="1800" dirty="0"/>
              <a:t>König L, </a:t>
            </a:r>
            <a:r>
              <a:rPr lang="en-US" sz="1800" dirty="0" err="1"/>
              <a:t>Attig</a:t>
            </a:r>
            <a:r>
              <a:rPr lang="en-US" sz="1800" dirty="0"/>
              <a:t> C, Franke T, Renner B. Barriers to and Facilitators for Using Nutrition Apps: Systematic Review and Conceptual Framework. JMIR </a:t>
            </a:r>
            <a:r>
              <a:rPr lang="en-US" sz="1800" dirty="0" err="1"/>
              <a:t>Mhealth</a:t>
            </a:r>
            <a:r>
              <a:rPr lang="en-US" sz="1800" dirty="0"/>
              <a:t> </a:t>
            </a:r>
            <a:r>
              <a:rPr lang="en-US" sz="1800" dirty="0" err="1"/>
              <a:t>Uhealth</a:t>
            </a:r>
            <a:r>
              <a:rPr lang="en-US" sz="1800" dirty="0"/>
              <a:t> 2021;9(6):e20037. URL: </a:t>
            </a:r>
            <a:r>
              <a:rPr lang="en-US" sz="1800" dirty="0">
                <a:hlinkClick r:id="rId8"/>
              </a:rPr>
              <a:t>https://mhealth.jmir.org/2021/6/e20037</a:t>
            </a:r>
            <a:r>
              <a:rPr lang="en-US" sz="1800" dirty="0"/>
              <a:t> DOI: 10.2196/20037</a:t>
            </a:r>
            <a:endParaRPr lang="el-GR" sz="1800" dirty="0"/>
          </a:p>
          <a:p>
            <a:pPr marL="0" indent="0">
              <a:buNone/>
            </a:pPr>
            <a:endParaRPr lang="el-GR" sz="1800" dirty="0"/>
          </a:p>
        </p:txBody>
      </p:sp>
      <p:sp>
        <p:nvSpPr>
          <p:cNvPr id="5"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Παραπομπές, </a:t>
            </a:r>
            <a:r>
              <a:rPr lang="hr-HR" sz="3600" dirty="0">
                <a:solidFill>
                  <a:srgbClr val="C01E24"/>
                </a:solidFill>
              </a:rPr>
              <a:t>περαιτέρω αναγνώσεις </a:t>
            </a:r>
            <a:r>
              <a:rPr lang="en-GB" sz="3600" dirty="0">
                <a:solidFill>
                  <a:srgbClr val="C01E24"/>
                </a:solidFill>
              </a:rPr>
              <a:t>και κλείσιμο</a:t>
            </a:r>
            <a:endParaRPr lang="el-GR" sz="3600" dirty="0">
              <a:solidFill>
                <a:srgbClr val="C01E24"/>
              </a:solidFill>
            </a:endParaRPr>
          </a:p>
        </p:txBody>
      </p:sp>
    </p:spTree>
    <p:extLst>
      <p:ext uri="{BB962C8B-B14F-4D97-AF65-F5344CB8AC3E}">
        <p14:creationId xmlns:p14="http://schemas.microsoft.com/office/powerpoint/2010/main" val="2491614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US" sz="1800" dirty="0" err="1"/>
              <a:t>Samoggia</a:t>
            </a:r>
            <a:r>
              <a:rPr lang="en-US" sz="1800" dirty="0"/>
              <a:t> A, Riedel B. Assessment of nutrition-focused mobile apps' influence on consumers' healthy food </a:t>
            </a:r>
            <a:r>
              <a:rPr lang="en-US" sz="1800" dirty="0" err="1"/>
              <a:t>behaviour</a:t>
            </a:r>
            <a:r>
              <a:rPr lang="en-US" sz="1800" dirty="0"/>
              <a:t> and nutrition knowledge. </a:t>
            </a:r>
            <a:r>
              <a:rPr lang="en-US" sz="1800" i="1" dirty="0"/>
              <a:t>Food Res Int</a:t>
            </a:r>
            <a:r>
              <a:rPr lang="en-US" sz="1800" dirty="0"/>
              <a:t>. 2020;128:108766. doi:10.1016/j.foodres.2019.108766 </a:t>
            </a:r>
            <a:endParaRPr lang="el-GR" sz="1800" dirty="0"/>
          </a:p>
          <a:p>
            <a:r>
              <a:rPr lang="en-GB" sz="1800" dirty="0"/>
              <a:t> </a:t>
            </a:r>
            <a:r>
              <a:rPr lang="en-GB" sz="1800" dirty="0" err="1"/>
              <a:t>Więckowska-Rusek</a:t>
            </a:r>
            <a:r>
              <a:rPr lang="en-GB" sz="1800" dirty="0"/>
              <a:t>, K., </a:t>
            </a:r>
            <a:r>
              <a:rPr lang="en-GB" sz="1800" dirty="0" err="1"/>
              <a:t>Danel</a:t>
            </a:r>
            <a:r>
              <a:rPr lang="en-GB" sz="1800" dirty="0"/>
              <a:t>, J., &amp; Deja, G. (2022). The usefulness of the nutrition apps in self-control of diabetes mellitus - the review of literature and own experience. </a:t>
            </a:r>
            <a:r>
              <a:rPr lang="en-GB" sz="1800" i="1" dirty="0" err="1"/>
              <a:t>Pediatric</a:t>
            </a:r>
            <a:r>
              <a:rPr lang="en-GB" sz="1800" i="1" dirty="0"/>
              <a:t> endocrinology, diabetes, and metabolism</a:t>
            </a:r>
            <a:r>
              <a:rPr lang="en-GB" sz="1800" dirty="0"/>
              <a:t>, </a:t>
            </a:r>
            <a:r>
              <a:rPr lang="en-GB" sz="1800" i="1" dirty="0"/>
              <a:t>28</a:t>
            </a:r>
            <a:r>
              <a:rPr lang="en-GB" sz="1800" dirty="0"/>
              <a:t>(1), 75–80. </a:t>
            </a:r>
            <a:r>
              <a:rPr lang="en-GB" sz="1800" dirty="0">
                <a:hlinkClick r:id="rId3"/>
              </a:rPr>
              <a:t>https://doi.org/10.5114/pedm.2022.113631</a:t>
            </a:r>
            <a:r>
              <a:rPr lang="en-GB" sz="1800" dirty="0"/>
              <a:t> </a:t>
            </a:r>
          </a:p>
          <a:p>
            <a:r>
              <a:rPr lang="en-US" sz="1800" dirty="0"/>
              <a:t>König L, </a:t>
            </a:r>
            <a:r>
              <a:rPr lang="en-US" sz="1800" dirty="0" err="1"/>
              <a:t>Attig</a:t>
            </a:r>
            <a:r>
              <a:rPr lang="en-US" sz="1800" dirty="0"/>
              <a:t> C, Franke T, Renner B. Barriers to and Facilitators for Using Nutrition Apps: Systematic Review and Conceptual Framework. JMIR </a:t>
            </a:r>
            <a:r>
              <a:rPr lang="en-US" sz="1800" dirty="0" err="1"/>
              <a:t>Mhealth</a:t>
            </a:r>
            <a:r>
              <a:rPr lang="en-US" sz="1800" dirty="0"/>
              <a:t> </a:t>
            </a:r>
            <a:r>
              <a:rPr lang="en-US" sz="1800" dirty="0" err="1"/>
              <a:t>Uhealth</a:t>
            </a:r>
            <a:r>
              <a:rPr lang="en-US" sz="1800" dirty="0"/>
              <a:t> 2021;9(6):e20037URL: </a:t>
            </a:r>
            <a:r>
              <a:rPr lang="en-US" sz="1800" dirty="0">
                <a:hlinkClick r:id="rId4"/>
              </a:rPr>
              <a:t>https://mhealth.jmir.org/2021/6/e20037</a:t>
            </a:r>
            <a:r>
              <a:rPr lang="en-US" sz="1800" dirty="0"/>
              <a:t> DOI: 10.2196/20037</a:t>
            </a:r>
          </a:p>
          <a:p>
            <a:r>
              <a:rPr lang="en-US" sz="1800" dirty="0"/>
              <a:t>Encouraging Health Behavior Change: Eight Evidence-Based Strategies. </a:t>
            </a:r>
            <a:r>
              <a:rPr lang="en-GB" sz="1800" dirty="0"/>
              <a:t>STEPHANIE A. HOOKER. </a:t>
            </a:r>
            <a:r>
              <a:rPr lang="en-GB" sz="1800" i="1" dirty="0"/>
              <a:t>Fam </a:t>
            </a:r>
            <a:r>
              <a:rPr lang="en-GB" sz="1800" i="1" dirty="0" err="1"/>
              <a:t>Pract</a:t>
            </a:r>
            <a:r>
              <a:rPr lang="en-GB" sz="1800" i="1" dirty="0"/>
              <a:t> </a:t>
            </a:r>
            <a:r>
              <a:rPr lang="en-GB" sz="1800" i="1" dirty="0" err="1"/>
              <a:t>Manag</a:t>
            </a:r>
            <a:r>
              <a:rPr lang="en-GB" sz="1800" i="1" dirty="0"/>
              <a:t>.</a:t>
            </a:r>
            <a:r>
              <a:rPr lang="en-GB" sz="1800" dirty="0"/>
              <a:t> 2018;25(2):31-36</a:t>
            </a:r>
            <a:r>
              <a:rPr lang="en-US" sz="1800" dirty="0"/>
              <a:t> </a:t>
            </a:r>
            <a:r>
              <a:rPr lang="en-US" sz="1800" dirty="0">
                <a:hlinkClick r:id="rId5"/>
              </a:rPr>
              <a:t>https://www.aafp.org/pubs/fpm/issues/2018/0300/p31.html#fpm20180300p31-ut1</a:t>
            </a:r>
            <a:endParaRPr lang="en-US" sz="1800" dirty="0"/>
          </a:p>
          <a:p>
            <a:r>
              <a:rPr lang="en-US" sz="1800" dirty="0"/>
              <a:t>Anne Paxton, Aravind Pillai, Kevin P.Q Phelan, Nicole </a:t>
            </a:r>
            <a:r>
              <a:rPr lang="en-US" sz="1800" dirty="0" err="1"/>
              <a:t>Cevette</a:t>
            </a:r>
            <a:r>
              <a:rPr lang="en-US" sz="1800" dirty="0"/>
              <a:t>, </a:t>
            </a:r>
            <a:r>
              <a:rPr lang="en-US" sz="1800" dirty="0" err="1"/>
              <a:t>Fatimatou</a:t>
            </a:r>
            <a:r>
              <a:rPr lang="en-US" sz="1800" dirty="0"/>
              <a:t> Bah et Sharon </a:t>
            </a:r>
            <a:r>
              <a:rPr lang="en-US" sz="1800" dirty="0" err="1"/>
              <a:t>Akabas</a:t>
            </a:r>
            <a:r>
              <a:rPr lang="en-US" sz="1800" dirty="0"/>
              <a:t>, « Dietary acculturation of recent immigrants from West Africa to New York City », Face à face [En </a:t>
            </a:r>
            <a:r>
              <a:rPr lang="en-US" sz="1800" dirty="0" err="1"/>
              <a:t>ligne</a:t>
            </a:r>
            <a:r>
              <a:rPr lang="en-US" sz="1800" dirty="0"/>
              <a:t>], 13 | 2016, mis </a:t>
            </a:r>
            <a:r>
              <a:rPr lang="en-US" sz="1800" dirty="0" err="1"/>
              <a:t>en</a:t>
            </a:r>
            <a:r>
              <a:rPr lang="en-US" sz="1800" dirty="0"/>
              <a:t> </a:t>
            </a:r>
            <a:r>
              <a:rPr lang="en-US" sz="1800" dirty="0" err="1"/>
              <a:t>ligne</a:t>
            </a:r>
            <a:r>
              <a:rPr lang="en-US" sz="1800" dirty="0"/>
              <a:t> le 09 </a:t>
            </a:r>
            <a:r>
              <a:rPr lang="en-US" sz="1800" dirty="0" err="1"/>
              <a:t>avril</a:t>
            </a:r>
            <a:r>
              <a:rPr lang="en-US" sz="1800" dirty="0"/>
              <a:t> 2016, </a:t>
            </a:r>
            <a:r>
              <a:rPr lang="en-US" sz="1800" dirty="0" err="1"/>
              <a:t>consulté</a:t>
            </a:r>
            <a:r>
              <a:rPr lang="en-US" sz="1800" dirty="0"/>
              <a:t> le 19 </a:t>
            </a:r>
            <a:r>
              <a:rPr lang="en-US" sz="1800" dirty="0" err="1"/>
              <a:t>janvier</a:t>
            </a:r>
            <a:r>
              <a:rPr lang="en-US" sz="1800" dirty="0"/>
              <a:t> 2024. URL : </a:t>
            </a:r>
            <a:r>
              <a:rPr lang="en-US" sz="1800" dirty="0">
                <a:hlinkClick r:id="rId6"/>
              </a:rPr>
              <a:t>http://journals.openedition.org/faceaface/1023</a:t>
            </a:r>
            <a:r>
              <a:rPr lang="en-US" sz="1800" dirty="0"/>
              <a:t> </a:t>
            </a:r>
          </a:p>
          <a:p>
            <a:pPr marL="0" indent="0">
              <a:buNone/>
            </a:pPr>
            <a:endParaRPr lang="en-US" sz="1800" dirty="0"/>
          </a:p>
          <a:p>
            <a:endParaRPr lang="el-GR" sz="1800" dirty="0"/>
          </a:p>
        </p:txBody>
      </p:sp>
      <p:sp>
        <p:nvSpPr>
          <p:cNvPr id="4" name="Τίτλος 1">
            <a:extLst>
              <a:ext uri="{FF2B5EF4-FFF2-40B4-BE49-F238E27FC236}">
                <a16:creationId xmlns:a16="http://schemas.microsoft.com/office/drawing/2014/main" id="{6E058616-C18C-4500-A384-B339255A4986}"/>
              </a:ext>
            </a:extLst>
          </p:cNvPr>
          <p:cNvSpPr txBox="1">
            <a:spLocks/>
          </p:cNvSpPr>
          <p:nvPr/>
        </p:nvSpPr>
        <p:spPr>
          <a:xfrm>
            <a:off x="436161" y="1071626"/>
            <a:ext cx="11059692" cy="605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r>
              <a:rPr lang="en-US" sz="3600" dirty="0">
                <a:solidFill>
                  <a:srgbClr val="C01E24"/>
                </a:solidFill>
              </a:rPr>
              <a:t>Παραπομπές, περαιτέρω αναγνώσεις και κλείσιμο</a:t>
            </a:r>
          </a:p>
        </p:txBody>
      </p:sp>
    </p:spTree>
    <p:extLst>
      <p:ext uri="{BB962C8B-B14F-4D97-AF65-F5344CB8AC3E}">
        <p14:creationId xmlns:p14="http://schemas.microsoft.com/office/powerpoint/2010/main" val="109626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Συγχαρητήρια!</a:t>
            </a:r>
            <a:br>
              <a:rPr lang="en-US" sz="2800" dirty="0">
                <a:solidFill>
                  <a:srgbClr val="C01E24"/>
                </a:solidFill>
                <a:latin typeface="+mj-lt"/>
              </a:rPr>
            </a:br>
            <a:r>
              <a:rPr lang="en-US" sz="2800">
                <a:solidFill>
                  <a:srgbClr val="C01E24"/>
                </a:solidFill>
                <a:latin typeface="+mj-lt"/>
              </a:rPr>
              <a:t>Ολοκληρώσατε τη </a:t>
            </a:r>
            <a:r>
              <a:rPr lang="en-GB" sz="2800">
                <a:solidFill>
                  <a:srgbClr val="C01E24"/>
                </a:solidFill>
                <a:latin typeface="+mj-lt"/>
              </a:rPr>
              <a:t>διδασκαλία </a:t>
            </a:r>
            <a:r>
              <a:rPr lang="en-GB" sz="2800" dirty="0">
                <a:solidFill>
                  <a:srgbClr val="C01E24"/>
                </a:solidFill>
                <a:latin typeface="+mj-lt"/>
              </a:rPr>
              <a:t>αυτής της </a:t>
            </a:r>
            <a:r>
              <a:rPr lang="en-US" sz="2800" dirty="0">
                <a:solidFill>
                  <a:srgbClr val="C01E24"/>
                </a:solidFill>
                <a:latin typeface="+mj-lt"/>
              </a:rPr>
              <a:t>ενότητας!</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lnSpcReduction="10000"/>
          </a:bodyPr>
          <a:lstStyle/>
          <a:p>
            <a:pPr algn="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0" name="Εικόνα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Στόχοι</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Διατροφή και σχετικές εφαρμογές υγείας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70032" y="2477019"/>
            <a:ext cx="7754134" cy="3332039"/>
          </a:xfrm>
        </p:spPr>
        <p:txBody>
          <a:bodyPr>
            <a:normAutofit/>
          </a:bodyPr>
          <a:lstStyle/>
          <a:p>
            <a:r>
              <a:rPr lang="en-GB" sz="2400" dirty="0"/>
              <a:t>Να εφοδιάσει τους συμμετέχοντες με τις απαραίτητες γνώσεις ώστε να λαμβάνουν τεκμηριωμένες αποφάσεις σχετικά με την υιοθέτηση υγιεινών διατροφικών συνηθειών και τη διατήρηση της βέλτιστης υγείας.  </a:t>
            </a:r>
          </a:p>
          <a:p>
            <a:r>
              <a:rPr lang="en-GB" sz="2400" dirty="0"/>
              <a:t>Να εξοπλίσει τους συμμετέχοντες με τις γνώσεις που απαιτούνται για την αξιοποίηση των εφαρμογών διατροφής </a:t>
            </a:r>
            <a:r>
              <a:rPr lang="el-GR" sz="2400" dirty="0"/>
              <a:t>και</a:t>
            </a:r>
            <a:r>
              <a:rPr lang="en-GB" sz="2400" dirty="0"/>
              <a:t> την επίτευξη των στόχων που σχετίζονται με τη διατροφή. </a:t>
            </a:r>
            <a:endParaRPr lang="en-US" sz="2400" dirty="0"/>
          </a:p>
        </p:txBody>
      </p:sp>
      <p:sp>
        <p:nvSpPr>
          <p:cNvPr id="3" name="TextBox 2">
            <a:extLst>
              <a:ext uri="{FF2B5EF4-FFF2-40B4-BE49-F238E27FC236}">
                <a16:creationId xmlns:a16="http://schemas.microsoft.com/office/drawing/2014/main" id="{6B62EC9E-F86E-EA56-E1BA-154A2662642E}"/>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Πηγή: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0A05922C-A05A-FDEA-0718-6D2DC261A24D}"/>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Δεξιότητες</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Διατροφή και σχετικές εφαρμογές υγείας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325883" y="2229284"/>
            <a:ext cx="6314063" cy="3389344"/>
          </a:xfrm>
        </p:spPr>
        <p:txBody>
          <a:bodyPr>
            <a:normAutofit/>
          </a:bodyPr>
          <a:lstStyle/>
          <a:p>
            <a:r>
              <a:rPr lang="en-GB" dirty="0"/>
              <a:t>Οι συμμετέχοντες θα αποκτήσουν τις δεξιότητες που απαιτούνται για την αξιοποίηση των εφαρμογών διατροφής </a:t>
            </a:r>
            <a:r>
              <a:rPr lang="el-GR" dirty="0"/>
              <a:t>και</a:t>
            </a:r>
            <a:r>
              <a:rPr lang="en-GB" dirty="0"/>
              <a:t> την επίτευξη των στόχων που σχετίζονται με τη διατροφή. </a:t>
            </a:r>
          </a:p>
          <a:p>
            <a:r>
              <a:rPr lang="en-GB" dirty="0"/>
              <a:t>Οι δεξιότητες των συμμετεχόντων θα ενισχυθούν ώστε να λαμβάνουν τεκμηριωμένες αποφάσεις σχετικά με την επιλογή, τη χρήση και την ενσωμάτωση των εφαρμογών στην καθημερινή διατροφή </a:t>
            </a:r>
            <a:r>
              <a:rPr lang="el-GR" dirty="0"/>
              <a:t>τους</a:t>
            </a:r>
            <a:r>
              <a:rPr lang="en-GB" dirty="0"/>
              <a:t>. </a:t>
            </a:r>
            <a:endParaRPr lang="en-US" dirty="0"/>
          </a:p>
        </p:txBody>
      </p:sp>
      <p:sp>
        <p:nvSpPr>
          <p:cNvPr id="4" name="Ορθογώνιο 1">
            <a:extLst>
              <a:ext uri="{FF2B5EF4-FFF2-40B4-BE49-F238E27FC236}">
                <a16:creationId xmlns:a16="http://schemas.microsoft.com/office/drawing/2014/main" id="{4D4EF1C9-A165-9D5C-BFBE-A918BD370AA2}"/>
              </a:ext>
            </a:extLst>
          </p:cNvPr>
          <p:cNvSpPr/>
          <p:nvPr/>
        </p:nvSpPr>
        <p:spPr>
          <a:xfrm>
            <a:off x="3419912" y="6129356"/>
            <a:ext cx="8772088" cy="276999"/>
          </a:xfrm>
          <a:prstGeom prst="rect">
            <a:avLst/>
          </a:prstGeom>
        </p:spPr>
        <p:txBody>
          <a:bodyPr wrap="square">
            <a:spAutoFit/>
          </a:bodyPr>
          <a:lstStyle/>
          <a:p>
            <a:pPr algn="r"/>
            <a:r>
              <a:rPr lang="el-GR" sz="1200" dirty="0">
                <a:hlinkClick r:id="rId3"/>
              </a:rPr>
              <a:t>Πηγή: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29FCA645-ADA7-FF37-A584-C0AE1A1F2F2C}"/>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838200" y="281746"/>
            <a:ext cx="10515600" cy="893179"/>
          </a:xfrm>
        </p:spPr>
        <p:txBody>
          <a:bodyPr>
            <a:normAutofit/>
          </a:bodyPr>
          <a:lstStyle/>
          <a:p>
            <a:r>
              <a:rPr lang="en-US" altLang="el-GR" sz="2000" dirty="0">
                <a:solidFill>
                  <a:srgbClr val="C01E24"/>
                </a:solidFill>
              </a:rPr>
              <a:t>6.1.1</a:t>
            </a:r>
            <a:r>
              <a:rPr lang="en-US" altLang="el-GR" dirty="0"/>
              <a:t/>
            </a:r>
            <a:br>
              <a:rPr lang="en-US" altLang="el-GR" dirty="0"/>
            </a:br>
            <a:r>
              <a:rPr lang="en-US" altLang="el-GR" dirty="0">
                <a:solidFill>
                  <a:srgbClr val="C01E24"/>
                </a:solidFill>
              </a:rPr>
              <a:t>Γενικές γνώσεις διατροφής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612285" y="1257854"/>
            <a:ext cx="5157787" cy="503020"/>
          </a:xfrm>
        </p:spPr>
        <p:txBody>
          <a:bodyPr>
            <a:normAutofit/>
          </a:bodyPr>
          <a:lstStyle/>
          <a:p>
            <a:r>
              <a:rPr lang="en-US" sz="2200" dirty="0">
                <a:solidFill>
                  <a:srgbClr val="203864"/>
                </a:solidFill>
                <a:sym typeface="Arial" panose="020B0604020202020204" pitchFamily="34" charset="0"/>
              </a:rPr>
              <a:t>Στόχοι</a:t>
            </a:r>
          </a:p>
        </p:txBody>
      </p:sp>
      <p:pic>
        <p:nvPicPr>
          <p:cNvPr id="7" name="Picture 2" descr="Ambition abstract concept">
            <a:extLst>
              <a:ext uri="{FF2B5EF4-FFF2-40B4-BE49-F238E27FC236}">
                <a16:creationId xmlns:a16="http://schemas.microsoft.com/office/drawing/2014/main" id="{BB94E161-A0C2-BA32-260A-2DD22CA91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2284" y="1843802"/>
            <a:ext cx="6617855" cy="4450803"/>
          </a:xfrm>
        </p:spPr>
        <p:txBody>
          <a:bodyPr>
            <a:noAutofit/>
          </a:bodyPr>
          <a:lstStyle/>
          <a:p>
            <a:r>
              <a:rPr lang="en-US" dirty="0"/>
              <a:t>Απόκτηση γενικών γνώσεων </a:t>
            </a:r>
            <a:r>
              <a:rPr lang="en-GB" dirty="0"/>
              <a:t>διατροφής.</a:t>
            </a:r>
          </a:p>
          <a:p>
            <a:pPr lvl="0">
              <a:lnSpc>
                <a:spcPct val="100000"/>
              </a:lnSpc>
            </a:pPr>
            <a:r>
              <a:rPr lang="en-GB" dirty="0" err="1"/>
              <a:t>Εισ</a:t>
            </a:r>
            <a:r>
              <a:rPr lang="en-GB" dirty="0"/>
              <a:t>αγωγή </a:t>
            </a:r>
            <a:r>
              <a:rPr lang="el-GR" dirty="0"/>
              <a:t>στη</a:t>
            </a:r>
            <a:r>
              <a:rPr lang="en-GB" dirty="0"/>
              <a:t> βα</a:t>
            </a:r>
            <a:r>
              <a:rPr lang="en-GB" dirty="0" err="1"/>
              <a:t>σική</a:t>
            </a:r>
            <a:r>
              <a:rPr lang="en-GB" dirty="0"/>
              <a:t> </a:t>
            </a:r>
            <a:r>
              <a:rPr lang="en-GB" dirty="0" err="1"/>
              <a:t>ορολογί</a:t>
            </a:r>
            <a:r>
              <a:rPr lang="en-GB" dirty="0"/>
              <a:t>α που σχετίζεται με τη διατροφή (π.χ. ενέργεια, μακροθρεπτικά συστατικά, μικροθρεπτικά συστατικά κ.λπ.)</a:t>
            </a:r>
            <a:endParaRPr lang="en-US" dirty="0"/>
          </a:p>
          <a:p>
            <a:pPr lvl="0"/>
            <a:r>
              <a:rPr lang="en-US" dirty="0"/>
              <a:t>Διερεύνηση των επιδράσεων των μακροθρεπτικών και μικροθρεπτικών συστατικών στον ανθρώπινο οργανισμό.</a:t>
            </a:r>
          </a:p>
          <a:p>
            <a:pPr lvl="0"/>
            <a:r>
              <a:rPr lang="el-GR" dirty="0"/>
              <a:t>Απόκτηση γνώσεων σχετικά με </a:t>
            </a:r>
            <a:r>
              <a:rPr lang="en-US" dirty="0"/>
              <a:t>τα τρόφιμα με υψηλή περιεκτικότητα σε συγκεκριμένα θρεπτικά συστατικά. </a:t>
            </a:r>
            <a:endParaRPr lang="el-GR" dirty="0"/>
          </a:p>
        </p:txBody>
      </p:sp>
      <p:sp>
        <p:nvSpPr>
          <p:cNvPr id="8" name="TextBox 7">
            <a:extLst>
              <a:ext uri="{FF2B5EF4-FFF2-40B4-BE49-F238E27FC236}">
                <a16:creationId xmlns:a16="http://schemas.microsoft.com/office/drawing/2014/main" id="{DCEAE56A-A29F-8E8A-1C09-FBD6B93BDEAA}"/>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Πηγή: </a:t>
            </a:r>
            <a:r>
              <a:rPr lang="en-US" sz="1200" dirty="0" err="1">
                <a:hlinkClick r:id="rId4"/>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548159"/>
            <a:ext cx="11059692" cy="605096"/>
          </a:xfrm>
        </p:spPr>
        <p:txBody>
          <a:bodyPr/>
          <a:lstStyle/>
          <a:p>
            <a:r>
              <a:rPr lang="it-IT" dirty="0"/>
              <a:t>Διατροφικές προκλήσεις που αντιμετωπίζουν οι μετανάστες </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311262" y="1153255"/>
            <a:ext cx="11724794" cy="3767372"/>
          </a:xfrm>
        </p:spPr>
        <p:txBody>
          <a:bodyPr>
            <a:normAutofit/>
          </a:bodyPr>
          <a:lstStyle/>
          <a:p>
            <a:pPr>
              <a:lnSpc>
                <a:spcPct val="120000"/>
              </a:lnSpc>
            </a:pPr>
            <a:r>
              <a:rPr lang="en-US" dirty="0"/>
              <a:t>Διάφορες διατροφικές προκλήσεις κατά τη διάρκεια και μετά τη μετανάστευση.</a:t>
            </a:r>
          </a:p>
          <a:p>
            <a:pPr>
              <a:lnSpc>
                <a:spcPct val="120000"/>
              </a:lnSpc>
            </a:pPr>
            <a:r>
              <a:rPr lang="en-US" dirty="0"/>
              <a:t>Παράγοντες που επηρεάζουν τη διατροφή των μεταναστών:</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Γενικές γνώσεις διατροφής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Ορθογώνιο 6">
            <a:extLst>
              <a:ext uri="{FF2B5EF4-FFF2-40B4-BE49-F238E27FC236}">
                <a16:creationId xmlns:a16="http://schemas.microsoft.com/office/drawing/2014/main" id="{DC32D924-C87E-3217-DC68-A9420CF8E933}"/>
              </a:ext>
            </a:extLst>
          </p:cNvPr>
          <p:cNvSpPr/>
          <p:nvPr/>
        </p:nvSpPr>
        <p:spPr>
          <a:xfrm>
            <a:off x="311262" y="2909930"/>
            <a:ext cx="8188380" cy="27948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buFont typeface="Wingdings" panose="05000000000000000000" pitchFamily="2" charset="2"/>
              <a:buChar char="ü"/>
            </a:pPr>
            <a:r>
              <a:rPr lang="en-US" sz="2000" dirty="0">
                <a:solidFill>
                  <a:schemeClr val="tx1"/>
                </a:solidFill>
              </a:rPr>
              <a:t>Κοινωνικοί παράγοντες </a:t>
            </a:r>
            <a:r>
              <a:rPr lang="en-US" sz="2000" i="1" dirty="0">
                <a:solidFill>
                  <a:schemeClr val="tx1"/>
                </a:solidFill>
              </a:rPr>
              <a:t>(π.χ. έλλειψη χρόνου, κοινωνικά δίκτυα, </a:t>
            </a:r>
            <a:r>
              <a:rPr lang="en-US" sz="2000" i="1" dirty="0" smtClean="0">
                <a:solidFill>
                  <a:schemeClr val="tx1"/>
                </a:solidFill>
              </a:rPr>
              <a:t>άγχος κ.λπ</a:t>
            </a:r>
            <a:r>
              <a:rPr lang="en-US" sz="2000" i="1" dirty="0">
                <a:solidFill>
                  <a:schemeClr val="tx1"/>
                </a:solidFill>
              </a:rPr>
              <a:t>.)</a:t>
            </a:r>
          </a:p>
          <a:p>
            <a:pPr lvl="1">
              <a:lnSpc>
                <a:spcPct val="150000"/>
              </a:lnSpc>
              <a:buFont typeface="Wingdings" panose="05000000000000000000" pitchFamily="2" charset="2"/>
              <a:buChar char="ü"/>
            </a:pPr>
            <a:r>
              <a:rPr lang="en-US" sz="2000" dirty="0">
                <a:solidFill>
                  <a:schemeClr val="tx1"/>
                </a:solidFill>
              </a:rPr>
              <a:t>Οικονομικοί περιορισμοί και οικονομική προσιτότητα των τροφίμων</a:t>
            </a:r>
          </a:p>
          <a:p>
            <a:pPr lvl="1">
              <a:lnSpc>
                <a:spcPct val="150000"/>
              </a:lnSpc>
              <a:buFont typeface="Wingdings" panose="05000000000000000000" pitchFamily="2" charset="2"/>
              <a:buChar char="ü"/>
            </a:pPr>
            <a:r>
              <a:rPr lang="en-US" sz="2000" dirty="0">
                <a:solidFill>
                  <a:schemeClr val="tx1"/>
                </a:solidFill>
              </a:rPr>
              <a:t>Συνθήκες στέγασης</a:t>
            </a:r>
          </a:p>
          <a:p>
            <a:pPr lvl="1">
              <a:lnSpc>
                <a:spcPct val="150000"/>
              </a:lnSpc>
              <a:buFont typeface="Wingdings" panose="05000000000000000000" pitchFamily="2" charset="2"/>
              <a:buChar char="ü"/>
            </a:pPr>
            <a:r>
              <a:rPr lang="en-US" sz="2000" dirty="0">
                <a:solidFill>
                  <a:schemeClr val="tx1"/>
                </a:solidFill>
              </a:rPr>
              <a:t>Πολιτιστικά ζητήματα </a:t>
            </a:r>
            <a:r>
              <a:rPr lang="en-US" sz="2000" i="1" dirty="0">
                <a:solidFill>
                  <a:schemeClr val="tx1"/>
                </a:solidFill>
              </a:rPr>
              <a:t>(π.χ. γλωσσικά εμπόδια, θρησκεία, έθιμα</a:t>
            </a:r>
            <a:r>
              <a:rPr lang="el-GR" sz="2000" i="1" dirty="0">
                <a:solidFill>
                  <a:schemeClr val="tx1"/>
                </a:solidFill>
              </a:rPr>
              <a:t>, </a:t>
            </a:r>
            <a:r>
              <a:rPr lang="en-US" sz="2000" i="1" dirty="0">
                <a:solidFill>
                  <a:schemeClr val="tx1"/>
                </a:solidFill>
              </a:rPr>
              <a:t>γευστικές προτιμήσεις, πρακτικές και πεποιθήσεις υγειονομικής περίθαλψης)</a:t>
            </a:r>
          </a:p>
          <a:p>
            <a:pPr lvl="1">
              <a:lnSpc>
                <a:spcPct val="150000"/>
              </a:lnSpc>
              <a:buFont typeface="Wingdings" panose="05000000000000000000" pitchFamily="2" charset="2"/>
              <a:buChar char="ü"/>
            </a:pPr>
            <a:r>
              <a:rPr lang="en-US" sz="2000" dirty="0">
                <a:solidFill>
                  <a:schemeClr val="tx1"/>
                </a:solidFill>
              </a:rPr>
              <a:t>Πολιτικοί παράγοντες </a:t>
            </a:r>
            <a:r>
              <a:rPr lang="en-US" sz="2000" i="1" dirty="0">
                <a:solidFill>
                  <a:schemeClr val="tx1"/>
                </a:solidFill>
              </a:rPr>
              <a:t>(π.χ. κυβερνητική στήριξη, προγράμματα επισιτιστικής βοήθειας) </a:t>
            </a:r>
          </a:p>
        </p:txBody>
      </p:sp>
      <p:pic>
        <p:nvPicPr>
          <p:cNvPr id="1026" name="Picture 2" descr="Free poster migrants refugees illustration">
            <a:extLst>
              <a:ext uri="{FF2B5EF4-FFF2-40B4-BE49-F238E27FC236}">
                <a16:creationId xmlns:a16="http://schemas.microsoft.com/office/drawing/2014/main" id="{7D04E8E5-D3EF-9D0F-B34E-E88067144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065" y="1758351"/>
            <a:ext cx="3016673" cy="4267200"/>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4"/>
              </a:rPr>
              <a:t>Πηγή| </a:t>
            </a:r>
            <a:r>
              <a:rPr lang="el-GR" sz="1200" dirty="0">
                <a:hlinkClick r:id="rId5"/>
              </a:rPr>
              <a:t>Άδεια </a:t>
            </a:r>
            <a:r>
              <a:rPr lang="en-US" sz="1200" dirty="0" err="1">
                <a:hlinkClick r:id="rId5"/>
              </a:rPr>
              <a:t>Pixabay</a:t>
            </a:r>
            <a:endParaRPr lang="en-US" sz="1200" dirty="0"/>
          </a:p>
        </p:txBody>
      </p:sp>
    </p:spTree>
    <p:extLst>
      <p:ext uri="{BB962C8B-B14F-4D97-AF65-F5344CB8AC3E}">
        <p14:creationId xmlns:p14="http://schemas.microsoft.com/office/powerpoint/2010/main" val="130394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919423"/>
            <a:ext cx="11059692" cy="605096"/>
          </a:xfrm>
        </p:spPr>
        <p:txBody>
          <a:bodyPr/>
          <a:lstStyle/>
          <a:p>
            <a:r>
              <a:rPr lang="it-IT" dirty="0"/>
              <a:t>Θρεπτικά συστατικά</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1914532"/>
            <a:ext cx="11059693" cy="3767372"/>
          </a:xfrm>
        </p:spPr>
        <p:txBody>
          <a:bodyPr>
            <a:normAutofit lnSpcReduction="10000"/>
          </a:bodyPr>
          <a:lstStyle/>
          <a:p>
            <a:pPr>
              <a:lnSpc>
                <a:spcPct val="120000"/>
              </a:lnSpc>
            </a:pPr>
            <a:r>
              <a:rPr lang="en-US" dirty="0"/>
              <a:t>Οι τροφές που τρώμε παρέχουν τα </a:t>
            </a:r>
            <a:r>
              <a:rPr lang="en-US" b="1" dirty="0"/>
              <a:t>θρεπτικά συστατικά </a:t>
            </a:r>
            <a:r>
              <a:rPr lang="en-US" dirty="0"/>
              <a:t>- ουσίες απαραίτητες για την ανάπτυξη</a:t>
            </a:r>
            <a:r>
              <a:rPr lang="el-GR" dirty="0"/>
              <a:t> </a:t>
            </a:r>
            <a:r>
              <a:rPr lang="en-US" dirty="0"/>
              <a:t>και τη συντήρηση των ιστών του σώματος (π.χ. των μυών κ.λπ.) και για τη</a:t>
            </a:r>
            <a:r>
              <a:rPr lang="el-GR" dirty="0"/>
              <a:t>ν ορθή</a:t>
            </a:r>
            <a:r>
              <a:rPr lang="en-US" dirty="0"/>
              <a:t> ρύθμιση ζωτικών διεργασιών (π.χ. της αναπνοής κ.λπ.).</a:t>
            </a:r>
          </a:p>
          <a:p>
            <a:pPr>
              <a:lnSpc>
                <a:spcPct val="120000"/>
              </a:lnSpc>
            </a:pPr>
            <a:r>
              <a:rPr lang="en-US" dirty="0"/>
              <a:t>Τα τρόφιμα είναι πολύπλοκα μείγματα διαφορετικών συστατικών, που παρέχουν διαφορετικές ποσότητες των θρεπτικών συστατικών που χρειάζεται ο οργανισμός. </a:t>
            </a:r>
          </a:p>
          <a:p>
            <a:pPr>
              <a:lnSpc>
                <a:spcPct val="120000"/>
              </a:lnSpc>
            </a:pPr>
            <a:r>
              <a:rPr lang="en-US" dirty="0"/>
              <a:t>Το σώμα δεν μπορεί να παράγει τα περισσότερα από τα θρεπτικά συστατικά που χρειάζεται, επομένως πρέπει να λαμβάνουμε επαρκείς ποσότητες από τη διατροφή μας για να καλύψουμε τις ατομικές μας διατροφικές ανάγκες.</a:t>
            </a:r>
          </a:p>
        </p:txBody>
      </p:sp>
      <p:sp>
        <p:nvSpPr>
          <p:cNvPr id="2" name="Ορθογώνιο 7">
            <a:extLst>
              <a:ext uri="{FF2B5EF4-FFF2-40B4-BE49-F238E27FC236}">
                <a16:creationId xmlns:a16="http://schemas.microsoft.com/office/drawing/2014/main" id="{B444A2CB-1F9B-33ED-8EF2-A6787808B0C6}"/>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Γενικές γνώσεις διατροφής</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168229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GR ETA6 1 Health Apps for Nutrition TEACHING SESSION greek"/>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aWNt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pY2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Wlj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pY2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pY2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pY2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aWNtYFQaV5GsAAABvAAAAHAAAAHVuaXZlcnNhbC9sb2NhbF9zZXR0aW5ncy54bWwNyrEKwkAMANC9XxEySB3Uugn2rpujCK0fENogB7mk9ELRv/e2N7x++GaBnbeSTANezx0C62xL0k/A9/Q43RCKky4kphxQDWGITS82k4zsXmOBVejH28S5wvlJuc4XqbOkAu1B/B6PeInNH1BLAwQUAAIACABbWNt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bWNtYOp3ncEsAAABrAAAAGwAAAHVuaXZlcnNhbC91bml2ZXJzYWwucG5nLnhtbLOxr8jNUShLLSrOzM+zVTLUM1Cyt+PlsikoSi3LTC1XqACKAQUhQEmhEsg1QnDLM1NKMoBCBhYWCMGM1Mz0jBJbJQtDM7igPtBMAFBLAQIAABQAAgAIAKl+UE82YVgCRwMAAOEJAAAUAAAAAAAAAAEAAAAAAAAAAAB1bml2ZXJzYWwvcGxheWVyLnhtbFBLAQIAABQAAgAIAFpY21i1N/SoHAUAAOETAAAdAAAAAAAAAAEAAAAAAHkDAAB1bml2ZXJzYWwvY29tbW9uX21lc3NhZ2VzLmxuZ1BLAQIAABQAAgAIAFpY21gVHmAbowAAAH8BAAAuAAAAAAAAAAEAAAAAANAIAAB1bml2ZXJzYWwvcGxheWJhY2tfYW5kX25hdmlnYXRpb25fc2V0dGluZ3MueG1sUEsBAgAAFAACAAgAWljbWHRJNR88BAAADBUAACcAAAAAAAAAAQAAAAAAvwkAAHVuaXZlcnNhbC9mbGFzaF9wdWJsaXNoaW5nX3NldHRpbmdzLnhtbFBLAQIAABQAAgAIAFpY21g3i4dqewMAAKwMAAAhAAAAAAAAAAEAAAAAAEAOAAB1bml2ZXJzYWwvZmxhc2hfc2tpbl9zZXR0aW5ncy54bWxQSwECAAAUAAIACABaWNtYpq9WIzYEAACWFAAAJgAAAAAAAAABAAAAAAD6EQAAdW5pdmVyc2FsL2h0bWxfcHVibGlzaGluZ19zZXR0aW5ncy54bWxQSwECAAAUAAIACABaWNtYJg9+6LABAABvBgAAHwAAAAAAAAABAAAAAAB0FgAAdW5pdmVyc2FsL2h0bWxfc2tpbl9zZXR0aW5ncy5qc1BLAQIAABQAAgAIAFpY21gVBpXkawAAAG8AAAAcAAAAAAAAAAEAAAAAAGEYAAB1bml2ZXJzYWwvbG9jYWxfc2V0dGluZ3MueG1sUEsBAgAAFAACAAgAW1jbWPV0pn6tEQAAqzkAABcAAAAAAAAAAAAAAAAABhkAAHVuaXZlcnNhbC91bml2ZXJzYWwucG5nUEsBAgAAFAACAAgAW1jbWDqd53BLAAAAawAAABsAAAAAAAAAAQAAAAAA6CoAAHVuaXZlcnNhbC91bml2ZXJzYWwucG5nLnhtbFBLBQYAAAAACgAKAAYDAABsKwAAAAA="/>
  <p:tag name="ISPRING_LMS_API_VERSION" val="SCORM 1.2"/>
  <p:tag name="ISPRING_ULTRA_SCORM_COURSE_ID" val="5E6B1AEC-0810-4CE5-A71D-9E77E32B1A55"/>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6&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GR ETA6 1 Health Apps for Nutrition TEACHING SESSION greek"/>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8031</TotalTime>
  <Words>4651</Words>
  <Application>Microsoft Office PowerPoint</Application>
  <PresentationFormat>Ευρεία οθόνη</PresentationFormat>
  <Paragraphs>545</Paragraphs>
  <Slides>46</Slides>
  <Notes>46</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46</vt:i4>
      </vt:variant>
    </vt:vector>
  </HeadingPairs>
  <TitlesOfParts>
    <vt:vector size="58" baseType="lpstr">
      <vt:lpstr>Adobe Gothic Std B</vt:lpstr>
      <vt:lpstr>MS PGothic</vt:lpstr>
      <vt:lpstr>Abadi Extra Light</vt:lpstr>
      <vt:lpstr>Arial</vt:lpstr>
      <vt:lpstr>Calibri</vt:lpstr>
      <vt:lpstr>Calibri Light</vt:lpstr>
      <vt:lpstr>Gill Sans Nova</vt:lpstr>
      <vt:lpstr>Impact</vt:lpstr>
      <vt:lpstr>Roboto</vt:lpstr>
      <vt:lpstr>Wingdings</vt:lpstr>
      <vt:lpstr>Wingdings 2</vt:lpstr>
      <vt:lpstr>Θέμα του Office</vt:lpstr>
      <vt:lpstr>Παρουσίαση του PowerPoint</vt:lpstr>
      <vt:lpstr>Παρουσίαση του PowerPoint</vt:lpstr>
      <vt:lpstr>Εταίροι</vt:lpstr>
      <vt:lpstr>Διδακτική συνεδρία:  Περιεχόμενο</vt:lpstr>
      <vt:lpstr>Στόχοι</vt:lpstr>
      <vt:lpstr>Δεξιότητες</vt:lpstr>
      <vt:lpstr>6.1.1 Γενικές γνώσεις διατροφής</vt:lpstr>
      <vt:lpstr>Διατροφικές προκλήσεις που αντιμετωπίζουν οι μετανάστες </vt:lpstr>
      <vt:lpstr>Θρεπτικά συστατικά</vt:lpstr>
      <vt:lpstr>Ενέργεια και θερμίδες</vt:lpstr>
      <vt:lpstr>Μακροθρεπτικά συστατικά</vt:lpstr>
      <vt:lpstr>Λίπος</vt:lpstr>
      <vt:lpstr>Υδατάνθρακες</vt:lpstr>
      <vt:lpstr>Πρωτεΐνη</vt:lpstr>
      <vt:lpstr>Μικροθρεπτικά συστατικά</vt:lpstr>
      <vt:lpstr>Νερό</vt:lpstr>
      <vt:lpstr>6.1.2 Κύριες αρχές της υγιεινής διατροφής </vt:lpstr>
      <vt:lpstr>Βασικές αρχές μιας υγιεινής διατροφής </vt:lpstr>
      <vt:lpstr>Κατανάλωση ποικιλίας τροφίμων &amp; κάλυψη των ατομικών διατροφικών αναγκών</vt:lpstr>
      <vt:lpstr>Τρώγοντας ποικιλία τροφίμων &amp; καλύπτοντας τις ατομικές διατροφικές ανάγκες</vt:lpstr>
      <vt:lpstr>Συμβουλές για υγιεινή διατροφή</vt:lpstr>
      <vt:lpstr>Συμβουλές για υγιεινή διατροφή</vt:lpstr>
      <vt:lpstr>6.1.3 Η σχέση μεταξύ διατροφής και υγείας</vt:lpstr>
      <vt:lpstr>Η διατροφή επηρεάζει την υγεία μας</vt:lpstr>
      <vt:lpstr>Η διατροφή επηρεάζει την υγεία μας</vt:lpstr>
      <vt:lpstr>Ο υποσιτισμός και οι μορφές του</vt:lpstr>
      <vt:lpstr>Προσαρμογές που πρέπει να κάνουν οι μετανάστες κατά την άφιξη</vt:lpstr>
      <vt:lpstr>Δείκτης μάζας σώματος (ΔΜΣ)</vt:lpstr>
      <vt:lpstr>Δείκτης μάζας σώματος (ΔΜΣ)</vt:lpstr>
      <vt:lpstr>6.1.4 Καθορισμός στόχων</vt:lpstr>
      <vt:lpstr>Γιατί είναι απαραίτητο;</vt:lpstr>
      <vt:lpstr>Τεχνική: ''SMART'' στοχοθεσία</vt:lpstr>
      <vt:lpstr>6.1.5 Εφαρμογές υγείας που σχετίζονται με τη διατροφή και τη χρησιμότητά τους</vt:lpstr>
      <vt:lpstr>Αύξηση του αριθμού των διαθέσιμων εφαρμογών διατροφής</vt:lpstr>
      <vt:lpstr>Οι πιο συνηθισμένοι τύποι εφαρμογών διατροφής</vt:lpstr>
      <vt:lpstr>Πιθανά χαρακτηριστικά των εφαρμογών διατροφής </vt:lpstr>
      <vt:lpstr>Πιθανά χαρακτηριστικά των εφαρμογών διατροφής </vt:lpstr>
      <vt:lpstr>Χρησιμότητα των εφαρμογών διατροφής </vt:lpstr>
      <vt:lpstr>6.1.6 Συζήτηση και αξιολόγηση</vt:lpstr>
      <vt:lpstr>Συζήτηση</vt:lpstr>
      <vt:lpstr>Ερωτηματολόγιο αξιολόγησης </vt:lpstr>
      <vt:lpstr>Ερωτηματολόγιο αξιολόγησης </vt:lpstr>
      <vt:lpstr>Παραπομπές, περαιτέρω αναγνώσεις και κλείσιμο</vt:lpstr>
      <vt:lpstr>Παραπομπές, περαιτέρω αναγνώσεις και κλείσιμο</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 ETA6 1 Health Apps for Nutrition TEACHING SESSION greek</dc:title>
  <dc:creator>pantelis bbalaouras</dc:creator>
  <cp:keywords>, docId:2E8DCABC71ED58BA9B7C29086B46A3F8</cp:keywords>
  <cp:lastModifiedBy>pantelis</cp:lastModifiedBy>
  <cp:revision>1014</cp:revision>
  <dcterms:created xsi:type="dcterms:W3CDTF">2020-06-02T13:31:56Z</dcterms:created>
  <dcterms:modified xsi:type="dcterms:W3CDTF">2024-07-05T12:24:09Z</dcterms:modified>
</cp:coreProperties>
</file>