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57" r:id="rId2"/>
    <p:sldId id="417" r:id="rId3"/>
    <p:sldId id="418" r:id="rId4"/>
    <p:sldId id="437" r:id="rId5"/>
    <p:sldId id="439" r:id="rId6"/>
    <p:sldId id="442" r:id="rId7"/>
    <p:sldId id="444" r:id="rId8"/>
    <p:sldId id="440" r:id="rId9"/>
    <p:sldId id="445" r:id="rId10"/>
    <p:sldId id="452" r:id="rId11"/>
    <p:sldId id="456" r:id="rId12"/>
    <p:sldId id="458" r:id="rId13"/>
    <p:sldId id="459" r:id="rId14"/>
    <p:sldId id="460" r:id="rId15"/>
    <p:sldId id="404" r:id="rId16"/>
  </p:sldIdLst>
  <p:sldSz cx="12192000" cy="6858000"/>
  <p:notesSz cx="6858000" cy="9144000"/>
  <p:custDataLst>
    <p:tags r:id="rId1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10022-5FDC-4D79-859D-DF0FECB18ADA}" v="69" dt="2024-05-01T12:04:23.601"/>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86871" autoAdjust="0"/>
  </p:normalViewPr>
  <p:slideViewPr>
    <p:cSldViewPr snapToGrid="0">
      <p:cViewPr varScale="1">
        <p:scale>
          <a:sx n="78" d="100"/>
          <a:sy n="78" d="100"/>
        </p:scale>
        <p:origin x="108" y="354"/>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355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92A10022-5FDC-4D79-859D-DF0FECB18ADA}"/>
    <pc:docChg chg="custSel delSld modSld modMainMaster">
      <pc:chgData name="pantelis balaouras" userId="25e8755020fc1734" providerId="LiveId" clId="{92A10022-5FDC-4D79-859D-DF0FECB18ADA}" dt="2024-05-01T12:04:23.601" v="143" actId="6549"/>
      <pc:docMkLst>
        <pc:docMk/>
      </pc:docMkLst>
      <pc:sldChg chg="del">
        <pc:chgData name="pantelis balaouras" userId="25e8755020fc1734" providerId="LiveId" clId="{92A10022-5FDC-4D79-859D-DF0FECB18ADA}" dt="2024-05-01T11:07:53.842" v="15" actId="47"/>
        <pc:sldMkLst>
          <pc:docMk/>
          <pc:sldMk cId="2363218854" sldId="383"/>
        </pc:sldMkLst>
      </pc:sldChg>
      <pc:sldChg chg="addSp delSp modSp">
        <pc:chgData name="pantelis balaouras" userId="25e8755020fc1734" providerId="LiveId" clId="{92A10022-5FDC-4D79-859D-DF0FECB18ADA}" dt="2024-05-01T11:08:10.316" v="18"/>
        <pc:sldMkLst>
          <pc:docMk/>
          <pc:sldMk cId="1915799683" sldId="404"/>
        </pc:sldMkLst>
        <pc:picChg chg="add mod">
          <ac:chgData name="pantelis balaouras" userId="25e8755020fc1734" providerId="LiveId" clId="{92A10022-5FDC-4D79-859D-DF0FECB18ADA}" dt="2024-05-01T11:08:10.316" v="18"/>
          <ac:picMkLst>
            <pc:docMk/>
            <pc:sldMk cId="1915799683" sldId="404"/>
            <ac:picMk id="3" creationId="{3A00D1BB-9C38-800B-1DDD-52559A4342E3}"/>
          </ac:picMkLst>
        </pc:picChg>
        <pc:picChg chg="del mod">
          <ac:chgData name="pantelis balaouras" userId="25e8755020fc1734" providerId="LiveId" clId="{92A10022-5FDC-4D79-859D-DF0FECB18ADA}" dt="2024-05-01T11:08:02.578" v="17" actId="478"/>
          <ac:picMkLst>
            <pc:docMk/>
            <pc:sldMk cId="1915799683" sldId="404"/>
            <ac:picMk id="2050" creationId="{2AB980B0-03D2-2E64-6760-C23D435A121F}"/>
          </ac:picMkLst>
        </pc:picChg>
      </pc:sldChg>
      <pc:sldChg chg="addSp delSp modSp mod delAnim modAnim">
        <pc:chgData name="pantelis balaouras" userId="25e8755020fc1734" providerId="LiveId" clId="{92A10022-5FDC-4D79-859D-DF0FECB18ADA}" dt="2024-05-01T11:59:28.704" v="81" actId="20577"/>
        <pc:sldMkLst>
          <pc:docMk/>
          <pc:sldMk cId="3998387987" sldId="437"/>
        </pc:sldMkLst>
        <pc:spChg chg="add mod">
          <ac:chgData name="pantelis balaouras" userId="25e8755020fc1734" providerId="LiveId" clId="{92A10022-5FDC-4D79-859D-DF0FECB18ADA}" dt="2024-05-01T11:44:34.806" v="33" actId="1076"/>
          <ac:spMkLst>
            <pc:docMk/>
            <pc:sldMk cId="3998387987" sldId="437"/>
            <ac:spMk id="3" creationId="{17264997-BBDF-1A84-F3D3-701F3ED59250}"/>
          </ac:spMkLst>
        </pc:spChg>
        <pc:spChg chg="mod">
          <ac:chgData name="pantelis balaouras" userId="25e8755020fc1734" providerId="LiveId" clId="{92A10022-5FDC-4D79-859D-DF0FECB18ADA}" dt="2024-05-01T11:59:28.704" v="81" actId="20577"/>
          <ac:spMkLst>
            <pc:docMk/>
            <pc:sldMk cId="3998387987" sldId="437"/>
            <ac:spMk id="4" creationId="{9651827C-5BB0-427C-8C65-8784AC89CEFC}"/>
          </ac:spMkLst>
        </pc:spChg>
        <pc:spChg chg="del">
          <ac:chgData name="pantelis balaouras" userId="25e8755020fc1734" providerId="LiveId" clId="{92A10022-5FDC-4D79-859D-DF0FECB18ADA}" dt="2024-05-01T11:44:29.459" v="32" actId="478"/>
          <ac:spMkLst>
            <pc:docMk/>
            <pc:sldMk cId="3998387987" sldId="437"/>
            <ac:spMk id="5" creationId="{88178301-C8A7-4724-8CF8-344EAE75664C}"/>
          </ac:spMkLst>
        </pc:spChg>
      </pc:sldChg>
      <pc:sldChg chg="addSp delSp modSp mod delAnim modAnim">
        <pc:chgData name="pantelis balaouras" userId="25e8755020fc1734" providerId="LiveId" clId="{92A10022-5FDC-4D79-859D-DF0FECB18ADA}" dt="2024-05-01T11:57:15.069" v="43" actId="1076"/>
        <pc:sldMkLst>
          <pc:docMk/>
          <pc:sldMk cId="3833976795" sldId="439"/>
        </pc:sldMkLst>
        <pc:spChg chg="add mod">
          <ac:chgData name="pantelis balaouras" userId="25e8755020fc1734" providerId="LiveId" clId="{92A10022-5FDC-4D79-859D-DF0FECB18ADA}" dt="2024-05-01T11:56:52.215" v="39" actId="1076"/>
          <ac:spMkLst>
            <pc:docMk/>
            <pc:sldMk cId="3833976795" sldId="439"/>
            <ac:spMk id="2" creationId="{5045F096-306F-A502-A0CD-F942A3196CC0}"/>
          </ac:spMkLst>
        </pc:spChg>
        <pc:spChg chg="add mod">
          <ac:chgData name="pantelis balaouras" userId="25e8755020fc1734" providerId="LiveId" clId="{92A10022-5FDC-4D79-859D-DF0FECB18ADA}" dt="2024-05-01T11:57:15.069" v="43" actId="1076"/>
          <ac:spMkLst>
            <pc:docMk/>
            <pc:sldMk cId="3833976795" sldId="439"/>
            <ac:spMk id="3" creationId="{404C7ADF-8A63-CE66-7BF4-7B2999D8822F}"/>
          </ac:spMkLst>
        </pc:spChg>
        <pc:spChg chg="del">
          <ac:chgData name="pantelis balaouras" userId="25e8755020fc1734" providerId="LiveId" clId="{92A10022-5FDC-4D79-859D-DF0FECB18ADA}" dt="2024-05-01T11:57:07.019" v="42" actId="478"/>
          <ac:spMkLst>
            <pc:docMk/>
            <pc:sldMk cId="3833976795" sldId="439"/>
            <ac:spMk id="5" creationId="{88178301-C8A7-4724-8CF8-344EAE75664C}"/>
          </ac:spMkLst>
        </pc:spChg>
        <pc:spChg chg="del">
          <ac:chgData name="pantelis balaouras" userId="25e8755020fc1734" providerId="LiveId" clId="{92A10022-5FDC-4D79-859D-DF0FECB18ADA}" dt="2024-05-01T11:56:34.978" v="37" actId="478"/>
          <ac:spMkLst>
            <pc:docMk/>
            <pc:sldMk cId="3833976795" sldId="439"/>
            <ac:spMk id="11" creationId="{B08E9EB4-6838-4FCD-B853-E6E51FCAD438}"/>
          </ac:spMkLst>
        </pc:spChg>
      </pc:sldChg>
      <pc:sldChg chg="addSp delSp modSp mod delAnim modAnim">
        <pc:chgData name="pantelis balaouras" userId="25e8755020fc1734" providerId="LiveId" clId="{92A10022-5FDC-4D79-859D-DF0FECB18ADA}" dt="2024-05-01T12:00:16.620" v="88" actId="1076"/>
        <pc:sldMkLst>
          <pc:docMk/>
          <pc:sldMk cId="1072759670" sldId="440"/>
        </pc:sldMkLst>
        <pc:spChg chg="add mod">
          <ac:chgData name="pantelis balaouras" userId="25e8755020fc1734" providerId="LiveId" clId="{92A10022-5FDC-4D79-859D-DF0FECB18ADA}" dt="2024-05-01T12:00:16.620" v="88" actId="1076"/>
          <ac:spMkLst>
            <pc:docMk/>
            <pc:sldMk cId="1072759670" sldId="440"/>
            <ac:spMk id="2" creationId="{2820AE4A-C0AE-8031-8456-F2AC0F597356}"/>
          </ac:spMkLst>
        </pc:spChg>
        <pc:spChg chg="add mod">
          <ac:chgData name="pantelis balaouras" userId="25e8755020fc1734" providerId="LiveId" clId="{92A10022-5FDC-4D79-859D-DF0FECB18ADA}" dt="2024-05-01T12:00:09.475" v="87" actId="1076"/>
          <ac:spMkLst>
            <pc:docMk/>
            <pc:sldMk cId="1072759670" sldId="440"/>
            <ac:spMk id="3" creationId="{40FAAD88-8716-A0B9-716A-49080BB8FEF3}"/>
          </ac:spMkLst>
        </pc:spChg>
        <pc:spChg chg="mod">
          <ac:chgData name="pantelis balaouras" userId="25e8755020fc1734" providerId="LiveId" clId="{92A10022-5FDC-4D79-859D-DF0FECB18ADA}" dt="2024-05-01T11:59:15.593" v="79" actId="6549"/>
          <ac:spMkLst>
            <pc:docMk/>
            <pc:sldMk cId="1072759670" sldId="440"/>
            <ac:spMk id="5" creationId="{88178301-C8A7-4724-8CF8-344EAE75664C}"/>
          </ac:spMkLst>
        </pc:spChg>
        <pc:spChg chg="add mod">
          <ac:chgData name="pantelis balaouras" userId="25e8755020fc1734" providerId="LiveId" clId="{92A10022-5FDC-4D79-859D-DF0FECB18ADA}" dt="2024-05-01T11:59:39.286" v="82" actId="1076"/>
          <ac:spMkLst>
            <pc:docMk/>
            <pc:sldMk cId="1072759670" sldId="440"/>
            <ac:spMk id="6" creationId="{27DAFA60-08FF-E63C-EBDB-145DF7E796E3}"/>
          </ac:spMkLst>
        </pc:spChg>
        <pc:spChg chg="del">
          <ac:chgData name="pantelis balaouras" userId="25e8755020fc1734" providerId="LiveId" clId="{92A10022-5FDC-4D79-859D-DF0FECB18ADA}" dt="2024-05-01T12:00:03.661" v="85" actId="478"/>
          <ac:spMkLst>
            <pc:docMk/>
            <pc:sldMk cId="1072759670" sldId="440"/>
            <ac:spMk id="10" creationId="{E448F981-31BC-4A5C-A52A-2CB296CA1B95}"/>
          </ac:spMkLst>
        </pc:spChg>
        <pc:spChg chg="del">
          <ac:chgData name="pantelis balaouras" userId="25e8755020fc1734" providerId="LiveId" clId="{92A10022-5FDC-4D79-859D-DF0FECB18ADA}" dt="2024-05-01T11:59:12.353" v="78" actId="478"/>
          <ac:spMkLst>
            <pc:docMk/>
            <pc:sldMk cId="1072759670" sldId="440"/>
            <ac:spMk id="11" creationId="{B08E9EB4-6838-4FCD-B853-E6E51FCAD438}"/>
          </ac:spMkLst>
        </pc:spChg>
        <pc:spChg chg="del mod">
          <ac:chgData name="pantelis balaouras" userId="25e8755020fc1734" providerId="LiveId" clId="{92A10022-5FDC-4D79-859D-DF0FECB18ADA}" dt="2024-05-01T12:00:05.098" v="86" actId="478"/>
          <ac:spMkLst>
            <pc:docMk/>
            <pc:sldMk cId="1072759670" sldId="440"/>
            <ac:spMk id="12" creationId="{330EFFD1-979D-4EE1-BDD9-918267F048CC}"/>
          </ac:spMkLst>
        </pc:spChg>
      </pc:sldChg>
      <pc:sldChg chg="modSp mod">
        <pc:chgData name="pantelis balaouras" userId="25e8755020fc1734" providerId="LiveId" clId="{92A10022-5FDC-4D79-859D-DF0FECB18ADA}" dt="2024-05-01T12:04:23.601" v="143" actId="6549"/>
        <pc:sldMkLst>
          <pc:docMk/>
          <pc:sldMk cId="2063507733" sldId="442"/>
        </pc:sldMkLst>
        <pc:spChg chg="mod">
          <ac:chgData name="pantelis balaouras" userId="25e8755020fc1734" providerId="LiveId" clId="{92A10022-5FDC-4D79-859D-DF0FECB18ADA}" dt="2024-05-01T12:04:23.601" v="143" actId="6549"/>
          <ac:spMkLst>
            <pc:docMk/>
            <pc:sldMk cId="2063507733" sldId="442"/>
            <ac:spMk id="5" creationId="{88178301-C8A7-4724-8CF8-344EAE75664C}"/>
          </ac:spMkLst>
        </pc:spChg>
        <pc:spChg chg="mod">
          <ac:chgData name="pantelis balaouras" userId="25e8755020fc1734" providerId="LiveId" clId="{92A10022-5FDC-4D79-859D-DF0FECB18ADA}" dt="2024-05-01T11:57:38.012" v="55" actId="20577"/>
          <ac:spMkLst>
            <pc:docMk/>
            <pc:sldMk cId="2063507733" sldId="442"/>
            <ac:spMk id="10" creationId="{E448F981-31BC-4A5C-A52A-2CB296CA1B95}"/>
          </ac:spMkLst>
        </pc:spChg>
      </pc:sldChg>
      <pc:sldChg chg="addSp delSp modSp mod delAnim modAnim">
        <pc:chgData name="pantelis balaouras" userId="25e8755020fc1734" providerId="LiveId" clId="{92A10022-5FDC-4D79-859D-DF0FECB18ADA}" dt="2024-05-01T11:58:26.063" v="68" actId="1076"/>
        <pc:sldMkLst>
          <pc:docMk/>
          <pc:sldMk cId="3053928393" sldId="444"/>
        </pc:sldMkLst>
        <pc:spChg chg="add mod">
          <ac:chgData name="pantelis balaouras" userId="25e8755020fc1734" providerId="LiveId" clId="{92A10022-5FDC-4D79-859D-DF0FECB18ADA}" dt="2024-05-01T11:58:26.063" v="68" actId="1076"/>
          <ac:spMkLst>
            <pc:docMk/>
            <pc:sldMk cId="3053928393" sldId="444"/>
            <ac:spMk id="2" creationId="{A45518AA-F061-EE6C-06B7-F594F1AC7F8C}"/>
          </ac:spMkLst>
        </pc:spChg>
        <pc:spChg chg="del">
          <ac:chgData name="pantelis balaouras" userId="25e8755020fc1734" providerId="LiveId" clId="{92A10022-5FDC-4D79-859D-DF0FECB18ADA}" dt="2024-05-01T11:58:16.508" v="67" actId="478"/>
          <ac:spMkLst>
            <pc:docMk/>
            <pc:sldMk cId="3053928393" sldId="444"/>
            <ac:spMk id="10" creationId="{E448F981-31BC-4A5C-A52A-2CB296CA1B95}"/>
          </ac:spMkLst>
        </pc:spChg>
      </pc:sldChg>
      <pc:sldChg chg="modSp mod">
        <pc:chgData name="pantelis balaouras" userId="25e8755020fc1734" providerId="LiveId" clId="{92A10022-5FDC-4D79-859D-DF0FECB18ADA}" dt="2024-05-01T12:00:57.899" v="109" actId="6549"/>
        <pc:sldMkLst>
          <pc:docMk/>
          <pc:sldMk cId="1769676193" sldId="452"/>
        </pc:sldMkLst>
        <pc:spChg chg="mod">
          <ac:chgData name="pantelis balaouras" userId="25e8755020fc1734" providerId="LiveId" clId="{92A10022-5FDC-4D79-859D-DF0FECB18ADA}" dt="2024-05-01T12:00:57.899" v="109" actId="6549"/>
          <ac:spMkLst>
            <pc:docMk/>
            <pc:sldMk cId="1769676193" sldId="452"/>
            <ac:spMk id="5" creationId="{88178301-C8A7-4724-8CF8-344EAE75664C}"/>
          </ac:spMkLst>
        </pc:spChg>
        <pc:spChg chg="mod">
          <ac:chgData name="pantelis balaouras" userId="25e8755020fc1734" providerId="LiveId" clId="{92A10022-5FDC-4D79-859D-DF0FECB18ADA}" dt="2024-05-01T12:00:51.231" v="100" actId="20577"/>
          <ac:spMkLst>
            <pc:docMk/>
            <pc:sldMk cId="1769676193" sldId="452"/>
            <ac:spMk id="10" creationId="{E448F981-31BC-4A5C-A52A-2CB296CA1B95}"/>
          </ac:spMkLst>
        </pc:spChg>
      </pc:sldChg>
      <pc:sldChg chg="addSp delSp modSp mod delAnim modAnim">
        <pc:chgData name="pantelis balaouras" userId="25e8755020fc1734" providerId="LiveId" clId="{92A10022-5FDC-4D79-859D-DF0FECB18ADA}" dt="2024-05-01T12:02:03.067" v="125" actId="1076"/>
        <pc:sldMkLst>
          <pc:docMk/>
          <pc:sldMk cId="2417493894" sldId="456"/>
        </pc:sldMkLst>
        <pc:spChg chg="add mod">
          <ac:chgData name="pantelis balaouras" userId="25e8755020fc1734" providerId="LiveId" clId="{92A10022-5FDC-4D79-859D-DF0FECB18ADA}" dt="2024-05-01T12:01:34.130" v="114" actId="1076"/>
          <ac:spMkLst>
            <pc:docMk/>
            <pc:sldMk cId="2417493894" sldId="456"/>
            <ac:spMk id="2" creationId="{453F1606-7CA3-397D-C6BF-162075F56CBA}"/>
          </ac:spMkLst>
        </pc:spChg>
        <pc:spChg chg="add mod">
          <ac:chgData name="pantelis balaouras" userId="25e8755020fc1734" providerId="LiveId" clId="{92A10022-5FDC-4D79-859D-DF0FECB18ADA}" dt="2024-05-01T12:02:03.067" v="125" actId="1076"/>
          <ac:spMkLst>
            <pc:docMk/>
            <pc:sldMk cId="2417493894" sldId="456"/>
            <ac:spMk id="3" creationId="{CAAE83D5-94E1-E69B-F4FC-8082A441E4B5}"/>
          </ac:spMkLst>
        </pc:spChg>
        <pc:spChg chg="del">
          <ac:chgData name="pantelis balaouras" userId="25e8755020fc1734" providerId="LiveId" clId="{92A10022-5FDC-4D79-859D-DF0FECB18ADA}" dt="2024-05-01T12:01:46.564" v="117" actId="478"/>
          <ac:spMkLst>
            <pc:docMk/>
            <pc:sldMk cId="2417493894" sldId="456"/>
            <ac:spMk id="5" creationId="{88178301-C8A7-4724-8CF8-344EAE75664C}"/>
          </ac:spMkLst>
        </pc:spChg>
        <pc:spChg chg="del">
          <ac:chgData name="pantelis balaouras" userId="25e8755020fc1734" providerId="LiveId" clId="{92A10022-5FDC-4D79-859D-DF0FECB18ADA}" dt="2024-05-01T12:01:26.700" v="113" actId="478"/>
          <ac:spMkLst>
            <pc:docMk/>
            <pc:sldMk cId="2417493894" sldId="456"/>
            <ac:spMk id="11" creationId="{B08E9EB4-6838-4FCD-B853-E6E51FCAD438}"/>
          </ac:spMkLst>
        </pc:spChg>
      </pc:sldChg>
      <pc:sldChg chg="modSp mod">
        <pc:chgData name="pantelis balaouras" userId="25e8755020fc1734" providerId="LiveId" clId="{92A10022-5FDC-4D79-859D-DF0FECB18ADA}" dt="2024-05-01T11:07:49.930" v="14" actId="14100"/>
        <pc:sldMkLst>
          <pc:docMk/>
          <pc:sldMk cId="3540078219" sldId="457"/>
        </pc:sldMkLst>
        <pc:spChg chg="mod">
          <ac:chgData name="pantelis balaouras" userId="25e8755020fc1734" providerId="LiveId" clId="{92A10022-5FDC-4D79-859D-DF0FECB18ADA}" dt="2024-05-01T11:07:49.930" v="14" actId="14100"/>
          <ac:spMkLst>
            <pc:docMk/>
            <pc:sldMk cId="3540078219" sldId="457"/>
            <ac:spMk id="4" creationId="{122BC770-408C-50C8-126F-18790E99F2CB}"/>
          </ac:spMkLst>
        </pc:spChg>
      </pc:sldChg>
      <pc:sldChg chg="addSp delSp modSp mod delAnim modAnim">
        <pc:chgData name="pantelis balaouras" userId="25e8755020fc1734" providerId="LiveId" clId="{92A10022-5FDC-4D79-859D-DF0FECB18ADA}" dt="2024-05-01T12:02:23.348" v="128"/>
        <pc:sldMkLst>
          <pc:docMk/>
          <pc:sldMk cId="920710917" sldId="458"/>
        </pc:sldMkLst>
        <pc:spChg chg="add mod">
          <ac:chgData name="pantelis balaouras" userId="25e8755020fc1734" providerId="LiveId" clId="{92A10022-5FDC-4D79-859D-DF0FECB18ADA}" dt="2024-05-01T12:02:23.348" v="128"/>
          <ac:spMkLst>
            <pc:docMk/>
            <pc:sldMk cId="920710917" sldId="458"/>
            <ac:spMk id="2" creationId="{C76CDE12-5511-424D-19B5-5EC439569320}"/>
          </ac:spMkLst>
        </pc:spChg>
        <pc:spChg chg="add mod">
          <ac:chgData name="pantelis balaouras" userId="25e8755020fc1734" providerId="LiveId" clId="{92A10022-5FDC-4D79-859D-DF0FECB18ADA}" dt="2024-05-01T12:02:23.348" v="128"/>
          <ac:spMkLst>
            <pc:docMk/>
            <pc:sldMk cId="920710917" sldId="458"/>
            <ac:spMk id="3" creationId="{7DCD47D7-0C88-2FEC-FD06-BC192015A4F3}"/>
          </ac:spMkLst>
        </pc:spChg>
        <pc:spChg chg="del">
          <ac:chgData name="pantelis balaouras" userId="25e8755020fc1734" providerId="LiveId" clId="{92A10022-5FDC-4D79-859D-DF0FECB18ADA}" dt="2024-05-01T12:02:20.396" v="126" actId="478"/>
          <ac:spMkLst>
            <pc:docMk/>
            <pc:sldMk cId="920710917" sldId="458"/>
            <ac:spMk id="5" creationId="{88178301-C8A7-4724-8CF8-344EAE75664C}"/>
          </ac:spMkLst>
        </pc:spChg>
        <pc:spChg chg="del">
          <ac:chgData name="pantelis balaouras" userId="25e8755020fc1734" providerId="LiveId" clId="{92A10022-5FDC-4D79-859D-DF0FECB18ADA}" dt="2024-05-01T12:02:22.016" v="127" actId="478"/>
          <ac:spMkLst>
            <pc:docMk/>
            <pc:sldMk cId="920710917" sldId="458"/>
            <ac:spMk id="10" creationId="{E448F981-31BC-4A5C-A52A-2CB296CA1B95}"/>
          </ac:spMkLst>
        </pc:spChg>
      </pc:sldChg>
      <pc:sldChg chg="addSp delSp modSp mod delAnim modAnim">
        <pc:chgData name="pantelis balaouras" userId="25e8755020fc1734" providerId="LiveId" clId="{92A10022-5FDC-4D79-859D-DF0FECB18ADA}" dt="2024-05-01T12:03:51.456" v="141" actId="1076"/>
        <pc:sldMkLst>
          <pc:docMk/>
          <pc:sldMk cId="2364836531" sldId="459"/>
        </pc:sldMkLst>
        <pc:spChg chg="add mod">
          <ac:chgData name="pantelis balaouras" userId="25e8755020fc1734" providerId="LiveId" clId="{92A10022-5FDC-4D79-859D-DF0FECB18ADA}" dt="2024-05-01T12:03:35.558" v="138" actId="1076"/>
          <ac:spMkLst>
            <pc:docMk/>
            <pc:sldMk cId="2364836531" sldId="459"/>
            <ac:spMk id="2" creationId="{125F46EE-6CDA-8890-2C52-D9C9E385EB0C}"/>
          </ac:spMkLst>
        </pc:spChg>
        <pc:spChg chg="add mod">
          <ac:chgData name="pantelis balaouras" userId="25e8755020fc1734" providerId="LiveId" clId="{92A10022-5FDC-4D79-859D-DF0FECB18ADA}" dt="2024-05-01T12:03:16.580" v="135" actId="1076"/>
          <ac:spMkLst>
            <pc:docMk/>
            <pc:sldMk cId="2364836531" sldId="459"/>
            <ac:spMk id="3" creationId="{0F4E5BB2-8B66-2676-A3B1-75DE3D29E88D}"/>
          </ac:spMkLst>
        </pc:spChg>
        <pc:spChg chg="mod">
          <ac:chgData name="pantelis balaouras" userId="25e8755020fc1734" providerId="LiveId" clId="{92A10022-5FDC-4D79-859D-DF0FECB18ADA}" dt="2024-05-01T12:03:51.456" v="141" actId="1076"/>
          <ac:spMkLst>
            <pc:docMk/>
            <pc:sldMk cId="2364836531" sldId="459"/>
            <ac:spMk id="10" creationId="{E448F981-31BC-4A5C-A52A-2CB296CA1B95}"/>
          </ac:spMkLst>
        </pc:spChg>
        <pc:spChg chg="del">
          <ac:chgData name="pantelis balaouras" userId="25e8755020fc1734" providerId="LiveId" clId="{92A10022-5FDC-4D79-859D-DF0FECB18ADA}" dt="2024-05-01T12:03:45.553" v="140" actId="478"/>
          <ac:spMkLst>
            <pc:docMk/>
            <pc:sldMk cId="2364836531" sldId="459"/>
            <ac:spMk id="11" creationId="{B08E9EB4-6838-4FCD-B853-E6E51FCAD438}"/>
          </ac:spMkLst>
        </pc:spChg>
        <pc:spChg chg="del">
          <ac:chgData name="pantelis balaouras" userId="25e8755020fc1734" providerId="LiveId" clId="{92A10022-5FDC-4D79-859D-DF0FECB18ADA}" dt="2024-05-01T12:03:27.539" v="137" actId="478"/>
          <ac:spMkLst>
            <pc:docMk/>
            <pc:sldMk cId="2364836531" sldId="459"/>
            <ac:spMk id="12" creationId="{330EFFD1-979D-4EE1-BDD9-918267F048CC}"/>
          </ac:spMkLst>
        </pc:spChg>
      </pc:sldChg>
      <pc:sldChg chg="addSp delSp modSp mod delAnim modAnim">
        <pc:chgData name="pantelis balaouras" userId="25e8755020fc1734" providerId="LiveId" clId="{92A10022-5FDC-4D79-859D-DF0FECB18ADA}" dt="2024-05-01T12:04:11.936" v="142" actId="6549"/>
        <pc:sldMkLst>
          <pc:docMk/>
          <pc:sldMk cId="1891001830" sldId="460"/>
        </pc:sldMkLst>
        <pc:spChg chg="add mod">
          <ac:chgData name="pantelis balaouras" userId="25e8755020fc1734" providerId="LiveId" clId="{92A10022-5FDC-4D79-859D-DF0FECB18ADA}" dt="2024-05-01T12:04:11.936" v="142" actId="6549"/>
          <ac:spMkLst>
            <pc:docMk/>
            <pc:sldMk cId="1891001830" sldId="460"/>
            <ac:spMk id="2" creationId="{2B18EBC2-C597-E149-F7FB-2325398F777F}"/>
          </ac:spMkLst>
        </pc:spChg>
        <pc:spChg chg="add mod">
          <ac:chgData name="pantelis balaouras" userId="25e8755020fc1734" providerId="LiveId" clId="{92A10022-5FDC-4D79-859D-DF0FECB18ADA}" dt="2024-05-01T12:02:44.829" v="130"/>
          <ac:spMkLst>
            <pc:docMk/>
            <pc:sldMk cId="1891001830" sldId="460"/>
            <ac:spMk id="3" creationId="{8E6EDB1D-739B-CB3E-986A-C5618EE44AC4}"/>
          </ac:spMkLst>
        </pc:spChg>
        <pc:spChg chg="del">
          <ac:chgData name="pantelis balaouras" userId="25e8755020fc1734" providerId="LiveId" clId="{92A10022-5FDC-4D79-859D-DF0FECB18ADA}" dt="2024-05-01T12:02:43.739" v="129" actId="478"/>
          <ac:spMkLst>
            <pc:docMk/>
            <pc:sldMk cId="1891001830" sldId="460"/>
            <ac:spMk id="5" creationId="{88178301-C8A7-4724-8CF8-344EAE75664C}"/>
          </ac:spMkLst>
        </pc:spChg>
        <pc:spChg chg="del">
          <ac:chgData name="pantelis balaouras" userId="25e8755020fc1734" providerId="LiveId" clId="{92A10022-5FDC-4D79-859D-DF0FECB18ADA}" dt="2024-05-01T12:02:43.739" v="129" actId="478"/>
          <ac:spMkLst>
            <pc:docMk/>
            <pc:sldMk cId="1891001830" sldId="460"/>
            <ac:spMk id="10" creationId="{E448F981-31BC-4A5C-A52A-2CB296CA1B95}"/>
          </ac:spMkLst>
        </pc:spChg>
      </pc:sldChg>
      <pc:sldMasterChg chg="modSldLayout">
        <pc:chgData name="pantelis balaouras" userId="25e8755020fc1734" providerId="LiveId" clId="{92A10022-5FDC-4D79-859D-DF0FECB18ADA}" dt="2024-05-01T11:08:49.257" v="28" actId="20577"/>
        <pc:sldMasterMkLst>
          <pc:docMk/>
          <pc:sldMasterMk cId="1468923052" sldId="2147483648"/>
        </pc:sldMasterMkLst>
        <pc:sldLayoutChg chg="modSp mod">
          <pc:chgData name="pantelis balaouras" userId="25e8755020fc1734" providerId="LiveId" clId="{92A10022-5FDC-4D79-859D-DF0FECB18ADA}" dt="2024-05-01T11:08:34.554" v="20" actId="20577"/>
          <pc:sldLayoutMkLst>
            <pc:docMk/>
            <pc:sldMasterMk cId="1468923052" sldId="2147483648"/>
            <pc:sldLayoutMk cId="2577986437" sldId="2147483661"/>
          </pc:sldLayoutMkLst>
          <pc:spChg chg="mod">
            <ac:chgData name="pantelis balaouras" userId="25e8755020fc1734" providerId="LiveId" clId="{92A10022-5FDC-4D79-859D-DF0FECB18ADA}" dt="2024-05-01T11:08:34.554" v="20"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92A10022-5FDC-4D79-859D-DF0FECB18ADA}" dt="2024-05-01T11:08:40.140" v="22" actId="20577"/>
          <pc:sldLayoutMkLst>
            <pc:docMk/>
            <pc:sldMasterMk cId="1468923052" sldId="2147483648"/>
            <pc:sldLayoutMk cId="2515741970" sldId="2147483665"/>
          </pc:sldLayoutMkLst>
          <pc:spChg chg="mod">
            <ac:chgData name="pantelis balaouras" userId="25e8755020fc1734" providerId="LiveId" clId="{92A10022-5FDC-4D79-859D-DF0FECB18ADA}" dt="2024-05-01T11:08:40.140" v="22"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92A10022-5FDC-4D79-859D-DF0FECB18ADA}" dt="2024-05-01T11:08:49.257" v="28" actId="20577"/>
          <pc:sldLayoutMkLst>
            <pc:docMk/>
            <pc:sldMasterMk cId="1468923052" sldId="2147483648"/>
            <pc:sldLayoutMk cId="2336866591" sldId="2147483666"/>
          </pc:sldLayoutMkLst>
          <pc:spChg chg="mod">
            <ac:chgData name="pantelis balaouras" userId="25e8755020fc1734" providerId="LiveId" clId="{92A10022-5FDC-4D79-859D-DF0FECB18ADA}" dt="2024-05-01T11:08:49.257" v="28" actId="20577"/>
            <ac:spMkLst>
              <pc:docMk/>
              <pc:sldMasterMk cId="1468923052" sldId="2147483648"/>
              <pc:sldLayoutMk cId="2336866591" sldId="2147483666"/>
              <ac:spMk id="4" creationId="{28198CF2-91B3-6C1C-0A93-DC5CB01069DA}"/>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5358F-2C12-40D3-A142-40CC932D99A4}"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el-GR"/>
        </a:p>
      </dgm:t>
    </dgm:pt>
    <dgm:pt modelId="{EC327B3B-64E2-4867-8E05-4626CF7AA557}">
      <dgm:prSet phldrT="[Κείμενο]" custT="1"/>
      <dgm:spPr>
        <a:solidFill>
          <a:srgbClr val="C00000"/>
        </a:solidFill>
      </dgm:spPr>
      <dgm:t>
        <a:bodyPr/>
        <a:lstStyle/>
        <a:p>
          <a:r>
            <a:rPr lang="en-US" sz="2100" dirty="0">
              <a:effectLst>
                <a:outerShdw blurRad="38100" dist="38100" dir="2700000" algn="tl">
                  <a:srgbClr val="000000">
                    <a:alpha val="43137"/>
                  </a:srgbClr>
                </a:outerShdw>
              </a:effectLst>
            </a:rPr>
            <a:t>1. Quiz and Self-assessment</a:t>
          </a:r>
          <a:endParaRPr lang="el-GR" sz="2100" dirty="0">
            <a:effectLst>
              <a:outerShdw blurRad="38100" dist="38100" dir="2700000" algn="tl">
                <a:srgbClr val="000000">
                  <a:alpha val="43137"/>
                </a:srgbClr>
              </a:outerShdw>
            </a:effectLst>
          </a:endParaRPr>
        </a:p>
      </dgm:t>
    </dgm:pt>
    <dgm:pt modelId="{DF29B433-28C4-4212-B73F-BBA2E55D71FD}" type="parTrans" cxnId="{013F4C26-68C0-4526-9DB3-5EB519553F3C}">
      <dgm:prSet/>
      <dgm:spPr/>
      <dgm:t>
        <a:bodyPr/>
        <a:lstStyle/>
        <a:p>
          <a:endParaRPr lang="el-GR" sz="1600">
            <a:effectLst>
              <a:outerShdw blurRad="38100" dist="38100" dir="2700000" algn="tl">
                <a:srgbClr val="000000">
                  <a:alpha val="43137"/>
                </a:srgbClr>
              </a:outerShdw>
            </a:effectLst>
          </a:endParaRPr>
        </a:p>
      </dgm:t>
    </dgm:pt>
    <dgm:pt modelId="{E3EA5345-B843-40CC-AF3F-48429EEC6F62}" type="sibTrans" cxnId="{013F4C26-68C0-4526-9DB3-5EB519553F3C}">
      <dgm:prSet/>
      <dgm:spPr/>
      <dgm:t>
        <a:bodyPr/>
        <a:lstStyle/>
        <a:p>
          <a:endParaRPr lang="el-GR">
            <a:effectLst>
              <a:outerShdw blurRad="38100" dist="38100" dir="2700000" algn="tl">
                <a:srgbClr val="000000">
                  <a:alpha val="43137"/>
                </a:srgbClr>
              </a:outerShdw>
            </a:effectLst>
          </a:endParaRPr>
        </a:p>
      </dgm:t>
    </dgm:pt>
    <dgm:pt modelId="{1E395D00-6435-47AF-BDD1-99EEEBD551EE}" type="pres">
      <dgm:prSet presAssocID="{C4D5358F-2C12-40D3-A142-40CC932D99A4}" presName="linear" presStyleCnt="0">
        <dgm:presLayoutVars>
          <dgm:animLvl val="lvl"/>
          <dgm:resizeHandles val="exact"/>
        </dgm:presLayoutVars>
      </dgm:prSet>
      <dgm:spPr/>
      <dgm:t>
        <a:bodyPr/>
        <a:lstStyle/>
        <a:p>
          <a:endParaRPr lang="el-GR"/>
        </a:p>
      </dgm:t>
    </dgm:pt>
    <dgm:pt modelId="{470C7429-9401-4802-AB33-313A76532508}" type="pres">
      <dgm:prSet presAssocID="{EC327B3B-64E2-4867-8E05-4626CF7AA557}" presName="parentText" presStyleLbl="node1" presStyleIdx="0" presStyleCnt="1" custScaleY="59573" custLinFactNeighborX="-3215" custLinFactNeighborY="-9452">
        <dgm:presLayoutVars>
          <dgm:chMax val="0"/>
          <dgm:bulletEnabled val="1"/>
        </dgm:presLayoutVars>
      </dgm:prSet>
      <dgm:spPr/>
      <dgm:t>
        <a:bodyPr/>
        <a:lstStyle/>
        <a:p>
          <a:endParaRPr lang="el-GR"/>
        </a:p>
      </dgm:t>
    </dgm:pt>
  </dgm:ptLst>
  <dgm:cxnLst>
    <dgm:cxn modelId="{013F4C26-68C0-4526-9DB3-5EB519553F3C}" srcId="{C4D5358F-2C12-40D3-A142-40CC932D99A4}" destId="{EC327B3B-64E2-4867-8E05-4626CF7AA557}" srcOrd="0" destOrd="0" parTransId="{DF29B433-28C4-4212-B73F-BBA2E55D71FD}" sibTransId="{E3EA5345-B843-40CC-AF3F-48429EEC6F62}"/>
    <dgm:cxn modelId="{71170B66-801D-42B1-BD88-3067EF1E3D30}" type="presOf" srcId="{EC327B3B-64E2-4867-8E05-4626CF7AA557}" destId="{470C7429-9401-4802-AB33-313A76532508}" srcOrd="0" destOrd="0" presId="urn:microsoft.com/office/officeart/2005/8/layout/vList2"/>
    <dgm:cxn modelId="{7533573D-AE90-413F-8D5E-92E484CC53EE}" type="presOf" srcId="{C4D5358F-2C12-40D3-A142-40CC932D99A4}" destId="{1E395D00-6435-47AF-BDD1-99EEEBD551EE}" srcOrd="0" destOrd="0" presId="urn:microsoft.com/office/officeart/2005/8/layout/vList2"/>
    <dgm:cxn modelId="{D194C380-2F5A-4D83-B19D-EDEBF138C04E}" type="presParOf" srcId="{1E395D00-6435-47AF-BDD1-99EEEBD551EE}" destId="{470C7429-9401-4802-AB33-313A7653250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C7429-9401-4802-AB33-313A76532508}">
      <dsp:nvSpPr>
        <dsp:cNvPr id="0" name=""/>
        <dsp:cNvSpPr/>
      </dsp:nvSpPr>
      <dsp:spPr>
        <a:xfrm>
          <a:off x="0" y="747745"/>
          <a:ext cx="6251110" cy="724884"/>
        </a:xfrm>
        <a:prstGeom prst="roundRect">
          <a:avLst/>
        </a:prstGeom>
        <a:solidFill>
          <a:srgbClr val="C00000"/>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a:lnSpc>
              <a:spcPct val="90000"/>
            </a:lnSpc>
            <a:spcBef>
              <a:spcPct val="0"/>
            </a:spcBef>
            <a:spcAft>
              <a:spcPct val="35000"/>
            </a:spcAft>
          </a:pPr>
          <a:r>
            <a:rPr lang="en-US" sz="2100" kern="1200" dirty="0">
              <a:effectLst>
                <a:outerShdw blurRad="38100" dist="38100" dir="2700000" algn="tl">
                  <a:srgbClr val="000000">
                    <a:alpha val="43137"/>
                  </a:srgbClr>
                </a:outerShdw>
              </a:effectLst>
            </a:rPr>
            <a:t>1. Quiz and Self-assessment</a:t>
          </a:r>
          <a:endParaRPr lang="el-GR" sz="2100" kern="1200" dirty="0">
            <a:effectLst>
              <a:outerShdw blurRad="38100" dist="38100" dir="2700000" algn="tl">
                <a:srgbClr val="000000">
                  <a:alpha val="43137"/>
                </a:srgbClr>
              </a:outerShdw>
            </a:effectLst>
          </a:endParaRPr>
        </a:p>
      </dsp:txBody>
      <dsp:txXfrm>
        <a:off x="35386" y="783131"/>
        <a:ext cx="6180338" cy="6541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32533373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26745302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A and B and C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3900493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3516950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and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9523733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4133227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38852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493197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A and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740139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C and D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25160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763463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B and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2253311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and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3252240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5903010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8"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532CAFD4-E5F6-DB64-4C00-8F6568C21D15}"/>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9AC18A60-AF1F-03C0-B0BE-E0F798ADD6AC}"/>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19"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B9911DEF-60F4-4A71-9614-3CF965F78B27}"/>
              </a:ext>
            </a:extLst>
          </p:cNvPr>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507980" y="6374858"/>
            <a:ext cx="1684020" cy="495300"/>
          </a:xfrm>
          <a:prstGeom prst="rect">
            <a:avLst/>
          </a:prstGeom>
          <a:noFill/>
          <a:ln>
            <a:noFill/>
          </a:ln>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2.2</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How to search and select Health Apps</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2.2</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How to search and select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2.2</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How to search and select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21.png"/><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5.jpeg"/><Relationship Id="rId18" Type="http://schemas.openxmlformats.org/officeDocument/2006/relationships/hyperlink" Target="http://www.amsed.fr/" TargetMode="External"/><Relationship Id="rId3" Type="http://schemas.openxmlformats.org/officeDocument/2006/relationships/image" Target="../media/image10.jpeg"/><Relationship Id="rId7" Type="http://schemas.openxmlformats.org/officeDocument/2006/relationships/image" Target="../media/image12.jpeg"/><Relationship Id="rId12" Type="http://schemas.openxmlformats.org/officeDocument/2006/relationships/hyperlink" Target="https://www.media-k.eu/" TargetMode="External"/><Relationship Id="rId17" Type="http://schemas.openxmlformats.org/officeDocument/2006/relationships/image" Target="../media/image17.png"/><Relationship Id="rId2" Type="http://schemas.openxmlformats.org/officeDocument/2006/relationships/notesSlide" Target="../notesSlides/notesSlide2.xml"/><Relationship Id="rId16" Type="http://schemas.openxmlformats.org/officeDocument/2006/relationships/image" Target="../media/image16.png"/><Relationship Id="rId20" Type="http://schemas.openxmlformats.org/officeDocument/2006/relationships/image" Target="../media/image18.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4.jpeg"/><Relationship Id="rId5" Type="http://schemas.openxmlformats.org/officeDocument/2006/relationships/image" Target="../media/image11.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3.jpeg"/><Relationship Id="rId14" Type="http://schemas.openxmlformats.org/officeDocument/2006/relationships/hyperlink" Target="https://www.oxfamitalia.org/"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8.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84371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2  - Self learning session </a:t>
            </a:r>
            <a:r>
              <a:rPr lang="en-US" sz="2400" b="1" kern="1200" dirty="0">
                <a:solidFill>
                  <a:srgbClr val="C00000"/>
                </a:solidFill>
                <a:effectLst/>
                <a:latin typeface="+mj-lt"/>
                <a:ea typeface="+mj-ea"/>
                <a:cs typeface="+mj-cs"/>
              </a:rPr>
              <a:t>(2.3)</a:t>
            </a:r>
            <a:r>
              <a:rPr lang="en-US" sz="3400" b="1" kern="1200" dirty="0">
                <a:solidFill>
                  <a:schemeClr val="tx1"/>
                </a:solidFill>
                <a:latin typeface="+mj-lt"/>
                <a:ea typeface="+mj-ea"/>
                <a:cs typeface="+mj-cs"/>
              </a:rPr>
              <a:t/>
            </a:r>
            <a:br>
              <a:rPr lang="en-US" sz="3400" b="1" kern="1200" dirty="0">
                <a:solidFill>
                  <a:schemeClr val="tx1"/>
                </a:solidFill>
                <a:latin typeface="+mj-lt"/>
                <a:ea typeface="+mj-ea"/>
                <a:cs typeface="+mj-cs"/>
              </a:rPr>
            </a:br>
            <a:r>
              <a:rPr lang="en-US" sz="4000" b="1" dirty="0">
                <a:solidFill>
                  <a:schemeClr val="tx1"/>
                </a:solidFill>
                <a:effectLst/>
                <a:latin typeface="+mj-lt"/>
              </a:rPr>
              <a:t>How to search and select Health Apps</a:t>
            </a:r>
            <a:endParaRPr lang="en-US" sz="3400" b="1" dirty="0">
              <a:solidFill>
                <a:schemeClr val="tx1"/>
              </a:solidFill>
              <a:effectLst/>
              <a:latin typeface="+mj-lt"/>
            </a:endParaRP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
        <p:nvSpPr>
          <p:cNvPr id="27" name="Ορθογώνιο 6">
            <a:extLst>
              <a:ext uri="{FF2B5EF4-FFF2-40B4-BE49-F238E27FC236}">
                <a16:creationId xmlns:a16="http://schemas.microsoft.com/office/drawing/2014/main" id="{52BA3253-2FE1-4A1C-A187-C823533C3003}"/>
              </a:ext>
            </a:extLst>
          </p:cNvPr>
          <p:cNvSpPr/>
          <p:nvPr/>
        </p:nvSpPr>
        <p:spPr>
          <a:xfrm>
            <a:off x="-835" y="489244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bg1">
                    <a:lumMod val="95000"/>
                  </a:schemeClr>
                </a:solidFill>
              </a:rPr>
              <a:t>6</a:t>
            </a:r>
            <a:endParaRPr lang="el-GR" sz="2400" dirty="0">
              <a:solidFill>
                <a:schemeClr val="bg1">
                  <a:lumMod val="95000"/>
                </a:schemeClr>
              </a:solidFill>
            </a:endParaRPr>
          </a:p>
        </p:txBody>
      </p:sp>
      <p:sp>
        <p:nvSpPr>
          <p:cNvPr id="29" name="Ορθογώνιο 15">
            <a:extLst>
              <a:ext uri="{FF2B5EF4-FFF2-40B4-BE49-F238E27FC236}">
                <a16:creationId xmlns:a16="http://schemas.microsoft.com/office/drawing/2014/main" id="{E2D62582-C445-4009-AC95-BBAC912350A5}"/>
              </a:ext>
            </a:extLst>
          </p:cNvPr>
          <p:cNvSpPr/>
          <p:nvPr/>
        </p:nvSpPr>
        <p:spPr>
          <a:xfrm>
            <a:off x="-8163" y="1495460"/>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effectLst>
                  <a:outerShdw blurRad="38100" dist="38100" dir="2700000" algn="tl">
                    <a:srgbClr val="000000">
                      <a:alpha val="43137"/>
                    </a:srgbClr>
                  </a:outerShdw>
                </a:effectLst>
              </a:rPr>
              <a:t>2</a:t>
            </a:r>
            <a:endParaRPr lang="el-G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40078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You should be skeptical if the only data on the effectiveness of an app comes from the developer themselves.</a:t>
            </a:r>
            <a:endParaRPr lang="el-GR" b="1" i="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7696761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the risks of using low-quality health apps?</a:t>
            </a:r>
            <a:endParaRPr lang="el-GR" sz="2000" b="1" dirty="0">
              <a:solidFill>
                <a:srgbClr val="203864"/>
              </a:solidFill>
            </a:endParaRP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Apps may bundle poor or even incorrect information</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Health apps are generally risk-free </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58476" cy="307777"/>
          </a:xfrm>
          <a:prstGeom prst="rect">
            <a:avLst/>
          </a:prstGeom>
        </p:spPr>
        <p:txBody>
          <a:bodyPr wrap="none" rtlCol="0">
            <a:spAutoFit/>
          </a:bodyPr>
          <a:lstStyle/>
          <a:p>
            <a:r>
              <a:rPr lang="en-US" sz="1400" b="1" i="1" dirty="0"/>
              <a:t>Three answers are correct!</a:t>
            </a:r>
            <a:endParaRPr lang="el-GR" sz="1400" b="1" i="1" dirty="0" err="1"/>
          </a:p>
        </p:txBody>
      </p:sp>
      <p:sp>
        <p:nvSpPr>
          <p:cNvPr id="2" name="Ορθογώνιο 1">
            <a:extLst>
              <a:ext uri="{FF2B5EF4-FFF2-40B4-BE49-F238E27FC236}">
                <a16:creationId xmlns:a16="http://schemas.microsoft.com/office/drawing/2014/main" id="{453F1606-7CA3-397D-C6BF-162075F56CBA}"/>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An apps misinformation could lead to incorrect assessment of a disease</a:t>
            </a:r>
            <a:endParaRPr lang="el-GR" dirty="0"/>
          </a:p>
        </p:txBody>
      </p:sp>
      <p:sp>
        <p:nvSpPr>
          <p:cNvPr id="3" name="Ορθογώνιο 2">
            <a:extLst>
              <a:ext uri="{FF2B5EF4-FFF2-40B4-BE49-F238E27FC236}">
                <a16:creationId xmlns:a16="http://schemas.microsoft.com/office/drawing/2014/main" id="{CAAE83D5-94E1-E69B-F4FC-8082A441E4B5}"/>
              </a:ext>
            </a:extLst>
          </p:cNvPr>
          <p:cNvSpPr/>
          <p:nvPr/>
        </p:nvSpPr>
        <p:spPr>
          <a:xfrm>
            <a:off x="2105025" y="248121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Apps may make false health claims</a:t>
            </a:r>
            <a:endParaRPr lang="el-GR" dirty="0"/>
          </a:p>
        </p:txBody>
      </p:sp>
    </p:spTree>
    <p:extLst>
      <p:ext uri="{BB962C8B-B14F-4D97-AF65-F5344CB8AC3E}">
        <p14:creationId xmlns:p14="http://schemas.microsoft.com/office/powerpoint/2010/main" val="24174938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0"/>
                                        </p:tgtEl>
                                        <p:attrNameLst>
                                          <p:attrName>fillcolor</p:attrName>
                                        </p:attrNameLst>
                                      </p:cBhvr>
                                      <p:to>
                                        <a:srgbClr val="538135"/>
                                      </p:to>
                                    </p:animClr>
                                    <p:set>
                                      <p:cBhvr>
                                        <p:cTn id="7" dur="2000" fill="hold"/>
                                        <p:tgtEl>
                                          <p:spTgt spid="10"/>
                                        </p:tgtEl>
                                        <p:attrNameLst>
                                          <p:attrName>fill.type</p:attrName>
                                        </p:attrNameLst>
                                      </p:cBhvr>
                                      <p:to>
                                        <p:strVal val="solid"/>
                                      </p:to>
                                    </p:set>
                                    <p:set>
                                      <p:cBhvr>
                                        <p:cTn id="8"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9" restart="whenNotActive" fill="hold" evtFilter="cancelBubble" nodeType="interactiveSeq">
                <p:stCondLst>
                  <p:cond evt="onClick" delay="0">
                    <p:tgtEl>
                      <p:spTgt spid="1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2"/>
                                        </p:tgtEl>
                                        <p:attrNameLst>
                                          <p:attrName>fillcolor</p:attrName>
                                        </p:attrNameLst>
                                      </p:cBhvr>
                                      <p:to>
                                        <a:srgbClr val="C01E24"/>
                                      </p:to>
                                    </p:animClr>
                                    <p:set>
                                      <p:cBhvr>
                                        <p:cTn id="14" dur="2000" fill="hold"/>
                                        <p:tgtEl>
                                          <p:spTgt spid="12"/>
                                        </p:tgtEl>
                                        <p:attrNameLst>
                                          <p:attrName>fill.type</p:attrName>
                                        </p:attrNameLst>
                                      </p:cBhvr>
                                      <p:to>
                                        <p:strVal val="solid"/>
                                      </p:to>
                                    </p:set>
                                    <p:set>
                                      <p:cBhvr>
                                        <p:cTn id="1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6" restart="whenNotActive" fill="hold" evtFilter="cancelBubble" nodeType="interactiveSeq">
                <p:stCondLst>
                  <p:cond evt="onClick" delay="0">
                    <p:tgtEl>
                      <p:spTgt spid="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
                                        </p:tgtEl>
                                        <p:attrNameLst>
                                          <p:attrName>fillcolor</p:attrName>
                                        </p:attrNameLst>
                                      </p:cBhvr>
                                      <p:to>
                                        <a:srgbClr val="538135"/>
                                      </p:to>
                                    </p:animClr>
                                    <p:set>
                                      <p:cBhvr>
                                        <p:cTn id="21" dur="2000" fill="hold"/>
                                        <p:tgtEl>
                                          <p:spTgt spid="2"/>
                                        </p:tgtEl>
                                        <p:attrNameLst>
                                          <p:attrName>fill.type</p:attrName>
                                        </p:attrNameLst>
                                      </p:cBhvr>
                                      <p:to>
                                        <p:strVal val="solid"/>
                                      </p:to>
                                    </p:set>
                                    <p:set>
                                      <p:cBhvr>
                                        <p:cTn id="22"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538135"/>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Poor app design, such as an inconvenient user interface, may lead to infrequent usage and lower therapy adherence when used in addition to a therapy.</a:t>
            </a:r>
          </a:p>
        </p:txBody>
      </p:sp>
      <p:sp>
        <p:nvSpPr>
          <p:cNvPr id="2" name="Ορθογώνιο 1">
            <a:extLst>
              <a:ext uri="{FF2B5EF4-FFF2-40B4-BE49-F238E27FC236}">
                <a16:creationId xmlns:a16="http://schemas.microsoft.com/office/drawing/2014/main" id="{C76CDE12-5511-424D-19B5-5EC439569320}"/>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3" name="Ορθογώνιο 2">
            <a:extLst>
              <a:ext uri="{FF2B5EF4-FFF2-40B4-BE49-F238E27FC236}">
                <a16:creationId xmlns:a16="http://schemas.microsoft.com/office/drawing/2014/main" id="{7DCD47D7-0C88-2FEC-FD06-BC192015A4F3}"/>
              </a:ext>
            </a:extLst>
          </p:cNvPr>
          <p:cNvSpPr/>
          <p:nvPr/>
        </p:nvSpPr>
        <p:spPr>
          <a:xfrm>
            <a:off x="2105025" y="252412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92071091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
                                        </p:tgtEl>
                                        <p:attrNameLst>
                                          <p:attrName>fillcolor</p:attrName>
                                        </p:attrNameLst>
                                      </p:cBhvr>
                                      <p:to>
                                        <a:srgbClr val="C01E24"/>
                                      </p:to>
                                    </p:animClr>
                                    <p:set>
                                      <p:cBhvr>
                                        <p:cTn id="7" dur="2000" fill="hold"/>
                                        <p:tgtEl>
                                          <p:spTgt spid="2"/>
                                        </p:tgtEl>
                                        <p:attrNameLst>
                                          <p:attrName>fill.type</p:attrName>
                                        </p:attrNameLst>
                                      </p:cBhvr>
                                      <p:to>
                                        <p:strVal val="solid"/>
                                      </p:to>
                                    </p:set>
                                    <p:set>
                                      <p:cBhvr>
                                        <p:cTn id="8"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9" restart="whenNotActive" fill="hold" evtFilter="cancelBubble" nodeType="interactiveSeq">
                <p:stCondLst>
                  <p:cond evt="onClick" delay="0">
                    <p:tgtEl>
                      <p:spTgt spid="3"/>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3"/>
                                        </p:tgtEl>
                                        <p:attrNameLst>
                                          <p:attrName>fillcolor</p:attrName>
                                        </p:attrNameLst>
                                      </p:cBhvr>
                                      <p:to>
                                        <a:srgbClr val="538135"/>
                                      </p:to>
                                    </p:animClr>
                                    <p:set>
                                      <p:cBhvr>
                                        <p:cTn id="14" dur="2000" fill="hold"/>
                                        <p:tgtEl>
                                          <p:spTgt spid="3"/>
                                        </p:tgtEl>
                                        <p:attrNameLst>
                                          <p:attrName>fill.type</p:attrName>
                                        </p:attrNameLst>
                                      </p:cBhvr>
                                      <p:to>
                                        <p:strVal val="solid"/>
                                      </p:to>
                                    </p:set>
                                    <p:set>
                                      <p:cBhvr>
                                        <p:cTn id="15"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else should look out for before committing to an app?</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Can I create an account with my favorite username?</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Only commit to apps that promise results in a maximum of 3 days.</a:t>
            </a:r>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047740" cy="307777"/>
          </a:xfrm>
          <a:prstGeom prst="rect">
            <a:avLst/>
          </a:prstGeom>
        </p:spPr>
        <p:txBody>
          <a:bodyPr wrap="none" rtlCol="0">
            <a:spAutoFit/>
          </a:bodyPr>
          <a:lstStyle/>
          <a:p>
            <a:r>
              <a:rPr lang="en-US" sz="1400" b="1" i="1" dirty="0"/>
              <a:t>Two answers are correct!</a:t>
            </a:r>
          </a:p>
        </p:txBody>
      </p:sp>
      <p:sp>
        <p:nvSpPr>
          <p:cNvPr id="2" name="Ορθογώνιο 1">
            <a:extLst>
              <a:ext uri="{FF2B5EF4-FFF2-40B4-BE49-F238E27FC236}">
                <a16:creationId xmlns:a16="http://schemas.microsoft.com/office/drawing/2014/main" id="{125F46EE-6CDA-8890-2C52-D9C9E385EB0C}"/>
              </a:ext>
            </a:extLst>
          </p:cNvPr>
          <p:cNvSpPr/>
          <p:nvPr/>
        </p:nvSpPr>
        <p:spPr>
          <a:xfrm>
            <a:off x="6134100"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Is the app convenient to use so you will want to use it regularly?</a:t>
            </a:r>
          </a:p>
        </p:txBody>
      </p:sp>
      <p:sp>
        <p:nvSpPr>
          <p:cNvPr id="3" name="Ορθογώνιο 2">
            <a:extLst>
              <a:ext uri="{FF2B5EF4-FFF2-40B4-BE49-F238E27FC236}">
                <a16:creationId xmlns:a16="http://schemas.microsoft.com/office/drawing/2014/main" id="{0F4E5BB2-8B66-2676-A3B1-75DE3D29E88D}"/>
              </a:ext>
            </a:extLst>
          </p:cNvPr>
          <p:cNvSpPr/>
          <p:nvPr/>
        </p:nvSpPr>
        <p:spPr>
          <a:xfrm>
            <a:off x="6134100" y="24542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Does the app require in-app purchases to be useful? </a:t>
            </a:r>
            <a:endParaRPr lang="el-GR" dirty="0"/>
          </a:p>
        </p:txBody>
      </p:sp>
    </p:spTree>
    <p:extLst>
      <p:ext uri="{BB962C8B-B14F-4D97-AF65-F5344CB8AC3E}">
        <p14:creationId xmlns:p14="http://schemas.microsoft.com/office/powerpoint/2010/main" val="236483653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
                                        </p:tgtEl>
                                        <p:attrNameLst>
                                          <p:attrName>fillcolor</p:attrName>
                                        </p:attrNameLst>
                                      </p:cBhvr>
                                      <p:to>
                                        <a:srgbClr val="538135"/>
                                      </p:to>
                                    </p:animClr>
                                    <p:set>
                                      <p:cBhvr>
                                        <p:cTn id="21" dur="2000" fill="hold"/>
                                        <p:tgtEl>
                                          <p:spTgt spid="2"/>
                                        </p:tgtEl>
                                        <p:attrNameLst>
                                          <p:attrName>fill.type</p:attrName>
                                        </p:attrNameLst>
                                      </p:cBhvr>
                                      <p:to>
                                        <p:strVal val="solid"/>
                                      </p:to>
                                    </p:set>
                                    <p:set>
                                      <p:cBhvr>
                                        <p:cTn id="22"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538135"/>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If your data is leaked due to low data protection standards, it is very easy to delete the data from the Internet again.</a:t>
            </a:r>
          </a:p>
        </p:txBody>
      </p:sp>
      <p:sp>
        <p:nvSpPr>
          <p:cNvPr id="2" name="Ορθογώνιο 1">
            <a:extLst>
              <a:ext uri="{FF2B5EF4-FFF2-40B4-BE49-F238E27FC236}">
                <a16:creationId xmlns:a16="http://schemas.microsoft.com/office/drawing/2014/main" id="{2B18EBC2-C597-E149-F7FB-2325398F777F}"/>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3" name="Ορθογώνιο 2">
            <a:extLst>
              <a:ext uri="{FF2B5EF4-FFF2-40B4-BE49-F238E27FC236}">
                <a16:creationId xmlns:a16="http://schemas.microsoft.com/office/drawing/2014/main" id="{8E6EDB1D-739B-CB3E-986A-C5618EE44AC4}"/>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8910018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
                                        </p:tgtEl>
                                        <p:attrNameLst>
                                          <p:attrName>fillcolor</p:attrName>
                                        </p:attrNameLst>
                                      </p:cBhvr>
                                      <p:to>
                                        <a:srgbClr val="538135"/>
                                      </p:to>
                                    </p:animClr>
                                    <p:set>
                                      <p:cBhvr>
                                        <p:cTn id="7" dur="2000" fill="hold"/>
                                        <p:tgtEl>
                                          <p:spTgt spid="2"/>
                                        </p:tgtEl>
                                        <p:attrNameLst>
                                          <p:attrName>fill.type</p:attrName>
                                        </p:attrNameLst>
                                      </p:cBhvr>
                                      <p:to>
                                        <p:strVal val="solid"/>
                                      </p:to>
                                    </p:set>
                                    <p:set>
                                      <p:cBhvr>
                                        <p:cTn id="8"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9" restart="whenNotActive" fill="hold" evtFilter="cancelBubble" nodeType="interactiveSeq">
                <p:stCondLst>
                  <p:cond evt="onClick" delay="0">
                    <p:tgtEl>
                      <p:spTgt spid="3"/>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3"/>
                                        </p:tgtEl>
                                        <p:attrNameLst>
                                          <p:attrName>fillcolor</p:attrName>
                                        </p:attrNameLst>
                                      </p:cBhvr>
                                      <p:to>
                                        <a:srgbClr val="C00000"/>
                                      </p:to>
                                    </p:animClr>
                                    <p:set>
                                      <p:cBhvr>
                                        <p:cTn id="14" dur="2000" fill="hold"/>
                                        <p:tgtEl>
                                          <p:spTgt spid="3"/>
                                        </p:tgtEl>
                                        <p:attrNameLst>
                                          <p:attrName>fill.type</p:attrName>
                                        </p:attrNameLst>
                                      </p:cBhvr>
                                      <p:to>
                                        <p:strVal val="solid"/>
                                      </p:to>
                                    </p:set>
                                    <p:set>
                                      <p:cBhvr>
                                        <p:cTn id="15"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sp>
        <p:nvSpPr>
          <p:cNvPr id="11" name="Ορθογώνιο 10">
            <a:extLst>
              <a:ext uri="{FF2B5EF4-FFF2-40B4-BE49-F238E27FC236}">
                <a16:creationId xmlns:a16="http://schemas.microsoft.com/office/drawing/2014/main" id="{252D5588-9D47-4372-A592-FC5F71ED3798}"/>
              </a:ext>
            </a:extLst>
          </p:cNvPr>
          <p:cNvSpPr/>
          <p:nvPr/>
        </p:nvSpPr>
        <p:spPr>
          <a:xfrm>
            <a:off x="7324530" y="6328066"/>
            <a:ext cx="4863381" cy="632422"/>
          </a:xfrm>
          <a:prstGeom prst="rect">
            <a:avLst/>
          </a:prstGeom>
        </p:spPr>
        <p:txBody>
          <a:bodyPr vert="horz" lIns="91440" tIns="45720" rIns="91440" bIns="45720" rtlCol="0" anchor="ctr">
            <a:normAutofit/>
          </a:bodyPr>
          <a:lstStyle/>
          <a:p>
            <a:pPr algn="r">
              <a:lnSpc>
                <a:spcPct val="90000"/>
              </a:lnSpc>
              <a:spcAft>
                <a:spcPts val="600"/>
              </a:spcAft>
            </a:pPr>
            <a:r>
              <a:rPr lang="en-US" sz="900" b="0" i="0" dirty="0">
                <a:solidFill>
                  <a:schemeClr val="accent5">
                    <a:lumMod val="20000"/>
                    <a:lumOff val="80000"/>
                  </a:schemeClr>
                </a:solidFill>
                <a:effectLst/>
                <a:latin typeface="+mj-lt"/>
              </a:rPr>
              <a:t>This project has been funded with support from the European Commission. This publication (communication) reflects the views only of the author, and the Commission cannot be held responsible for any use which may be made of the information contained therein.</a:t>
            </a:r>
            <a:endParaRPr lang="en-US" sz="900" dirty="0">
              <a:solidFill>
                <a:schemeClr val="accent5">
                  <a:lumMod val="20000"/>
                  <a:lumOff val="80000"/>
                </a:schemeClr>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pic>
        <p:nvPicPr>
          <p:cNvPr id="3" name="Picture 8" descr="Blue text on a black background&#10;&#10;Description automatically generated">
            <a:extLst>
              <a:ext uri="{FF2B5EF4-FFF2-40B4-BE49-F238E27FC236}">
                <a16:creationId xmlns:a16="http://schemas.microsoft.com/office/drawing/2014/main" id="{3A00D1BB-9C38-800B-1DDD-52559A4342E3}"/>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3252" y="6459998"/>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spTree>
    <p:extLst>
      <p:ext uri="{BB962C8B-B14F-4D97-AF65-F5344CB8AC3E}">
        <p14:creationId xmlns:p14="http://schemas.microsoft.com/office/powerpoint/2010/main" val="13112049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2C61293E-6EBE-43EF-A52C-9BEBFD7679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a:xfrm>
            <a:off x="4673298" y="345155"/>
            <a:ext cx="6992839" cy="3257339"/>
          </a:xfrm>
        </p:spPr>
        <p:txBody>
          <a:bodyPr anchor="b">
            <a:normAutofit/>
          </a:bodyPr>
          <a:lstStyle/>
          <a:p>
            <a:r>
              <a:rPr lang="en-US" sz="5400" dirty="0"/>
              <a:t>Self-Learning supported by online training tools:</a:t>
            </a:r>
            <a:br>
              <a:rPr lang="en-US" sz="5400" dirty="0"/>
            </a:br>
            <a:r>
              <a:rPr lang="en-US" sz="5400" dirty="0"/>
              <a:t>Content</a:t>
            </a:r>
            <a:endParaRPr lang="el-GR" sz="5400" dirty="0"/>
          </a:p>
        </p:txBody>
      </p:sp>
      <p:graphicFrame>
        <p:nvGraphicFramePr>
          <p:cNvPr id="6" name="Διάγραμμα 5">
            <a:extLst>
              <a:ext uri="{FF2B5EF4-FFF2-40B4-BE49-F238E27FC236}">
                <a16:creationId xmlns:a16="http://schemas.microsoft.com/office/drawing/2014/main" id="{654CCD75-E89A-4C6C-BF75-D840AD726219}"/>
              </a:ext>
            </a:extLst>
          </p:cNvPr>
          <p:cNvGraphicFramePr/>
          <p:nvPr>
            <p:extLst>
              <p:ext uri="{D42A27DB-BD31-4B8C-83A1-F6EECF244321}">
                <p14:modId xmlns:p14="http://schemas.microsoft.com/office/powerpoint/2010/main" val="2968725322"/>
              </p:ext>
            </p:extLst>
          </p:nvPr>
        </p:nvGraphicFramePr>
        <p:xfrm>
          <a:off x="4796610" y="3176388"/>
          <a:ext cx="6251110" cy="2450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6" name="Εικόνα 15">
            <a:extLst>
              <a:ext uri="{FF2B5EF4-FFF2-40B4-BE49-F238E27FC236}">
                <a16:creationId xmlns:a16="http://schemas.microsoft.com/office/drawing/2014/main" id="{34CD108A-15FC-97C2-8658-899505623602}"/>
              </a:ext>
            </a:extLst>
          </p:cNvPr>
          <p:cNvPicPr>
            <a:picLocks noChangeAspect="1"/>
          </p:cNvPicPr>
          <p:nvPr/>
        </p:nvPicPr>
        <p:blipFill>
          <a:blip r:embed="rId8"/>
          <a:stretch>
            <a:fillRect/>
          </a:stretch>
        </p:blipFill>
        <p:spPr>
          <a:xfrm>
            <a:off x="-8249" y="5991490"/>
            <a:ext cx="12191695" cy="869554"/>
          </a:xfrm>
          <a:prstGeom prst="rect">
            <a:avLst/>
          </a:prstGeom>
        </p:spPr>
      </p:pic>
      <p:pic>
        <p:nvPicPr>
          <p:cNvPr id="8" name="Εικόνα 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C764441F-E3A0-6001-A655-5380700E753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69532" y="772050"/>
            <a:ext cx="2807395" cy="5024450"/>
          </a:xfrm>
          <a:prstGeom prst="rect">
            <a:avLst/>
          </a:prstGeom>
        </p:spPr>
      </p:pic>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8"/>
          <a:srcRect b="59835"/>
          <a:stretch/>
        </p:blipFill>
        <p:spPr>
          <a:xfrm rot="10800000">
            <a:off x="-8250" y="-4107"/>
            <a:ext cx="12191695" cy="349261"/>
          </a:xfrm>
          <a:prstGeom prst="rect">
            <a:avLst/>
          </a:prstGeom>
        </p:spPr>
      </p:pic>
    </p:spTree>
    <p:extLst>
      <p:ext uri="{BB962C8B-B14F-4D97-AF65-F5344CB8AC3E}">
        <p14:creationId xmlns:p14="http://schemas.microsoft.com/office/powerpoint/2010/main" val="13784892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some important questions to ask about the developer of a health app?</a:t>
            </a:r>
            <a:endParaRPr lang="el-GR" sz="2000" b="1" dirty="0">
              <a:solidFill>
                <a:srgbClr val="203864"/>
              </a:solidFill>
            </a:endParaRP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Do they have a good sounding company name?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Do they have a nice logo and graphics?</a:t>
            </a:r>
            <a:endParaRPr lang="el-GR" baseline="30000"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GB" dirty="0"/>
              <a:t>Did they consult health professionals during development?</a:t>
            </a:r>
            <a:r>
              <a:rPr lang="en-US" dirty="0"/>
              <a:t>  </a:t>
            </a:r>
            <a:endParaRPr lang="el-GR"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2">
            <a:extLst>
              <a:ext uri="{FF2B5EF4-FFF2-40B4-BE49-F238E27FC236}">
                <a16:creationId xmlns:a16="http://schemas.microsoft.com/office/drawing/2014/main" id="{17264997-BBDF-1A84-F3D3-701F3ED59250}"/>
              </a:ext>
            </a:extLst>
          </p:cNvPr>
          <p:cNvSpPr/>
          <p:nvPr/>
        </p:nvSpPr>
        <p:spPr>
          <a:xfrm>
            <a:off x="2105025" y="246096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GB" dirty="0"/>
              <a:t>Have they designed health apps before?</a:t>
            </a:r>
            <a:endParaRPr lang="el-GR" dirty="0"/>
          </a:p>
        </p:txBody>
      </p:sp>
    </p:spTree>
    <p:extLst>
      <p:ext uri="{BB962C8B-B14F-4D97-AF65-F5344CB8AC3E}">
        <p14:creationId xmlns:p14="http://schemas.microsoft.com/office/powerpoint/2010/main" val="39983879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0"/>
                                        </p:tgtEl>
                                        <p:attrNameLst>
                                          <p:attrName>fillcolor</p:attrName>
                                        </p:attrNameLst>
                                      </p:cBhvr>
                                      <p:to>
                                        <a:srgbClr val="C00000"/>
                                      </p:to>
                                    </p:animClr>
                                    <p:set>
                                      <p:cBhvr>
                                        <p:cTn id="7" dur="2000" fill="hold"/>
                                        <p:tgtEl>
                                          <p:spTgt spid="10"/>
                                        </p:tgtEl>
                                        <p:attrNameLst>
                                          <p:attrName>fill.type</p:attrName>
                                        </p:attrNameLst>
                                      </p:cBhvr>
                                      <p:to>
                                        <p:strVal val="solid"/>
                                      </p:to>
                                    </p:set>
                                    <p:set>
                                      <p:cBhvr>
                                        <p:cTn id="8"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C00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538135"/>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Regarding privacy and security concerns you should check:</a:t>
            </a:r>
            <a:endParaRPr lang="el-GR" sz="2000" b="1" dirty="0">
              <a:solidFill>
                <a:srgbClr val="203864"/>
              </a:solidFill>
            </a:endParaRP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Privacy concerns do not matter in the case of health apps</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If the app asks permission to access unrelated  information that may be used for advertising</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2" name="Ορθογώνιο 1">
            <a:extLst>
              <a:ext uri="{FF2B5EF4-FFF2-40B4-BE49-F238E27FC236}">
                <a16:creationId xmlns:a16="http://schemas.microsoft.com/office/drawing/2014/main" id="{5045F096-306F-A502-A0CD-F942A3196CC0}"/>
              </a:ext>
            </a:extLst>
          </p:cNvPr>
          <p:cNvSpPr/>
          <p:nvPr/>
        </p:nvSpPr>
        <p:spPr>
          <a:xfrm>
            <a:off x="2105025" y="3727449"/>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If there are clear guidelines about what data will be stored and how and whether they share it</a:t>
            </a:r>
            <a:endParaRPr lang="el-GR" dirty="0"/>
          </a:p>
        </p:txBody>
      </p:sp>
      <p:sp>
        <p:nvSpPr>
          <p:cNvPr id="3" name="Ορθογώνιο 2">
            <a:extLst>
              <a:ext uri="{FF2B5EF4-FFF2-40B4-BE49-F238E27FC236}">
                <a16:creationId xmlns:a16="http://schemas.microsoft.com/office/drawing/2014/main" id="{404C7ADF-8A63-CE66-7BF4-7B2999D8822F}"/>
              </a:ext>
            </a:extLst>
          </p:cNvPr>
          <p:cNvSpPr/>
          <p:nvPr/>
        </p:nvSpPr>
        <p:spPr>
          <a:xfrm>
            <a:off x="2112607" y="247420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If in the description of the app the word privacy is used </a:t>
            </a:r>
            <a:endParaRPr lang="el-GR" dirty="0"/>
          </a:p>
        </p:txBody>
      </p:sp>
    </p:spTree>
    <p:extLst>
      <p:ext uri="{BB962C8B-B14F-4D97-AF65-F5344CB8AC3E}">
        <p14:creationId xmlns:p14="http://schemas.microsoft.com/office/powerpoint/2010/main" val="38339767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0"/>
                                        </p:tgtEl>
                                        <p:attrNameLst>
                                          <p:attrName>fillcolor</p:attrName>
                                        </p:attrNameLst>
                                      </p:cBhvr>
                                      <p:to>
                                        <a:srgbClr val="C00000"/>
                                      </p:to>
                                    </p:animClr>
                                    <p:set>
                                      <p:cBhvr>
                                        <p:cTn id="7" dur="2000" fill="hold"/>
                                        <p:tgtEl>
                                          <p:spTgt spid="10"/>
                                        </p:tgtEl>
                                        <p:attrNameLst>
                                          <p:attrName>fill.type</p:attrName>
                                        </p:attrNameLst>
                                      </p:cBhvr>
                                      <p:to>
                                        <p:strVal val="solid"/>
                                      </p:to>
                                    </p:set>
                                    <p:set>
                                      <p:cBhvr>
                                        <p:cTn id="8"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9" restart="whenNotActive" fill="hold" evtFilter="cancelBubble" nodeType="interactiveSeq">
                <p:stCondLst>
                  <p:cond evt="onClick" delay="0">
                    <p:tgtEl>
                      <p:spTgt spid="1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2"/>
                                        </p:tgtEl>
                                        <p:attrNameLst>
                                          <p:attrName>fillcolor</p:attrName>
                                        </p:attrNameLst>
                                      </p:cBhvr>
                                      <p:to>
                                        <a:srgbClr val="538135"/>
                                      </p:to>
                                    </p:animClr>
                                    <p:set>
                                      <p:cBhvr>
                                        <p:cTn id="14" dur="2000" fill="hold"/>
                                        <p:tgtEl>
                                          <p:spTgt spid="12"/>
                                        </p:tgtEl>
                                        <p:attrNameLst>
                                          <p:attrName>fill.type</p:attrName>
                                        </p:attrNameLst>
                                      </p:cBhvr>
                                      <p:to>
                                        <p:strVal val="solid"/>
                                      </p:to>
                                    </p:set>
                                    <p:set>
                                      <p:cBhvr>
                                        <p:cTn id="15"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16" restart="whenNotActive" fill="hold" evtFilter="cancelBubble" nodeType="interactiveSeq">
                <p:stCondLst>
                  <p:cond evt="onClick" delay="0">
                    <p:tgtEl>
                      <p:spTgt spid="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
                                        </p:tgtEl>
                                        <p:attrNameLst>
                                          <p:attrName>fillcolor</p:attrName>
                                        </p:attrNameLst>
                                      </p:cBhvr>
                                      <p:to>
                                        <a:srgbClr val="538135"/>
                                      </p:to>
                                    </p:animClr>
                                    <p:set>
                                      <p:cBhvr>
                                        <p:cTn id="21" dur="2000" fill="hold"/>
                                        <p:tgtEl>
                                          <p:spTgt spid="2"/>
                                        </p:tgtEl>
                                        <p:attrNameLst>
                                          <p:attrName>fill.type</p:attrName>
                                        </p:attrNameLst>
                                      </p:cBhvr>
                                      <p:to>
                                        <p:strVal val="solid"/>
                                      </p:to>
                                    </p:set>
                                    <p:set>
                                      <p:cBhvr>
                                        <p:cTn id="22"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Only sponsored content can be trusted</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206350773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are evidence-based strategies that are used by health apps?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Self monitoring/tracking</a:t>
            </a:r>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 variety of in-app purchases</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Cues or push notifications</a:t>
            </a:r>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158476" cy="307777"/>
          </a:xfrm>
          <a:prstGeom prst="rect">
            <a:avLst/>
          </a:prstGeom>
        </p:spPr>
        <p:txBody>
          <a:bodyPr wrap="none" rtlCol="0">
            <a:spAutoFit/>
          </a:bodyPr>
          <a:lstStyle/>
          <a:p>
            <a:pPr algn="l"/>
            <a:r>
              <a:rPr lang="en-US" sz="1400" b="1" i="1" dirty="0"/>
              <a:t>Three answers are correct!</a:t>
            </a:r>
            <a:endParaRPr lang="el-GR" sz="1400" b="1" i="1" dirty="0" err="1"/>
          </a:p>
        </p:txBody>
      </p:sp>
      <p:sp>
        <p:nvSpPr>
          <p:cNvPr id="2" name="Ορθογώνιο 1">
            <a:extLst>
              <a:ext uri="{FF2B5EF4-FFF2-40B4-BE49-F238E27FC236}">
                <a16:creationId xmlns:a16="http://schemas.microsoft.com/office/drawing/2014/main" id="{A45518AA-F061-EE6C-06B7-F594F1AC7F8C}"/>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Goal setting </a:t>
            </a:r>
            <a:endParaRPr lang="el-GR" dirty="0"/>
          </a:p>
        </p:txBody>
      </p:sp>
    </p:spTree>
    <p:extLst>
      <p:ext uri="{BB962C8B-B14F-4D97-AF65-F5344CB8AC3E}">
        <p14:creationId xmlns:p14="http://schemas.microsoft.com/office/powerpoint/2010/main" val="30539283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C00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What should you check to find out if an app is trustworthy?</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Do they have good a convincing advertisements for the app?</a:t>
            </a:r>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047740" cy="307777"/>
          </a:xfrm>
          <a:prstGeom prst="rect">
            <a:avLst/>
          </a:prstGeom>
        </p:spPr>
        <p:txBody>
          <a:bodyPr wrap="none" rtlCol="0">
            <a:spAutoFit/>
          </a:bodyPr>
          <a:lstStyle/>
          <a:p>
            <a:r>
              <a:rPr lang="en-US" sz="1400" b="1" i="1" dirty="0"/>
              <a:t>Two answers are correct!</a:t>
            </a:r>
          </a:p>
        </p:txBody>
      </p:sp>
      <p:sp>
        <p:nvSpPr>
          <p:cNvPr id="2" name="Ορθογώνιο 1">
            <a:extLst>
              <a:ext uri="{FF2B5EF4-FFF2-40B4-BE49-F238E27FC236}">
                <a16:creationId xmlns:a16="http://schemas.microsoft.com/office/drawing/2014/main" id="{2820AE4A-C0AE-8031-8456-F2AC0F597356}"/>
              </a:ext>
            </a:extLst>
          </p:cNvPr>
          <p:cNvSpPr/>
          <p:nvPr/>
        </p:nvSpPr>
        <p:spPr>
          <a:xfrm>
            <a:off x="6096000" y="374650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Is the app trialed and deemed successful by a trustworthy and independent body?</a:t>
            </a:r>
          </a:p>
        </p:txBody>
      </p:sp>
      <p:sp>
        <p:nvSpPr>
          <p:cNvPr id="3" name="Ορθογώνιο 2">
            <a:extLst>
              <a:ext uri="{FF2B5EF4-FFF2-40B4-BE49-F238E27FC236}">
                <a16:creationId xmlns:a16="http://schemas.microsoft.com/office/drawing/2014/main" id="{40FAAD88-8716-A0B9-716A-49080BB8FEF3}"/>
              </a:ext>
            </a:extLst>
          </p:cNvPr>
          <p:cNvSpPr/>
          <p:nvPr/>
        </p:nvSpPr>
        <p:spPr>
          <a:xfrm>
            <a:off x="6096000" y="246117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Do any reputable hospitals or health organizations endorse the app? </a:t>
            </a:r>
            <a:endParaRPr lang="el-GR" dirty="0"/>
          </a:p>
        </p:txBody>
      </p:sp>
      <p:sp>
        <p:nvSpPr>
          <p:cNvPr id="6" name="Ορθογώνιο 5">
            <a:extLst>
              <a:ext uri="{FF2B5EF4-FFF2-40B4-BE49-F238E27FC236}">
                <a16:creationId xmlns:a16="http://schemas.microsoft.com/office/drawing/2014/main" id="{27DAFA60-08FF-E63C-EBDB-145DF7E796E3}"/>
              </a:ext>
            </a:extLst>
          </p:cNvPr>
          <p:cNvSpPr/>
          <p:nvPr/>
        </p:nvSpPr>
        <p:spPr>
          <a:xfrm>
            <a:off x="2105025" y="3746506"/>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Does the app developer themselves say good things about their app?</a:t>
            </a:r>
          </a:p>
        </p:txBody>
      </p:sp>
    </p:spTree>
    <p:extLst>
      <p:ext uri="{BB962C8B-B14F-4D97-AF65-F5344CB8AC3E}">
        <p14:creationId xmlns:p14="http://schemas.microsoft.com/office/powerpoint/2010/main" val="10727596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2"/>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2"/>
                                        </p:tgtEl>
                                        <p:attrNameLst>
                                          <p:attrName>fillcolor</p:attrName>
                                        </p:attrNameLst>
                                      </p:cBhvr>
                                      <p:to>
                                        <a:srgbClr val="538135"/>
                                      </p:to>
                                    </p:animClr>
                                    <p:set>
                                      <p:cBhvr>
                                        <p:cTn id="14" dur="2000" fill="hold"/>
                                        <p:tgtEl>
                                          <p:spTgt spid="2"/>
                                        </p:tgtEl>
                                        <p:attrNameLst>
                                          <p:attrName>fill.type</p:attrName>
                                        </p:attrNameLst>
                                      </p:cBhvr>
                                      <p:to>
                                        <p:strVal val="solid"/>
                                      </p:to>
                                    </p:set>
                                    <p:set>
                                      <p:cBhvr>
                                        <p:cTn id="15"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seq concurrent="1" nextAc="seek">
              <p:cTn id="16" restart="whenNotActive" fill="hold" evtFilter="cancelBubble" nodeType="interactiveSeq">
                <p:stCondLst>
                  <p:cond evt="onClick" delay="0">
                    <p:tgtEl>
                      <p:spTgt spid="3"/>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3"/>
                                        </p:tgtEl>
                                        <p:attrNameLst>
                                          <p:attrName>fillcolor</p:attrName>
                                        </p:attrNameLst>
                                      </p:cBhvr>
                                      <p:to>
                                        <a:srgbClr val="538135"/>
                                      </p:to>
                                    </p:animClr>
                                    <p:set>
                                      <p:cBhvr>
                                        <p:cTn id="21" dur="2000" fill="hold"/>
                                        <p:tgtEl>
                                          <p:spTgt spid="3"/>
                                        </p:tgtEl>
                                        <p:attrNameLst>
                                          <p:attrName>fill.type</p:attrName>
                                        </p:attrNameLst>
                                      </p:cBhvr>
                                      <p:to>
                                        <p:strVal val="solid"/>
                                      </p:to>
                                    </p:set>
                                    <p:set>
                                      <p:cBhvr>
                                        <p:cTn id="22"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C00000"/>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Where to look for health apps?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WhatsApp/Telegram Groups </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Official app stores: Apples App Store or Google Play Store</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Only on small Blogsites on the Internet</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Darknet</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98551" cy="307777"/>
          </a:xfrm>
          <a:prstGeom prst="rect">
            <a:avLst/>
          </a:prstGeom>
        </p:spPr>
        <p:txBody>
          <a:bodyPr wrap="none" rtlCol="0">
            <a:spAutoFit/>
          </a:bodyPr>
          <a:lstStyle/>
          <a:p>
            <a:pPr algn="l"/>
            <a:r>
              <a:rPr lang="en-US" sz="1400" b="1" i="1" dirty="0"/>
              <a:t>Only one answer is correct!</a:t>
            </a:r>
            <a:endParaRPr lang="el-GR" sz="1400" b="1" i="1" dirty="0" err="1"/>
          </a:p>
        </p:txBody>
      </p:sp>
    </p:spTree>
    <p:extLst>
      <p:ext uri="{BB962C8B-B14F-4D97-AF65-F5344CB8AC3E}">
        <p14:creationId xmlns:p14="http://schemas.microsoft.com/office/powerpoint/2010/main" val="30328657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C01E24"/>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 2 3 How to search and select Health Apps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A9nq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D2e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PZ6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D2e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D2e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D2e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A9nqhYFQaV5GsAAABvAAAAHAAAAHVuaXZlcnNhbC9sb2NhbF9zZXR0aW5ncy54bWwNyrEKwkAMANC9XxEySB3Uugn2rpujCK0fENogB7mk9ELRv/e2N7x++GaBnbeSTANezx0C62xL0k/A9/Q43RCKky4kphxQDWGITS82k4zsXmOBVejH28S5wvlJuc4XqbOkAu1B/B6PeInNH1BLAwQUAAIACABAnq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QJ6oWOohDhNLAAAAbAAAABsAAAB1bml2ZXJzYWwvdW5pdmVyc2FsLnBuZy54bWyzsa/IzVEoSy0qzszPs1Uy1DNQsrfj5bIpKEoty0wtV6gAigEFIUBJoRLINUJwyzNTSjKAQiYmFgjBjNTM9IwSoKiBhRlcVB9oKABQSwECAAAUAAIACACpflBPNmFYAkcDAADhCQAAFAAAAAAAAAABAAAAAAAAAAAAdW5pdmVyc2FsL3BsYXllci54bWxQSwECAAAUAAIACAA9nqhYtTf0qBwFAADhEwAAHQAAAAAAAAABAAAAAAB5AwAAdW5pdmVyc2FsL2NvbW1vbl9tZXNzYWdlcy5sbmdQSwECAAAUAAIACAA9nqhYFR5gG6MAAAB/AQAALgAAAAAAAAABAAAAAADQCAAAdW5pdmVyc2FsL3BsYXliYWNrX2FuZF9uYXZpZ2F0aW9uX3NldHRpbmdzLnhtbFBLAQIAABQAAgAIAD2eqFh0STUfPAQAAAwVAAAnAAAAAAAAAAEAAAAAAL8JAAB1bml2ZXJzYWwvZmxhc2hfcHVibGlzaGluZ19zZXR0aW5ncy54bWxQSwECAAAUAAIACAA9nqhYN4uHansDAACsDAAAIQAAAAAAAAABAAAAAABADgAAdW5pdmVyc2FsL2ZsYXNoX3NraW5fc2V0dGluZ3MueG1sUEsBAgAAFAACAAgAPZ6oWKavViM2BAAAlhQAACYAAAAAAAAAAQAAAAAA+hEAAHVuaXZlcnNhbC9odG1sX3B1Ymxpc2hpbmdfc2V0dGluZ3MueG1sUEsBAgAAFAACAAgAPZ6oWCYPfuiwAQAAbwYAAB8AAAAAAAAAAQAAAAAAdBYAAHVuaXZlcnNhbC9odG1sX3NraW5fc2V0dGluZ3MuanNQSwECAAAUAAIACAA9nqhYFQaV5GsAAABvAAAAHAAAAAAAAAABAAAAAABhGAAAdW5pdmVyc2FsL2xvY2FsX3NldHRpbmdzLnhtbFBLAQIAABQAAgAIAECeqFjCG66ZaBIAAPdNAAAXAAAAAAAAAAAAAAAAAAYZAAB1bml2ZXJzYWwvdW5pdmVyc2FsLnBuZ1BLAQIAABQAAgAIAECeqFjqIQ4TSwAAAGwAAAAbAAAAAAAAAAEAAAAAAKMrAAB1bml2ZXJzYWwvdW5pdmVyc2FsLnBuZy54bWxQSwUGAAAAAAoACgAGAwAAJywAAAAA"/>
  <p:tag name="ISPRING_LMS_API_VERSION" val="SCORM 1.2"/>
  <p:tag name="ISPRING_ULTRA_SCORM_COURSE_ID" val="443E2292-EFA6-4B9B-9BE6-7B62ACF4D30D"/>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2&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 2 3 How to search and select Health Apps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807</Words>
  <Application>Microsoft Office PowerPoint</Application>
  <PresentationFormat>Ευρεία οθόνη</PresentationFormat>
  <Paragraphs>125</Paragraphs>
  <Slides>15</Slides>
  <Notes>15</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15</vt:i4>
      </vt:variant>
    </vt:vector>
  </HeadingPairs>
  <TitlesOfParts>
    <vt:vector size="26"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Self-Learning supported by online training tools: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 2 3 How to search and select Health Apps SELF-LEARNING</dc:title>
  <dc:creator>pantelis bbalaouras</dc:creator>
  <cp:lastModifiedBy>pantelis</cp:lastModifiedBy>
  <cp:revision>923</cp:revision>
  <dcterms:created xsi:type="dcterms:W3CDTF">2020-06-02T13:31:56Z</dcterms:created>
  <dcterms:modified xsi:type="dcterms:W3CDTF">2024-05-08T16:50:25Z</dcterms:modified>
</cp:coreProperties>
</file>