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7" r:id="rId2"/>
    <p:sldId id="458" r:id="rId3"/>
    <p:sldId id="545" r:id="rId4"/>
    <p:sldId id="443" r:id="rId5"/>
    <p:sldId id="546" r:id="rId6"/>
    <p:sldId id="547" r:id="rId7"/>
    <p:sldId id="548" r:id="rId8"/>
    <p:sldId id="549" r:id="rId9"/>
    <p:sldId id="437" r:id="rId10"/>
    <p:sldId id="550" r:id="rId11"/>
    <p:sldId id="551" r:id="rId12"/>
    <p:sldId id="552" r:id="rId13"/>
    <p:sldId id="553" r:id="rId14"/>
    <p:sldId id="554" r:id="rId15"/>
    <p:sldId id="404" r:id="rId16"/>
  </p:sldIdLst>
  <p:sldSz cx="12192000" cy="6858000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DB00FF-6E29-4BCC-9A51-FC856AB949F6}" v="79" dt="2024-05-19T11:23:09.1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1505" autoAdjust="0"/>
  </p:normalViewPr>
  <p:slideViewPr>
    <p:cSldViewPr snapToGrid="0">
      <p:cViewPr varScale="1">
        <p:scale>
          <a:sx n="94" d="100"/>
          <a:sy n="94" d="100"/>
        </p:scale>
        <p:origin x="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45659C34-76D3-40EF-AA9E-F68AC63FEF91}"/>
    <pc:docChg chg="modSld">
      <pc:chgData name="pantelis balaouras" userId="25e8755020fc1734" providerId="LiveId" clId="{45659C34-76D3-40EF-AA9E-F68AC63FEF91}" dt="2024-04-28T19:22:33.584" v="0" actId="1076"/>
      <pc:docMkLst>
        <pc:docMk/>
      </pc:docMkLst>
      <pc:sldChg chg="modSp mod">
        <pc:chgData name="pantelis balaouras" userId="25e8755020fc1734" providerId="LiveId" clId="{45659C34-76D3-40EF-AA9E-F68AC63FEF91}" dt="2024-04-28T19:22:33.584" v="0" actId="1076"/>
        <pc:sldMkLst>
          <pc:docMk/>
          <pc:sldMk cId="1580276678" sldId="451"/>
        </pc:sldMkLst>
        <pc:spChg chg="mod">
          <ac:chgData name="pantelis balaouras" userId="25e8755020fc1734" providerId="LiveId" clId="{45659C34-76D3-40EF-AA9E-F68AC63FEF91}" dt="2024-04-28T19:22:33.584" v="0" actId="1076"/>
          <ac:spMkLst>
            <pc:docMk/>
            <pc:sldMk cId="1580276678" sldId="451"/>
            <ac:spMk id="14" creationId="{F2CF200D-C714-4BA9-AECB-681B7F038870}"/>
          </ac:spMkLst>
        </pc:spChg>
      </pc:sldChg>
    </pc:docChg>
  </pc:docChgLst>
  <pc:docChgLst>
    <pc:chgData name="Ioanna Zygouri" userId="e39f6a80f86403a0" providerId="LiveId" clId="{A3DB00FF-6E29-4BCC-9A51-FC856AB949F6}"/>
    <pc:docChg chg="custSel modSld">
      <pc:chgData name="Ioanna Zygouri" userId="e39f6a80f86403a0" providerId="LiveId" clId="{A3DB00FF-6E29-4BCC-9A51-FC856AB949F6}" dt="2024-05-19T11:23:09.122" v="88"/>
      <pc:docMkLst>
        <pc:docMk/>
      </pc:docMkLst>
      <pc:sldChg chg="modSp mod">
        <pc:chgData name="Ioanna Zygouri" userId="e39f6a80f86403a0" providerId="LiveId" clId="{A3DB00FF-6E29-4BCC-9A51-FC856AB949F6}" dt="2024-05-19T11:21:11.371" v="45" actId="20577"/>
        <pc:sldMkLst>
          <pc:docMk/>
          <pc:sldMk cId="3998387987" sldId="437"/>
        </pc:sldMkLst>
        <pc:spChg chg="mod">
          <ac:chgData name="Ioanna Zygouri" userId="e39f6a80f86403a0" providerId="LiveId" clId="{A3DB00FF-6E29-4BCC-9A51-FC856AB949F6}" dt="2024-05-19T11:21:11.371" v="45" actId="20577"/>
          <ac:spMkLst>
            <pc:docMk/>
            <pc:sldMk cId="3998387987" sldId="437"/>
            <ac:spMk id="4" creationId="{9651827C-5BB0-427C-8C65-8784AC89CEFC}"/>
          </ac:spMkLst>
        </pc:spChg>
      </pc:sldChg>
      <pc:sldChg chg="modSp">
        <pc:chgData name="Ioanna Zygouri" userId="e39f6a80f86403a0" providerId="LiveId" clId="{A3DB00FF-6E29-4BCC-9A51-FC856AB949F6}" dt="2024-05-19T11:21:47.009" v="56" actId="20577"/>
        <pc:sldMkLst>
          <pc:docMk/>
          <pc:sldMk cId="2819071015" sldId="443"/>
        </pc:sldMkLst>
        <pc:spChg chg="mod">
          <ac:chgData name="Ioanna Zygouri" userId="e39f6a80f86403a0" providerId="LiveId" clId="{A3DB00FF-6E29-4BCC-9A51-FC856AB949F6}" dt="2024-05-19T11:19:45.835" v="27" actId="20577"/>
          <ac:spMkLst>
            <pc:docMk/>
            <pc:sldMk cId="2819071015" sldId="443"/>
            <ac:spMk id="5" creationId="{88178301-C8A7-4724-8CF8-344EAE75664C}"/>
          </ac:spMkLst>
        </pc:spChg>
        <pc:spChg chg="mod">
          <ac:chgData name="Ioanna Zygouri" userId="e39f6a80f86403a0" providerId="LiveId" clId="{A3DB00FF-6E29-4BCC-9A51-FC856AB949F6}" dt="2024-05-19T11:21:47.009" v="56" actId="20577"/>
          <ac:spMkLst>
            <pc:docMk/>
            <pc:sldMk cId="2819071015" sldId="443"/>
            <ac:spMk id="10" creationId="{E448F981-31BC-4A5C-A52A-2CB296CA1B95}"/>
          </ac:spMkLst>
        </pc:spChg>
      </pc:sldChg>
      <pc:sldChg chg="modSp mod">
        <pc:chgData name="Ioanna Zygouri" userId="e39f6a80f86403a0" providerId="LiveId" clId="{A3DB00FF-6E29-4BCC-9A51-FC856AB949F6}" dt="2024-05-19T11:19:11.204" v="1" actId="27636"/>
        <pc:sldMkLst>
          <pc:docMk/>
          <pc:sldMk cId="2775606300" sldId="457"/>
        </pc:sldMkLst>
        <pc:spChg chg="mod">
          <ac:chgData name="Ioanna Zygouri" userId="e39f6a80f86403a0" providerId="LiveId" clId="{A3DB00FF-6E29-4BCC-9A51-FC856AB949F6}" dt="2024-05-19T11:19:11.204" v="1" actId="27636"/>
          <ac:spMkLst>
            <pc:docMk/>
            <pc:sldMk cId="2775606300" sldId="457"/>
            <ac:spMk id="4" creationId="{122BC770-408C-50C8-126F-18790E99F2CB}"/>
          </ac:spMkLst>
        </pc:spChg>
      </pc:sldChg>
      <pc:sldChg chg="modSp mod">
        <pc:chgData name="Ioanna Zygouri" userId="e39f6a80f86403a0" providerId="LiveId" clId="{A3DB00FF-6E29-4BCC-9A51-FC856AB949F6}" dt="2024-05-19T11:19:11.223" v="2" actId="27636"/>
        <pc:sldMkLst>
          <pc:docMk/>
          <pc:sldMk cId="811085658" sldId="545"/>
        </pc:sldMkLst>
        <pc:spChg chg="mod">
          <ac:chgData name="Ioanna Zygouri" userId="e39f6a80f86403a0" providerId="LiveId" clId="{A3DB00FF-6E29-4BCC-9A51-FC856AB949F6}" dt="2024-05-19T11:19:11.223" v="2" actId="27636"/>
          <ac:spMkLst>
            <pc:docMk/>
            <pc:sldMk cId="811085658" sldId="545"/>
            <ac:spMk id="7" creationId="{E2D38E87-33DB-46E9-933D-FDECBD945692}"/>
          </ac:spMkLst>
        </pc:spChg>
      </pc:sldChg>
      <pc:sldChg chg="modSp">
        <pc:chgData name="Ioanna Zygouri" userId="e39f6a80f86403a0" providerId="LiveId" clId="{A3DB00FF-6E29-4BCC-9A51-FC856AB949F6}" dt="2024-05-19T11:19:15.221" v="3" actId="13926"/>
        <pc:sldMkLst>
          <pc:docMk/>
          <pc:sldMk cId="731601047" sldId="546"/>
        </pc:sldMkLst>
        <pc:spChg chg="mod">
          <ac:chgData name="Ioanna Zygouri" userId="e39f6a80f86403a0" providerId="LiveId" clId="{A3DB00FF-6E29-4BCC-9A51-FC856AB949F6}" dt="2024-05-19T11:19:11.151" v="0" actId="13926"/>
          <ac:spMkLst>
            <pc:docMk/>
            <pc:sldMk cId="731601047" sldId="546"/>
            <ac:spMk id="5" creationId="{88178301-C8A7-4724-8CF8-344EAE75664C}"/>
          </ac:spMkLst>
        </pc:spChg>
        <pc:spChg chg="mod">
          <ac:chgData name="Ioanna Zygouri" userId="e39f6a80f86403a0" providerId="LiveId" clId="{A3DB00FF-6E29-4BCC-9A51-FC856AB949F6}" dt="2024-05-19T11:19:15.221" v="3" actId="13926"/>
          <ac:spMkLst>
            <pc:docMk/>
            <pc:sldMk cId="731601047" sldId="546"/>
            <ac:spMk id="12" creationId="{330EFFD1-979D-4EE1-BDD9-918267F048CC}"/>
          </ac:spMkLst>
        </pc:spChg>
      </pc:sldChg>
      <pc:sldChg chg="modSp">
        <pc:chgData name="Ioanna Zygouri" userId="e39f6a80f86403a0" providerId="LiveId" clId="{A3DB00FF-6E29-4BCC-9A51-FC856AB949F6}" dt="2024-05-19T11:22:14.148" v="64"/>
        <pc:sldMkLst>
          <pc:docMk/>
          <pc:sldMk cId="933676634" sldId="547"/>
        </pc:sldMkLst>
        <pc:spChg chg="mod">
          <ac:chgData name="Ioanna Zygouri" userId="e39f6a80f86403a0" providerId="LiveId" clId="{A3DB00FF-6E29-4BCC-9A51-FC856AB949F6}" dt="2024-05-19T11:20:28.169" v="34"/>
          <ac:spMkLst>
            <pc:docMk/>
            <pc:sldMk cId="933676634" sldId="547"/>
            <ac:spMk id="5" creationId="{88178301-C8A7-4724-8CF8-344EAE75664C}"/>
          </ac:spMkLst>
        </pc:spChg>
        <pc:spChg chg="mod">
          <ac:chgData name="Ioanna Zygouri" userId="e39f6a80f86403a0" providerId="LiveId" clId="{A3DB00FF-6E29-4BCC-9A51-FC856AB949F6}" dt="2024-05-19T11:22:14.148" v="64"/>
          <ac:spMkLst>
            <pc:docMk/>
            <pc:sldMk cId="933676634" sldId="547"/>
            <ac:spMk id="10" creationId="{E448F981-31BC-4A5C-A52A-2CB296CA1B95}"/>
          </ac:spMkLst>
        </pc:spChg>
      </pc:sldChg>
      <pc:sldChg chg="modSp">
        <pc:chgData name="Ioanna Zygouri" userId="e39f6a80f86403a0" providerId="LiveId" clId="{A3DB00FF-6E29-4BCC-9A51-FC856AB949F6}" dt="2024-05-19T11:20:42.011" v="36" actId="20577"/>
        <pc:sldMkLst>
          <pc:docMk/>
          <pc:sldMk cId="3761093983" sldId="548"/>
        </pc:sldMkLst>
        <pc:spChg chg="mod">
          <ac:chgData name="Ioanna Zygouri" userId="e39f6a80f86403a0" providerId="LiveId" clId="{A3DB00FF-6E29-4BCC-9A51-FC856AB949F6}" dt="2024-05-19T11:20:42.011" v="36" actId="20577"/>
          <ac:spMkLst>
            <pc:docMk/>
            <pc:sldMk cId="3761093983" sldId="548"/>
            <ac:spMk id="10" creationId="{E448F981-31BC-4A5C-A52A-2CB296CA1B95}"/>
          </ac:spMkLst>
        </pc:spChg>
      </pc:sldChg>
      <pc:sldChg chg="modSp">
        <pc:chgData name="Ioanna Zygouri" userId="e39f6a80f86403a0" providerId="LiveId" clId="{A3DB00FF-6E29-4BCC-9A51-FC856AB949F6}" dt="2024-05-19T11:22:35.099" v="72"/>
        <pc:sldMkLst>
          <pc:docMk/>
          <pc:sldMk cId="1564587638" sldId="550"/>
        </pc:sldMkLst>
        <pc:spChg chg="mod">
          <ac:chgData name="Ioanna Zygouri" userId="e39f6a80f86403a0" providerId="LiveId" clId="{A3DB00FF-6E29-4BCC-9A51-FC856AB949F6}" dt="2024-05-19T11:22:35.099" v="72"/>
          <ac:spMkLst>
            <pc:docMk/>
            <pc:sldMk cId="1564587638" sldId="550"/>
            <ac:spMk id="10" creationId="{E448F981-31BC-4A5C-A52A-2CB296CA1B95}"/>
          </ac:spMkLst>
        </pc:spChg>
      </pc:sldChg>
      <pc:sldChg chg="modSp">
        <pc:chgData name="Ioanna Zygouri" userId="e39f6a80f86403a0" providerId="LiveId" clId="{A3DB00FF-6E29-4BCC-9A51-FC856AB949F6}" dt="2024-05-19T11:22:59.477" v="80"/>
        <pc:sldMkLst>
          <pc:docMk/>
          <pc:sldMk cId="1341240162" sldId="552"/>
        </pc:sldMkLst>
        <pc:spChg chg="mod">
          <ac:chgData name="Ioanna Zygouri" userId="e39f6a80f86403a0" providerId="LiveId" clId="{A3DB00FF-6E29-4BCC-9A51-FC856AB949F6}" dt="2024-05-19T11:22:59.477" v="80"/>
          <ac:spMkLst>
            <pc:docMk/>
            <pc:sldMk cId="1341240162" sldId="552"/>
            <ac:spMk id="10" creationId="{E448F981-31BC-4A5C-A52A-2CB296CA1B95}"/>
          </ac:spMkLst>
        </pc:spChg>
      </pc:sldChg>
      <pc:sldChg chg="modSp">
        <pc:chgData name="Ioanna Zygouri" userId="e39f6a80f86403a0" providerId="LiveId" clId="{A3DB00FF-6E29-4BCC-9A51-FC856AB949F6}" dt="2024-05-19T11:23:09.122" v="88"/>
        <pc:sldMkLst>
          <pc:docMk/>
          <pc:sldMk cId="2983271105" sldId="553"/>
        </pc:sldMkLst>
        <pc:spChg chg="mod">
          <ac:chgData name="Ioanna Zygouri" userId="e39f6a80f86403a0" providerId="LiveId" clId="{A3DB00FF-6E29-4BCC-9A51-FC856AB949F6}" dt="2024-05-19T11:23:09.122" v="88"/>
          <ac:spMkLst>
            <pc:docMk/>
            <pc:sldMk cId="2983271105" sldId="553"/>
            <ac:spMk id="10" creationId="{E448F981-31BC-4A5C-A52A-2CB296CA1B95}"/>
          </ac:spMkLst>
        </pc:spChg>
      </pc:sldChg>
    </pc:docChg>
  </pc:docChgLst>
  <pc:docChgLst>
    <pc:chgData name="pantelis balaouras" userId="25e8755020fc1734" providerId="LiveId" clId="{3A9E129B-9895-49F4-AB6D-85A6A0AF8B90}"/>
    <pc:docChg chg="undo custSel addSld delSld modSld sldOrd modMainMaster">
      <pc:chgData name="pantelis balaouras" userId="25e8755020fc1734" providerId="LiveId" clId="{3A9E129B-9895-49F4-AB6D-85A6A0AF8B90}" dt="2023-07-01T09:44:01.365" v="1185" actId="1076"/>
      <pc:docMkLst>
        <pc:docMk/>
      </pc:docMkLst>
      <pc:sldChg chg="addSp delSp modSp mod">
        <pc:chgData name="pantelis balaouras" userId="25e8755020fc1734" providerId="LiveId" clId="{3A9E129B-9895-49F4-AB6D-85A6A0AF8B90}" dt="2023-07-01T09:04:44.218" v="942" actId="14100"/>
        <pc:sldMkLst>
          <pc:docMk/>
          <pc:sldMk cId="616025265" sldId="261"/>
        </pc:sldMkLst>
        <pc:spChg chg="mod">
          <ac:chgData name="pantelis balaouras" userId="25e8755020fc1734" providerId="LiveId" clId="{3A9E129B-9895-49F4-AB6D-85A6A0AF8B90}" dt="2023-07-01T09:04:02.058" v="940" actId="207"/>
          <ac:spMkLst>
            <pc:docMk/>
            <pc:sldMk cId="616025265" sldId="261"/>
            <ac:spMk id="5" creationId="{FAA18648-8A7B-40D3-A066-80FDB05B7DF4}"/>
          </ac:spMkLst>
        </pc:spChg>
        <pc:spChg chg="del">
          <ac:chgData name="pantelis balaouras" userId="25e8755020fc1734" providerId="LiveId" clId="{3A9E129B-9895-49F4-AB6D-85A6A0AF8B90}" dt="2023-07-01T08:59:04.228" v="920" actId="478"/>
          <ac:spMkLst>
            <pc:docMk/>
            <pc:sldMk cId="616025265" sldId="261"/>
            <ac:spMk id="7" creationId="{3EABFA14-CCC1-48A6-A2A5-B838C912D37A}"/>
          </ac:spMkLst>
        </pc:spChg>
        <pc:spChg chg="add mod">
          <ac:chgData name="pantelis balaouras" userId="25e8755020fc1734" providerId="LiveId" clId="{3A9E129B-9895-49F4-AB6D-85A6A0AF8B90}" dt="2023-07-01T08:59:34.030" v="923" actId="1076"/>
          <ac:spMkLst>
            <pc:docMk/>
            <pc:sldMk cId="616025265" sldId="261"/>
            <ac:spMk id="10" creationId="{ED2F4DDC-EDFB-2077-F4D4-7EFCA890F8B7}"/>
          </ac:spMkLst>
        </pc:spChg>
        <pc:picChg chg="add del mod modCrop">
          <ac:chgData name="pantelis balaouras" userId="25e8755020fc1734" providerId="LiveId" clId="{3A9E129B-9895-49F4-AB6D-85A6A0AF8B90}" dt="2023-07-01T08:39:14.507" v="832" actId="21"/>
          <ac:picMkLst>
            <pc:docMk/>
            <pc:sldMk cId="616025265" sldId="261"/>
            <ac:picMk id="2" creationId="{198228AE-D0E1-332C-5304-13A58FC6E81A}"/>
          </ac:picMkLst>
        </pc:picChg>
        <pc:picChg chg="add del mod">
          <ac:chgData name="pantelis balaouras" userId="25e8755020fc1734" providerId="LiveId" clId="{3A9E129B-9895-49F4-AB6D-85A6A0AF8B90}" dt="2023-07-01T08:59:01.447" v="919"/>
          <ac:picMkLst>
            <pc:docMk/>
            <pc:sldMk cId="616025265" sldId="261"/>
            <ac:picMk id="3" creationId="{CEB8B32C-A602-E7F8-47DE-DAB1D6D3FEEF}"/>
          </ac:picMkLst>
        </pc:picChg>
        <pc:picChg chg="del">
          <ac:chgData name="pantelis balaouras" userId="25e8755020fc1734" providerId="LiveId" clId="{3A9E129B-9895-49F4-AB6D-85A6A0AF8B90}" dt="2023-07-01T08:58:58.259" v="917" actId="478"/>
          <ac:picMkLst>
            <pc:docMk/>
            <pc:sldMk cId="616025265" sldId="261"/>
            <ac:picMk id="8" creationId="{199A8DC6-D03C-4BE6-8268-D6FFABE8339E}"/>
          </ac:picMkLst>
        </pc:picChg>
        <pc:picChg chg="add del mod">
          <ac:chgData name="pantelis balaouras" userId="25e8755020fc1734" providerId="LiveId" clId="{3A9E129B-9895-49F4-AB6D-85A6A0AF8B90}" dt="2023-07-01T09:01:55.655" v="926" actId="478"/>
          <ac:picMkLst>
            <pc:docMk/>
            <pc:sldMk cId="616025265" sldId="261"/>
            <ac:picMk id="9" creationId="{CFF758E8-3057-B749-FCDA-AB8F95D3A197}"/>
          </ac:picMkLst>
        </pc:picChg>
        <pc:picChg chg="add mod">
          <ac:chgData name="pantelis balaouras" userId="25e8755020fc1734" providerId="LiveId" clId="{3A9E129B-9895-49F4-AB6D-85A6A0AF8B90}" dt="2023-07-01T09:04:44.218" v="942" actId="14100"/>
          <ac:picMkLst>
            <pc:docMk/>
            <pc:sldMk cId="616025265" sldId="261"/>
            <ac:picMk id="6146" creationId="{2F61D9A2-E1E6-CBCE-83BF-D172B000C5B7}"/>
          </ac:picMkLst>
        </pc:picChg>
      </pc:sldChg>
      <pc:sldChg chg="modSp mod">
        <pc:chgData name="pantelis balaouras" userId="25e8755020fc1734" providerId="LiveId" clId="{3A9E129B-9895-49F4-AB6D-85A6A0AF8B90}" dt="2023-07-01T08:53:46.814" v="887" actId="2711"/>
        <pc:sldMkLst>
          <pc:docMk/>
          <pc:sldMk cId="4236537347" sldId="295"/>
        </pc:sldMkLst>
        <pc:spChg chg="mod">
          <ac:chgData name="pantelis balaouras" userId="25e8755020fc1734" providerId="LiveId" clId="{3A9E129B-9895-49F4-AB6D-85A6A0AF8B90}" dt="2023-07-01T08:53:46.814" v="887" actId="2711"/>
          <ac:spMkLst>
            <pc:docMk/>
            <pc:sldMk cId="4236537347" sldId="295"/>
            <ac:spMk id="10" creationId="{C0DFA73F-FDC8-497A-8912-CA8C28C95043}"/>
          </ac:spMkLst>
        </pc:spChg>
      </pc:sldChg>
      <pc:sldChg chg="addSp delSp modSp mod">
        <pc:chgData name="pantelis balaouras" userId="25e8755020fc1734" providerId="LiveId" clId="{3A9E129B-9895-49F4-AB6D-85A6A0AF8B90}" dt="2023-07-01T08:54:34.395" v="894"/>
        <pc:sldMkLst>
          <pc:docMk/>
          <pc:sldMk cId="757881950" sldId="296"/>
        </pc:sldMkLst>
        <pc:spChg chg="add mod">
          <ac:chgData name="pantelis balaouras" userId="25e8755020fc1734" providerId="LiveId" clId="{3A9E129B-9895-49F4-AB6D-85A6A0AF8B90}" dt="2023-07-01T08:54:34.395" v="894"/>
          <ac:spMkLst>
            <pc:docMk/>
            <pc:sldMk cId="757881950" sldId="296"/>
            <ac:spMk id="2" creationId="{BD4FC1F3-1556-EB81-9C6B-3591FF2747D5}"/>
          </ac:spMkLst>
        </pc:spChg>
        <pc:spChg chg="mod">
          <ac:chgData name="pantelis balaouras" userId="25e8755020fc1734" providerId="LiveId" clId="{3A9E129B-9895-49F4-AB6D-85A6A0AF8B90}" dt="2023-07-01T07:15:58.049" v="36" actId="27636"/>
          <ac:spMkLst>
            <pc:docMk/>
            <pc:sldMk cId="757881950" sldId="296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044" v="35" actId="27636"/>
          <ac:spMkLst>
            <pc:docMk/>
            <pc:sldMk cId="757881950" sldId="296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3:57.877" v="888" actId="478"/>
          <ac:spMkLst>
            <pc:docMk/>
            <pc:sldMk cId="757881950" sldId="296"/>
            <ac:spMk id="10" creationId="{E7ACBFFE-E9E3-41C4-BB6A-8238F2BCA22C}"/>
          </ac:spMkLst>
        </pc:spChg>
      </pc:sldChg>
      <pc:sldChg chg="addSp delSp modSp mod modAnim">
        <pc:chgData name="pantelis balaouras" userId="25e8755020fc1734" providerId="LiveId" clId="{3A9E129B-9895-49F4-AB6D-85A6A0AF8B90}" dt="2023-07-01T09:17:43.182" v="1011"/>
        <pc:sldMkLst>
          <pc:docMk/>
          <pc:sldMk cId="181460544" sldId="303"/>
        </pc:sldMkLst>
        <pc:spChg chg="add mod">
          <ac:chgData name="pantelis balaouras" userId="25e8755020fc1734" providerId="LiveId" clId="{3A9E129B-9895-49F4-AB6D-85A6A0AF8B90}" dt="2023-07-01T08:54:35.864" v="895"/>
          <ac:spMkLst>
            <pc:docMk/>
            <pc:sldMk cId="181460544" sldId="303"/>
            <ac:spMk id="2" creationId="{251DAF2A-48A7-CFE6-59A1-C2A079499035}"/>
          </ac:spMkLst>
        </pc:spChg>
        <pc:spChg chg="mod">
          <ac:chgData name="pantelis balaouras" userId="25e8755020fc1734" providerId="LiveId" clId="{3A9E129B-9895-49F4-AB6D-85A6A0AF8B90}" dt="2023-07-01T07:15:58.079" v="38" actId="27636"/>
          <ac:spMkLst>
            <pc:docMk/>
            <pc:sldMk cId="181460544" sldId="303"/>
            <ac:spMk id="5" creationId="{FCC0DEC9-291B-4095-9896-1244D3052774}"/>
          </ac:spMkLst>
        </pc:spChg>
        <pc:spChg chg="add mod">
          <ac:chgData name="pantelis balaouras" userId="25e8755020fc1734" providerId="LiveId" clId="{3A9E129B-9895-49F4-AB6D-85A6A0AF8B90}" dt="2023-07-01T09:17:15.292" v="1009" actId="207"/>
          <ac:spMkLst>
            <pc:docMk/>
            <pc:sldMk cId="181460544" sldId="303"/>
            <ac:spMk id="6" creationId="{9F2BA593-9465-FDE8-2506-E452927149A9}"/>
          </ac:spMkLst>
        </pc:spChg>
        <pc:spChg chg="mod">
          <ac:chgData name="pantelis balaouras" userId="25e8755020fc1734" providerId="LiveId" clId="{3A9E129B-9895-49F4-AB6D-85A6A0AF8B90}" dt="2023-07-01T07:15:58.074" v="37" actId="27636"/>
          <ac:spMkLst>
            <pc:docMk/>
            <pc:sldMk cId="181460544" sldId="303"/>
            <ac:spMk id="8" creationId="{ADC8C5CF-E62A-4FD6-8C53-A5F6259B922C}"/>
          </ac:spMkLst>
        </pc:spChg>
        <pc:spChg chg="add mod">
          <ac:chgData name="pantelis balaouras" userId="25e8755020fc1734" providerId="LiveId" clId="{3A9E129B-9895-49F4-AB6D-85A6A0AF8B90}" dt="2023-07-01T09:16:50.092" v="1006" actId="6549"/>
          <ac:spMkLst>
            <pc:docMk/>
            <pc:sldMk cId="181460544" sldId="303"/>
            <ac:spMk id="9" creationId="{AF871B53-F55D-0BD1-57B5-C9CA6D4F149F}"/>
          </ac:spMkLst>
        </pc:spChg>
        <pc:spChg chg="del">
          <ac:chgData name="pantelis balaouras" userId="25e8755020fc1734" providerId="LiveId" clId="{3A9E129B-9895-49F4-AB6D-85A6A0AF8B90}" dt="2023-07-01T09:17:34.724" v="1010" actId="478"/>
          <ac:spMkLst>
            <pc:docMk/>
            <pc:sldMk cId="181460544" sldId="303"/>
            <ac:spMk id="11" creationId="{3338C691-31D6-448C-9C2A-0CC5A676B8BC}"/>
          </ac:spMkLst>
        </pc:spChg>
        <pc:spChg chg="add mod">
          <ac:chgData name="pantelis balaouras" userId="25e8755020fc1734" providerId="LiveId" clId="{3A9E129B-9895-49F4-AB6D-85A6A0AF8B90}" dt="2023-07-01T09:17:43.182" v="1011"/>
          <ac:spMkLst>
            <pc:docMk/>
            <pc:sldMk cId="181460544" sldId="303"/>
            <ac:spMk id="12" creationId="{CB581221-D85C-85B3-D179-F06A6ADE0948}"/>
          </ac:spMkLst>
        </pc:spChg>
        <pc:spChg chg="del mod">
          <ac:chgData name="pantelis balaouras" userId="25e8755020fc1734" providerId="LiveId" clId="{3A9E129B-9895-49F4-AB6D-85A6A0AF8B90}" dt="2023-07-01T08:54:03.487" v="889" actId="478"/>
          <ac:spMkLst>
            <pc:docMk/>
            <pc:sldMk cId="181460544" sldId="303"/>
            <ac:spMk id="14" creationId="{01DD2C8F-C33F-471E-9F8C-BB6C894C3BD9}"/>
          </ac:spMkLst>
        </pc:spChg>
        <pc:picChg chg="add del mod">
          <ac:chgData name="pantelis balaouras" userId="25e8755020fc1734" providerId="LiveId" clId="{3A9E129B-9895-49F4-AB6D-85A6A0AF8B90}" dt="2023-07-01T09:15:02.156" v="1003"/>
          <ac:picMkLst>
            <pc:docMk/>
            <pc:sldMk cId="181460544" sldId="303"/>
            <ac:picMk id="3" creationId="{7CB12374-C38A-391E-A300-E3A3CA11BAC3}"/>
          </ac:picMkLst>
        </pc:picChg>
        <pc:picChg chg="add mod">
          <ac:chgData name="pantelis balaouras" userId="25e8755020fc1734" providerId="LiveId" clId="{3A9E129B-9895-49F4-AB6D-85A6A0AF8B90}" dt="2023-07-01T09:16:59.251" v="1007" actId="207"/>
          <ac:picMkLst>
            <pc:docMk/>
            <pc:sldMk cId="181460544" sldId="303"/>
            <ac:picMk id="7" creationId="{DC9C4F85-B6F7-82BE-BD84-76BFA534171D}"/>
          </ac:picMkLst>
        </pc:picChg>
      </pc:sldChg>
      <pc:sldChg chg="addSp delSp modSp mod">
        <pc:chgData name="pantelis balaouras" userId="25e8755020fc1734" providerId="LiveId" clId="{3A9E129B-9895-49F4-AB6D-85A6A0AF8B90}" dt="2023-07-01T08:54:38.840" v="897"/>
        <pc:sldMkLst>
          <pc:docMk/>
          <pc:sldMk cId="1478958817" sldId="304"/>
        </pc:sldMkLst>
        <pc:spChg chg="add mod">
          <ac:chgData name="pantelis balaouras" userId="25e8755020fc1734" providerId="LiveId" clId="{3A9E129B-9895-49F4-AB6D-85A6A0AF8B90}" dt="2023-07-01T08:54:38.840" v="897"/>
          <ac:spMkLst>
            <pc:docMk/>
            <pc:sldMk cId="1478958817" sldId="304"/>
            <ac:spMk id="2" creationId="{A00340FB-4815-28DF-06CC-769D6101B4A9}"/>
          </ac:spMkLst>
        </pc:spChg>
        <pc:spChg chg="del mod">
          <ac:chgData name="pantelis balaouras" userId="25e8755020fc1734" providerId="LiveId" clId="{3A9E129B-9895-49F4-AB6D-85A6A0AF8B90}" dt="2023-07-01T08:54:10.272" v="891" actId="478"/>
          <ac:spMkLst>
            <pc:docMk/>
            <pc:sldMk cId="1478958817" sldId="304"/>
            <ac:spMk id="11" creationId="{D5681E07-F9B4-4615-B606-D096A911A80C}"/>
          </ac:spMkLst>
        </pc:spChg>
      </pc:sldChg>
      <pc:sldChg chg="addSp delSp modSp mod">
        <pc:chgData name="pantelis balaouras" userId="25e8755020fc1734" providerId="LiveId" clId="{3A9E129B-9895-49F4-AB6D-85A6A0AF8B90}" dt="2023-07-01T08:54:40.297" v="898"/>
        <pc:sldMkLst>
          <pc:docMk/>
          <pc:sldMk cId="2055772528" sldId="305"/>
        </pc:sldMkLst>
        <pc:spChg chg="add mod">
          <ac:chgData name="pantelis balaouras" userId="25e8755020fc1734" providerId="LiveId" clId="{3A9E129B-9895-49F4-AB6D-85A6A0AF8B90}" dt="2023-07-01T08:54:40.297" v="898"/>
          <ac:spMkLst>
            <pc:docMk/>
            <pc:sldMk cId="2055772528" sldId="305"/>
            <ac:spMk id="2" creationId="{AA5D4F4E-F8CB-0A8A-48F5-BEA035E17556}"/>
          </ac:spMkLst>
        </pc:spChg>
        <pc:spChg chg="mod">
          <ac:chgData name="pantelis balaouras" userId="25e8755020fc1734" providerId="LiveId" clId="{3A9E129B-9895-49F4-AB6D-85A6A0AF8B90}" dt="2023-07-01T07:15:58.154" v="42" actId="27636"/>
          <ac:spMkLst>
            <pc:docMk/>
            <pc:sldMk cId="2055772528" sldId="305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49" v="41" actId="27636"/>
          <ac:spMkLst>
            <pc:docMk/>
            <pc:sldMk cId="2055772528" sldId="305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14.458" v="892" actId="478"/>
          <ac:spMkLst>
            <pc:docMk/>
            <pc:sldMk cId="2055772528" sldId="305"/>
            <ac:spMk id="9" creationId="{D850EBAD-D124-4AC6-84FE-B9BA77B8CBF1}"/>
          </ac:spMkLst>
        </pc:spChg>
      </pc:sldChg>
      <pc:sldChg chg="addSp delSp modSp mod">
        <pc:chgData name="pantelis balaouras" userId="25e8755020fc1734" providerId="LiveId" clId="{3A9E129B-9895-49F4-AB6D-85A6A0AF8B90}" dt="2023-07-01T08:54:41.847" v="899"/>
        <pc:sldMkLst>
          <pc:docMk/>
          <pc:sldMk cId="3918599729" sldId="306"/>
        </pc:sldMkLst>
        <pc:spChg chg="add mod">
          <ac:chgData name="pantelis balaouras" userId="25e8755020fc1734" providerId="LiveId" clId="{3A9E129B-9895-49F4-AB6D-85A6A0AF8B90}" dt="2023-07-01T08:54:41.847" v="899"/>
          <ac:spMkLst>
            <pc:docMk/>
            <pc:sldMk cId="3918599729" sldId="306"/>
            <ac:spMk id="2" creationId="{6ACFC628-19ED-031C-00DF-F88C4C0744FF}"/>
          </ac:spMkLst>
        </pc:spChg>
        <pc:spChg chg="mod">
          <ac:chgData name="pantelis balaouras" userId="25e8755020fc1734" providerId="LiveId" clId="{3A9E129B-9895-49F4-AB6D-85A6A0AF8B90}" dt="2023-07-01T07:15:58.169" v="43" actId="27636"/>
          <ac:spMkLst>
            <pc:docMk/>
            <pc:sldMk cId="3918599729" sldId="306"/>
            <ac:spMk id="5" creationId="{FCC0DEC9-291B-4095-9896-1244D3052774}"/>
          </ac:spMkLst>
        </pc:spChg>
        <pc:spChg chg="del mod">
          <ac:chgData name="pantelis balaouras" userId="25e8755020fc1734" providerId="LiveId" clId="{3A9E129B-9895-49F4-AB6D-85A6A0AF8B90}" dt="2023-07-01T08:54:20.367" v="893" actId="478"/>
          <ac:spMkLst>
            <pc:docMk/>
            <pc:sldMk cId="3918599729" sldId="306"/>
            <ac:spMk id="13" creationId="{97B91448-668C-4CA5-BAB2-2B93CE89E428}"/>
          </ac:spMkLst>
        </pc:spChg>
      </pc:sldChg>
      <pc:sldChg chg="modSp mod">
        <pc:chgData name="pantelis balaouras" userId="25e8755020fc1734" providerId="LiveId" clId="{3A9E129B-9895-49F4-AB6D-85A6A0AF8B90}" dt="2023-07-01T07:51:49.004" v="660" actId="6549"/>
        <pc:sldMkLst>
          <pc:docMk/>
          <pc:sldMk cId="823583658" sldId="374"/>
        </pc:sldMkLst>
        <pc:spChg chg="mod">
          <ac:chgData name="pantelis balaouras" userId="25e8755020fc1734" providerId="LiveId" clId="{3A9E129B-9895-49F4-AB6D-85A6A0AF8B90}" dt="2023-07-01T07:51:49.004" v="660" actId="6549"/>
          <ac:spMkLst>
            <pc:docMk/>
            <pc:sldMk cId="823583658" sldId="374"/>
            <ac:spMk id="5" creationId="{4BC19399-CA4E-48B5-AFEE-CF69C6888765}"/>
          </ac:spMkLst>
        </pc:spChg>
      </pc:sldChg>
      <pc:sldChg chg="addSp delSp modSp mod">
        <pc:chgData name="pantelis balaouras" userId="25e8755020fc1734" providerId="LiveId" clId="{3A9E129B-9895-49F4-AB6D-85A6A0AF8B90}" dt="2023-07-01T08:54:37.431" v="896"/>
        <pc:sldMkLst>
          <pc:docMk/>
          <pc:sldMk cId="2003224513" sldId="402"/>
        </pc:sldMkLst>
        <pc:spChg chg="add mod">
          <ac:chgData name="pantelis balaouras" userId="25e8755020fc1734" providerId="LiveId" clId="{3A9E129B-9895-49F4-AB6D-85A6A0AF8B90}" dt="2023-07-01T08:54:37.431" v="896"/>
          <ac:spMkLst>
            <pc:docMk/>
            <pc:sldMk cId="2003224513" sldId="402"/>
            <ac:spMk id="2" creationId="{10B138FD-0B72-3E40-4672-914973095305}"/>
          </ac:spMkLst>
        </pc:spChg>
        <pc:spChg chg="mod">
          <ac:chgData name="pantelis balaouras" userId="25e8755020fc1734" providerId="LiveId" clId="{3A9E129B-9895-49F4-AB6D-85A6A0AF8B90}" dt="2023-07-01T07:15:58.109" v="39" actId="27636"/>
          <ac:spMkLst>
            <pc:docMk/>
            <pc:sldMk cId="2003224513" sldId="402"/>
            <ac:spMk id="5" creationId="{FCC0DEC9-291B-4095-9896-1244D3052774}"/>
          </ac:spMkLst>
        </pc:spChg>
        <pc:spChg chg="mod">
          <ac:chgData name="pantelis balaouras" userId="25e8755020fc1734" providerId="LiveId" clId="{3A9E129B-9895-49F4-AB6D-85A6A0AF8B90}" dt="2023-07-01T07:15:58.114" v="40" actId="27636"/>
          <ac:spMkLst>
            <pc:docMk/>
            <pc:sldMk cId="2003224513" sldId="402"/>
            <ac:spMk id="6" creationId="{4BD0C7CC-BAC5-4DAE-90C4-844464AC94A7}"/>
          </ac:spMkLst>
        </pc:spChg>
        <pc:spChg chg="del mod">
          <ac:chgData name="pantelis balaouras" userId="25e8755020fc1734" providerId="LiveId" clId="{3A9E129B-9895-49F4-AB6D-85A6A0AF8B90}" dt="2023-07-01T08:54:08.145" v="890" actId="478"/>
          <ac:spMkLst>
            <pc:docMk/>
            <pc:sldMk cId="2003224513" sldId="402"/>
            <ac:spMk id="9" creationId="{B5AB39F5-CB3C-45EE-9E48-06A17BB6D957}"/>
          </ac:spMkLst>
        </pc:spChg>
      </pc:sldChg>
      <pc:sldChg chg="addSp delSp modSp mod">
        <pc:chgData name="pantelis balaouras" userId="25e8755020fc1734" providerId="LiveId" clId="{3A9E129B-9895-49F4-AB6D-85A6A0AF8B90}" dt="2023-07-01T09:09:26.449" v="963" actId="478"/>
        <pc:sldMkLst>
          <pc:docMk/>
          <pc:sldMk cId="1915799683" sldId="404"/>
        </pc:sldMkLst>
        <pc:spChg chg="add del mod">
          <ac:chgData name="pantelis balaouras" userId="25e8755020fc1734" providerId="LiveId" clId="{3A9E129B-9895-49F4-AB6D-85A6A0AF8B90}" dt="2023-07-01T09:09:26.449" v="963" actId="478"/>
          <ac:spMkLst>
            <pc:docMk/>
            <pc:sldMk cId="1915799683" sldId="404"/>
            <ac:spMk id="11" creationId="{252D5588-9D47-4372-A592-FC5F71ED3798}"/>
          </ac:spMkLst>
        </pc:spChg>
        <pc:picChg chg="add mod">
          <ac:chgData name="pantelis balaouras" userId="25e8755020fc1734" providerId="LiveId" clId="{3A9E129B-9895-49F4-AB6D-85A6A0AF8B90}" dt="2023-07-01T07:53:16.312" v="683" actId="1076"/>
          <ac:picMkLst>
            <pc:docMk/>
            <pc:sldMk cId="1915799683" sldId="404"/>
            <ac:picMk id="2" creationId="{25F65A2C-3150-4B5A-D0EF-1CEBF92DC4E4}"/>
          </ac:picMkLst>
        </pc:picChg>
        <pc:picChg chg="add del mod">
          <ac:chgData name="pantelis balaouras" userId="25e8755020fc1734" providerId="LiveId" clId="{3A9E129B-9895-49F4-AB6D-85A6A0AF8B90}" dt="2023-07-01T09:09:23.584" v="962"/>
          <ac:picMkLst>
            <pc:docMk/>
            <pc:sldMk cId="1915799683" sldId="404"/>
            <ac:picMk id="3" creationId="{3B7B339B-F161-9C04-C1E0-0A33E3FA9A98}"/>
          </ac:picMkLst>
        </pc:picChg>
        <pc:picChg chg="del">
          <ac:chgData name="pantelis balaouras" userId="25e8755020fc1734" providerId="LiveId" clId="{3A9E129B-9895-49F4-AB6D-85A6A0AF8B90}" dt="2023-07-01T07:54:34.792" v="685" actId="478"/>
          <ac:picMkLst>
            <pc:docMk/>
            <pc:sldMk cId="1915799683" sldId="404"/>
            <ac:picMk id="10" creationId="{FF1C1EEF-3FD2-4C46-B4FD-C7E50843FBDC}"/>
          </ac:picMkLst>
        </pc:picChg>
        <pc:picChg chg="del">
          <ac:chgData name="pantelis balaouras" userId="25e8755020fc1734" providerId="LiveId" clId="{3A9E129B-9895-49F4-AB6D-85A6A0AF8B90}" dt="2023-07-01T07:52:57.096" v="678" actId="478"/>
          <ac:picMkLst>
            <pc:docMk/>
            <pc:sldMk cId="1915799683" sldId="404"/>
            <ac:picMk id="18" creationId="{6077531A-0788-4660-9281-308ACDA7F681}"/>
          </ac:picMkLst>
        </pc:picChg>
        <pc:picChg chg="add mod">
          <ac:chgData name="pantelis balaouras" userId="25e8755020fc1734" providerId="LiveId" clId="{3A9E129B-9895-49F4-AB6D-85A6A0AF8B90}" dt="2023-07-01T07:54:45.226" v="688" actId="14100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del mod">
        <pc:chgData name="pantelis balaouras" userId="25e8755020fc1734" providerId="LiveId" clId="{3A9E129B-9895-49F4-AB6D-85A6A0AF8B90}" dt="2023-07-01T07:21:50.763" v="180" actId="47"/>
        <pc:sldMkLst>
          <pc:docMk/>
          <pc:sldMk cId="4229006710" sldId="416"/>
        </pc:sldMkLst>
        <pc:graphicFrameChg chg="del mod">
          <ac:chgData name="pantelis balaouras" userId="25e8755020fc1734" providerId="LiveId" clId="{3A9E129B-9895-49F4-AB6D-85A6A0AF8B90}" dt="2023-07-01T07:13:01.025" v="5"/>
          <ac:graphicFrameMkLst>
            <pc:docMk/>
            <pc:sldMk cId="4229006710" sldId="416"/>
            <ac:graphicFrameMk id="4" creationId="{CF7E726E-B717-4D42-1750-6DFF428F54B3}"/>
          </ac:graphicFrameMkLst>
        </pc:graphicFrameChg>
        <pc:picChg chg="add del mod">
          <ac:chgData name="pantelis balaouras" userId="25e8755020fc1734" providerId="LiveId" clId="{3A9E129B-9895-49F4-AB6D-85A6A0AF8B90}" dt="2023-07-01T07:18:16.686" v="162" actId="478"/>
          <ac:picMkLst>
            <pc:docMk/>
            <pc:sldMk cId="4229006710" sldId="416"/>
            <ac:picMk id="3" creationId="{A49286BC-1E76-A186-06D8-038C90B99D44}"/>
          </ac:picMkLst>
        </pc:picChg>
      </pc:sldChg>
      <pc:sldChg chg="addSp delSp modSp mod">
        <pc:chgData name="pantelis balaouras" userId="25e8755020fc1734" providerId="LiveId" clId="{3A9E129B-9895-49F4-AB6D-85A6A0AF8B90}" dt="2023-07-01T09:26:46.222" v="1134" actId="1035"/>
        <pc:sldMkLst>
          <pc:docMk/>
          <pc:sldMk cId="1311204911" sldId="417"/>
        </pc:sldMkLst>
        <pc:spChg chg="add mod">
          <ac:chgData name="pantelis balaouras" userId="25e8755020fc1734" providerId="LiveId" clId="{3A9E129B-9895-49F4-AB6D-85A6A0AF8B90}" dt="2023-07-01T09:25:54.341" v="1083" actId="1076"/>
          <ac:spMkLst>
            <pc:docMk/>
            <pc:sldMk cId="1311204911" sldId="417"/>
            <ac:spMk id="3" creationId="{AE606473-841C-6846-8375-A32E5D94D2BE}"/>
          </ac:spMkLst>
        </pc:spChg>
        <pc:spChg chg="mod">
          <ac:chgData name="pantelis balaouras" userId="25e8755020fc1734" providerId="LiveId" clId="{3A9E129B-9895-49F4-AB6D-85A6A0AF8B90}" dt="2023-07-01T09:26:20.924" v="1104" actId="1035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3A9E129B-9895-49F4-AB6D-85A6A0AF8B90}" dt="2023-07-01T09:25:03.724" v="1069" actId="1076"/>
          <ac:spMkLst>
            <pc:docMk/>
            <pc:sldMk cId="1311204911" sldId="417"/>
            <ac:spMk id="16" creationId="{4203AE03-98BA-484B-983A-314B79666527}"/>
          </ac:spMkLst>
        </pc:spChg>
        <pc:spChg chg="add mod">
          <ac:chgData name="pantelis balaouras" userId="25e8755020fc1734" providerId="LiveId" clId="{3A9E129B-9895-49F4-AB6D-85A6A0AF8B90}" dt="2023-07-01T09:26:46.222" v="1134" actId="1035"/>
          <ac:spMkLst>
            <pc:docMk/>
            <pc:sldMk cId="1311204911" sldId="417"/>
            <ac:spMk id="17" creationId="{031B2B33-5CAB-703B-C0A4-A981582EB252}"/>
          </ac:spMkLst>
        </pc:spChg>
        <pc:spChg chg="add mod">
          <ac:chgData name="pantelis balaouras" userId="25e8755020fc1734" providerId="LiveId" clId="{3A9E129B-9895-49F4-AB6D-85A6A0AF8B90}" dt="2023-07-01T07:32:10.407" v="414" actId="6549"/>
          <ac:spMkLst>
            <pc:docMk/>
            <pc:sldMk cId="1311204911" sldId="417"/>
            <ac:spMk id="19" creationId="{641F4687-D587-65C7-AC09-7F96E55492C1}"/>
          </ac:spMkLst>
        </pc:spChg>
        <pc:spChg chg="mod">
          <ac:chgData name="pantelis balaouras" userId="25e8755020fc1734" providerId="LiveId" clId="{3A9E129B-9895-49F4-AB6D-85A6A0AF8B90}" dt="2023-07-01T09:24:33.811" v="1064" actId="107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3A9E129B-9895-49F4-AB6D-85A6A0AF8B90}" dt="2023-07-01T09:24:25.693" v="1062" actId="1076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3A9E129B-9895-49F4-AB6D-85A6A0AF8B90}" dt="2023-07-01T09:26:30.269" v="1117" actId="1035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3A9E129B-9895-49F4-AB6D-85A6A0AF8B90}" dt="2023-07-01T09:24:28.419" v="1063" actId="1076"/>
          <ac:spMkLst>
            <pc:docMk/>
            <pc:sldMk cId="1311204911" sldId="417"/>
            <ac:spMk id="29" creationId="{79DD61BF-B07B-4EDE-A244-E2458C80016E}"/>
          </ac:spMkLst>
        </pc:spChg>
        <pc:grpChg chg="mod">
          <ac:chgData name="pantelis balaouras" userId="25e8755020fc1734" providerId="LiveId" clId="{3A9E129B-9895-49F4-AB6D-85A6A0AF8B90}" dt="2023-07-01T09:25:03.724" v="1069" actId="1076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3A9E129B-9895-49F4-AB6D-85A6A0AF8B90}" dt="2023-07-01T09:26:20.924" v="1104" actId="1035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3A9E129B-9895-49F4-AB6D-85A6A0AF8B90}" dt="2023-07-01T09:24:33.811" v="1064" actId="1076"/>
          <ac:grpSpMkLst>
            <pc:docMk/>
            <pc:sldMk cId="1311204911" sldId="417"/>
            <ac:grpSpMk id="15" creationId="{ADA3E3C0-7761-48E5-B929-2F7D24AC3893}"/>
          </ac:grpSpMkLst>
        </pc:grpChg>
        <pc:grpChg chg="add del mod">
          <ac:chgData name="pantelis balaouras" userId="25e8755020fc1734" providerId="LiveId" clId="{3A9E129B-9895-49F4-AB6D-85A6A0AF8B90}" dt="2023-07-01T09:24:25.693" v="1062" actId="1076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3A9E129B-9895-49F4-AB6D-85A6A0AF8B90}" dt="2023-07-01T09:26:30.269" v="1117" actId="1035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3A9E129B-9895-49F4-AB6D-85A6A0AF8B90}" dt="2023-07-01T09:24:28.419" v="1063" actId="1076"/>
          <ac:grpSpMkLst>
            <pc:docMk/>
            <pc:sldMk cId="1311204911" sldId="417"/>
            <ac:grpSpMk id="24" creationId="{035DA438-FD53-44DC-8C2E-0859E5BA3DDC}"/>
          </ac:grpSpMkLst>
        </pc:grpChg>
        <pc:grpChg chg="del">
          <ac:chgData name="pantelis balaouras" userId="25e8755020fc1734" providerId="LiveId" clId="{3A9E129B-9895-49F4-AB6D-85A6A0AF8B90}" dt="2023-07-01T07:26:11.089" v="195" actId="47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3A9E129B-9895-49F4-AB6D-85A6A0AF8B90}" dt="2023-07-01T09:25:03.724" v="1069" actId="1076"/>
          <ac:picMkLst>
            <pc:docMk/>
            <pc:sldMk cId="1311204911" sldId="417"/>
            <ac:picMk id="5" creationId="{F7B51B5F-7CC8-4F47-AF41-48413E15C672}"/>
          </ac:picMkLst>
        </pc:picChg>
        <pc:picChg chg="add del mod">
          <ac:chgData name="pantelis balaouras" userId="25e8755020fc1734" providerId="LiveId" clId="{3A9E129B-9895-49F4-AB6D-85A6A0AF8B90}" dt="2023-07-01T09:24:25.693" v="1062" actId="1076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3A9E129B-9895-49F4-AB6D-85A6A0AF8B90}" dt="2023-07-01T09:26:30.269" v="1117" actId="1035"/>
          <ac:picMkLst>
            <pc:docMk/>
            <pc:sldMk cId="1311204911" sldId="417"/>
            <ac:picMk id="7" creationId="{C6D6E4FC-B9EE-4D42-A9D4-9682872560E9}"/>
          </ac:picMkLst>
        </pc:picChg>
        <pc:picChg chg="add mod">
          <ac:chgData name="pantelis balaouras" userId="25e8755020fc1734" providerId="LiveId" clId="{3A9E129B-9895-49F4-AB6D-85A6A0AF8B90}" dt="2023-07-01T07:30:37.589" v="343" actId="1076"/>
          <ac:picMkLst>
            <pc:docMk/>
            <pc:sldMk cId="1311204911" sldId="417"/>
            <ac:picMk id="9" creationId="{BC328D1D-57E9-1ABD-8D34-33836EEE8C3C}"/>
          </ac:picMkLst>
        </pc:picChg>
        <pc:picChg chg="add mod">
          <ac:chgData name="pantelis balaouras" userId="25e8755020fc1734" providerId="LiveId" clId="{3A9E129B-9895-49F4-AB6D-85A6A0AF8B90}" dt="2023-07-01T09:26:35.037" v="1121" actId="1035"/>
          <ac:picMkLst>
            <pc:docMk/>
            <pc:sldMk cId="1311204911" sldId="417"/>
            <ac:picMk id="13" creationId="{5247138B-334B-E841-E5BA-9682B4E5D6CF}"/>
          </ac:picMkLst>
        </pc:picChg>
        <pc:picChg chg="add del mod">
          <ac:chgData name="pantelis balaouras" userId="25e8755020fc1734" providerId="LiveId" clId="{3A9E129B-9895-49F4-AB6D-85A6A0AF8B90}" dt="2023-07-01T07:34:32.967" v="435" actId="478"/>
          <ac:picMkLst>
            <pc:docMk/>
            <pc:sldMk cId="1311204911" sldId="417"/>
            <ac:picMk id="22" creationId="{0F7856AD-88E0-6965-499A-B7DA650CFEFA}"/>
          </ac:picMkLst>
        </pc:picChg>
        <pc:picChg chg="add mod">
          <ac:chgData name="pantelis balaouras" userId="25e8755020fc1734" providerId="LiveId" clId="{3A9E129B-9895-49F4-AB6D-85A6A0AF8B90}" dt="2023-07-01T09:25:50.581" v="1082" actId="1076"/>
          <ac:picMkLst>
            <pc:docMk/>
            <pc:sldMk cId="1311204911" sldId="417"/>
            <ac:picMk id="28" creationId="{B81FDD7D-F391-A994-0CA6-E7E75329E94C}"/>
          </ac:picMkLst>
        </pc:picChg>
        <pc:picChg chg="add del mod">
          <ac:chgData name="pantelis balaouras" userId="25e8755020fc1734" providerId="LiveId" clId="{3A9E129B-9895-49F4-AB6D-85A6A0AF8B90}" dt="2023-07-01T09:14:00.305" v="998" actId="21"/>
          <ac:picMkLst>
            <pc:docMk/>
            <pc:sldMk cId="1311204911" sldId="417"/>
            <ac:picMk id="30" creationId="{970503D5-3DBC-38FD-353F-1D0E514A6567}"/>
          </ac:picMkLst>
        </pc:picChg>
        <pc:picChg chg="mod">
          <ac:chgData name="pantelis balaouras" userId="25e8755020fc1734" providerId="LiveId" clId="{3A9E129B-9895-49F4-AB6D-85A6A0AF8B90}" dt="2023-07-01T09:26:20.924" v="1104" actId="1035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3A9E129B-9895-49F4-AB6D-85A6A0AF8B90}" dt="2023-07-01T09:24:33.811" v="1064" actId="107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3A9E129B-9895-49F4-AB6D-85A6A0AF8B90}" dt="2023-07-01T09:24:28.419" v="1063" actId="1076"/>
          <ac:picMkLst>
            <pc:docMk/>
            <pc:sldMk cId="1311204911" sldId="417"/>
            <ac:picMk id="2054" creationId="{A196C504-2EAF-4F15-B589-4ED26D1458B4}"/>
          </ac:picMkLst>
        </pc:picChg>
      </pc:sldChg>
      <pc:sldChg chg="addSp delSp modSp mod">
        <pc:chgData name="pantelis balaouras" userId="25e8755020fc1734" providerId="LiveId" clId="{3A9E129B-9895-49F4-AB6D-85A6A0AF8B90}" dt="2023-07-01T09:44:01.365" v="1185" actId="1076"/>
        <pc:sldMkLst>
          <pc:docMk/>
          <pc:sldMk cId="1378489231" sldId="418"/>
        </pc:sldMkLst>
        <pc:spChg chg="mod">
          <ac:chgData name="pantelis balaouras" userId="25e8755020fc1734" providerId="LiveId" clId="{3A9E129B-9895-49F4-AB6D-85A6A0AF8B90}" dt="2023-07-01T08:36:21.320" v="774" actId="1076"/>
          <ac:spMkLst>
            <pc:docMk/>
            <pc:sldMk cId="1378489231" sldId="418"/>
            <ac:spMk id="7" creationId="{E2D38E87-33DB-46E9-933D-FDECBD945692}"/>
          </ac:spMkLst>
        </pc:spChg>
        <pc:spChg chg="add del mod">
          <ac:chgData name="pantelis balaouras" userId="25e8755020fc1734" providerId="LiveId" clId="{3A9E129B-9895-49F4-AB6D-85A6A0AF8B90}" dt="2023-07-01T07:21:05.078" v="171" actId="478"/>
          <ac:spMkLst>
            <pc:docMk/>
            <pc:sldMk cId="1378489231" sldId="418"/>
            <ac:spMk id="10" creationId="{666E67CA-9238-33E6-EF49-4B59CB1F5B49}"/>
          </ac:spMkLst>
        </pc:spChg>
        <pc:spChg chg="del">
          <ac:chgData name="pantelis balaouras" userId="25e8755020fc1734" providerId="LiveId" clId="{3A9E129B-9895-49F4-AB6D-85A6A0AF8B90}" dt="2023-07-01T08:35:59.374" v="771" actId="478"/>
          <ac:spMkLst>
            <pc:docMk/>
            <pc:sldMk cId="1378489231" sldId="418"/>
            <ac:spMk id="12" creationId="{038E05FD-5C89-4BC4-AE63-9830C3619510}"/>
          </ac:spMkLst>
        </pc:spChg>
        <pc:spChg chg="add del mod">
          <ac:chgData name="pantelis balaouras" userId="25e8755020fc1734" providerId="LiveId" clId="{3A9E129B-9895-49F4-AB6D-85A6A0AF8B90}" dt="2023-07-01T07:21:11.787" v="174" actId="478"/>
          <ac:spMkLst>
            <pc:docMk/>
            <pc:sldMk cId="1378489231" sldId="418"/>
            <ac:spMk id="14" creationId="{01F6D9B7-E9DD-3731-7161-CDC3F40BBD72}"/>
          </ac:spMkLst>
        </pc:spChg>
        <pc:graphicFrameChg chg="del mod">
          <ac:chgData name="pantelis balaouras" userId="25e8755020fc1734" providerId="LiveId" clId="{3A9E129B-9895-49F4-AB6D-85A6A0AF8B90}" dt="2023-07-01T07:20:48.413" v="166"/>
          <ac:graphicFrameMkLst>
            <pc:docMk/>
            <pc:sldMk cId="1378489231" sldId="418"/>
            <ac:graphicFrameMk id="4" creationId="{0B68E054-ACAA-02B8-EB76-7E7A958310CC}"/>
          </ac:graphicFrameMkLst>
        </pc:graphicFrameChg>
        <pc:graphicFrameChg chg="mod modGraphic">
          <ac:chgData name="pantelis balaouras" userId="25e8755020fc1734" providerId="LiveId" clId="{3A9E129B-9895-49F4-AB6D-85A6A0AF8B90}" dt="2023-07-01T08:52:52.905" v="881" actId="207"/>
          <ac:graphicFrameMkLst>
            <pc:docMk/>
            <pc:sldMk cId="1378489231" sldId="418"/>
            <ac:graphicFrameMk id="6" creationId="{654CCD75-E89A-4C6C-BF75-D840AD726219}"/>
          </ac:graphicFrameMkLst>
        </pc:graphicFrameChg>
        <pc:graphicFrameChg chg="del">
          <ac:chgData name="pantelis balaouras" userId="25e8755020fc1734" providerId="LiveId" clId="{3A9E129B-9895-49F4-AB6D-85A6A0AF8B90}" dt="2023-07-01T07:50:05.734" v="654" actId="478"/>
          <ac:graphicFrameMkLst>
            <pc:docMk/>
            <pc:sldMk cId="1378489231" sldId="418"/>
            <ac:graphicFrameMk id="15" creationId="{57C357C2-B077-7000-CD1C-ABBF375D2A2B}"/>
          </ac:graphicFrameMkLst>
        </pc:graphicFrameChg>
        <pc:picChg chg="add del mod">
          <ac:chgData name="pantelis balaouras" userId="25e8755020fc1734" providerId="LiveId" clId="{3A9E129B-9895-49F4-AB6D-85A6A0AF8B90}" dt="2023-07-01T08:35:34.927" v="766" actId="478"/>
          <ac:picMkLst>
            <pc:docMk/>
            <pc:sldMk cId="1378489231" sldId="418"/>
            <ac:picMk id="2" creationId="{D40432F4-15D1-421F-4F5F-10DF24EBE7E3}"/>
          </ac:picMkLst>
        </pc:picChg>
        <pc:picChg chg="del mod">
          <ac:chgData name="pantelis balaouras" userId="25e8755020fc1734" providerId="LiveId" clId="{3A9E129B-9895-49F4-AB6D-85A6A0AF8B90}" dt="2023-07-01T07:46:15.633" v="467" actId="478"/>
          <ac:picMkLst>
            <pc:docMk/>
            <pc:sldMk cId="1378489231" sldId="418"/>
            <ac:picMk id="3" creationId="{CC6CCB35-71F4-4B98-A632-2AFFFC163491}"/>
          </ac:picMkLst>
        </pc:picChg>
        <pc:picChg chg="add mod ord">
          <ac:chgData name="pantelis balaouras" userId="25e8755020fc1734" providerId="LiveId" clId="{3A9E129B-9895-49F4-AB6D-85A6A0AF8B90}" dt="2023-07-01T09:44:01.365" v="1185" actId="1076"/>
          <ac:picMkLst>
            <pc:docMk/>
            <pc:sldMk cId="1378489231" sldId="418"/>
            <ac:picMk id="8" creationId="{C764441F-E3A0-6001-A655-5380700E753E}"/>
          </ac:picMkLst>
        </pc:picChg>
        <pc:picChg chg="add del mod">
          <ac:chgData name="pantelis balaouras" userId="25e8755020fc1734" providerId="LiveId" clId="{3A9E129B-9895-49F4-AB6D-85A6A0AF8B90}" dt="2023-07-01T07:21:08.136" v="173" actId="478"/>
          <ac:picMkLst>
            <pc:docMk/>
            <pc:sldMk cId="1378489231" sldId="418"/>
            <ac:picMk id="11" creationId="{86CB401F-C964-4D6C-AE35-FB329988D13A}"/>
          </ac:picMkLst>
        </pc:picChg>
        <pc:picChg chg="add mod">
          <ac:chgData name="pantelis balaouras" userId="25e8755020fc1734" providerId="LiveId" clId="{3A9E129B-9895-49F4-AB6D-85A6A0AF8B90}" dt="2023-07-01T08:35:39.462" v="767"/>
          <ac:picMkLst>
            <pc:docMk/>
            <pc:sldMk cId="1378489231" sldId="418"/>
            <ac:picMk id="16" creationId="{34CD108A-15FC-97C2-8658-899505623602}"/>
          </ac:picMkLst>
        </pc:picChg>
        <pc:picChg chg="add del mod">
          <ac:chgData name="pantelis balaouras" userId="25e8755020fc1734" providerId="LiveId" clId="{3A9E129B-9895-49F4-AB6D-85A6A0AF8B90}" dt="2023-07-01T09:13:17.778" v="995" actId="478"/>
          <ac:picMkLst>
            <pc:docMk/>
            <pc:sldMk cId="1378489231" sldId="418"/>
            <ac:picMk id="17" creationId="{19BD276E-CB63-6F9E-183E-03B704309150}"/>
          </ac:picMkLst>
        </pc:picChg>
        <pc:picChg chg="add mod">
          <ac:chgData name="pantelis balaouras" userId="25e8755020fc1734" providerId="LiveId" clId="{3A9E129B-9895-49F4-AB6D-85A6A0AF8B90}" dt="2023-07-01T09:13:24.562" v="996"/>
          <ac:picMkLst>
            <pc:docMk/>
            <pc:sldMk cId="1378489231" sldId="418"/>
            <ac:picMk id="18" creationId="{3AE1B409-01AB-8B54-F592-C862F4DA8564}"/>
          </ac:picMkLst>
        </pc:picChg>
      </pc:sldChg>
      <pc:sldChg chg="addSp delSp modSp mod">
        <pc:chgData name="pantelis balaouras" userId="25e8755020fc1734" providerId="LiveId" clId="{3A9E129B-9895-49F4-AB6D-85A6A0AF8B90}" dt="2023-07-01T08:57:53.221" v="916" actId="207"/>
        <pc:sldMkLst>
          <pc:docMk/>
          <pc:sldMk cId="2033093179" sldId="420"/>
        </pc:sldMkLst>
        <pc:spChg chg="add mod">
          <ac:chgData name="pantelis balaouras" userId="25e8755020fc1734" providerId="LiveId" clId="{3A9E129B-9895-49F4-AB6D-85A6A0AF8B90}" dt="2023-07-01T07:48:38.103" v="653" actId="5793"/>
          <ac:spMkLst>
            <pc:docMk/>
            <pc:sldMk cId="2033093179" sldId="420"/>
            <ac:spMk id="5" creationId="{F56DC747-739E-5A0C-94B8-E8F8E974AC85}"/>
          </ac:spMkLst>
        </pc:spChg>
        <pc:spChg chg="mod">
          <ac:chgData name="pantelis balaouras" userId="25e8755020fc1734" providerId="LiveId" clId="{3A9E129B-9895-49F4-AB6D-85A6A0AF8B90}" dt="2023-07-01T07:51:15.328" v="657" actId="207"/>
          <ac:spMkLst>
            <pc:docMk/>
            <pc:sldMk cId="2033093179" sldId="420"/>
            <ac:spMk id="11" creationId="{70D46B22-84E1-43AA-85C7-DBAEC0E27492}"/>
          </ac:spMkLst>
        </pc:spChg>
        <pc:spChg chg="mod">
          <ac:chgData name="pantelis balaouras" userId="25e8755020fc1734" providerId="LiveId" clId="{3A9E129B-9895-49F4-AB6D-85A6A0AF8B90}" dt="2023-07-01T08:52:58.551" v="882" actId="207"/>
          <ac:spMkLst>
            <pc:docMk/>
            <pc:sldMk cId="2033093179" sldId="420"/>
            <ac:spMk id="12" creationId="{361272D8-C086-4731-B2F4-9D66632A2E33}"/>
          </ac:spMkLst>
        </pc:spChg>
        <pc:spChg chg="mod">
          <ac:chgData name="pantelis balaouras" userId="25e8755020fc1734" providerId="LiveId" clId="{3A9E129B-9895-49F4-AB6D-85A6A0AF8B90}" dt="2023-07-01T08:56:36.187" v="910"/>
          <ac:spMkLst>
            <pc:docMk/>
            <pc:sldMk cId="2033093179" sldId="420"/>
            <ac:spMk id="13" creationId="{ACBE9AD0-B2F0-4ADA-8F10-B83476743F9C}"/>
          </ac:spMkLst>
        </pc:spChg>
        <pc:graphicFrameChg chg="del">
          <ac:chgData name="pantelis balaouras" userId="25e8755020fc1734" providerId="LiveId" clId="{3A9E129B-9895-49F4-AB6D-85A6A0AF8B90}" dt="2023-07-01T07:48:21.465" v="477" actId="478"/>
          <ac:graphicFrameMkLst>
            <pc:docMk/>
            <pc:sldMk cId="2033093179" sldId="420"/>
            <ac:graphicFrameMk id="17" creationId="{86326F3B-A2B0-4471-9663-61D0183E7677}"/>
          </ac:graphicFrameMkLst>
        </pc:graphicFrameChg>
        <pc:picChg chg="add del">
          <ac:chgData name="pantelis balaouras" userId="25e8755020fc1734" providerId="LiveId" clId="{3A9E129B-9895-49F4-AB6D-85A6A0AF8B90}" dt="2023-07-01T07:46:01.120" v="464" actId="478"/>
          <ac:picMkLst>
            <pc:docMk/>
            <pc:sldMk cId="2033093179" sldId="420"/>
            <ac:picMk id="3" creationId="{87402C62-571F-02C7-77E7-EDC10A6B1D66}"/>
          </ac:picMkLst>
        </pc:picChg>
        <pc:picChg chg="mod">
          <ac:chgData name="pantelis balaouras" userId="25e8755020fc1734" providerId="LiveId" clId="{3A9E129B-9895-49F4-AB6D-85A6A0AF8B90}" dt="2023-07-01T08:57:53.221" v="916" actId="207"/>
          <ac:picMkLst>
            <pc:docMk/>
            <pc:sldMk cId="2033093179" sldId="420"/>
            <ac:picMk id="15" creationId="{4313419D-52B3-4469-9529-313D9EB0AF33}"/>
          </ac:picMkLst>
        </pc:picChg>
      </pc:sldChg>
      <pc:sldChg chg="addSp delSp modSp mod">
        <pc:chgData name="pantelis balaouras" userId="25e8755020fc1734" providerId="LiveId" clId="{3A9E129B-9895-49F4-AB6D-85A6A0AF8B90}" dt="2023-07-01T08:56:27.148" v="908"/>
        <pc:sldMkLst>
          <pc:docMk/>
          <pc:sldMk cId="1774881352" sldId="430"/>
        </pc:sldMkLst>
        <pc:spChg chg="add mod">
          <ac:chgData name="pantelis balaouras" userId="25e8755020fc1734" providerId="LiveId" clId="{3A9E129B-9895-49F4-AB6D-85A6A0AF8B90}" dt="2023-07-01T08:53:05.896" v="883" actId="207"/>
          <ac:spMkLst>
            <pc:docMk/>
            <pc:sldMk cId="1774881352" sldId="430"/>
            <ac:spMk id="2" creationId="{438A4F71-BF2C-62DB-DA82-A39E826220D7}"/>
          </ac:spMkLst>
        </pc:spChg>
        <pc:spChg chg="add mod">
          <ac:chgData name="pantelis balaouras" userId="25e8755020fc1734" providerId="LiveId" clId="{3A9E129B-9895-49F4-AB6D-85A6A0AF8B90}" dt="2023-07-01T08:56:27.148" v="908"/>
          <ac:spMkLst>
            <pc:docMk/>
            <pc:sldMk cId="1774881352" sldId="430"/>
            <ac:spMk id="3" creationId="{1A416ECF-DB8A-24C7-4898-C1A252813BB9}"/>
          </ac:spMkLst>
        </pc:spChg>
        <pc:spChg chg="add mod">
          <ac:chgData name="pantelis balaouras" userId="25e8755020fc1734" providerId="LiveId" clId="{3A9E129B-9895-49F4-AB6D-85A6A0AF8B90}" dt="2023-07-01T07:47:35.704" v="475"/>
          <ac:spMkLst>
            <pc:docMk/>
            <pc:sldMk cId="1774881352" sldId="430"/>
            <ac:spMk id="5" creationId="{BDCBC5CA-D8B8-B72C-5585-E6FD5C939628}"/>
          </ac:spMkLst>
        </pc:spChg>
        <pc:spChg chg="mod">
          <ac:chgData name="pantelis balaouras" userId="25e8755020fc1734" providerId="LiveId" clId="{3A9E129B-9895-49F4-AB6D-85A6A0AF8B90}" dt="2023-07-01T07:51:20.711" v="658" actId="207"/>
          <ac:spMkLst>
            <pc:docMk/>
            <pc:sldMk cId="1774881352" sldId="430"/>
            <ac:spMk id="11" creationId="{70D46B22-84E1-43AA-85C7-DBAEC0E27492}"/>
          </ac:spMkLst>
        </pc:spChg>
        <pc:spChg chg="del">
          <ac:chgData name="pantelis balaouras" userId="25e8755020fc1734" providerId="LiveId" clId="{3A9E129B-9895-49F4-AB6D-85A6A0AF8B90}" dt="2023-07-01T07:47:35.090" v="474" actId="478"/>
          <ac:spMkLst>
            <pc:docMk/>
            <pc:sldMk cId="1774881352" sldId="430"/>
            <ac:spMk id="12" creationId="{361272D8-C086-4731-B2F4-9D66632A2E33}"/>
          </ac:spMkLst>
        </pc:spChg>
        <pc:spChg chg="del">
          <ac:chgData name="pantelis balaouras" userId="25e8755020fc1734" providerId="LiveId" clId="{3A9E129B-9895-49F4-AB6D-85A6A0AF8B90}" dt="2023-07-01T07:47:31.667" v="473" actId="478"/>
          <ac:spMkLst>
            <pc:docMk/>
            <pc:sldMk cId="1774881352" sldId="430"/>
            <ac:spMk id="13" creationId="{ACBE9AD0-B2F0-4ADA-8F10-B83476743F9C}"/>
          </ac:spMkLst>
        </pc:spChg>
      </pc:sldChg>
      <pc:sldChg chg="new del">
        <pc:chgData name="pantelis balaouras" userId="25e8755020fc1734" providerId="LiveId" clId="{3A9E129B-9895-49F4-AB6D-85A6A0AF8B90}" dt="2023-07-01T07:18:10.515" v="160" actId="47"/>
        <pc:sldMkLst>
          <pc:docMk/>
          <pc:sldMk cId="1218948916" sldId="433"/>
        </pc:sldMkLst>
      </pc:sldChg>
      <pc:sldChg chg="addSp delSp modSp add del mod">
        <pc:chgData name="pantelis balaouras" userId="25e8755020fc1734" providerId="LiveId" clId="{3A9E129B-9895-49F4-AB6D-85A6A0AF8B90}" dt="2023-07-01T09:43:10.522" v="1165" actId="47"/>
        <pc:sldMkLst>
          <pc:docMk/>
          <pc:sldMk cId="1298027954" sldId="434"/>
        </pc:sldMkLst>
        <pc:spChg chg="mod">
          <ac:chgData name="pantelis balaouras" userId="25e8755020fc1734" providerId="LiveId" clId="{3A9E129B-9895-49F4-AB6D-85A6A0AF8B90}" dt="2023-07-01T09:21:16.520" v="1034" actId="1076"/>
          <ac:spMkLst>
            <pc:docMk/>
            <pc:sldMk cId="1298027954" sldId="434"/>
            <ac:spMk id="5" creationId="{3811DAED-7483-42F0-A933-7484F0EF6AE2}"/>
          </ac:spMkLst>
        </pc:spChg>
        <pc:spChg chg="del mod">
          <ac:chgData name="pantelis balaouras" userId="25e8755020fc1734" providerId="LiveId" clId="{3A9E129B-9895-49F4-AB6D-85A6A0AF8B90}" dt="2023-07-01T07:55:48.330" v="697" actId="478"/>
          <ac:spMkLst>
            <pc:docMk/>
            <pc:sldMk cId="1298027954" sldId="434"/>
            <ac:spMk id="6" creationId="{99B5BB9B-7AC6-4C0F-B87E-6D639D93ACC1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0" creationId="{2B7A8035-44B9-450E-804B-045911325D8D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1" creationId="{DE606453-C478-445F-A60D-D8FB13E74A0A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2" creationId="{AABEBCD1-5391-4D90-80D4-6C753BD63546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3" creationId="{42526224-F34D-4B03-AAB1-B61D229A9E88}"/>
          </ac:spMkLst>
        </pc:spChg>
        <pc:spChg chg="mod or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5" creationId="{877DC331-5970-4405-BDC6-4FF87B574BAF}"/>
          </ac:spMkLst>
        </pc:spChg>
        <pc:spChg chg="mod">
          <ac:chgData name="pantelis balaouras" userId="25e8755020fc1734" providerId="LiveId" clId="{3A9E129B-9895-49F4-AB6D-85A6A0AF8B90}" dt="2023-07-01T09:42:26.989" v="1161" actId="1035"/>
          <ac:spMkLst>
            <pc:docMk/>
            <pc:sldMk cId="1298027954" sldId="434"/>
            <ac:spMk id="17" creationId="{5B0ACE87-3C3B-4DE3-A09F-C67F43B8FC91}"/>
          </ac:spMkLst>
        </pc:spChg>
        <pc:spChg chg="mod">
          <ac:chgData name="pantelis balaouras" userId="25e8755020fc1734" providerId="LiveId" clId="{3A9E129B-9895-49F4-AB6D-85A6A0AF8B90}" dt="2023-07-01T09:21:20.088" v="1035" actId="1076"/>
          <ac:spMkLst>
            <pc:docMk/>
            <pc:sldMk cId="1298027954" sldId="434"/>
            <ac:spMk id="20" creationId="{2286FC74-8943-4A4E-B2F8-2E489FA80731}"/>
          </ac:spMkLst>
        </pc:spChg>
        <pc:spChg chg="add mod">
          <ac:chgData name="pantelis balaouras" userId="25e8755020fc1734" providerId="LiveId" clId="{3A9E129B-9895-49F4-AB6D-85A6A0AF8B90}" dt="2023-07-01T09:21:30.847" v="1061" actId="1036"/>
          <ac:spMkLst>
            <pc:docMk/>
            <pc:sldMk cId="1298027954" sldId="434"/>
            <ac:spMk id="27" creationId="{E6E56468-9CA8-2F4B-51FA-F5C3E68774A6}"/>
          </ac:spMkLst>
        </pc:spChg>
        <pc:spChg chg="add mod ord">
          <ac:chgData name="pantelis balaouras" userId="25e8755020fc1734" providerId="LiveId" clId="{3A9E129B-9895-49F4-AB6D-85A6A0AF8B90}" dt="2023-07-01T08:33:56.653" v="765" actId="1038"/>
          <ac:spMkLst>
            <pc:docMk/>
            <pc:sldMk cId="1298027954" sldId="434"/>
            <ac:spMk id="31" creationId="{F52D8B84-EBE1-A90B-58B6-5E22BBB68BC8}"/>
          </ac:spMkLst>
        </pc:spChg>
        <pc:picChg chg="add mod">
          <ac:chgData name="pantelis balaouras" userId="25e8755020fc1734" providerId="LiveId" clId="{3A9E129B-9895-49F4-AB6D-85A6A0AF8B90}" dt="2023-07-01T09:20:30.432" v="1028" actId="1076"/>
          <ac:picMkLst>
            <pc:docMk/>
            <pc:sldMk cId="1298027954" sldId="434"/>
            <ac:picMk id="2" creationId="{F28118C6-347E-A059-56E1-EB79DB77C6FC}"/>
          </ac:picMkLst>
        </pc:picChg>
        <pc:picChg chg="del mod">
          <ac:chgData name="pantelis balaouras" userId="25e8755020fc1734" providerId="LiveId" clId="{3A9E129B-9895-49F4-AB6D-85A6A0AF8B90}" dt="2023-07-01T07:13:27.197" v="10" actId="478"/>
          <ac:picMkLst>
            <pc:docMk/>
            <pc:sldMk cId="1298027954" sldId="434"/>
            <ac:picMk id="3" creationId="{A49286BC-1E76-A186-06D8-038C90B99D44}"/>
          </ac:picMkLst>
        </pc:picChg>
        <pc:picChg chg="add del mod">
          <ac:chgData name="pantelis balaouras" userId="25e8755020fc1734" providerId="LiveId" clId="{3A9E129B-9895-49F4-AB6D-85A6A0AF8B90}" dt="2023-07-01T07:13:53.583" v="18" actId="478"/>
          <ac:picMkLst>
            <pc:docMk/>
            <pc:sldMk cId="1298027954" sldId="434"/>
            <ac:picMk id="4" creationId="{928561F2-6FDD-C049-1957-AFDB18056A5F}"/>
          </ac:picMkLst>
        </pc:picChg>
        <pc:picChg chg="add del mod">
          <ac:chgData name="pantelis balaouras" userId="25e8755020fc1734" providerId="LiveId" clId="{3A9E129B-9895-49F4-AB6D-85A6A0AF8B90}" dt="2023-07-01T07:14:14.725" v="25" actId="478"/>
          <ac:picMkLst>
            <pc:docMk/>
            <pc:sldMk cId="1298027954" sldId="434"/>
            <ac:picMk id="8" creationId="{5DB4F80A-DAD8-0888-AAA7-C1C7292FB87B}"/>
          </ac:picMkLst>
        </pc:picChg>
        <pc:picChg chg="del">
          <ac:chgData name="pantelis balaouras" userId="25e8755020fc1734" providerId="LiveId" clId="{3A9E129B-9895-49F4-AB6D-85A6A0AF8B90}" dt="2023-07-01T07:13:18.007" v="8" actId="478"/>
          <ac:picMkLst>
            <pc:docMk/>
            <pc:sldMk cId="1298027954" sldId="434"/>
            <ac:picMk id="14" creationId="{01860426-9855-423C-9081-4BEAFC96941C}"/>
          </ac:picMkLst>
        </pc:picChg>
        <pc:picChg chg="del">
          <ac:chgData name="pantelis balaouras" userId="25e8755020fc1734" providerId="LiveId" clId="{3A9E129B-9895-49F4-AB6D-85A6A0AF8B90}" dt="2023-07-01T07:19:21.862" v="163" actId="478"/>
          <ac:picMkLst>
            <pc:docMk/>
            <pc:sldMk cId="1298027954" sldId="434"/>
            <ac:picMk id="16" creationId="{7EA3AA5A-0AA5-47E0-845D-D60CC09A96A3}"/>
          </ac:picMkLst>
        </pc:picChg>
        <pc:picChg chg="mod ord">
          <ac:chgData name="pantelis balaouras" userId="25e8755020fc1734" providerId="LiveId" clId="{3A9E129B-9895-49F4-AB6D-85A6A0AF8B90}" dt="2023-07-01T08:33:42.325" v="754" actId="14100"/>
          <ac:picMkLst>
            <pc:docMk/>
            <pc:sldMk cId="1298027954" sldId="434"/>
            <ac:picMk id="18" creationId="{4C5B5993-AF10-4C30-8A15-08F77F0EE64B}"/>
          </ac:picMkLst>
        </pc:picChg>
        <pc:picChg chg="add mod modCrop">
          <ac:chgData name="pantelis balaouras" userId="25e8755020fc1734" providerId="LiveId" clId="{3A9E129B-9895-49F4-AB6D-85A6A0AF8B90}" dt="2023-07-01T09:21:30.847" v="1061" actId="1036"/>
          <ac:picMkLst>
            <pc:docMk/>
            <pc:sldMk cId="1298027954" sldId="434"/>
            <ac:picMk id="22" creationId="{BEBB511E-120E-7149-75EC-E0497D004125}"/>
          </ac:picMkLst>
        </pc:picChg>
        <pc:picChg chg="add del mod">
          <ac:chgData name="pantelis balaouras" userId="25e8755020fc1734" providerId="LiveId" clId="{3A9E129B-9895-49F4-AB6D-85A6A0AF8B90}" dt="2023-07-01T07:15:36.341" v="33" actId="21"/>
          <ac:picMkLst>
            <pc:docMk/>
            <pc:sldMk cId="1298027954" sldId="434"/>
            <ac:picMk id="24" creationId="{265F99E6-24A5-3CCA-B428-CF1B22E89C73}"/>
          </ac:picMkLst>
        </pc:picChg>
        <pc:picChg chg="add mod">
          <ac:chgData name="pantelis balaouras" userId="25e8755020fc1734" providerId="LiveId" clId="{3A9E129B-9895-49F4-AB6D-85A6A0AF8B90}" dt="2023-07-01T07:59:24.526" v="717" actId="166"/>
          <ac:picMkLst>
            <pc:docMk/>
            <pc:sldMk cId="1298027954" sldId="434"/>
            <ac:picMk id="25" creationId="{13C4940A-A870-55CA-C6C1-D84DF514FC1C}"/>
          </ac:picMkLst>
        </pc:picChg>
        <pc:picChg chg="add del">
          <ac:chgData name="pantelis balaouras" userId="25e8755020fc1734" providerId="LiveId" clId="{3A9E129B-9895-49F4-AB6D-85A6A0AF8B90}" dt="2023-07-01T07:45:18.806" v="457" actId="478"/>
          <ac:picMkLst>
            <pc:docMk/>
            <pc:sldMk cId="1298027954" sldId="434"/>
            <ac:picMk id="29" creationId="{4D37F237-6E7A-7D99-82BF-C94AC0F78C42}"/>
          </ac:picMkLst>
        </pc:picChg>
        <pc:picChg chg="add del mod">
          <ac:chgData name="pantelis balaouras" userId="25e8755020fc1734" providerId="LiveId" clId="{3A9E129B-9895-49F4-AB6D-85A6A0AF8B90}" dt="2023-07-01T07:55:17.369" v="691" actId="478"/>
          <ac:picMkLst>
            <pc:docMk/>
            <pc:sldMk cId="1298027954" sldId="434"/>
            <ac:picMk id="30" creationId="{2A20130C-4CDD-8E6C-6B65-5B676A9B9D65}"/>
          </ac:picMkLst>
        </pc:picChg>
        <pc:picChg chg="add mod ord">
          <ac:chgData name="pantelis balaouras" userId="25e8755020fc1734" providerId="LiveId" clId="{3A9E129B-9895-49F4-AB6D-85A6A0AF8B90}" dt="2023-07-01T08:33:25.967" v="752" actId="1076"/>
          <ac:picMkLst>
            <pc:docMk/>
            <pc:sldMk cId="1298027954" sldId="434"/>
            <ac:picMk id="1025" creationId="{51F900EA-7395-7D16-D3BD-AA3D815291E0}"/>
          </ac:picMkLst>
        </pc:picChg>
        <pc:picChg chg="add del mod">
          <ac:chgData name="pantelis balaouras" userId="25e8755020fc1734" providerId="LiveId" clId="{3A9E129B-9895-49F4-AB6D-85A6A0AF8B90}" dt="2023-07-01T07:23:50.345" v="190" actId="478"/>
          <ac:picMkLst>
            <pc:docMk/>
            <pc:sldMk cId="1298027954" sldId="434"/>
            <ac:picMk id="1026" creationId="{F5520CAA-DD86-A0AF-3420-54E017A8414E}"/>
          </ac:picMkLst>
        </pc:picChg>
        <pc:picChg chg="add mod">
          <ac:chgData name="pantelis balaouras" userId="25e8755020fc1734" providerId="LiveId" clId="{3A9E129B-9895-49F4-AB6D-85A6A0AF8B90}" dt="2023-07-01T09:13:08.450" v="993" actId="1076"/>
          <ac:picMkLst>
            <pc:docMk/>
            <pc:sldMk cId="1298027954" sldId="434"/>
            <ac:picMk id="1027" creationId="{CC353038-113C-0406-1C20-329DC0685309}"/>
          </ac:picMkLst>
        </pc:picChg>
      </pc:sldChg>
      <pc:sldChg chg="modSp new mod ord">
        <pc:chgData name="pantelis balaouras" userId="25e8755020fc1734" providerId="LiveId" clId="{3A9E129B-9895-49F4-AB6D-85A6A0AF8B90}" dt="2023-07-01T07:52:28.954" v="677"/>
        <pc:sldMkLst>
          <pc:docMk/>
          <pc:sldMk cId="1721382212" sldId="435"/>
        </pc:sldMkLst>
        <pc:spChg chg="mod">
          <ac:chgData name="pantelis balaouras" userId="25e8755020fc1734" providerId="LiveId" clId="{3A9E129B-9895-49F4-AB6D-85A6A0AF8B90}" dt="2023-07-01T07:52:15.896" v="675" actId="20577"/>
          <ac:spMkLst>
            <pc:docMk/>
            <pc:sldMk cId="1721382212" sldId="435"/>
            <ac:spMk id="2" creationId="{4C948405-ECC1-0AD2-1FDE-1A86DAE1899B}"/>
          </ac:spMkLst>
        </pc:spChg>
      </pc:sldChg>
      <pc:sldChg chg="addSp delSp modSp new mod modClrScheme chgLayout">
        <pc:chgData name="pantelis balaouras" userId="25e8755020fc1734" providerId="LiveId" clId="{3A9E129B-9895-49F4-AB6D-85A6A0AF8B90}" dt="2023-07-01T09:43:22.879" v="1184" actId="1035"/>
        <pc:sldMkLst>
          <pc:docMk/>
          <pc:sldMk cId="319560736" sldId="436"/>
        </pc:sldMkLst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2" creationId="{77E4FED6-EBB2-33C6-28F7-9F912FD7DCBD}"/>
          </ac:spMkLst>
        </pc:spChg>
        <pc:spChg chg="del">
          <ac:chgData name="pantelis balaouras" userId="25e8755020fc1734" providerId="LiveId" clId="{3A9E129B-9895-49F4-AB6D-85A6A0AF8B90}" dt="2023-07-01T09:42:44.518" v="1163" actId="700"/>
          <ac:spMkLst>
            <pc:docMk/>
            <pc:sldMk cId="319560736" sldId="436"/>
            <ac:spMk id="3" creationId="{ECAC14A1-F41E-B6AB-46F7-2D3D85C7108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4" creationId="{122BC770-408C-50C8-126F-18790E99F2CB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5" creationId="{9C196132-8E2D-3323-B795-861D3CE5DD11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6" creationId="{C7AD4A93-931E-A31D-52A4-60E47B032034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7" creationId="{B08F5D6B-3FD6-2800-C5A1-3C9A7908BC37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8" creationId="{B63E7FEB-73DF-67ED-3B6B-EFAC8BBCBDE5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9" creationId="{9296058F-B1EF-E3C5-E1C3-C7D0F3D64C9C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0" creationId="{8D1A44D9-A0E1-CEEC-8556-1AF31A36C35E}"/>
          </ac:spMkLst>
        </pc:spChg>
        <pc:spChg chg="add mod">
          <ac:chgData name="pantelis balaouras" userId="25e8755020fc1734" providerId="LiveId" clId="{3A9E129B-9895-49F4-AB6D-85A6A0AF8B90}" dt="2023-07-01T09:42:57.344" v="1164"/>
          <ac:spMkLst>
            <pc:docMk/>
            <pc:sldMk cId="319560736" sldId="436"/>
            <ac:spMk id="12" creationId="{FA472B88-FA84-AD45-BFBA-453D2E042006}"/>
          </ac:spMkLst>
        </pc:spChg>
        <pc:spChg chg="add mod">
          <ac:chgData name="pantelis balaouras" userId="25e8755020fc1734" providerId="LiveId" clId="{3A9E129B-9895-49F4-AB6D-85A6A0AF8B90}" dt="2023-07-01T09:43:22.879" v="1184" actId="1035"/>
          <ac:spMkLst>
            <pc:docMk/>
            <pc:sldMk cId="319560736" sldId="436"/>
            <ac:spMk id="16" creationId="{DFF0B65B-CBA5-9B67-090E-F3AF9A6A1A47}"/>
          </ac:spMkLst>
        </pc:sp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1" creationId="{300ED21F-BA4A-76D4-938D-43CD49C53764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3" creationId="{7C86EE4D-CAC2-9380-C65D-7DA71C9CBC3B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4" creationId="{C54C3464-3C1E-988B-5CEF-752563404FEF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5" creationId="{DF93CA6E-F0D2-43DE-CEAB-6AC1B5BB4718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7" creationId="{776D3A79-A4EA-011B-EE3F-2B5EC1352C1D}"/>
          </ac:picMkLst>
        </pc:picChg>
        <pc:picChg chg="add mod">
          <ac:chgData name="pantelis balaouras" userId="25e8755020fc1734" providerId="LiveId" clId="{3A9E129B-9895-49F4-AB6D-85A6A0AF8B90}" dt="2023-07-01T09:42:57.344" v="1164"/>
          <ac:picMkLst>
            <pc:docMk/>
            <pc:sldMk cId="319560736" sldId="436"/>
            <ac:picMk id="18" creationId="{29A217B1-02FB-0D22-229B-F635B22A4006}"/>
          </ac:picMkLst>
        </pc:picChg>
      </pc:sldChg>
      <pc:sldChg chg="addSp delSp modSp add del mod setBg delDesignElem">
        <pc:chgData name="pantelis balaouras" userId="25e8755020fc1734" providerId="LiveId" clId="{3A9E129B-9895-49F4-AB6D-85A6A0AF8B90}" dt="2023-07-01T09:09:30.899" v="964" actId="47"/>
        <pc:sldMkLst>
          <pc:docMk/>
          <pc:sldMk cId="2447011863" sldId="436"/>
        </pc:sldMkLst>
        <pc:spChg chg="add mod">
          <ac:chgData name="pantelis balaouras" userId="25e8755020fc1734" providerId="LiveId" clId="{3A9E129B-9895-49F4-AB6D-85A6A0AF8B90}" dt="2023-07-01T09:05:42.762" v="948"/>
          <ac:spMkLst>
            <pc:docMk/>
            <pc:sldMk cId="2447011863" sldId="436"/>
            <ac:spMk id="5" creationId="{0D09BCE4-F154-F40B-2DF5-D0EFDC9FD24B}"/>
          </ac:spMkLst>
        </pc:spChg>
        <pc:spChg chg="del">
          <ac:chgData name="pantelis balaouras" userId="25e8755020fc1734" providerId="LiveId" clId="{3A9E129B-9895-49F4-AB6D-85A6A0AF8B90}" dt="2023-07-01T09:05:35.514" v="945" actId="478"/>
          <ac:spMkLst>
            <pc:docMk/>
            <pc:sldMk cId="2447011863" sldId="436"/>
            <ac:spMk id="11" creationId="{252D5588-9D47-4372-A592-FC5F71ED3798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3" creationId="{DCFD1A13-2B88-47B7-AAE9-AD6F3296EE2F}"/>
          </ac:spMkLst>
        </pc:spChg>
        <pc:spChg chg="del">
          <ac:chgData name="pantelis balaouras" userId="25e8755020fc1734" providerId="LiveId" clId="{3A9E129B-9895-49F4-AB6D-85A6A0AF8B90}" dt="2023-07-01T09:05:12.428" v="944"/>
          <ac:spMkLst>
            <pc:docMk/>
            <pc:sldMk cId="2447011863" sldId="436"/>
            <ac:spMk id="34" creationId="{F5CE4102-C93A-420A-98A7-5A7DD0C5C5B1}"/>
          </ac:spMkLst>
        </pc:spChg>
        <pc:picChg chg="add mod">
          <ac:chgData name="pantelis balaouras" userId="25e8755020fc1734" providerId="LiveId" clId="{3A9E129B-9895-49F4-AB6D-85A6A0AF8B90}" dt="2023-07-01T09:05:42.762" v="948"/>
          <ac:picMkLst>
            <pc:docMk/>
            <pc:sldMk cId="2447011863" sldId="436"/>
            <ac:picMk id="3" creationId="{C70D5A9B-8F63-93E8-B064-F52F6E580A22}"/>
          </ac:picMkLst>
        </pc:picChg>
        <pc:picChg chg="add mod">
          <ac:chgData name="pantelis balaouras" userId="25e8755020fc1734" providerId="LiveId" clId="{3A9E129B-9895-49F4-AB6D-85A6A0AF8B90}" dt="2023-07-01T09:06:23.671" v="954" actId="1076"/>
          <ac:picMkLst>
            <pc:docMk/>
            <pc:sldMk cId="2447011863" sldId="436"/>
            <ac:picMk id="4" creationId="{D4FEE5D4-7420-CE9D-307F-9E9859219F21}"/>
          </ac:picMkLst>
        </pc:picChg>
        <pc:picChg chg="add mod">
          <ac:chgData name="pantelis balaouras" userId="25e8755020fc1734" providerId="LiveId" clId="{3A9E129B-9895-49F4-AB6D-85A6A0AF8B90}" dt="2023-07-01T09:06:21.678" v="952" actId="1076"/>
          <ac:picMkLst>
            <pc:docMk/>
            <pc:sldMk cId="2447011863" sldId="436"/>
            <ac:picMk id="6" creationId="{B3E78EB4-E8D0-916E-35C9-A1C40851B09C}"/>
          </ac:picMkLst>
        </pc:picChg>
        <pc:picChg chg="mod">
          <ac:chgData name="pantelis balaouras" userId="25e8755020fc1734" providerId="LiveId" clId="{3A9E129B-9895-49F4-AB6D-85A6A0AF8B90}" dt="2023-07-01T09:08:33.184" v="957" actId="207"/>
          <ac:picMkLst>
            <pc:docMk/>
            <pc:sldMk cId="2447011863" sldId="436"/>
            <ac:picMk id="20" creationId="{2B4EC7FF-7919-4EE7-8992-C34F2E54819D}"/>
          </ac:picMkLst>
        </pc:picChg>
        <pc:picChg chg="del mod">
          <ac:chgData name="pantelis balaouras" userId="25e8755020fc1734" providerId="LiveId" clId="{3A9E129B-9895-49F4-AB6D-85A6A0AF8B90}" dt="2023-07-01T09:05:38.762" v="947" actId="478"/>
          <ac:picMkLst>
            <pc:docMk/>
            <pc:sldMk cId="2447011863" sldId="436"/>
            <ac:picMk id="2050" creationId="{2AB980B0-03D2-2E64-6760-C23D435A121F}"/>
          </ac:picMkLst>
        </pc:picChg>
      </pc:sldChg>
      <pc:sldChg chg="addSp delSp modSp new del mod setBg">
        <pc:chgData name="pantelis balaouras" userId="25e8755020fc1734" providerId="LiveId" clId="{3A9E129B-9895-49F4-AB6D-85A6A0AF8B90}" dt="2023-07-01T09:11:59.370" v="986" actId="47"/>
        <pc:sldMkLst>
          <pc:docMk/>
          <pc:sldMk cId="2543095721" sldId="436"/>
        </pc:sldMkLst>
        <pc:spChg chg="mod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2" creationId="{E036D07D-5E06-EE9B-09A5-C13A76BD861C}"/>
          </ac:spMkLst>
        </pc:spChg>
        <pc:spChg chg="del mod ord">
          <ac:chgData name="pantelis balaouras" userId="25e8755020fc1734" providerId="LiveId" clId="{3A9E129B-9895-49F4-AB6D-85A6A0AF8B90}" dt="2023-07-01T09:10:41.373" v="977" actId="478"/>
          <ac:spMkLst>
            <pc:docMk/>
            <pc:sldMk cId="2543095721" sldId="436"/>
            <ac:spMk id="3" creationId="{C0D9351E-DF8F-3133-34C1-BF2CA9430A61}"/>
          </ac:spMkLst>
        </pc:spChg>
        <pc:spChg chg="add del mod">
          <ac:chgData name="pantelis balaouras" userId="25e8755020fc1734" providerId="LiveId" clId="{3A9E129B-9895-49F4-AB6D-85A6A0AF8B90}" dt="2023-07-01T09:10:33.777" v="969"/>
          <ac:spMkLst>
            <pc:docMk/>
            <pc:sldMk cId="2543095721" sldId="436"/>
            <ac:spMk id="5" creationId="{48DB3307-217E-4D7F-7AF8-AAE1E3DB670E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9" creationId="{2C61293E-6EBE-43EF-A52C-9BEBFD7679D4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1" creationId="{21540236-BFD5-4A9D-8840-4703E7F76825}"/>
          </ac:spMkLst>
        </pc:spChg>
        <pc:spChg chg="add del">
          <ac:chgData name="pantelis balaouras" userId="25e8755020fc1734" providerId="LiveId" clId="{3A9E129B-9895-49F4-AB6D-85A6A0AF8B90}" dt="2023-07-01T09:10:53.507" v="979" actId="26606"/>
          <ac:spMkLst>
            <pc:docMk/>
            <pc:sldMk cId="2543095721" sldId="436"/>
            <ac:spMk id="16" creationId="{06DA9DF9-31F7-4056-B42E-878CC92417B8}"/>
          </ac:spMkLst>
        </pc:spChg>
        <pc:graphicFrameChg chg="add del mod">
          <ac:chgData name="pantelis balaouras" userId="25e8755020fc1734" providerId="LiveId" clId="{3A9E129B-9895-49F4-AB6D-85A6A0AF8B90}" dt="2023-07-01T09:10:33.777" v="969"/>
          <ac:graphicFrameMkLst>
            <pc:docMk/>
            <pc:sldMk cId="2543095721" sldId="436"/>
            <ac:graphicFrameMk id="6" creationId="{B143B159-CFAC-33B0-0CCD-61A26EEFA40D}"/>
          </ac:graphicFrameMkLst>
        </pc:graphicFrameChg>
        <pc:graphicFrameChg chg="add mod">
          <ac:chgData name="pantelis balaouras" userId="25e8755020fc1734" providerId="LiveId" clId="{3A9E129B-9895-49F4-AB6D-85A6A0AF8B90}" dt="2023-07-01T09:11:04.831" v="980"/>
          <ac:graphicFrameMkLst>
            <pc:docMk/>
            <pc:sldMk cId="2543095721" sldId="436"/>
            <ac:graphicFrameMk id="7" creationId="{13C48851-621B-5840-92E5-AEA2C50DBFC5}"/>
          </ac:graphicFrameMkLst>
        </pc:graphicFrameChg>
        <pc:picChg chg="add mod ord">
          <ac:chgData name="pantelis balaouras" userId="25e8755020fc1734" providerId="LiveId" clId="{3A9E129B-9895-49F4-AB6D-85A6A0AF8B90}" dt="2023-07-01T09:11:43.080" v="985" actId="166"/>
          <ac:picMkLst>
            <pc:docMk/>
            <pc:sldMk cId="2543095721" sldId="436"/>
            <ac:picMk id="4" creationId="{8AE06932-B213-C308-7059-0BC4EB6394A9}"/>
          </ac:picMkLst>
        </pc:picChg>
        <pc:picChg chg="add mod ord">
          <ac:chgData name="pantelis balaouras" userId="25e8755020fc1734" providerId="LiveId" clId="{3A9E129B-9895-49F4-AB6D-85A6A0AF8B90}" dt="2023-07-01T09:11:36.360" v="984" actId="171"/>
          <ac:picMkLst>
            <pc:docMk/>
            <pc:sldMk cId="2543095721" sldId="436"/>
            <ac:picMk id="8" creationId="{25C0E6D0-F42C-80ED-0DD2-E673C8A18D77}"/>
          </ac:picMkLst>
        </pc:picChg>
      </pc:sldChg>
      <pc:sldMasterChg chg="modSp modSldLayout">
        <pc:chgData name="pantelis balaouras" userId="25e8755020fc1734" providerId="LiveId" clId="{3A9E129B-9895-49F4-AB6D-85A6A0AF8B90}" dt="2023-07-01T09:14:22.531" v="1001" actId="1076"/>
        <pc:sldMasterMkLst>
          <pc:docMk/>
          <pc:sldMasterMk cId="1468923052" sldId="2147483648"/>
        </pc:sldMasterMkLst>
        <pc:spChg chg="mod">
          <ac:chgData name="pantelis balaouras" userId="25e8755020fc1734" providerId="LiveId" clId="{3A9E129B-9895-49F4-AB6D-85A6A0AF8B90}" dt="2023-07-01T07:15:57.994" v="34" actId="255"/>
          <ac:spMkLst>
            <pc:docMk/>
            <pc:sldMasterMk cId="1468923052" sldId="2147483648"/>
            <ac:spMk id="3" creationId="{25648635-3CA0-4F1E-817C-A6E98ACC2516}"/>
          </ac:spMkLst>
        </pc:spChg>
        <pc:sldLayoutChg chg="addSp delSp modSp mod">
          <pc:chgData name="pantelis balaouras" userId="25e8755020fc1734" providerId="LiveId" clId="{3A9E129B-9895-49F4-AB6D-85A6A0AF8B90}" dt="2023-07-01T08:57:21.433" v="915"/>
          <pc:sldLayoutMkLst>
            <pc:docMk/>
            <pc:sldMasterMk cId="1468923052" sldId="2147483648"/>
            <pc:sldLayoutMk cId="40206502" sldId="2147483650"/>
          </pc:sldLayoutMkLst>
          <pc:spChg chg="mod">
            <ac:chgData name="pantelis balaouras" userId="25e8755020fc1734" providerId="LiveId" clId="{3A9E129B-9895-49F4-AB6D-85A6A0AF8B90}" dt="2023-07-01T08:57:21.433" v="915"/>
            <ac:spMkLst>
              <pc:docMk/>
              <pc:sldMasterMk cId="1468923052" sldId="2147483648"/>
              <pc:sldLayoutMk cId="40206502" sldId="2147483650"/>
              <ac:spMk id="3" creationId="{A4A2ACF4-3ABE-4CDD-AD36-30AD91F1B033}"/>
            </ac:spMkLst>
          </pc:spChg>
          <pc:spChg chg="mod">
            <ac:chgData name="pantelis balaouras" userId="25e8755020fc1734" providerId="LiveId" clId="{3A9E129B-9895-49F4-AB6D-85A6A0AF8B90}" dt="2023-07-01T08:57:04.167" v="912" actId="207"/>
            <ac:spMkLst>
              <pc:docMk/>
              <pc:sldMasterMk cId="1468923052" sldId="2147483648"/>
              <pc:sldLayoutMk cId="40206502" sldId="2147483650"/>
              <ac:spMk id="11" creationId="{85AC0203-B144-4B95-B9C1-17443F665396}"/>
            </ac:spMkLst>
          </pc:spChg>
          <pc:picChg chg="add del mod">
            <ac:chgData name="pantelis balaouras" userId="25e8755020fc1734" providerId="LiveId" clId="{3A9E129B-9895-49F4-AB6D-85A6A0AF8B90}" dt="2023-07-01T08:42:46.295" v="841" actId="478"/>
            <ac:picMkLst>
              <pc:docMk/>
              <pc:sldMasterMk cId="1468923052" sldId="2147483648"/>
              <pc:sldLayoutMk cId="40206502" sldId="2147483650"/>
              <ac:picMk id="4" creationId="{F6A2E3B0-2692-BC86-0FE2-247B7F092663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5" creationId="{315B9CD0-664A-1A57-5482-64081E3C8776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6" creationId="{8AD8DA09-CA51-90FC-C37F-AA4EB941D2EB}"/>
            </ac:picMkLst>
          </pc:picChg>
          <pc:picChg chg="del">
            <ac:chgData name="pantelis balaouras" userId="25e8755020fc1734" providerId="LiveId" clId="{3A9E129B-9895-49F4-AB6D-85A6A0AF8B90}" dt="2023-07-01T07:17:50.419" v="158" actId="478"/>
            <ac:picMkLst>
              <pc:docMk/>
              <pc:sldMasterMk cId="1468923052" sldId="2147483648"/>
              <pc:sldLayoutMk cId="40206502" sldId="2147483650"/>
              <ac:picMk id="7" creationId="{B9E8A86F-6D40-4A6F-8DE1-79AB8C1D441A}"/>
            </ac:picMkLst>
          </pc:picChg>
          <pc:picChg chg="add mod">
            <ac:chgData name="pantelis balaouras" userId="25e8755020fc1734" providerId="LiveId" clId="{3A9E129B-9895-49F4-AB6D-85A6A0AF8B90}" dt="2023-07-01T08:42:50.572" v="843"/>
            <ac:picMkLst>
              <pc:docMk/>
              <pc:sldMasterMk cId="1468923052" sldId="2147483648"/>
              <pc:sldLayoutMk cId="40206502" sldId="2147483650"/>
              <ac:picMk id="8" creationId="{532CAFD4-E5F6-DB64-4C00-8F6568C21D15}"/>
            </ac:picMkLst>
          </pc:picChg>
          <pc:picChg chg="del">
            <ac:chgData name="pantelis balaouras" userId="25e8755020fc1734" providerId="LiveId" clId="{3A9E129B-9895-49F4-AB6D-85A6A0AF8B90}" dt="2023-07-01T08:42:49.428" v="842" actId="478"/>
            <ac:picMkLst>
              <pc:docMk/>
              <pc:sldMasterMk cId="1468923052" sldId="2147483648"/>
              <pc:sldLayoutMk cId="40206502" sldId="2147483650"/>
              <ac:picMk id="24" creationId="{E9CF43A1-297F-4D11-B9BC-80A006176C71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9:14:22.531" v="1001" actId="1076"/>
          <pc:sldLayoutMkLst>
            <pc:docMk/>
            <pc:sldMasterMk cId="1468923052" sldId="2147483648"/>
            <pc:sldLayoutMk cId="2071699226" sldId="2147483660"/>
          </pc:sldLayoutMkLst>
          <pc:picChg chg="add mod ord">
            <ac:chgData name="pantelis balaouras" userId="25e8755020fc1734" providerId="LiveId" clId="{3A9E129B-9895-49F4-AB6D-85A6A0AF8B90}" dt="2023-07-01T09:14:22.531" v="1001" actId="1076"/>
            <ac:picMkLst>
              <pc:docMk/>
              <pc:sldMasterMk cId="1468923052" sldId="2147483648"/>
              <pc:sldLayoutMk cId="2071699226" sldId="2147483660"/>
              <ac:picMk id="2" creationId="{0974A85F-3A88-CEEA-7639-BFA4470EC4C3}"/>
            </ac:picMkLst>
          </pc:picChg>
          <pc:picChg chg="del">
            <ac:chgData name="pantelis balaouras" userId="25e8755020fc1734" providerId="LiveId" clId="{3A9E129B-9895-49F4-AB6D-85A6A0AF8B90}" dt="2023-07-01T07:16:30.883" v="55" actId="478"/>
            <ac:picMkLst>
              <pc:docMk/>
              <pc:sldMasterMk cId="1468923052" sldId="2147483648"/>
              <pc:sldLayoutMk cId="2071699226" sldId="2147483660"/>
              <ac:picMk id="3" creationId="{0C984EDE-031D-47A7-AE69-1E5BA3DE6138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4" creationId="{2422E4BA-8C61-60DE-25F8-335B91431FA3}"/>
            </ac:picMkLst>
          </pc:picChg>
          <pc:picChg chg="add mod">
            <ac:chgData name="pantelis balaouras" userId="25e8755020fc1734" providerId="LiveId" clId="{3A9E129B-9895-49F4-AB6D-85A6A0AF8B90}" dt="2023-07-01T08:44:11.563" v="845"/>
            <ac:picMkLst>
              <pc:docMk/>
              <pc:sldMasterMk cId="1468923052" sldId="2147483648"/>
              <pc:sldLayoutMk cId="2071699226" sldId="2147483660"/>
              <ac:picMk id="6" creationId="{9AC18A60-AF1F-03C0-B0BE-E0F798ADD6AC}"/>
            </ac:picMkLst>
          </pc:picChg>
          <pc:picChg chg="add mod">
            <ac:chgData name="pantelis balaouras" userId="25e8755020fc1734" providerId="LiveId" clId="{3A9E129B-9895-49F4-AB6D-85A6A0AF8B90}" dt="2023-07-01T09:14:07.815" v="999"/>
            <ac:picMkLst>
              <pc:docMk/>
              <pc:sldMasterMk cId="1468923052" sldId="2147483648"/>
              <pc:sldLayoutMk cId="2071699226" sldId="2147483660"/>
              <ac:picMk id="7" creationId="{79E7C37E-A457-1396-C30F-E6C37DEB4963}"/>
            </ac:picMkLst>
          </pc:picChg>
          <pc:picChg chg="del">
            <ac:chgData name="pantelis balaouras" userId="25e8755020fc1734" providerId="LiveId" clId="{3A9E129B-9895-49F4-AB6D-85A6A0AF8B90}" dt="2023-07-01T08:44:11.078" v="844" actId="478"/>
            <ac:picMkLst>
              <pc:docMk/>
              <pc:sldMasterMk cId="1468923052" sldId="2147483648"/>
              <pc:sldLayoutMk cId="2071699226" sldId="2147483660"/>
              <ac:picMk id="12" creationId="{B6D1E8F0-8810-4EB0-8AB0-C8161F94E6F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39.185" v="902" actId="2711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3A9E129B-9895-49F4-AB6D-85A6A0AF8B90}" dt="2023-07-01T08:55:39.185" v="902" actId="2711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  <pc:picChg chg="add mod">
            <ac:chgData name="pantelis balaouras" userId="25e8755020fc1734" providerId="LiveId" clId="{3A9E129B-9895-49F4-AB6D-85A6A0AF8B90}" dt="2023-07-01T07:17:21.911" v="153" actId="1035"/>
            <ac:picMkLst>
              <pc:docMk/>
              <pc:sldMasterMk cId="1468923052" sldId="2147483648"/>
              <pc:sldLayoutMk cId="2577986437" sldId="2147483661"/>
              <ac:picMk id="4" creationId="{A36E9AEE-CF4B-71A4-5EBB-574F1E021CE3}"/>
            </ac:picMkLst>
          </pc:picChg>
          <pc:picChg chg="del mod">
            <ac:chgData name="pantelis balaouras" userId="25e8755020fc1734" providerId="LiveId" clId="{3A9E129B-9895-49F4-AB6D-85A6A0AF8B90}" dt="2023-07-01T07:16:58.693" v="100" actId="478"/>
            <ac:picMkLst>
              <pc:docMk/>
              <pc:sldMasterMk cId="1468923052" sldId="2147483648"/>
              <pc:sldLayoutMk cId="2577986437" sldId="2147483661"/>
              <ac:picMk id="12" creationId="{7199FC14-4E92-4B49-B9E9-5C0DFBD93C25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41:08.652" v="839" actId="14100"/>
          <pc:sldLayoutMkLst>
            <pc:docMk/>
            <pc:sldMasterMk cId="1468923052" sldId="2147483648"/>
            <pc:sldLayoutMk cId="575485684" sldId="2147483662"/>
          </pc:sldLayoutMkLst>
          <pc:picChg chg="add mod ord">
            <ac:chgData name="pantelis balaouras" userId="25e8755020fc1734" providerId="LiveId" clId="{3A9E129B-9895-49F4-AB6D-85A6A0AF8B90}" dt="2023-07-01T08:41:08.652" v="839" actId="14100"/>
            <ac:picMkLst>
              <pc:docMk/>
              <pc:sldMasterMk cId="1468923052" sldId="2147483648"/>
              <pc:sldLayoutMk cId="575485684" sldId="2147483662"/>
              <ac:picMk id="5" creationId="{B601D7AC-22F9-68D2-2485-EF228EEDE292}"/>
            </ac:picMkLst>
          </pc:picChg>
          <pc:picChg chg="add mod">
            <ac:chgData name="pantelis balaouras" userId="25e8755020fc1734" providerId="LiveId" clId="{3A9E129B-9895-49F4-AB6D-85A6A0AF8B90}" dt="2023-07-01T08:39:21.487" v="833"/>
            <ac:picMkLst>
              <pc:docMk/>
              <pc:sldMasterMk cId="1468923052" sldId="2147483648"/>
              <pc:sldLayoutMk cId="575485684" sldId="2147483662"/>
              <ac:picMk id="6" creationId="{32D2C6E2-DA3C-03C5-4B1D-9DB2EFCDEC7A}"/>
            </ac:picMkLst>
          </pc:picChg>
          <pc:picChg chg="del">
            <ac:chgData name="pantelis balaouras" userId="25e8755020fc1734" providerId="LiveId" clId="{3A9E129B-9895-49F4-AB6D-85A6A0AF8B90}" dt="2023-07-01T07:17:42.453" v="157" actId="478"/>
            <ac:picMkLst>
              <pc:docMk/>
              <pc:sldMasterMk cId="1468923052" sldId="2147483648"/>
              <pc:sldLayoutMk cId="575485684" sldId="2147483662"/>
              <ac:picMk id="7" creationId="{6DF9BBC8-A2FD-434B-AB56-C5B11E8AF0F6}"/>
            </ac:picMkLst>
          </pc:picChg>
          <pc:picChg chg="mod ord">
            <ac:chgData name="pantelis balaouras" userId="25e8755020fc1734" providerId="LiveId" clId="{3A9E129B-9895-49F4-AB6D-85A6A0AF8B90}" dt="2023-07-01T08:39:59.933" v="837" actId="166"/>
            <ac:picMkLst>
              <pc:docMk/>
              <pc:sldMasterMk cId="1468923052" sldId="2147483648"/>
              <pc:sldLayoutMk cId="575485684" sldId="2147483662"/>
              <ac:picMk id="19" creationId="{B9911DEF-60F4-4A71-9614-3CF965F78B27}"/>
            </ac:picMkLst>
          </pc:picChg>
        </pc:sldLayoutChg>
        <pc:sldLayoutChg chg="addSp delSp modSp mod">
          <pc:chgData name="pantelis balaouras" userId="25e8755020fc1734" providerId="LiveId" clId="{3A9E129B-9895-49F4-AB6D-85A6A0AF8B90}" dt="2023-07-01T08:55:55.065" v="904"/>
          <pc:sldLayoutMkLst>
            <pc:docMk/>
            <pc:sldMasterMk cId="1468923052" sldId="2147483648"/>
            <pc:sldLayoutMk cId="2515741970" sldId="2147483665"/>
          </pc:sldLayoutMkLst>
          <pc:spChg chg="add mod">
            <ac:chgData name="pantelis balaouras" userId="25e8755020fc1734" providerId="LiveId" clId="{3A9E129B-9895-49F4-AB6D-85A6A0AF8B90}" dt="2023-07-01T08:55:55.065" v="904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  <pc:spChg chg="del">
            <ac:chgData name="pantelis balaouras" userId="25e8755020fc1734" providerId="LiveId" clId="{3A9E129B-9895-49F4-AB6D-85A6A0AF8B90}" dt="2023-07-01T08:55:54.337" v="903" actId="478"/>
            <ac:spMkLst>
              <pc:docMk/>
              <pc:sldMasterMk cId="1468923052" sldId="2147483648"/>
              <pc:sldLayoutMk cId="2515741970" sldId="2147483665"/>
              <ac:spMk id="18" creationId="{A5910906-1B7C-42D7-8B02-1FC02AF31C6F}"/>
            </ac:spMkLst>
          </pc:spChg>
          <pc:picChg chg="add mod">
            <ac:chgData name="pantelis balaouras" userId="25e8755020fc1734" providerId="LiveId" clId="{3A9E129B-9895-49F4-AB6D-85A6A0AF8B90}" dt="2023-07-01T07:17:32.379" v="155"/>
            <ac:picMkLst>
              <pc:docMk/>
              <pc:sldMasterMk cId="1468923052" sldId="2147483648"/>
              <pc:sldLayoutMk cId="2515741970" sldId="2147483665"/>
              <ac:picMk id="5" creationId="{22E2C5BC-041B-E0DB-5C32-C01D4FD312A7}"/>
            </ac:picMkLst>
          </pc:picChg>
          <pc:picChg chg="del">
            <ac:chgData name="pantelis balaouras" userId="25e8755020fc1734" providerId="LiveId" clId="{3A9E129B-9895-49F4-AB6D-85A6A0AF8B90}" dt="2023-07-01T07:17:31.636" v="154" actId="478"/>
            <ac:picMkLst>
              <pc:docMk/>
              <pc:sldMasterMk cId="1468923052" sldId="2147483648"/>
              <pc:sldLayoutMk cId="2515741970" sldId="2147483665"/>
              <ac:picMk id="9" creationId="{249055C7-1E2D-4E92-A91B-8BEE1786194E}"/>
            </ac:picMkLst>
          </pc:picChg>
        </pc:sldLayoutChg>
        <pc:sldLayoutChg chg="addSp delSp modSp">
          <pc:chgData name="pantelis balaouras" userId="25e8755020fc1734" providerId="LiveId" clId="{3A9E129B-9895-49F4-AB6D-85A6A0AF8B90}" dt="2023-07-01T08:56:00.062" v="906"/>
          <pc:sldLayoutMkLst>
            <pc:docMk/>
            <pc:sldMasterMk cId="1468923052" sldId="2147483648"/>
            <pc:sldLayoutMk cId="2336866591" sldId="2147483666"/>
          </pc:sldLayoutMkLst>
          <pc:spChg chg="add mod">
            <ac:chgData name="pantelis balaouras" userId="25e8755020fc1734" providerId="LiveId" clId="{3A9E129B-9895-49F4-AB6D-85A6A0AF8B90}" dt="2023-07-01T08:56:00.062" v="906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  <pc:spChg chg="del">
            <ac:chgData name="pantelis balaouras" userId="25e8755020fc1734" providerId="LiveId" clId="{3A9E129B-9895-49F4-AB6D-85A6A0AF8B90}" dt="2023-07-01T08:55:59.393" v="905" actId="478"/>
            <ac:spMkLst>
              <pc:docMk/>
              <pc:sldMasterMk cId="1468923052" sldId="2147483648"/>
              <pc:sldLayoutMk cId="2336866591" sldId="2147483666"/>
              <ac:spMk id="16" creationId="{4393DB0F-DC6B-4FC2-AA6D-49148E8F1955}"/>
            </ac:spMkLst>
          </pc:spChg>
        </pc:sldLayoutChg>
      </pc:sldMasterChg>
    </pc:docChg>
  </pc:docChgLst>
  <pc:docChgLst>
    <pc:chgData name="pantelis balaouras" userId="25e8755020fc1734" providerId="LiveId" clId="{B3F6CEE8-7EEE-4DEC-8A02-7ED1544D6309}"/>
    <pc:docChg chg="undo custSel addSld delSld modSld sldOrd modMainMaster">
      <pc:chgData name="pantelis balaouras" userId="25e8755020fc1734" providerId="LiveId" clId="{B3F6CEE8-7EEE-4DEC-8A02-7ED1544D6309}" dt="2024-04-30T16:40:52.246" v="127"/>
      <pc:docMkLst>
        <pc:docMk/>
      </pc:docMkLst>
      <pc:sldChg chg="addSp delSp modSp">
        <pc:chgData name="pantelis balaouras" userId="25e8755020fc1734" providerId="LiveId" clId="{B3F6CEE8-7EEE-4DEC-8A02-7ED1544D6309}" dt="2024-04-30T16:40:52.246" v="127"/>
        <pc:sldMkLst>
          <pc:docMk/>
          <pc:sldMk cId="1915799683" sldId="404"/>
        </pc:sldMkLst>
        <pc:picChg chg="add mod">
          <ac:chgData name="pantelis balaouras" userId="25e8755020fc1734" providerId="LiveId" clId="{B3F6CEE8-7EEE-4DEC-8A02-7ED1544D6309}" dt="2024-04-30T16:40:52.246" v="127"/>
          <ac:picMkLst>
            <pc:docMk/>
            <pc:sldMk cId="1915799683" sldId="404"/>
            <ac:picMk id="4" creationId="{D72C1575-24ED-0D98-9CD6-B5DF8F9F496A}"/>
          </ac:picMkLst>
        </pc:picChg>
        <pc:picChg chg="del mod">
          <ac:chgData name="pantelis balaouras" userId="25e8755020fc1734" providerId="LiveId" clId="{B3F6CEE8-7EEE-4DEC-8A02-7ED1544D6309}" dt="2024-04-30T16:40:51.224" v="126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4008420260" sldId="424"/>
        </pc:sldMkLst>
      </pc:sldChg>
      <pc:sldChg chg="del">
        <pc:chgData name="pantelis balaouras" userId="25e8755020fc1734" providerId="LiveId" clId="{B3F6CEE8-7EEE-4DEC-8A02-7ED1544D6309}" dt="2024-04-30T15:58:35.729" v="111" actId="47"/>
        <pc:sldMkLst>
          <pc:docMk/>
          <pc:sldMk cId="1138894477" sldId="429"/>
        </pc:sldMkLst>
      </pc:sldChg>
      <pc:sldChg chg="modSp mod">
        <pc:chgData name="pantelis balaouras" userId="25e8755020fc1734" providerId="LiveId" clId="{B3F6CEE8-7EEE-4DEC-8A02-7ED1544D6309}" dt="2024-04-30T16:00:33.966" v="115" actId="113"/>
        <pc:sldMkLst>
          <pc:docMk/>
          <pc:sldMk cId="3998387987" sldId="437"/>
        </pc:sldMkLst>
        <pc:spChg chg="mod">
          <ac:chgData name="pantelis balaouras" userId="25e8755020fc1734" providerId="LiveId" clId="{B3F6CEE8-7EEE-4DEC-8A02-7ED1544D6309}" dt="2024-04-30T16:00:33.966" v="115" actId="113"/>
          <ac:spMkLst>
            <pc:docMk/>
            <pc:sldMk cId="3998387987" sldId="437"/>
            <ac:spMk id="2" creationId="{D5E63C17-BD03-4222-BC8D-E1F551A4DD54}"/>
          </ac:spMkLst>
        </pc:spChg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394574739" sldId="438"/>
        </pc:sldMkLst>
      </pc:sldChg>
      <pc:sldChg chg="del">
        <pc:chgData name="pantelis balaouras" userId="25e8755020fc1734" providerId="LiveId" clId="{B3F6CEE8-7EEE-4DEC-8A02-7ED1544D6309}" dt="2024-04-30T15:58:02.264" v="104" actId="47"/>
        <pc:sldMkLst>
          <pc:docMk/>
          <pc:sldMk cId="3833976795" sldId="439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072759670" sldId="440"/>
        </pc:sldMkLst>
      </pc:sldChg>
      <pc:sldChg chg="del">
        <pc:chgData name="pantelis balaouras" userId="25e8755020fc1734" providerId="LiveId" clId="{B3F6CEE8-7EEE-4DEC-8A02-7ED1544D6309}" dt="2024-04-30T15:58:03.232" v="105" actId="47"/>
        <pc:sldMkLst>
          <pc:docMk/>
          <pc:sldMk cId="2063507733" sldId="442"/>
        </pc:sldMkLst>
      </pc:sldChg>
      <pc:sldChg chg="modSp mod ord">
        <pc:chgData name="pantelis balaouras" userId="25e8755020fc1734" providerId="LiveId" clId="{B3F6CEE8-7EEE-4DEC-8A02-7ED1544D6309}" dt="2024-04-30T15:45:40.909" v="10"/>
        <pc:sldMkLst>
          <pc:docMk/>
          <pc:sldMk cId="2819071015" sldId="443"/>
        </pc:sldMkLst>
        <pc:spChg chg="mod">
          <ac:chgData name="pantelis balaouras" userId="25e8755020fc1734" providerId="LiveId" clId="{B3F6CEE8-7EEE-4DEC-8A02-7ED1544D6309}" dt="2024-04-30T15:45:40.909" v="10"/>
          <ac:spMkLst>
            <pc:docMk/>
            <pc:sldMk cId="2819071015" sldId="443"/>
            <ac:spMk id="4" creationId="{9651827C-5BB0-427C-8C65-8784AC89CEFC}"/>
          </ac:spMkLst>
        </pc:spChg>
      </pc:sldChg>
      <pc:sldChg chg="del">
        <pc:chgData name="pantelis balaouras" userId="25e8755020fc1734" providerId="LiveId" clId="{B3F6CEE8-7EEE-4DEC-8A02-7ED1544D6309}" dt="2024-04-30T15:58:03.848" v="106" actId="47"/>
        <pc:sldMkLst>
          <pc:docMk/>
          <pc:sldMk cId="3053928393" sldId="444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3032865709" sldId="445"/>
        </pc:sldMkLst>
      </pc:sldChg>
      <pc:sldChg chg="del">
        <pc:chgData name="pantelis balaouras" userId="25e8755020fc1734" providerId="LiveId" clId="{B3F6CEE8-7EEE-4DEC-8A02-7ED1544D6309}" dt="2024-04-30T15:58:20.488" v="109" actId="47"/>
        <pc:sldMkLst>
          <pc:docMk/>
          <pc:sldMk cId="99064465" sldId="447"/>
        </pc:sldMkLst>
      </pc:sldChg>
      <pc:sldChg chg="del">
        <pc:chgData name="pantelis balaouras" userId="25e8755020fc1734" providerId="LiveId" clId="{B3F6CEE8-7EEE-4DEC-8A02-7ED1544D6309}" dt="2024-04-30T15:58:39.443" v="112" actId="47"/>
        <pc:sldMkLst>
          <pc:docMk/>
          <pc:sldMk cId="1671113828" sldId="448"/>
        </pc:sldMkLst>
      </pc:sldChg>
      <pc:sldChg chg="del">
        <pc:chgData name="pantelis balaouras" userId="25e8755020fc1734" providerId="LiveId" clId="{B3F6CEE8-7EEE-4DEC-8A02-7ED1544D6309}" dt="2024-04-30T15:58:28.646" v="110" actId="47"/>
        <pc:sldMkLst>
          <pc:docMk/>
          <pc:sldMk cId="1790413655" sldId="450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580276678" sldId="451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1769676193" sldId="452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1373753206" sldId="453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4113254764" sldId="454"/>
        </pc:sldMkLst>
      </pc:sldChg>
      <pc:sldChg chg="del">
        <pc:chgData name="pantelis balaouras" userId="25e8755020fc1734" providerId="LiveId" clId="{B3F6CEE8-7EEE-4DEC-8A02-7ED1544D6309}" dt="2024-04-30T15:58:17.487" v="108" actId="47"/>
        <pc:sldMkLst>
          <pc:docMk/>
          <pc:sldMk cId="1227468349" sldId="455"/>
        </pc:sldMkLst>
      </pc:sldChg>
      <pc:sldChg chg="del">
        <pc:chgData name="pantelis balaouras" userId="25e8755020fc1734" providerId="LiveId" clId="{B3F6CEE8-7EEE-4DEC-8A02-7ED1544D6309}" dt="2024-04-30T15:58:13.052" v="107" actId="47"/>
        <pc:sldMkLst>
          <pc:docMk/>
          <pc:sldMk cId="2417493894" sldId="456"/>
        </pc:sldMkLst>
      </pc:sldChg>
      <pc:sldChg chg="delSp modSp mod">
        <pc:chgData name="pantelis balaouras" userId="25e8755020fc1734" providerId="LiveId" clId="{B3F6CEE8-7EEE-4DEC-8A02-7ED1544D6309}" dt="2024-04-30T15:44:44.802" v="7" actId="108"/>
        <pc:sldMkLst>
          <pc:docMk/>
          <pc:sldMk cId="2775606300" sldId="457"/>
        </pc:sldMkLst>
        <pc:spChg chg="mod">
          <ac:chgData name="pantelis balaouras" userId="25e8755020fc1734" providerId="LiveId" clId="{B3F6CEE8-7EEE-4DEC-8A02-7ED1544D6309}" dt="2024-04-30T15:44:22.435" v="4"/>
          <ac:spMkLst>
            <pc:docMk/>
            <pc:sldMk cId="2775606300" sldId="457"/>
            <ac:spMk id="4" creationId="{122BC770-408C-50C8-126F-18790E99F2CB}"/>
          </ac:spMkLst>
        </pc:spChg>
        <pc:spChg chg="del">
          <ac:chgData name="pantelis balaouras" userId="25e8755020fc1734" providerId="LiveId" clId="{B3F6CEE8-7EEE-4DEC-8A02-7ED1544D6309}" dt="2024-04-30T15:44:26.252" v="5" actId="478"/>
          <ac:spMkLst>
            <pc:docMk/>
            <pc:sldMk cId="2775606300" sldId="457"/>
            <ac:spMk id="5" creationId="{9C196132-8E2D-3323-B795-861D3CE5DD11}"/>
          </ac:spMkLst>
        </pc:spChg>
        <pc:spChg chg="mod">
          <ac:chgData name="pantelis balaouras" userId="25e8755020fc1734" providerId="LiveId" clId="{B3F6CEE8-7EEE-4DEC-8A02-7ED1544D6309}" dt="2024-04-30T15:44:34.016" v="6" actId="108"/>
          <ac:spMkLst>
            <pc:docMk/>
            <pc:sldMk cId="2775606300" sldId="457"/>
            <ac:spMk id="10" creationId="{8D1A44D9-A0E1-CEEC-8556-1AF31A36C35E}"/>
          </ac:spMkLst>
        </pc:spChg>
        <pc:spChg chg="mod">
          <ac:chgData name="pantelis balaouras" userId="25e8755020fc1734" providerId="LiveId" clId="{B3F6CEE8-7EEE-4DEC-8A02-7ED1544D6309}" dt="2024-04-30T15:44:44.802" v="7" actId="108"/>
          <ac:spMkLst>
            <pc:docMk/>
            <pc:sldMk cId="2775606300" sldId="457"/>
            <ac:spMk id="16" creationId="{DFF0B65B-CBA5-9B67-090E-F3AF9A6A1A47}"/>
          </ac:spMkLst>
        </pc:spChg>
      </pc:sldChg>
      <pc:sldChg chg="modSp add mod">
        <pc:chgData name="pantelis balaouras" userId="25e8755020fc1734" providerId="LiveId" clId="{B3F6CEE8-7EEE-4DEC-8A02-7ED1544D6309}" dt="2024-04-30T15:47:09.579" v="17"/>
        <pc:sldMkLst>
          <pc:docMk/>
          <pc:sldMk cId="731601047" sldId="546"/>
        </pc:sldMkLst>
        <pc:spChg chg="mod">
          <ac:chgData name="pantelis balaouras" userId="25e8755020fc1734" providerId="LiveId" clId="{B3F6CEE8-7EEE-4DEC-8A02-7ED1544D6309}" dt="2024-04-30T15:46:43.212" v="15"/>
          <ac:spMkLst>
            <pc:docMk/>
            <pc:sldMk cId="731601047" sldId="546"/>
            <ac:spMk id="2" creationId="{8350A70B-8EA5-D66A-CE84-35016F7ECF64}"/>
          </ac:spMkLst>
        </pc:spChg>
        <pc:spChg chg="mod">
          <ac:chgData name="pantelis balaouras" userId="25e8755020fc1734" providerId="LiveId" clId="{B3F6CEE8-7EEE-4DEC-8A02-7ED1544D6309}" dt="2024-04-30T15:46:16.547" v="12"/>
          <ac:spMkLst>
            <pc:docMk/>
            <pc:sldMk cId="731601047" sldId="546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46:31.394" v="14" actId="20577"/>
          <ac:spMkLst>
            <pc:docMk/>
            <pc:sldMk cId="731601047" sldId="546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46:57.238" v="16"/>
          <ac:spMkLst>
            <pc:docMk/>
            <pc:sldMk cId="731601047" sldId="546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47:09.579" v="17"/>
          <ac:spMkLst>
            <pc:docMk/>
            <pc:sldMk cId="731601047" sldId="546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47:35.259" v="19"/>
        <pc:sldMkLst>
          <pc:docMk/>
          <pc:sldMk cId="933676634" sldId="547"/>
        </pc:sldMkLst>
        <pc:spChg chg="mod">
          <ac:chgData name="pantelis balaouras" userId="25e8755020fc1734" providerId="LiveId" clId="{B3F6CEE8-7EEE-4DEC-8A02-7ED1544D6309}" dt="2024-04-30T15:47:35.259" v="19"/>
          <ac:spMkLst>
            <pc:docMk/>
            <pc:sldMk cId="933676634" sldId="547"/>
            <ac:spMk id="4" creationId="{9651827C-5BB0-427C-8C65-8784AC89CEFC}"/>
          </ac:spMkLst>
        </pc:spChg>
      </pc:sldChg>
      <pc:sldChg chg="addSp delSp modSp add mod delAnim modAnim">
        <pc:chgData name="pantelis balaouras" userId="25e8755020fc1734" providerId="LiveId" clId="{B3F6CEE8-7EEE-4DEC-8A02-7ED1544D6309}" dt="2024-04-30T16:00:21.194" v="113" actId="113"/>
        <pc:sldMkLst>
          <pc:docMk/>
          <pc:sldMk cId="3761093983" sldId="548"/>
        </pc:sldMkLst>
        <pc:spChg chg="add mod">
          <ac:chgData name="pantelis balaouras" userId="25e8755020fc1734" providerId="LiveId" clId="{B3F6CEE8-7EEE-4DEC-8A02-7ED1544D6309}" dt="2024-04-30T15:50:09.457" v="34" actId="1076"/>
          <ac:spMkLst>
            <pc:docMk/>
            <pc:sldMk cId="3761093983" sldId="548"/>
            <ac:spMk id="2" creationId="{F08D8BA0-087B-B7C6-8A61-C2AB51C238A8}"/>
          </ac:spMkLst>
        </pc:spChg>
        <pc:spChg chg="del mod">
          <ac:chgData name="pantelis balaouras" userId="25e8755020fc1734" providerId="LiveId" clId="{B3F6CEE8-7EEE-4DEC-8A02-7ED1544D6309}" dt="2024-04-30T15:50:03.797" v="33" actId="478"/>
          <ac:spMkLst>
            <pc:docMk/>
            <pc:sldMk cId="3761093983" sldId="548"/>
            <ac:spMk id="3" creationId="{5E85DC22-F1CC-E28F-0278-E49791741548}"/>
          </ac:spMkLst>
        </pc:spChg>
        <pc:spChg chg="mod">
          <ac:chgData name="pantelis balaouras" userId="25e8755020fc1734" providerId="LiveId" clId="{B3F6CEE8-7EEE-4DEC-8A02-7ED1544D6309}" dt="2024-04-30T15:48:43.373" v="21"/>
          <ac:spMkLst>
            <pc:docMk/>
            <pc:sldMk cId="3761093983" sldId="548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48:56.645" v="23" actId="20577"/>
          <ac:spMkLst>
            <pc:docMk/>
            <pc:sldMk cId="3761093983" sldId="548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6:00:21.194" v="113" actId="113"/>
          <ac:spMkLst>
            <pc:docMk/>
            <pc:sldMk cId="3761093983" sldId="548"/>
            <ac:spMk id="7" creationId="{D00BF227-FC3A-40AC-BDE1-04D4375D5BBC}"/>
          </ac:spMkLst>
        </pc:spChg>
        <pc:spChg chg="mod">
          <ac:chgData name="pantelis balaouras" userId="25e8755020fc1734" providerId="LiveId" clId="{B3F6CEE8-7EEE-4DEC-8A02-7ED1544D6309}" dt="2024-04-30T15:49:09.704" v="24"/>
          <ac:spMkLst>
            <pc:docMk/>
            <pc:sldMk cId="3761093983" sldId="548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49:20.913" v="25"/>
          <ac:spMkLst>
            <pc:docMk/>
            <pc:sldMk cId="3761093983" sldId="548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6:00:27.728" v="114" actId="113"/>
        <pc:sldMkLst>
          <pc:docMk/>
          <pc:sldMk cId="3427060257" sldId="549"/>
        </pc:sldMkLst>
        <pc:spChg chg="mod">
          <ac:chgData name="pantelis balaouras" userId="25e8755020fc1734" providerId="LiveId" clId="{B3F6CEE8-7EEE-4DEC-8A02-7ED1544D6309}" dt="2024-04-30T15:52:14.501" v="79"/>
          <ac:spMkLst>
            <pc:docMk/>
            <pc:sldMk cId="3427060257" sldId="549"/>
            <ac:spMk id="2" creationId="{F08D8BA0-087B-B7C6-8A61-C2AB51C238A8}"/>
          </ac:spMkLst>
        </pc:spChg>
        <pc:spChg chg="mod">
          <ac:chgData name="pantelis balaouras" userId="25e8755020fc1734" providerId="LiveId" clId="{B3F6CEE8-7EEE-4DEC-8A02-7ED1544D6309}" dt="2024-04-30T15:51:01.778" v="52" actId="20577"/>
          <ac:spMkLst>
            <pc:docMk/>
            <pc:sldMk cId="3427060257" sldId="549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1:16.758" v="58" actId="6549"/>
          <ac:spMkLst>
            <pc:docMk/>
            <pc:sldMk cId="3427060257" sldId="549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6:00:27.728" v="114" actId="113"/>
          <ac:spMkLst>
            <pc:docMk/>
            <pc:sldMk cId="3427060257" sldId="549"/>
            <ac:spMk id="7" creationId="{D00BF227-FC3A-40AC-BDE1-04D4375D5BBC}"/>
          </ac:spMkLst>
        </pc:spChg>
        <pc:spChg chg="mod">
          <ac:chgData name="pantelis balaouras" userId="25e8755020fc1734" providerId="LiveId" clId="{B3F6CEE8-7EEE-4DEC-8A02-7ED1544D6309}" dt="2024-04-30T15:51:43.403" v="70" actId="6549"/>
          <ac:spMkLst>
            <pc:docMk/>
            <pc:sldMk cId="3427060257" sldId="549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2:00.839" v="78" actId="6549"/>
          <ac:spMkLst>
            <pc:docMk/>
            <pc:sldMk cId="3427060257" sldId="549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52:50.580" v="81"/>
        <pc:sldMkLst>
          <pc:docMk/>
          <pc:sldMk cId="1564587638" sldId="550"/>
        </pc:sldMkLst>
        <pc:spChg chg="mod">
          <ac:chgData name="pantelis balaouras" userId="25e8755020fc1734" providerId="LiveId" clId="{B3F6CEE8-7EEE-4DEC-8A02-7ED1544D6309}" dt="2024-04-30T15:52:50.580" v="81"/>
          <ac:spMkLst>
            <pc:docMk/>
            <pc:sldMk cId="1564587638" sldId="550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4:20.982" v="89"/>
        <pc:sldMkLst>
          <pc:docMk/>
          <pc:sldMk cId="171453896" sldId="551"/>
        </pc:sldMkLst>
        <pc:spChg chg="mod">
          <ac:chgData name="pantelis balaouras" userId="25e8755020fc1734" providerId="LiveId" clId="{B3F6CEE8-7EEE-4DEC-8A02-7ED1544D6309}" dt="2024-04-30T15:53:23.359" v="83"/>
          <ac:spMkLst>
            <pc:docMk/>
            <pc:sldMk cId="171453896" sldId="551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3:37.752" v="85" actId="6549"/>
          <ac:spMkLst>
            <pc:docMk/>
            <pc:sldMk cId="171453896" sldId="551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53:53.858" v="86"/>
          <ac:spMkLst>
            <pc:docMk/>
            <pc:sldMk cId="171453896" sldId="551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4:07.689" v="88" actId="6549"/>
          <ac:spMkLst>
            <pc:docMk/>
            <pc:sldMk cId="171453896" sldId="551"/>
            <ac:spMk id="11" creationId="{B08E9EB4-6838-4FCD-B853-E6E51FCAD438}"/>
          </ac:spMkLst>
        </pc:spChg>
        <pc:spChg chg="mod">
          <ac:chgData name="pantelis balaouras" userId="25e8755020fc1734" providerId="LiveId" clId="{B3F6CEE8-7EEE-4DEC-8A02-7ED1544D6309}" dt="2024-04-30T15:54:20.982" v="89"/>
          <ac:spMkLst>
            <pc:docMk/>
            <pc:sldMk cId="171453896" sldId="551"/>
            <ac:spMk id="12" creationId="{330EFFD1-979D-4EE1-BDD9-918267F048CC}"/>
          </ac:spMkLst>
        </pc:spChg>
      </pc:sldChg>
      <pc:sldChg chg="modSp add mod">
        <pc:chgData name="pantelis balaouras" userId="25e8755020fc1734" providerId="LiveId" clId="{B3F6CEE8-7EEE-4DEC-8A02-7ED1544D6309}" dt="2024-04-30T15:54:56.831" v="93" actId="20577"/>
        <pc:sldMkLst>
          <pc:docMk/>
          <pc:sldMk cId="1341240162" sldId="552"/>
        </pc:sldMkLst>
        <pc:spChg chg="mod">
          <ac:chgData name="pantelis balaouras" userId="25e8755020fc1734" providerId="LiveId" clId="{B3F6CEE8-7EEE-4DEC-8A02-7ED1544D6309}" dt="2024-04-30T15:54:56.831" v="93" actId="20577"/>
          <ac:spMkLst>
            <pc:docMk/>
            <pc:sldMk cId="1341240162" sldId="552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5:22.437" v="95"/>
        <pc:sldMkLst>
          <pc:docMk/>
          <pc:sldMk cId="2983271105" sldId="553"/>
        </pc:sldMkLst>
        <pc:spChg chg="mod">
          <ac:chgData name="pantelis balaouras" userId="25e8755020fc1734" providerId="LiveId" clId="{B3F6CEE8-7EEE-4DEC-8A02-7ED1544D6309}" dt="2024-04-30T15:55:22.437" v="95"/>
          <ac:spMkLst>
            <pc:docMk/>
            <pc:sldMk cId="2983271105" sldId="553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B3F6CEE8-7EEE-4DEC-8A02-7ED1544D6309}" dt="2024-04-30T15:57:57.701" v="103"/>
        <pc:sldMkLst>
          <pc:docMk/>
          <pc:sldMk cId="162205649" sldId="554"/>
        </pc:sldMkLst>
        <pc:spChg chg="mod">
          <ac:chgData name="pantelis balaouras" userId="25e8755020fc1734" providerId="LiveId" clId="{B3F6CEE8-7EEE-4DEC-8A02-7ED1544D6309}" dt="2024-04-30T15:57:44.233" v="102" actId="6549"/>
          <ac:spMkLst>
            <pc:docMk/>
            <pc:sldMk cId="162205649" sldId="554"/>
            <ac:spMk id="2" creationId="{76DC98E3-03AE-05FE-D306-50B5372D125D}"/>
          </ac:spMkLst>
        </pc:spChg>
        <pc:spChg chg="mod">
          <ac:chgData name="pantelis balaouras" userId="25e8755020fc1734" providerId="LiveId" clId="{B3F6CEE8-7EEE-4DEC-8A02-7ED1544D6309}" dt="2024-04-30T15:56:05.962" v="97"/>
          <ac:spMkLst>
            <pc:docMk/>
            <pc:sldMk cId="162205649" sldId="554"/>
            <ac:spMk id="4" creationId="{9651827C-5BB0-427C-8C65-8784AC89CEFC}"/>
          </ac:spMkLst>
        </pc:spChg>
        <pc:spChg chg="mod">
          <ac:chgData name="pantelis balaouras" userId="25e8755020fc1734" providerId="LiveId" clId="{B3F6CEE8-7EEE-4DEC-8A02-7ED1544D6309}" dt="2024-04-30T15:56:18.558" v="99" actId="20577"/>
          <ac:spMkLst>
            <pc:docMk/>
            <pc:sldMk cId="162205649" sldId="554"/>
            <ac:spMk id="5" creationId="{88178301-C8A7-4724-8CF8-344EAE75664C}"/>
          </ac:spMkLst>
        </pc:spChg>
        <pc:spChg chg="mod">
          <ac:chgData name="pantelis balaouras" userId="25e8755020fc1734" providerId="LiveId" clId="{B3F6CEE8-7EEE-4DEC-8A02-7ED1544D6309}" dt="2024-04-30T15:57:16.432" v="100"/>
          <ac:spMkLst>
            <pc:docMk/>
            <pc:sldMk cId="162205649" sldId="554"/>
            <ac:spMk id="10" creationId="{E448F981-31BC-4A5C-A52A-2CB296CA1B95}"/>
          </ac:spMkLst>
        </pc:spChg>
        <pc:spChg chg="mod">
          <ac:chgData name="pantelis balaouras" userId="25e8755020fc1734" providerId="LiveId" clId="{B3F6CEE8-7EEE-4DEC-8A02-7ED1544D6309}" dt="2024-04-30T15:57:57.701" v="103"/>
          <ac:spMkLst>
            <pc:docMk/>
            <pc:sldMk cId="162205649" sldId="554"/>
            <ac:spMk id="11" creationId="{B08E9EB4-6838-4FCD-B853-E6E51FCAD438}"/>
          </ac:spMkLst>
        </pc:spChg>
      </pc:sldChg>
      <pc:sldMasterChg chg="modSldLayout">
        <pc:chgData name="pantelis balaouras" userId="25e8755020fc1734" providerId="LiveId" clId="{B3F6CEE8-7EEE-4DEC-8A02-7ED1544D6309}" dt="2024-04-30T16:01:56.495" v="124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B3F6CEE8-7EEE-4DEC-8A02-7ED1544D6309}" dt="2024-04-30T16:01:25.438" v="118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B3F6CEE8-7EEE-4DEC-8A02-7ED1544D6309}" dt="2024-04-30T16:01:25.438" v="118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B3F6CEE8-7EEE-4DEC-8A02-7ED1544D6309}" dt="2024-04-30T16:01:36.821" v="121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B3F6CEE8-7EEE-4DEC-8A02-7ED1544D6309}" dt="2024-04-30T16:01:36.821" v="121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B3F6CEE8-7EEE-4DEC-8A02-7ED1544D6309}" dt="2024-04-30T16:01:56.495" v="124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B3F6CEE8-7EEE-4DEC-8A02-7ED1544D6309}" dt="2024-04-30T16:01:56.495" v="124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  <pc:docChgLst>
    <pc:chgData name="pantelis balaouras" userId="25e8755020fc1734" providerId="LiveId" clId="{5934AE52-556E-461B-BF1C-9A2AF6141503}"/>
    <pc:docChg chg="delSld modSld modMainMaster">
      <pc:chgData name="pantelis balaouras" userId="25e8755020fc1734" providerId="LiveId" clId="{5934AE52-556E-461B-BF1C-9A2AF6141503}" dt="2021-10-02T07:35:09.871" v="163" actId="1036"/>
      <pc:docMkLst>
        <pc:docMk/>
      </pc:docMkLst>
      <pc:sldChg chg="modSp mod">
        <pc:chgData name="pantelis balaouras" userId="25e8755020fc1734" providerId="LiveId" clId="{5934AE52-556E-461B-BF1C-9A2AF6141503}" dt="2021-10-02T07:32:49.701" v="66" actId="20577"/>
        <pc:sldMkLst>
          <pc:docMk/>
          <pc:sldMk cId="4236537347" sldId="295"/>
        </pc:sldMkLst>
        <pc:spChg chg="mod">
          <ac:chgData name="pantelis balaouras" userId="25e8755020fc1734" providerId="LiveId" clId="{5934AE52-556E-461B-BF1C-9A2AF6141503}" dt="2021-10-02T07:32:49.701" v="66" actId="20577"/>
          <ac:spMkLst>
            <pc:docMk/>
            <pc:sldMk cId="4236537347" sldId="295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2:55.526" v="68" actId="20577"/>
        <pc:sldMkLst>
          <pc:docMk/>
          <pc:sldMk cId="757881950" sldId="296"/>
        </pc:sldMkLst>
        <pc:spChg chg="mod">
          <ac:chgData name="pantelis balaouras" userId="25e8755020fc1734" providerId="LiveId" clId="{5934AE52-556E-461B-BF1C-9A2AF6141503}" dt="2021-10-02T07:32:55.526" v="68" actId="20577"/>
          <ac:spMkLst>
            <pc:docMk/>
            <pc:sldMk cId="757881950" sldId="29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4.860" v="69"/>
        <pc:sldMkLst>
          <pc:docMk/>
          <pc:sldMk cId="181460544" sldId="303"/>
        </pc:sldMkLst>
        <pc:spChg chg="mod">
          <ac:chgData name="pantelis balaouras" userId="25e8755020fc1734" providerId="LiveId" clId="{5934AE52-556E-461B-BF1C-9A2AF6141503}" dt="2021-10-02T07:33:04.860" v="69"/>
          <ac:spMkLst>
            <pc:docMk/>
            <pc:sldMk cId="181460544" sldId="303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13.010" v="71" actId="20577"/>
        <pc:sldMkLst>
          <pc:docMk/>
          <pc:sldMk cId="1478958817" sldId="304"/>
        </pc:sldMkLst>
        <pc:spChg chg="mod">
          <ac:chgData name="pantelis balaouras" userId="25e8755020fc1734" providerId="LiveId" clId="{5934AE52-556E-461B-BF1C-9A2AF6141503}" dt="2021-10-02T07:33:13.010" v="71" actId="20577"/>
          <ac:spMkLst>
            <pc:docMk/>
            <pc:sldMk cId="1478958817" sldId="304"/>
            <ac:spMk id="5" creationId="{779F93A1-3BC4-4CAA-B56F-3375A7D00191}"/>
          </ac:spMkLst>
        </pc:spChg>
      </pc:sldChg>
      <pc:sldChg chg="modSp mod">
        <pc:chgData name="pantelis balaouras" userId="25e8755020fc1734" providerId="LiveId" clId="{5934AE52-556E-461B-BF1C-9A2AF6141503}" dt="2021-10-02T07:33:16.820" v="72" actId="6549"/>
        <pc:sldMkLst>
          <pc:docMk/>
          <pc:sldMk cId="2055772528" sldId="305"/>
        </pc:sldMkLst>
        <pc:spChg chg="mod">
          <ac:chgData name="pantelis balaouras" userId="25e8755020fc1734" providerId="LiveId" clId="{5934AE52-556E-461B-BF1C-9A2AF6141503}" dt="2021-10-02T07:33:16.820" v="72" actId="6549"/>
          <ac:spMkLst>
            <pc:docMk/>
            <pc:sldMk cId="2055772528" sldId="305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21.606" v="73" actId="6549"/>
        <pc:sldMkLst>
          <pc:docMk/>
          <pc:sldMk cId="3918599729" sldId="306"/>
        </pc:sldMkLst>
        <pc:spChg chg="mod">
          <ac:chgData name="pantelis balaouras" userId="25e8755020fc1734" providerId="LiveId" clId="{5934AE52-556E-461B-BF1C-9A2AF6141503}" dt="2021-10-02T07:33:21.606" v="73" actId="6549"/>
          <ac:spMkLst>
            <pc:docMk/>
            <pc:sldMk cId="3918599729" sldId="306"/>
            <ac:spMk id="4" creationId="{E9C56DBA-3CDD-4F31-8203-CE1939C66906}"/>
          </ac:spMkLst>
        </pc:spChg>
      </pc:sldChg>
      <pc:sldChg chg="modSp mod">
        <pc:chgData name="pantelis balaouras" userId="25e8755020fc1734" providerId="LiveId" clId="{5934AE52-556E-461B-BF1C-9A2AF6141503}" dt="2021-10-02T07:33:08.582" v="70"/>
        <pc:sldMkLst>
          <pc:docMk/>
          <pc:sldMk cId="2003224513" sldId="402"/>
        </pc:sldMkLst>
        <pc:spChg chg="mod">
          <ac:chgData name="pantelis balaouras" userId="25e8755020fc1734" providerId="LiveId" clId="{5934AE52-556E-461B-BF1C-9A2AF6141503}" dt="2021-10-02T07:33:08.582" v="70"/>
          <ac:spMkLst>
            <pc:docMk/>
            <pc:sldMk cId="2003224513" sldId="402"/>
            <ac:spMk id="4" creationId="{E9C56DBA-3CDD-4F31-8203-CE1939C66906}"/>
          </ac:spMkLst>
        </pc:spChg>
      </pc:sldChg>
      <pc:sldChg chg="addSp modSp mod">
        <pc:chgData name="pantelis balaouras" userId="25e8755020fc1734" providerId="LiveId" clId="{5934AE52-556E-461B-BF1C-9A2AF6141503}" dt="2021-10-02T07:31:33.506" v="32" actId="1036"/>
        <pc:sldMkLst>
          <pc:docMk/>
          <pc:sldMk cId="4229006710" sldId="416"/>
        </pc:sldMkLst>
        <pc:spChg chg="mod">
          <ac:chgData name="pantelis balaouras" userId="25e8755020fc1734" providerId="LiveId" clId="{5934AE52-556E-461B-BF1C-9A2AF6141503}" dt="2021-10-02T07:31:33.506" v="32" actId="1036"/>
          <ac:spMkLst>
            <pc:docMk/>
            <pc:sldMk cId="4229006710" sldId="416"/>
            <ac:spMk id="6" creationId="{99B5BB9B-7AC6-4C0F-B87E-6D639D93ACC1}"/>
          </ac:spMkLst>
        </pc:spChg>
        <pc:picChg chg="add mod">
          <ac:chgData name="pantelis balaouras" userId="25e8755020fc1734" providerId="LiveId" clId="{5934AE52-556E-461B-BF1C-9A2AF6141503}" dt="2021-10-02T07:31:03.788" v="2"/>
          <ac:picMkLst>
            <pc:docMk/>
            <pc:sldMk cId="4229006710" sldId="416"/>
            <ac:picMk id="16" creationId="{7EA3AA5A-0AA5-47E0-845D-D60CC09A96A3}"/>
          </ac:picMkLst>
        </pc:picChg>
      </pc:sldChg>
      <pc:sldChg chg="addSp delSp modSp">
        <pc:chgData name="pantelis balaouras" userId="25e8755020fc1734" providerId="LiveId" clId="{5934AE52-556E-461B-BF1C-9A2AF6141503}" dt="2021-10-02T07:32:11.428" v="63" actId="1036"/>
        <pc:sldMkLst>
          <pc:docMk/>
          <pc:sldMk cId="1311204911" sldId="417"/>
        </pc:sldMkLst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14" creationId="{DA3FCD0E-FFB9-47FE-8DCC-7998946716D8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16" creationId="{4203AE03-98BA-484B-983A-314B79666527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0" creationId="{53E35F80-D7C4-4C20-8069-672536C8B9F7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3" creationId="{E20635EB-D97A-43D7-8FC1-83506650286B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26" creationId="{62707390-D163-4215-8EC2-A0556358021F}"/>
          </ac:spMkLst>
        </pc:spChg>
        <pc:spChg chg="mod">
          <ac:chgData name="pantelis balaouras" userId="25e8755020fc1734" providerId="LiveId" clId="{5934AE52-556E-461B-BF1C-9A2AF6141503}" dt="2021-10-02T07:32:11.428" v="63" actId="1036"/>
          <ac:spMkLst>
            <pc:docMk/>
            <pc:sldMk cId="1311204911" sldId="417"/>
            <ac:spMk id="29" creationId="{79DD61BF-B07B-4EDE-A244-E2458C80016E}"/>
          </ac:spMkLst>
        </pc:spChg>
        <pc:spChg chg="mod">
          <ac:chgData name="pantelis balaouras" userId="25e8755020fc1734" providerId="LiveId" clId="{5934AE52-556E-461B-BF1C-9A2AF6141503}" dt="2021-10-02T07:32:03.297" v="53" actId="1038"/>
          <ac:spMkLst>
            <pc:docMk/>
            <pc:sldMk cId="1311204911" sldId="417"/>
            <ac:spMk id="32" creationId="{77222350-D614-4C8B-BF11-EE712FC0E938}"/>
          </ac:spMkLst>
        </pc:s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1" creationId="{96D5137D-F25F-44D3-BFBD-6010E023BCA2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2" creationId="{BF7993EA-D762-4081-AD93-A4C0BC4F2344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15" creationId="{ADA3E3C0-7761-48E5-B929-2F7D24AC3893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18" creationId="{A4EB7248-55A7-4CAC-ABDD-957EF148A710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1" creationId="{7876E123-A23E-4A02-9006-CDB2AF14482D}"/>
          </ac:grpSpMkLst>
        </pc:grpChg>
        <pc:grpChg chg="mod">
          <ac:chgData name="pantelis balaouras" userId="25e8755020fc1734" providerId="LiveId" clId="{5934AE52-556E-461B-BF1C-9A2AF6141503}" dt="2021-10-02T07:32:11.428" v="63" actId="1036"/>
          <ac:grpSpMkLst>
            <pc:docMk/>
            <pc:sldMk cId="1311204911" sldId="417"/>
            <ac:grpSpMk id="24" creationId="{035DA438-FD53-44DC-8C2E-0859E5BA3DDC}"/>
          </ac:grpSpMkLst>
        </pc:grpChg>
        <pc:grpChg chg="mod">
          <ac:chgData name="pantelis balaouras" userId="25e8755020fc1734" providerId="LiveId" clId="{5934AE52-556E-461B-BF1C-9A2AF6141503}" dt="2021-10-02T07:32:03.297" v="53" actId="1038"/>
          <ac:grpSpMkLst>
            <pc:docMk/>
            <pc:sldMk cId="1311204911" sldId="417"/>
            <ac:grpSpMk id="27" creationId="{FAA18049-4E88-457C-8B40-A00C5AE764B5}"/>
          </ac:grpSpMkLst>
        </pc:grp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5" creationId="{F7B51B5F-7CC8-4F47-AF41-48413E15C672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6" creationId="{0073D6C2-F7D2-40B0-B531-A2775F3CCD69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7" creationId="{C6D6E4FC-B9EE-4D42-A9D4-9682872560E9}"/>
          </ac:picMkLst>
        </pc:picChg>
        <pc:picChg chg="add del mod">
          <ac:chgData name="pantelis balaouras" userId="25e8755020fc1734" providerId="LiveId" clId="{5934AE52-556E-461B-BF1C-9A2AF6141503}" dt="2021-10-02T07:31:53.171" v="33" actId="478"/>
          <ac:picMkLst>
            <pc:docMk/>
            <pc:sldMk cId="1311204911" sldId="417"/>
            <ac:picMk id="25" creationId="{515C7C8C-B9F6-4320-A773-0187C9D396C9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0" creationId="{8EBF0675-ED45-44CD-A77E-61912329753B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2" creationId="{71DD90C8-6291-4D9B-8637-04AA834BD82F}"/>
          </ac:picMkLst>
        </pc:picChg>
        <pc:picChg chg="mod">
          <ac:chgData name="pantelis balaouras" userId="25e8755020fc1734" providerId="LiveId" clId="{5934AE52-556E-461B-BF1C-9A2AF6141503}" dt="2021-10-02T07:32:11.428" v="63" actId="1036"/>
          <ac:picMkLst>
            <pc:docMk/>
            <pc:sldMk cId="1311204911" sldId="417"/>
            <ac:picMk id="2054" creationId="{A196C504-2EAF-4F15-B589-4ED26D1458B4}"/>
          </ac:picMkLst>
        </pc:picChg>
        <pc:picChg chg="mod">
          <ac:chgData name="pantelis balaouras" userId="25e8755020fc1734" providerId="LiveId" clId="{5934AE52-556E-461B-BF1C-9A2AF6141503}" dt="2021-10-02T07:32:03.297" v="53" actId="1038"/>
          <ac:picMkLst>
            <pc:docMk/>
            <pc:sldMk cId="1311204911" sldId="417"/>
            <ac:picMk id="2056" creationId="{AB8DE177-3B14-4DD1-8555-B9CAA76C5EC2}"/>
          </ac:picMkLst>
        </pc:picChg>
      </pc:sldChg>
      <pc:sldChg chg="del">
        <pc:chgData name="pantelis balaouras" userId="25e8755020fc1734" providerId="LiveId" clId="{5934AE52-556E-461B-BF1C-9A2AF6141503}" dt="2021-10-02T07:32:16.702" v="64" actId="47"/>
        <pc:sldMkLst>
          <pc:docMk/>
          <pc:sldMk cId="825429724" sldId="419"/>
        </pc:sldMkLst>
      </pc:sldChg>
      <pc:sldChg chg="modSp mod">
        <pc:chgData name="pantelis balaouras" userId="25e8755020fc1734" providerId="LiveId" clId="{5934AE52-556E-461B-BF1C-9A2AF6141503}" dt="2021-10-02T07:33:39.312" v="83" actId="1036"/>
        <pc:sldMkLst>
          <pc:docMk/>
          <pc:sldMk cId="3724834240" sldId="423"/>
        </pc:sldMkLst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39.312" v="83" actId="1036"/>
          <ac:spMkLst>
            <pc:docMk/>
            <pc:sldMk cId="3724834240" sldId="423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3:58.961" v="93" actId="1036"/>
        <pc:sldMkLst>
          <pc:docMk/>
          <pc:sldMk cId="4008420260" sldId="424"/>
        </pc:sldMkLst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3:58.961" v="93" actId="1036"/>
          <ac:spMkLst>
            <pc:docMk/>
            <pc:sldMk cId="4008420260" sldId="424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18.915" v="113" actId="1035"/>
        <pc:sldMkLst>
          <pc:docMk/>
          <pc:sldMk cId="98713546" sldId="425"/>
        </pc:sldMkLst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18.915" v="113" actId="1035"/>
          <ac:spMkLst>
            <pc:docMk/>
            <pc:sldMk cId="98713546" sldId="425"/>
            <ac:spMk id="7" creationId="{2D144F21-E427-4B8F-B9EF-32DFED7D2EDD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10.434" v="103" actId="1036"/>
          <ac:spMkLst>
            <pc:docMk/>
            <pc:sldMk cId="98713546" sldId="425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30.786" v="123" actId="1036"/>
        <pc:sldMkLst>
          <pc:docMk/>
          <pc:sldMk cId="2403147566" sldId="426"/>
        </pc:sldMkLst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30.786" v="123" actId="1036"/>
          <ac:spMkLst>
            <pc:docMk/>
            <pc:sldMk cId="2403147566" sldId="426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4:40.978" v="133" actId="1036"/>
        <pc:sldMkLst>
          <pc:docMk/>
          <pc:sldMk cId="3901938234" sldId="427"/>
        </pc:sldMkLst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40.978" v="133" actId="1036"/>
          <ac:spMkLst>
            <pc:docMk/>
            <pc:sldMk cId="3901938234" sldId="427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5934AE52-556E-461B-BF1C-9A2AF6141503}" dt="2021-10-02T07:35:01.024" v="153" actId="1036"/>
        <pc:sldMkLst>
          <pc:docMk/>
          <pc:sldMk cId="474639284" sldId="428"/>
        </pc:sldMkLst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1.024" v="153" actId="1036"/>
          <ac:spMkLst>
            <pc:docMk/>
            <pc:sldMk cId="474639284" sldId="428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5:09.871" v="163" actId="1036"/>
        <pc:sldMkLst>
          <pc:docMk/>
          <pc:sldMk cId="1138894477" sldId="429"/>
        </pc:sldMkLst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5:09.871" v="163" actId="1036"/>
          <ac:spMkLst>
            <pc:docMk/>
            <pc:sldMk cId="1138894477" sldId="429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5934AE52-556E-461B-BF1C-9A2AF6141503}" dt="2021-10-02T07:34:51.907" v="143" actId="1036"/>
        <pc:sldMkLst>
          <pc:docMk/>
          <pc:sldMk cId="3653248982" sldId="431"/>
        </pc:sldMkLst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5" creationId="{88178301-C8A7-4724-8CF8-344EAE75664C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0" creationId="{E448F981-31BC-4A5C-A52A-2CB296CA1B95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1" creationId="{B08E9EB4-6838-4FCD-B853-E6E51FCAD438}"/>
          </ac:spMkLst>
        </pc:spChg>
        <pc:spChg chg="mod">
          <ac:chgData name="pantelis balaouras" userId="25e8755020fc1734" providerId="LiveId" clId="{5934AE52-556E-461B-BF1C-9A2AF6141503}" dt="2021-10-02T07:34:51.907" v="143" actId="1036"/>
          <ac:spMkLst>
            <pc:docMk/>
            <pc:sldMk cId="3653248982" sldId="431"/>
            <ac:spMk id="12" creationId="{330EFFD1-979D-4EE1-BDD9-918267F048CC}"/>
          </ac:spMkLst>
        </pc:spChg>
      </pc:sldChg>
      <pc:sldMasterChg chg="modSldLayout">
        <pc:chgData name="pantelis balaouras" userId="25e8755020fc1734" providerId="LiveId" clId="{5934AE52-556E-461B-BF1C-9A2AF6141503}" dt="2021-10-02T07:30:54.575" v="0" actId="21"/>
        <pc:sldMasterMkLst>
          <pc:docMk/>
          <pc:sldMasterMk cId="1468923052" sldId="2147483648"/>
        </pc:sldMasterMkLst>
        <pc:sldLayoutChg chg="delSp">
          <pc:chgData name="pantelis balaouras" userId="25e8755020fc1734" providerId="LiveId" clId="{5934AE52-556E-461B-BF1C-9A2AF6141503}" dt="2021-10-02T07:30:54.575" v="0" actId="21"/>
          <pc:sldLayoutMkLst>
            <pc:docMk/>
            <pc:sldMasterMk cId="1468923052" sldId="2147483648"/>
            <pc:sldLayoutMk cId="2071699226" sldId="2147483660"/>
          </pc:sldLayoutMkLst>
          <pc:picChg chg="del">
            <ac:chgData name="pantelis balaouras" userId="25e8755020fc1734" providerId="LiveId" clId="{5934AE52-556E-461B-BF1C-9A2AF6141503}" dt="2021-10-02T07:30:54.575" v="0" actId="21"/>
            <ac:picMkLst>
              <pc:docMk/>
              <pc:sldMasterMk cId="1468923052" sldId="2147483648"/>
              <pc:sldLayoutMk cId="2071699226" sldId="2147483660"/>
              <ac:picMk id="15" creationId="{81109D2E-338A-42A6-8ECC-740E22E3F7EB}"/>
            </ac:picMkLst>
          </pc:picChg>
        </pc:sldLayoutChg>
      </pc:sldMasterChg>
    </pc:docChg>
  </pc:docChgLst>
  <pc:docChgLst>
    <pc:chgData name="pantelis balaouras" userId="25e8755020fc1734" providerId="LiveId" clId="{7AD46C6E-EA94-436C-8FFF-E41BD27DD6B4}"/>
    <pc:docChg chg="modSld modMainMaster">
      <pc:chgData name="pantelis balaouras" userId="25e8755020fc1734" providerId="LiveId" clId="{7AD46C6E-EA94-436C-8FFF-E41BD27DD6B4}" dt="2024-04-29T16:51:51.571" v="18" actId="20577"/>
      <pc:docMkLst>
        <pc:docMk/>
      </pc:docMkLst>
      <pc:sldChg chg="modSp mod">
        <pc:chgData name="pantelis balaouras" userId="25e8755020fc1734" providerId="LiveId" clId="{7AD46C6E-EA94-436C-8FFF-E41BD27DD6B4}" dt="2024-04-29T16:51:51.571" v="18" actId="20577"/>
        <pc:sldMkLst>
          <pc:docMk/>
          <pc:sldMk cId="2775606300" sldId="457"/>
        </pc:sldMkLst>
        <pc:spChg chg="mod">
          <ac:chgData name="pantelis balaouras" userId="25e8755020fc1734" providerId="LiveId" clId="{7AD46C6E-EA94-436C-8FFF-E41BD27DD6B4}" dt="2024-04-29T16:51:51.571" v="18" actId="20577"/>
          <ac:spMkLst>
            <pc:docMk/>
            <pc:sldMk cId="2775606300" sldId="457"/>
            <ac:spMk id="4" creationId="{122BC770-408C-50C8-126F-18790E99F2CB}"/>
          </ac:spMkLst>
        </pc:spChg>
      </pc:sldChg>
      <pc:sldMasterChg chg="modSldLayout">
        <pc:chgData name="pantelis balaouras" userId="25e8755020fc1734" providerId="LiveId" clId="{7AD46C6E-EA94-436C-8FFF-E41BD27DD6B4}" dt="2024-04-29T11:02:52.019" v="17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7AD46C6E-EA94-436C-8FFF-E41BD27DD6B4}" dt="2024-04-29T11:02:38.227" v="11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7AD46C6E-EA94-436C-8FFF-E41BD27DD6B4}" dt="2024-04-29T11:02:38.227" v="11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45.794" v="15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7AD46C6E-EA94-436C-8FFF-E41BD27DD6B4}" dt="2024-04-29T11:02:45.794" v="15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7AD46C6E-EA94-436C-8FFF-E41BD27DD6B4}" dt="2024-04-29T11:02:52.019" v="17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7AD46C6E-EA94-436C-8FFF-E41BD27DD6B4}" dt="2024-04-29T11:02:52.019" v="17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4/7/2024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4/7/2024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63252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baseline="0" dirty="0"/>
              <a:t>Σωστό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7933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1724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n-GB" baseline="0" dirty="0"/>
              <a:t>ΑΛΗΘΕΙΑ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32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01866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Σωστή </a:t>
            </a:r>
            <a:r>
              <a:rPr lang="en-GB" baseline="0" dirty="0"/>
              <a:t>απάντηση: C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7596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dirty="0" err="1"/>
              <a:t>Λαθος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272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24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απάντηση: </a:t>
            </a:r>
            <a:r>
              <a:rPr lang="el-GR" dirty="0"/>
              <a:t>Λάθος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877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Σωστές </a:t>
            </a:r>
            <a:r>
              <a:rPr lang="en-GB" baseline="0" dirty="0"/>
              <a:t>απαντήσεις: Α και 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76252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Σωστές </a:t>
            </a:r>
            <a:r>
              <a:rPr lang="en-GB" baseline="0" dirty="0"/>
              <a:t>απαντήσεις: Α και Γ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91173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Σωστή </a:t>
            </a:r>
            <a:r>
              <a:rPr lang="en-GB" baseline="0" dirty="0"/>
              <a:t>απάντηση: Α και Β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Εικόνα 7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image2.jpg" descr="Εικόνα που περιέχει γραμματοσειρά, κείμενο, Μπελ ηλεκτρίκ, μπλε&#10;&#10;Περιγραφή που δημιουργήθηκε αυτόματα">
            <a:extLst>
              <a:ext uri="{FF2B5EF4-FFF2-40B4-BE49-F238E27FC236}">
                <a16:creationId xmlns:a16="http://schemas.microsoft.com/office/drawing/2014/main" id="{336B0697-9D03-4B95-52C1-7CF9411C3F3E}"/>
              </a:ext>
            </a:extLst>
          </p:cNvPr>
          <p:cNvPicPr/>
          <p:nvPr userDrawn="1"/>
        </p:nvPicPr>
        <p:blipFill>
          <a:blip r:embed="rId4"/>
          <a:stretch>
            <a:fillRect/>
          </a:stretch>
        </p:blipFill>
        <p:spPr>
          <a:xfrm>
            <a:off x="0" y="6444615"/>
            <a:ext cx="1619250" cy="413385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1144015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τη μείωση του εθισμού στην οθόνη και της χρήσης </a:t>
            </a:r>
            <a:r>
              <a:rPr lang="el-GR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ουσιών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0720AB00-7F1B-4A70-9F05-922081C778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1036319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τη μείωση του εθισμού στην οθόνη και της χρήσης ουσιών 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DF4C9AC-BCC7-A279-75FD-5BD9CAB72C5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10708639" cy="31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5.3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Εφαρμογές υγείας για τη μείωση του εθισμού στην οθόνη και της χρήσης ουσιών 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4/7/2024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7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2.jpeg"/><Relationship Id="rId21" Type="http://schemas.openxmlformats.org/officeDocument/2006/relationships/image" Target="../media/image21.jpg"/><Relationship Id="rId7" Type="http://schemas.openxmlformats.org/officeDocument/2006/relationships/image" Target="../media/image14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6.jpeg"/><Relationship Id="rId5" Type="http://schemas.openxmlformats.org/officeDocument/2006/relationships/image" Target="../media/image13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5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2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429000"/>
            <a:ext cx="7307007" cy="210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 err="1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Ενότητ</a:t>
            </a:r>
            <a:r>
              <a:rPr lang="en-US" sz="3400" b="1" kern="120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α </a:t>
            </a:r>
            <a:r>
              <a:rPr lang="en-US" sz="3400" b="1" kern="1200" smtClean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5 </a:t>
            </a: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- </a:t>
            </a:r>
            <a:r>
              <a:rPr lang="el-GR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Συνεδρία Αυτοδιδασκαλίας </a:t>
            </a:r>
            <a:r>
              <a:rPr lang="en-US" sz="28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/>
                <a:latin typeface="+mj-lt"/>
              </a:rPr>
              <a:t>5</a:t>
            </a:r>
            <a:r>
              <a:rPr lang="en-US" sz="28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.3)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l-GR" sz="4000" b="1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Εφαρμογές υγείας για τη μείωση του εθισμού στην οθόνη και της χρήσης ουσιών (καπνός)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404016" y="6335983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48" y="6473503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Η διακοπή της χρήσης καπνού μπορεί να οδηγήσει σε συμπτώματα στέρησης, όπως ευερεθιστότητα και δυσκολία συγκέντρωσης 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56458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Τι είναι η Νομοφοβία ?</a:t>
            </a:r>
            <a:endParaRPr lang="en-US" sz="2400" dirty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Ο φόβος να χάσει κανείς το όνομά του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Ο φόβος της έλλειψης κάλυψης κινητής τηλεφωνίας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Ο φόβος του ύπνου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Ο φόβος των μεγάλων συγκεντρώσεων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17145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Ο υπερβολικός χρόνος στην οθόνη μπορεί να οδηγήσει σε αρνητικές επιπτώσεις στην ψυχική υγεία, όπως αυξημένο άγχος και κατάθλιψη.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341240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Ο εθισμός στην οθόνη επηρεάζει κυρίως τα παιδιά και τους εφήβους, αλλά όχι τους ενήλικες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298327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Τι επιπτώσεις έχει συνήθως ο υπερβολικός χρόνος που περνούν τα άτομα σε οθόνες;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Α</a:t>
            </a:r>
            <a:r>
              <a:rPr lang="en-US" dirty="0"/>
              <a:t>. Βελτιωμένη γνωστική λειτουργία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GB" dirty="0"/>
              <a:t>Ενισχυμένες κοινωνικές δεξιότητες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Μειωμένος κίνδυνος διαταραχών ύπνου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Αυξημένος κίνδυνος καταπόνησης και κόπωσης των ματιών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20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814411"/>
            <a:ext cx="4834641" cy="2390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Συγχαρητήρια! Ολοκληρώσατε 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sp>
        <p:nvSpPr>
          <p:cNvPr id="3" name="Ορθογώνιο 10">
            <a:extLst>
              <a:ext uri="{FF2B5EF4-FFF2-40B4-BE49-F238E27FC236}">
                <a16:creationId xmlns:a16="http://schemas.microsoft.com/office/drawing/2014/main" id="{EACC3867-A132-BC7C-D317-86418DB8BAEB}"/>
              </a:ext>
            </a:extLst>
          </p:cNvPr>
          <p:cNvSpPr/>
          <p:nvPr/>
        </p:nvSpPr>
        <p:spPr>
          <a:xfrm>
            <a:off x="3987250" y="6328066"/>
            <a:ext cx="8293082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b="0" i="0" dirty="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ΓΕΡΜΑΝΊΑ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ΑΘΗΝΑ, ΕΛΛΑΔΑ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ΒΑΛΈΝΘΙΑ, ΙΣΠΑΝΊΑ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ΓΕΡΜΑΝΙΑ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ΙΤΑΛΙΑ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ΑΘΗΝΑ, ΕΛΛΑΔΑ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ΣΤΡΑΣΒΟΎΡΓΟ, ΓΑΛΛΊΑ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</a:t>
            </a:r>
            <a:r>
              <a:rPr lang="el-GR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Δ.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ΚΥΠΡΟΣ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el-GR" sz="5400" dirty="0"/>
              <a:t>Συνεδρία Αυτοδιδασκαλίας</a:t>
            </a:r>
            <a:r>
              <a:rPr lang="en-US" sz="5400" dirty="0"/>
              <a:t>:  </a:t>
            </a:r>
            <a:r>
              <a:rPr lang="en-US" sz="5400" dirty="0" err="1"/>
              <a:t>Περιεχόμενο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512006" y="2196661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Κουίζ και αυτοαξιολόγηση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Η νικοτίνη είναι η μόνη εθιστική ουσία στον καπνό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281907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Ποιο από τα δύο δεν είναι μορφή καπνού;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Ταμπάκο</a:t>
            </a:r>
            <a:endParaRPr lang="en-US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Γ.</a:t>
            </a:r>
            <a:r>
              <a:rPr lang="en-US" dirty="0"/>
              <a:t> Πούρο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 err="1"/>
              <a:t>Στικάκια</a:t>
            </a:r>
            <a:r>
              <a:rPr lang="el-GR" dirty="0"/>
              <a:t> νικοτίνης</a:t>
            </a:r>
            <a:endParaRPr lang="el-GR" dirty="0">
              <a:highlight>
                <a:srgbClr val="FFFF0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Μόνο μία απάντηση είναι σωστή!</a:t>
            </a:r>
            <a:endParaRPr lang="el-GR" sz="1400" i="1" dirty="0" err="1"/>
          </a:p>
        </p:txBody>
      </p:sp>
      <p:sp>
        <p:nvSpPr>
          <p:cNvPr id="2" name="Ορθογώνιο 10">
            <a:extLst>
              <a:ext uri="{FF2B5EF4-FFF2-40B4-BE49-F238E27FC236}">
                <a16:creationId xmlns:a16="http://schemas.microsoft.com/office/drawing/2014/main" id="{8350A70B-8EA5-D66A-CE84-35016F7ECF64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Τσίχλα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3160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Η έκθεση στο παθητικό κάπνισμα δεν επηρεάζει την υγεία των μη καπνιστών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019801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93367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Ποιες είναι οι διάφορες μορφές εξάρτησης που συνδέονται με τη χρήση καπνού;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Φυσική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 err="1"/>
              <a:t>Συν</a:t>
            </a:r>
            <a:r>
              <a:rPr lang="en-US" dirty="0"/>
              <a:t>αισθηματικ</a:t>
            </a:r>
            <a:r>
              <a:rPr lang="el-GR" dirty="0"/>
              <a:t>ή</a:t>
            </a:r>
            <a:r>
              <a:rPr lang="en-US" dirty="0"/>
              <a:t> 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Κοινωνική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883225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Πάνω από 1 α</a:t>
            </a:r>
            <a:r>
              <a:rPr lang="en-US" sz="1400" i="1" dirty="0"/>
              <a:t>π</a:t>
            </a:r>
            <a:r>
              <a:rPr lang="el-GR" sz="1400" i="1" dirty="0" err="1"/>
              <a:t>άντηση</a:t>
            </a:r>
            <a:r>
              <a:rPr lang="en-US" sz="1400" i="1" dirty="0"/>
              <a:t> </a:t>
            </a:r>
            <a:r>
              <a:rPr lang="en-US" sz="1400" i="1" dirty="0" err="1"/>
              <a:t>είν</a:t>
            </a:r>
            <a:r>
              <a:rPr lang="en-US" sz="1400" i="1" dirty="0"/>
              <a:t>αι σωστ</a:t>
            </a:r>
            <a:r>
              <a:rPr lang="el-GR" sz="1400" i="1" dirty="0" err="1"/>
              <a:t>ές</a:t>
            </a:r>
            <a:r>
              <a:rPr lang="en-US" sz="1400" i="1" dirty="0"/>
              <a:t>!</a:t>
            </a:r>
            <a:endParaRPr lang="el-GR" sz="1400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8D8BA0-087B-B7C6-8A61-C2AB51C238A8}"/>
              </a:ext>
            </a:extLst>
          </p:cNvPr>
          <p:cNvSpPr/>
          <p:nvPr/>
        </p:nvSpPr>
        <p:spPr>
          <a:xfrm>
            <a:off x="6134100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Ψυχολογική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1093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Ποιες είναι οι βλαβερές συνέπειες του καπνίσματος;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</a:t>
            </a:r>
            <a:r>
              <a:rPr lang="en-US" dirty="0">
                <a:ea typeface="Calibri"/>
                <a:cs typeface="Calibri"/>
                <a:sym typeface="Calibri"/>
              </a:rPr>
              <a:t> Αυξημένος κίνδυνος καρκίνου του πνεύμονα</a:t>
            </a:r>
            <a:endParaRPr lang="en-US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Βελτιωμένη καρδιαγγειακή υγεία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2112607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Αναπνευστικά προβλήματα όπως χρόνια βρογχίτιδα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883225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l-GR" sz="1400" i="1" dirty="0"/>
              <a:t>Πάνω από 1 α</a:t>
            </a:r>
            <a:r>
              <a:rPr lang="en-US" sz="1400" i="1" dirty="0"/>
              <a:t>π</a:t>
            </a:r>
            <a:r>
              <a:rPr lang="el-GR" sz="1400" i="1" dirty="0" err="1"/>
              <a:t>άντηση</a:t>
            </a:r>
            <a:r>
              <a:rPr lang="en-US" sz="1400" i="1" dirty="0"/>
              <a:t> </a:t>
            </a:r>
            <a:r>
              <a:rPr lang="en-US" sz="1400" i="1" dirty="0" err="1"/>
              <a:t>είν</a:t>
            </a:r>
            <a:r>
              <a:rPr lang="en-US" sz="1400" i="1" dirty="0"/>
              <a:t>αι σωστ</a:t>
            </a:r>
            <a:r>
              <a:rPr lang="el-GR" sz="1400" i="1" dirty="0" err="1"/>
              <a:t>ές</a:t>
            </a:r>
            <a:r>
              <a:rPr lang="en-US" sz="1400" i="1" dirty="0"/>
              <a:t>!</a:t>
            </a:r>
            <a:endParaRPr lang="el-GR" sz="1400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8D8BA0-087B-B7C6-8A61-C2AB51C238A8}"/>
              </a:ext>
            </a:extLst>
          </p:cNvPr>
          <p:cNvSpPr/>
          <p:nvPr/>
        </p:nvSpPr>
        <p:spPr>
          <a:xfrm>
            <a:off x="6134100" y="38036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Κιτρίνισμα των δοντιών και των δακτύλων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2706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Μερικοί από τους κύριους παράγοντες που καθορίζουν τον αριθμό των θερμίδων που χρειάζεται ένα άτομο καθημερινά είναι: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n-GB" dirty="0"/>
              <a:t>Οικογενειακή κατάσταση.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Χ</a:t>
            </a:r>
            <a:r>
              <a:rPr lang="en-US" dirty="0" err="1"/>
              <a:t>ώρ</a:t>
            </a:r>
            <a:r>
              <a:rPr lang="en-US" dirty="0"/>
              <a:t>α καταγωγής.</a:t>
            </a:r>
            <a:endParaRPr lang="el-GR" baseline="30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Δύο απαντήσεις είναι σωστές!</a:t>
            </a:r>
            <a:endParaRPr lang="el-GR" sz="1400" i="1" dirty="0" err="1"/>
          </a:p>
        </p:txBody>
      </p:sp>
      <p:sp>
        <p:nvSpPr>
          <p:cNvPr id="3" name="Ορθογώνιο 11">
            <a:extLst>
              <a:ext uri="{FF2B5EF4-FFF2-40B4-BE49-F238E27FC236}">
                <a16:creationId xmlns:a16="http://schemas.microsoft.com/office/drawing/2014/main" id="{9EB6C1A6-A707-37F2-53A5-9DF59DADD172}"/>
              </a:ext>
            </a:extLst>
          </p:cNvPr>
          <p:cNvSpPr/>
          <p:nvPr/>
        </p:nvSpPr>
        <p:spPr>
          <a:xfrm>
            <a:off x="6134100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Ύψος και επίπεδο σωματικής δραστηριότητας.  </a:t>
            </a:r>
            <a:endParaRPr lang="el-GR" dirty="0"/>
          </a:p>
        </p:txBody>
      </p:sp>
      <p:sp>
        <p:nvSpPr>
          <p:cNvPr id="6" name="Ορθογώνιο 11">
            <a:extLst>
              <a:ext uri="{FF2B5EF4-FFF2-40B4-BE49-F238E27FC236}">
                <a16:creationId xmlns:a16="http://schemas.microsoft.com/office/drawing/2014/main" id="{3CE80171-A83F-B9F7-666E-B2B7E0CC5BB2}"/>
              </a:ext>
            </a:extLst>
          </p:cNvPr>
          <p:cNvSpPr/>
          <p:nvPr/>
        </p:nvSpPr>
        <p:spPr>
          <a:xfrm>
            <a:off x="2105025" y="248886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Ηλικία, φύλο και βάρος.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GR ETA5 3 SELF-LEARNING (1)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sid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CyJ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LIn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CyJ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CyJ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CyJ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sidpYFQaV5GsAAABvAAAAHAAAAHVuaXZlcnNhbC9sb2NhbF9zZXR0aW5ncy54bWwNyrEKwkAMANC9XxEySB3Uugn2rpujCK0fENogB7mk9ELRv/e2N7x++GaBnbeSTANezx0C62xL0k/A9/Q43RCKky4kphxQDWGITS82k4zsXmOBVejH28S5wvlJuc4XqbOkAu1B/B6PeInNH1BLAwQUAAIACAAsid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AsidpYOp3ncEsAAABrAAAAGwAAAHVuaXZlcnNhbC91bml2ZXJzYWwucG5nLnhtbLOxr8jNUShLLSrOzM+zVTLUM1Cyt+PlsikoSi3LTC1XqACKAQUhQEmhEsg1QnDLM1NKMoBCBhYWCMGM1Mz0jBJbJQtDM7igPtBMAFBLAQIAABQAAgAIAKl+UE82YVgCRwMAAOEJAAAUAAAAAAAAAAEAAAAAAAAAAAB1bml2ZXJzYWwvcGxheWVyLnhtbFBLAQIAABQAAgAIACyJ2li1N/SoHAUAAOETAAAdAAAAAAAAAAEAAAAAAHkDAAB1bml2ZXJzYWwvY29tbW9uX21lc3NhZ2VzLmxuZ1BLAQIAABQAAgAIACyJ2lgVHmAbowAAAH8BAAAuAAAAAAAAAAEAAAAAANAIAAB1bml2ZXJzYWwvcGxheWJhY2tfYW5kX25hdmlnYXRpb25fc2V0dGluZ3MueG1sUEsBAgAAFAACAAgALInaWHRJNR88BAAADBUAACcAAAAAAAAAAQAAAAAAvwkAAHVuaXZlcnNhbC9mbGFzaF9wdWJsaXNoaW5nX3NldHRpbmdzLnhtbFBLAQIAABQAAgAIACyJ2lg3i4dqewMAAKwMAAAhAAAAAAAAAAEAAAAAAEAOAAB1bml2ZXJzYWwvZmxhc2hfc2tpbl9zZXR0aW5ncy54bWxQSwECAAAUAAIACAAsidpYpq9WIzYEAACWFAAAJgAAAAAAAAABAAAAAAD6EQAAdW5pdmVyc2FsL2h0bWxfcHVibGlzaGluZ19zZXR0aW5ncy54bWxQSwECAAAUAAIACAAsidpYJg9+6LABAABvBgAAHwAAAAAAAAABAAAAAAB0FgAAdW5pdmVyc2FsL2h0bWxfc2tpbl9zZXR0aW5ncy5qc1BLAQIAABQAAgAIACyJ2lgVBpXkawAAAG8AAAAcAAAAAAAAAAEAAAAAAGEYAAB1bml2ZXJzYWwvbG9jYWxfc2V0dGluZ3MueG1sUEsBAgAAFAACAAgALInaWPV0pn6tEQAAqzkAABcAAAAAAAAAAAAAAAAABhkAAHVuaXZlcnNhbC91bml2ZXJzYWwucG5nUEsBAgAAFAACAAgALInaWDqd53BLAAAAawAAABsAAAAAAAAAAQAAAAAA6CoAAHVuaXZlcnNhbC91bml2ZXJzYWwucG5nLnhtbFBLBQYAAAAACgAKAAYDAABsKwAAAAA="/>
  <p:tag name="ISPRING_LMS_API_VERSION" val="SCORM 1.2"/>
  <p:tag name="ISPRING_ULTRA_SCORM_COURSE_ID" val="8EAB9A11-6E34-4398-8FA5-E65B5E6D398B"/>
  <p:tag name="ISPRING_CMI5_LAUNCH_METHOD" val="any window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5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0.000000"/>
  <p:tag name="ISPRING_CURRENT_PLAYER_ID" val="universal"/>
  <p:tag name="ISPRING_PRESENTATION_TITLE" val="GR ETA5 3 SELF-LEARNING (1)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6343</TotalTime>
  <Words>644</Words>
  <Application>Microsoft Office PowerPoint</Application>
  <PresentationFormat>Ευρεία οθόνη</PresentationFormat>
  <Paragraphs>122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7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Lato</vt:lpstr>
      <vt:lpstr>Roboto</vt:lpstr>
      <vt:lpstr>Wingdings</vt:lpstr>
      <vt:lpstr>Θέμα του Office</vt:lpstr>
      <vt:lpstr>Παρουσίαση του PowerPoint</vt:lpstr>
      <vt:lpstr>Εταίροι</vt:lpstr>
      <vt:lpstr>Συνεδρία Αυτοδιδασκαλίας: 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 ETA5 3 SELF-LEARNING (1)</dc:title>
  <dc:creator>pantelis bbalaouras</dc:creator>
  <cp:keywords>, docId:3029E98F962CFC0DF46F1B60183AF05A</cp:keywords>
  <cp:lastModifiedBy>pantelis</cp:lastModifiedBy>
  <cp:revision>924</cp:revision>
  <dcterms:created xsi:type="dcterms:W3CDTF">2020-06-02T13:31:56Z</dcterms:created>
  <dcterms:modified xsi:type="dcterms:W3CDTF">2024-07-04T12:53:32Z</dcterms:modified>
</cp:coreProperties>
</file>