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70" r:id="rId2"/>
    <p:sldId id="471" r:id="rId3"/>
    <p:sldId id="545" r:id="rId4"/>
    <p:sldId id="420" r:id="rId5"/>
    <p:sldId id="437" r:id="rId6"/>
    <p:sldId id="458" r:id="rId7"/>
    <p:sldId id="261" r:id="rId8"/>
    <p:sldId id="459" r:id="rId9"/>
    <p:sldId id="461" r:id="rId10"/>
    <p:sldId id="460" r:id="rId11"/>
    <p:sldId id="462" r:id="rId12"/>
    <p:sldId id="463" r:id="rId13"/>
    <p:sldId id="466" r:id="rId14"/>
    <p:sldId id="467" r:id="rId15"/>
    <p:sldId id="464" r:id="rId16"/>
    <p:sldId id="465" r:id="rId17"/>
    <p:sldId id="468" r:id="rId18"/>
    <p:sldId id="469" r:id="rId19"/>
    <p:sldId id="404" r:id="rId20"/>
  </p:sldIdLst>
  <p:sldSz cx="12192000" cy="6858000"/>
  <p:notesSz cx="6858000" cy="9144000"/>
  <p:custDataLst>
    <p:tags r:id="rId23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 Stevanović" initials="AS" lastIdx="9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474AF1"/>
    <a:srgbClr val="DDE0E5"/>
    <a:srgbClr val="F8F8F8"/>
    <a:srgbClr val="ABC7F1"/>
    <a:srgbClr val="ED7D31"/>
    <a:srgbClr val="CFD5EA"/>
    <a:srgbClr val="404040"/>
    <a:srgbClr val="C01E24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ED9723-7474-4F58-B36C-CDD310F8B9C5}" v="4" dt="2024-05-01T19:37:45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88" autoAdjust="0"/>
  </p:normalViewPr>
  <p:slideViewPr>
    <p:cSldViewPr snapToGrid="0">
      <p:cViewPr varScale="1">
        <p:scale>
          <a:sx n="87" d="100"/>
          <a:sy n="87" d="100"/>
        </p:scale>
        <p:origin x="3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ntelis balaouras" userId="25e8755020fc1734" providerId="LiveId" clId="{B718DC6F-99A5-40FC-9ED3-7887855B5C3F}"/>
    <pc:docChg chg="undo custSel modSld modMainMaster">
      <pc:chgData name="pantelis balaouras" userId="25e8755020fc1734" providerId="LiveId" clId="{B718DC6F-99A5-40FC-9ED3-7887855B5C3F}" dt="2024-04-30T17:11:16.163" v="386"/>
      <pc:docMkLst>
        <pc:docMk/>
      </pc:docMkLst>
      <pc:sldChg chg="addSp delSp modSp mod modClrScheme chgLayout">
        <pc:chgData name="pantelis balaouras" userId="25e8755020fc1734" providerId="LiveId" clId="{B718DC6F-99A5-40FC-9ED3-7887855B5C3F}" dt="2024-04-30T17:01:20.721" v="155" actId="478"/>
        <pc:sldMkLst>
          <pc:docMk/>
          <pc:sldMk cId="616025265" sldId="261"/>
        </pc:sldMkLst>
        <pc:spChg chg="add mod ord">
          <ac:chgData name="pantelis balaouras" userId="25e8755020fc1734" providerId="LiveId" clId="{B718DC6F-99A5-40FC-9ED3-7887855B5C3F}" dt="2024-04-30T16:58:45.521" v="88" actId="27636"/>
          <ac:spMkLst>
            <pc:docMk/>
            <pc:sldMk cId="616025265" sldId="261"/>
            <ac:spMk id="2" creationId="{A708E4E2-A5FB-9BEA-481A-82B8688F8F8C}"/>
          </ac:spMkLst>
        </pc:spChg>
        <pc:spChg chg="del mod ord">
          <ac:chgData name="pantelis balaouras" userId="25e8755020fc1734" providerId="LiveId" clId="{B718DC6F-99A5-40FC-9ED3-7887855B5C3F}" dt="2024-04-30T17:01:20.721" v="155" actId="478"/>
          <ac:spMkLst>
            <pc:docMk/>
            <pc:sldMk cId="616025265" sldId="261"/>
            <ac:spMk id="9" creationId="{3FFAF2E0-827E-41E1-9DAD-9884F018C023}"/>
          </ac:spMkLst>
        </pc:spChg>
        <pc:picChg chg="del">
          <ac:chgData name="pantelis balaouras" userId="25e8755020fc1734" providerId="LiveId" clId="{B718DC6F-99A5-40FC-9ED3-7887855B5C3F}" dt="2024-04-30T16:55:52.030" v="51" actId="478"/>
          <ac:picMkLst>
            <pc:docMk/>
            <pc:sldMk cId="616025265" sldId="261"/>
            <ac:picMk id="8" creationId="{E0653952-044D-4A5F-81D7-1F89B0612EA0}"/>
          </ac:picMkLst>
        </pc:picChg>
        <pc:picChg chg="mod">
          <ac:chgData name="pantelis balaouras" userId="25e8755020fc1734" providerId="LiveId" clId="{B718DC6F-99A5-40FC-9ED3-7887855B5C3F}" dt="2024-04-30T17:01:16.074" v="154" actId="1440"/>
          <ac:picMkLst>
            <pc:docMk/>
            <pc:sldMk cId="616025265" sldId="261"/>
            <ac:picMk id="14" creationId="{C6AA29BB-36D3-41C9-A8E0-271A8E1EDD8B}"/>
          </ac:picMkLst>
        </pc:picChg>
        <pc:picChg chg="mod">
          <ac:chgData name="pantelis balaouras" userId="25e8755020fc1734" providerId="LiveId" clId="{B718DC6F-99A5-40FC-9ED3-7887855B5C3F}" dt="2024-04-30T17:01:09.587" v="153" actId="1440"/>
          <ac:picMkLst>
            <pc:docMk/>
            <pc:sldMk cId="616025265" sldId="261"/>
            <ac:picMk id="16" creationId="{80497B0F-CEC7-43B4-BFEE-0AB6E6170ECD}"/>
          </ac:picMkLst>
        </pc:picChg>
      </pc:sldChg>
      <pc:sldChg chg="addSp delSp modSp">
        <pc:chgData name="pantelis balaouras" userId="25e8755020fc1734" providerId="LiveId" clId="{B718DC6F-99A5-40FC-9ED3-7887855B5C3F}" dt="2024-04-30T17:11:16.163" v="386"/>
        <pc:sldMkLst>
          <pc:docMk/>
          <pc:sldMk cId="1915799683" sldId="404"/>
        </pc:sldMkLst>
        <pc:picChg chg="add mod">
          <ac:chgData name="pantelis balaouras" userId="25e8755020fc1734" providerId="LiveId" clId="{B718DC6F-99A5-40FC-9ED3-7887855B5C3F}" dt="2024-04-30T17:11:16.163" v="386"/>
          <ac:picMkLst>
            <pc:docMk/>
            <pc:sldMk cId="1915799683" sldId="404"/>
            <ac:picMk id="3" creationId="{D1F154CB-CC6A-FC2F-F18B-3119B3216D6A}"/>
          </ac:picMkLst>
        </pc:picChg>
        <pc:picChg chg="del">
          <ac:chgData name="pantelis balaouras" userId="25e8755020fc1734" providerId="LiveId" clId="{B718DC6F-99A5-40FC-9ED3-7887855B5C3F}" dt="2024-04-30T17:11:05.952" v="385" actId="478"/>
          <ac:picMkLst>
            <pc:docMk/>
            <pc:sldMk cId="1915799683" sldId="404"/>
            <ac:picMk id="2050" creationId="{2AB980B0-03D2-2E64-6760-C23D435A121F}"/>
          </ac:picMkLst>
        </pc:picChg>
      </pc:sldChg>
      <pc:sldChg chg="modSp mod">
        <pc:chgData name="pantelis balaouras" userId="25e8755020fc1734" providerId="LiveId" clId="{B718DC6F-99A5-40FC-9ED3-7887855B5C3F}" dt="2024-04-30T16:55:03.728" v="38" actId="14100"/>
        <pc:sldMkLst>
          <pc:docMk/>
          <pc:sldMk cId="2033093179" sldId="420"/>
        </pc:sldMkLst>
        <pc:spChg chg="mod">
          <ac:chgData name="pantelis balaouras" userId="25e8755020fc1734" providerId="LiveId" clId="{B718DC6F-99A5-40FC-9ED3-7887855B5C3F}" dt="2024-04-30T16:55:03.728" v="38" actId="14100"/>
          <ac:spMkLst>
            <pc:docMk/>
            <pc:sldMk cId="2033093179" sldId="420"/>
            <ac:spMk id="5" creationId="{F56DC747-739E-5A0C-94B8-E8F8E974AC85}"/>
          </ac:spMkLst>
        </pc:spChg>
      </pc:sldChg>
      <pc:sldChg chg="modSp mod">
        <pc:chgData name="pantelis balaouras" userId="25e8755020fc1734" providerId="LiveId" clId="{B718DC6F-99A5-40FC-9ED3-7887855B5C3F}" dt="2024-04-30T16:55:09.372" v="39" actId="14100"/>
        <pc:sldMkLst>
          <pc:docMk/>
          <pc:sldMk cId="3880318597" sldId="437"/>
        </pc:sldMkLst>
        <pc:spChg chg="mod">
          <ac:chgData name="pantelis balaouras" userId="25e8755020fc1734" providerId="LiveId" clId="{B718DC6F-99A5-40FC-9ED3-7887855B5C3F}" dt="2024-04-30T16:55:09.372" v="39" actId="14100"/>
          <ac:spMkLst>
            <pc:docMk/>
            <pc:sldMk cId="3880318597" sldId="437"/>
            <ac:spMk id="5" creationId="{F56DC747-739E-5A0C-94B8-E8F8E974AC85}"/>
          </ac:spMkLst>
        </pc:spChg>
      </pc:sldChg>
      <pc:sldChg chg="modSp mod">
        <pc:chgData name="pantelis balaouras" userId="25e8755020fc1734" providerId="LiveId" clId="{B718DC6F-99A5-40FC-9ED3-7887855B5C3F}" dt="2024-04-30T16:55:46.511" v="50" actId="20577"/>
        <pc:sldMkLst>
          <pc:docMk/>
          <pc:sldMk cId="3002892622" sldId="458"/>
        </pc:sldMkLst>
        <pc:spChg chg="mod">
          <ac:chgData name="pantelis balaouras" userId="25e8755020fc1734" providerId="LiveId" clId="{B718DC6F-99A5-40FC-9ED3-7887855B5C3F}" dt="2024-04-30T16:55:46.511" v="50" actId="20577"/>
          <ac:spMkLst>
            <pc:docMk/>
            <pc:sldMk cId="3002892622" sldId="458"/>
            <ac:spMk id="4" creationId="{E47D0821-8573-4002-9B33-F43C68A1D403}"/>
          </ac:spMkLst>
        </pc:spChg>
      </pc:sldChg>
      <pc:sldChg chg="addSp delSp modSp mod modClrScheme chgLayout">
        <pc:chgData name="pantelis balaouras" userId="25e8755020fc1734" providerId="LiveId" clId="{B718DC6F-99A5-40FC-9ED3-7887855B5C3F}" dt="2024-04-30T17:01:32.005" v="158" actId="1076"/>
        <pc:sldMkLst>
          <pc:docMk/>
          <pc:sldMk cId="2151550916" sldId="459"/>
        </pc:sldMkLst>
        <pc:spChg chg="add mod ord">
          <ac:chgData name="pantelis balaouras" userId="25e8755020fc1734" providerId="LiveId" clId="{B718DC6F-99A5-40FC-9ED3-7887855B5C3F}" dt="2024-04-30T16:59:16.999" v="102" actId="20577"/>
          <ac:spMkLst>
            <pc:docMk/>
            <pc:sldMk cId="2151550916" sldId="459"/>
            <ac:spMk id="2" creationId="{8455C9AF-BDD3-8DB1-4160-D0F59F39DE44}"/>
          </ac:spMkLst>
        </pc:spChg>
        <pc:spChg chg="mod">
          <ac:chgData name="pantelis balaouras" userId="25e8755020fc1734" providerId="LiveId" clId="{B718DC6F-99A5-40FC-9ED3-7887855B5C3F}" dt="2024-04-30T17:01:29.782" v="157" actId="1076"/>
          <ac:spMkLst>
            <pc:docMk/>
            <pc:sldMk cId="2151550916" sldId="459"/>
            <ac:spMk id="5" creationId="{C5BDFD90-10D5-419F-8FE0-2772A870755F}"/>
          </ac:spMkLst>
        </pc:spChg>
        <pc:spChg chg="mod ord">
          <ac:chgData name="pantelis balaouras" userId="25e8755020fc1734" providerId="LiveId" clId="{B718DC6F-99A5-40FC-9ED3-7887855B5C3F}" dt="2024-04-30T17:00:58.972" v="152" actId="2711"/>
          <ac:spMkLst>
            <pc:docMk/>
            <pc:sldMk cId="2151550916" sldId="459"/>
            <ac:spMk id="9" creationId="{3FFAF2E0-827E-41E1-9DAD-9884F018C023}"/>
          </ac:spMkLst>
        </pc:spChg>
        <pc:picChg chg="del">
          <ac:chgData name="pantelis balaouras" userId="25e8755020fc1734" providerId="LiveId" clId="{B718DC6F-99A5-40FC-9ED3-7887855B5C3F}" dt="2024-04-30T16:56:02.868" v="52" actId="478"/>
          <ac:picMkLst>
            <pc:docMk/>
            <pc:sldMk cId="2151550916" sldId="459"/>
            <ac:picMk id="8" creationId="{E0653952-044D-4A5F-81D7-1F89B0612EA0}"/>
          </ac:picMkLst>
        </pc:picChg>
        <pc:picChg chg="mod">
          <ac:chgData name="pantelis balaouras" userId="25e8755020fc1734" providerId="LiveId" clId="{B718DC6F-99A5-40FC-9ED3-7887855B5C3F}" dt="2024-04-30T17:01:26.849" v="156" actId="1076"/>
          <ac:picMkLst>
            <pc:docMk/>
            <pc:sldMk cId="2151550916" sldId="459"/>
            <ac:picMk id="10" creationId="{4E2B73C4-BD22-4577-8985-032A0E1AA585}"/>
          </ac:picMkLst>
        </pc:picChg>
        <pc:picChg chg="mod">
          <ac:chgData name="pantelis balaouras" userId="25e8755020fc1734" providerId="LiveId" clId="{B718DC6F-99A5-40FC-9ED3-7887855B5C3F}" dt="2024-04-30T17:01:32.005" v="158" actId="1076"/>
          <ac:picMkLst>
            <pc:docMk/>
            <pc:sldMk cId="2151550916" sldId="459"/>
            <ac:picMk id="11" creationId="{0485AF32-934C-4B0D-AD85-49C263346B7F}"/>
          </ac:picMkLst>
        </pc:picChg>
      </pc:sldChg>
      <pc:sldChg chg="addSp delSp modSp mod modClrScheme chgLayout">
        <pc:chgData name="pantelis balaouras" userId="25e8755020fc1734" providerId="LiveId" clId="{B718DC6F-99A5-40FC-9ED3-7887855B5C3F}" dt="2024-04-30T17:02:05.218" v="162" actId="2711"/>
        <pc:sldMkLst>
          <pc:docMk/>
          <pc:sldMk cId="616875425" sldId="460"/>
        </pc:sldMkLst>
        <pc:spChg chg="add mod ord">
          <ac:chgData name="pantelis balaouras" userId="25e8755020fc1734" providerId="LiveId" clId="{B718DC6F-99A5-40FC-9ED3-7887855B5C3F}" dt="2024-04-30T17:00:07.031" v="143" actId="20577"/>
          <ac:spMkLst>
            <pc:docMk/>
            <pc:sldMk cId="616875425" sldId="460"/>
            <ac:spMk id="2" creationId="{16903B5B-2DBF-C702-98A1-DCF2DFE5484C}"/>
          </ac:spMkLst>
        </pc:spChg>
        <pc:spChg chg="mod ord">
          <ac:chgData name="pantelis balaouras" userId="25e8755020fc1734" providerId="LiveId" clId="{B718DC6F-99A5-40FC-9ED3-7887855B5C3F}" dt="2024-04-30T17:02:05.218" v="162" actId="2711"/>
          <ac:spMkLst>
            <pc:docMk/>
            <pc:sldMk cId="616875425" sldId="460"/>
            <ac:spMk id="9" creationId="{3FFAF2E0-827E-41E1-9DAD-9884F018C023}"/>
          </ac:spMkLst>
        </pc:spChg>
        <pc:spChg chg="mod">
          <ac:chgData name="pantelis balaouras" userId="25e8755020fc1734" providerId="LiveId" clId="{B718DC6F-99A5-40FC-9ED3-7887855B5C3F}" dt="2024-04-30T17:02:05.218" v="162" actId="2711"/>
          <ac:spMkLst>
            <pc:docMk/>
            <pc:sldMk cId="616875425" sldId="460"/>
            <ac:spMk id="11" creationId="{696EA783-6758-4764-9C27-8098E0601814}"/>
          </ac:spMkLst>
        </pc:spChg>
        <pc:spChg chg="mod">
          <ac:chgData name="pantelis balaouras" userId="25e8755020fc1734" providerId="LiveId" clId="{B718DC6F-99A5-40FC-9ED3-7887855B5C3F}" dt="2024-04-30T17:02:05.218" v="162" actId="2711"/>
          <ac:spMkLst>
            <pc:docMk/>
            <pc:sldMk cId="616875425" sldId="460"/>
            <ac:spMk id="12" creationId="{EF9ED9EF-013C-4761-91D5-19E9B5C63C34}"/>
          </ac:spMkLst>
        </pc:spChg>
        <pc:picChg chg="mod">
          <ac:chgData name="pantelis balaouras" userId="25e8755020fc1734" providerId="LiveId" clId="{B718DC6F-99A5-40FC-9ED3-7887855B5C3F}" dt="2024-04-30T17:00:14.641" v="145" actId="1076"/>
          <ac:picMkLst>
            <pc:docMk/>
            <pc:sldMk cId="616875425" sldId="460"/>
            <ac:picMk id="3" creationId="{9ECF9D9B-3D27-4BBC-BB87-1152B9FFE7FA}"/>
          </ac:picMkLst>
        </pc:picChg>
        <pc:picChg chg="del">
          <ac:chgData name="pantelis balaouras" userId="25e8755020fc1734" providerId="LiveId" clId="{B718DC6F-99A5-40FC-9ED3-7887855B5C3F}" dt="2024-04-30T16:56:07.271" v="54" actId="478"/>
          <ac:picMkLst>
            <pc:docMk/>
            <pc:sldMk cId="616875425" sldId="460"/>
            <ac:picMk id="8" creationId="{E0653952-044D-4A5F-81D7-1F89B0612EA0}"/>
          </ac:picMkLst>
        </pc:picChg>
        <pc:picChg chg="mod">
          <ac:chgData name="pantelis balaouras" userId="25e8755020fc1734" providerId="LiveId" clId="{B718DC6F-99A5-40FC-9ED3-7887855B5C3F}" dt="2024-04-30T17:00:00.196" v="139" actId="1076"/>
          <ac:picMkLst>
            <pc:docMk/>
            <pc:sldMk cId="616875425" sldId="460"/>
            <ac:picMk id="10" creationId="{A098794A-C29F-4F04-857C-9F6041228546}"/>
          </ac:picMkLst>
        </pc:picChg>
        <pc:picChg chg="mod">
          <ac:chgData name="pantelis balaouras" userId="25e8755020fc1734" providerId="LiveId" clId="{B718DC6F-99A5-40FC-9ED3-7887855B5C3F}" dt="2024-04-30T17:00:02.045" v="140" actId="1076"/>
          <ac:picMkLst>
            <pc:docMk/>
            <pc:sldMk cId="616875425" sldId="460"/>
            <ac:picMk id="14" creationId="{E52F82D4-4D25-4F6C-8AE3-75B30F797529}"/>
          </ac:picMkLst>
        </pc:picChg>
      </pc:sldChg>
      <pc:sldChg chg="addSp delSp modSp mod modClrScheme chgLayout">
        <pc:chgData name="pantelis balaouras" userId="25e8755020fc1734" providerId="LiveId" clId="{B718DC6F-99A5-40FC-9ED3-7887855B5C3F}" dt="2024-04-30T17:01:47.582" v="161" actId="12"/>
        <pc:sldMkLst>
          <pc:docMk/>
          <pc:sldMk cId="2690057202" sldId="461"/>
        </pc:sldMkLst>
        <pc:spChg chg="add mod ord">
          <ac:chgData name="pantelis balaouras" userId="25e8755020fc1734" providerId="LiveId" clId="{B718DC6F-99A5-40FC-9ED3-7887855B5C3F}" dt="2024-04-30T16:59:48.670" v="137" actId="20577"/>
          <ac:spMkLst>
            <pc:docMk/>
            <pc:sldMk cId="2690057202" sldId="461"/>
            <ac:spMk id="2" creationId="{3B438BB1-EBFF-DF08-529E-5C0871451B7F}"/>
          </ac:spMkLst>
        </pc:spChg>
        <pc:spChg chg="mod ord">
          <ac:chgData name="pantelis balaouras" userId="25e8755020fc1734" providerId="LiveId" clId="{B718DC6F-99A5-40FC-9ED3-7887855B5C3F}" dt="2024-04-30T17:01:47.582" v="161" actId="12"/>
          <ac:spMkLst>
            <pc:docMk/>
            <pc:sldMk cId="2690057202" sldId="461"/>
            <ac:spMk id="9" creationId="{3FFAF2E0-827E-41E1-9DAD-9884F018C023}"/>
          </ac:spMkLst>
        </pc:spChg>
        <pc:picChg chg="del">
          <ac:chgData name="pantelis balaouras" userId="25e8755020fc1734" providerId="LiveId" clId="{B718DC6F-99A5-40FC-9ED3-7887855B5C3F}" dt="2024-04-30T16:56:04.990" v="53" actId="478"/>
          <ac:picMkLst>
            <pc:docMk/>
            <pc:sldMk cId="2690057202" sldId="461"/>
            <ac:picMk id="8" creationId="{E0653952-044D-4A5F-81D7-1F89B0612EA0}"/>
          </ac:picMkLst>
        </pc:picChg>
      </pc:sldChg>
      <pc:sldChg chg="addSp delSp modSp mod modClrScheme chgLayout">
        <pc:chgData name="pantelis balaouras" userId="25e8755020fc1734" providerId="LiveId" clId="{B718DC6F-99A5-40FC-9ED3-7887855B5C3F}" dt="2024-04-30T17:03:10.751" v="176" actId="14100"/>
        <pc:sldMkLst>
          <pc:docMk/>
          <pc:sldMk cId="1378949449" sldId="462"/>
        </pc:sldMkLst>
        <pc:spChg chg="add mod ord">
          <ac:chgData name="pantelis balaouras" userId="25e8755020fc1734" providerId="LiveId" clId="{B718DC6F-99A5-40FC-9ED3-7887855B5C3F}" dt="2024-04-30T17:02:21.431" v="165" actId="20577"/>
          <ac:spMkLst>
            <pc:docMk/>
            <pc:sldMk cId="1378949449" sldId="462"/>
            <ac:spMk id="2" creationId="{5CE0A9ED-4E00-CFD1-0064-C61B66D353F2}"/>
          </ac:spMkLst>
        </pc:spChg>
        <pc:spChg chg="mod ord">
          <ac:chgData name="pantelis balaouras" userId="25e8755020fc1734" providerId="LiveId" clId="{B718DC6F-99A5-40FC-9ED3-7887855B5C3F}" dt="2024-04-30T17:03:06.774" v="175" actId="14100"/>
          <ac:spMkLst>
            <pc:docMk/>
            <pc:sldMk cId="1378949449" sldId="462"/>
            <ac:spMk id="9" creationId="{3FFAF2E0-827E-41E1-9DAD-9884F018C023}"/>
          </ac:spMkLst>
        </pc:spChg>
        <pc:picChg chg="mod">
          <ac:chgData name="pantelis balaouras" userId="25e8755020fc1734" providerId="LiveId" clId="{B718DC6F-99A5-40FC-9ED3-7887855B5C3F}" dt="2024-04-30T17:03:10.751" v="176" actId="14100"/>
          <ac:picMkLst>
            <pc:docMk/>
            <pc:sldMk cId="1378949449" sldId="462"/>
            <ac:picMk id="5" creationId="{EBCACE6D-FD44-45A5-ACDA-2154E373357D}"/>
          </ac:picMkLst>
        </pc:picChg>
        <pc:picChg chg="mod">
          <ac:chgData name="pantelis balaouras" userId="25e8755020fc1734" providerId="LiveId" clId="{B718DC6F-99A5-40FC-9ED3-7887855B5C3F}" dt="2024-04-30T17:02:52.211" v="171" actId="14100"/>
          <ac:picMkLst>
            <pc:docMk/>
            <pc:sldMk cId="1378949449" sldId="462"/>
            <ac:picMk id="7" creationId="{53A3CBE1-B886-49B6-AD35-2E1BBF5C5BDF}"/>
          </ac:picMkLst>
        </pc:picChg>
        <pc:picChg chg="del">
          <ac:chgData name="pantelis balaouras" userId="25e8755020fc1734" providerId="LiveId" clId="{B718DC6F-99A5-40FC-9ED3-7887855B5C3F}" dt="2024-04-30T16:56:09.309" v="55" actId="478"/>
          <ac:picMkLst>
            <pc:docMk/>
            <pc:sldMk cId="1378949449" sldId="462"/>
            <ac:picMk id="8" creationId="{E0653952-044D-4A5F-81D7-1F89B0612EA0}"/>
          </ac:picMkLst>
        </pc:picChg>
      </pc:sldChg>
      <pc:sldChg chg="addSp delSp modSp mod modClrScheme chgLayout">
        <pc:chgData name="pantelis balaouras" userId="25e8755020fc1734" providerId="LiveId" clId="{B718DC6F-99A5-40FC-9ED3-7887855B5C3F}" dt="2024-04-30T17:05:44.329" v="226" actId="113"/>
        <pc:sldMkLst>
          <pc:docMk/>
          <pc:sldMk cId="3462956103" sldId="463"/>
        </pc:sldMkLst>
        <pc:spChg chg="add mod ord">
          <ac:chgData name="pantelis balaouras" userId="25e8755020fc1734" providerId="LiveId" clId="{B718DC6F-99A5-40FC-9ED3-7887855B5C3F}" dt="2024-04-30T17:03:21.168" v="179" actId="20577"/>
          <ac:spMkLst>
            <pc:docMk/>
            <pc:sldMk cId="3462956103" sldId="463"/>
            <ac:spMk id="3" creationId="{BC7F899D-EAA1-2A45-3080-31D78E9EF414}"/>
          </ac:spMkLst>
        </pc:spChg>
        <pc:spChg chg="mod ord">
          <ac:chgData name="pantelis balaouras" userId="25e8755020fc1734" providerId="LiveId" clId="{B718DC6F-99A5-40FC-9ED3-7887855B5C3F}" dt="2024-04-30T17:05:44.329" v="226" actId="113"/>
          <ac:spMkLst>
            <pc:docMk/>
            <pc:sldMk cId="3462956103" sldId="463"/>
            <ac:spMk id="9" creationId="{3FFAF2E0-827E-41E1-9DAD-9884F018C023}"/>
          </ac:spMkLst>
        </pc:spChg>
        <pc:spChg chg="mod">
          <ac:chgData name="pantelis balaouras" userId="25e8755020fc1734" providerId="LiveId" clId="{B718DC6F-99A5-40FC-9ED3-7887855B5C3F}" dt="2024-04-30T17:03:54.577" v="185" actId="2711"/>
          <ac:spMkLst>
            <pc:docMk/>
            <pc:sldMk cId="3462956103" sldId="463"/>
            <ac:spMk id="10" creationId="{8F889B2D-21A9-40AF-A4A6-E80F4C1419FA}"/>
          </ac:spMkLst>
        </pc:spChg>
        <pc:picChg chg="mod">
          <ac:chgData name="pantelis balaouras" userId="25e8755020fc1734" providerId="LiveId" clId="{B718DC6F-99A5-40FC-9ED3-7887855B5C3F}" dt="2024-04-30T17:04:06.553" v="188" actId="1076"/>
          <ac:picMkLst>
            <pc:docMk/>
            <pc:sldMk cId="3462956103" sldId="463"/>
            <ac:picMk id="5" creationId="{EBCACE6D-FD44-45A5-ACDA-2154E373357D}"/>
          </ac:picMkLst>
        </pc:picChg>
        <pc:picChg chg="mod">
          <ac:chgData name="pantelis balaouras" userId="25e8755020fc1734" providerId="LiveId" clId="{B718DC6F-99A5-40FC-9ED3-7887855B5C3F}" dt="2024-04-30T17:03:43.581" v="182" actId="14100"/>
          <ac:picMkLst>
            <pc:docMk/>
            <pc:sldMk cId="3462956103" sldId="463"/>
            <ac:picMk id="6" creationId="{8AEFC8A5-2821-4DCC-844F-990E4A378296}"/>
          </ac:picMkLst>
        </pc:picChg>
        <pc:picChg chg="del">
          <ac:chgData name="pantelis balaouras" userId="25e8755020fc1734" providerId="LiveId" clId="{B718DC6F-99A5-40FC-9ED3-7887855B5C3F}" dt="2024-04-30T16:56:11.286" v="56" actId="478"/>
          <ac:picMkLst>
            <pc:docMk/>
            <pc:sldMk cId="3462956103" sldId="463"/>
            <ac:picMk id="8" creationId="{E0653952-044D-4A5F-81D7-1F89B0612EA0}"/>
          </ac:picMkLst>
        </pc:picChg>
      </pc:sldChg>
      <pc:sldChg chg="addSp delSp modSp mod modClrScheme chgLayout">
        <pc:chgData name="pantelis balaouras" userId="25e8755020fc1734" providerId="LiveId" clId="{B718DC6F-99A5-40FC-9ED3-7887855B5C3F}" dt="2024-04-30T17:08:17.160" v="292" actId="6549"/>
        <pc:sldMkLst>
          <pc:docMk/>
          <pc:sldMk cId="2752842157" sldId="464"/>
        </pc:sldMkLst>
        <pc:spChg chg="add mod ord">
          <ac:chgData name="pantelis balaouras" userId="25e8755020fc1734" providerId="LiveId" clId="{B718DC6F-99A5-40FC-9ED3-7887855B5C3F}" dt="2024-04-30T17:08:17.160" v="292" actId="6549"/>
          <ac:spMkLst>
            <pc:docMk/>
            <pc:sldMk cId="2752842157" sldId="464"/>
            <ac:spMk id="3" creationId="{1B48BB7B-33A3-B8B7-CB78-C05910446EFE}"/>
          </ac:spMkLst>
        </pc:spChg>
        <pc:spChg chg="mod ord">
          <ac:chgData name="pantelis balaouras" userId="25e8755020fc1734" providerId="LiveId" clId="{B718DC6F-99A5-40FC-9ED3-7887855B5C3F}" dt="2024-04-30T17:07:36.012" v="278" actId="1076"/>
          <ac:spMkLst>
            <pc:docMk/>
            <pc:sldMk cId="2752842157" sldId="464"/>
            <ac:spMk id="9" creationId="{3FFAF2E0-827E-41E1-9DAD-9884F018C023}"/>
          </ac:spMkLst>
        </pc:spChg>
        <pc:spChg chg="mod">
          <ac:chgData name="pantelis balaouras" userId="25e8755020fc1734" providerId="LiveId" clId="{B718DC6F-99A5-40FC-9ED3-7887855B5C3F}" dt="2024-04-30T17:08:05.548" v="286" actId="1076"/>
          <ac:spMkLst>
            <pc:docMk/>
            <pc:sldMk cId="2752842157" sldId="464"/>
            <ac:spMk id="10" creationId="{039D9E84-A786-42E0-A8DD-92D2E8DB6761}"/>
          </ac:spMkLst>
        </pc:spChg>
        <pc:picChg chg="mod">
          <ac:chgData name="pantelis balaouras" userId="25e8755020fc1734" providerId="LiveId" clId="{B718DC6F-99A5-40FC-9ED3-7887855B5C3F}" dt="2024-04-30T17:08:00.193" v="284" actId="1076"/>
          <ac:picMkLst>
            <pc:docMk/>
            <pc:sldMk cId="2752842157" sldId="464"/>
            <ac:picMk id="5" creationId="{EBCACE6D-FD44-45A5-ACDA-2154E373357D}"/>
          </ac:picMkLst>
        </pc:picChg>
        <pc:picChg chg="mod">
          <ac:chgData name="pantelis balaouras" userId="25e8755020fc1734" providerId="LiveId" clId="{B718DC6F-99A5-40FC-9ED3-7887855B5C3F}" dt="2024-04-30T17:08:02.357" v="285" actId="1076"/>
          <ac:picMkLst>
            <pc:docMk/>
            <pc:sldMk cId="2752842157" sldId="464"/>
            <ac:picMk id="7" creationId="{C88B292D-1ED0-4AF3-B619-7DCBDDE68D54}"/>
          </ac:picMkLst>
        </pc:picChg>
        <pc:picChg chg="del">
          <ac:chgData name="pantelis balaouras" userId="25e8755020fc1734" providerId="LiveId" clId="{B718DC6F-99A5-40FC-9ED3-7887855B5C3F}" dt="2024-04-30T16:56:17.350" v="59" actId="478"/>
          <ac:picMkLst>
            <pc:docMk/>
            <pc:sldMk cId="2752842157" sldId="464"/>
            <ac:picMk id="8" creationId="{E0653952-044D-4A5F-81D7-1F89B0612EA0}"/>
          </ac:picMkLst>
        </pc:picChg>
      </pc:sldChg>
      <pc:sldChg chg="addSp delSp modSp mod modClrScheme chgLayout">
        <pc:chgData name="pantelis balaouras" userId="25e8755020fc1734" providerId="LiveId" clId="{B718DC6F-99A5-40FC-9ED3-7887855B5C3F}" dt="2024-04-30T17:09:17.845" v="308" actId="20577"/>
        <pc:sldMkLst>
          <pc:docMk/>
          <pc:sldMk cId="3932148715" sldId="465"/>
        </pc:sldMkLst>
        <pc:spChg chg="mod">
          <ac:chgData name="pantelis balaouras" userId="25e8755020fc1734" providerId="LiveId" clId="{B718DC6F-99A5-40FC-9ED3-7887855B5C3F}" dt="2024-04-30T17:08:57.864" v="300" actId="1076"/>
          <ac:spMkLst>
            <pc:docMk/>
            <pc:sldMk cId="3932148715" sldId="465"/>
            <ac:spMk id="2" creationId="{B78F2BD8-3B45-4C79-8732-95A6CDA52C88}"/>
          </ac:spMkLst>
        </pc:spChg>
        <pc:spChg chg="add mod ord">
          <ac:chgData name="pantelis balaouras" userId="25e8755020fc1734" providerId="LiveId" clId="{B718DC6F-99A5-40FC-9ED3-7887855B5C3F}" dt="2024-04-30T17:09:17.845" v="308" actId="20577"/>
          <ac:spMkLst>
            <pc:docMk/>
            <pc:sldMk cId="3932148715" sldId="465"/>
            <ac:spMk id="3" creationId="{FBC5E23C-DF31-D207-F575-E386C264FC41}"/>
          </ac:spMkLst>
        </pc:spChg>
        <pc:spChg chg="mod ord">
          <ac:chgData name="pantelis balaouras" userId="25e8755020fc1734" providerId="LiveId" clId="{B718DC6F-99A5-40FC-9ED3-7887855B5C3F}" dt="2024-04-30T17:09:11.881" v="306" actId="113"/>
          <ac:spMkLst>
            <pc:docMk/>
            <pc:sldMk cId="3932148715" sldId="465"/>
            <ac:spMk id="9" creationId="{3FFAF2E0-827E-41E1-9DAD-9884F018C023}"/>
          </ac:spMkLst>
        </pc:spChg>
        <pc:spChg chg="mod">
          <ac:chgData name="pantelis balaouras" userId="25e8755020fc1734" providerId="LiveId" clId="{B718DC6F-99A5-40FC-9ED3-7887855B5C3F}" dt="2024-04-30T17:08:43.784" v="297" actId="2711"/>
          <ac:spMkLst>
            <pc:docMk/>
            <pc:sldMk cId="3932148715" sldId="465"/>
            <ac:spMk id="10" creationId="{A62F7B4D-7E0B-41D7-A2D9-12725205FD0E}"/>
          </ac:spMkLst>
        </pc:spChg>
        <pc:picChg chg="mod">
          <ac:chgData name="pantelis balaouras" userId="25e8755020fc1734" providerId="LiveId" clId="{B718DC6F-99A5-40FC-9ED3-7887855B5C3F}" dt="2024-04-30T17:08:57.864" v="300" actId="1076"/>
          <ac:picMkLst>
            <pc:docMk/>
            <pc:sldMk cId="3932148715" sldId="465"/>
            <ac:picMk id="5" creationId="{EBCACE6D-FD44-45A5-ACDA-2154E373357D}"/>
          </ac:picMkLst>
        </pc:picChg>
        <pc:picChg chg="mod">
          <ac:chgData name="pantelis balaouras" userId="25e8755020fc1734" providerId="LiveId" clId="{B718DC6F-99A5-40FC-9ED3-7887855B5C3F}" dt="2024-04-30T17:08:30.190" v="294" actId="1076"/>
          <ac:picMkLst>
            <pc:docMk/>
            <pc:sldMk cId="3932148715" sldId="465"/>
            <ac:picMk id="6" creationId="{BBB6EA5F-B77D-4661-9EC6-623675CF92A7}"/>
          </ac:picMkLst>
        </pc:picChg>
        <pc:picChg chg="del">
          <ac:chgData name="pantelis balaouras" userId="25e8755020fc1734" providerId="LiveId" clId="{B718DC6F-99A5-40FC-9ED3-7887855B5C3F}" dt="2024-04-30T16:56:19.327" v="60" actId="478"/>
          <ac:picMkLst>
            <pc:docMk/>
            <pc:sldMk cId="3932148715" sldId="465"/>
            <ac:picMk id="8" creationId="{E0653952-044D-4A5F-81D7-1F89B0612EA0}"/>
          </ac:picMkLst>
        </pc:picChg>
      </pc:sldChg>
      <pc:sldChg chg="addSp delSp modSp mod modClrScheme chgLayout">
        <pc:chgData name="pantelis balaouras" userId="25e8755020fc1734" providerId="LiveId" clId="{B718DC6F-99A5-40FC-9ED3-7887855B5C3F}" dt="2024-04-30T17:06:00.262" v="228" actId="2711"/>
        <pc:sldMkLst>
          <pc:docMk/>
          <pc:sldMk cId="901653169" sldId="466"/>
        </pc:sldMkLst>
        <pc:spChg chg="add mod ord">
          <ac:chgData name="pantelis balaouras" userId="25e8755020fc1734" providerId="LiveId" clId="{B718DC6F-99A5-40FC-9ED3-7887855B5C3F}" dt="2024-04-30T17:04:35.231" v="194" actId="6549"/>
          <ac:spMkLst>
            <pc:docMk/>
            <pc:sldMk cId="901653169" sldId="466"/>
            <ac:spMk id="2" creationId="{FC3C0B6D-6671-DF75-4DA6-07DD47C48F92}"/>
          </ac:spMkLst>
        </pc:spChg>
        <pc:spChg chg="mod ord">
          <ac:chgData name="pantelis balaouras" userId="25e8755020fc1734" providerId="LiveId" clId="{B718DC6F-99A5-40FC-9ED3-7887855B5C3F}" dt="2024-04-30T17:05:34.577" v="225" actId="113"/>
          <ac:spMkLst>
            <pc:docMk/>
            <pc:sldMk cId="901653169" sldId="466"/>
            <ac:spMk id="9" creationId="{3FFAF2E0-827E-41E1-9DAD-9884F018C023}"/>
          </ac:spMkLst>
        </pc:spChg>
        <pc:spChg chg="mod">
          <ac:chgData name="pantelis balaouras" userId="25e8755020fc1734" providerId="LiveId" clId="{B718DC6F-99A5-40FC-9ED3-7887855B5C3F}" dt="2024-04-30T17:06:00.262" v="228" actId="2711"/>
          <ac:spMkLst>
            <pc:docMk/>
            <pc:sldMk cId="901653169" sldId="466"/>
            <ac:spMk id="12" creationId="{98A40341-1D4D-4539-BD18-12C4AED081C3}"/>
          </ac:spMkLst>
        </pc:spChg>
        <pc:spChg chg="mod">
          <ac:chgData name="pantelis balaouras" userId="25e8755020fc1734" providerId="LiveId" clId="{B718DC6F-99A5-40FC-9ED3-7887855B5C3F}" dt="2024-04-30T17:06:00.262" v="228" actId="2711"/>
          <ac:spMkLst>
            <pc:docMk/>
            <pc:sldMk cId="901653169" sldId="466"/>
            <ac:spMk id="13" creationId="{B0E081F6-2505-4F08-A6F9-6F11C071F55D}"/>
          </ac:spMkLst>
        </pc:spChg>
        <pc:spChg chg="mod">
          <ac:chgData name="pantelis balaouras" userId="25e8755020fc1734" providerId="LiveId" clId="{B718DC6F-99A5-40FC-9ED3-7887855B5C3F}" dt="2024-04-30T17:05:19.523" v="221" actId="1036"/>
          <ac:spMkLst>
            <pc:docMk/>
            <pc:sldMk cId="901653169" sldId="466"/>
            <ac:spMk id="15" creationId="{6CC1514A-5707-4080-B779-CA7F420C757A}"/>
          </ac:spMkLst>
        </pc:spChg>
        <pc:picChg chg="del">
          <ac:chgData name="pantelis balaouras" userId="25e8755020fc1734" providerId="LiveId" clId="{B718DC6F-99A5-40FC-9ED3-7887855B5C3F}" dt="2024-04-30T16:56:13.393" v="57" actId="478"/>
          <ac:picMkLst>
            <pc:docMk/>
            <pc:sldMk cId="901653169" sldId="466"/>
            <ac:picMk id="8" creationId="{E0653952-044D-4A5F-81D7-1F89B0612EA0}"/>
          </ac:picMkLst>
        </pc:picChg>
        <pc:picChg chg="mod">
          <ac:chgData name="pantelis balaouras" userId="25e8755020fc1734" providerId="LiveId" clId="{B718DC6F-99A5-40FC-9ED3-7887855B5C3F}" dt="2024-04-30T17:05:19.523" v="221" actId="1036"/>
          <ac:picMkLst>
            <pc:docMk/>
            <pc:sldMk cId="901653169" sldId="466"/>
            <ac:picMk id="14" creationId="{85F7E7A0-EDDD-4F8E-AC8B-CF9CD3443D56}"/>
          </ac:picMkLst>
        </pc:picChg>
      </pc:sldChg>
      <pc:sldChg chg="addSp delSp modSp mod modClrScheme chgLayout">
        <pc:chgData name="pantelis balaouras" userId="25e8755020fc1734" providerId="LiveId" clId="{B718DC6F-99A5-40FC-9ED3-7887855B5C3F}" dt="2024-04-30T17:08:12.676" v="288" actId="20577"/>
        <pc:sldMkLst>
          <pc:docMk/>
          <pc:sldMk cId="2255540883" sldId="467"/>
        </pc:sldMkLst>
        <pc:spChg chg="add mod ord">
          <ac:chgData name="pantelis balaouras" userId="25e8755020fc1734" providerId="LiveId" clId="{B718DC6F-99A5-40FC-9ED3-7887855B5C3F}" dt="2024-04-30T17:08:12.676" v="288" actId="20577"/>
          <ac:spMkLst>
            <pc:docMk/>
            <pc:sldMk cId="2255540883" sldId="467"/>
            <ac:spMk id="2" creationId="{6EE65142-3835-F1FB-4036-D5B8B64B9F69}"/>
          </ac:spMkLst>
        </pc:spChg>
        <pc:spChg chg="mod ord">
          <ac:chgData name="pantelis balaouras" userId="25e8755020fc1734" providerId="LiveId" clId="{B718DC6F-99A5-40FC-9ED3-7887855B5C3F}" dt="2024-04-30T17:06:53.871" v="268" actId="1076"/>
          <ac:spMkLst>
            <pc:docMk/>
            <pc:sldMk cId="2255540883" sldId="467"/>
            <ac:spMk id="9" creationId="{3FFAF2E0-827E-41E1-9DAD-9884F018C023}"/>
          </ac:spMkLst>
        </pc:spChg>
        <pc:spChg chg="mod">
          <ac:chgData name="pantelis balaouras" userId="25e8755020fc1734" providerId="LiveId" clId="{B718DC6F-99A5-40FC-9ED3-7887855B5C3F}" dt="2024-04-30T17:07:13.827" v="272" actId="1076"/>
          <ac:spMkLst>
            <pc:docMk/>
            <pc:sldMk cId="2255540883" sldId="467"/>
            <ac:spMk id="12" creationId="{0FE43D9F-2B86-4D37-9005-8BB946A65588}"/>
          </ac:spMkLst>
        </pc:spChg>
        <pc:spChg chg="mod">
          <ac:chgData name="pantelis balaouras" userId="25e8755020fc1734" providerId="LiveId" clId="{B718DC6F-99A5-40FC-9ED3-7887855B5C3F}" dt="2024-04-30T17:07:04.471" v="271" actId="27636"/>
          <ac:spMkLst>
            <pc:docMk/>
            <pc:sldMk cId="2255540883" sldId="467"/>
            <ac:spMk id="13" creationId="{577DD4B2-C13F-4A40-82E4-8CD2B35F4FB7}"/>
          </ac:spMkLst>
        </pc:spChg>
        <pc:spChg chg="mod">
          <ac:chgData name="pantelis balaouras" userId="25e8755020fc1734" providerId="LiveId" clId="{B718DC6F-99A5-40FC-9ED3-7887855B5C3F}" dt="2024-04-30T17:06:46.760" v="267" actId="1038"/>
          <ac:spMkLst>
            <pc:docMk/>
            <pc:sldMk cId="2255540883" sldId="467"/>
            <ac:spMk id="15" creationId="{017E35B4-3E13-4B0C-88E9-A6108F150140}"/>
          </ac:spMkLst>
        </pc:spChg>
        <pc:picChg chg="del">
          <ac:chgData name="pantelis balaouras" userId="25e8755020fc1734" providerId="LiveId" clId="{B718DC6F-99A5-40FC-9ED3-7887855B5C3F}" dt="2024-04-30T16:56:15.355" v="58" actId="478"/>
          <ac:picMkLst>
            <pc:docMk/>
            <pc:sldMk cId="2255540883" sldId="467"/>
            <ac:picMk id="8" creationId="{E0653952-044D-4A5F-81D7-1F89B0612EA0}"/>
          </ac:picMkLst>
        </pc:picChg>
        <pc:picChg chg="mod">
          <ac:chgData name="pantelis balaouras" userId="25e8755020fc1734" providerId="LiveId" clId="{B718DC6F-99A5-40FC-9ED3-7887855B5C3F}" dt="2024-04-30T17:06:46.760" v="267" actId="1038"/>
          <ac:picMkLst>
            <pc:docMk/>
            <pc:sldMk cId="2255540883" sldId="467"/>
            <ac:picMk id="14" creationId="{B0D88EEE-DB04-405E-A4B2-AE4C07C12240}"/>
          </ac:picMkLst>
        </pc:picChg>
      </pc:sldChg>
      <pc:sldChg chg="addSp delSp modSp mod modClrScheme chgLayout">
        <pc:chgData name="pantelis balaouras" userId="25e8755020fc1734" providerId="LiveId" clId="{B718DC6F-99A5-40FC-9ED3-7887855B5C3F}" dt="2024-04-30T17:10:41.234" v="383"/>
        <pc:sldMkLst>
          <pc:docMk/>
          <pc:sldMk cId="3951348868" sldId="468"/>
        </pc:sldMkLst>
        <pc:spChg chg="add mod ord">
          <ac:chgData name="pantelis balaouras" userId="25e8755020fc1734" providerId="LiveId" clId="{B718DC6F-99A5-40FC-9ED3-7887855B5C3F}" dt="2024-04-30T17:09:27.196" v="312" actId="27636"/>
          <ac:spMkLst>
            <pc:docMk/>
            <pc:sldMk cId="3951348868" sldId="468"/>
            <ac:spMk id="2" creationId="{C65D7891-7986-5790-AE57-83572C26D1DA}"/>
          </ac:spMkLst>
        </pc:spChg>
        <pc:spChg chg="add del mod">
          <ac:chgData name="pantelis balaouras" userId="25e8755020fc1734" providerId="LiveId" clId="{B718DC6F-99A5-40FC-9ED3-7887855B5C3F}" dt="2024-04-30T17:09:47.644" v="316" actId="478"/>
          <ac:spMkLst>
            <pc:docMk/>
            <pc:sldMk cId="3951348868" sldId="468"/>
            <ac:spMk id="5" creationId="{CB77ED11-C869-D5FD-70DF-A6E41E9018CC}"/>
          </ac:spMkLst>
        </pc:spChg>
        <pc:spChg chg="mod">
          <ac:chgData name="pantelis balaouras" userId="25e8755020fc1734" providerId="LiveId" clId="{B718DC6F-99A5-40FC-9ED3-7887855B5C3F}" dt="2024-04-30T17:10:21.599" v="382" actId="20577"/>
          <ac:spMkLst>
            <pc:docMk/>
            <pc:sldMk cId="3951348868" sldId="468"/>
            <ac:spMk id="6" creationId="{2B1FE1F1-0A2C-E3FF-2CDD-714AE7FCD525}"/>
          </ac:spMkLst>
        </pc:spChg>
        <pc:spChg chg="del mod ord">
          <ac:chgData name="pantelis balaouras" userId="25e8755020fc1734" providerId="LiveId" clId="{B718DC6F-99A5-40FC-9ED3-7887855B5C3F}" dt="2024-04-30T17:09:40.198" v="315" actId="478"/>
          <ac:spMkLst>
            <pc:docMk/>
            <pc:sldMk cId="3951348868" sldId="468"/>
            <ac:spMk id="9" creationId="{3FFAF2E0-827E-41E1-9DAD-9884F018C023}"/>
          </ac:spMkLst>
        </pc:spChg>
        <pc:picChg chg="mod">
          <ac:chgData name="pantelis balaouras" userId="25e8755020fc1734" providerId="LiveId" clId="{B718DC6F-99A5-40FC-9ED3-7887855B5C3F}" dt="2024-04-30T17:10:41.234" v="383"/>
          <ac:picMkLst>
            <pc:docMk/>
            <pc:sldMk cId="3951348868" sldId="468"/>
            <ac:picMk id="4" creationId="{1143D5BA-E7FD-7139-69F2-600BD99CA306}"/>
          </ac:picMkLst>
        </pc:picChg>
        <pc:picChg chg="del">
          <ac:chgData name="pantelis balaouras" userId="25e8755020fc1734" providerId="LiveId" clId="{B718DC6F-99A5-40FC-9ED3-7887855B5C3F}" dt="2024-04-30T16:56:22.032" v="61" actId="478"/>
          <ac:picMkLst>
            <pc:docMk/>
            <pc:sldMk cId="3951348868" sldId="468"/>
            <ac:picMk id="8" creationId="{E0653952-044D-4A5F-81D7-1F89B0612EA0}"/>
          </ac:picMkLst>
        </pc:picChg>
      </pc:sldChg>
      <pc:sldChg chg="delSp modSp mod">
        <pc:chgData name="pantelis balaouras" userId="25e8755020fc1734" providerId="LiveId" clId="{B718DC6F-99A5-40FC-9ED3-7887855B5C3F}" dt="2024-04-30T17:10:52.630" v="384" actId="478"/>
        <pc:sldMkLst>
          <pc:docMk/>
          <pc:sldMk cId="3622300782" sldId="469"/>
        </pc:sldMkLst>
        <pc:spChg chg="mod">
          <ac:chgData name="pantelis balaouras" userId="25e8755020fc1734" providerId="LiveId" clId="{B718DC6F-99A5-40FC-9ED3-7887855B5C3F}" dt="2024-04-30T16:56:39.309" v="69" actId="6549"/>
          <ac:spMkLst>
            <pc:docMk/>
            <pc:sldMk cId="3622300782" sldId="469"/>
            <ac:spMk id="4" creationId="{E47D0821-8573-4002-9B33-F43C68A1D403}"/>
          </ac:spMkLst>
        </pc:spChg>
        <pc:picChg chg="del">
          <ac:chgData name="pantelis balaouras" userId="25e8755020fc1734" providerId="LiveId" clId="{B718DC6F-99A5-40FC-9ED3-7887855B5C3F}" dt="2024-04-30T17:10:52.630" v="384" actId="478"/>
          <ac:picMkLst>
            <pc:docMk/>
            <pc:sldMk cId="3622300782" sldId="469"/>
            <ac:picMk id="8" creationId="{E0653952-044D-4A5F-81D7-1F89B0612EA0}"/>
          </ac:picMkLst>
        </pc:picChg>
      </pc:sldChg>
      <pc:sldChg chg="delSp modSp mod">
        <pc:chgData name="pantelis balaouras" userId="25e8755020fc1734" providerId="LiveId" clId="{B718DC6F-99A5-40FC-9ED3-7887855B5C3F}" dt="2024-04-30T16:58:24.010" v="80"/>
        <pc:sldMkLst>
          <pc:docMk/>
          <pc:sldMk cId="667290820" sldId="470"/>
        </pc:sldMkLst>
        <pc:spChg chg="mod">
          <ac:chgData name="pantelis balaouras" userId="25e8755020fc1734" providerId="LiveId" clId="{B718DC6F-99A5-40FC-9ED3-7887855B5C3F}" dt="2024-04-30T16:54:43.376" v="36" actId="255"/>
          <ac:spMkLst>
            <pc:docMk/>
            <pc:sldMk cId="667290820" sldId="470"/>
            <ac:spMk id="4" creationId="{122BC770-408C-50C8-126F-18790E99F2CB}"/>
          </ac:spMkLst>
        </pc:spChg>
        <pc:spChg chg="del">
          <ac:chgData name="pantelis balaouras" userId="25e8755020fc1734" providerId="LiveId" clId="{B718DC6F-99A5-40FC-9ED3-7887855B5C3F}" dt="2024-04-30T16:54:45.968" v="37" actId="478"/>
          <ac:spMkLst>
            <pc:docMk/>
            <pc:sldMk cId="667290820" sldId="470"/>
            <ac:spMk id="5" creationId="{9C196132-8E2D-3323-B795-861D3CE5DD11}"/>
          </ac:spMkLst>
        </pc:spChg>
        <pc:spChg chg="mod">
          <ac:chgData name="pantelis balaouras" userId="25e8755020fc1734" providerId="LiveId" clId="{B718DC6F-99A5-40FC-9ED3-7887855B5C3F}" dt="2024-04-30T16:58:24.010" v="80"/>
          <ac:spMkLst>
            <pc:docMk/>
            <pc:sldMk cId="667290820" sldId="470"/>
            <ac:spMk id="16" creationId="{DFF0B65B-CBA5-9B67-090E-F3AF9A6A1A47}"/>
          </ac:spMkLst>
        </pc:spChg>
      </pc:sldChg>
      <pc:sldMasterChg chg="modSldLayout">
        <pc:chgData name="pantelis balaouras" userId="25e8755020fc1734" providerId="LiveId" clId="{B718DC6F-99A5-40FC-9ED3-7887855B5C3F}" dt="2024-04-30T16:57:59.091" v="79"/>
        <pc:sldMasterMkLst>
          <pc:docMk/>
          <pc:sldMasterMk cId="1468923052" sldId="2147483648"/>
        </pc:sldMasterMkLst>
        <pc:sldLayoutChg chg="modSp mod">
          <pc:chgData name="pantelis balaouras" userId="25e8755020fc1734" providerId="LiveId" clId="{B718DC6F-99A5-40FC-9ED3-7887855B5C3F}" dt="2024-04-30T16:57:44.708" v="75" actId="20577"/>
          <pc:sldLayoutMkLst>
            <pc:docMk/>
            <pc:sldMasterMk cId="1468923052" sldId="2147483648"/>
            <pc:sldLayoutMk cId="2577986437" sldId="2147483661"/>
          </pc:sldLayoutMkLst>
          <pc:spChg chg="mod">
            <ac:chgData name="pantelis balaouras" userId="25e8755020fc1734" providerId="LiveId" clId="{B718DC6F-99A5-40FC-9ED3-7887855B5C3F}" dt="2024-04-30T16:57:44.708" v="75" actId="20577"/>
            <ac:spMkLst>
              <pc:docMk/>
              <pc:sldMasterMk cId="1468923052" sldId="2147483648"/>
              <pc:sldLayoutMk cId="2577986437" sldId="2147483661"/>
              <ac:spMk id="11" creationId="{2B11A1E7-A92D-4ADD-A414-173299287A7B}"/>
            </ac:spMkLst>
          </pc:spChg>
        </pc:sldLayoutChg>
        <pc:sldLayoutChg chg="addSp delSp modSp">
          <pc:chgData name="pantelis balaouras" userId="25e8755020fc1734" providerId="LiveId" clId="{B718DC6F-99A5-40FC-9ED3-7887855B5C3F}" dt="2024-04-30T16:57:54.694" v="77"/>
          <pc:sldLayoutMkLst>
            <pc:docMk/>
            <pc:sldMasterMk cId="1468923052" sldId="2147483648"/>
            <pc:sldLayoutMk cId="2515741970" sldId="2147483665"/>
          </pc:sldLayoutMkLst>
          <pc:spChg chg="del">
            <ac:chgData name="pantelis balaouras" userId="25e8755020fc1734" providerId="LiveId" clId="{B718DC6F-99A5-40FC-9ED3-7887855B5C3F}" dt="2024-04-30T16:57:53.952" v="76" actId="478"/>
            <ac:spMkLst>
              <pc:docMk/>
              <pc:sldMasterMk cId="1468923052" sldId="2147483648"/>
              <pc:sldLayoutMk cId="2515741970" sldId="2147483665"/>
              <ac:spMk id="6" creationId="{CA3CB49D-6037-D654-139D-27D28DCF05C0}"/>
            </ac:spMkLst>
          </pc:spChg>
          <pc:spChg chg="add mod">
            <ac:chgData name="pantelis balaouras" userId="25e8755020fc1734" providerId="LiveId" clId="{B718DC6F-99A5-40FC-9ED3-7887855B5C3F}" dt="2024-04-30T16:57:54.694" v="77"/>
            <ac:spMkLst>
              <pc:docMk/>
              <pc:sldMasterMk cId="1468923052" sldId="2147483648"/>
              <pc:sldLayoutMk cId="2515741970" sldId="2147483665"/>
              <ac:spMk id="7" creationId="{2CDFBAF4-5632-6FBB-50EC-C9CF34610FDA}"/>
            </ac:spMkLst>
          </pc:spChg>
        </pc:sldLayoutChg>
        <pc:sldLayoutChg chg="addSp delSp modSp">
          <pc:chgData name="pantelis balaouras" userId="25e8755020fc1734" providerId="LiveId" clId="{B718DC6F-99A5-40FC-9ED3-7887855B5C3F}" dt="2024-04-30T16:57:59.091" v="79"/>
          <pc:sldLayoutMkLst>
            <pc:docMk/>
            <pc:sldMasterMk cId="1468923052" sldId="2147483648"/>
            <pc:sldLayoutMk cId="2336866591" sldId="2147483666"/>
          </pc:sldLayoutMkLst>
          <pc:spChg chg="del">
            <ac:chgData name="pantelis balaouras" userId="25e8755020fc1734" providerId="LiveId" clId="{B718DC6F-99A5-40FC-9ED3-7887855B5C3F}" dt="2024-04-30T16:57:58.432" v="78" actId="478"/>
            <ac:spMkLst>
              <pc:docMk/>
              <pc:sldMasterMk cId="1468923052" sldId="2147483648"/>
              <pc:sldLayoutMk cId="2336866591" sldId="2147483666"/>
              <ac:spMk id="4" creationId="{28198CF2-91B3-6C1C-0A93-DC5CB01069DA}"/>
            </ac:spMkLst>
          </pc:spChg>
          <pc:spChg chg="add mod">
            <ac:chgData name="pantelis balaouras" userId="25e8755020fc1734" providerId="LiveId" clId="{B718DC6F-99A5-40FC-9ED3-7887855B5C3F}" dt="2024-04-30T16:57:59.091" v="79"/>
            <ac:spMkLst>
              <pc:docMk/>
              <pc:sldMasterMk cId="1468923052" sldId="2147483648"/>
              <pc:sldLayoutMk cId="2336866591" sldId="2147483666"/>
              <ac:spMk id="5" creationId="{09D64D58-096A-9025-EEEA-91B420E78EFB}"/>
            </ac:spMkLst>
          </pc:spChg>
        </pc:sldLayoutChg>
      </pc:sldMasterChg>
    </pc:docChg>
  </pc:docChgLst>
  <pc:docChgLst>
    <pc:chgData name="pantelis balaouras" userId="25e8755020fc1734" providerId="LiveId" clId="{49ED9723-7474-4F58-B36C-CDD310F8B9C5}"/>
    <pc:docChg chg="custSel modSld">
      <pc:chgData name="pantelis balaouras" userId="25e8755020fc1734" providerId="LiveId" clId="{49ED9723-7474-4F58-B36C-CDD310F8B9C5}" dt="2024-05-01T19:40:09.614" v="39" actId="1076"/>
      <pc:docMkLst>
        <pc:docMk/>
      </pc:docMkLst>
      <pc:sldChg chg="addSp delSp modSp mod">
        <pc:chgData name="pantelis balaouras" userId="25e8755020fc1734" providerId="LiveId" clId="{49ED9723-7474-4F58-B36C-CDD310F8B9C5}" dt="2024-05-01T19:36:31.490" v="1"/>
        <pc:sldMkLst>
          <pc:docMk/>
          <pc:sldMk cId="2033093179" sldId="420"/>
        </pc:sldMkLst>
        <pc:spChg chg="add mod">
          <ac:chgData name="pantelis balaouras" userId="25e8755020fc1734" providerId="LiveId" clId="{49ED9723-7474-4F58-B36C-CDD310F8B9C5}" dt="2024-05-01T19:36:31.490" v="1"/>
          <ac:spMkLst>
            <pc:docMk/>
            <pc:sldMk cId="2033093179" sldId="420"/>
            <ac:spMk id="2" creationId="{7E2CFF94-6241-3249-9993-85505593B14A}"/>
          </ac:spMkLst>
        </pc:spChg>
        <pc:picChg chg="add mod">
          <ac:chgData name="pantelis balaouras" userId="25e8755020fc1734" providerId="LiveId" clId="{49ED9723-7474-4F58-B36C-CDD310F8B9C5}" dt="2024-05-01T19:36:31.490" v="1"/>
          <ac:picMkLst>
            <pc:docMk/>
            <pc:sldMk cId="2033093179" sldId="420"/>
            <ac:picMk id="3" creationId="{A39686C2-C932-70FD-0E8B-49B2C8026405}"/>
          </ac:picMkLst>
        </pc:picChg>
        <pc:picChg chg="del">
          <ac:chgData name="pantelis balaouras" userId="25e8755020fc1734" providerId="LiveId" clId="{49ED9723-7474-4F58-B36C-CDD310F8B9C5}" dt="2024-05-01T19:36:30.265" v="0" actId="478"/>
          <ac:picMkLst>
            <pc:docMk/>
            <pc:sldMk cId="2033093179" sldId="420"/>
            <ac:picMk id="15" creationId="{4313419D-52B3-4469-9529-313D9EB0AF33}"/>
          </ac:picMkLst>
        </pc:picChg>
      </pc:sldChg>
      <pc:sldChg chg="addSp delSp modSp mod">
        <pc:chgData name="pantelis balaouras" userId="25e8755020fc1734" providerId="LiveId" clId="{49ED9723-7474-4F58-B36C-CDD310F8B9C5}" dt="2024-05-01T19:36:45.155" v="3"/>
        <pc:sldMkLst>
          <pc:docMk/>
          <pc:sldMk cId="3880318597" sldId="437"/>
        </pc:sldMkLst>
        <pc:spChg chg="add mod">
          <ac:chgData name="pantelis balaouras" userId="25e8755020fc1734" providerId="LiveId" clId="{49ED9723-7474-4F58-B36C-CDD310F8B9C5}" dt="2024-05-01T19:36:45.155" v="3"/>
          <ac:spMkLst>
            <pc:docMk/>
            <pc:sldMk cId="3880318597" sldId="437"/>
            <ac:spMk id="2" creationId="{C92279B7-551E-527C-59A3-A139DFC79500}"/>
          </ac:spMkLst>
        </pc:spChg>
        <pc:picChg chg="add mod">
          <ac:chgData name="pantelis balaouras" userId="25e8755020fc1734" providerId="LiveId" clId="{49ED9723-7474-4F58-B36C-CDD310F8B9C5}" dt="2024-05-01T19:36:45.155" v="3"/>
          <ac:picMkLst>
            <pc:docMk/>
            <pc:sldMk cId="3880318597" sldId="437"/>
            <ac:picMk id="3" creationId="{50D37B07-666A-A956-9B58-FE703D77ADBA}"/>
          </ac:picMkLst>
        </pc:picChg>
        <pc:picChg chg="del">
          <ac:chgData name="pantelis balaouras" userId="25e8755020fc1734" providerId="LiveId" clId="{49ED9723-7474-4F58-B36C-CDD310F8B9C5}" dt="2024-05-01T19:36:44.583" v="2" actId="478"/>
          <ac:picMkLst>
            <pc:docMk/>
            <pc:sldMk cId="3880318597" sldId="437"/>
            <ac:picMk id="15" creationId="{4313419D-52B3-4469-9529-313D9EB0AF33}"/>
          </ac:picMkLst>
        </pc:picChg>
      </pc:sldChg>
      <pc:sldChg chg="addSp modSp">
        <pc:chgData name="pantelis balaouras" userId="25e8755020fc1734" providerId="LiveId" clId="{49ED9723-7474-4F58-B36C-CDD310F8B9C5}" dt="2024-05-01T19:37:01.370" v="4"/>
        <pc:sldMkLst>
          <pc:docMk/>
          <pc:sldMk cId="3002892622" sldId="458"/>
        </pc:sldMkLst>
        <pc:spChg chg="add mod">
          <ac:chgData name="pantelis balaouras" userId="25e8755020fc1734" providerId="LiveId" clId="{49ED9723-7474-4F58-B36C-CDD310F8B9C5}" dt="2024-05-01T19:37:01.370" v="4"/>
          <ac:spMkLst>
            <pc:docMk/>
            <pc:sldMk cId="3002892622" sldId="458"/>
            <ac:spMk id="3" creationId="{7FAE7BD1-51DF-F5A5-DDBE-6B6217B2D6A3}"/>
          </ac:spMkLst>
        </pc:spChg>
        <pc:picChg chg="add mod">
          <ac:chgData name="pantelis balaouras" userId="25e8755020fc1734" providerId="LiveId" clId="{49ED9723-7474-4F58-B36C-CDD310F8B9C5}" dt="2024-05-01T19:37:01.370" v="4"/>
          <ac:picMkLst>
            <pc:docMk/>
            <pc:sldMk cId="3002892622" sldId="458"/>
            <ac:picMk id="2" creationId="{0629C4BE-F03E-CE6A-70C8-380F8E19AF30}"/>
          </ac:picMkLst>
        </pc:picChg>
      </pc:sldChg>
      <pc:sldChg chg="addSp modSp mod modClrScheme chgLayout">
        <pc:chgData name="pantelis balaouras" userId="25e8755020fc1734" providerId="LiveId" clId="{49ED9723-7474-4F58-B36C-CDD310F8B9C5}" dt="2024-05-01T19:40:09.614" v="39" actId="1076"/>
        <pc:sldMkLst>
          <pc:docMk/>
          <pc:sldMk cId="3622300782" sldId="469"/>
        </pc:sldMkLst>
        <pc:spChg chg="add mod">
          <ac:chgData name="pantelis balaouras" userId="25e8755020fc1734" providerId="LiveId" clId="{49ED9723-7474-4F58-B36C-CDD310F8B9C5}" dt="2024-05-01T19:37:45.551" v="7"/>
          <ac:spMkLst>
            <pc:docMk/>
            <pc:sldMk cId="3622300782" sldId="469"/>
            <ac:spMk id="3" creationId="{9BE12964-B761-55BD-FD66-7B0F45D96B29}"/>
          </ac:spMkLst>
        </pc:spChg>
        <pc:spChg chg="mod ord">
          <ac:chgData name="pantelis balaouras" userId="25e8755020fc1734" providerId="LiveId" clId="{49ED9723-7474-4F58-B36C-CDD310F8B9C5}" dt="2024-05-01T19:39:17.013" v="33" actId="255"/>
          <ac:spMkLst>
            <pc:docMk/>
            <pc:sldMk cId="3622300782" sldId="469"/>
            <ac:spMk id="4" creationId="{E47D0821-8573-4002-9B33-F43C68A1D403}"/>
          </ac:spMkLst>
        </pc:spChg>
        <pc:spChg chg="mod ord">
          <ac:chgData name="pantelis balaouras" userId="25e8755020fc1734" providerId="LiveId" clId="{49ED9723-7474-4F58-B36C-CDD310F8B9C5}" dt="2024-05-01T19:39:51.661" v="37" actId="207"/>
          <ac:spMkLst>
            <pc:docMk/>
            <pc:sldMk cId="3622300782" sldId="469"/>
            <ac:spMk id="5" creationId="{FAA18648-8A7B-40D3-A066-80FDB05B7DF4}"/>
          </ac:spMkLst>
        </pc:spChg>
        <pc:spChg chg="mod">
          <ac:chgData name="pantelis balaouras" userId="25e8755020fc1734" providerId="LiveId" clId="{49ED9723-7474-4F58-B36C-CDD310F8B9C5}" dt="2024-05-01T19:38:15.892" v="9" actId="1076"/>
          <ac:spMkLst>
            <pc:docMk/>
            <pc:sldMk cId="3622300782" sldId="469"/>
            <ac:spMk id="9" creationId="{C0E15E17-706E-48A8-A396-DF166E4CA260}"/>
          </ac:spMkLst>
        </pc:spChg>
        <pc:picChg chg="add mod">
          <ac:chgData name="pantelis balaouras" userId="25e8755020fc1734" providerId="LiveId" clId="{49ED9723-7474-4F58-B36C-CDD310F8B9C5}" dt="2024-05-01T19:37:45.551" v="7"/>
          <ac:picMkLst>
            <pc:docMk/>
            <pc:sldMk cId="3622300782" sldId="469"/>
            <ac:picMk id="2" creationId="{FF5E93FC-5850-6A94-F20F-D23CFCE0B940}"/>
          </ac:picMkLst>
        </pc:picChg>
        <pc:picChg chg="mod">
          <ac:chgData name="pantelis balaouras" userId="25e8755020fc1734" providerId="LiveId" clId="{49ED9723-7474-4F58-B36C-CDD310F8B9C5}" dt="2024-05-01T19:40:09.614" v="39" actId="1076"/>
          <ac:picMkLst>
            <pc:docMk/>
            <pc:sldMk cId="3622300782" sldId="469"/>
            <ac:picMk id="6" creationId="{AD42D5B6-C50A-4CDB-A9B5-221C3212C95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AE6F319F-557A-4033-9A7E-7B30C1709D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ED24FFA-E381-4D15-9323-2E7F167B5D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0361F-8793-4678-8399-75402180233D}" type="datetimeFigureOut">
              <a:rPr lang="el-GR" smtClean="0"/>
              <a:t>26/6/2024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7A14582-B00E-403A-B9F6-8137B447B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9BBD3CB-00AE-4B41-B6C8-39534586D0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EE3A-1E6C-47AF-A0C5-588F1B9CC39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3068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42A8D-6A8A-4D0C-BE99-5FB2E4FC1A13}" type="datetimeFigureOut">
              <a:rPr lang="el-GR" smtClean="0"/>
              <a:t>26/6/2024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90C62-02BA-4B64-96F1-99D7E3BEEE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630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8584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3937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5111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656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9294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6858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3983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155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https://www.youtube.com/watch?v=5YbVnT7tafM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113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2286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5236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932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8792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205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2201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2316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0176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959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D890C62-02BA-4B64-96F1-99D7E3BEEE56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986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3" descr="C:\Users\Georgia-Work\AppData\Roaming\Skype\georgia.aristidou\media_messaging\media_cache\^DD49E969C8C275A0BF0095F3F01442BBA23C6B6D6D2A977CE4^pimgpsh_fullsize_distr.jpg">
            <a:extLst>
              <a:ext uri="{FF2B5EF4-FFF2-40B4-BE49-F238E27FC236}">
                <a16:creationId xmlns:a16="http://schemas.microsoft.com/office/drawing/2014/main" id="{4B636493-E712-4242-8B67-E8BA2B31C8A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1295"/>
            <a:ext cx="168402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97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bmodul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85AC0203-B144-4B95-B9C1-17443F665396}"/>
              </a:ext>
            </a:extLst>
          </p:cNvPr>
          <p:cNvSpPr/>
          <p:nvPr userDrawn="1"/>
        </p:nvSpPr>
        <p:spPr>
          <a:xfrm>
            <a:off x="0" y="2218305"/>
            <a:ext cx="12192001" cy="3787362"/>
          </a:xfrm>
          <a:custGeom>
            <a:avLst/>
            <a:gdLst>
              <a:gd name="connsiteX0" fmla="*/ 0 w 12192001"/>
              <a:gd name="connsiteY0" fmla="*/ 0 h 3787362"/>
              <a:gd name="connsiteX1" fmla="*/ 12192001 w 12192001"/>
              <a:gd name="connsiteY1" fmla="*/ 0 h 3787362"/>
              <a:gd name="connsiteX2" fmla="*/ 12192001 w 12192001"/>
              <a:gd name="connsiteY2" fmla="*/ 3787362 h 3787362"/>
              <a:gd name="connsiteX3" fmla="*/ 0 w 12192001"/>
              <a:gd name="connsiteY3" fmla="*/ 3787362 h 3787362"/>
              <a:gd name="connsiteX4" fmla="*/ 0 w 12192001"/>
              <a:gd name="connsiteY4" fmla="*/ 0 h 37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3787362" fill="none" extrusionOk="0">
                <a:moveTo>
                  <a:pt x="0" y="0"/>
                </a:moveTo>
                <a:cubicBezTo>
                  <a:pt x="5267857" y="115912"/>
                  <a:pt x="10534044" y="115906"/>
                  <a:pt x="12192001" y="0"/>
                </a:cubicBezTo>
                <a:cubicBezTo>
                  <a:pt x="12023287" y="884214"/>
                  <a:pt x="12337058" y="2861203"/>
                  <a:pt x="12192001" y="3787362"/>
                </a:cubicBezTo>
                <a:cubicBezTo>
                  <a:pt x="6856763" y="3858406"/>
                  <a:pt x="3552369" y="3797966"/>
                  <a:pt x="0" y="3787362"/>
                </a:cubicBezTo>
                <a:cubicBezTo>
                  <a:pt x="-168955" y="3245399"/>
                  <a:pt x="-23238" y="1332813"/>
                  <a:pt x="0" y="0"/>
                </a:cubicBezTo>
                <a:close/>
              </a:path>
              <a:path w="12192001" h="3787362" stroke="0" extrusionOk="0">
                <a:moveTo>
                  <a:pt x="0" y="0"/>
                </a:moveTo>
                <a:cubicBezTo>
                  <a:pt x="4883943" y="25039"/>
                  <a:pt x="6582665" y="-133"/>
                  <a:pt x="12192001" y="0"/>
                </a:cubicBezTo>
                <a:cubicBezTo>
                  <a:pt x="12322435" y="1274441"/>
                  <a:pt x="12072005" y="3367144"/>
                  <a:pt x="12192001" y="3787362"/>
                </a:cubicBezTo>
                <a:cubicBezTo>
                  <a:pt x="10180307" y="3658891"/>
                  <a:pt x="3276446" y="3637757"/>
                  <a:pt x="0" y="3787362"/>
                </a:cubicBezTo>
                <a:cubicBezTo>
                  <a:pt x="-18279" y="2559161"/>
                  <a:pt x="166913" y="1839966"/>
                  <a:pt x="0" y="0"/>
                </a:cubicBezTo>
                <a:close/>
              </a:path>
            </a:pathLst>
          </a:custGeom>
          <a:solidFill>
            <a:srgbClr val="DDE0E5"/>
          </a:solidFill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9431835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marL="285750" lvl="0" indent="-285750" algn="ctr">
              <a:buFont typeface="Wingdings" panose="05000000000000000000" pitchFamily="2" charset="2"/>
              <a:buChar char="§"/>
            </a:pPr>
            <a:endParaRPr lang="el-GR">
              <a:solidFill>
                <a:schemeClr val="tx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2E2F149-5B82-4AC0-9047-B6440DBA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0515600" cy="618346"/>
          </a:xfrm>
        </p:spPr>
        <p:txBody>
          <a:bodyPr>
            <a:noAutofit/>
          </a:bodyPr>
          <a:lstStyle>
            <a:lvl1pPr>
              <a:defRPr lang="el-GR" sz="2200" kern="1200" dirty="0">
                <a:solidFill>
                  <a:srgbClr val="C01E2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00" y="2218304"/>
            <a:ext cx="7872768" cy="3787361"/>
          </a:xfrm>
        </p:spPr>
        <p:txBody>
          <a:bodyPr/>
          <a:lstStyle>
            <a:lvl1pPr marL="228600" indent="-228600">
              <a:buClr>
                <a:srgbClr val="C00000"/>
              </a:buClr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+mn-lt"/>
              </a:defRPr>
            </a:lvl1pPr>
            <a:lvl2pPr marL="685800" indent="-228600">
              <a:buClr>
                <a:srgbClr val="C00000"/>
              </a:buClr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>
              <a:buClr>
                <a:srgbClr val="C00000"/>
              </a:buClr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>
              <a:buClr>
                <a:srgbClr val="C00000"/>
              </a:buClr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>
              <a:buClr>
                <a:srgbClr val="C00000"/>
              </a:buClr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+mn-lt"/>
              </a:defRPr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15B9CD0-664A-1A57-5482-64081E3C8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9835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</p:spPr>
      </p:pic>
      <p:pic>
        <p:nvPicPr>
          <p:cNvPr id="6" name="Εικόνα 5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8AD8DA09-CA51-90FC-C37F-AA4EB941D2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52422" y="61782"/>
            <a:ext cx="473524" cy="82781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" y="6431328"/>
            <a:ext cx="2085654" cy="3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all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FC282D51-334C-492B-9A39-B63B0DF2D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lang="el-GR" sz="4000" b="0" kern="1200" dirty="0" smtClean="0">
                <a:solidFill>
                  <a:schemeClr val="tx1"/>
                </a:solidFill>
                <a:latin typeface="Gill Sans Nova" panose="020B0602020104020203" pitchFamily="34" charset="0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10" name="TextBox 80">
            <a:extLst>
              <a:ext uri="{FF2B5EF4-FFF2-40B4-BE49-F238E27FC236}">
                <a16:creationId xmlns:a16="http://schemas.microsoft.com/office/drawing/2014/main" id="{79C9303C-96F0-47F7-8FD2-205DF32B6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99" y="5260932"/>
            <a:ext cx="2562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>
                <a:solidFill>
                  <a:srgbClr val="FFFFFF"/>
                </a:solidFill>
                <a:latin typeface="Impact" panose="020B0806030902050204" pitchFamily="34" charset="0"/>
              </a:rPr>
              <a:t>2. Empower</a:t>
            </a:r>
          </a:p>
        </p:txBody>
      </p:sp>
      <p:sp>
        <p:nvSpPr>
          <p:cNvPr id="11" name="TextBox 81">
            <a:extLst>
              <a:ext uri="{FF2B5EF4-FFF2-40B4-BE49-F238E27FC236}">
                <a16:creationId xmlns:a16="http://schemas.microsoft.com/office/drawing/2014/main" id="{DA09FF50-0927-454B-AFBE-BC816B37A0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12132" y="5231422"/>
            <a:ext cx="2465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>
                <a:solidFill>
                  <a:srgbClr val="FFFFFF"/>
                </a:solidFill>
                <a:latin typeface="Impact" panose="020B0806030902050204" pitchFamily="34" charset="0"/>
              </a:rPr>
              <a:t>3. Participate</a:t>
            </a:r>
          </a:p>
        </p:txBody>
      </p:sp>
      <p:sp>
        <p:nvSpPr>
          <p:cNvPr id="13" name="TextBox 80">
            <a:extLst>
              <a:ext uri="{FF2B5EF4-FFF2-40B4-BE49-F238E27FC236}">
                <a16:creationId xmlns:a16="http://schemas.microsoft.com/office/drawing/2014/main" id="{D64053F3-B864-46DB-814C-6742DA12C8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1260" y="2409476"/>
            <a:ext cx="25096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 sz="2800">
                <a:solidFill>
                  <a:srgbClr val="FFFFFF"/>
                </a:solidFill>
                <a:latin typeface="Impact" panose="020B0806030902050204" pitchFamily="34" charset="0"/>
              </a:rPr>
              <a:t>1. Prevent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422E4BA-8C61-60DE-25F8-335B91431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9835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9E7C37E-A457-1396-C30F-E6C37DEB4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9835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</p:spPr>
      </p:pic>
      <p:pic>
        <p:nvPicPr>
          <p:cNvPr id="2" name="Εικόνα 1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0974A85F-3A88-CEEA-7639-BFA4470EC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635" y="365125"/>
            <a:ext cx="591924" cy="1059378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" y="6431328"/>
            <a:ext cx="2085654" cy="3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99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2B5C26-F28B-4AA9-BD2D-9793B5ACAA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1079999"/>
            <a:ext cx="10515600" cy="893179"/>
          </a:xfrm>
        </p:spPr>
        <p:txBody>
          <a:bodyPr>
            <a:normAutofit/>
          </a:bodyPr>
          <a:lstStyle>
            <a:lvl1pPr>
              <a:defRPr lang="el-GR" sz="3600" b="1" kern="1200" dirty="0">
                <a:solidFill>
                  <a:srgbClr val="203864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n-US"/>
              <a:t>Unit 1</a:t>
            </a:r>
            <a:br>
              <a:rPr lang="en-US"/>
            </a:br>
            <a:r>
              <a:rPr lang="el-GR"/>
              <a:t>Στυλ κύριου τίτλου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2867843-C85E-4F95-822E-2E2E06813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000" y="2160000"/>
            <a:ext cx="5157787" cy="503020"/>
          </a:xfrm>
        </p:spPr>
        <p:txBody>
          <a:bodyPr anchor="b">
            <a:normAutofit/>
          </a:bodyPr>
          <a:lstStyle>
            <a:lvl1pPr marL="0" indent="0"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8468A7D-D857-4528-93D4-75CB428F4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000" y="2687950"/>
            <a:ext cx="10515600" cy="3684588"/>
          </a:xfrm>
        </p:spPr>
        <p:txBody>
          <a:bodyPr/>
          <a:lstStyle>
            <a:lvl1pPr>
              <a:lnSpc>
                <a:spcPct val="150000"/>
              </a:lnSpc>
              <a:buClr>
                <a:srgbClr val="C01E24"/>
              </a:buClr>
              <a:defRPr>
                <a:latin typeface="+mn-lt"/>
              </a:defRPr>
            </a:lvl1pPr>
            <a:lvl2pPr>
              <a:lnSpc>
                <a:spcPct val="150000"/>
              </a:lnSpc>
              <a:buClr>
                <a:srgbClr val="C01E24"/>
              </a:buClr>
              <a:defRPr>
                <a:latin typeface="+mn-lt"/>
              </a:defRPr>
            </a:lvl2pPr>
            <a:lvl3pPr>
              <a:lnSpc>
                <a:spcPct val="150000"/>
              </a:lnSpc>
              <a:buClr>
                <a:srgbClr val="C01E24"/>
              </a:buClr>
              <a:defRPr>
                <a:latin typeface="+mn-lt"/>
              </a:defRPr>
            </a:lvl3pPr>
            <a:lvl4pPr>
              <a:lnSpc>
                <a:spcPct val="150000"/>
              </a:lnSpc>
              <a:buClr>
                <a:srgbClr val="C01E24"/>
              </a:buClr>
              <a:defRPr>
                <a:latin typeface="+mn-lt"/>
              </a:defRPr>
            </a:lvl4pPr>
            <a:lvl5pPr>
              <a:lnSpc>
                <a:spcPct val="150000"/>
              </a:lnSpc>
              <a:buClr>
                <a:srgbClr val="C01E24"/>
              </a:buClr>
              <a:defRPr>
                <a:latin typeface="+mn-lt"/>
              </a:defRPr>
            </a:lvl5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2D2C6E2-DA3C-03C5-4B1D-9DB2EFCDEC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9835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</p:spPr>
      </p:pic>
      <p:pic>
        <p:nvPicPr>
          <p:cNvPr id="5" name="Εικόνα 4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B601D7AC-22F9-68D2-2485-EF228EEDE2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52422" y="61782"/>
            <a:ext cx="473524" cy="82781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" y="6431328"/>
            <a:ext cx="2085654" cy="3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85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nit slide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E2F149-5B82-4AC0-9047-B6440DBA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1059692" cy="605096"/>
          </a:xfrm>
        </p:spPr>
        <p:txBody>
          <a:bodyPr>
            <a:normAutofit/>
          </a:bodyPr>
          <a:lstStyle>
            <a:lvl1pPr>
              <a:defRPr lang="el-GR" sz="2800" b="1" kern="1200" dirty="0">
                <a:solidFill>
                  <a:srgbClr val="203864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5852132" cy="486597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2B11A1E7-A92D-4ADD-A414-173299287A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98623"/>
            <a:ext cx="8709225" cy="32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buClr>
                <a:schemeClr val="bg1"/>
              </a:buClr>
              <a:buSzPct val="140000"/>
            </a:pPr>
            <a:r>
              <a:rPr lang="en-US" altLang="el-G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+mj-lt"/>
              </a:rPr>
              <a:t>4.2</a:t>
            </a:r>
            <a:r>
              <a:rPr lang="en-US" altLang="el-G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l-GR" altLang="el-G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Εφαρμογές υγείας για </a:t>
            </a:r>
            <a:r>
              <a:rPr lang="el-GR" altLang="el-GR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ρουτίνες</a:t>
            </a:r>
            <a:r>
              <a:rPr lang="el-GR" altLang="el-G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ξεκούρασης</a:t>
            </a:r>
            <a:endParaRPr lang="en-US" altLang="el-G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4" name="Εικόνα 3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A36E9AEE-CF4B-71A4-5EBB-574F1E021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31" y="6258144"/>
            <a:ext cx="311004" cy="5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8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nit slid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508F4D-74CD-4DC9-8CC6-A32508E7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1396576" cy="599188"/>
          </a:xfrm>
        </p:spPr>
        <p:txBody>
          <a:bodyPr>
            <a:normAutofit/>
          </a:bodyPr>
          <a:lstStyle>
            <a:lvl1pPr>
              <a:defRPr lang="el-GR" sz="2800" b="1" kern="1200" dirty="0">
                <a:solidFill>
                  <a:srgbClr val="203864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83499B-D787-4204-9DCD-5D794F92B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9" y="1800000"/>
            <a:ext cx="5409663" cy="4893408"/>
          </a:xfrm>
        </p:spPr>
        <p:txBody>
          <a:bodyPr/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CB6C04F-453F-4B55-9704-E13D0B2BC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00000"/>
            <a:ext cx="5782377" cy="489340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pic>
        <p:nvPicPr>
          <p:cNvPr id="5" name="Εικόνα 4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22E2C5BC-041B-E0DB-5C32-C01D4FD31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31" y="6258144"/>
            <a:ext cx="311004" cy="556610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2CDFBAF4-5632-6FBB-50EC-C9CF34610F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98623"/>
            <a:ext cx="8709225" cy="32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buClr>
                <a:schemeClr val="bg1"/>
              </a:buClr>
              <a:buSzPct val="140000"/>
            </a:pPr>
            <a:r>
              <a:rPr lang="en-US" altLang="el-G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+mj-lt"/>
              </a:rPr>
              <a:t>4.2</a:t>
            </a:r>
            <a:r>
              <a:rPr lang="en-US" altLang="el-G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altLang="el-G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Health Apps for Rest Routines</a:t>
            </a:r>
          </a:p>
        </p:txBody>
      </p:sp>
    </p:spTree>
    <p:extLst>
      <p:ext uri="{BB962C8B-B14F-4D97-AF65-F5344CB8AC3E}">
        <p14:creationId xmlns:p14="http://schemas.microsoft.com/office/powerpoint/2010/main" val="251574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bmodule other 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E2F149-5B82-4AC0-9047-B6440DBA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1059692" cy="728162"/>
          </a:xfrm>
        </p:spPr>
        <p:txBody>
          <a:bodyPr>
            <a:normAutofit/>
          </a:bodyPr>
          <a:lstStyle>
            <a:lvl1pPr>
              <a:defRPr lang="el-GR" sz="2400" b="1" kern="1200" dirty="0">
                <a:solidFill>
                  <a:srgbClr val="203864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2459736"/>
            <a:ext cx="11059693" cy="3941326"/>
          </a:xfrm>
        </p:spPr>
        <p:txBody>
          <a:bodyPr/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09D64D58-096A-9025-EEEA-91B420E78E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98623"/>
            <a:ext cx="8709225" cy="32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buClr>
                <a:schemeClr val="bg1"/>
              </a:buClr>
              <a:buSzPct val="140000"/>
            </a:pPr>
            <a:r>
              <a:rPr lang="en-US" altLang="el-G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+mj-lt"/>
              </a:rPr>
              <a:t>4.2</a:t>
            </a:r>
            <a:r>
              <a:rPr lang="en-US" altLang="el-G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altLang="el-G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Health Apps for Rest Routines</a:t>
            </a:r>
          </a:p>
        </p:txBody>
      </p:sp>
    </p:spTree>
    <p:extLst>
      <p:ext uri="{BB962C8B-B14F-4D97-AF65-F5344CB8AC3E}">
        <p14:creationId xmlns:p14="http://schemas.microsoft.com/office/powerpoint/2010/main" val="233686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46BB58A-A75B-4A0C-BE6F-D0731393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5648635-3CA0-4F1E-817C-A6E98ACC2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5B5D2D-F1A2-4F99-B9AD-6FD2B8D1E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040FA-9906-4CC1-BC45-485E7EF45242}" type="datetimeFigureOut">
              <a:rPr lang="el-GR" smtClean="0"/>
              <a:t>26/6/2024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903A71A-FD73-44B7-9409-E37DDE72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06CDE5E-65B0-4D9D-8085-7599318D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72DE-A66B-47C0-8B9C-780E58F2F0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892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65" r:id="rId6"/>
    <p:sldLayoutId id="2147483666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03864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01E24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01E24"/>
        </a:buClr>
        <a:buSzPct val="12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01E2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01E2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01E2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YbVnT7taf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hyperlink" Target="https://pixabay.com/service/license/" TargetMode="External"/><Relationship Id="rId4" Type="http://schemas.openxmlformats.org/officeDocument/2006/relationships/hyperlink" Target="https://pixabay.com/vectors/webdesign-design-man-fellow-2389478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lepsis.gr/" TargetMode="External"/><Relationship Id="rId13" Type="http://schemas.openxmlformats.org/officeDocument/2006/relationships/image" Target="../media/image17.jpeg"/><Relationship Id="rId18" Type="http://schemas.openxmlformats.org/officeDocument/2006/relationships/hyperlink" Target="http://www.amsed.fr/" TargetMode="External"/><Relationship Id="rId3" Type="http://schemas.openxmlformats.org/officeDocument/2006/relationships/image" Target="../media/image12.jpeg"/><Relationship Id="rId21" Type="http://schemas.openxmlformats.org/officeDocument/2006/relationships/image" Target="../media/image21.jpg"/><Relationship Id="rId7" Type="http://schemas.openxmlformats.org/officeDocument/2006/relationships/image" Target="../media/image14.jpeg"/><Relationship Id="rId12" Type="http://schemas.openxmlformats.org/officeDocument/2006/relationships/hyperlink" Target="https://www.media-k.eu/" TargetMode="Externa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oordina-oerh.com/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5" Type="http://schemas.openxmlformats.org/officeDocument/2006/relationships/hyperlink" Target="http://www.connexions.gr/" TargetMode="External"/><Relationship Id="rId10" Type="http://schemas.openxmlformats.org/officeDocument/2006/relationships/hyperlink" Target="http://www.uv.es/" TargetMode="External"/><Relationship Id="rId19" Type="http://schemas.openxmlformats.org/officeDocument/2006/relationships/hyperlink" Target="http://www.resetcy.com/" TargetMode="External"/><Relationship Id="rId4" Type="http://schemas.openxmlformats.org/officeDocument/2006/relationships/hyperlink" Target="https://www.w-hs.de/" TargetMode="External"/><Relationship Id="rId9" Type="http://schemas.openxmlformats.org/officeDocument/2006/relationships/image" Target="../media/image15.jpeg"/><Relationship Id="rId14" Type="http://schemas.openxmlformats.org/officeDocument/2006/relationships/hyperlink" Target="https://www.oxfamitalia.org/" TargetMode="External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8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red-dart-arrow-hitting-target-center-dartboard_28563661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eepik.com/free-vector/red-dart-arrow-hitting-target-center-dartboard_28563661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reepik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122BC770-408C-50C8-126F-18790E99F2CB}"/>
              </a:ext>
            </a:extLst>
          </p:cNvPr>
          <p:cNvSpPr txBox="1">
            <a:spLocks/>
          </p:cNvSpPr>
          <p:nvPr/>
        </p:nvSpPr>
        <p:spPr>
          <a:xfrm>
            <a:off x="4310344" y="3513902"/>
            <a:ext cx="7881656" cy="201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3E9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l" rtl="0">
              <a:spcAft>
                <a:spcPts val="600"/>
              </a:spcAft>
            </a:pPr>
            <a:r>
              <a:rPr lang="en-US" sz="3400" b="1" kern="1200" dirty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Ενότητα 4 – </a:t>
            </a:r>
            <a:r>
              <a:rPr lang="el-GR" sz="3400" b="1" dirty="0">
                <a:solidFill>
                  <a:srgbClr val="C00000"/>
                </a:solidFill>
                <a:effectLst/>
                <a:latin typeface="+mj-lt"/>
              </a:rPr>
              <a:t>Συνεδρία Βιωματικής </a:t>
            </a:r>
            <a:r>
              <a:rPr lang="el-GR" sz="3400" b="1" dirty="0" smtClean="0">
                <a:solidFill>
                  <a:srgbClr val="C00000"/>
                </a:solidFill>
                <a:effectLst/>
                <a:latin typeface="+mj-lt"/>
              </a:rPr>
              <a:t>Κατάρτισης</a:t>
            </a:r>
            <a:r>
              <a:rPr lang="en-US" sz="3400" b="1" dirty="0" smtClean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kern="1200" dirty="0" smtClean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(</a:t>
            </a:r>
            <a:r>
              <a:rPr lang="en-US" sz="2400" b="1" kern="1200" dirty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4.2)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Εφαρμογές υγείας για ρουτίνες </a:t>
            </a:r>
            <a:r>
              <a:rPr lang="el-GR" sz="3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ξεκούρασης</a:t>
            </a:r>
            <a:endParaRPr lang="en-US" sz="3400" b="1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7AD4A93-931E-A31D-52A4-60E47B032034}"/>
              </a:ext>
            </a:extLst>
          </p:cNvPr>
          <p:cNvSpPr/>
          <p:nvPr/>
        </p:nvSpPr>
        <p:spPr>
          <a:xfrm>
            <a:off x="-2" y="671930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08F5D6B-3FD6-2800-C5A1-3C9A7908BC37}"/>
              </a:ext>
            </a:extLst>
          </p:cNvPr>
          <p:cNvSpPr/>
          <p:nvPr/>
        </p:nvSpPr>
        <p:spPr>
          <a:xfrm>
            <a:off x="2609" y="1507751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63E7FEB-73DF-67ED-3B6B-EFAC8BBCBDE5}"/>
              </a:ext>
            </a:extLst>
          </p:cNvPr>
          <p:cNvSpPr/>
          <p:nvPr/>
        </p:nvSpPr>
        <p:spPr>
          <a:xfrm>
            <a:off x="-56" y="2302518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296058F-B1EF-E3C5-E1C3-C7D0F3D64C9C}"/>
              </a:ext>
            </a:extLst>
          </p:cNvPr>
          <p:cNvSpPr/>
          <p:nvPr/>
        </p:nvSpPr>
        <p:spPr>
          <a:xfrm>
            <a:off x="-2" y="3170974"/>
            <a:ext cx="722376" cy="868136"/>
          </a:xfrm>
          <a:prstGeom prst="rect">
            <a:avLst/>
          </a:prstGeom>
          <a:solidFill>
            <a:srgbClr val="C01E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4</a:t>
            </a:r>
            <a:endParaRPr lang="el-GR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8D1A44D9-A0E1-CEEC-8556-1AF31A36C35E}"/>
              </a:ext>
            </a:extLst>
          </p:cNvPr>
          <p:cNvSpPr/>
          <p:nvPr/>
        </p:nvSpPr>
        <p:spPr>
          <a:xfrm>
            <a:off x="1655" y="4036937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5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Εικόνα 10" descr="Εικόνα που περιέχει κείμενο, γραμματοσειρά, λογότυπο, γραφικά  Περιγραφή που δημιουργήθηκε αυτόματα">
            <a:extLst>
              <a:ext uri="{FF2B5EF4-FFF2-40B4-BE49-F238E27FC236}">
                <a16:creationId xmlns:a16="http://schemas.microsoft.com/office/drawing/2014/main" id="{300ED21F-BA4A-76D4-938D-43CD49C53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/>
          <a:stretch/>
        </p:blipFill>
        <p:spPr>
          <a:xfrm>
            <a:off x="4310344" y="1134849"/>
            <a:ext cx="6563496" cy="20842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472B88-FA84-AD45-BFBA-453D2E042006}"/>
              </a:ext>
            </a:extLst>
          </p:cNvPr>
          <p:cNvSpPr txBox="1"/>
          <p:nvPr/>
        </p:nvSpPr>
        <p:spPr>
          <a:xfrm>
            <a:off x="4863323" y="2899483"/>
            <a:ext cx="6094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l-GR" dirty="0">
                <a:solidFill>
                  <a:srgbClr val="ABC7F1"/>
                </a:solidFill>
              </a:rPr>
              <a:t>https://apps4health.eu/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C86EE4D-CAC2-9380-C65D-7DA71C9CB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49" y="5991490"/>
            <a:ext cx="12191695" cy="86955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54C3464-3C1E-988B-5CEF-75256340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048" y="6336215"/>
            <a:ext cx="1406013" cy="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DFF0B65B-CBA5-9B67-090E-F3AF9A6A1A47}"/>
              </a:ext>
            </a:extLst>
          </p:cNvPr>
          <p:cNvSpPr/>
          <p:nvPr/>
        </p:nvSpPr>
        <p:spPr>
          <a:xfrm>
            <a:off x="510" y="4903744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dirty="0"/>
              <a:t>6</a:t>
            </a:r>
            <a:endParaRPr lang="el-GR" sz="2400" dirty="0"/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776D3A79-A4EA-011B-EE3F-2B5EC1352C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835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</p:spPr>
      </p:pic>
      <p:pic>
        <p:nvPicPr>
          <p:cNvPr id="18" name="Εικόνα 17" descr="Εικόνα που περιέχει clipart, σύμβολο, καρτούν, λογότυπο  Περιγραφή που δημιουργήθηκε αυτόματα">
            <a:extLst>
              <a:ext uri="{FF2B5EF4-FFF2-40B4-BE49-F238E27FC236}">
                <a16:creationId xmlns:a16="http://schemas.microsoft.com/office/drawing/2014/main" id="{29A217B1-02FB-0D22-229B-F635B22A4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96" y="1576370"/>
            <a:ext cx="1880187" cy="3365007"/>
          </a:xfrm>
          <a:prstGeom prst="rect">
            <a:avLst/>
          </a:prstGeom>
        </p:spPr>
      </p:pic>
      <p:sp>
        <p:nvSpPr>
          <p:cNvPr id="3" name="Ορθογώνιο 5">
            <a:extLst>
              <a:ext uri="{FF2B5EF4-FFF2-40B4-BE49-F238E27FC236}">
                <a16:creationId xmlns:a16="http://schemas.microsoft.com/office/drawing/2014/main" id="{A1482017-CE48-BD3A-636F-4833CBAAF02A}"/>
              </a:ext>
            </a:extLst>
          </p:cNvPr>
          <p:cNvSpPr/>
          <p:nvPr/>
        </p:nvSpPr>
        <p:spPr>
          <a:xfrm>
            <a:off x="728869" y="1172199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7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Ορθογώνιο 6">
            <a:extLst>
              <a:ext uri="{FF2B5EF4-FFF2-40B4-BE49-F238E27FC236}">
                <a16:creationId xmlns:a16="http://schemas.microsoft.com/office/drawing/2014/main" id="{CAD63FE0-D81D-FCE9-CCA7-3575A1CD6940}"/>
              </a:ext>
            </a:extLst>
          </p:cNvPr>
          <p:cNvSpPr/>
          <p:nvPr/>
        </p:nvSpPr>
        <p:spPr>
          <a:xfrm>
            <a:off x="721541" y="2008020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8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Ορθογώνιο 7">
            <a:extLst>
              <a:ext uri="{FF2B5EF4-FFF2-40B4-BE49-F238E27FC236}">
                <a16:creationId xmlns:a16="http://schemas.microsoft.com/office/drawing/2014/main" id="{6C932FDB-0CEA-CF4D-38E2-9F9CD825E408}"/>
              </a:ext>
            </a:extLst>
          </p:cNvPr>
          <p:cNvSpPr/>
          <p:nvPr/>
        </p:nvSpPr>
        <p:spPr>
          <a:xfrm>
            <a:off x="728815" y="2802787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9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Ορθογώνιο 8">
            <a:extLst>
              <a:ext uri="{FF2B5EF4-FFF2-40B4-BE49-F238E27FC236}">
                <a16:creationId xmlns:a16="http://schemas.microsoft.com/office/drawing/2014/main" id="{EF7D337B-3CF9-B720-8142-510959218B2D}"/>
              </a:ext>
            </a:extLst>
          </p:cNvPr>
          <p:cNvSpPr/>
          <p:nvPr/>
        </p:nvSpPr>
        <p:spPr>
          <a:xfrm>
            <a:off x="728869" y="3671243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10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Ορθογώνιο 9">
            <a:extLst>
              <a:ext uri="{FF2B5EF4-FFF2-40B4-BE49-F238E27FC236}">
                <a16:creationId xmlns:a16="http://schemas.microsoft.com/office/drawing/2014/main" id="{CC1E6879-142D-AECE-94E7-214111DCC508}"/>
              </a:ext>
            </a:extLst>
          </p:cNvPr>
          <p:cNvSpPr/>
          <p:nvPr/>
        </p:nvSpPr>
        <p:spPr>
          <a:xfrm>
            <a:off x="730526" y="4537206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11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Ορθογώνιο 10">
            <a:extLst>
              <a:ext uri="{FF2B5EF4-FFF2-40B4-BE49-F238E27FC236}">
                <a16:creationId xmlns:a16="http://schemas.microsoft.com/office/drawing/2014/main" id="{E6A6A2C1-905C-CF21-28C1-3A5CBA4B3EAA}"/>
              </a:ext>
            </a:extLst>
          </p:cNvPr>
          <p:cNvSpPr/>
          <p:nvPr/>
        </p:nvSpPr>
        <p:spPr>
          <a:xfrm>
            <a:off x="2425581" y="6299882"/>
            <a:ext cx="8293082" cy="632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l-GR" sz="1000" b="0" i="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+mj-lt"/>
              </a:rPr>
              <a:t>Με τη συγχρηματοδότηση της Ευρωπαϊκής Ένωσης. Οι απόψεις και οι γνώμες που διατυπώνονται εκφράζουν αποκλειστικά τις απόψεις των συντακτών και δεν αντιπροσωπεύουν κατ’ ανάγκη τις απόψεις της Ευρωπαϊκής Ένωσης ή του Ευρωπαϊκού Εκτελεστικού Οργανισμού Εκπαίδευσης και Πολιτισμού (EACEA). Η Ευρωπαϊκή Ένωση και ο EACEA δεν μπορούν να θεωρηθούν υπεύθυνοι για τις εκφραζόμενες απόψεις.</a:t>
            </a:r>
            <a:endParaRPr lang="en-US" sz="10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" y="6466450"/>
            <a:ext cx="1961727" cy="3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903B5B-2DBF-C702-98A1-DCF2DFE54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err="1"/>
              <a:t>BetterSleep</a:t>
            </a:r>
            <a:r>
              <a:rPr lang="el-GR" dirty="0"/>
              <a:t> </a:t>
            </a:r>
            <a:r>
              <a:rPr lang="en-US" dirty="0"/>
              <a:t>(2)</a:t>
            </a:r>
            <a:endParaRPr lang="el-G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FAF2E0-827E-41E1-9DAD-9884F018C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Ας αρχίσουμε…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F9D9B-3D27-4BBC-BB87-1152B9FF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3" b="4810"/>
          <a:stretch/>
        </p:blipFill>
        <p:spPr>
          <a:xfrm>
            <a:off x="1033715" y="2258505"/>
            <a:ext cx="2173364" cy="4308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98794A-C29F-4F04-857C-9F6041228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" t="3761" r="1961" b="5485"/>
          <a:stretch/>
        </p:blipFill>
        <p:spPr>
          <a:xfrm>
            <a:off x="5325086" y="1898815"/>
            <a:ext cx="2326747" cy="4668344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6EA783-6758-4764-9C27-8098E0601814}"/>
              </a:ext>
            </a:extLst>
          </p:cNvPr>
          <p:cNvSpPr txBox="1">
            <a:spLocks/>
          </p:cNvSpPr>
          <p:nvPr/>
        </p:nvSpPr>
        <p:spPr>
          <a:xfrm>
            <a:off x="3598626" y="3102222"/>
            <a:ext cx="1516047" cy="2261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Pct val="12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1. Τύπος ήχου που θα θέλατε να δοκιμάσετε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F9ED9EF-013C-4761-91D5-19E9B5C63C34}"/>
              </a:ext>
            </a:extLst>
          </p:cNvPr>
          <p:cNvSpPr txBox="1">
            <a:spLocks/>
          </p:cNvSpPr>
          <p:nvPr/>
        </p:nvSpPr>
        <p:spPr>
          <a:xfrm>
            <a:off x="7974166" y="3207449"/>
            <a:ext cx="1516047" cy="2261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Pct val="12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2. </a:t>
            </a:r>
            <a:r>
              <a:rPr lang="en-US" sz="2200" b="0" i="1" dirty="0" err="1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Ανίχνευση</a:t>
            </a: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 </a:t>
            </a:r>
            <a:r>
              <a:rPr lang="el-GR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χητικών </a:t>
            </a:r>
            <a:r>
              <a:rPr lang="en-US" sz="2200" b="0" i="1" dirty="0" err="1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συνηθειών</a:t>
            </a: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 ύπ</a:t>
            </a:r>
            <a:r>
              <a:rPr lang="en-US" sz="2200" b="0" i="1" dirty="0" err="1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νου</a:t>
            </a:r>
            <a:endParaRPr lang="en-US" sz="2200" b="0" i="1" dirty="0">
              <a:solidFill>
                <a:schemeClr val="tx1"/>
              </a:solidFill>
              <a:latin typeface="+mn-lt"/>
              <a:sym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2F82D4-4D25-4F6C-8AE3-75B30F797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3" t="7389" r="4888" b="8017"/>
          <a:stretch/>
        </p:blipFill>
        <p:spPr>
          <a:xfrm>
            <a:off x="9534926" y="1799999"/>
            <a:ext cx="2326746" cy="464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E0A9ED-4E00-CFD1-0064-C61B66D3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err="1"/>
              <a:t>BetterSleep</a:t>
            </a:r>
            <a:r>
              <a:rPr lang="el-GR" dirty="0"/>
              <a:t> </a:t>
            </a:r>
            <a:r>
              <a:rPr lang="en-US" dirty="0"/>
              <a:t>(3)</a:t>
            </a:r>
            <a:endParaRPr lang="el-G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FAF2E0-827E-41E1-9DAD-9884F018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4428671" cy="4865977"/>
          </a:xfrm>
        </p:spPr>
        <p:txBody>
          <a:bodyPr anchor="t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Αρχική σελίδα: γρήγορη επισκόπηση προσωπικών επιλογών και δραστηριοτήτων για</a:t>
            </a:r>
            <a:r>
              <a:rPr kumimoji="0" lang="el-GR" sz="2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 τη </a:t>
            </a:r>
            <a:r>
              <a:rPr lang="en-US" sz="2200" b="0" dirty="0">
                <a:sym typeface="Arial" panose="020B0604020202020204" pitchFamily="34" charset="0"/>
              </a:rPr>
              <a:t>β</a:t>
            </a:r>
            <a:r>
              <a:rPr lang="en-US" sz="2200" b="0" dirty="0" err="1">
                <a:sym typeface="Arial" panose="020B0604020202020204" pitchFamily="34" charset="0"/>
              </a:rPr>
              <a:t>ελτίωση</a:t>
            </a:r>
            <a:r>
              <a:rPr lang="en-US" sz="2200" b="0" dirty="0">
                <a:sym typeface="Arial" panose="020B0604020202020204" pitchFamily="34" charset="0"/>
              </a:rPr>
              <a:t> του ύπνου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endParaRPr lang="en-US" sz="2200" b="0" dirty="0">
              <a:sym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endParaRPr lang="en-US" sz="2200" b="0" dirty="0">
              <a:sym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endParaRPr lang="en-US" sz="2200" b="0" dirty="0">
              <a:sym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endParaRPr lang="en-US" sz="2200" b="0" dirty="0"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buNone/>
              <a:tabLst/>
              <a:defRPr/>
            </a:pPr>
            <a:r>
              <a:rPr lang="en-US" sz="2200" b="1" i="1" dirty="0">
                <a:sym typeface="Arial" panose="020B0604020202020204" pitchFamily="34" charset="0"/>
              </a:rPr>
              <a:t>Ας εξερευνήσουμε τα διαφορετικά χαρακτηριστικά…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endParaRPr kumimoji="0" lang="en-US" sz="2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endParaRPr lang="en-US" sz="2200" b="0" dirty="0">
              <a:sym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endParaRPr kumimoji="0" lang="en-US" sz="2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ACE6D-FD44-45A5-ACDA-2154E3733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" t="4051" r="1230" b="5316"/>
          <a:stretch/>
        </p:blipFill>
        <p:spPr>
          <a:xfrm>
            <a:off x="5594589" y="583037"/>
            <a:ext cx="3011551" cy="6011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3CBE1-B886-49B6-AD35-2E1BBF5C5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8" t="7389" r="1595" b="3967"/>
          <a:stretch/>
        </p:blipFill>
        <p:spPr>
          <a:xfrm>
            <a:off x="8878186" y="543230"/>
            <a:ext cx="3011552" cy="59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BC7F899D-EAA1-2A45-3080-31D78E9E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err="1"/>
              <a:t>BetterSleep</a:t>
            </a:r>
            <a:r>
              <a:rPr lang="el-GR" dirty="0"/>
              <a:t> (4)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FAF2E0-827E-41E1-9DAD-9884F018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0" y="3313146"/>
            <a:ext cx="5852132" cy="2366992"/>
          </a:xfrm>
        </p:spPr>
        <p:txBody>
          <a:bodyPr anchor="t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Ήχοι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ACE6D-FD44-45A5-ACDA-2154E3733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" t="4051" r="1230" b="5316"/>
          <a:stretch/>
        </p:blipFill>
        <p:spPr>
          <a:xfrm>
            <a:off x="1642922" y="1552682"/>
            <a:ext cx="2459521" cy="49098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78F2BD8-3B45-4C79-8732-95A6CDA52C88}"/>
              </a:ext>
            </a:extLst>
          </p:cNvPr>
          <p:cNvSpPr/>
          <p:nvPr/>
        </p:nvSpPr>
        <p:spPr>
          <a:xfrm>
            <a:off x="2560165" y="5920450"/>
            <a:ext cx="625033" cy="5382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FC8A5-2821-4DCC-844F-990E4A378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9" t="4726" r="864" b="4641"/>
          <a:stretch/>
        </p:blipFill>
        <p:spPr>
          <a:xfrm>
            <a:off x="6681230" y="1079999"/>
            <a:ext cx="2681355" cy="5382582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F889B2D-21A9-40AF-A4A6-E80F4C1419FA}"/>
              </a:ext>
            </a:extLst>
          </p:cNvPr>
          <p:cNvSpPr txBox="1">
            <a:spLocks/>
          </p:cNvSpPr>
          <p:nvPr/>
        </p:nvSpPr>
        <p:spPr>
          <a:xfrm>
            <a:off x="4162612" y="1632262"/>
            <a:ext cx="2459521" cy="28643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Pct val="12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Επιλέξτε διαφορετικούς τύπους ήχων ή μουσικής για να χαλαρώσετε και να αποκοιμηθείτε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C93E25-02FB-4B17-B3B4-CCE0A1AE0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9" t="4051" r="1230" b="5485"/>
          <a:stretch/>
        </p:blipFill>
        <p:spPr>
          <a:xfrm>
            <a:off x="9480778" y="1079999"/>
            <a:ext cx="2674372" cy="53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3C0B6D-6671-DF75-4DA6-07DD47C48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err="1"/>
              <a:t>BetterSleep</a:t>
            </a:r>
            <a:r>
              <a:rPr lang="el-GR" dirty="0"/>
              <a:t> </a:t>
            </a:r>
            <a:r>
              <a:rPr lang="en-US" dirty="0"/>
              <a:t>(5)</a:t>
            </a:r>
            <a:endParaRPr lang="el-G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FAF2E0-827E-41E1-9DAD-9884F018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571" y="3668864"/>
            <a:ext cx="5852132" cy="1498560"/>
          </a:xfrm>
        </p:spPr>
        <p:txBody>
          <a:bodyPr anchor="t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Υπνος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1B2EB6-B0C3-4659-A0B5-41581D3CF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" t="3713" r="1231" b="6329"/>
          <a:stretch/>
        </p:blipFill>
        <p:spPr>
          <a:xfrm>
            <a:off x="5303020" y="1542957"/>
            <a:ext cx="2459521" cy="4909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3133D6-17A7-4DC9-95AE-ED49D3EC0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55" t="3544" r="134" b="5992"/>
          <a:stretch/>
        </p:blipFill>
        <p:spPr>
          <a:xfrm>
            <a:off x="9549751" y="1526588"/>
            <a:ext cx="2509910" cy="4909899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8A40341-1D4D-4539-BD18-12C4AED081C3}"/>
              </a:ext>
            </a:extLst>
          </p:cNvPr>
          <p:cNvSpPr txBox="1">
            <a:spLocks/>
          </p:cNvSpPr>
          <p:nvPr/>
        </p:nvSpPr>
        <p:spPr>
          <a:xfrm>
            <a:off x="3682795" y="1827167"/>
            <a:ext cx="1516047" cy="2261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Pct val="12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1. Ρυθμίστε την ώρα αφύπνισης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081F6-2505-4F08-A6F9-6F11C071F55D}"/>
              </a:ext>
            </a:extLst>
          </p:cNvPr>
          <p:cNvSpPr txBox="1">
            <a:spLocks/>
          </p:cNvSpPr>
          <p:nvPr/>
        </p:nvSpPr>
        <p:spPr>
          <a:xfrm>
            <a:off x="7871503" y="1768319"/>
            <a:ext cx="1748476" cy="2261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Pct val="12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2. Συνδέστε το τηλέφωνό σας με φορτιστή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7E7A0-EDDD-4F8E-AC8B-CF9CD3443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" t="4051" r="1230" b="5316"/>
          <a:stretch/>
        </p:blipFill>
        <p:spPr>
          <a:xfrm>
            <a:off x="1223274" y="1685096"/>
            <a:ext cx="2459521" cy="490989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CC1514A-5707-4080-B779-CA7F420C757A}"/>
              </a:ext>
            </a:extLst>
          </p:cNvPr>
          <p:cNvSpPr/>
          <p:nvPr/>
        </p:nvSpPr>
        <p:spPr>
          <a:xfrm>
            <a:off x="2093482" y="6025807"/>
            <a:ext cx="625033" cy="5382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E65142-3835-F1FB-4036-D5B8B64B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err="1"/>
              <a:t>BetterSleep</a:t>
            </a:r>
            <a:r>
              <a:rPr lang="el-GR" dirty="0"/>
              <a:t> </a:t>
            </a:r>
            <a:r>
              <a:rPr lang="en-US" dirty="0"/>
              <a:t>(6)</a:t>
            </a:r>
            <a:endParaRPr lang="el-G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FAF2E0-827E-41E1-9DAD-9884F018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4" y="3667910"/>
            <a:ext cx="5852132" cy="370423"/>
          </a:xfrm>
        </p:spPr>
        <p:txBody>
          <a:bodyPr anchor="t">
            <a:normAutofit fontScale="92500" lnSpcReduction="1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Υπνος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E065D-79A8-4626-AB70-E305169EB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" t="3881" r="2326" b="5992"/>
          <a:stretch/>
        </p:blipFill>
        <p:spPr>
          <a:xfrm>
            <a:off x="5956720" y="1676613"/>
            <a:ext cx="2459521" cy="491904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FE43D9F-2B86-4D37-9005-8BB946A65588}"/>
              </a:ext>
            </a:extLst>
          </p:cNvPr>
          <p:cNvSpPr txBox="1">
            <a:spLocks/>
          </p:cNvSpPr>
          <p:nvPr/>
        </p:nvSpPr>
        <p:spPr>
          <a:xfrm>
            <a:off x="3811749" y="1964790"/>
            <a:ext cx="2301316" cy="2261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Pct val="12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3. Ξεκινήστε να παρακολουθείτε τον ύπνο σας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77DD4B2-C13F-4A40-82E4-8CD2B35F4FB7}"/>
              </a:ext>
            </a:extLst>
          </p:cNvPr>
          <p:cNvSpPr txBox="1">
            <a:spLocks/>
          </p:cNvSpPr>
          <p:nvPr/>
        </p:nvSpPr>
        <p:spPr>
          <a:xfrm>
            <a:off x="8654470" y="1757112"/>
            <a:ext cx="2966512" cy="29813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Pct val="12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en-US" sz="2200" b="0" i="1" u="sng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Επιπλέον:</a:t>
            </a: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Εάν θέλετε να έχετε ήχο ή μουσική για να αποκοιμηθείτε, μπορείτε να το επιλέξετε από την επιλογή ήχος (ελέγξτε τις προηγούμενες διαφάνειες), πριν ρυθμίσετε την παρακολούθηση</a:t>
            </a:r>
            <a:endParaRPr lang="en-US" sz="2200" b="0" i="1" u="sng" dirty="0">
              <a:solidFill>
                <a:schemeClr val="tx1"/>
              </a:solidFill>
              <a:latin typeface="+mn-lt"/>
              <a:sym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88EEE-DB04-405E-A4B2-AE4C07C12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" t="4051" r="1230" b="5316"/>
          <a:stretch/>
        </p:blipFill>
        <p:spPr>
          <a:xfrm>
            <a:off x="1233113" y="1771369"/>
            <a:ext cx="2459521" cy="490989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17E35B4-3E13-4B0C-88E9-A6108F150140}"/>
              </a:ext>
            </a:extLst>
          </p:cNvPr>
          <p:cNvSpPr/>
          <p:nvPr/>
        </p:nvSpPr>
        <p:spPr>
          <a:xfrm>
            <a:off x="2105326" y="6117763"/>
            <a:ext cx="625033" cy="538223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4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B48BB7B-33A3-B8B7-CB78-C0591044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err="1"/>
              <a:t>BetterSleep</a:t>
            </a:r>
            <a:r>
              <a:rPr lang="el-GR" dirty="0"/>
              <a:t> </a:t>
            </a:r>
            <a:r>
              <a:rPr lang="en-US" dirty="0"/>
              <a:t>(7)</a:t>
            </a:r>
            <a:endParaRPr lang="el-G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FAF2E0-827E-41E1-9DAD-9884F018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79" y="3619340"/>
            <a:ext cx="2217099" cy="1250371"/>
          </a:xfrm>
        </p:spPr>
        <p:txBody>
          <a:bodyPr anchor="t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r>
              <a:rPr kumimoji="0" lang="el-GR" sz="2200" b="1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Ημερολόγιο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ACE6D-FD44-45A5-ACDA-2154E3733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" t="4051" r="1230" b="5316"/>
          <a:stretch/>
        </p:blipFill>
        <p:spPr>
          <a:xfrm>
            <a:off x="2477266" y="1685096"/>
            <a:ext cx="2459521" cy="4909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B292D-1ED0-4AF3-B619-7DCBDDE68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9" t="5064" r="2328" b="5316"/>
          <a:stretch/>
        </p:blipFill>
        <p:spPr>
          <a:xfrm>
            <a:off x="7974369" y="1685096"/>
            <a:ext cx="2459520" cy="495621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39D9E84-A786-42E0-A8DD-92D2E8DB6761}"/>
              </a:ext>
            </a:extLst>
          </p:cNvPr>
          <p:cNvSpPr txBox="1">
            <a:spLocks/>
          </p:cNvSpPr>
          <p:nvPr/>
        </p:nvSpPr>
        <p:spPr>
          <a:xfrm>
            <a:off x="5417743" y="2044320"/>
            <a:ext cx="2301316" cy="315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Pct val="12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Στο ημερολόγιο μπορείτε να βρείτε το αρχείο της παρακολούθησης του ύπνου σας, δηλαδή τους ηχογραφημένους ήχους που μπορεί να επηρεάσουν τον ύπνο σας</a:t>
            </a:r>
          </a:p>
        </p:txBody>
      </p:sp>
    </p:spTree>
    <p:extLst>
      <p:ext uri="{BB962C8B-B14F-4D97-AF65-F5344CB8AC3E}">
        <p14:creationId xmlns:p14="http://schemas.microsoft.com/office/powerpoint/2010/main" val="275284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FBC5E23C-DF31-D207-F575-E386C26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err="1"/>
              <a:t>BetterSleep</a:t>
            </a:r>
            <a:r>
              <a:rPr lang="el-GR" dirty="0"/>
              <a:t> </a:t>
            </a:r>
            <a:r>
              <a:rPr lang="en-US" dirty="0"/>
              <a:t>(8)</a:t>
            </a:r>
            <a:endParaRPr lang="el-G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FAF2E0-827E-41E1-9DAD-9884F018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3429000"/>
            <a:ext cx="5852132" cy="3236976"/>
          </a:xfrm>
        </p:spPr>
        <p:txBody>
          <a:bodyPr anchor="t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Προφίλ</a:t>
            </a:r>
            <a:r>
              <a:rPr kumimoji="0" lang="en-US" sz="2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ACE6D-FD44-45A5-ACDA-2154E3733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" t="4051" r="1230" b="5316"/>
          <a:stretch/>
        </p:blipFill>
        <p:spPr>
          <a:xfrm>
            <a:off x="3088950" y="1660019"/>
            <a:ext cx="2459521" cy="49098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78F2BD8-3B45-4C79-8732-95A6CDA52C88}"/>
              </a:ext>
            </a:extLst>
          </p:cNvPr>
          <p:cNvSpPr/>
          <p:nvPr/>
        </p:nvSpPr>
        <p:spPr>
          <a:xfrm>
            <a:off x="4996695" y="6031695"/>
            <a:ext cx="625033" cy="5382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B6EA5F-B77D-4661-9EC6-623675CF9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" t="2869" r="1" b="4810"/>
          <a:stretch/>
        </p:blipFill>
        <p:spPr>
          <a:xfrm>
            <a:off x="8658639" y="1685096"/>
            <a:ext cx="2432267" cy="4884822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62F7B4D-7E0B-41D7-A2D9-12725205FD0E}"/>
              </a:ext>
            </a:extLst>
          </p:cNvPr>
          <p:cNvSpPr txBox="1">
            <a:spLocks/>
          </p:cNvSpPr>
          <p:nvPr/>
        </p:nvSpPr>
        <p:spPr>
          <a:xfrm>
            <a:off x="6410131" y="2096761"/>
            <a:ext cx="2301316" cy="315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Pct val="12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en-US" sz="2200" b="0" i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Εδώ μπορείτε να βρείτε τη σύνοψη των στόχων ύπνου σας και να τους τροποποιήσετε</a:t>
            </a:r>
          </a:p>
        </p:txBody>
      </p:sp>
    </p:spTree>
    <p:extLst>
      <p:ext uri="{BB962C8B-B14F-4D97-AF65-F5344CB8AC3E}">
        <p14:creationId xmlns:p14="http://schemas.microsoft.com/office/powerpoint/2010/main" val="393214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5D7891-7986-5790-AE57-83572C26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err="1"/>
              <a:t>BetterSleep</a:t>
            </a:r>
            <a:r>
              <a:rPr lang="el-GR" dirty="0"/>
              <a:t>: </a:t>
            </a:r>
            <a:r>
              <a:rPr lang="en-US" b="1" dirty="0" err="1"/>
              <a:t>Οδηγός</a:t>
            </a:r>
            <a:r>
              <a:rPr lang="en-US" b="1" dirty="0"/>
              <a:t> εφαρμογής YouTube</a:t>
            </a:r>
            <a:endParaRPr lang="el-GR" dirty="0"/>
          </a:p>
        </p:txBody>
      </p:sp>
      <p:pic>
        <p:nvPicPr>
          <p:cNvPr id="4" name="Εικόνα 3">
            <a:hlinkClick r:id="rId3"/>
            <a:extLst>
              <a:ext uri="{FF2B5EF4-FFF2-40B4-BE49-F238E27FC236}">
                <a16:creationId xmlns:a16="http://schemas.microsoft.com/office/drawing/2014/main" id="{1143D5BA-E7FD-7139-69F2-600BD99CA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926" y="1973851"/>
            <a:ext cx="6758766" cy="3804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1FE1F1-0A2C-E3FF-2CDD-714AE7FCD525}"/>
              </a:ext>
            </a:extLst>
          </p:cNvPr>
          <p:cNvSpPr txBox="1"/>
          <p:nvPr/>
        </p:nvSpPr>
        <p:spPr>
          <a:xfrm>
            <a:off x="407528" y="2536198"/>
            <a:ext cx="36320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b="1" dirty="0"/>
              <a:t>Παρα</a:t>
            </a:r>
            <a:r>
              <a:rPr lang="en-US" b="1" dirty="0" err="1"/>
              <a:t>κολουθήστε</a:t>
            </a:r>
            <a:r>
              <a:rPr lang="en-US" b="1" dirty="0"/>
              <a:t> </a:t>
            </a:r>
            <a:r>
              <a:rPr lang="en-US" b="1" dirty="0" err="1"/>
              <a:t>το</a:t>
            </a:r>
            <a:r>
              <a:rPr lang="el-GR" b="1" dirty="0"/>
              <a:t>ν οδηγό</a:t>
            </a:r>
            <a:endParaRPr lang="en-US" b="1" dirty="0"/>
          </a:p>
          <a:p>
            <a:pPr algn="l" rtl="0"/>
            <a:r>
              <a:rPr lang="en-US" dirty="0">
                <a:hlinkClick r:id="rId3"/>
              </a:rPr>
              <a:t>https://www.youtube.com/watch?v=5YbVnT7tafM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513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42D5B6-C50A-4CDB-A9B5-221C3212C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4618658"/>
            <a:ext cx="5665695" cy="2832848"/>
          </a:xfrm>
          <a:prstGeom prst="rect">
            <a:avLst/>
          </a:prstGeom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E47D0821-8573-4002-9B33-F43C68A1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rtl="0"/>
            <a:r>
              <a:rPr lang="en-US" sz="4400" dirty="0" err="1">
                <a:solidFill>
                  <a:srgbClr val="474AF1"/>
                </a:solidFill>
              </a:rPr>
              <a:t>Ώρ</a:t>
            </a:r>
            <a:r>
              <a:rPr lang="en-US" sz="4400" dirty="0">
                <a:solidFill>
                  <a:srgbClr val="474AF1"/>
                </a:solidFill>
              </a:rPr>
              <a:t>α για δράση!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AA18648-8A7B-40D3-A066-80FDB05B7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8" y="1799999"/>
            <a:ext cx="7474832" cy="4865977"/>
          </a:xfrm>
        </p:spPr>
        <p:txBody>
          <a:bodyPr anchor="t">
            <a:normAutofit/>
          </a:bodyPr>
          <a:lstStyle/>
          <a:p>
            <a:pPr marL="342900" indent="-342900" algn="l" rtl="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2000" b="0" dirty="0" err="1">
                <a:sym typeface="Arial" panose="020B0604020202020204" pitchFamily="34" charset="0"/>
              </a:rPr>
              <a:t>Ανοιξε</a:t>
            </a:r>
            <a:r>
              <a:rPr lang="en-US" sz="2000" b="0" dirty="0">
                <a:sym typeface="Arial" panose="020B0604020202020204" pitchFamily="34" charset="0"/>
              </a:rPr>
              <a:t> </a:t>
            </a:r>
            <a:r>
              <a:rPr lang="el-GR" sz="2000" b="0" dirty="0">
                <a:sym typeface="Arial" panose="020B0604020202020204" pitchFamily="34" charset="0"/>
              </a:rPr>
              <a:t>το </a:t>
            </a:r>
            <a:r>
              <a:rPr lang="en-US" sz="2000" b="0" dirty="0" err="1">
                <a:sym typeface="Arial" panose="020B0604020202020204" pitchFamily="34" charset="0"/>
              </a:rPr>
              <a:t>BetterSleep</a:t>
            </a:r>
            <a:endParaRPr lang="en-US" sz="2000" b="0" dirty="0">
              <a:sym typeface="Arial" panose="020B0604020202020204" pitchFamily="34" charset="0"/>
            </a:endParaRPr>
          </a:p>
          <a:p>
            <a:pPr marL="342900" indent="-342900" algn="l" rtl="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2000" b="0" dirty="0">
                <a:sym typeface="Arial" panose="020B0604020202020204" pitchFamily="34" charset="0"/>
              </a:rPr>
              <a:t>Μεταβείτε στην επιλογή Ήχοι και επιλέξτε έναν συγκεκριμένο ήχο ή μουσική για χαλάρωση</a:t>
            </a:r>
          </a:p>
          <a:p>
            <a:pPr marL="342900" indent="-342900" algn="l" rtl="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2000" b="0" dirty="0">
                <a:sym typeface="Arial" panose="020B0604020202020204" pitchFamily="34" charset="0"/>
              </a:rPr>
              <a:t>Εφαρμογή της συνεδρίας (οι περισσότερες συνεδρίες έχουν διάρκεια 10-15 λεπτά)</a:t>
            </a:r>
          </a:p>
          <a:p>
            <a:pPr marL="342900" indent="-342900" algn="l" rtl="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2000" b="0" dirty="0">
                <a:sym typeface="Arial" panose="020B0604020202020204" pitchFamily="34" charset="0"/>
              </a:rPr>
              <a:t>Μετά την ολοκλήρωση της συνεδρίας:</a:t>
            </a:r>
          </a:p>
          <a:p>
            <a:pPr marL="800100" lvl="1" indent="-342900" algn="l" rtl="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b="0" dirty="0">
                <a:sym typeface="Arial" panose="020B0604020202020204" pitchFamily="34" charset="0"/>
              </a:rPr>
              <a:t>Μοιραστείτε την εμπειρία</a:t>
            </a:r>
          </a:p>
          <a:p>
            <a:pPr marL="800100" lvl="1" indent="-342900" algn="l" rtl="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l-GR" sz="2000" b="0" dirty="0">
                <a:sym typeface="Arial" panose="020B0604020202020204" pitchFamily="34" charset="0"/>
              </a:rPr>
              <a:t>Τι μάθατε</a:t>
            </a:r>
            <a:endParaRPr lang="en-US" sz="2000" b="0" dirty="0">
              <a:sym typeface="Arial" panose="020B0604020202020204" pitchFamily="34" charset="0"/>
            </a:endParaRPr>
          </a:p>
          <a:p>
            <a:pPr marL="800100" lvl="1" indent="-342900" algn="l" rtl="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b="0" dirty="0">
                <a:sym typeface="Arial" panose="020B0604020202020204" pitchFamily="34" charset="0"/>
              </a:rPr>
              <a:t>Προκλήσεις ή δυσκολίες</a:t>
            </a:r>
          </a:p>
          <a:p>
            <a:pPr marL="342900" indent="-342900" algn="l" rtl="0"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en-US" sz="2000" b="0" dirty="0">
              <a:solidFill>
                <a:srgbClr val="203864"/>
              </a:solidFill>
              <a:sym typeface="Arial" panose="020B0604020202020204" pitchFamily="34" charset="0"/>
            </a:endParaRP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sz="2000" b="0" dirty="0">
              <a:solidFill>
                <a:srgbClr val="203864"/>
              </a:solidFill>
              <a:sym typeface="Arial" panose="020B0604020202020204" pitchFamily="34" charset="0"/>
            </a:endParaRP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sz="2000" b="0" dirty="0">
              <a:solidFill>
                <a:srgbClr val="203864"/>
              </a:solidFill>
              <a:sym typeface="Arial" panose="020B0604020202020204" pitchFamily="34" charset="0"/>
            </a:endParaRPr>
          </a:p>
          <a:p>
            <a:pPr algn="l" rtl="0"/>
            <a:endParaRPr lang="en-US" sz="2000" b="0" dirty="0">
              <a:solidFill>
                <a:srgbClr val="203864"/>
              </a:solidFill>
              <a:sym typeface="Arial" panose="020B0604020202020204" pitchFamily="34" charset="0"/>
            </a:endParaRPr>
          </a:p>
        </p:txBody>
      </p:sp>
      <p:sp>
        <p:nvSpPr>
          <p:cNvPr id="9" name="Ορθογώνιο 1">
            <a:extLst>
              <a:ext uri="{FF2B5EF4-FFF2-40B4-BE49-F238E27FC236}">
                <a16:creationId xmlns:a16="http://schemas.microsoft.com/office/drawing/2014/main" id="{C0E15E17-706E-48A8-A396-DF166E4CA260}"/>
              </a:ext>
            </a:extLst>
          </p:cNvPr>
          <p:cNvSpPr/>
          <p:nvPr/>
        </p:nvSpPr>
        <p:spPr>
          <a:xfrm>
            <a:off x="6132980" y="6503880"/>
            <a:ext cx="2411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200" dirty="0">
                <a:hlinkClick r:id="rId4"/>
              </a:rPr>
              <a:t>Πηγή</a:t>
            </a:r>
            <a:r>
              <a:rPr lang="en-US" sz="1200" dirty="0"/>
              <a:t>|</a:t>
            </a:r>
            <a:r>
              <a:rPr lang="en-US" sz="1200" dirty="0">
                <a:hlinkClick r:id="rId5"/>
              </a:rPr>
              <a:t>Άδεια Pixabay</a:t>
            </a:r>
            <a:endParaRPr lang="en-US" sz="1200" dirty="0"/>
          </a:p>
        </p:txBody>
      </p:sp>
      <p:pic>
        <p:nvPicPr>
          <p:cNvPr id="2" name="Picture 2" descr="Effective coworking. colleagues togetherness, workers collaboration, teamwork regulation. workflow efficiency increase. team members arranging mechanism.">
            <a:extLst>
              <a:ext uri="{FF2B5EF4-FFF2-40B4-BE49-F238E27FC236}">
                <a16:creationId xmlns:a16="http://schemas.microsoft.com/office/drawing/2014/main" id="{FF5E93FC-5850-6A94-F20F-D23CFCE0B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87" y="2122696"/>
            <a:ext cx="4058487" cy="405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30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28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0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807C98D1-01AE-4DFA-9C42-DDBEB533C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3471531"/>
            <a:ext cx="2323213" cy="2323213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2B4EC7FF-7919-4EE7-8992-C34F2E548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818" y="1708146"/>
            <a:ext cx="3265071" cy="3265071"/>
          </a:xfrm>
          <a:prstGeom prst="rect">
            <a:avLst/>
          </a:prstGeom>
          <a:solidFill>
            <a:srgbClr val="203864"/>
          </a:solidFill>
        </p:spPr>
      </p:pic>
      <p:sp>
        <p:nvSpPr>
          <p:cNvPr id="24" name="Τίτλος 6">
            <a:extLst>
              <a:ext uri="{FF2B5EF4-FFF2-40B4-BE49-F238E27FC236}">
                <a16:creationId xmlns:a16="http://schemas.microsoft.com/office/drawing/2014/main" id="{88F39797-8ECA-4CC0-ADFC-28793E1CA72E}"/>
              </a:ext>
            </a:extLst>
          </p:cNvPr>
          <p:cNvSpPr txBox="1">
            <a:spLocks/>
          </p:cNvSpPr>
          <p:nvPr/>
        </p:nvSpPr>
        <p:spPr>
          <a:xfrm>
            <a:off x="340474" y="2922021"/>
            <a:ext cx="5034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000" kern="1200" dirty="0">
                <a:solidFill>
                  <a:srgbClr val="7030A0"/>
                </a:solidFill>
                <a:latin typeface="Gill Sans Ultra Bold" panose="020B0A02020104020203" pitchFamily="34" charset="0"/>
                <a:ea typeface="+mj-ea"/>
                <a:cs typeface="+mj-cs"/>
              </a:defRPr>
            </a:lvl1pPr>
          </a:lstStyle>
          <a:p>
            <a:pPr algn="l" rtl="0">
              <a:spcAft>
                <a:spcPts val="600"/>
              </a:spcAft>
            </a:pPr>
            <a:r>
              <a:rPr lang="en-US" sz="2800" dirty="0" err="1">
                <a:solidFill>
                  <a:srgbClr val="C01E24"/>
                </a:solidFill>
                <a:latin typeface="+mj-lt"/>
              </a:rPr>
              <a:t>Συγχ</a:t>
            </a:r>
            <a:r>
              <a:rPr lang="en-US" sz="2800" dirty="0">
                <a:solidFill>
                  <a:srgbClr val="C01E24"/>
                </a:solidFill>
                <a:latin typeface="+mj-lt"/>
              </a:rPr>
              <a:t>αρητήρια!</a:t>
            </a:r>
            <a:br>
              <a:rPr lang="en-US" sz="2800" dirty="0">
                <a:solidFill>
                  <a:srgbClr val="C01E24"/>
                </a:solidFill>
                <a:latin typeface="+mj-lt"/>
              </a:rPr>
            </a:br>
            <a:r>
              <a:rPr lang="en-US" sz="2800" dirty="0" err="1">
                <a:solidFill>
                  <a:srgbClr val="C01E24"/>
                </a:solidFill>
                <a:latin typeface="+mj-lt"/>
              </a:rPr>
              <a:t>Ολοκληρώσ</a:t>
            </a:r>
            <a:r>
              <a:rPr lang="en-US" sz="2800" dirty="0">
                <a:solidFill>
                  <a:srgbClr val="C01E24"/>
                </a:solidFill>
                <a:latin typeface="+mj-lt"/>
              </a:rPr>
              <a:t>ατε αυτήν την ενότητα!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252D5588-9D47-4372-A592-FC5F71ED3798}"/>
              </a:ext>
            </a:extLst>
          </p:cNvPr>
          <p:cNvSpPr/>
          <p:nvPr/>
        </p:nvSpPr>
        <p:spPr>
          <a:xfrm>
            <a:off x="6933699" y="6254051"/>
            <a:ext cx="5258301" cy="632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l-GR" sz="900" b="0" i="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+mj-lt"/>
              </a:rPr>
              <a:t>Με τη συγχρηματοδότηση της Ευρωπαϊκής Ένωσης. Οι απόψεις και οι γνώμες που διατυπώνονται εκφράζουν αποκλειστικά τις απόψεις των συντακτών και δεν αντιπροσωπεύουν κατ’ ανάγκη τις απόψεις της Ευρωπαϊκής Ένωσης ή του Ευρωπαϊκού Εκτελεστικού Οργανισμού Εκπαίδευσης και Πολιτισμού (EACEA). Η Ευρωπαϊκή Ένωση και ο EACEA δεν μπορούν να θεωρηθούν υπεύθυνοι για τις εκφραζόμενες απόψεις.</a:t>
            </a:r>
            <a:endParaRPr lang="en-US" sz="9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2" name="Εικόνα 1" descr="Εικόνα που περιέχει κείμενο, γραμματοσειρά, λογότυπο, γραφικά  Περιγραφή που δημιουργήθηκε αυτόματα">
            <a:extLst>
              <a:ext uri="{FF2B5EF4-FFF2-40B4-BE49-F238E27FC236}">
                <a16:creationId xmlns:a16="http://schemas.microsoft.com/office/drawing/2014/main" id="{25F65A2C-3150-4B5A-D0EF-1CEBF92DC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7" y="934357"/>
            <a:ext cx="5598661" cy="143815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" y="6431328"/>
            <a:ext cx="2085654" cy="3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99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9A6A0DFE-6EE7-43A9-9127-F286DC144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l-GR" sz="4800" b="1" dirty="0">
                <a:solidFill>
                  <a:srgbClr val="203864"/>
                </a:solidFill>
                <a:latin typeface="+mn-lt"/>
              </a:rPr>
              <a:t>Εταίροι</a:t>
            </a: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BF7993EA-D762-4081-AD93-A4C0BC4F2344}"/>
              </a:ext>
            </a:extLst>
          </p:cNvPr>
          <p:cNvGrpSpPr/>
          <p:nvPr/>
        </p:nvGrpSpPr>
        <p:grpSpPr>
          <a:xfrm>
            <a:off x="6606686" y="1812884"/>
            <a:ext cx="6096000" cy="1677637"/>
            <a:chOff x="-1066801" y="1523553"/>
            <a:chExt cx="6096000" cy="167763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EBF0675-ED45-44CD-A77E-619123297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678" y="1523553"/>
              <a:ext cx="1449043" cy="997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3FCD0E-FFB9-47FE-8DCC-7998946716D8}"/>
                </a:ext>
              </a:extLst>
            </p:cNvPr>
            <p:cNvSpPr txBox="1"/>
            <p:nvPr/>
          </p:nvSpPr>
          <p:spPr>
            <a:xfrm>
              <a:off x="-1066801" y="2462526"/>
              <a:ext cx="609600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 fontAlgn="base"/>
              <a:r>
                <a:rPr lang="de-DE" sz="105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WESTFALISCHE</a:t>
              </a:r>
              <a:r>
                <a:rPr lang="de-DE" sz="100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HOCHSCHULE</a:t>
              </a:r>
              <a:r>
                <a:rPr lang="de-DE" sz="105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GELSENKIRCHEN,</a:t>
              </a:r>
              <a:br>
                <a:rPr lang="de-DE" sz="105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</a:br>
              <a:r>
                <a:rPr lang="de-DE" sz="105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BOCHOLT, RECKLINGHAUSEN</a:t>
              </a:r>
            </a:p>
            <a:p>
              <a:pPr algn="ctr" rtl="0" fontAlgn="base"/>
              <a:r>
                <a:rPr lang="de-DE" sz="1050" b="0" i="0" dirty="0">
                  <a:solidFill>
                    <a:srgbClr val="414042"/>
                  </a:solidFill>
                  <a:effectLst/>
                  <a:latin typeface="Roboto" panose="02000000000000000000" pitchFamily="2" charset="0"/>
                </a:rPr>
                <a:t>GELSENKIRCHEN, ΓΕΡΜΑΝΙΑ</a:t>
              </a:r>
            </a:p>
            <a:p>
              <a:pPr algn="ctr" rtl="0" fontAlgn="base"/>
              <a:r>
                <a:rPr lang="de-DE" sz="1050" b="0" i="0" u="none" strike="noStrike" dirty="0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4"/>
                </a:rPr>
                <a:t>www.w-hs.de</a:t>
              </a:r>
              <a:endParaRPr lang="de-DE" sz="1050" b="0" i="0" dirty="0">
                <a:solidFill>
                  <a:srgbClr val="41404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96D5137D-F25F-44D3-BFBD-6010E023BCA2}"/>
              </a:ext>
            </a:extLst>
          </p:cNvPr>
          <p:cNvGrpSpPr/>
          <p:nvPr/>
        </p:nvGrpSpPr>
        <p:grpSpPr>
          <a:xfrm>
            <a:off x="3483817" y="4504058"/>
            <a:ext cx="6629400" cy="1738414"/>
            <a:chOff x="2579204" y="1882706"/>
            <a:chExt cx="6629400" cy="17384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B51B5F-7CC8-4F47-AF41-48413E15C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079" y="1882706"/>
              <a:ext cx="2533650" cy="104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03AE03-98BA-484B-983A-314B79666527}"/>
                </a:ext>
              </a:extLst>
            </p:cNvPr>
            <p:cNvSpPr txBox="1"/>
            <p:nvPr/>
          </p:nvSpPr>
          <p:spPr>
            <a:xfrm>
              <a:off x="2579204" y="2913234"/>
              <a:ext cx="66294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 fontAlgn="base"/>
              <a:r>
                <a:rPr lang="es-ES" sz="1000" b="0" i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COORDINA ORGANIZACIÓN DE EMPRESAS Y</a:t>
              </a:r>
              <a:br>
                <a:rPr lang="es-ES" sz="1000" b="0" i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</a:br>
              <a:r>
                <a:rPr lang="es-ES" sz="1000" b="0" i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RECURSOS HUMANOS, SL</a:t>
              </a:r>
            </a:p>
            <a:p>
              <a:pPr algn="ctr" rtl="0" fontAlgn="base"/>
              <a:r>
                <a:rPr lang="es-ES" sz="1000" b="0" i="0">
                  <a:solidFill>
                    <a:srgbClr val="414042"/>
                  </a:solidFill>
                  <a:effectLst/>
                  <a:latin typeface="Roboto" panose="02000000000000000000" pitchFamily="2" charset="0"/>
                </a:rPr>
                <a:t>ΒΑΛΕΝΘΙΑ, ΙΣΠΑΝΙΑ</a:t>
              </a:r>
            </a:p>
            <a:p>
              <a:pPr algn="ctr" rtl="0" fontAlgn="base"/>
              <a:r>
                <a:rPr lang="es-ES" sz="1000" b="0" i="0" u="none" strike="noStrike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6"/>
                </a:rPr>
                <a:t>coordina-oerh.com</a:t>
              </a:r>
              <a:endParaRPr lang="es-ES" sz="1000" b="0" i="0">
                <a:solidFill>
                  <a:srgbClr val="41404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ADA3E3C0-7761-48E5-B929-2F7D24AC3893}"/>
              </a:ext>
            </a:extLst>
          </p:cNvPr>
          <p:cNvGrpSpPr/>
          <p:nvPr/>
        </p:nvGrpSpPr>
        <p:grpSpPr>
          <a:xfrm>
            <a:off x="3020318" y="1776505"/>
            <a:ext cx="6634368" cy="1584248"/>
            <a:chOff x="6639106" y="2919412"/>
            <a:chExt cx="6634368" cy="1584248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1DD90C8-6291-4D9B-8637-04AA834BD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4703" y="2919412"/>
              <a:ext cx="2543175" cy="104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E35F80-D7C4-4C20-8069-672536C8B9F7}"/>
                </a:ext>
              </a:extLst>
            </p:cNvPr>
            <p:cNvSpPr txBox="1"/>
            <p:nvPr/>
          </p:nvSpPr>
          <p:spPr>
            <a:xfrm>
              <a:off x="6639106" y="3949662"/>
              <a:ext cx="663436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 fontAlgn="base"/>
              <a:r>
                <a:rPr lang="nb-NO" sz="100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ΠΡΟΛΗΨΗ</a:t>
              </a:r>
            </a:p>
            <a:p>
              <a:pPr algn="ctr" rtl="0" fontAlgn="base"/>
              <a:r>
                <a:rPr lang="nb-NO" sz="1000" b="0" i="0" dirty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ΑΘΗΝΑ, ΕΛΛΑΔΑ</a:t>
              </a:r>
              <a:br>
                <a:rPr lang="nb-NO" sz="1000" b="0" i="0" dirty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</a:br>
              <a:r>
                <a:rPr lang="nb-NO" sz="1000" b="0" i="0" u="none" strike="noStrike" dirty="0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8"/>
                </a:rPr>
                <a:t>www.prolepsis.gr</a:t>
              </a:r>
              <a:endParaRPr lang="nb-NO" sz="1000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A4EB7248-55A7-4CAC-ABDD-957EF148A710}"/>
              </a:ext>
            </a:extLst>
          </p:cNvPr>
          <p:cNvGrpSpPr/>
          <p:nvPr/>
        </p:nvGrpSpPr>
        <p:grpSpPr>
          <a:xfrm>
            <a:off x="-1974174" y="1729933"/>
            <a:ext cx="6952420" cy="1601615"/>
            <a:chOff x="-1240501" y="3160643"/>
            <a:chExt cx="6952420" cy="1601615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0073D6C2-F7D2-40B0-B531-A2775F3CC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123" y="3160643"/>
              <a:ext cx="2543175" cy="103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0635EB-D97A-43D7-8FC1-83506650286B}"/>
                </a:ext>
              </a:extLst>
            </p:cNvPr>
            <p:cNvSpPr txBox="1"/>
            <p:nvPr/>
          </p:nvSpPr>
          <p:spPr>
            <a:xfrm>
              <a:off x="-1240501" y="4208260"/>
              <a:ext cx="695242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 fontAlgn="base"/>
              <a:r>
                <a:rPr lang="es-ES" sz="100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UNIVERSITAT DE VALENCIA</a:t>
              </a:r>
            </a:p>
            <a:p>
              <a:pPr algn="ctr" rtl="0" fontAlgn="base"/>
              <a:r>
                <a:rPr lang="es-ES" sz="1000" b="0" i="0" dirty="0">
                  <a:solidFill>
                    <a:srgbClr val="414042"/>
                  </a:solidFill>
                  <a:effectLst/>
                  <a:latin typeface="Roboto" panose="02000000000000000000" pitchFamily="2" charset="0"/>
                </a:rPr>
                <a:t>ΒΑΛΕΝΘΙΑ, ΙΣΠΑΝΙΑ</a:t>
              </a:r>
            </a:p>
            <a:p>
              <a:pPr algn="ctr" rtl="0" fontAlgn="base"/>
              <a:r>
                <a:rPr lang="es-ES" sz="1000" b="0" i="0" u="none" strike="noStrike" dirty="0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10"/>
                </a:rPr>
                <a:t>www.uv.es</a:t>
              </a:r>
              <a:endParaRPr lang="es-ES" sz="1000" b="0" i="0" dirty="0">
                <a:solidFill>
                  <a:srgbClr val="41404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7876E123-A23E-4A02-9006-CDB2AF14482D}"/>
              </a:ext>
            </a:extLst>
          </p:cNvPr>
          <p:cNvGrpSpPr/>
          <p:nvPr/>
        </p:nvGrpSpPr>
        <p:grpSpPr>
          <a:xfrm>
            <a:off x="2776075" y="4478327"/>
            <a:ext cx="2543175" cy="1592961"/>
            <a:chOff x="4517932" y="3531206"/>
            <a:chExt cx="2543175" cy="1592961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C6D6E4FC-B9EE-4D42-A9D4-968287256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932" y="3531206"/>
              <a:ext cx="2543175" cy="102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707390-D163-4215-8EC2-A0556358021F}"/>
                </a:ext>
              </a:extLst>
            </p:cNvPr>
            <p:cNvSpPr txBox="1"/>
            <p:nvPr/>
          </p:nvSpPr>
          <p:spPr>
            <a:xfrm>
              <a:off x="4824413" y="4570169"/>
              <a:ext cx="203749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 fontAlgn="base"/>
              <a:r>
                <a:rPr lang="nn-NO" sz="1000" b="0" i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media k GmbH</a:t>
              </a:r>
            </a:p>
            <a:p>
              <a:pPr algn="ctr" rtl="0" fontAlgn="base"/>
              <a:r>
                <a:rPr lang="nn-NO" sz="1000" b="0" i="0">
                  <a:solidFill>
                    <a:srgbClr val="414042"/>
                  </a:solidFill>
                  <a:effectLst/>
                  <a:latin typeface="Roboto" panose="02000000000000000000" pitchFamily="2" charset="0"/>
                </a:rPr>
                <a:t>Bad Mergentheim, ΓΕΡΜΑΝΙΑ</a:t>
              </a:r>
            </a:p>
            <a:p>
              <a:pPr algn="ctr" rtl="0" fontAlgn="base"/>
              <a:r>
                <a:rPr lang="nn-NO" sz="1000" b="0" i="0" u="none" strike="noStrike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12"/>
                </a:rPr>
                <a:t>www.media-k.eu</a:t>
              </a:r>
              <a:endParaRPr lang="nn-NO" sz="1000" b="0" i="0">
                <a:solidFill>
                  <a:srgbClr val="41404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035DA438-FD53-44DC-8C2E-0859E5BA3DDC}"/>
              </a:ext>
            </a:extLst>
          </p:cNvPr>
          <p:cNvGrpSpPr/>
          <p:nvPr/>
        </p:nvGrpSpPr>
        <p:grpSpPr>
          <a:xfrm>
            <a:off x="2859813" y="1422238"/>
            <a:ext cx="1973150" cy="2726448"/>
            <a:chOff x="9320178" y="2976204"/>
            <a:chExt cx="1973150" cy="2726448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A196C504-2EAF-4F15-B589-4ED26D145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0178" y="2976204"/>
              <a:ext cx="1962150" cy="215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DD61BF-B07B-4EDE-A244-E2458C80016E}"/>
                </a:ext>
              </a:extLst>
            </p:cNvPr>
            <p:cNvSpPr txBox="1"/>
            <p:nvPr/>
          </p:nvSpPr>
          <p:spPr>
            <a:xfrm>
              <a:off x="9331178" y="5148654"/>
              <a:ext cx="196215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 fontAlgn="base"/>
              <a:r>
                <a:rPr lang="en-US" sz="1000" b="0" i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OXFAM ITALIA INTERCULTURA</a:t>
              </a:r>
            </a:p>
            <a:p>
              <a:pPr algn="ctr" rtl="0" fontAlgn="base"/>
              <a:r>
                <a:rPr lang="en-US" sz="1000" b="0" i="0">
                  <a:solidFill>
                    <a:srgbClr val="414042"/>
                  </a:solidFill>
                  <a:effectLst/>
                  <a:latin typeface="Roboto" panose="02000000000000000000" pitchFamily="2" charset="0"/>
                </a:rPr>
                <a:t>AREZZO, ΙΤΑΛΙΑ</a:t>
              </a:r>
            </a:p>
            <a:p>
              <a:pPr algn="ctr" rtl="0" fontAlgn="base"/>
              <a:r>
                <a:rPr lang="en-US" sz="1000" b="0" i="0" u="none" strike="noStrike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14"/>
                </a:rPr>
                <a:t>www.oxfamitalia.org/</a:t>
              </a:r>
              <a:endParaRPr lang="en-US" sz="1000" b="0" i="0">
                <a:solidFill>
                  <a:srgbClr val="41404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E606473-841C-6846-8375-A32E5D94D2BE}"/>
              </a:ext>
            </a:extLst>
          </p:cNvPr>
          <p:cNvSpPr txBox="1"/>
          <p:nvPr/>
        </p:nvSpPr>
        <p:spPr>
          <a:xfrm>
            <a:off x="5662539" y="3702651"/>
            <a:ext cx="85585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s-ES" sz="1100" b="0" i="0" dirty="0">
                <a:solidFill>
                  <a:srgbClr val="203864"/>
                </a:solidFill>
                <a:effectLst/>
                <a:latin typeface="Roboto" panose="02000000000000000000" pitchFamily="2" charset="0"/>
              </a:rPr>
              <a:t>ΣΥΝΔΕΣΕΙΣ</a:t>
            </a:r>
          </a:p>
          <a:p>
            <a:pPr algn="ctr" rtl="0" fontAlgn="base"/>
            <a:r>
              <a:rPr lang="es-ES" sz="1100" b="0" i="0" dirty="0">
                <a:solidFill>
                  <a:srgbClr val="414042"/>
                </a:solidFill>
                <a:effectLst/>
                <a:latin typeface="Roboto" panose="02000000000000000000" pitchFamily="2" charset="0"/>
              </a:rPr>
              <a:t>ΑΘΗΝΑ, ΕΛΛΑΔΑ</a:t>
            </a:r>
          </a:p>
          <a:p>
            <a:pPr algn="ctr" rtl="0" fontAlgn="base"/>
            <a:r>
              <a:rPr lang="es-ES" sz="1100" dirty="0">
                <a:solidFill>
                  <a:srgbClr val="D71920"/>
                </a:solidFill>
                <a:latin typeface="Roboto" panose="02000000000000000000" pitchFamily="2" charset="0"/>
                <a:hlinkClick r:id="rId15"/>
              </a:rPr>
              <a:t>www.connexions.gr</a:t>
            </a:r>
            <a:r>
              <a:rPr lang="es-ES" sz="1100" dirty="0">
                <a:solidFill>
                  <a:srgbClr val="D71920"/>
                </a:solidFill>
                <a:latin typeface="Roboto" panose="02000000000000000000" pitchFamily="2" charset="0"/>
              </a:rPr>
              <a:t> </a:t>
            </a:r>
            <a:endParaRPr lang="es-ES" sz="1100" b="0" i="0" dirty="0">
              <a:solidFill>
                <a:srgbClr val="414042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BC328D1D-57E9-1ABD-8D34-33836EEE8C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8861" y="4109931"/>
            <a:ext cx="2083037" cy="132256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247138B-334B-E841-E5BA-9682B4E5D6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66354" y="4519731"/>
            <a:ext cx="2158782" cy="8860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1B2B33-5CAB-703B-C0A4-A981582EB252}"/>
              </a:ext>
            </a:extLst>
          </p:cNvPr>
          <p:cNvSpPr txBox="1"/>
          <p:nvPr/>
        </p:nvSpPr>
        <p:spPr>
          <a:xfrm>
            <a:off x="5662539" y="5551538"/>
            <a:ext cx="85585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s-ES" sz="1100" dirty="0">
                <a:solidFill>
                  <a:srgbClr val="203864"/>
                </a:solidFill>
                <a:latin typeface="Roboto" panose="02000000000000000000" pitchFamily="2" charset="0"/>
              </a:rPr>
              <a:t>AMSED</a:t>
            </a:r>
          </a:p>
          <a:p>
            <a:pPr algn="ctr" rtl="0" fontAlgn="base"/>
            <a:r>
              <a:rPr lang="es-ES" sz="1100" b="0" i="0" dirty="0">
                <a:solidFill>
                  <a:srgbClr val="414042"/>
                </a:solidFill>
                <a:effectLst/>
                <a:latin typeface="Roboto" panose="02000000000000000000" pitchFamily="2" charset="0"/>
              </a:rPr>
              <a:t>ΣΤΡΑΣΒΟΥΡΓΟ, ΓΑΛΛΙΑ</a:t>
            </a:r>
          </a:p>
          <a:p>
            <a:pPr algn="ctr" rtl="0" fontAlgn="base"/>
            <a:r>
              <a:rPr lang="es-ES" sz="1100" dirty="0">
                <a:solidFill>
                  <a:srgbClr val="D71920"/>
                </a:solidFill>
                <a:latin typeface="Roboto" panose="02000000000000000000" pitchFamily="2" charset="0"/>
                <a:hlinkClick r:id="rId18"/>
              </a:rPr>
              <a:t>www.amsed.fr</a:t>
            </a:r>
            <a:r>
              <a:rPr lang="es-ES" sz="1100" dirty="0">
                <a:solidFill>
                  <a:srgbClr val="D71920"/>
                </a:solidFill>
                <a:latin typeface="Roboto" panose="02000000000000000000" pitchFamily="2" charset="0"/>
              </a:rPr>
              <a:t> </a:t>
            </a:r>
            <a:endParaRPr lang="es-ES" sz="1100" b="0" i="0" dirty="0">
              <a:solidFill>
                <a:srgbClr val="414042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F4687-D587-65C7-AC09-7F96E55492C1}"/>
              </a:ext>
            </a:extLst>
          </p:cNvPr>
          <p:cNvSpPr txBox="1"/>
          <p:nvPr/>
        </p:nvSpPr>
        <p:spPr>
          <a:xfrm>
            <a:off x="-2994706" y="5494738"/>
            <a:ext cx="85585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s-ES" sz="1100" b="0" i="0" dirty="0">
                <a:solidFill>
                  <a:srgbClr val="203864"/>
                </a:solidFill>
                <a:effectLst/>
                <a:latin typeface="Roboto" panose="02000000000000000000" pitchFamily="2" charset="0"/>
              </a:rPr>
              <a:t>ΕΠΑΝΑΦΟΡΑ</a:t>
            </a:r>
          </a:p>
          <a:p>
            <a:pPr algn="ctr" rtl="0" fontAlgn="base"/>
            <a:r>
              <a:rPr lang="es-ES" sz="1100" b="0" i="0" dirty="0">
                <a:solidFill>
                  <a:srgbClr val="414042"/>
                </a:solidFill>
                <a:effectLst/>
                <a:latin typeface="Roboto" panose="02000000000000000000" pitchFamily="2" charset="0"/>
              </a:rPr>
              <a:t>ΚΥΠΡΟΣ</a:t>
            </a:r>
          </a:p>
          <a:p>
            <a:pPr algn="ctr" rtl="0" fontAlgn="base"/>
            <a:r>
              <a:rPr lang="es-ES" sz="1100" dirty="0">
                <a:solidFill>
                  <a:srgbClr val="D71920"/>
                </a:solidFill>
                <a:latin typeface="Roboto" panose="02000000000000000000" pitchFamily="2" charset="0"/>
                <a:hlinkClick r:id="rId19"/>
              </a:rPr>
              <a:t>www.resetcy.com</a:t>
            </a:r>
            <a:r>
              <a:rPr lang="es-ES" sz="1100" dirty="0">
                <a:solidFill>
                  <a:srgbClr val="D71920"/>
                </a:solidFill>
                <a:latin typeface="Roboto" panose="02000000000000000000" pitchFamily="2" charset="0"/>
              </a:rPr>
              <a:t> </a:t>
            </a:r>
            <a:endParaRPr lang="es-ES" sz="1100" b="0" i="0" dirty="0">
              <a:solidFill>
                <a:srgbClr val="414042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28" name="Εικόνα 27" descr="Εικόνα που περιέχει γραφικά, κείμενο, γραφιστική, γραμματοσειρά  Περιγραφή που δημιουργήθηκε αυτόματα">
            <a:extLst>
              <a:ext uri="{FF2B5EF4-FFF2-40B4-BE49-F238E27FC236}">
                <a16:creationId xmlns:a16="http://schemas.microsoft.com/office/drawing/2014/main" id="{B81FDD7D-F391-A994-0CA6-E7E75329E94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02" y="3609276"/>
            <a:ext cx="2687298" cy="812537"/>
          </a:xfrm>
          <a:prstGeom prst="rect">
            <a:avLst/>
          </a:prstGeom>
        </p:spPr>
      </p:pic>
      <p:pic>
        <p:nvPicPr>
          <p:cNvPr id="22" name="Picture 21" descr="A close up of a logo  Description automatically generated">
            <a:extLst>
              <a:ext uri="{FF2B5EF4-FFF2-40B4-BE49-F238E27FC236}">
                <a16:creationId xmlns:a16="http://schemas.microsoft.com/office/drawing/2014/main" id="{62B15278-B3B1-4441-49D1-1E5070FDB0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0" y="1608940"/>
            <a:ext cx="2543175" cy="10382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487AA3-D374-17D8-7600-1C465748AD4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49707" y="1129701"/>
            <a:ext cx="1971950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E2D38E87-33DB-46E9-933D-FDECBD94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3805" cy="1325563"/>
          </a:xfrm>
        </p:spPr>
        <p:txBody>
          <a:bodyPr anchor="b">
            <a:noAutofit/>
          </a:bodyPr>
          <a:lstStyle/>
          <a:p>
            <a:pPr algn="l" rtl="0"/>
            <a:r>
              <a:rPr lang="el-GR" dirty="0"/>
              <a:t>Συνεδρία Βιωματικής Κατάρτισης</a:t>
            </a:r>
            <a:r>
              <a:rPr lang="en-US" dirty="0"/>
              <a:t>: </a:t>
            </a:r>
            <a:r>
              <a:rPr lang="en-US" dirty="0" err="1"/>
              <a:t>Περιεχόμεν</a:t>
            </a:r>
            <a:r>
              <a:rPr lang="el-GR" dirty="0"/>
              <a:t>α</a:t>
            </a: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3AE1B409-01AB-8B54-F592-C862F4DA8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835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00FF1A-B048-1782-B343-A99D04F3B146}"/>
              </a:ext>
            </a:extLst>
          </p:cNvPr>
          <p:cNvSpPr txBox="1"/>
          <p:nvPr/>
        </p:nvSpPr>
        <p:spPr>
          <a:xfrm>
            <a:off x="1512005" y="2196661"/>
            <a:ext cx="8453797" cy="461665"/>
          </a:xfrm>
          <a:prstGeom prst="rect">
            <a:avLst/>
          </a:prstGeom>
          <a:solidFill>
            <a:srgbClr val="DDE0E5"/>
          </a:solidFill>
        </p:spPr>
        <p:txBody>
          <a:bodyPr wrap="square">
            <a:spAutoFit/>
          </a:bodyPr>
          <a:lstStyle/>
          <a:p>
            <a:pPr lvl="0" algn="l" rtl="0"/>
            <a:r>
              <a:rPr lang="en-US" sz="2400" dirty="0"/>
              <a:t>1.</a:t>
            </a:r>
            <a:r>
              <a:rPr lang="en-US" sz="2400" dirty="0">
                <a:hlinkClick r:id="rId4" action="ppaction://hlinksldjump"/>
              </a:rPr>
              <a:t>Διαδραστική χρήση εφαρμογών ρουτίνες </a:t>
            </a:r>
            <a:r>
              <a:rPr lang="el-GR" sz="2400" dirty="0">
                <a:hlinkClick r:id="rId4" action="ppaction://hlinksldjump"/>
              </a:rPr>
              <a:t>ξεκούρασης</a:t>
            </a:r>
            <a:endParaRPr lang="el-G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54F5AA-F28C-4567-C48D-9FB27EBEFD95}"/>
              </a:ext>
            </a:extLst>
          </p:cNvPr>
          <p:cNvSpPr txBox="1"/>
          <p:nvPr/>
        </p:nvSpPr>
        <p:spPr>
          <a:xfrm>
            <a:off x="1488397" y="2798990"/>
            <a:ext cx="5962270" cy="471604"/>
          </a:xfrm>
          <a:prstGeom prst="rect">
            <a:avLst/>
          </a:prstGeom>
          <a:solidFill>
            <a:srgbClr val="DDE0E5"/>
          </a:solidFill>
        </p:spPr>
        <p:txBody>
          <a:bodyPr wrap="square">
            <a:spAutoFit/>
          </a:bodyPr>
          <a:lstStyle/>
          <a:p>
            <a:pPr lvl="0" algn="l" rtl="0"/>
            <a:r>
              <a:rPr lang="en-US" sz="2400" dirty="0">
                <a:solidFill>
                  <a:schemeClr val="tx1"/>
                </a:solidFill>
                <a:effectLst/>
              </a:rPr>
              <a:t>2.</a:t>
            </a:r>
            <a:r>
              <a:rPr lang="en-US" sz="2400" dirty="0">
                <a:solidFill>
                  <a:schemeClr val="tx1"/>
                </a:solidFill>
                <a:effectLst/>
                <a:hlinkClick r:id="rId5" action="ppaction://hlinksldjump"/>
              </a:rPr>
              <a:t>Ώρα για δράση!</a:t>
            </a:r>
            <a:endParaRPr lang="el-GR" sz="24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10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>
            <a:extLst>
              <a:ext uri="{FF2B5EF4-FFF2-40B4-BE49-F238E27FC236}">
                <a16:creationId xmlns:a16="http://schemas.microsoft.com/office/drawing/2014/main" id="{70D46B22-84E1-43AA-85C7-DBAEC0E2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32" y="1352412"/>
            <a:ext cx="10515600" cy="618346"/>
          </a:xfrm>
        </p:spPr>
        <p:txBody>
          <a:bodyPr/>
          <a:lstStyle/>
          <a:p>
            <a:pPr algn="l" rtl="0"/>
            <a:r>
              <a:rPr lang="en-US" sz="2200" b="1" dirty="0">
                <a:solidFill>
                  <a:srgbClr val="203864"/>
                </a:solidFill>
              </a:rPr>
              <a:t>Στόχοι</a:t>
            </a:r>
            <a:endParaRPr lang="el-GR" dirty="0">
              <a:solidFill>
                <a:srgbClr val="203864"/>
              </a:solidFill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361272D8-C086-4731-B2F4-9D66632A2E33}"/>
              </a:ext>
            </a:extLst>
          </p:cNvPr>
          <p:cNvSpPr/>
          <p:nvPr/>
        </p:nvSpPr>
        <p:spPr>
          <a:xfrm>
            <a:off x="36957" y="348995"/>
            <a:ext cx="489461" cy="615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/>
          </a:p>
        </p:txBody>
      </p:sp>
      <p:sp>
        <p:nvSpPr>
          <p:cNvPr id="13" name="Τίτλος 2">
            <a:extLst>
              <a:ext uri="{FF2B5EF4-FFF2-40B4-BE49-F238E27FC236}">
                <a16:creationId xmlns:a16="http://schemas.microsoft.com/office/drawing/2014/main" id="{ACBE9AD0-B2F0-4ADA-8F10-B83476743F9C}"/>
              </a:ext>
            </a:extLst>
          </p:cNvPr>
          <p:cNvSpPr txBox="1">
            <a:spLocks/>
          </p:cNvSpPr>
          <p:nvPr/>
        </p:nvSpPr>
        <p:spPr>
          <a:xfrm>
            <a:off x="526419" y="348996"/>
            <a:ext cx="8471838" cy="61353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200" b="1" kern="1200" dirty="0">
                <a:solidFill>
                  <a:srgbClr val="C01E24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 rtl="0"/>
            <a:r>
              <a:rPr lang="en-US" dirty="0">
                <a:solidFill>
                  <a:schemeClr val="tx1"/>
                </a:solidFill>
              </a:rPr>
              <a:t>Εφαρμογές υγείας για ρουτίνες </a:t>
            </a:r>
            <a:r>
              <a:rPr lang="el-GR" dirty="0">
                <a:solidFill>
                  <a:schemeClr val="tx1"/>
                </a:solidFill>
              </a:rPr>
              <a:t>ξεκούρασης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5B8BCBD5-6A62-42A1-8BCD-0584908AAE7D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l-G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4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ea typeface="+mj-ea"/>
                <a:cs typeface="+mj-cs"/>
              </a:rPr>
              <a:t> </a:t>
            </a:r>
            <a:endParaRPr lang="el-G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F56DC747-739E-5A0C-94B8-E8F8E974A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2573079"/>
            <a:ext cx="7900201" cy="3432586"/>
          </a:xfrm>
        </p:spPr>
        <p:txBody>
          <a:bodyPr>
            <a:normAutofit fontScale="92500"/>
          </a:bodyPr>
          <a:lstStyle/>
          <a:p>
            <a:pPr algn="l" rtl="0"/>
            <a:r>
              <a:rPr lang="el-GR" dirty="0"/>
              <a:t>Ε</a:t>
            </a:r>
            <a:r>
              <a:rPr lang="en-US" dirty="0"/>
              <a:t>υα</a:t>
            </a:r>
            <a:r>
              <a:rPr lang="en-US" dirty="0" err="1"/>
              <a:t>ισθητο</a:t>
            </a:r>
            <a:r>
              <a:rPr lang="en-US" dirty="0"/>
              <a:t>ποίηση σχετικά με το τι είναι μια ρουτίνα </a:t>
            </a:r>
            <a:r>
              <a:rPr lang="el-GR" dirty="0"/>
              <a:t>ξεκούρασης</a:t>
            </a:r>
            <a:r>
              <a:rPr lang="en-US" dirty="0"/>
              <a:t> και τη σημασία της ρουτίνας </a:t>
            </a:r>
            <a:r>
              <a:rPr lang="el-GR" dirty="0"/>
              <a:t>ξεκούρασης</a:t>
            </a:r>
            <a:endParaRPr lang="en-US" dirty="0"/>
          </a:p>
          <a:p>
            <a:pPr algn="l" rtl="0"/>
            <a:r>
              <a:rPr lang="en-US" dirty="0"/>
              <a:t>Π</a:t>
            </a:r>
            <a:r>
              <a:rPr lang="el-GR" dirty="0"/>
              <a:t>ροσδιορισμός</a:t>
            </a:r>
            <a:r>
              <a:rPr lang="en-US" dirty="0"/>
              <a:t> τ</a:t>
            </a:r>
            <a:r>
              <a:rPr lang="el-GR" dirty="0"/>
              <a:t>ων</a:t>
            </a:r>
            <a:r>
              <a:rPr lang="en-US" dirty="0"/>
              <a:t> </a:t>
            </a:r>
            <a:r>
              <a:rPr lang="en-US" dirty="0" err="1"/>
              <a:t>κύρι</a:t>
            </a:r>
            <a:r>
              <a:rPr lang="el-GR" dirty="0"/>
              <a:t>ων</a:t>
            </a:r>
            <a:r>
              <a:rPr lang="en-US" dirty="0"/>
              <a:t> </a:t>
            </a:r>
            <a:r>
              <a:rPr lang="en-US" dirty="0" err="1"/>
              <a:t>δρ</a:t>
            </a:r>
            <a:r>
              <a:rPr lang="en-US" dirty="0"/>
              <a:t>αστηρι</a:t>
            </a:r>
            <a:r>
              <a:rPr lang="el-GR" dirty="0"/>
              <a:t>οτήτων</a:t>
            </a:r>
            <a:r>
              <a:rPr lang="en-US" dirty="0"/>
              <a:t> για τη δημιουργία μιας ρουτίνας </a:t>
            </a:r>
            <a:r>
              <a:rPr lang="el-GR" dirty="0"/>
              <a:t>ξεκούρασης</a:t>
            </a:r>
            <a:r>
              <a:rPr lang="en-US" dirty="0"/>
              <a:t> και πώς οι εφαρμογές ρουτίνας </a:t>
            </a:r>
            <a:r>
              <a:rPr lang="el-GR" dirty="0"/>
              <a:t>ξεκούρασης</a:t>
            </a:r>
            <a:r>
              <a:rPr lang="en-US" dirty="0"/>
              <a:t> μπορούν να συμβάλουν σε αυτό</a:t>
            </a:r>
          </a:p>
          <a:p>
            <a:pPr algn="l" rtl="0"/>
            <a:r>
              <a:rPr lang="en-US" dirty="0"/>
              <a:t>Καταν</a:t>
            </a:r>
            <a:r>
              <a:rPr lang="el-GR" dirty="0"/>
              <a:t>όηση</a:t>
            </a:r>
            <a:r>
              <a:rPr lang="en-US" dirty="0"/>
              <a:t> τ</a:t>
            </a:r>
            <a:r>
              <a:rPr lang="el-GR" dirty="0"/>
              <a:t>ων</a:t>
            </a:r>
            <a:r>
              <a:rPr lang="en-US" dirty="0"/>
              <a:t> </a:t>
            </a:r>
            <a:r>
              <a:rPr lang="en-US" dirty="0" err="1"/>
              <a:t>κύρι</a:t>
            </a:r>
            <a:r>
              <a:rPr lang="el-GR" dirty="0"/>
              <a:t>ων</a:t>
            </a:r>
            <a:r>
              <a:rPr lang="en-US" dirty="0"/>
              <a:t> </a:t>
            </a:r>
            <a:r>
              <a:rPr lang="el-GR" dirty="0"/>
              <a:t>έννοιών</a:t>
            </a:r>
            <a:r>
              <a:rPr lang="en-US" dirty="0"/>
              <a:t> που σχετίζονται με τις Εφαρμογές Υγείας και πώς μπορούν να είναι χρήσιμες για τους μετανάστες</a:t>
            </a:r>
          </a:p>
          <a:p>
            <a:pPr algn="l" rtl="0"/>
            <a:r>
              <a:rPr lang="el-GR" dirty="0"/>
              <a:t>Ανάπτυξη</a:t>
            </a:r>
            <a:r>
              <a:rPr lang="en-US" dirty="0"/>
              <a:t> </a:t>
            </a:r>
            <a:r>
              <a:rPr lang="en-US" dirty="0" err="1"/>
              <a:t>ψηφι</a:t>
            </a:r>
            <a:r>
              <a:rPr lang="en-US" dirty="0"/>
              <a:t>ακ</a:t>
            </a:r>
            <a:r>
              <a:rPr lang="el-GR" dirty="0"/>
              <a:t>ών</a:t>
            </a:r>
            <a:r>
              <a:rPr lang="en-US" dirty="0"/>
              <a:t> </a:t>
            </a:r>
            <a:r>
              <a:rPr lang="en-US" dirty="0" err="1"/>
              <a:t>δεξι</a:t>
            </a:r>
            <a:r>
              <a:rPr lang="el-GR" dirty="0"/>
              <a:t>οτήτων</a:t>
            </a:r>
            <a:r>
              <a:rPr lang="en-US" dirty="0"/>
              <a:t> και </a:t>
            </a:r>
            <a:r>
              <a:rPr lang="en-US" dirty="0" err="1"/>
              <a:t>εξοικε</a:t>
            </a:r>
            <a:r>
              <a:rPr lang="el-GR" dirty="0"/>
              <a:t>ίωση</a:t>
            </a:r>
            <a:r>
              <a:rPr lang="en-US" dirty="0"/>
              <a:t> με τη χρήση εφαρμογών ρουτίνας </a:t>
            </a:r>
            <a:r>
              <a:rPr lang="el-GR" dirty="0"/>
              <a:t>ξεκούρασης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CFF94-6241-3249-9993-85505593B14A}"/>
              </a:ext>
            </a:extLst>
          </p:cNvPr>
          <p:cNvSpPr txBox="1"/>
          <p:nvPr/>
        </p:nvSpPr>
        <p:spPr>
          <a:xfrm>
            <a:off x="8312134" y="6156715"/>
            <a:ext cx="3879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>
                <a:hlinkClick r:id="rId3"/>
              </a:rPr>
              <a:t>Πηγή: </a:t>
            </a:r>
            <a:r>
              <a:rPr lang="en-US" sz="1200" dirty="0" err="1">
                <a:hlinkClick r:id="rId3"/>
              </a:rPr>
              <a:t>Εικόν</a:t>
            </a:r>
            <a:r>
              <a:rPr lang="en-US" sz="1200" dirty="0">
                <a:hlinkClick r:id="rId3"/>
              </a:rPr>
              <a:t>α από</a:t>
            </a:r>
            <a:r>
              <a:rPr lang="el-GR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nuraghies</a:t>
            </a:r>
            <a:r>
              <a:rPr lang="el-GR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Freepik</a:t>
            </a:r>
            <a:endParaRPr lang="el-GR" sz="1200" dirty="0"/>
          </a:p>
        </p:txBody>
      </p:sp>
      <p:pic>
        <p:nvPicPr>
          <p:cNvPr id="3" name="Google Shape;479;g2c319d66040_0_178">
            <a:extLst>
              <a:ext uri="{FF2B5EF4-FFF2-40B4-BE49-F238E27FC236}">
                <a16:creationId xmlns:a16="http://schemas.microsoft.com/office/drawing/2014/main" id="{A39686C2-C932-70FD-0E8B-49B2C80264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2205318"/>
            <a:ext cx="3747247" cy="3875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0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361272D8-C086-4731-B2F4-9D66632A2E33}"/>
              </a:ext>
            </a:extLst>
          </p:cNvPr>
          <p:cNvSpPr/>
          <p:nvPr/>
        </p:nvSpPr>
        <p:spPr>
          <a:xfrm>
            <a:off x="36957" y="348995"/>
            <a:ext cx="489461" cy="615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/>
          </a:p>
        </p:txBody>
      </p:sp>
      <p:sp>
        <p:nvSpPr>
          <p:cNvPr id="13" name="Τίτλος 2">
            <a:extLst>
              <a:ext uri="{FF2B5EF4-FFF2-40B4-BE49-F238E27FC236}">
                <a16:creationId xmlns:a16="http://schemas.microsoft.com/office/drawing/2014/main" id="{ACBE9AD0-B2F0-4ADA-8F10-B83476743F9C}"/>
              </a:ext>
            </a:extLst>
          </p:cNvPr>
          <p:cNvSpPr txBox="1">
            <a:spLocks/>
          </p:cNvSpPr>
          <p:nvPr/>
        </p:nvSpPr>
        <p:spPr>
          <a:xfrm>
            <a:off x="526419" y="348996"/>
            <a:ext cx="8471838" cy="61353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200" b="1" kern="1200" dirty="0">
                <a:solidFill>
                  <a:srgbClr val="C01E24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 rtl="0"/>
            <a:r>
              <a:rPr lang="en-US" dirty="0">
                <a:solidFill>
                  <a:schemeClr val="tx1"/>
                </a:solidFill>
              </a:rPr>
              <a:t>Εφαρμογές υγείας για ρουτίνες </a:t>
            </a:r>
            <a:r>
              <a:rPr lang="el-GR" dirty="0">
                <a:solidFill>
                  <a:schemeClr val="tx1"/>
                </a:solidFill>
              </a:rPr>
              <a:t>ξεκούρασης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5B8BCBD5-6A62-42A1-8BCD-0584908AAE7D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l-G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4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ea typeface="+mj-ea"/>
                <a:cs typeface="+mj-cs"/>
              </a:rPr>
              <a:t> </a:t>
            </a:r>
            <a:endParaRPr lang="el-G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10" name="Τίτλος 10">
            <a:extLst>
              <a:ext uri="{FF2B5EF4-FFF2-40B4-BE49-F238E27FC236}">
                <a16:creationId xmlns:a16="http://schemas.microsoft.com/office/drawing/2014/main" id="{13C44F75-00E7-4A9C-B719-42ECF03F9CEF}"/>
              </a:ext>
            </a:extLst>
          </p:cNvPr>
          <p:cNvSpPr txBox="1">
            <a:spLocks/>
          </p:cNvSpPr>
          <p:nvPr/>
        </p:nvSpPr>
        <p:spPr>
          <a:xfrm>
            <a:off x="536509" y="1352412"/>
            <a:ext cx="10515600" cy="618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200" b="1" kern="1200" dirty="0">
                <a:solidFill>
                  <a:srgbClr val="C01E24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 rtl="0"/>
            <a:r>
              <a:rPr lang="el-GR" dirty="0">
                <a:solidFill>
                  <a:srgbClr val="203864"/>
                </a:solidFill>
              </a:rPr>
              <a:t>Δεξιότητες</a:t>
            </a:r>
            <a:endParaRPr lang="en-US" dirty="0">
              <a:solidFill>
                <a:srgbClr val="203864"/>
              </a:solidFill>
            </a:endParaRPr>
          </a:p>
        </p:txBody>
      </p:sp>
      <p:pic>
        <p:nvPicPr>
          <p:cNvPr id="3" name="Google Shape;190;g2c07f5df07d_0_263">
            <a:extLst>
              <a:ext uri="{FF2B5EF4-FFF2-40B4-BE49-F238E27FC236}">
                <a16:creationId xmlns:a16="http://schemas.microsoft.com/office/drawing/2014/main" id="{50D37B07-666A-A956-9B58-FE703D77AD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128" t="10193" r="8041" b="10723"/>
          <a:stretch/>
        </p:blipFill>
        <p:spPr>
          <a:xfrm>
            <a:off x="8093597" y="2329382"/>
            <a:ext cx="4198717" cy="3782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93F258-B9D8-4891-87D1-C966614E7426}"/>
              </a:ext>
            </a:extLst>
          </p:cNvPr>
          <p:cNvSpPr txBox="1"/>
          <p:nvPr/>
        </p:nvSpPr>
        <p:spPr>
          <a:xfrm>
            <a:off x="7838954" y="6218502"/>
            <a:ext cx="6140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Πηγή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Εικόν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α από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nuraghies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Freepik</a:t>
            </a:r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F56DC747-739E-5A0C-94B8-E8F8E974A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00" y="2679405"/>
            <a:ext cx="7872768" cy="3326260"/>
          </a:xfrm>
        </p:spPr>
        <p:txBody>
          <a:bodyPr/>
          <a:lstStyle/>
          <a:p>
            <a:pPr algn="l" rtl="0"/>
            <a:r>
              <a:rPr lang="en-US" dirty="0"/>
              <a:t>Ορισμός του τι είναι μια ρουτίνα </a:t>
            </a:r>
            <a:r>
              <a:rPr lang="el-GR" dirty="0"/>
              <a:t>ξεκούρασης</a:t>
            </a:r>
            <a:r>
              <a:rPr lang="en-US" dirty="0"/>
              <a:t> και γιατί είναι σημαντική</a:t>
            </a:r>
          </a:p>
          <a:p>
            <a:pPr algn="l" rtl="0"/>
            <a:r>
              <a:rPr lang="en-US" dirty="0"/>
              <a:t>Επεξήγηση του τρόπου με τον οποίο οι εφαρμογές ρουτίνας ξεκούρασης μπορούν να ωφελήσουν την καθιέρωση μιας ρουτίνας ύπνου και να βελτιώσουν τον ύπνο γενικά</a:t>
            </a:r>
          </a:p>
          <a:p>
            <a:pPr algn="l" rtl="0"/>
            <a:r>
              <a:rPr lang="en-US" dirty="0" err="1"/>
              <a:t>Εξοικείωση</a:t>
            </a:r>
            <a:r>
              <a:rPr lang="en-US" dirty="0"/>
              <a:t> και </a:t>
            </a:r>
            <a:r>
              <a:rPr lang="en-US" dirty="0" err="1"/>
              <a:t>δυν</a:t>
            </a:r>
            <a:r>
              <a:rPr lang="en-US" dirty="0"/>
              <a:t>ατότητα πλοήγησης σε διαφορετικές εφαρμογές ρουτίνας </a:t>
            </a:r>
            <a:r>
              <a:rPr lang="el-GR" dirty="0"/>
              <a:t>ξεκούρασης</a:t>
            </a:r>
            <a:r>
              <a:rPr lang="en-US" dirty="0"/>
              <a:t> και </a:t>
            </a:r>
            <a:r>
              <a:rPr lang="en-US" dirty="0" err="1"/>
              <a:t>ενσωμάτωσή</a:t>
            </a:r>
            <a:r>
              <a:rPr lang="en-US" dirty="0"/>
              <a:t> </a:t>
            </a:r>
            <a:r>
              <a:rPr lang="el-GR" dirty="0"/>
              <a:t>τους</a:t>
            </a:r>
            <a:r>
              <a:rPr lang="en-US" dirty="0"/>
              <a:t> στην καθημερινή ζωή</a:t>
            </a:r>
          </a:p>
        </p:txBody>
      </p:sp>
    </p:spTree>
    <p:extLst>
      <p:ext uri="{BB962C8B-B14F-4D97-AF65-F5344CB8AC3E}">
        <p14:creationId xmlns:p14="http://schemas.microsoft.com/office/powerpoint/2010/main" val="38803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E47D0821-8573-4002-9B33-F43C68A1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79998"/>
            <a:ext cx="10515600" cy="893179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sz="2700" dirty="0">
                <a:solidFill>
                  <a:srgbClr val="C01E24"/>
                </a:solidFill>
              </a:rPr>
              <a:t>4.2.1</a:t>
            </a:r>
            <a:r>
              <a:rPr lang="en-US" dirty="0">
                <a:solidFill>
                  <a:srgbClr val="C01E24"/>
                </a:solidFill>
              </a:rPr>
              <a:t/>
            </a:r>
            <a:br>
              <a:rPr lang="en-US" dirty="0">
                <a:solidFill>
                  <a:srgbClr val="C01E24"/>
                </a:solidFill>
              </a:rPr>
            </a:br>
            <a:r>
              <a:rPr lang="en-US" dirty="0">
                <a:solidFill>
                  <a:srgbClr val="C01E24"/>
                </a:solidFill>
              </a:rPr>
              <a:t>Διαδραστική χρήση εφαρμογών ρουτίνες ανάπαυσης</a:t>
            </a:r>
            <a:endParaRPr lang="el-GR" dirty="0">
              <a:solidFill>
                <a:srgbClr val="C01E24"/>
              </a:solidFill>
            </a:endParaRP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AA18648-8A7B-40D3-A066-80FDB05B7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000" y="2546430"/>
            <a:ext cx="6363661" cy="3231572"/>
          </a:xfrm>
        </p:spPr>
        <p:txBody>
          <a:bodyPr anchor="t">
            <a:normAutofit/>
          </a:bodyPr>
          <a:lstStyle/>
          <a:p>
            <a:pPr algn="l" rtl="0"/>
            <a:r>
              <a:rPr lang="en-US" sz="2200" dirty="0">
                <a:solidFill>
                  <a:srgbClr val="203864"/>
                </a:solidFill>
                <a:sym typeface="Arial" panose="020B0604020202020204" pitchFamily="34" charset="0"/>
              </a:rPr>
              <a:t>Στόχοι</a:t>
            </a:r>
          </a:p>
          <a:p>
            <a:pPr algn="l" rtl="0"/>
            <a:endParaRPr lang="en-US" sz="2200" dirty="0">
              <a:solidFill>
                <a:srgbClr val="203864"/>
              </a:solidFill>
              <a:sym typeface="Arial" panose="020B0604020202020204" pitchFamily="34" charset="0"/>
            </a:endParaRPr>
          </a:p>
          <a:p>
            <a:pPr marL="342900" indent="-342900" algn="l" rtl="0">
              <a:buFont typeface="Wingdings" panose="05000000000000000000" pitchFamily="2" charset="2"/>
              <a:buChar char="§"/>
            </a:pPr>
            <a:r>
              <a:rPr lang="el-GR" sz="2000" b="0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Ν</a:t>
            </a: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α εξερευνήσετε μια συγκεκριμένη εφαρμογή ρουτίνας ανάπαυσης με διαδραστικό τρόπο</a:t>
            </a:r>
          </a:p>
          <a:p>
            <a:pPr marL="342900" indent="-342900" algn="l" rtl="0"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Να δοκιμάσετε με πρακτικό τρόπο τις δυνατότητες της εφαρμογής</a:t>
            </a:r>
          </a:p>
          <a:p>
            <a:pPr marL="342900" indent="-342900" algn="l" rtl="0"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Να </a:t>
            </a:r>
            <a:r>
              <a:rPr lang="en-US" sz="2000" b="0" dirty="0" err="1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μοιρ</a:t>
            </a: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αστ</a:t>
            </a:r>
            <a:r>
              <a:rPr lang="el-GR" sz="2000" b="0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είτε</a:t>
            </a: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εμ</a:t>
            </a: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πειρίες</a:t>
            </a:r>
            <a:r>
              <a:rPr lang="el-GR" sz="2000" b="0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 και σκέψεις</a:t>
            </a:r>
            <a:endParaRPr lang="en-US" sz="2200" b="0" dirty="0">
              <a:solidFill>
                <a:srgbClr val="203864"/>
              </a:solidFill>
              <a:sym typeface="Arial" panose="020B0604020202020204" pitchFamily="34" charset="0"/>
            </a:endParaRP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sz="2200" b="0" dirty="0">
              <a:solidFill>
                <a:srgbClr val="203864"/>
              </a:solidFill>
              <a:sym typeface="Arial" panose="020B0604020202020204" pitchFamily="34" charset="0"/>
            </a:endParaRPr>
          </a:p>
          <a:p>
            <a:pPr algn="l" rtl="0"/>
            <a:endParaRPr lang="en-US" sz="2200" b="0" dirty="0">
              <a:solidFill>
                <a:srgbClr val="203864"/>
              </a:solidFill>
              <a:sym typeface="Arial" panose="020B0604020202020204" pitchFamily="34" charset="0"/>
            </a:endParaRPr>
          </a:p>
        </p:txBody>
      </p:sp>
      <p:pic>
        <p:nvPicPr>
          <p:cNvPr id="2" name="Picture 2" descr="Ambition abstract concept">
            <a:extLst>
              <a:ext uri="{FF2B5EF4-FFF2-40B4-BE49-F238E27FC236}">
                <a16:creationId xmlns:a16="http://schemas.microsoft.com/office/drawing/2014/main" id="{0629C4BE-F03E-CE6A-70C8-380F8E19A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8438" r="3147" b="5183"/>
          <a:stretch/>
        </p:blipFill>
        <p:spPr bwMode="auto">
          <a:xfrm>
            <a:off x="7141580" y="1854202"/>
            <a:ext cx="5050420" cy="461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AE7BD1-51DF-F5A5-DDBE-6B6217B2D6A3}"/>
              </a:ext>
            </a:extLst>
          </p:cNvPr>
          <p:cNvSpPr txBox="1"/>
          <p:nvPr/>
        </p:nvSpPr>
        <p:spPr>
          <a:xfrm>
            <a:off x="7736791" y="6216360"/>
            <a:ext cx="60995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 err="1">
                <a:hlinkClick r:id="rId4"/>
              </a:rPr>
              <a:t>Σχεδιάστηκε</a:t>
            </a:r>
            <a:r>
              <a:rPr lang="en-US" sz="1200" dirty="0">
                <a:hlinkClick r:id="rId4"/>
              </a:rPr>
              <a:t> από</a:t>
            </a:r>
            <a:r>
              <a:rPr lang="el-GR" sz="1200" dirty="0">
                <a:hlinkClick r:id="rId4"/>
              </a:rPr>
              <a:t> </a:t>
            </a:r>
            <a:r>
              <a:rPr lang="en-US" sz="1200" dirty="0" err="1">
                <a:hlinkClick r:id="rId4"/>
              </a:rPr>
              <a:t>Freepik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0028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08E4E2-A5FB-9BEA-481A-82B8688F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err="1"/>
              <a:t>BetterSleep</a:t>
            </a:r>
            <a:r>
              <a:rPr lang="en-US" dirty="0"/>
              <a:t>: Η εφαρμογή που θα εξερευνήσουμε σε αυτήν την ενότητα</a:t>
            </a:r>
            <a:endParaRPr lang="el-GR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132448D-F5DF-4B89-BB92-81881FEDBC67}"/>
              </a:ext>
            </a:extLst>
          </p:cNvPr>
          <p:cNvCxnSpPr/>
          <p:nvPr/>
        </p:nvCxnSpPr>
        <p:spPr>
          <a:xfrm>
            <a:off x="6551272" y="1761694"/>
            <a:ext cx="0" cy="1782501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6AA29BB-36D3-41C9-A8E0-271A8E1ED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" t="15748" r="6107" b="25401"/>
          <a:stretch/>
        </p:blipFill>
        <p:spPr>
          <a:xfrm>
            <a:off x="6366077" y="3731016"/>
            <a:ext cx="4907666" cy="1746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497B0F-CEC7-43B4-BFEE-0AB6E6170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73" t="22616" r="37532" b="25907"/>
          <a:stretch/>
        </p:blipFill>
        <p:spPr>
          <a:xfrm>
            <a:off x="558000" y="2849716"/>
            <a:ext cx="5131929" cy="2788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C7A43A-0A65-4094-8BF5-F8273F109E42}"/>
              </a:ext>
            </a:extLst>
          </p:cNvPr>
          <p:cNvCxnSpPr>
            <a:cxnSpLocks/>
          </p:cNvCxnSpPr>
          <p:nvPr/>
        </p:nvCxnSpPr>
        <p:spPr>
          <a:xfrm>
            <a:off x="4423459" y="1761694"/>
            <a:ext cx="0" cy="1387036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0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55C9AF-BDD3-8DB1-4160-D0F59F39D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K</a:t>
            </a:r>
            <a:r>
              <a:rPr lang="el-GR" dirty="0"/>
              <a:t>ατεβάστε</a:t>
            </a:r>
            <a:r>
              <a:rPr lang="en-US" dirty="0"/>
              <a:t> την εφαρμογή</a:t>
            </a:r>
            <a:endParaRPr lang="el-G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FAF2E0-827E-41E1-9DAD-9884F018C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Μεταβείτε στο Play Store (για Android) ή στο AppStore (για IOS)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200" b="0" dirty="0">
                <a:sym typeface="Arial" panose="020B0604020202020204" pitchFamily="34" charset="0"/>
              </a:rPr>
              <a:t>Αναζητήστε την εφαρμογή κάνοντας κλικ:</a:t>
            </a:r>
            <a:r>
              <a:rPr lang="en-US" sz="2200" b="0" i="1" dirty="0">
                <a:sym typeface="Arial" panose="020B0604020202020204" pitchFamily="34" charset="0"/>
              </a:rPr>
              <a:t>Sleep Cycle: Sleep Tracker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Κάντε κλικ στην εγκατάσταση για να κατεβάσετε την εφαρμογή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C5BDFD90-10D5-419F-8FE0-2772A870755F}"/>
              </a:ext>
            </a:extLst>
          </p:cNvPr>
          <p:cNvSpPr/>
          <p:nvPr/>
        </p:nvSpPr>
        <p:spPr>
          <a:xfrm>
            <a:off x="4412250" y="3962089"/>
            <a:ext cx="1400537" cy="2082210"/>
          </a:xfrm>
          <a:prstGeom prst="curv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2B73C4-BD22-4577-8985-032A0E1AA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" t="15748" r="6107" b="25401"/>
          <a:stretch/>
        </p:blipFill>
        <p:spPr>
          <a:xfrm>
            <a:off x="5904456" y="4744125"/>
            <a:ext cx="4907666" cy="1746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85AF32-934C-4B0D-AD85-49C263346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73" t="22616" r="37532" b="25907"/>
          <a:stretch/>
        </p:blipFill>
        <p:spPr>
          <a:xfrm>
            <a:off x="6689161" y="1535376"/>
            <a:ext cx="5131929" cy="2788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55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438BB1-EBFF-DF08-529E-5C087145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err="1"/>
              <a:t>BetterSleep</a:t>
            </a:r>
            <a:r>
              <a:rPr lang="el-GR" dirty="0"/>
              <a:t> </a:t>
            </a:r>
            <a:r>
              <a:rPr lang="en-US" dirty="0"/>
              <a:t>(1)</a:t>
            </a:r>
            <a:endParaRPr lang="el-G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FAF2E0-827E-41E1-9DAD-9884F018C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buNone/>
              <a:tabLst/>
              <a:defRPr/>
            </a:pPr>
            <a:r>
              <a:rPr lang="el-GR" sz="2400" dirty="0"/>
              <a:t>Το </a:t>
            </a:r>
            <a:r>
              <a:rPr lang="en-US" sz="2400" dirty="0" err="1"/>
              <a:t>BetterSleep</a:t>
            </a:r>
            <a:r>
              <a:rPr lang="en-US" sz="2400" dirty="0"/>
              <a:t> 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π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εριλ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αμβάνει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l-GR" sz="2200" dirty="0">
                <a:ea typeface="MS PGothic" panose="020B0600070205080204" pitchFamily="34" charset="-128"/>
                <a:sym typeface="Arial" panose="020B0604020202020204" pitchFamily="34" charset="0"/>
              </a:rPr>
              <a:t>Κ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ατα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γρ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αφή συνηθειών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200" b="0" dirty="0">
                <a:sym typeface="Arial" panose="020B0604020202020204" pitchFamily="34" charset="0"/>
              </a:rPr>
              <a:t>Μουσική και ήχοι για χαλάρωση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anose="020B0600070205080204" pitchFamily="34" charset="-128"/>
                <a:cs typeface="+mn-cs"/>
                <a:sym typeface="Arial" panose="020B0604020202020204" pitchFamily="34" charset="0"/>
              </a:rPr>
              <a:t>Εξατομικευμένες συμβουλές για ύπνο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1E2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237132-F061-4036-B75D-D91635CB8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0" t="36505" r="70178" b="26525"/>
          <a:stretch/>
        </p:blipFill>
        <p:spPr>
          <a:xfrm>
            <a:off x="7757385" y="2038783"/>
            <a:ext cx="2314936" cy="25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ETA4 2 Health Apps for Rest Routines EXPERIENTIAL TRAINING_gr"/>
  <p:tag name="ISPRING_PLAYERS_CUSTOMIZATION_2" val="UEsDBBQAAgAIAKl+UE8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bhNpYtTf0qBwFAADhEwAAHQAAAHVuaXZlcnNhbC9jb21tb25fbWVzc2FnZXMubG5nrVj/bts2EP6/QN+BEFBgA7q0HdBgGBIXtMTEQmTJleik2TAIjMTYRCjR1Q8n3l97mj3YnmRHSnbttoGkpIANmJLvuyP5fXdHnnx4yCRa86IUKj+13h29tRDPE5WKfHFqzenZL79ZqKxYnjKpcn5q5cpCH0YvX5xIli9qtuDw++ULhE4yXpYwLEd69GWMRHpqzcbxGNsXMQ1iPJvF4zmlgR97eEw8azRmyd3Jm/bvj1jbwXSG/evYC86DeOyeWyNbZSuWb5CnFuqnX4+PH969P/55EEw0xZ53CIQM0vu3PYB8GgZeDGjEi33yiVqjYTbBnHquT6xR+2OY9Swklz08zsOQ+DSOPNchsRvFfkDNGniEEscaXasaLdmao0qhteD3qFpy2P1KFByVUqTmRaLgQV7zLmdOMMWuH4ckoqFrUzfwrVGkimLz2sCyulqqAtyVKBUlu5E8NT6BZ+b9quAluGYV8BDBp1oK+KfKmMiPul1f+V6AHUOuKYkifA4LS3eTAqQD+HtRLeFdytVrcHGfS8VSdFtwAAwixFYrKZLmnyJaFTrCmWSbzihCfOX650DywIti4jvbJ9aI5ClyCqYnOxAlxBEJAaBgJS+eYBsbjhtzhKUchjBxzycefKkOYSIWSwnfamgcMwJMmPG8ywqYSkLgdxRdBaGjFw1cIYZWrCzvVZEesHR/P7uAXd8OQAg23QOnGmMLDPwQkPOKgidVNxhEiQ2/W13BVIGAMTVJQEsqq8sKZJOtJK+4iVboqbDEUOqG3yrQl+Rs3XAfvBuxddLcw3PfnsRjukudHqvzZNnTDsT5XX3sq6EGmuxzvjOmFi0eB58gu1gjPxhiEVxA/rsYYnFNIlhkEnXZ+PjSPcdmlyDvbZPSNuklTOcYuUEsScBOs2ktVF3CE70kkJrMjpRHw9xE5OMcWOxi75Hc2qACHcxoIdYc4ihSXnQ6goRvE0eL6uPc/SM+w65HnO9Qj21QrirE0jXLEw5kS5je0w28S0Vq3mnaG/+fa/E3YlWb6l+1VcJ3yKdXQ+M5KCyPKIJVFc9WVZdrvWBt+E+JQkv80RD6TP1p/iOb+Dh0gx+zM6XIatlUoGfvzy6yoXvUGcQzV6r/bv3oSKKm1BBoWHRxhB5D9reaaLdjN9AVMeX97Vz/DGxmTd2Cwubmt6q/tR+0AL5CT8WIJrDGJvIIWp0MqlB/20uY9UH4l7pg9Le/IuPIpVB1rvhNKapOz0bPveurkfPTC+tez3pQbKhLPQjZB8BF2w+WSIoM4k97YM6nZLsCTYk4mMmVqmVq5C/FnSkTsLZ1xr/thm8LlZmnkpVb+jdl6sNzomgmFzZOZwP6qZ2Ce+/PnoCfvksRwSG0MTb2bd372FrtsqcRyEcvhUejbesEOspYlSyhHN+qOk97AjXHL4ecYQBr59zT9KsAmqeoffr7IBDdy0H6JDuwP31V8fKvwSB6AjuMqDny8YeqE4ji8WEAZtDHqj3ubu06TVyg7w85U7KmqmUqg0dH3X5BHe1uY0qxPZmCgCKjF1UX0DUOQdjyxQ7mIZzJWunZAAQdABWV5Ig8MC2YIahTHF5AajWnLGs0ZcUd5GWqlBwUm9k5rYdq2Jy+XGDUlRT5oMifVxX1hKk7i7HjmJscWEk4sN81TUAKJ8akvdKRatEbzJ5gH9L+V3g8FdVQwJCQ3W2NvpUwNwCeYvpK7b9//u2yN5V2m1QhbzXjL1lr/W3h3Y1Kcxl38mbvbu5/UEsDBBQAAgAIAJuE2lg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m4TaWHRJNR88BAAADBUAACcAAAB1bml2ZXJzYWwvZmxhc2hfcHVibGlzaGluZ19zZXR0aW5ncy54bWztWN1y2jgUvucpNN7pZTFpkk3KGDJZMBOmBFLs7jbT6WSELbA2suRaMpRe9Wn6YH2SPbLAgUBakw3T7WwvMsRH53zn6Ds/0sg5+xgzNCWppII3rINqzUKEByKkfNKw3vid56cWkgrzEDPBScPiwkJnzYqTZCNGZeQRpUBVIoDhsp6ohhUpldRtezabValMUr0qWKYAX1YDEdtJSiThiqR2wvAcftQ8IdJaIJQAgL9Y8IVZs1JByDFIlyLMGEE0hMg51ZvCrMOwjCzbqI1wcDtJRcbDlmAiRelk1LB+a7ntg/bhUsdAtWlMuOZENkGoxaqOw5DqKDDz6CeCIkInEYR7cmShGQ1V1LAOay80DKjbmzA5uNk71jAtASRwtcCPicIhVth8GoeKfFRyKTCicM5xTAMfVpAmoGG1/Ruv1227N/2B73o3F/5lz8Swg5HvvvV3MPK7fs/dRb8s/MX1lTvsdfuvbvzBoOd3r+6sgNE1Qhx7nTEHmBVZGpCCMEdFWTzimDIo0ns0SqKgzBlOJ8QXHQpZHGMmiYX+TsjkdYYZVXPohhp0wy0hyblMSKCGOm0NS6UZse7gDCAEBrksauL4ZVETJ6drW7eN97ttbY3SwUrhIILiAVkemmOvipZqVPcRDhSdQmWSe5scZ4x5WZKIVDV10LnvVWERwwMwzljwNeb0NxoJFhZ8kXhEwj6OyUrLebeUd0DzwEJjyDEDJgcJ4cjDHNqcKmA3KABkNpKKqry9Owvt85RihgAP5hBBl94G20GEU7mW1CKxureC5ru+UES+N2wb0YOqHqPgRZdWKf2/RMZCNBcZYvQW7ASCysti+C8iaLW/0TgVcS6FEaSQzN1MKZmR8KyMo2twEWdgCfMuYUQZDx8y+gmNyFikgEvwFKYjyKk0+NWdgBMs5R0oXsb4zHRtt9923z7TG8ThFPNgR3AoVxInai/4eI64UEs7oCPAmSR5UkIa5mtl9lZ9fBqKjoE8P1E21vAljTOGnxK+IGQFeo8p34+XXRL/3QhKu43wNG903bw5NLQ4hZQYTFgIYNpRvpiwJQADzJHgbI5wAAeW1GNjSkUmQWIGhIGWj4/Q2EOZ5l8TmMzgMQ1JWgqydvDi8Oj495PTl/Wq/fXzl+ffNFoc5VcMa3fmLG89eFcoZ3XvxvAdo2/cGzZsOyKNdaGGG06334VKmHf7vjs8b/ndP7v+9RaAnL3NM8ux9Xm6/XjNLxn/1dPVc8+HrQs0dL03Pd+rl6movoDmVUEENTnW9+9SNjofpTqgnFp/UEZr8KqM1tCc+Vcr532pEGCGT8xMginOaEyhkn6KjizVHI9q5p+jIf/1fdd09H4a8lHV8f8YhL9o/zHlvtcD6MmIX2fOcy+7fwx67V8T40cxaL6KJ561Nx3H3vp6pldiymkMtOpLb/Hk1jw+qjn29qVKBdDWXzCblX8AUEsDBBQAAgAIAJuE2lg3i4dqewMAAKwMAAAhAAAAdW5pdmVyc2FsL2ZsYXNoX3NraW5fc2V0dGluZ3MueG1slVdtb9s2EP6eX2F4wLB+iVcnnRtMEeDYHlA0a4MlyHfaOttEKFIgT07973cUKYm0pcqNECC8ex7yXh4ekcS8cTk6gDZcyfvxdJxejUbJptQaJL5AXgiGMJIsh/vxE5MIgpvRH78L/Dv9MJ44sBJKPwMilztjLbVtxLP78bpEVPJ6o4gr8VoqnTMxTn/7p/pJJhVyiKUowEs5W7aB9phP088Py4so/ozbh9lycddH2Ki8YPL4qHbqes02bzutSpnZ0G7s10fbHwvQgsu3wYiovPgFIY9iWn1cTVfTyyiFBmPAhnS3nE/nfw2yBFuDaLKf3X6+nV/IaY/6eWNOaAduOFa02XR2M7vtoxVsB3GRF6vlx+VNP17S7nFXfhqXIyD8wMHM6RocQf/S5qooi1/RSKHVzhb0hDOz3yBHKJbR9SPC8s5+gwSbkD1oUJBG8IzaoHTmpPin/frAfbX0f4ZDIrF3WyvxZJtwMj2sQtYCUtQlJJN65Xxmr96/l0iXCdItE4YAoakFPVGGT6w0Eaw1tsD/4J3LLER5Swt5VaLMYeEiDpGxoyUsFg/VaAmxjS2IUcPBG12uJ8YW+Y0qe4YMjC3y2TbsuxTHM/ipx3FqSTww38+gAT76qAPkBslomfmt61XttUc92ptugrO9ocbkKoO0ktYLz8F2LplUNhfT5CyoRLID3zGkV+pfi1sfq2xMMjlxeLV1aytBjgK6JLdRpTYUDLlf4+Q7PI7iHg8zx0fYYo2OjW1X7IsRiqFaXw0Wuz6kKZxbj5AelPtxzvQb6BelhBmPPI8uIRXdPc3nDDuy6UEF/UVuVcCpzu4jSYVgLgUrdxEvhTNEttnnFFNfCk1NXWu7O5j4Y7taK8t8DXpFiuBQSzK2Odye7/aCfvGVwztkMaHH6Zi4p+0k443iA4OXADC92df3wS2cJy8FcgEHEN4bGKqE+zJLDOm/K18rr1iUgeUiRfop1ColGqGRo4PwSnF1M5xneMYjW5sqs2im1CO+HSrR0K8HpRVreLozeClFO5O/q4TUrKierET1jEyjP7ld++TZAeaS59UMIgc2ounyOI5QqvBlqZx1wGf2NgT7dDWbNRl2ePoodtKm0y5K5Tkdsy90P9OtBghHbGW8Ch6Br3BcK6azbw0kehU63I5NOdLDWU1smvV5gckkMLnmNG2gv+m/lPR/UEsDBBQAAgAIAJuE2limr1YjNgQAAJYUAAAmAAAAdW5pdmVyc2FsL2h0bWxfcHVibGlzaGluZ19zZXR0aW5ncy54bWztWN1u2kgUvucpRl71sjhp2k2KDFEWjIJKgGJ3t9FqFY3tAc9mPOP1jKH0ap+mD7ZPsmc84EAgqYlCV5H2IiI+Puc7Z77zN7Jz/iVhaEYySQVvWsf1IwsRHoqI8mnT+uR3X59ZSCrMI8wEJ02LCwudt2pOmgeMytgjSoGqRADDZSNVTStWKm3Y9nw+r1OZZvqtYLkCfFkPRWKnGZGEK5LZKcML+FGLlEhriVABAP4SwZdmrVoNIccgXYkoZwTRCCLnVB8Ks0uVMMs2WgEOb6eZyHnUFkxkKJsGTeuntts57pysdAxShyaEa0pkC4RarBo4iqgOAjOPfiUoJnQaQ7Snby00p5GKm9bJ0RsNA+r2NkwBbo6ONUxbAAdcLfETonCEFTaPxqEiX5RcCYwoWnCc0NCHN0ifv2l1/Buv3+u4N4Oh73o3l/5V38Swh5Hvfvb3MPJ7ft/dR78q/OX1yB33e4MPN/5w2Pd7ozsrYHSDEMfeZMwBZkWehaQkzFFxngQcUwY1eo9GSRRUOcPZlPiiSyGLE8wksdCfKZl+zDGjagHNcATNcEtIeiFTEqqxTlvTUllOrDs4AwiBQS7Lmnj3vqyJ07ONo9vG+92xdkbpYKVwGEPxgKwIzbHXRSs1qtsIh4rOoDLJvUNOcsa8PE1Fplo66ML3urCM4QEYZyL4BnP6GQWCRSVfJAlINMAJ5G/U5RaaQFIZUDdMCUce5tDWVAGdYWkh80Aqqop27i61LzKKGYKWhblD0JW3RW8Y40xuZLHMpG6msPX7QCgi/zD0GtGDqh6j4EXXUiX930TOIrQQOWL0FuwEglLLE/gvJmi9odEkE0khZVgqJAs3M0rmJDqv4ugaXCQ5WMJ8SxlRxsNfOf2KAjIRGeASPINpCHIqDX59L+AUS3kHilcxvjJt2ht03M+v9AFxNMM83BMc6pMkqToIPl4gLtTKDugIcS5JkZSIRsW7KmerPz0NZYtAnp8pGxv4kiY5w88JXxKyBn3AlB/Gyz6J/24Eld3GeFY0um7eAhpanEJKDCa8CGEQUr4cqRUAQ8yR4GyBcAgbSuqxMaMilyAxA8JAy6dHaOyhTIunKVx+wGMWkawS5NHxm5O3734+PXvfqNv//P3t9aNGy909Yli7M8u7/eDloJrVvSvCd4weuShs2XZFluhCjbac7r78VDDvDXx3fNH2e7/2/OsdAAV72zvLsfUC3b1Pi1vFvXUa/Hf71HMvxu1LNHa9T33fa1SpoYGAdlVhDFU40VfsSjY6A5VqvpraYFhFa/ihitbYbPnR2oavFAJM7amZQjC3GU0o1M6L6MFK7fCk9n0ZLbjzSksf7UHTtYdpwSfVwwsedv8z/aNqWu5aLMgjCdVGP2jDPBvpm6x57lXvl2G/c1D6aDX+XkTNPi995qn8RrPxUcaxd37+qoF881tiq/YvUEsDBBQAAgAIAJuE2lgmD37osAEAAG8GAAAfAAAAdW5pdmVyc2FsL2h0bWxfc2tpbl9zZXR0aW5ncy5qc42UwU/CMBTG7/wVZF4NkYEOvIHDxMSDidyMh248xkLX17QFRcP/7joUuu4NWS/0y4/v9b2t33enWz5BGnTvu9/V72r/Ut9XGljNqA1c13XeohdWDzTPFzDPC+C5gMBDthZZMq7hqO9PCOUciMo12b1aX+0YBng0c0RJiYrw1RS4JcAPCvykxK+/f3ecxg5NOaNONsag6KUoDAjTE6gKVjHB1WP1uD16MG5B/YMuWQo109twNI1byZPjcBrFD2OXS7GQTOyeMcNewtJ1pnAjFr/1B3a59GonQZUvfd1WlufaPBko/MKz/iyche2kVKA1/NYdx5NwckfCnCXA3Yai4Wg4OYPWjJsD9ehtrnPzR0dhNIiGLi1ZBo0pPczifjyoY6L0akyzUfzAGfg0bc1IznagLrFCuZEXvECpMLMTaaKRXSTKkS1ykR24eGwXydnDWtu2b6NKjV6CanH8Km7scpnGMGrXDL1rtiKuctGWL1Q2eJohL7f2qj5TucApUVAiEoXl2aCqncb4UWP3b2XfTK1BzRF5GaDdgBnD0lVRBkp5/Hc3GMiTphf35MX7vrP/AVBLAwQUAAIACACbhNpYFQaV5GsAAABvAAAAHAAAAHVuaXZlcnNhbC9sb2NhbF9zZXR0aW5ncy54bWwNyrEKwkAMANC9XxEySB3Uugn2rpujCK0fENogB7mk9ELRv/e2N7x++GaBnbeSTANezx0C62xL0k/A9/Q43RCKky4kphxQDWGITS82k4zsXmOBVejH28S5wvlJuc4XqbOkAu1B/B6PeInNH1BLAwQUAAIACACbhNpY9XSmfq0RAACrOQAAFwAAAHVuaXZlcnNhbC91bml2ZXJzYWwucG5n7VsLWJJn37e31dbK/NauzV4r2LXa9r3rLXNm5gFYa9OsNXdqVobUXFlaoENBEXhWLX13EFat2XTC3s4HgU4GgkCLJZUan5ZgcspQUREQER7OfA+KqXvffd91fYfr+65deOn13MD9//3/9+9/uP8Pj/dX77+XGv5s1LNhYWHhaeve/jAsbAY2LGz658/MhN4ZHvrwV+gyDf9h6lth7HsL+6EXT+Ws2bgmLOwyfbZnxwzo9az8dVvwYWFzJYG/aVLcuc/CwhLeTHt7zcfFWUZ1K51VitZafMS4jQ3/drw4+/6vC0ZuLvj02z3rN248ebzx+PaGoQOd2zNpUV8j3n5HebDnVNnzb9Fm1K069f60pTl5ET8/XvNyoo2bIOsvPysOL6XYiRGxV7M43TVbYg1b8nbZLT/uQlI2WyMgk6Ef3kdzuKMD4rddLwauj2gxqj8FBqqYsszA9YukxvzZgUG+dD52WmBgmi9ZFrjeWJTNmzEKkv37IJHhXGAkFViSdgT6HXkkeKAQ2euqOeSepfG4BktjC8bXg1nPH5bLDthid3j37kYnj0omf1ZpggMgESBae6KBkiTNOr5JLiuzxZ7YMarzGehj9pVjIy1bUYujRg39Ir/fd3lB7pK/5I2ZeaDrk7bC8FFL31yhWl/FDgqWZabdjxuz95f8pXv4ZaMmvzQf+8pGxYpR3U9JWKf6g6DbecdWoiWjBPzLHO6RM/+/wb/s77K3nkyNh/sdUlwWxdZeXYmhbmmbvqfmvkGVpXeYVLKg6hUIlWj47lI60yrzDcqwIlc7Zz3pJRaeVKM0LNTWuLcEzTpTrizaqcGOHB5ZsXWyPGR6YdrYMPO/MGafjSZ3zY43l2rdWCoUHiMsqkcKeHoPwj2P7A70pIknZRQTPl7rFmpLrTVaZ42S2ldO3e3m4SfmwKiG9cq4ZvZ+eyRgiYSLARV3prqo3cg3nwVcZ8VdBYIx0rg38pciPPLN7payhwsJGIgeY0zqZBit36v1O3bOG16vxOddolRdxIaPCW4n8Y6dCtL9bgTX8LUoGnA2HTG9z/QO5uB83em+z0ox9pVSFp5MNOUEXXcchoUjSNcWlS6huF0SlEdSTQc8unjApwdEQqDunrqo2fXjJYF/9yJuEnh1Ah2AmGgYk+p+DVVi7YoAHL0g4Ae5INC/AcN39qWiXI7jKO99lBqGv3bPoq5nBsNiB4mHloGNC3Dr+NnCkbYN8WLXRbGr+Cd0hgYGB4x1CizS8UsEUoSrozW5Zb+1VnGMIric2sblFm0y4rxynNpzM9pzkzvoNQN+nY4ou/obVd6DKMdBY8fifuy1e62RWcVdLKpRQTX2EqG8xVFNeqqpN4fam6MZQJhLZC2RYscto46op8qfxCrBW3BS7DOIfyiUuZpzkHjr8yjL8/EoezbKzisqpQySVYnSKQL2bLi7wx8/so4Pp7juM0XOw3DnYSlLKciWJ4imkAh33k7F+h6btSKXJV3l6d0gplh9ER5Xi9jdA6bxy1lWYo3UQM7S26Kwit/IRlP61sabS8wcVYMb4c9qm55bo+AAULhGiz3D9skp5BsGHO3GvsX9PlAZ7aeNIjxaBUGIh3BawSLyErVfvokbDDFovqkRlhbx2ijhN5ZBqc1fEhzzWF32VF9/0sgNpZeokBjaMzBqxpMkxOJ5FK9NYXuz1HIrkutX24ZII32t9knJ2P52mdKwh6hhTpSQ5/+M5ZxVlwAT1WPjZzwhg6D31j8pHHGHu+ykzhpQHwIKAf0fABUukxijRWAGVuPfj9FqiCYF1YrCoZDtrkS54qrAXHI9ySx7suVd/Kqzy16pAeE4X18ss3QgZgT0u/0851GZ2B7OonO4Le/zkX6TLj2XQtPhe43oJpNOW2tVHJUViDheBrNuqvIHc7h5hR4UlNm90T6fH8sgfEFu2/wwi8JP0amlzI9pddqBAeVO0IKTOw13zDYycyy/p8Wqck/s4nnTxd4uKS76zy8xCwf588D5HyiMcRdELi3SIu+oN2WaOTQpMAxQB3o5Yle7VFYPwycrWk0xBmOMiu22FsB9HHiJwVFUmmBKEjFOqo+JBBy9Y5vUygLpdBbXibMcplMHWXqtd8HGuqk0MHrisLLp3fGGNGmvVGHUeePY7DV49EOBBsMCFQUGe+Jypr5vD+woV7FCkKKIS+HQmeXKuJc4MfZitlrfok+6q7+tvFg0SGrmCxl4Cs3my6Usa3nhdvp9UwNqolF5ld/SRQi/YDC+znkXwchWI9m9aNZzRYjeYmjTEtMQANm2kn5HmbcandHce7mJJGCzEQBDJ9oL2roLSkrraAiRPu4Bsl/UPzVaWtGCx3Zyc8EMI/91W/GPB4qaE1fRm0Tt2cN2y7wZ0uyMpgKVZd4zW2ClC4k+h2WhfszWAgwSHCju/9s/oMGxdLlU8Td+SktR6SJB0vLSNggpap+Mc1SwUGpkaxBcN4mmX63N6gHrkzmVKau5U/l8FWpyigyk8weSe/vIgyadPlv+c8m3VQYjxuP117DdGfrK+atdu+hbZGIkg6tQNNASYGJTJg1UUKQvXDI4CRkSk4hBpvXwhonHtHrSj2VFh4YKtBaLvnUqn6Qfugjo81Vre7E3khPhArfDebyotOKnVOfWawa7q8OZ+/A1xC6KZ/UqHEduGIBJmZwbaCmMmVfkI6fqOTlqpClTMmhx2HyJuxBmvrDxEdlHVhUKrL5tT7rIqr4tZZlqTqjyhID+8ECq3vyL5cok3y2xygd1TXkT4jdH8t0M0DdMGDxc6M/UgxNpGOgiT/uHhwlD/+yTOgWsfuAT0hcsK6lGOymvoNug9hwUKI2P9rlwWCk8DeQUITlWElFkzg1qtEL3YWjif/ueMD9TYsR5GnF9+7luM9tQGwThJqhEPpeB9LPQ8fgbpd/EvzeZusydT/TmvixhXZlM9CdbJmrD7fyLtZPZ3CSfqE1vqF6fwv2xSQVyDvduSN1/rK6wRWLM4wgJ1q/SPRq7CF250H93KWcviqqYpBedqGJbhtFm18NqrthbDgdlGosMh7SdT99Hb5F/V5K8q46RTVTtI5A3CtyEHot24LJ/KMnXatcRhRNmfBCr8nUnAQOsi+lQy6Ex0RBbJSYiBQRVDSNt5bAIRrTIsV+KI0o1u2RvqKgXL+LCuenbRy2FJQZ2IXnl+uIqC36RleJ3MPeaM1lrQLXZp6BnnjRZLHEOEXgIQ/JY4ubCs80uR4FnwOHIRd8RpLQ3AEJABSRrW4+K7HF3YdKFMqbWwEdxorIwYIGHXyMxOg0lVUu/F6MnNytFPPTiHi7/MSG80vC1Mq6KYc6c3qekPnoajpJFpSiM2f+KXqznnyAKxYkzO+IYbLlU3idgJJmbpLXQvq8l+Yt9OpE6XyC6l2xy8KF2x9FAIQMl7xTM5Rq0ORUNUrwRqUefn3DFyF8lRv7nhRXf5X2nUjNZBfjw03mPth0cjLkGW2woUBVsGuALaQgk9VqZxtouMCTQCoooiLw3Eaam/UXh5/I+VqsrWdny/FJfMYzJVeiRjV0ns3kIXwUBVN+aFCjGfMHMO3G1vX2ulSwp67B1foriXD2Ww02V8vgLVhOz82hCg8hTNezAEbT1ugvKODsset93Ur3R40mVKkS0TP97ho6/0oUbJpFVBfUHywQpLQ0k2xG5jr4DX3G85NDe67QEdjNi6+IBZ26H7Y2nSm4ZjzY+tOrvuhkPYhrYSylWR4MwRUkWKjfN5eo54PLJHVwhD5GijPue/cHwbgq54oIghkghhzOlbsNxXc9cuZFcoSpSxcjZS/GyjCtsuR41swNqtdi6Cx1xZ9gc/WqCGjlTbtVvlQkXYBV4GEZi8UjBemisv1eJ2wz2tN80iHRujKzS/yKRNaknOy0xRqEU20tMvJeLQP41vbTWslLaFPcnvTfhc7bF7nCQGDZLEQBjZrSyl2Ks9QpjQxRBfU9aw/keXcP0F3s7yWyrla1PpKEw+wW0FnM2mGBeP5GYJ3Kcus9Ixf+7RaNqPlZrYzOFzl9fo+JKtQKtlwPnCtKJnH/MxQUawHIrQkUe+IhJMtiXchqG5ZQypXvTpL6sDfLtFjda60VoV9yGSYwDRpy/Syox8XFCAIZVSOWXBImNWeqaSatoyXdHiHVwYZyITWddts//VGufjiq2aiKp/RY3R2jvjJ/DNXjNbqm/m7WDqF6l0bAmS294pbZrlRZVprQaocgw1OVjSP1rcWquBmW6rz43qXZVQwmDQx8WaNjyF7hlSsFks6+XKxumLjlJxVZcRGhQEVwD/dgisCcfkqtMXQ1hXpxyd+UfXOT3sCqTN5v1+QLfioekWV/aLtvKmz/nobPNpEE+zhYgg31DmD0lAz6J4IY2lD+0OqiZGeiyDzdF4/wCQ+J4y7YvnHuEffaP9HV8CDwEHgIPgYfAQ+Ah8BB4CDwEHgIPgYfAQ+Ah8BB4CDwEHgIPgYfAQ+Ah8BD4Hwy88ZaENXruo22tyabAAPhZJYmCwylHrjS+M3aARLs7vm3dh8HHTskH1esWpwUfGA3NISyuWBJ8snQjtqNi5ZHvg9Cy7b8nxB1swjiV1UTxiKslKcvh0YncGC8nSWGpY3HwFGFFnhNJnEBVnUhHuQZaQKEhVvmchX1dpLEVYR5vFcl2TuDfWEbSu+H7UiUCjYsfXbBMq7+yYM/4CZNHLxobb7rbXiHQxdHo3MlCneGHwNMbBmEAhv8Ae+rwqdoCS74g65z7kNb5WBdpoiplANY93XREjq/Vb5U9FD2zOmBPpEBbYd5Q2YHwiQrPjy5Ld6LL3lrp660XXXKQTLaEwH+f/r3TiyRj+L+aLJAKY0pU2t2oyHCu2WVDKX1vVu+lzIUmFZ8jiGdrK5dfLvVQ+j8cp9xobei0756YEO/V5IiHe2M1ySJh0i4+ZC+qdR9ZW9k5SvbyKCwR1cxIDTjjfSM1QnQtwGu1zG4TvxNrid/NODMq4Mqy4rprgW/UBbK206M+q8iBYZndW7I+CYQK7ILa/EvliB2wirXkM5zSAJv0Uhj6U9BxXg7+JBffMfGuB5ch28mjyBU3oVD6ojwXLB16heJqzYCkqqszkM4MZTYjA+KGesUmhAfEjo+L6STG2WLrLWNB5VOQwoh2E/jo7D7vPcrm6Mj8BcA3rwogqo6yzAjMGzs+pa8OOiQGqWLDq2Qu1Adh4+ruj9Aikf7eWLKaBBBV1sF5Amk62ODbuLxu1OXfhnPhLqEfnJFs8HPggdD7WKA9yDyD029YsjCwHn2rtfjOl0GjFkuMlqrrBuMO76W90swg40+jNpqp/bZ4Zpch8l2hUY/iIkwlhK/UurOZ/pnOz2cZtLuJqtPBUCru7bJ7ym/Lm5bUQoYOH5k17ghqJ0MP7yZVBbxbKDO83j1OX7LKtPWg8WrDvWVPrLuudz5dP+aph1bP2n1B3zKa8gWGI/5ZT49PjO6vMQMjvbEU9VXf/qENgej6iGVOYAFH1QXjQtidPDTA2wu2zUp3AduCoQgj73E+fZPZg2ve1gklAnM3heOcBy3kU6Lq6ngQ10dwzcVdVhzSZfDfP5Rdi8Yp3HpdxkRgxWUhXW3aBue38fFwRwcTR682Bci/JlJIXPHFsJO2YGBl1j8meKddlUTlKdwG45Uk2HiA/SbZ8jgF1bp9nYtmj8fD1CTl1XURjgEWy6Wkub8HMOq9HEH2tPFVTk047hsq5J5raIJ0OpTta+vcCIeoEHIjlLxBqmyn5zFWjXpdY7cylb7lZEUmBnyF3ePeNraUb8qU5lJFznXUg1czmdNHzbBJBURxhNbGGEmVMruf1CHebp6wAs5viVgXOGgXDaP047A9N8/dkSsEItOGbU1g/eB4EZC5y6GyMi9wQu/oaG0LFEE7USeQuxIVCiXvBzN+HBLNUESoc5zTRqPKOFbUto2dvBvyjwGObQE5Q40LcHvLo9K2spjPjZdjR6dCdH1R3pI9ddSUlcGq3Ifz23E43wDHl5vUuY5/Ty770nb17zv/8wOC/xOnDP8SH++PfDZvb8aPxOaywDtp77z3Nvut7Qf+HVBLAwQUAAIACACbhNpYOp3ncEsAAABrAAAAGwAAAHVuaXZlcnNhbC91bml2ZXJzYWwucG5nLnhtbLOxr8jNUShLLSrOzM+zVTLUM1Cyt+PlsikoSi3LTC1XqACKAQUhQEmhEsg1QnDLM1NKMoBCBhYWCMGM1Mz0jBJbJQtDM7igPtBMAFBLAQIAABQAAgAIAKl+UE82YVgCRwMAAOEJAAAUAAAAAAAAAAEAAAAAAAAAAAB1bml2ZXJzYWwvcGxheWVyLnhtbFBLAQIAABQAAgAIAJuE2li1N/SoHAUAAOETAAAdAAAAAAAAAAEAAAAAAHkDAAB1bml2ZXJzYWwvY29tbW9uX21lc3NhZ2VzLmxuZ1BLAQIAABQAAgAIAJuE2lgVHmAbowAAAH8BAAAuAAAAAAAAAAEAAAAAANAIAAB1bml2ZXJzYWwvcGxheWJhY2tfYW5kX25hdmlnYXRpb25fc2V0dGluZ3MueG1sUEsBAgAAFAACAAgAm4TaWHRJNR88BAAADBUAACcAAAAAAAAAAQAAAAAAvwkAAHVuaXZlcnNhbC9mbGFzaF9wdWJsaXNoaW5nX3NldHRpbmdzLnhtbFBLAQIAABQAAgAIAJuE2lg3i4dqewMAAKwMAAAhAAAAAAAAAAEAAAAAAEAOAAB1bml2ZXJzYWwvZmxhc2hfc2tpbl9zZXR0aW5ncy54bWxQSwECAAAUAAIACACbhNpYpq9WIzYEAACWFAAAJgAAAAAAAAABAAAAAAD6EQAAdW5pdmVyc2FsL2h0bWxfcHVibGlzaGluZ19zZXR0aW5ncy54bWxQSwECAAAUAAIACACbhNpYJg9+6LABAABvBgAAHwAAAAAAAAABAAAAAAB0FgAAdW5pdmVyc2FsL2h0bWxfc2tpbl9zZXR0aW5ncy5qc1BLAQIAABQAAgAIAJuE2lgVBpXkawAAAG8AAAAcAAAAAAAAAAEAAAAAAGEYAAB1bml2ZXJzYWwvbG9jYWxfc2V0dGluZ3MueG1sUEsBAgAAFAACAAgAm4TaWPV0pn6tEQAAqzkAABcAAAAAAAAAAAAAAAAABhkAAHVuaXZlcnNhbC91bml2ZXJzYWwucG5nUEsBAgAAFAACAAgAm4TaWDqd53BLAAAAawAAABsAAAAAAAAAAQAAAAAA6CoAAHVuaXZlcnNhbC91bml2ZXJzYWwucG5nLnhtbFBLBQYAAAAACgAKAAYDAABsKwAAAAA="/>
  <p:tag name="ISPRING_LMS_API_VERSION" val="SCORM 1.2"/>
  <p:tag name="ISPRING_ULTRA_SCORM_COURSE_ID" val="9CD3E2EC-EA16-4352-AED7-F24F07CB846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7F\uFFFD\uFFFD{A396230D-9A3A-426D-B380-67D82CDE4863}&quot;,&quot;C:\\Users\\pantelis\\Documents\\MHAPPS\\EL\\Greek\\Greek\\ETA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ETA4 2 Health Apps for Rest Routines EXPERIENTIAL TRAINING_gr"/>
  <p:tag name="ISPRING_FIRST_PUBLISH" val="1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4345</TotalTime>
  <Words>747</Words>
  <Application>Microsoft Office PowerPoint</Application>
  <PresentationFormat>Ευρεία οθόνη</PresentationFormat>
  <Paragraphs>141</Paragraphs>
  <Slides>19</Slides>
  <Notes>19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31" baseType="lpstr">
      <vt:lpstr>Adobe Gothic Std B</vt:lpstr>
      <vt:lpstr>MS PGothic</vt:lpstr>
      <vt:lpstr>Abadi Extra Light</vt:lpstr>
      <vt:lpstr>Arial</vt:lpstr>
      <vt:lpstr>Calibri</vt:lpstr>
      <vt:lpstr>Calibri Light</vt:lpstr>
      <vt:lpstr>Courier New</vt:lpstr>
      <vt:lpstr>Gill Sans Nova</vt:lpstr>
      <vt:lpstr>Impact</vt:lpstr>
      <vt:lpstr>Roboto</vt:lpstr>
      <vt:lpstr>Wingdings</vt:lpstr>
      <vt:lpstr>Θέμα του Office</vt:lpstr>
      <vt:lpstr>Παρουσίαση του PowerPoint</vt:lpstr>
      <vt:lpstr>Εταίροι</vt:lpstr>
      <vt:lpstr>Συνεδρία Βιωματικής Κατάρτισης: Περιεχόμενα</vt:lpstr>
      <vt:lpstr>Στόχοι</vt:lpstr>
      <vt:lpstr>Παρουσίαση του PowerPoint</vt:lpstr>
      <vt:lpstr>4.2.1 Διαδραστική χρήση εφαρμογών ρουτίνες ανάπαυσης</vt:lpstr>
      <vt:lpstr>BetterSleep: Η εφαρμογή που θα εξερευνήσουμε σε αυτήν την ενότητα</vt:lpstr>
      <vt:lpstr>Kατεβάστε την εφαρμογή</vt:lpstr>
      <vt:lpstr>BetterSleep (1)</vt:lpstr>
      <vt:lpstr>BetterSleep (2)</vt:lpstr>
      <vt:lpstr>BetterSleep (3)</vt:lpstr>
      <vt:lpstr>BetterSleep (4)</vt:lpstr>
      <vt:lpstr>BetterSleep (5)</vt:lpstr>
      <vt:lpstr>BetterSleep (6)</vt:lpstr>
      <vt:lpstr>BetterSleep (7)</vt:lpstr>
      <vt:lpstr>BetterSleep (8)</vt:lpstr>
      <vt:lpstr>BetterSleep: Οδηγός εφαρμογής YouTube</vt:lpstr>
      <vt:lpstr>Ώρα για δράση!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ETA4 2 Health Apps for Rest Routines EXPERIENTIAL TRAINING_gr</dc:title>
  <dc:creator>pantelis bbalaouras</dc:creator>
  <cp:lastModifiedBy>pantelis</cp:lastModifiedBy>
  <cp:revision>66</cp:revision>
  <dcterms:created xsi:type="dcterms:W3CDTF">2020-06-02T13:31:56Z</dcterms:created>
  <dcterms:modified xsi:type="dcterms:W3CDTF">2024-06-26T13:37:47Z</dcterms:modified>
</cp:coreProperties>
</file>