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7" r:id="rId3"/>
    <p:sldId id="266" r:id="rId4"/>
    <p:sldId id="267" r:id="rId5"/>
    <p:sldId id="268" r:id="rId6"/>
    <p:sldId id="271" r:id="rId7"/>
    <p:sldId id="270" r:id="rId8"/>
    <p:sldId id="273" r:id="rId9"/>
    <p:sldId id="272" r:id="rId10"/>
    <p:sldId id="265" r:id="rId11"/>
  </p:sldIdLst>
  <p:sldSz cx="12192000" cy="6858000"/>
  <p:notesSz cx="6858000" cy="9144000"/>
  <p:embeddedFontLst>
    <p:embeddedFont>
      <p:font typeface="Calibri Light" panose="020F0302020204030204" pitchFamily="34" charset="0"/>
      <p:regular r:id="rId13"/>
      <p:italic r:id="rId14"/>
    </p:embeddedFont>
    <p:embeddedFont>
      <p:font typeface="Roboto" panose="02000000000000000000" pitchFamily="2" charset="0"/>
      <p:regular r:id="rId15"/>
      <p:bold r:id="rId16"/>
      <p:italic r:id="rId17"/>
      <p:boldItalic r:id="rId18"/>
    </p:embeddedFont>
    <p:embeddedFont>
      <p:font typeface="Impact" panose="020B0806030902050204" pitchFamily="34" charset="0"/>
      <p:regular r:id="rId19"/>
    </p:embeddedFont>
    <p:embeddedFont>
      <p:font typeface="MS PGothic" panose="020B0600070205080204" pitchFamily="34" charset="-128"/>
      <p:regular r:id="rId20"/>
    </p:embeddedFont>
    <p:embeddedFont>
      <p:font typeface="Gill Sans"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Gill Sans Nova" panose="020B0602020104020203" pitchFamily="34" charset="0"/>
      <p:regular r:id="rId27"/>
      <p:bold r:id="rId28"/>
      <p:italic r:id="rId29"/>
      <p:boldItalic r:id="rId30"/>
    </p:embeddedFont>
    <p:embeddedFont>
      <p:font typeface="Abadi Extra Light" panose="020B0604020202020204" charset="0"/>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Lp2j8yCPrIg+IWR28npj5gsgp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A933B-E9A7-41B7-8A9A-D0E6FE1E09BC}" v="3" dt="2024-06-07T12:26:1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48"/>
  </p:normalViewPr>
  <p:slideViewPr>
    <p:cSldViewPr snapToGrid="0">
      <p:cViewPr varScale="1">
        <p:scale>
          <a:sx n="97" d="100"/>
          <a:sy n="97" d="100"/>
        </p:scale>
        <p:origin x="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6/11/relationships/changesInfo" Target="changesInfos/changesInfo1.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3E2C9E8-C1F1-46D8-BD00-819FC7AA674A}"/>
    <pc:docChg chg="custSel modSld">
      <pc:chgData name="pantelis balaouras" userId="25e8755020fc1734" providerId="LiveId" clId="{F3E2C9E8-C1F1-46D8-BD00-819FC7AA674A}" dt="2024-05-02T09:32:13.532" v="16" actId="2711"/>
      <pc:docMkLst>
        <pc:docMk/>
      </pc:docMkLst>
      <pc:sldChg chg="modSp mod">
        <pc:chgData name="pantelis balaouras" userId="25e8755020fc1734" providerId="LiveId" clId="{F3E2C9E8-C1F1-46D8-BD00-819FC7AA674A}" dt="2024-05-02T09:32:13.532" v="16" actId="2711"/>
        <pc:sldMkLst>
          <pc:docMk/>
          <pc:sldMk cId="0" sldId="256"/>
        </pc:sldMkLst>
        <pc:spChg chg="mod">
          <ac:chgData name="pantelis balaouras" userId="25e8755020fc1734" providerId="LiveId" clId="{F3E2C9E8-C1F1-46D8-BD00-819FC7AA674A}" dt="2024-05-02T09:32:13.532" v="16" actId="2711"/>
          <ac:spMkLst>
            <pc:docMk/>
            <pc:sldMk cId="0" sldId="256"/>
            <ac:spMk id="212" creationId="{00000000-0000-0000-0000-000000000000}"/>
          </ac:spMkLst>
        </pc:spChg>
      </pc:sldChg>
      <pc:sldChg chg="addSp delSp modSp mod">
        <pc:chgData name="pantelis balaouras" userId="25e8755020fc1734" providerId="LiveId" clId="{F3E2C9E8-C1F1-46D8-BD00-819FC7AA674A}" dt="2024-05-02T08:33:52.802" v="8"/>
        <pc:sldMkLst>
          <pc:docMk/>
          <pc:sldMk cId="4178893131" sldId="266"/>
        </pc:sldMkLst>
        <pc:spChg chg="add mod">
          <ac:chgData name="pantelis balaouras" userId="25e8755020fc1734" providerId="LiveId" clId="{F3E2C9E8-C1F1-46D8-BD00-819FC7AA674A}" dt="2024-05-02T08:33:16.564" v="4"/>
          <ac:spMkLst>
            <pc:docMk/>
            <pc:sldMk cId="4178893131" sldId="266"/>
            <ac:spMk id="2" creationId="{B4837B29-A4AC-99CD-42A4-BCCD5AF582EE}"/>
          </ac:spMkLst>
        </pc:spChg>
        <pc:spChg chg="add mod">
          <ac:chgData name="pantelis balaouras" userId="25e8755020fc1734" providerId="LiveId" clId="{F3E2C9E8-C1F1-46D8-BD00-819FC7AA674A}" dt="2024-05-02T08:33:52.802" v="8"/>
          <ac:spMkLst>
            <pc:docMk/>
            <pc:sldMk cId="4178893131" sldId="266"/>
            <ac:spMk id="4" creationId="{815B4D01-2198-A9AA-96BF-C1816AC4F2EE}"/>
          </ac:spMkLst>
        </pc:spChg>
        <pc:spChg chg="mod">
          <ac:chgData name="pantelis balaouras" userId="25e8755020fc1734" providerId="LiveId" clId="{F3E2C9E8-C1F1-46D8-BD00-819FC7AA674A}" dt="2024-05-02T08:33:37.657" v="6" actId="14100"/>
          <ac:spMkLst>
            <pc:docMk/>
            <pc:sldMk cId="4178893131" sldId="266"/>
            <ac:spMk id="10" creationId="{00000000-0000-0000-0000-000000000000}"/>
          </ac:spMkLst>
        </pc:spChg>
        <pc:spChg chg="mod">
          <ac:chgData name="pantelis balaouras" userId="25e8755020fc1734" providerId="LiveId" clId="{F3E2C9E8-C1F1-46D8-BD00-819FC7AA674A}" dt="2024-05-02T08:33:43.183" v="7" actId="14100"/>
          <ac:spMkLst>
            <pc:docMk/>
            <pc:sldMk cId="4178893131" sldId="266"/>
            <ac:spMk id="12" creationId="{00000000-0000-0000-0000-000000000000}"/>
          </ac:spMkLst>
        </pc:spChg>
        <pc:picChg chg="add mod">
          <ac:chgData name="pantelis balaouras" userId="25e8755020fc1734" providerId="LiveId" clId="{F3E2C9E8-C1F1-46D8-BD00-819FC7AA674A}" dt="2024-05-02T08:33:16.564" v="4"/>
          <ac:picMkLst>
            <pc:docMk/>
            <pc:sldMk cId="4178893131" sldId="266"/>
            <ac:picMk id="3" creationId="{8E853089-DFC3-C025-190C-E12132CCE5F7}"/>
          </ac:picMkLst>
        </pc:picChg>
        <pc:picChg chg="add mod">
          <ac:chgData name="pantelis balaouras" userId="25e8755020fc1734" providerId="LiveId" clId="{F3E2C9E8-C1F1-46D8-BD00-819FC7AA674A}" dt="2024-05-02T08:33:52.802" v="8"/>
          <ac:picMkLst>
            <pc:docMk/>
            <pc:sldMk cId="4178893131" sldId="266"/>
            <ac:picMk id="5" creationId="{FD903E2E-A8D6-3D53-66CF-0CCC3B756E8B}"/>
          </ac:picMkLst>
        </pc:picChg>
        <pc:picChg chg="del">
          <ac:chgData name="pantelis balaouras" userId="25e8755020fc1734" providerId="LiveId" clId="{F3E2C9E8-C1F1-46D8-BD00-819FC7AA674A}" dt="2024-05-02T08:33:03.783" v="0" actId="478"/>
          <ac:picMkLst>
            <pc:docMk/>
            <pc:sldMk cId="4178893131" sldId="266"/>
            <ac:picMk id="15" creationId="{4313419D-52B3-4469-9529-313D9EB0AF33}"/>
          </ac:picMkLst>
        </pc:picChg>
      </pc:sldChg>
      <pc:sldChg chg="addSp delSp modSp mod">
        <pc:chgData name="pantelis balaouras" userId="25e8755020fc1734" providerId="LiveId" clId="{F3E2C9E8-C1F1-46D8-BD00-819FC7AA674A}" dt="2024-05-02T08:34:05.192" v="10" actId="14100"/>
        <pc:sldMkLst>
          <pc:docMk/>
          <pc:sldMk cId="4059040240" sldId="267"/>
        </pc:sldMkLst>
        <pc:spChg chg="add mod">
          <ac:chgData name="pantelis balaouras" userId="25e8755020fc1734" providerId="LiveId" clId="{F3E2C9E8-C1F1-46D8-BD00-819FC7AA674A}" dt="2024-05-02T08:33:56.290" v="9"/>
          <ac:spMkLst>
            <pc:docMk/>
            <pc:sldMk cId="4059040240" sldId="267"/>
            <ac:spMk id="2" creationId="{496113D7-0882-87F2-2B4C-8A5C65F7EF51}"/>
          </ac:spMkLst>
        </pc:spChg>
        <pc:spChg chg="mod">
          <ac:chgData name="pantelis balaouras" userId="25e8755020fc1734" providerId="LiveId" clId="{F3E2C9E8-C1F1-46D8-BD00-819FC7AA674A}" dt="2024-05-02T08:34:05.192" v="10" actId="14100"/>
          <ac:spMkLst>
            <pc:docMk/>
            <pc:sldMk cId="4059040240" sldId="267"/>
            <ac:spMk id="12" creationId="{00000000-0000-0000-0000-000000000000}"/>
          </ac:spMkLst>
        </pc:spChg>
        <pc:spChg chg="del">
          <ac:chgData name="pantelis balaouras" userId="25e8755020fc1734" providerId="LiveId" clId="{F3E2C9E8-C1F1-46D8-BD00-819FC7AA674A}" dt="2024-05-02T08:33:09.548" v="3" actId="478"/>
          <ac:spMkLst>
            <pc:docMk/>
            <pc:sldMk cId="4059040240" sldId="267"/>
            <ac:spMk id="16" creationId="{00000000-0000-0000-0000-000000000000}"/>
          </ac:spMkLst>
        </pc:spChg>
        <pc:picChg chg="add mod">
          <ac:chgData name="pantelis balaouras" userId="25e8755020fc1734" providerId="LiveId" clId="{F3E2C9E8-C1F1-46D8-BD00-819FC7AA674A}" dt="2024-05-02T08:33:56.290" v="9"/>
          <ac:picMkLst>
            <pc:docMk/>
            <pc:sldMk cId="4059040240" sldId="267"/>
            <ac:picMk id="3" creationId="{01AD9122-0F95-DE39-A607-3A3AFE69998B}"/>
          </ac:picMkLst>
        </pc:picChg>
        <pc:picChg chg="del mod">
          <ac:chgData name="pantelis balaouras" userId="25e8755020fc1734" providerId="LiveId" clId="{F3E2C9E8-C1F1-46D8-BD00-819FC7AA674A}" dt="2024-05-02T08:33:06.658" v="2" actId="478"/>
          <ac:picMkLst>
            <pc:docMk/>
            <pc:sldMk cId="4059040240" sldId="267"/>
            <ac:picMk id="9" creationId="{00000000-0000-0000-0000-000000000000}"/>
          </ac:picMkLst>
        </pc:picChg>
      </pc:sldChg>
      <pc:sldChg chg="addSp delSp modSp mod">
        <pc:chgData name="pantelis balaouras" userId="25e8755020fc1734" providerId="LiveId" clId="{F3E2C9E8-C1F1-46D8-BD00-819FC7AA674A}" dt="2024-05-02T08:34:38.955" v="15" actId="114"/>
        <pc:sldMkLst>
          <pc:docMk/>
          <pc:sldMk cId="3241928664" sldId="272"/>
        </pc:sldMkLst>
        <pc:spChg chg="add mod">
          <ac:chgData name="pantelis balaouras" userId="25e8755020fc1734" providerId="LiveId" clId="{F3E2C9E8-C1F1-46D8-BD00-819FC7AA674A}" dt="2024-05-02T08:34:28.845" v="13"/>
          <ac:spMkLst>
            <pc:docMk/>
            <pc:sldMk cId="3241928664" sldId="272"/>
            <ac:spMk id="3" creationId="{D1D43AE4-2FAD-D2A2-D232-4A2F9D261091}"/>
          </ac:spMkLst>
        </pc:spChg>
        <pc:spChg chg="mod">
          <ac:chgData name="pantelis balaouras" userId="25e8755020fc1734" providerId="LiveId" clId="{F3E2C9E8-C1F1-46D8-BD00-819FC7AA674A}" dt="2024-05-02T08:34:38.955" v="15" actId="114"/>
          <ac:spMkLst>
            <pc:docMk/>
            <pc:sldMk cId="3241928664" sldId="272"/>
            <ac:spMk id="13" creationId="{00000000-0000-0000-0000-000000000000}"/>
          </ac:spMkLst>
        </pc:spChg>
        <pc:spChg chg="del">
          <ac:chgData name="pantelis balaouras" userId="25e8755020fc1734" providerId="LiveId" clId="{F3E2C9E8-C1F1-46D8-BD00-819FC7AA674A}" dt="2024-05-02T08:34:27.439" v="12" actId="478"/>
          <ac:spMkLst>
            <pc:docMk/>
            <pc:sldMk cId="3241928664" sldId="272"/>
            <ac:spMk id="15" creationId="{895880AD-3964-A718-5FEB-037FEC39A6E2}"/>
          </ac:spMkLst>
        </pc:spChg>
        <pc:picChg chg="add mod">
          <ac:chgData name="pantelis balaouras" userId="25e8755020fc1734" providerId="LiveId" clId="{F3E2C9E8-C1F1-46D8-BD00-819FC7AA674A}" dt="2024-05-02T08:34:28.845" v="13"/>
          <ac:picMkLst>
            <pc:docMk/>
            <pc:sldMk cId="3241928664" sldId="272"/>
            <ac:picMk id="2" creationId="{3EB0C127-9A08-E36A-D8B8-8C7518D45357}"/>
          </ac:picMkLst>
        </pc:picChg>
        <pc:picChg chg="del">
          <ac:chgData name="pantelis balaouras" userId="25e8755020fc1734" providerId="LiveId" clId="{F3E2C9E8-C1F1-46D8-BD00-819FC7AA674A}" dt="2024-05-02T08:34:24.674" v="11" actId="478"/>
          <ac:picMkLst>
            <pc:docMk/>
            <pc:sldMk cId="3241928664" sldId="272"/>
            <ac:picMk id="14" creationId="{00000000-0000-0000-0000-000000000000}"/>
          </ac:picMkLst>
        </pc:picChg>
      </pc:sldChg>
    </pc:docChg>
  </pc:docChgLst>
  <pc:docChgLst>
    <pc:chgData name="pantelis balaouras" userId="25e8755020fc1734" providerId="LiveId" clId="{9D5EDBB9-EF99-449A-8935-BA27F771FB00}"/>
    <pc:docChg chg="custSel modSld modMainMaster">
      <pc:chgData name="pantelis balaouras" userId="25e8755020fc1734" providerId="LiveId" clId="{9D5EDBB9-EF99-449A-8935-BA27F771FB00}" dt="2024-04-29T12:35:16.448" v="56" actId="2711"/>
      <pc:docMkLst>
        <pc:docMk/>
      </pc:docMkLst>
      <pc:sldChg chg="addSp delSp modSp mod">
        <pc:chgData name="pantelis balaouras" userId="25e8755020fc1734" providerId="LiveId" clId="{9D5EDBB9-EF99-449A-8935-BA27F771FB00}" dt="2024-04-29T12:32:23.324" v="28" actId="255"/>
        <pc:sldMkLst>
          <pc:docMk/>
          <pc:sldMk cId="0" sldId="256"/>
        </pc:sldMkLst>
        <pc:spChg chg="add mod">
          <ac:chgData name="pantelis balaouras" userId="25e8755020fc1734" providerId="LiveId" clId="{9D5EDBB9-EF99-449A-8935-BA27F771FB00}" dt="2024-04-28T21:49:01.183" v="11"/>
          <ac:spMkLst>
            <pc:docMk/>
            <pc:sldMk cId="0" sldId="256"/>
            <ac:spMk id="3" creationId="{395E4A95-1C46-79DA-4D69-1CCF05F96726}"/>
          </ac:spMkLst>
        </pc:spChg>
        <pc:spChg chg="mod">
          <ac:chgData name="pantelis balaouras" userId="25e8755020fc1734" providerId="LiveId" clId="{9D5EDBB9-EF99-449A-8935-BA27F771FB00}" dt="2024-04-29T12:32:23.324" v="28" actId="255"/>
          <ac:spMkLst>
            <pc:docMk/>
            <pc:sldMk cId="0" sldId="256"/>
            <ac:spMk id="212" creationId="{00000000-0000-0000-0000-000000000000}"/>
          </ac:spMkLst>
        </pc:spChg>
        <pc:spChg chg="mod">
          <ac:chgData name="pantelis balaouras" userId="25e8755020fc1734" providerId="LiveId" clId="{9D5EDBB9-EF99-449A-8935-BA27F771FB00}" dt="2024-04-28T21:36:07.350" v="0" actId="108"/>
          <ac:spMkLst>
            <pc:docMk/>
            <pc:sldMk cId="0" sldId="256"/>
            <ac:spMk id="213" creationId="{00000000-0000-0000-0000-000000000000}"/>
          </ac:spMkLst>
        </pc:spChg>
        <pc:spChg chg="mod">
          <ac:chgData name="pantelis balaouras" userId="25e8755020fc1734" providerId="LiveId" clId="{9D5EDBB9-EF99-449A-8935-BA27F771FB00}" dt="2024-04-28T21:36:10.997" v="1" actId="108"/>
          <ac:spMkLst>
            <pc:docMk/>
            <pc:sldMk cId="0" sldId="256"/>
            <ac:spMk id="230" creationId="{00000000-0000-0000-0000-000000000000}"/>
          </ac:spMkLst>
        </pc:spChg>
        <pc:picChg chg="add del mod">
          <ac:chgData name="pantelis balaouras" userId="25e8755020fc1734" providerId="LiveId" clId="{9D5EDBB9-EF99-449A-8935-BA27F771FB00}" dt="2024-04-28T21:49:09.154" v="13" actId="478"/>
          <ac:picMkLst>
            <pc:docMk/>
            <pc:sldMk cId="0" sldId="256"/>
            <ac:picMk id="2" creationId="{7B113D31-A38F-C7B7-547B-389B87B056B5}"/>
          </ac:picMkLst>
        </pc:picChg>
        <pc:picChg chg="add mod">
          <ac:chgData name="pantelis balaouras" userId="25e8755020fc1734" providerId="LiveId" clId="{9D5EDBB9-EF99-449A-8935-BA27F771FB00}" dt="2024-04-28T21:49:01.183" v="11"/>
          <ac:picMkLst>
            <pc:docMk/>
            <pc:sldMk cId="0" sldId="256"/>
            <ac:picMk id="4" creationId="{89C07A86-9A7C-4664-DF02-53CE3D45B40D}"/>
          </ac:picMkLst>
        </pc:picChg>
        <pc:picChg chg="mod">
          <ac:chgData name="pantelis balaouras" userId="25e8755020fc1734" providerId="LiveId" clId="{9D5EDBB9-EF99-449A-8935-BA27F771FB00}" dt="2024-04-28T21:49:11.902" v="15" actId="1038"/>
          <ac:picMkLst>
            <pc:docMk/>
            <pc:sldMk cId="0" sldId="256"/>
            <ac:picMk id="221" creationId="{00000000-0000-0000-0000-000000000000}"/>
          </ac:picMkLst>
        </pc:picChg>
        <pc:picChg chg="del">
          <ac:chgData name="pantelis balaouras" userId="25e8755020fc1734" providerId="LiveId" clId="{9D5EDBB9-EF99-449A-8935-BA27F771FB00}" dt="2024-04-28T21:49:05.065" v="12" actId="478"/>
          <ac:picMkLst>
            <pc:docMk/>
            <pc:sldMk cId="0" sldId="256"/>
            <ac:picMk id="222" creationId="{00000000-0000-0000-0000-000000000000}"/>
          </ac:picMkLst>
        </pc:picChg>
      </pc:sldChg>
      <pc:sldChg chg="modSp">
        <pc:chgData name="pantelis balaouras" userId="25e8755020fc1734" providerId="LiveId" clId="{9D5EDBB9-EF99-449A-8935-BA27F771FB00}" dt="2024-04-29T12:34:40.425" v="54"/>
        <pc:sldMkLst>
          <pc:docMk/>
          <pc:sldMk cId="0" sldId="257"/>
        </pc:sldMkLst>
        <pc:spChg chg="mod">
          <ac:chgData name="pantelis balaouras" userId="25e8755020fc1734" providerId="LiveId" clId="{9D5EDBB9-EF99-449A-8935-BA27F771FB00}" dt="2024-04-29T12:34:40.425" v="54"/>
          <ac:spMkLst>
            <pc:docMk/>
            <pc:sldMk cId="0" sldId="257"/>
            <ac:spMk id="236" creationId="{00000000-0000-0000-0000-000000000000}"/>
          </ac:spMkLst>
        </pc:spChg>
      </pc:sldChg>
      <pc:sldChg chg="addSp delSp modSp mod">
        <pc:chgData name="pantelis balaouras" userId="25e8755020fc1734" providerId="LiveId" clId="{9D5EDBB9-EF99-449A-8935-BA27F771FB00}" dt="2024-04-28T21:36:36.594" v="5"/>
        <pc:sldMkLst>
          <pc:docMk/>
          <pc:sldMk cId="0" sldId="265"/>
        </pc:sldMkLst>
        <pc:spChg chg="add mod">
          <ac:chgData name="pantelis balaouras" userId="25e8755020fc1734" providerId="LiveId" clId="{9D5EDBB9-EF99-449A-8935-BA27F771FB00}" dt="2024-04-28T21:36:36.594" v="5"/>
          <ac:spMkLst>
            <pc:docMk/>
            <pc:sldMk cId="0" sldId="265"/>
            <ac:spMk id="3" creationId="{56DF1CA0-7917-AD31-7594-3D5AB32B3194}"/>
          </ac:spMkLst>
        </pc:spChg>
        <pc:spChg chg="del">
          <ac:chgData name="pantelis balaouras" userId="25e8755020fc1734" providerId="LiveId" clId="{9D5EDBB9-EF99-449A-8935-BA27F771FB00}" dt="2024-04-28T21:36:26.135" v="4" actId="478"/>
          <ac:spMkLst>
            <pc:docMk/>
            <pc:sldMk cId="0" sldId="265"/>
            <ac:spMk id="350" creationId="{00000000-0000-0000-0000-000000000000}"/>
          </ac:spMkLst>
        </pc:spChg>
        <pc:picChg chg="add mod">
          <ac:chgData name="pantelis balaouras" userId="25e8755020fc1734" providerId="LiveId" clId="{9D5EDBB9-EF99-449A-8935-BA27F771FB00}" dt="2024-04-28T21:36:21.541" v="3"/>
          <ac:picMkLst>
            <pc:docMk/>
            <pc:sldMk cId="0" sldId="265"/>
            <ac:picMk id="2" creationId="{F73364A8-E8BE-99ED-2C8B-C632ECA8542E}"/>
          </ac:picMkLst>
        </pc:picChg>
        <pc:picChg chg="del">
          <ac:chgData name="pantelis balaouras" userId="25e8755020fc1734" providerId="LiveId" clId="{9D5EDBB9-EF99-449A-8935-BA27F771FB00}" dt="2024-04-28T21:36:20.894" v="2" actId="478"/>
          <ac:picMkLst>
            <pc:docMk/>
            <pc:sldMk cId="0" sldId="265"/>
            <ac:picMk id="352" creationId="{00000000-0000-0000-0000-000000000000}"/>
          </ac:picMkLst>
        </pc:picChg>
      </pc:sldChg>
      <pc:sldChg chg="modSp mod">
        <pc:chgData name="pantelis balaouras" userId="25e8755020fc1734" providerId="LiveId" clId="{9D5EDBB9-EF99-449A-8935-BA27F771FB00}" dt="2024-04-29T12:35:16.448" v="56" actId="2711"/>
        <pc:sldMkLst>
          <pc:docMk/>
          <pc:sldMk cId="4178893131" sldId="266"/>
        </pc:sldMkLst>
        <pc:spChg chg="mod">
          <ac:chgData name="pantelis balaouras" userId="25e8755020fc1734" providerId="LiveId" clId="{9D5EDBB9-EF99-449A-8935-BA27F771FB00}" dt="2024-04-29T12:35:16.448" v="56" actId="2711"/>
          <ac:spMkLst>
            <pc:docMk/>
            <pc:sldMk cId="4178893131" sldId="266"/>
            <ac:spMk id="10" creationId="{00000000-0000-0000-0000-000000000000}"/>
          </ac:spMkLst>
        </pc:spChg>
      </pc:sldChg>
      <pc:sldChg chg="modSp mod">
        <pc:chgData name="pantelis balaouras" userId="25e8755020fc1734" providerId="LiveId" clId="{9D5EDBB9-EF99-449A-8935-BA27F771FB00}" dt="2024-04-29T12:35:03.516" v="55" actId="2711"/>
        <pc:sldMkLst>
          <pc:docMk/>
          <pc:sldMk cId="4059040240" sldId="267"/>
        </pc:sldMkLst>
        <pc:spChg chg="mod">
          <ac:chgData name="pantelis balaouras" userId="25e8755020fc1734" providerId="LiveId" clId="{9D5EDBB9-EF99-449A-8935-BA27F771FB00}" dt="2024-04-29T12:35:03.516" v="55" actId="2711"/>
          <ac:spMkLst>
            <pc:docMk/>
            <pc:sldMk cId="4059040240" sldId="267"/>
            <ac:spMk id="8" creationId="{00000000-0000-0000-0000-000000000000}"/>
          </ac:spMkLst>
        </pc:spChg>
      </pc:sldChg>
      <pc:sldChg chg="delSp mod">
        <pc:chgData name="pantelis balaouras" userId="25e8755020fc1734" providerId="LiveId" clId="{9D5EDBB9-EF99-449A-8935-BA27F771FB00}" dt="2024-04-29T12:34:10.557" v="52" actId="478"/>
        <pc:sldMkLst>
          <pc:docMk/>
          <pc:sldMk cId="1068856027" sldId="268"/>
        </pc:sldMkLst>
        <pc:grpChg chg="del">
          <ac:chgData name="pantelis balaouras" userId="25e8755020fc1734" providerId="LiveId" clId="{9D5EDBB9-EF99-449A-8935-BA27F771FB00}" dt="2024-04-29T12:34:10.557" v="52" actId="478"/>
          <ac:grpSpMkLst>
            <pc:docMk/>
            <pc:sldMk cId="1068856027" sldId="268"/>
            <ac:grpSpMk id="231" creationId="{00000000-0000-0000-0000-000000000000}"/>
          </ac:grpSpMkLst>
        </pc:grpChg>
      </pc:sldChg>
      <pc:sldChg chg="delSp modSp mod">
        <pc:chgData name="pantelis balaouras" userId="25e8755020fc1734" providerId="LiveId" clId="{9D5EDBB9-EF99-449A-8935-BA27F771FB00}" dt="2024-04-29T12:33:10.539" v="31" actId="478"/>
        <pc:sldMkLst>
          <pc:docMk/>
          <pc:sldMk cId="798562027" sldId="270"/>
        </pc:sldMkLst>
        <pc:spChg chg="mod">
          <ac:chgData name="pantelis balaouras" userId="25e8755020fc1734" providerId="LiveId" clId="{9D5EDBB9-EF99-449A-8935-BA27F771FB00}" dt="2024-04-28T21:37:18.127" v="10" actId="27636"/>
          <ac:spMkLst>
            <pc:docMk/>
            <pc:sldMk cId="798562027" sldId="270"/>
            <ac:spMk id="7" creationId="{00000000-0000-0000-0000-000000000000}"/>
          </ac:spMkLst>
        </pc:spChg>
        <pc:grpChg chg="del">
          <ac:chgData name="pantelis balaouras" userId="25e8755020fc1734" providerId="LiveId" clId="{9D5EDBB9-EF99-449A-8935-BA27F771FB00}" dt="2024-04-29T12:33:10.539" v="31" actId="478"/>
          <ac:grpSpMkLst>
            <pc:docMk/>
            <pc:sldMk cId="798562027" sldId="270"/>
            <ac:grpSpMk id="231" creationId="{00000000-0000-0000-0000-000000000000}"/>
          </ac:grpSpMkLst>
        </pc:grpChg>
      </pc:sldChg>
      <pc:sldChg chg="delSp modSp mod">
        <pc:chgData name="pantelis balaouras" userId="25e8755020fc1734" providerId="LiveId" clId="{9D5EDBB9-EF99-449A-8935-BA27F771FB00}" dt="2024-04-29T12:33:06.119" v="30" actId="478"/>
        <pc:sldMkLst>
          <pc:docMk/>
          <pc:sldMk cId="2533129855" sldId="271"/>
        </pc:sldMkLst>
        <pc:spChg chg="mod">
          <ac:chgData name="pantelis balaouras" userId="25e8755020fc1734" providerId="LiveId" clId="{9D5EDBB9-EF99-449A-8935-BA27F771FB00}" dt="2024-04-28T21:36:56.746" v="6" actId="120"/>
          <ac:spMkLst>
            <pc:docMk/>
            <pc:sldMk cId="2533129855" sldId="271"/>
            <ac:spMk id="6" creationId="{00000000-0000-0000-0000-000000000000}"/>
          </ac:spMkLst>
        </pc:spChg>
        <pc:grpChg chg="del mod">
          <ac:chgData name="pantelis balaouras" userId="25e8755020fc1734" providerId="LiveId" clId="{9D5EDBB9-EF99-449A-8935-BA27F771FB00}" dt="2024-04-29T12:33:06.119" v="30" actId="478"/>
          <ac:grpSpMkLst>
            <pc:docMk/>
            <pc:sldMk cId="2533129855" sldId="271"/>
            <ac:grpSpMk id="231" creationId="{00000000-0000-0000-0000-000000000000}"/>
          </ac:grpSpMkLst>
        </pc:grpChg>
      </pc:sldChg>
      <pc:sldChg chg="delSp mod">
        <pc:chgData name="pantelis balaouras" userId="25e8755020fc1734" providerId="LiveId" clId="{9D5EDBB9-EF99-449A-8935-BA27F771FB00}" dt="2024-04-29T12:33:18.336" v="33" actId="478"/>
        <pc:sldMkLst>
          <pc:docMk/>
          <pc:sldMk cId="3241928664" sldId="272"/>
        </pc:sldMkLst>
        <pc:grpChg chg="del">
          <ac:chgData name="pantelis balaouras" userId="25e8755020fc1734" providerId="LiveId" clId="{9D5EDBB9-EF99-449A-8935-BA27F771FB00}" dt="2024-04-29T12:33:18.336" v="33" actId="478"/>
          <ac:grpSpMkLst>
            <pc:docMk/>
            <pc:sldMk cId="3241928664" sldId="272"/>
            <ac:grpSpMk id="231" creationId="{00000000-0000-0000-0000-000000000000}"/>
          </ac:grpSpMkLst>
        </pc:grpChg>
      </pc:sldChg>
      <pc:sldChg chg="delSp mod">
        <pc:chgData name="pantelis balaouras" userId="25e8755020fc1734" providerId="LiveId" clId="{9D5EDBB9-EF99-449A-8935-BA27F771FB00}" dt="2024-04-29T12:33:15.100" v="32" actId="478"/>
        <pc:sldMkLst>
          <pc:docMk/>
          <pc:sldMk cId="1549119602" sldId="273"/>
        </pc:sldMkLst>
        <pc:grpChg chg="del">
          <ac:chgData name="pantelis balaouras" userId="25e8755020fc1734" providerId="LiveId" clId="{9D5EDBB9-EF99-449A-8935-BA27F771FB00}" dt="2024-04-29T12:33:15.100" v="32" actId="478"/>
          <ac:grpSpMkLst>
            <pc:docMk/>
            <pc:sldMk cId="1549119602" sldId="273"/>
            <ac:grpSpMk id="231" creationId="{00000000-0000-0000-0000-000000000000}"/>
          </ac:grpSpMkLst>
        </pc:grpChg>
      </pc:sldChg>
      <pc:sldMasterChg chg="modSldLayout">
        <pc:chgData name="pantelis balaouras" userId="25e8755020fc1734" providerId="LiveId" clId="{9D5EDBB9-EF99-449A-8935-BA27F771FB00}" dt="2024-04-29T12:33:57.720" v="51"/>
        <pc:sldMasterMkLst>
          <pc:docMk/>
          <pc:sldMasterMk cId="950558431" sldId="2147483691"/>
        </pc:sldMasterMkLst>
        <pc:sldLayoutChg chg="addSp delSp modSp mod">
          <pc:chgData name="pantelis balaouras" userId="25e8755020fc1734" providerId="LiveId" clId="{9D5EDBB9-EF99-449A-8935-BA27F771FB00}" dt="2024-04-29T12:33:43.226" v="47" actId="20577"/>
          <pc:sldLayoutMkLst>
            <pc:docMk/>
            <pc:sldMasterMk cId="950558431" sldId="2147483691"/>
            <pc:sldLayoutMk cId="435141678" sldId="2147483694"/>
          </pc:sldLayoutMkLst>
          <pc:spChg chg="add mod">
            <ac:chgData name="pantelis balaouras" userId="25e8755020fc1734" providerId="LiveId" clId="{9D5EDBB9-EF99-449A-8935-BA27F771FB00}" dt="2024-04-29T12:33:43.226" v="47" actId="20577"/>
            <ac:spMkLst>
              <pc:docMk/>
              <pc:sldMasterMk cId="950558431" sldId="2147483691"/>
              <pc:sldLayoutMk cId="435141678" sldId="2147483694"/>
              <ac:spMk id="2" creationId="{43790A6D-F2D3-4259-9144-E79C66893D79}"/>
            </ac:spMkLst>
          </pc:spChg>
          <pc:spChg chg="del">
            <ac:chgData name="pantelis balaouras" userId="25e8755020fc1734" providerId="LiveId" clId="{9D5EDBB9-EF99-449A-8935-BA27F771FB00}" dt="2024-04-29T12:33:28.900" v="34" actId="478"/>
            <ac:spMkLst>
              <pc:docMk/>
              <pc:sldMasterMk cId="950558431" sldId="2147483691"/>
              <pc:sldLayoutMk cId="435141678" sldId="2147483694"/>
              <ac:spMk id="90" creationId="{00000000-0000-0000-0000-000000000000}"/>
            </ac:spMkLst>
          </pc:spChg>
        </pc:sldLayoutChg>
        <pc:sldLayoutChg chg="addSp delSp modSp mod">
          <pc:chgData name="pantelis balaouras" userId="25e8755020fc1734" providerId="LiveId" clId="{9D5EDBB9-EF99-449A-8935-BA27F771FB00}" dt="2024-04-29T12:33:52.936" v="49"/>
          <pc:sldLayoutMkLst>
            <pc:docMk/>
            <pc:sldMasterMk cId="950558431" sldId="2147483691"/>
            <pc:sldLayoutMk cId="3878284554" sldId="2147483697"/>
          </pc:sldLayoutMkLst>
          <pc:spChg chg="add mod">
            <ac:chgData name="pantelis balaouras" userId="25e8755020fc1734" providerId="LiveId" clId="{9D5EDBB9-EF99-449A-8935-BA27F771FB00}" dt="2024-04-29T12:33:52.936" v="49"/>
            <ac:spMkLst>
              <pc:docMk/>
              <pc:sldMasterMk cId="950558431" sldId="2147483691"/>
              <pc:sldLayoutMk cId="3878284554" sldId="2147483697"/>
              <ac:spMk id="2" creationId="{F9E537C4-E537-A6E4-752B-28CC6A7CFAB5}"/>
            </ac:spMkLst>
          </pc:spChg>
          <pc:spChg chg="del">
            <ac:chgData name="pantelis balaouras" userId="25e8755020fc1734" providerId="LiveId" clId="{9D5EDBB9-EF99-449A-8935-BA27F771FB00}" dt="2024-04-29T12:33:52.297" v="48" actId="478"/>
            <ac:spMkLst>
              <pc:docMk/>
              <pc:sldMasterMk cId="950558431" sldId="2147483691"/>
              <pc:sldLayoutMk cId="3878284554" sldId="2147483697"/>
              <ac:spMk id="108" creationId="{00000000-0000-0000-0000-000000000000}"/>
            </ac:spMkLst>
          </pc:spChg>
        </pc:sldLayoutChg>
        <pc:sldLayoutChg chg="addSp delSp modSp mod">
          <pc:chgData name="pantelis balaouras" userId="25e8755020fc1734" providerId="LiveId" clId="{9D5EDBB9-EF99-449A-8935-BA27F771FB00}" dt="2024-04-29T12:33:57.720" v="51"/>
          <pc:sldLayoutMkLst>
            <pc:docMk/>
            <pc:sldMasterMk cId="950558431" sldId="2147483691"/>
            <pc:sldLayoutMk cId="2005463613" sldId="2147483698"/>
          </pc:sldLayoutMkLst>
          <pc:spChg chg="add mod">
            <ac:chgData name="pantelis balaouras" userId="25e8755020fc1734" providerId="LiveId" clId="{9D5EDBB9-EF99-449A-8935-BA27F771FB00}" dt="2024-04-29T12:33:57.720" v="51"/>
            <ac:spMkLst>
              <pc:docMk/>
              <pc:sldMasterMk cId="950558431" sldId="2147483691"/>
              <pc:sldLayoutMk cId="2005463613" sldId="2147483698"/>
              <ac:spMk id="2" creationId="{E6504E85-8A2C-3FD2-6B36-BC74AA28D31D}"/>
            </ac:spMkLst>
          </pc:spChg>
          <pc:spChg chg="del">
            <ac:chgData name="pantelis balaouras" userId="25e8755020fc1734" providerId="LiveId" clId="{9D5EDBB9-EF99-449A-8935-BA27F771FB00}" dt="2024-04-29T12:33:56.977" v="50" actId="478"/>
            <ac:spMkLst>
              <pc:docMk/>
              <pc:sldMasterMk cId="950558431" sldId="2147483691"/>
              <pc:sldLayoutMk cId="2005463613" sldId="2147483698"/>
              <ac:spMk id="115" creationId="{00000000-0000-0000-0000-000000000000}"/>
            </ac:spMkLst>
          </pc:spChg>
        </pc:sldLayoutChg>
      </pc:sldMasterChg>
    </pc:docChg>
  </pc:docChgLst>
  <pc:docChgLst>
    <pc:chgData name="Guillem Part López" userId="39f5615f-54c3-4dde-9b55-95608137fd0d" providerId="ADAL" clId="{47C586AB-69D2-4731-AFD0-61FE0CC0B7B5}"/>
    <pc:docChg chg="custSel modSld">
      <pc:chgData name="Guillem Part López" userId="39f5615f-54c3-4dde-9b55-95608137fd0d" providerId="ADAL" clId="{47C586AB-69D2-4731-AFD0-61FE0CC0B7B5}" dt="2024-03-26T09:58:00.584" v="83" actId="1076"/>
      <pc:docMkLst>
        <pc:docMk/>
      </pc:docMkLst>
      <pc:sldChg chg="modSp mod">
        <pc:chgData name="Guillem Part López" userId="39f5615f-54c3-4dde-9b55-95608137fd0d" providerId="ADAL" clId="{47C586AB-69D2-4731-AFD0-61FE0CC0B7B5}" dt="2024-03-26T09:55:17.368" v="10" actId="20577"/>
        <pc:sldMkLst>
          <pc:docMk/>
          <pc:sldMk cId="0" sldId="256"/>
        </pc:sldMkLst>
        <pc:spChg chg="mod">
          <ac:chgData name="Guillem Part López" userId="39f5615f-54c3-4dde-9b55-95608137fd0d" providerId="ADAL" clId="{47C586AB-69D2-4731-AFD0-61FE0CC0B7B5}" dt="2024-03-26T09:55:17.368" v="10" actId="20577"/>
          <ac:spMkLst>
            <pc:docMk/>
            <pc:sldMk cId="0" sldId="256"/>
            <ac:spMk id="212" creationId="{00000000-0000-0000-0000-000000000000}"/>
          </ac:spMkLst>
        </pc:spChg>
      </pc:sldChg>
      <pc:sldChg chg="modSp mod">
        <pc:chgData name="Guillem Part López" userId="39f5615f-54c3-4dde-9b55-95608137fd0d" providerId="ADAL" clId="{47C586AB-69D2-4731-AFD0-61FE0CC0B7B5}" dt="2024-03-26T09:56:16.599" v="11" actId="20577"/>
        <pc:sldMkLst>
          <pc:docMk/>
          <pc:sldMk cId="0" sldId="261"/>
        </pc:sldMkLst>
        <pc:spChg chg="mod">
          <ac:chgData name="Guillem Part López" userId="39f5615f-54c3-4dde-9b55-95608137fd0d" providerId="ADAL" clId="{47C586AB-69D2-4731-AFD0-61FE0CC0B7B5}" dt="2024-03-26T09:56:16.599" v="11" actId="20577"/>
          <ac:spMkLst>
            <pc:docMk/>
            <pc:sldMk cId="0" sldId="261"/>
            <ac:spMk id="306" creationId="{00000000-0000-0000-0000-000000000000}"/>
          </ac:spMkLst>
        </pc:spChg>
      </pc:sldChg>
      <pc:sldChg chg="modSp mod">
        <pc:chgData name="Guillem Part López" userId="39f5615f-54c3-4dde-9b55-95608137fd0d" providerId="ADAL" clId="{47C586AB-69D2-4731-AFD0-61FE0CC0B7B5}" dt="2024-03-26T09:57:25.026" v="81" actId="20577"/>
        <pc:sldMkLst>
          <pc:docMk/>
          <pc:sldMk cId="0" sldId="262"/>
        </pc:sldMkLst>
        <pc:spChg chg="mod">
          <ac:chgData name="Guillem Part López" userId="39f5615f-54c3-4dde-9b55-95608137fd0d" providerId="ADAL" clId="{47C586AB-69D2-4731-AFD0-61FE0CC0B7B5}" dt="2024-03-26T09:57:25.026" v="81" actId="20577"/>
          <ac:spMkLst>
            <pc:docMk/>
            <pc:sldMk cId="0" sldId="262"/>
            <ac:spMk id="317" creationId="{00000000-0000-0000-0000-000000000000}"/>
          </ac:spMkLst>
        </pc:spChg>
      </pc:sldChg>
      <pc:sldChg chg="addSp modSp mod">
        <pc:chgData name="Guillem Part López" userId="39f5615f-54c3-4dde-9b55-95608137fd0d" providerId="ADAL" clId="{47C586AB-69D2-4731-AFD0-61FE0CC0B7B5}" dt="2024-03-26T09:58:00.584" v="83" actId="1076"/>
        <pc:sldMkLst>
          <pc:docMk/>
          <pc:sldMk cId="0" sldId="264"/>
        </pc:sldMkLst>
        <pc:spChg chg="add mod">
          <ac:chgData name="Guillem Part López" userId="39f5615f-54c3-4dde-9b55-95608137fd0d" providerId="ADAL" clId="{47C586AB-69D2-4731-AFD0-61FE0CC0B7B5}" dt="2024-03-26T09:58:00.584" v="83" actId="1076"/>
          <ac:spMkLst>
            <pc:docMk/>
            <pc:sldMk cId="0" sldId="264"/>
            <ac:spMk id="2" creationId="{895880AD-3964-A718-5FEB-037FEC39A6E2}"/>
          </ac:spMkLst>
        </pc:spChg>
      </pc:sldChg>
    </pc:docChg>
  </pc:docChgLst>
  <pc:docChgLst>
    <pc:chgData name="Ioanna Zygouri" userId="e39f6a80f86403a0" providerId="LiveId" clId="{E1AA933B-E9A7-41B7-8A9A-D0E6FE1E09BC}"/>
    <pc:docChg chg="undo custSel modSld modMainMaster">
      <pc:chgData name="Ioanna Zygouri" userId="e39f6a80f86403a0" providerId="LiveId" clId="{E1AA933B-E9A7-41B7-8A9A-D0E6FE1E09BC}" dt="2024-06-07T12:26:51.373" v="46" actId="20577"/>
      <pc:docMkLst>
        <pc:docMk/>
      </pc:docMkLst>
      <pc:sldChg chg="addSp delSp modSp mod">
        <pc:chgData name="Ioanna Zygouri" userId="e39f6a80f86403a0" providerId="LiveId" clId="{E1AA933B-E9A7-41B7-8A9A-D0E6FE1E09BC}" dt="2024-06-07T12:25:31.931" v="27" actId="1076"/>
        <pc:sldMkLst>
          <pc:docMk/>
          <pc:sldMk cId="0" sldId="256"/>
        </pc:sldMkLst>
        <pc:spChg chg="mod">
          <ac:chgData name="Ioanna Zygouri" userId="e39f6a80f86403a0" providerId="LiveId" clId="{E1AA933B-E9A7-41B7-8A9A-D0E6FE1E09BC}" dt="2024-06-07T12:24:49.687" v="16" actId="20577"/>
          <ac:spMkLst>
            <pc:docMk/>
            <pc:sldMk cId="0" sldId="256"/>
            <ac:spMk id="212" creationId="{00000000-0000-0000-0000-000000000000}"/>
          </ac:spMkLst>
        </pc:spChg>
        <pc:picChg chg="add mod">
          <ac:chgData name="Ioanna Zygouri" userId="e39f6a80f86403a0" providerId="LiveId" clId="{E1AA933B-E9A7-41B7-8A9A-D0E6FE1E09BC}" dt="2024-06-07T12:25:31.931" v="27" actId="1076"/>
          <ac:picMkLst>
            <pc:docMk/>
            <pc:sldMk cId="0" sldId="256"/>
            <ac:picMk id="2" creationId="{10319AF1-32E7-A2FF-91C5-FC63F74E2600}"/>
          </ac:picMkLst>
        </pc:picChg>
        <pc:picChg chg="del">
          <ac:chgData name="Ioanna Zygouri" userId="e39f6a80f86403a0" providerId="LiveId" clId="{E1AA933B-E9A7-41B7-8A9A-D0E6FE1E09BC}" dt="2024-06-07T12:24:52.021" v="17" actId="478"/>
          <ac:picMkLst>
            <pc:docMk/>
            <pc:sldMk cId="0" sldId="256"/>
            <ac:picMk id="4" creationId="{89C07A86-9A7C-4664-DF02-53CE3D45B40D}"/>
          </ac:picMkLst>
        </pc:picChg>
      </pc:sldChg>
      <pc:sldChg chg="addSp delSp modSp mod">
        <pc:chgData name="Ioanna Zygouri" userId="e39f6a80f86403a0" providerId="LiveId" clId="{E1AA933B-E9A7-41B7-8A9A-D0E6FE1E09BC}" dt="2024-06-07T12:26:51.373" v="46" actId="20577"/>
        <pc:sldMkLst>
          <pc:docMk/>
          <pc:sldMk cId="0" sldId="265"/>
        </pc:sldMkLst>
        <pc:spChg chg="add del">
          <ac:chgData name="Ioanna Zygouri" userId="e39f6a80f86403a0" providerId="LiveId" clId="{E1AA933B-E9A7-41B7-8A9A-D0E6FE1E09BC}" dt="2024-06-07T12:26:06.826" v="34" actId="478"/>
          <ac:spMkLst>
            <pc:docMk/>
            <pc:sldMk cId="0" sldId="265"/>
            <ac:spMk id="346" creationId="{00000000-0000-0000-0000-000000000000}"/>
          </ac:spMkLst>
        </pc:spChg>
        <pc:spChg chg="mod">
          <ac:chgData name="Ioanna Zygouri" userId="e39f6a80f86403a0" providerId="LiveId" clId="{E1AA933B-E9A7-41B7-8A9A-D0E6FE1E09BC}" dt="2024-06-07T12:26:51.373" v="46" actId="20577"/>
          <ac:spMkLst>
            <pc:docMk/>
            <pc:sldMk cId="0" sldId="265"/>
            <ac:spMk id="349" creationId="{00000000-0000-0000-0000-000000000000}"/>
          </ac:spMkLst>
        </pc:spChg>
        <pc:picChg chg="del">
          <ac:chgData name="Ioanna Zygouri" userId="e39f6a80f86403a0" providerId="LiveId" clId="{E1AA933B-E9A7-41B7-8A9A-D0E6FE1E09BC}" dt="2024-06-07T12:26:08.542" v="35" actId="478"/>
          <ac:picMkLst>
            <pc:docMk/>
            <pc:sldMk cId="0" sldId="265"/>
            <ac:picMk id="2" creationId="{F73364A8-E8BE-99ED-2C8B-C632ECA8542E}"/>
          </ac:picMkLst>
        </pc:picChg>
        <pc:picChg chg="add mod">
          <ac:chgData name="Ioanna Zygouri" userId="e39f6a80f86403a0" providerId="LiveId" clId="{E1AA933B-E9A7-41B7-8A9A-D0E6FE1E09BC}" dt="2024-06-07T12:26:21.619" v="39" actId="14100"/>
          <ac:picMkLst>
            <pc:docMk/>
            <pc:sldMk cId="0" sldId="265"/>
            <ac:picMk id="4" creationId="{BD2AF541-C5BC-B50B-4B96-23D84476FD59}"/>
          </ac:picMkLst>
        </pc:picChg>
      </pc:sldChg>
      <pc:sldChg chg="addSp modSp mod">
        <pc:chgData name="Ioanna Zygouri" userId="e39f6a80f86403a0" providerId="LiveId" clId="{E1AA933B-E9A7-41B7-8A9A-D0E6FE1E09BC}" dt="2024-06-07T12:25:58.154" v="32" actId="1076"/>
        <pc:sldMkLst>
          <pc:docMk/>
          <pc:sldMk cId="4178893131" sldId="266"/>
        </pc:sldMkLst>
        <pc:picChg chg="add mod">
          <ac:chgData name="Ioanna Zygouri" userId="e39f6a80f86403a0" providerId="LiveId" clId="{E1AA933B-E9A7-41B7-8A9A-D0E6FE1E09BC}" dt="2024-06-07T12:25:58.154" v="32" actId="1076"/>
          <ac:picMkLst>
            <pc:docMk/>
            <pc:sldMk cId="4178893131" sldId="266"/>
            <ac:picMk id="4" creationId="{879A90D4-EA95-B17A-22C3-0515BDF7878E}"/>
          </ac:picMkLst>
        </pc:picChg>
      </pc:sldChg>
      <pc:sldMasterChg chg="modSldLayout">
        <pc:chgData name="Ioanna Zygouri" userId="e39f6a80f86403a0" providerId="LiveId" clId="{E1AA933B-E9A7-41B7-8A9A-D0E6FE1E09BC}" dt="2024-06-07T12:25:40.596" v="28" actId="478"/>
        <pc:sldMasterMkLst>
          <pc:docMk/>
          <pc:sldMasterMk cId="950558431" sldId="2147483691"/>
        </pc:sldMasterMkLst>
        <pc:sldLayoutChg chg="delSp mod">
          <pc:chgData name="Ioanna Zygouri" userId="e39f6a80f86403a0" providerId="LiveId" clId="{E1AA933B-E9A7-41B7-8A9A-D0E6FE1E09BC}" dt="2024-06-07T12:25:06.936" v="20" actId="478"/>
          <pc:sldLayoutMkLst>
            <pc:docMk/>
            <pc:sldMasterMk cId="950558431" sldId="2147483691"/>
            <pc:sldLayoutMk cId="249891994" sldId="2147483684"/>
          </pc:sldLayoutMkLst>
          <pc:picChg chg="del">
            <ac:chgData name="Ioanna Zygouri" userId="e39f6a80f86403a0" providerId="LiveId" clId="{E1AA933B-E9A7-41B7-8A9A-D0E6FE1E09BC}" dt="2024-06-07T12:25:06.936" v="20" actId="478"/>
            <ac:picMkLst>
              <pc:docMk/>
              <pc:sldMasterMk cId="950558431" sldId="2147483691"/>
              <pc:sldLayoutMk cId="249891994" sldId="2147483684"/>
              <ac:picMk id="35" creationId="{4B636493-E712-4242-8B67-E8BA2B31C8A5}"/>
            </ac:picMkLst>
          </pc:picChg>
        </pc:sldLayoutChg>
        <pc:sldLayoutChg chg="delSp mod">
          <pc:chgData name="Ioanna Zygouri" userId="e39f6a80f86403a0" providerId="LiveId" clId="{E1AA933B-E9A7-41B7-8A9A-D0E6FE1E09BC}" dt="2024-06-07T12:25:08.611" v="21" actId="478"/>
          <pc:sldLayoutMkLst>
            <pc:docMk/>
            <pc:sldMasterMk cId="950558431" sldId="2147483691"/>
            <pc:sldLayoutMk cId="2483063974" sldId="2147483686"/>
          </pc:sldLayoutMkLst>
          <pc:picChg chg="del">
            <ac:chgData name="Ioanna Zygouri" userId="e39f6a80f86403a0" providerId="LiveId" clId="{E1AA933B-E9A7-41B7-8A9A-D0E6FE1E09BC}" dt="2024-06-07T12:25:08.611" v="21" actId="478"/>
            <ac:picMkLst>
              <pc:docMk/>
              <pc:sldMasterMk cId="950558431" sldId="2147483691"/>
              <pc:sldLayoutMk cId="2483063974" sldId="2147483686"/>
              <ac:picMk id="3" creationId="{E08DB289-6CD6-7869-A89F-50293E43889C}"/>
            </ac:picMkLst>
          </pc:picChg>
        </pc:sldLayoutChg>
        <pc:sldLayoutChg chg="delSp mod">
          <pc:chgData name="Ioanna Zygouri" userId="e39f6a80f86403a0" providerId="LiveId" clId="{E1AA933B-E9A7-41B7-8A9A-D0E6FE1E09BC}" dt="2024-06-07T12:25:10.189" v="22" actId="478"/>
          <pc:sldLayoutMkLst>
            <pc:docMk/>
            <pc:sldMasterMk cId="950558431" sldId="2147483691"/>
            <pc:sldLayoutMk cId="519503175" sldId="2147483687"/>
          </pc:sldLayoutMkLst>
          <pc:picChg chg="del">
            <ac:chgData name="Ioanna Zygouri" userId="e39f6a80f86403a0" providerId="LiveId" clId="{E1AA933B-E9A7-41B7-8A9A-D0E6FE1E09BC}" dt="2024-06-07T12:25:10.189" v="22" actId="478"/>
            <ac:picMkLst>
              <pc:docMk/>
              <pc:sldMasterMk cId="950558431" sldId="2147483691"/>
              <pc:sldLayoutMk cId="519503175" sldId="2147483687"/>
              <ac:picMk id="7" creationId="{328EC574-7B65-74FE-14B6-23F7F4944514}"/>
            </ac:picMkLst>
          </pc:picChg>
        </pc:sldLayoutChg>
        <pc:sldLayoutChg chg="delSp mod">
          <pc:chgData name="Ioanna Zygouri" userId="e39f6a80f86403a0" providerId="LiveId" clId="{E1AA933B-E9A7-41B7-8A9A-D0E6FE1E09BC}" dt="2024-06-07T12:25:40.596" v="28" actId="478"/>
          <pc:sldLayoutMkLst>
            <pc:docMk/>
            <pc:sldMasterMk cId="950558431" sldId="2147483691"/>
            <pc:sldLayoutMk cId="3381623657" sldId="2147483693"/>
          </pc:sldLayoutMkLst>
          <pc:picChg chg="del">
            <ac:chgData name="Ioanna Zygouri" userId="e39f6a80f86403a0" providerId="LiveId" clId="{E1AA933B-E9A7-41B7-8A9A-D0E6FE1E09BC}" dt="2024-06-07T12:25:40.596" v="28" actId="478"/>
            <ac:picMkLst>
              <pc:docMk/>
              <pc:sldMasterMk cId="950558431" sldId="2147483691"/>
              <pc:sldLayoutMk cId="3381623657" sldId="2147483693"/>
              <ac:picMk id="86" creationId="{00000000-0000-0000-0000-000000000000}"/>
            </ac:picMkLst>
          </pc:picChg>
        </pc:sldLayoutChg>
        <pc:sldLayoutChg chg="delSp mod">
          <pc:chgData name="Ioanna Zygouri" userId="e39f6a80f86403a0" providerId="LiveId" clId="{E1AA933B-E9A7-41B7-8A9A-D0E6FE1E09BC}" dt="2024-06-07T12:25:00.872" v="18" actId="478"/>
          <pc:sldLayoutMkLst>
            <pc:docMk/>
            <pc:sldMasterMk cId="950558431" sldId="2147483691"/>
            <pc:sldLayoutMk cId="2253656767" sldId="2147483695"/>
          </pc:sldLayoutMkLst>
          <pc:picChg chg="del">
            <ac:chgData name="Ioanna Zygouri" userId="e39f6a80f86403a0" providerId="LiveId" clId="{E1AA933B-E9A7-41B7-8A9A-D0E6FE1E09BC}" dt="2024-06-07T12:25:00.872" v="18" actId="478"/>
            <ac:picMkLst>
              <pc:docMk/>
              <pc:sldMasterMk cId="950558431" sldId="2147483691"/>
              <pc:sldLayoutMk cId="2253656767" sldId="2147483695"/>
              <ac:picMk id="97" creationId="{00000000-0000-0000-0000-000000000000}"/>
            </ac:picMkLst>
          </pc:picChg>
        </pc:sldLayoutChg>
        <pc:sldLayoutChg chg="delSp mod">
          <pc:chgData name="Ioanna Zygouri" userId="e39f6a80f86403a0" providerId="LiveId" clId="{E1AA933B-E9A7-41B7-8A9A-D0E6FE1E09BC}" dt="2024-06-07T12:25:02.853" v="19" actId="478"/>
          <pc:sldLayoutMkLst>
            <pc:docMk/>
            <pc:sldMasterMk cId="950558431" sldId="2147483691"/>
            <pc:sldLayoutMk cId="1906674590" sldId="2147483696"/>
          </pc:sldLayoutMkLst>
          <pc:picChg chg="del">
            <ac:chgData name="Ioanna Zygouri" userId="e39f6a80f86403a0" providerId="LiveId" clId="{E1AA933B-E9A7-41B7-8A9A-D0E6FE1E09BC}" dt="2024-06-07T12:25:02.853" v="19" actId="478"/>
            <ac:picMkLst>
              <pc:docMk/>
              <pc:sldMasterMk cId="950558431" sldId="2147483691"/>
              <pc:sldLayoutMk cId="1906674590" sldId="2147483696"/>
              <ac:picMk id="104"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2d88659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bb2d88659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b2d88659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bb2d886595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bb2d886595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278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5782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0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7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2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07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73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59411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1950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338162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36990"/>
            <a:ext cx="5418711"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351416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253656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9066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F9E537C4-E537-A6E4-752B-28CC6A7CFAB5}"/>
              </a:ext>
            </a:extLst>
          </p:cNvPr>
          <p:cNvSpPr txBox="1"/>
          <p:nvPr userDrawn="1"/>
        </p:nvSpPr>
        <p:spPr>
          <a:xfrm>
            <a:off x="-38637" y="36990"/>
            <a:ext cx="2524259" cy="7570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782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E6504E85-8A2C-3FD2-6B36-BC74AA28D31D}"/>
              </a:ext>
            </a:extLst>
          </p:cNvPr>
          <p:cNvSpPr txBox="1"/>
          <p:nvPr userDrawn="1"/>
        </p:nvSpPr>
        <p:spPr>
          <a:xfrm>
            <a:off x="-38637" y="36990"/>
            <a:ext cx="2524259" cy="7570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054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4830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055843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84" r:id="rId8"/>
    <p:sldLayoutId id="2147483686" r:id="rId9"/>
    <p:sldLayoutId id="214748368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apps.apple.com/es/app/mi-beb%C3%A9-diario-del-beb%C3%A9/id14395759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heep-sleeping-fantasy-animal-71787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2d886595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Ενότητα</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8  - </a:t>
            </a: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Συνεδρία λήξης</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b="1" dirty="0">
                <a:solidFill>
                  <a:schemeClr val="dk1"/>
                </a:solidFill>
                <a:latin typeface="Calibri Light" panose="020F0302020204030204" pitchFamily="34" charset="0"/>
                <a:ea typeface="Calibri"/>
                <a:cs typeface="Calibri Light" panose="020F0302020204030204" pitchFamily="34" charset="0"/>
                <a:sym typeface="Calibri"/>
              </a:rPr>
              <a:t>Εφαρμογές για τη φροντίδα των νεογέννητων</a:t>
            </a:r>
            <a:r>
              <a:rPr lang="en-US" sz="4000" b="1" dirty="0">
                <a:solidFill>
                  <a:schemeClr val="dk1"/>
                </a:solidFill>
                <a:latin typeface="Calibri Light" panose="020F0302020204030204" pitchFamily="34" charset="0"/>
                <a:ea typeface="Calibri"/>
                <a:cs typeface="Calibri Light" panose="020F0302020204030204" pitchFamily="34" charset="0"/>
                <a:sym typeface="Calibri"/>
              </a:rPr>
              <a:t>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g2bb2d886595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214" name="Google Shape;214;g2bb2d886595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15" name="Google Shape;215;g2bb2d886595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16" name="Google Shape;216;g2bb2d886595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17" name="Google Shape;217;g2bb2d886595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18" name="Google Shape;218;g2bb2d886595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219" name="Google Shape;219;g2bb2d886595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20" name="Google Shape;220;g2bb2d886595_0_68"/>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1" name="Google Shape;221;g2bb2d886595_0_68"/>
          <p:cNvPicPr preferRelativeResize="0"/>
          <p:nvPr/>
        </p:nvPicPr>
        <p:blipFill rotWithShape="1">
          <a:blip r:embed="rId5">
            <a:alphaModFix/>
          </a:blip>
          <a:srcRect/>
          <a:stretch/>
        </p:blipFill>
        <p:spPr>
          <a:xfrm>
            <a:off x="10743989" y="6316337"/>
            <a:ext cx="1406013" cy="492104"/>
          </a:xfrm>
          <a:prstGeom prst="rect">
            <a:avLst/>
          </a:prstGeom>
          <a:noFill/>
          <a:ln>
            <a:noFill/>
          </a:ln>
        </p:spPr>
      </p:pic>
      <p:pic>
        <p:nvPicPr>
          <p:cNvPr id="223" name="Google Shape;223;g2bb2d886595_0_68"/>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4" name="Google Shape;224;g2bb2d886595_0_68"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225" name="Google Shape;225;g2bb2d886595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26" name="Google Shape;226;g2bb2d886595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27" name="Google Shape;227;g2bb2d886595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28" name="Google Shape;228;g2bb2d886595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29" name="Google Shape;229;g2bb2d886595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30" name="Google Shape;230;g2bb2d886595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sp>
        <p:nvSpPr>
          <p:cNvPr id="3" name="Ορθογώνιο 10">
            <a:extLst>
              <a:ext uri="{FF2B5EF4-FFF2-40B4-BE49-F238E27FC236}">
                <a16:creationId xmlns:a16="http://schemas.microsoft.com/office/drawing/2014/main" id="{395E4A95-1C46-79DA-4D69-1CCF05F96726}"/>
              </a:ext>
            </a:extLst>
          </p:cNvPr>
          <p:cNvSpPr/>
          <p:nvPr/>
        </p:nvSpPr>
        <p:spPr>
          <a:xfrm>
            <a:off x="2103120" y="6338016"/>
            <a:ext cx="861511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44"/>
        <p:cNvGrpSpPr/>
        <p:nvPr/>
      </p:nvGrpSpPr>
      <p:grpSpPr>
        <a:xfrm>
          <a:off x="0" y="0"/>
          <a:ext cx="0" cy="0"/>
          <a:chOff x="0" y="0"/>
          <a:chExt cx="0" cy="0"/>
        </a:xfrm>
      </p:grpSpPr>
      <p:sp>
        <p:nvSpPr>
          <p:cNvPr id="345" name="Google Shape;34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6" name="Google Shape;34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7" name="Google Shape;34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8" name="Google Shape;34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9" name="Google Shape;34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ts val="2800"/>
              <a:buFont typeface="Calibri"/>
              <a:buNone/>
            </a:pPr>
            <a:r>
              <a:rPr lang="el-GR" sz="2800" b="0" i="0" u="none" strike="noStrike" cap="none" dirty="0">
                <a:solidFill>
                  <a:srgbClr val="C01E24"/>
                </a:solidFill>
                <a:latin typeface="Calibri"/>
                <a:ea typeface="Calibri"/>
                <a:cs typeface="Calibri"/>
                <a:sym typeface="Calibri"/>
              </a:rPr>
              <a:t>Συγχαρητήρια</a:t>
            </a:r>
            <a:r>
              <a:rPr lang="en-US" sz="2800" b="0" i="0" u="none" strike="noStrike" cap="none" dirty="0">
                <a:solidFill>
                  <a:srgbClr val="C01E24"/>
                </a:solidFill>
                <a:latin typeface="Calibri"/>
                <a:ea typeface="Calibri"/>
                <a:cs typeface="Calibri"/>
                <a:sym typeface="Calibri"/>
              </a:rPr>
              <a:t>!</a:t>
            </a:r>
            <a:endParaRPr lang="el-GR" sz="2800" b="0" i="0" u="none" strike="noStrike" cap="none" dirty="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l-GR" sz="2800" b="0" i="0" u="none" strike="noStrike" cap="none">
                <a:solidFill>
                  <a:srgbClr val="C01E24"/>
                </a:solidFill>
                <a:latin typeface="Calibri"/>
                <a:ea typeface="Calibri"/>
                <a:cs typeface="Calibri"/>
                <a:sym typeface="Calibri"/>
              </a:rPr>
              <a:t>Ολοκληρώσατε </a:t>
            </a:r>
            <a:r>
              <a:rPr lang="el-GR" sz="2800" b="0" i="0" u="none" strike="noStrike" cap="none" dirty="0">
                <a:solidFill>
                  <a:srgbClr val="C01E24"/>
                </a:solidFill>
                <a:latin typeface="Calibri"/>
                <a:ea typeface="Calibri"/>
                <a:cs typeface="Calibri"/>
                <a:sym typeface="Calibri"/>
              </a:rPr>
              <a:t>τη διδασκαλία αυτής της </a:t>
            </a:r>
            <a:r>
              <a:rPr lang="el-GR" sz="2800" b="0" i="0" u="none" strike="noStrike" cap="none">
                <a:solidFill>
                  <a:srgbClr val="C01E24"/>
                </a:solidFill>
                <a:latin typeface="Calibri"/>
                <a:ea typeface="Calibri"/>
                <a:cs typeface="Calibri"/>
                <a:sym typeface="Calibri"/>
              </a:rPr>
              <a:t>ενότητας!</a:t>
            </a:r>
            <a:endParaRPr sz="1400" b="0" i="0" u="none" strike="noStrike" cap="none" dirty="0">
              <a:solidFill>
                <a:srgbClr val="000000"/>
              </a:solidFill>
              <a:latin typeface="Arial"/>
              <a:ea typeface="Arial"/>
              <a:cs typeface="Arial"/>
              <a:sym typeface="Arial"/>
            </a:endParaRPr>
          </a:p>
        </p:txBody>
      </p:sp>
      <p:pic>
        <p:nvPicPr>
          <p:cNvPr id="351" name="Google Shape;35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3" name="Google Shape;734;g2bb2862943f_0_1314">
            <a:extLst>
              <a:ext uri="{FF2B5EF4-FFF2-40B4-BE49-F238E27FC236}">
                <a16:creationId xmlns:a16="http://schemas.microsoft.com/office/drawing/2014/main" id="{56DF1CA0-7917-AD31-7594-3D5AB32B3194}"/>
              </a:ext>
            </a:extLst>
          </p:cNvPr>
          <p:cNvSpPr/>
          <p:nvPr/>
        </p:nvSpPr>
        <p:spPr>
          <a:xfrm>
            <a:off x="5715000" y="6223967"/>
            <a:ext cx="6421335"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sz="1000" dirty="0">
              <a:solidFill>
                <a:srgbClr val="DDEAF6"/>
              </a:solidFill>
              <a:latin typeface="Calibri"/>
              <a:ea typeface="Calibri"/>
              <a:cs typeface="Calibri"/>
              <a:sym typeface="Calibri"/>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b2d886595_0_1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Εταίροι</a:t>
            </a:r>
            <a:endParaRPr sz="4800" b="1" dirty="0">
              <a:solidFill>
                <a:srgbClr val="203864"/>
              </a:solidFill>
              <a:latin typeface="Calibri"/>
              <a:ea typeface="Calibri"/>
              <a:cs typeface="Calibri"/>
              <a:sym typeface="Calibri"/>
            </a:endParaRPr>
          </a:p>
        </p:txBody>
      </p:sp>
      <p:grpSp>
        <p:nvGrpSpPr>
          <p:cNvPr id="237" name="Google Shape;237;g2bb2d886595_0_136"/>
          <p:cNvGrpSpPr/>
          <p:nvPr/>
        </p:nvGrpSpPr>
        <p:grpSpPr>
          <a:xfrm>
            <a:off x="6606686" y="1812884"/>
            <a:ext cx="6096000" cy="1677873"/>
            <a:chOff x="-1066801" y="1523553"/>
            <a:chExt cx="6096000" cy="1677873"/>
          </a:xfrm>
        </p:grpSpPr>
        <p:pic>
          <p:nvPicPr>
            <p:cNvPr id="238" name="Google Shape;238;g2bb2d886595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39" name="Google Shape;239;g2bb2d886595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203864"/>
                  </a:solidFill>
                  <a:latin typeface="Roboto"/>
                  <a:ea typeface="Roboto"/>
                  <a:cs typeface="Roboto"/>
                  <a:sym typeface="Roboto"/>
                </a:rPr>
                <a:t>WESTFALISCHE </a:t>
              </a:r>
              <a:r>
                <a:rPr lang="en-US" sz="1000" b="0" i="0" u="none" strike="noStrike" cap="none" dirty="0">
                  <a:solidFill>
                    <a:srgbClr val="203864"/>
                  </a:solidFill>
                  <a:latin typeface="Roboto"/>
                  <a:ea typeface="Roboto"/>
                  <a:cs typeface="Roboto"/>
                  <a:sym typeface="Roboto"/>
                </a:rPr>
                <a:t>HOCHSCHULE</a:t>
              </a:r>
              <a:r>
                <a:rPr lang="en-US" sz="1050" b="0" i="0" u="none" strike="noStrike" cap="none" dirty="0">
                  <a:solidFill>
                    <a:srgbClr val="203864"/>
                  </a:solidFill>
                  <a:latin typeface="Roboto"/>
                  <a:ea typeface="Roboto"/>
                  <a:cs typeface="Roboto"/>
                  <a:sym typeface="Roboto"/>
                </a:rPr>
                <a:t> GELSENKIRCHEN,</a:t>
              </a:r>
              <a:br>
                <a:rPr lang="en-US" sz="1050" b="0" i="0" u="none" strike="noStrike" cap="none" dirty="0">
                  <a:solidFill>
                    <a:srgbClr val="203864"/>
                  </a:solidFill>
                  <a:latin typeface="Roboto"/>
                  <a:ea typeface="Roboto"/>
                  <a:cs typeface="Roboto"/>
                  <a:sym typeface="Roboto"/>
                </a:rPr>
              </a:br>
              <a:r>
                <a:rPr lang="en-US" sz="1050" b="0" i="0" u="none" strike="noStrike" cap="none" dirty="0">
                  <a:solidFill>
                    <a:srgbClr val="203864"/>
                  </a:solidFill>
                  <a:latin typeface="Roboto"/>
                  <a:ea typeface="Roboto"/>
                  <a:cs typeface="Roboto"/>
                  <a:sym typeface="Roboto"/>
                </a:rPr>
                <a:t>BOCHOLT, RECKLINGHAUSEN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l-GR" sz="1050" b="0" i="0" u="none" strike="noStrike" cap="none" dirty="0">
                  <a:solidFill>
                    <a:srgbClr val="414042"/>
                  </a:solidFill>
                  <a:latin typeface="Roboto"/>
                  <a:ea typeface="Roboto"/>
                  <a:cs typeface="Roboto"/>
                  <a:sym typeface="Roboto"/>
                </a:rPr>
                <a:t>ΓΚΕΛΣΕΝΚΙΡΧΕΝ, ΓΕΡΜΑΝΙΑ</a:t>
              </a: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dirty="0">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dirty="0">
                <a:solidFill>
                  <a:srgbClr val="414042"/>
                </a:solidFill>
                <a:latin typeface="Roboto"/>
                <a:ea typeface="Roboto"/>
                <a:cs typeface="Roboto"/>
                <a:sym typeface="Roboto"/>
              </a:endParaRPr>
            </a:p>
          </p:txBody>
        </p:sp>
      </p:grpSp>
      <p:grpSp>
        <p:nvGrpSpPr>
          <p:cNvPr id="240" name="Google Shape;240;g2bb2d886595_0_136"/>
          <p:cNvGrpSpPr/>
          <p:nvPr/>
        </p:nvGrpSpPr>
        <p:grpSpPr>
          <a:xfrm>
            <a:off x="3483817" y="4504058"/>
            <a:ext cx="6629400" cy="1738528"/>
            <a:chOff x="2579204" y="1882706"/>
            <a:chExt cx="6629400" cy="1738528"/>
          </a:xfrm>
        </p:grpSpPr>
        <p:pic>
          <p:nvPicPr>
            <p:cNvPr id="241" name="Google Shape;241;g2bb2d886595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2" name="Google Shape;242;g2bb2d886595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COORDINA ORGANIZACIÓN DE EMPRESAS Y</a:t>
              </a:r>
              <a:br>
                <a:rPr lang="en-US" sz="1000" b="0" i="0" u="none" strike="noStrike" cap="none" dirty="0">
                  <a:solidFill>
                    <a:srgbClr val="203864"/>
                  </a:solidFill>
                  <a:latin typeface="Roboto"/>
                  <a:ea typeface="Roboto"/>
                  <a:cs typeface="Roboto"/>
                  <a:sym typeface="Roboto"/>
                </a:rPr>
              </a:br>
              <a:r>
                <a:rPr lang="en-US" sz="1000" b="0" i="0" u="none" strike="noStrike" cap="none" dirty="0">
                  <a:solidFill>
                    <a:srgbClr val="203864"/>
                  </a:solidFill>
                  <a:latin typeface="Roboto"/>
                  <a:ea typeface="Roboto"/>
                  <a:cs typeface="Roboto"/>
                  <a:sym typeface="Roboto"/>
                </a:rPr>
                <a:t>RECURSOS HUMANOS, S.L.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ΒΑΛΕΝΣΙΑ, ΙΣΠΑΝΙΑ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dirty="0">
                <a:solidFill>
                  <a:srgbClr val="414042"/>
                </a:solidFill>
                <a:latin typeface="Roboto"/>
                <a:ea typeface="Roboto"/>
                <a:cs typeface="Roboto"/>
                <a:sym typeface="Roboto"/>
              </a:endParaRPr>
            </a:p>
          </p:txBody>
        </p:sp>
      </p:grpSp>
      <p:grpSp>
        <p:nvGrpSpPr>
          <p:cNvPr id="243" name="Google Shape;243;g2bb2d886595_0_136"/>
          <p:cNvGrpSpPr/>
          <p:nvPr/>
        </p:nvGrpSpPr>
        <p:grpSpPr>
          <a:xfrm>
            <a:off x="3020318" y="1776505"/>
            <a:ext cx="6634500" cy="1584350"/>
            <a:chOff x="6639106" y="2919412"/>
            <a:chExt cx="6634500" cy="1584350"/>
          </a:xfrm>
        </p:grpSpPr>
        <p:pic>
          <p:nvPicPr>
            <p:cNvPr id="244" name="Google Shape;244;g2bb2d886595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5" name="Google Shape;245;g2bb2d886595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PROLIPSIS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666666"/>
                  </a:solidFill>
                  <a:latin typeface="Roboto"/>
                  <a:ea typeface="Roboto"/>
                  <a:cs typeface="Roboto"/>
                  <a:sym typeface="Roboto"/>
                </a:rPr>
                <a:t>ΑΘΗΝΑ, ΕΛΛΑΔΑ</a:t>
              </a:r>
              <a:r>
                <a:rPr lang="en-US" sz="1000" b="0" i="0" u="none" strike="noStrike" cap="none" dirty="0">
                  <a:solidFill>
                    <a:srgbClr val="666666"/>
                  </a:solidFill>
                  <a:latin typeface="Roboto"/>
                  <a:ea typeface="Roboto"/>
                  <a:cs typeface="Roboto"/>
                  <a:sym typeface="Roboto"/>
                </a:rPr>
                <a:t/>
              </a:r>
              <a:br>
                <a:rPr lang="en-US" sz="1000" b="0" i="0" u="none" strike="noStrike" cap="none" dirty="0">
                  <a:solidFill>
                    <a:srgbClr val="666666"/>
                  </a:solidFill>
                  <a:latin typeface="Roboto"/>
                  <a:ea typeface="Roboto"/>
                  <a:cs typeface="Roboto"/>
                  <a:sym typeface="Roboto"/>
                </a:rPr>
              </a:br>
              <a:r>
                <a:rPr lang="en-US" sz="1000" b="0" i="0" u="sng" strike="noStrike" cap="none" dirty="0">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dirty="0">
                <a:solidFill>
                  <a:srgbClr val="666666"/>
                </a:solidFill>
                <a:latin typeface="Roboto"/>
                <a:ea typeface="Roboto"/>
                <a:cs typeface="Roboto"/>
                <a:sym typeface="Roboto"/>
              </a:endParaRPr>
            </a:p>
          </p:txBody>
        </p:sp>
      </p:grpSp>
      <p:grpSp>
        <p:nvGrpSpPr>
          <p:cNvPr id="246" name="Google Shape;246;g2bb2d886595_0_136"/>
          <p:cNvGrpSpPr/>
          <p:nvPr/>
        </p:nvGrpSpPr>
        <p:grpSpPr>
          <a:xfrm>
            <a:off x="2776075" y="4478327"/>
            <a:ext cx="2543175" cy="1604130"/>
            <a:chOff x="4517932" y="3531206"/>
            <a:chExt cx="2543175" cy="1604130"/>
          </a:xfrm>
        </p:grpSpPr>
        <p:pic>
          <p:nvPicPr>
            <p:cNvPr id="247" name="Google Shape;247;g2bb2d886595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48" name="Google Shape;248;g2bb2d886595_0_136"/>
            <p:cNvSpPr txBox="1"/>
            <p:nvPr/>
          </p:nvSpPr>
          <p:spPr>
            <a:xfrm>
              <a:off x="4750954" y="4581379"/>
              <a:ext cx="2236694"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media k GmbH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err="1">
                  <a:solidFill>
                    <a:srgbClr val="414042"/>
                  </a:solidFill>
                  <a:latin typeface="Roboto"/>
                  <a:ea typeface="Roboto"/>
                  <a:cs typeface="Roboto"/>
                  <a:sym typeface="Roboto"/>
                </a:rPr>
                <a:t>Μπαντ</a:t>
              </a:r>
              <a:r>
                <a:rPr lang="el-GR" sz="1000" b="0" i="0" u="none" strike="noStrike" cap="none" dirty="0">
                  <a:solidFill>
                    <a:srgbClr val="414042"/>
                  </a:solidFill>
                  <a:latin typeface="Roboto"/>
                  <a:ea typeface="Roboto"/>
                  <a:cs typeface="Roboto"/>
                  <a:sym typeface="Roboto"/>
                </a:rPr>
                <a:t> </a:t>
              </a:r>
              <a:r>
                <a:rPr lang="el-GR" sz="1000" b="0" i="0" u="none" strike="noStrike" cap="none" dirty="0" err="1">
                  <a:solidFill>
                    <a:srgbClr val="414042"/>
                  </a:solidFill>
                  <a:latin typeface="Roboto"/>
                  <a:ea typeface="Roboto"/>
                  <a:cs typeface="Roboto"/>
                  <a:sym typeface="Roboto"/>
                </a:rPr>
                <a:t>Μέργκεντχαϊμ</a:t>
              </a:r>
              <a:r>
                <a:rPr lang="el-GR" sz="1000" b="0" i="0" u="none" strike="noStrike" cap="none" dirty="0">
                  <a:solidFill>
                    <a:srgbClr val="414042"/>
                  </a:solidFill>
                  <a:latin typeface="Roboto"/>
                  <a:ea typeface="Roboto"/>
                  <a:cs typeface="Roboto"/>
                  <a:sym typeface="Roboto"/>
                </a:rPr>
                <a:t>, ΓΕΡΜΑΝΙΑ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dirty="0">
                <a:solidFill>
                  <a:srgbClr val="414042"/>
                </a:solidFill>
                <a:latin typeface="Roboto"/>
                <a:ea typeface="Roboto"/>
                <a:cs typeface="Roboto"/>
                <a:sym typeface="Roboto"/>
              </a:endParaRPr>
            </a:p>
          </p:txBody>
        </p:sp>
      </p:grpSp>
      <p:grpSp>
        <p:nvGrpSpPr>
          <p:cNvPr id="249" name="Google Shape;249;g2bb2d886595_0_136"/>
          <p:cNvGrpSpPr/>
          <p:nvPr/>
        </p:nvGrpSpPr>
        <p:grpSpPr>
          <a:xfrm>
            <a:off x="2859813" y="1422238"/>
            <a:ext cx="1973300" cy="2726550"/>
            <a:chOff x="9320178" y="2976204"/>
            <a:chExt cx="1973300" cy="2726550"/>
          </a:xfrm>
        </p:grpSpPr>
        <p:pic>
          <p:nvPicPr>
            <p:cNvPr id="250" name="Google Shape;250;g2bb2d886595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1" name="Google Shape;251;g2bb2d886595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OXFAM ITALIA INTERCULTURA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ΑΡΕΤΖΟ, ΙΤΑΛΙΑ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dirty="0">
                <a:solidFill>
                  <a:srgbClr val="414042"/>
                </a:solidFill>
                <a:latin typeface="Roboto"/>
                <a:ea typeface="Roboto"/>
                <a:cs typeface="Roboto"/>
                <a:sym typeface="Roboto"/>
              </a:endParaRPr>
            </a:p>
          </p:txBody>
        </p:sp>
      </p:grpSp>
      <p:grpSp>
        <p:nvGrpSpPr>
          <p:cNvPr id="252" name="Google Shape;252;g2bb2d886595_0_136"/>
          <p:cNvGrpSpPr/>
          <p:nvPr/>
        </p:nvGrpSpPr>
        <p:grpSpPr>
          <a:xfrm>
            <a:off x="-1974174" y="1729933"/>
            <a:ext cx="6952500" cy="1601717"/>
            <a:chOff x="-1240501" y="3160643"/>
            <a:chExt cx="6952500" cy="1601717"/>
          </a:xfrm>
        </p:grpSpPr>
        <p:pic>
          <p:nvPicPr>
            <p:cNvPr id="253" name="Google Shape;253;g2bb2d886595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4" name="Google Shape;254;g2bb2d886595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UNIVERSITAT DE VALENCIA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ΒΑΛΕΝΣΙΑ, ΙΣΠΑΝΙΑ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dirty="0">
                <a:solidFill>
                  <a:srgbClr val="414042"/>
                </a:solidFill>
                <a:latin typeface="Roboto"/>
                <a:ea typeface="Roboto"/>
                <a:cs typeface="Roboto"/>
                <a:sym typeface="Roboto"/>
              </a:endParaRPr>
            </a:p>
          </p:txBody>
        </p:sp>
      </p:grpSp>
      <p:sp>
        <p:nvSpPr>
          <p:cNvPr id="255" name="Google Shape;255;g2bb2d886595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CONNEXIONS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ΑΘΗΝΑ, ΕΛΛΑΔΑ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pic>
        <p:nvPicPr>
          <p:cNvPr id="256" name="Google Shape;256;g2bb2d886595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7" name="Google Shape;257;g2bb2d886595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58" name="Google Shape;258;g2bb2d886595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AMSED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ΣΤΡΑΣΒΟΥΡΓΟ</a:t>
            </a:r>
            <a:r>
              <a:rPr lang="en-US" sz="1100" b="0" i="0" u="none" strike="noStrike" cap="none" dirty="0">
                <a:solidFill>
                  <a:srgbClr val="414042"/>
                </a:solidFill>
                <a:latin typeface="Roboto"/>
                <a:ea typeface="Roboto"/>
                <a:cs typeface="Roboto"/>
                <a:sym typeface="Roboto"/>
              </a:rPr>
              <a:t>, </a:t>
            </a:r>
            <a:r>
              <a:rPr lang="el-GR" sz="1100" b="0" i="0" u="none" strike="noStrike" cap="none" dirty="0">
                <a:solidFill>
                  <a:srgbClr val="414042"/>
                </a:solidFill>
                <a:latin typeface="Roboto"/>
                <a:ea typeface="Roboto"/>
                <a:cs typeface="Roboto"/>
                <a:sym typeface="Roboto"/>
              </a:rPr>
              <a:t>ΓΑΛΛΙΑ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sp>
        <p:nvSpPr>
          <p:cNvPr id="259" name="Google Shape;259;g2bb2d886595_0_136"/>
          <p:cNvSpPr txBox="1"/>
          <p:nvPr/>
        </p:nvSpPr>
        <p:spPr>
          <a:xfrm>
            <a:off x="-1634536" y="5405798"/>
            <a:ext cx="5872956"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RESET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ΚΥΠΡΟΣ</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pic>
        <p:nvPicPr>
          <p:cNvPr id="260" name="Google Shape;260;g2bb2d886595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1" name="Google Shape;261;g2bb2d886595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0" name="Google Shape;272;p4"/>
          <p:cNvSpPr txBox="1">
            <a:spLocks/>
          </p:cNvSpPr>
          <p:nvPr/>
        </p:nvSpPr>
        <p:spPr>
          <a:xfrm>
            <a:off x="723318" y="2659224"/>
            <a:ext cx="7336161" cy="37873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2200"/>
              <a:buNone/>
            </a:pPr>
            <a:r>
              <a:rPr lang="el-GR" dirty="0">
                <a:latin typeface="Calibri" panose="020F0502020204030204" pitchFamily="34" charset="0"/>
                <a:cs typeface="Calibri" panose="020F0502020204030204" pitchFamily="34" charset="0"/>
              </a:rPr>
              <a:t>Οι εκπαιδευόμενοι θα μάθουν για:</a:t>
            </a:r>
          </a:p>
          <a:p>
            <a:pPr>
              <a:buSzPts val="2200"/>
              <a:buFont typeface="Wingdings" panose="05000000000000000000" pitchFamily="2" charset="2"/>
              <a:buChar char="§"/>
            </a:pPr>
            <a:r>
              <a:rPr lang="el-GR" dirty="0">
                <a:latin typeface="Calibri" panose="020F0502020204030204" pitchFamily="34" charset="0"/>
                <a:cs typeface="Calibri" panose="020F0502020204030204" pitchFamily="34" charset="0"/>
              </a:rPr>
              <a:t>Βασικά στοιχεία για τα νεογέννητα</a:t>
            </a:r>
            <a:endParaRPr lang="en-US" dirty="0">
              <a:latin typeface="Calibri" panose="020F0502020204030204" pitchFamily="34" charset="0"/>
              <a:cs typeface="Calibri" panose="020F0502020204030204" pitchFamily="34" charset="0"/>
            </a:endParaRPr>
          </a:p>
          <a:p>
            <a:pPr>
              <a:buSzPts val="2200"/>
              <a:buFont typeface="Wingdings" panose="05000000000000000000" pitchFamily="2" charset="2"/>
              <a:buChar char="§"/>
            </a:pPr>
            <a:r>
              <a:rPr lang="el-GR" dirty="0">
                <a:latin typeface="Calibri" panose="020F0502020204030204" pitchFamily="34" charset="0"/>
                <a:cs typeface="Calibri" panose="020F0502020204030204" pitchFamily="34" charset="0"/>
              </a:rPr>
              <a:t>Τον θηλασμό και τη διατροφή</a:t>
            </a:r>
            <a:endParaRPr lang="en-US" dirty="0">
              <a:latin typeface="Calibri" panose="020F0502020204030204" pitchFamily="34" charset="0"/>
              <a:cs typeface="Calibri" panose="020F0502020204030204" pitchFamily="34" charset="0"/>
            </a:endParaRPr>
          </a:p>
          <a:p>
            <a:pPr>
              <a:buSzPts val="2200"/>
              <a:buFont typeface="Wingdings" panose="05000000000000000000" pitchFamily="2" charset="2"/>
              <a:buChar char="§"/>
            </a:pPr>
            <a:r>
              <a:rPr lang="el-GR" dirty="0">
                <a:latin typeface="Calibri" panose="020F0502020204030204" pitchFamily="34" charset="0"/>
                <a:cs typeface="Calibri" panose="020F0502020204030204" pitchFamily="34" charset="0"/>
              </a:rPr>
              <a:t>Τις συνήθειες ύπνου</a:t>
            </a:r>
            <a:endParaRPr lang="en-US" dirty="0">
              <a:latin typeface="Calibri" panose="020F0502020204030204" pitchFamily="34" charset="0"/>
              <a:cs typeface="Calibri" panose="020F0502020204030204" pitchFamily="34" charset="0"/>
            </a:endParaRPr>
          </a:p>
          <a:p>
            <a:pPr>
              <a:buSzPts val="2200"/>
              <a:buFont typeface="Wingdings" panose="05000000000000000000" pitchFamily="2" charset="2"/>
              <a:buChar char="§"/>
            </a:pPr>
            <a:r>
              <a:rPr lang="el-GR" dirty="0">
                <a:latin typeface="Calibri" panose="020F0502020204030204" pitchFamily="34" charset="0"/>
                <a:cs typeface="Calibri" panose="020F0502020204030204" pitchFamily="34" charset="0"/>
              </a:rPr>
              <a:t>Εφαρμογές για νεογέννητα</a:t>
            </a:r>
            <a:endParaRPr lang="en-US" dirty="0">
              <a:latin typeface="Calibri" panose="020F0502020204030204" pitchFamily="34" charset="0"/>
              <a:cs typeface="Calibri" panose="020F0502020204030204" pitchFamily="34" charset="0"/>
            </a:endParaRPr>
          </a:p>
        </p:txBody>
      </p:sp>
      <p:sp>
        <p:nvSpPr>
          <p:cNvPr id="12" name="Google Shape;269;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l-GR" sz="2200" b="1" dirty="0">
                <a:solidFill>
                  <a:schemeClr val="dk1"/>
                </a:solidFill>
                <a:latin typeface="Calibri"/>
                <a:ea typeface="Calibri"/>
                <a:cs typeface="Calibri"/>
                <a:sym typeface="Calibri"/>
              </a:rPr>
              <a:t>Εφαρμογές για τη φροντίδα των νεογέννητων</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B4837B29-A4AC-99CD-42A4-BCCD5AF582EE}"/>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3" name="Google Shape;479;g2c319d66040_0_178">
            <a:extLst>
              <a:ext uri="{FF2B5EF4-FFF2-40B4-BE49-F238E27FC236}">
                <a16:creationId xmlns:a16="http://schemas.microsoft.com/office/drawing/2014/main" id="{8E853089-DFC3-C025-190C-E12132CCE5F7}"/>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pic>
        <p:nvPicPr>
          <p:cNvPr id="4" name="Εικόνα 3">
            <a:extLst>
              <a:ext uri="{FF2B5EF4-FFF2-40B4-BE49-F238E27FC236}">
                <a16:creationId xmlns:a16="http://schemas.microsoft.com/office/drawing/2014/main" id="{879A90D4-EA95-B17A-22C3-0515BDF7878E}"/>
              </a:ext>
            </a:extLst>
          </p:cNvPr>
          <p:cNvPicPr>
            <a:picLocks noChangeAspect="1"/>
          </p:cNvPicPr>
          <p:nvPr/>
        </p:nvPicPr>
        <p:blipFill>
          <a:blip r:embed="rId5"/>
          <a:stretch>
            <a:fillRect/>
          </a:stretch>
        </p:blipFill>
        <p:spPr>
          <a:xfrm>
            <a:off x="0" y="6295214"/>
            <a:ext cx="2158460" cy="553869"/>
          </a:xfrm>
          <a:prstGeom prst="rect">
            <a:avLst/>
          </a:prstGeom>
        </p:spPr>
      </p:pic>
    </p:spTree>
    <p:extLst>
      <p:ext uri="{BB962C8B-B14F-4D97-AF65-F5344CB8AC3E}">
        <p14:creationId xmlns:p14="http://schemas.microsoft.com/office/powerpoint/2010/main" val="417889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dirty="0">
                <a:solidFill>
                  <a:srgbClr val="203864"/>
                </a:solidFill>
              </a:rPr>
              <a:t>Δεξιότητες</a:t>
            </a:r>
          </a:p>
        </p:txBody>
      </p:sp>
      <p:sp>
        <p:nvSpPr>
          <p:cNvPr id="12" name="Google Shape;269;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l-GR" sz="2200" b="1" dirty="0">
                <a:solidFill>
                  <a:schemeClr val="dk1"/>
                </a:solidFill>
                <a:latin typeface="Calibri"/>
                <a:ea typeface="Calibri"/>
                <a:cs typeface="Calibri"/>
                <a:sym typeface="Calibri"/>
              </a:rPr>
              <a:t>Εφαρμογές για τη φροντίδα των νεογέννητων</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8" name="Google Shape;278;p5"/>
          <p:cNvSpPr txBox="1">
            <a:spLocks/>
          </p:cNvSpPr>
          <p:nvPr/>
        </p:nvSpPr>
        <p:spPr>
          <a:xfrm>
            <a:off x="570032" y="2360645"/>
            <a:ext cx="6390605"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Clr>
                <a:srgbClr val="C01E24"/>
              </a:buClr>
              <a:buSzPts val="2000"/>
              <a:buFont typeface="Noto Sans Symbols"/>
              <a:buChar char="✔"/>
            </a:pPr>
            <a:r>
              <a:rPr lang="el-GR" sz="2000" dirty="0">
                <a:latin typeface="Calibri" panose="020F0502020204030204" pitchFamily="34" charset="0"/>
                <a:cs typeface="Calibri" panose="020F0502020204030204" pitchFamily="34" charset="0"/>
              </a:rPr>
              <a:t>Σύνοψη των πληροφοριών που παρουσιάστηκαν κατά τη διάρκεια των συνεδριών.</a:t>
            </a:r>
            <a:endParaRPr lang="en-US" sz="2000" dirty="0">
              <a:latin typeface="Calibri" panose="020F0502020204030204" pitchFamily="34" charset="0"/>
              <a:cs typeface="Calibri" panose="020F0502020204030204" pitchFamily="34" charset="0"/>
            </a:endParaRPr>
          </a:p>
          <a:p>
            <a:pPr>
              <a:lnSpc>
                <a:spcPct val="150000"/>
              </a:lnSpc>
              <a:spcBef>
                <a:spcPts val="0"/>
              </a:spcBef>
              <a:spcAft>
                <a:spcPts val="0"/>
              </a:spcAft>
              <a:buClr>
                <a:srgbClr val="C01E24"/>
              </a:buClr>
              <a:buSzPts val="2000"/>
              <a:buFont typeface="Noto Sans Symbols"/>
              <a:buChar char="✔"/>
            </a:pPr>
            <a:r>
              <a:rPr lang="el-GR" sz="2000" dirty="0">
                <a:latin typeface="Calibri" panose="020F0502020204030204" pitchFamily="34" charset="0"/>
                <a:cs typeface="Calibri" panose="020F0502020204030204" pitchFamily="34" charset="0"/>
              </a:rPr>
              <a:t>Σχεδιασμός ενός νοητικού διαγράμματος εννοιών.</a:t>
            </a:r>
            <a:endParaRPr lang="en-US" sz="2000" dirty="0">
              <a:latin typeface="Calibri" panose="020F0502020204030204" pitchFamily="34" charset="0"/>
              <a:cs typeface="Calibri" panose="020F0502020204030204" pitchFamily="34" charset="0"/>
            </a:endParaRPr>
          </a:p>
        </p:txBody>
      </p:sp>
      <p:sp>
        <p:nvSpPr>
          <p:cNvPr id="2" name="Ορθογώνιο 1">
            <a:extLst>
              <a:ext uri="{FF2B5EF4-FFF2-40B4-BE49-F238E27FC236}">
                <a16:creationId xmlns:a16="http://schemas.microsoft.com/office/drawing/2014/main" id="{496113D7-0882-87F2-2B4C-8A5C65F7EF51}"/>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a:t>
            </a:r>
            <a:r>
              <a:rPr lang="en-US" sz="1200" dirty="0">
                <a:hlinkClick r:id="rId3"/>
              </a:rPr>
              <a:t> Freepik</a:t>
            </a:r>
            <a:endParaRPr lang="en-US" sz="1200" dirty="0"/>
          </a:p>
        </p:txBody>
      </p:sp>
      <p:pic>
        <p:nvPicPr>
          <p:cNvPr id="3" name="Google Shape;190;g2c07f5df07d_0_263">
            <a:extLst>
              <a:ext uri="{FF2B5EF4-FFF2-40B4-BE49-F238E27FC236}">
                <a16:creationId xmlns:a16="http://schemas.microsoft.com/office/drawing/2014/main" id="{01AD9122-0F95-DE39-A607-3A3AFE69998B}"/>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05904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1" name="Google Shape;291;g2bb2d886595_0_278"/>
          <p:cNvSpPr txBox="1">
            <a:spLocks/>
          </p:cNvSpPr>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400"/>
              <a:buFont typeface="Calibri"/>
              <a:buNone/>
              <a:defRPr sz="2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dk1"/>
              </a:buClr>
              <a:buSzPts val="2200"/>
              <a:buFont typeface="Arial"/>
              <a:buNone/>
            </a:pPr>
            <a:r>
              <a:rPr lang="el-GR" sz="2200" dirty="0">
                <a:latin typeface="Arial"/>
                <a:ea typeface="Arial"/>
                <a:cs typeface="Arial"/>
                <a:sym typeface="Arial"/>
              </a:rPr>
              <a:t>Νεογέννητα</a:t>
            </a:r>
            <a:endParaRPr lang="en-US" dirty="0"/>
          </a:p>
        </p:txBody>
      </p:sp>
      <p:sp>
        <p:nvSpPr>
          <p:cNvPr id="14" name="Google Shape;295;g2bb2d886595_0_278"/>
          <p:cNvSpPr txBox="1">
            <a:spLocks noGrp="1"/>
          </p:cNvSpPr>
          <p:nvPr>
            <p:ph type="body" idx="4294967295"/>
          </p:nvPr>
        </p:nvSpPr>
        <p:spPr>
          <a:xfrm>
            <a:off x="617629" y="1685900"/>
            <a:ext cx="11395800" cy="4008000"/>
          </a:xfrm>
          <a:prstGeom prst="rect">
            <a:avLst/>
          </a:prstGeom>
          <a:noFill/>
          <a:ln>
            <a:noFill/>
          </a:ln>
        </p:spPr>
        <p:txBody>
          <a:bodyPr spcFirstLastPara="1" wrap="square" lIns="91425" tIns="45700" rIns="91425" bIns="45700" anchor="t" anchorCtr="0">
            <a:normAutofit/>
          </a:bodyPr>
          <a:lstStyle/>
          <a:p>
            <a:pPr marL="228600" lvl="0" indent="-222250" algn="just" rtl="0">
              <a:lnSpc>
                <a:spcPct val="150000"/>
              </a:lnSpc>
              <a:spcBef>
                <a:spcPts val="1200"/>
              </a:spcBef>
              <a:spcAft>
                <a:spcPts val="0"/>
              </a:spcAft>
              <a:buSzPts val="2000"/>
              <a:buChar char="▪"/>
            </a:pPr>
            <a:r>
              <a:rPr lang="el-GR" sz="2000" dirty="0"/>
              <a:t>Το νεογέννητο, αλλιώς νεογνό, είναι το βρέφος που βρίσκεται στην νεογνική περίοδο, η οποία περιλαμβάνει τις πρώτες τέσσερις εβδομάδες της ζωής του, όπου συμβαίνουν ραγδαίες αλλαγές.</a:t>
            </a:r>
            <a:endParaRPr sz="2000" dirty="0"/>
          </a:p>
          <a:p>
            <a:pPr marL="228600" lvl="0" indent="-222250" algn="just" rtl="0">
              <a:lnSpc>
                <a:spcPct val="150000"/>
              </a:lnSpc>
              <a:spcBef>
                <a:spcPts val="1200"/>
              </a:spcBef>
              <a:spcAft>
                <a:spcPts val="0"/>
              </a:spcAft>
              <a:buSzPts val="2000"/>
              <a:buChar char="▪"/>
            </a:pPr>
            <a:r>
              <a:rPr lang="el-GR" sz="2000" dirty="0"/>
              <a:t>Τα νεογέννητα κατηγοριοποιούνται ανάλογα με την ηλικία κύησής τους:</a:t>
            </a:r>
            <a:endParaRPr sz="2000" dirty="0"/>
          </a:p>
          <a:p>
            <a:pPr marL="457200" lvl="0" indent="-355600" algn="just" rtl="0">
              <a:lnSpc>
                <a:spcPct val="150000"/>
              </a:lnSpc>
              <a:spcBef>
                <a:spcPts val="0"/>
              </a:spcBef>
              <a:spcAft>
                <a:spcPts val="0"/>
              </a:spcAft>
              <a:buSzPts val="2000"/>
              <a:buChar char="-"/>
            </a:pPr>
            <a:r>
              <a:rPr lang="el-GR" sz="2000" dirty="0" err="1"/>
              <a:t>Τελειόμηνα</a:t>
            </a:r>
            <a:r>
              <a:rPr lang="en-US" sz="2000" dirty="0"/>
              <a:t> (</a:t>
            </a:r>
            <a:r>
              <a:rPr lang="el-GR" sz="2000" dirty="0"/>
              <a:t>μεταξύ 38 και 42 εβδομάδων κύησης</a:t>
            </a:r>
            <a:r>
              <a:rPr lang="en-US" sz="2000" dirty="0"/>
              <a:t>)</a:t>
            </a:r>
            <a:endParaRPr sz="2000" dirty="0"/>
          </a:p>
          <a:p>
            <a:pPr marL="457200" lvl="0" indent="-355600" algn="just" rtl="0">
              <a:lnSpc>
                <a:spcPct val="150000"/>
              </a:lnSpc>
              <a:spcBef>
                <a:spcPts val="0"/>
              </a:spcBef>
              <a:spcAft>
                <a:spcPts val="0"/>
              </a:spcAft>
              <a:buSzPts val="2000"/>
              <a:buChar char="-"/>
            </a:pPr>
            <a:r>
              <a:rPr lang="el-GR" sz="2000" dirty="0"/>
              <a:t>Πρόωρα</a:t>
            </a:r>
            <a:r>
              <a:rPr lang="en-US" sz="2000" dirty="0"/>
              <a:t> (</a:t>
            </a:r>
            <a:r>
              <a:rPr lang="el-GR" sz="2000" dirty="0"/>
              <a:t>πριν από την 38</a:t>
            </a:r>
            <a:r>
              <a:rPr lang="el-GR" sz="2000" baseline="30000" dirty="0"/>
              <a:t>η</a:t>
            </a:r>
            <a:r>
              <a:rPr lang="el-GR" sz="2000" dirty="0"/>
              <a:t> εβδομάδα κύησης</a:t>
            </a:r>
            <a:r>
              <a:rPr lang="en-US" sz="2000" dirty="0"/>
              <a:t>) </a:t>
            </a:r>
            <a:endParaRPr sz="2000" dirty="0"/>
          </a:p>
          <a:p>
            <a:pPr marL="457200" lvl="0" indent="-355600" algn="just" rtl="0">
              <a:lnSpc>
                <a:spcPct val="150000"/>
              </a:lnSpc>
              <a:spcBef>
                <a:spcPts val="0"/>
              </a:spcBef>
              <a:spcAft>
                <a:spcPts val="0"/>
              </a:spcAft>
              <a:buSzPts val="2000"/>
              <a:buChar char="-"/>
            </a:pPr>
            <a:r>
              <a:rPr lang="el-GR" sz="2000" dirty="0"/>
              <a:t>Υπερώριμα</a:t>
            </a:r>
            <a:r>
              <a:rPr lang="en-US" sz="2000" dirty="0"/>
              <a:t> (</a:t>
            </a:r>
            <a:r>
              <a:rPr lang="el-GR" sz="2000" dirty="0"/>
              <a:t>μετά την 42</a:t>
            </a:r>
            <a:r>
              <a:rPr lang="el-GR" sz="2000" baseline="30000" dirty="0"/>
              <a:t>η</a:t>
            </a:r>
            <a:r>
              <a:rPr lang="el-GR" sz="2000" dirty="0"/>
              <a:t> εβδομάδα κύησης</a:t>
            </a:r>
            <a:r>
              <a:rPr lang="en-US" sz="2000" dirty="0"/>
              <a:t>)</a:t>
            </a: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15" name="Google Shape;254;g2bb2862943f_0_334"/>
          <p:cNvPicPr preferRelativeResize="0"/>
          <p:nvPr/>
        </p:nvPicPr>
        <p:blipFill rotWithShape="1">
          <a:blip r:embed="rId3">
            <a:alphaModFix/>
          </a:blip>
          <a:srcRect/>
          <a:stretch/>
        </p:blipFill>
        <p:spPr>
          <a:xfrm>
            <a:off x="9075420" y="2868930"/>
            <a:ext cx="2272357" cy="2974786"/>
          </a:xfrm>
          <a:prstGeom prst="rect">
            <a:avLst/>
          </a:prstGeom>
          <a:noFill/>
          <a:ln>
            <a:noFill/>
          </a:ln>
        </p:spPr>
      </p:pic>
      <p:sp>
        <p:nvSpPr>
          <p:cNvPr id="16" name="Google Shape;253;g2bb2862943f_0_334"/>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85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02;g2bb2d886595_0_358"/>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Θηλασμός και συμπληρωματική διατροφή</a:t>
            </a:r>
            <a:endParaRPr dirty="0"/>
          </a:p>
        </p:txBody>
      </p:sp>
      <p:sp>
        <p:nvSpPr>
          <p:cNvPr id="6" name="Google Shape;306;g2bb2d886595_0_358"/>
          <p:cNvSpPr txBox="1">
            <a:spLocks noGrp="1"/>
          </p:cNvSpPr>
          <p:nvPr>
            <p:ph type="body" idx="4294967295"/>
          </p:nvPr>
        </p:nvSpPr>
        <p:spPr>
          <a:xfrm>
            <a:off x="617625" y="1762100"/>
            <a:ext cx="6734897" cy="4504200"/>
          </a:xfrm>
          <a:prstGeom prst="rect">
            <a:avLst/>
          </a:prstGeom>
          <a:noFill/>
          <a:ln>
            <a:noFill/>
          </a:ln>
        </p:spPr>
        <p:txBody>
          <a:bodyPr spcFirstLastPara="1" wrap="square" lIns="91425" tIns="45700" rIns="91425" bIns="45700" anchor="t" anchorCtr="0">
            <a:normAutofit fontScale="92500" lnSpcReduction="10000"/>
          </a:bodyPr>
          <a:lstStyle/>
          <a:p>
            <a:pPr marL="228600" lvl="0" indent="-220662" rtl="0">
              <a:lnSpc>
                <a:spcPct val="150000"/>
              </a:lnSpc>
              <a:spcBef>
                <a:spcPts val="1200"/>
              </a:spcBef>
              <a:spcAft>
                <a:spcPts val="0"/>
              </a:spcAft>
              <a:buSzPts val="2000"/>
              <a:buChar char="▪"/>
            </a:pPr>
            <a:r>
              <a:rPr lang="el-GR" sz="2000" dirty="0"/>
              <a:t>Ο θηλασμός είναι η διαδικασία κατά την οποία η μητέρα τρέφει το νεογέννητο παιδί της μέσω του στήθους της. Ωστόσο, ο θηλασμός μπορεί να μην είναι εφικτός ή να αντενδείκνυται για ορισμένες μητέρες. Σε αυτές τις περιπτώσεις συνιστάται το </a:t>
            </a:r>
            <a:r>
              <a:rPr lang="el-GR" sz="2000" b="1" dirty="0"/>
              <a:t>παστεριωμένο ανθρώπινο γάλα</a:t>
            </a:r>
            <a:r>
              <a:rPr lang="en-US" sz="2000" b="1" dirty="0"/>
              <a:t> </a:t>
            </a:r>
            <a:r>
              <a:rPr lang="el-GR" sz="2000" b="1" dirty="0"/>
              <a:t>(από τράπεζα γάλακτος) </a:t>
            </a:r>
            <a:r>
              <a:rPr lang="el-GR" sz="2000" b="1"/>
              <a:t>ή το </a:t>
            </a:r>
            <a:r>
              <a:rPr lang="el-GR" sz="2000" b="1" dirty="0"/>
              <a:t>βρεφικό γάλα φόρμουλα</a:t>
            </a:r>
            <a:r>
              <a:rPr lang="el-GR" sz="2000" dirty="0"/>
              <a:t>.</a:t>
            </a:r>
            <a:endParaRPr sz="2000" dirty="0"/>
          </a:p>
          <a:p>
            <a:pPr marL="228600" lvl="0" indent="-220662" rtl="0">
              <a:lnSpc>
                <a:spcPct val="150000"/>
              </a:lnSpc>
              <a:spcBef>
                <a:spcPts val="1200"/>
              </a:spcBef>
              <a:spcAft>
                <a:spcPts val="0"/>
              </a:spcAft>
              <a:buSzPts val="2000"/>
              <a:buChar char="▪"/>
            </a:pPr>
            <a:r>
              <a:rPr lang="el-GR" sz="2000" dirty="0"/>
              <a:t>Συνιστάται η σταδιακή εισαγωγή συμπληρωματικών τροφών από την ηλικία των έξι μηνών και μετά. Μια καλή επιλογή για συμπληρωματική διατροφή περιλαμβάνει τροφές πλούσιες σε πρωτεΐνες, σίδηρο και ψευδάργυρο (π.χ. κρέας ή ψάρι).</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7" name="Google Shape;449;g2bb2862943f_0_930"/>
          <p:cNvPicPr preferRelativeResize="0"/>
          <p:nvPr/>
        </p:nvPicPr>
        <p:blipFill rotWithShape="1">
          <a:blip r:embed="rId3">
            <a:alphaModFix/>
          </a:blip>
          <a:srcRect/>
          <a:stretch/>
        </p:blipFill>
        <p:spPr>
          <a:xfrm>
            <a:off x="8828654" y="2190550"/>
            <a:ext cx="2411700" cy="2437146"/>
          </a:xfrm>
          <a:prstGeom prst="rect">
            <a:avLst/>
          </a:prstGeom>
          <a:noFill/>
          <a:ln>
            <a:noFill/>
          </a:ln>
        </p:spPr>
      </p:pic>
      <p:sp>
        <p:nvSpPr>
          <p:cNvPr id="8"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12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13;g2bb2d886595_0_371"/>
          <p:cNvSpPr txBox="1">
            <a:spLocks noGrp="1"/>
          </p:cNvSpPr>
          <p:nvPr>
            <p:ph type="title"/>
          </p:nvPr>
        </p:nvSpPr>
        <p:spPr>
          <a:xfrm>
            <a:off x="584810" y="76724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Συνήθειες ύπνου</a:t>
            </a:r>
            <a:endParaRPr dirty="0"/>
          </a:p>
        </p:txBody>
      </p:sp>
      <p:sp>
        <p:nvSpPr>
          <p:cNvPr id="7" name="Google Shape;317;g2bb2d886595_0_371"/>
          <p:cNvSpPr txBox="1">
            <a:spLocks noGrp="1"/>
          </p:cNvSpPr>
          <p:nvPr>
            <p:ph type="body" idx="4294967295"/>
          </p:nvPr>
        </p:nvSpPr>
        <p:spPr>
          <a:xfrm>
            <a:off x="496689" y="1325923"/>
            <a:ext cx="7966177" cy="5319575"/>
          </a:xfrm>
          <a:prstGeom prst="rect">
            <a:avLst/>
          </a:prstGeom>
          <a:noFill/>
          <a:ln>
            <a:noFill/>
          </a:ln>
        </p:spPr>
        <p:txBody>
          <a:bodyPr spcFirstLastPara="1" wrap="square" lIns="91425" tIns="45700" rIns="91425" bIns="45700" anchor="t" anchorCtr="0">
            <a:normAutofit/>
          </a:bodyPr>
          <a:lstStyle/>
          <a:p>
            <a:pPr marL="457200" lvl="0" indent="-355600" rtl="0">
              <a:lnSpc>
                <a:spcPct val="150000"/>
              </a:lnSpc>
              <a:spcBef>
                <a:spcPts val="1200"/>
              </a:spcBef>
              <a:spcAft>
                <a:spcPts val="0"/>
              </a:spcAft>
              <a:buSzPts val="2000"/>
              <a:buChar char="▪"/>
            </a:pPr>
            <a:r>
              <a:rPr lang="el-GR" sz="2000" dirty="0"/>
              <a:t>Η καλές συνήθεις ύπνου είναι ζωτικής σημασίας για την ευημερία του νεογνού, καθώς οι διαταραχές του ύπνου σε νεαρή ηλικία μπορεί να έχουν αρνητικό αντίκτυπο στη γνωστική ανάπτυξη, τη συμπεριφορά, την υγεία και την ποιότητα ζωής του.</a:t>
            </a:r>
            <a:endParaRPr lang="en-US" sz="2000" dirty="0"/>
          </a:p>
          <a:p>
            <a:pPr marL="457200" lvl="0" indent="-355600" rtl="0">
              <a:lnSpc>
                <a:spcPct val="150000"/>
              </a:lnSpc>
              <a:spcBef>
                <a:spcPts val="1200"/>
              </a:spcBef>
              <a:spcAft>
                <a:spcPts val="0"/>
              </a:spcAft>
              <a:buSzPts val="2000"/>
              <a:buChar char="▪"/>
            </a:pPr>
            <a:r>
              <a:rPr lang="el-GR" sz="2000" dirty="0"/>
              <a:t>Ανάλογα με το στάδιο ανάπτυξης, ένα μωρό χρειάζεται συγκεκριμένο αριθμό ωρών ύπνου για να αναπτυχθεί σωστά.</a:t>
            </a:r>
            <a:endParaRPr sz="2000" dirty="0"/>
          </a:p>
          <a:p>
            <a:pPr lvl="1" indent="-355600">
              <a:lnSpc>
                <a:spcPct val="150000"/>
              </a:lnSpc>
              <a:spcBef>
                <a:spcPts val="0"/>
              </a:spcBef>
              <a:buSzPts val="2000"/>
              <a:buChar char="-"/>
            </a:pPr>
            <a:r>
              <a:rPr lang="el-GR" sz="2000" dirty="0"/>
              <a:t>4 - 12 μηνών → 12 - 16 ώρες</a:t>
            </a:r>
          </a:p>
          <a:p>
            <a:pPr lvl="1" indent="-355600">
              <a:lnSpc>
                <a:spcPct val="150000"/>
              </a:lnSpc>
              <a:spcBef>
                <a:spcPts val="0"/>
              </a:spcBef>
              <a:buSzPts val="2000"/>
              <a:buChar char="-"/>
            </a:pPr>
            <a:r>
              <a:rPr lang="el-GR" sz="2000" dirty="0"/>
              <a:t>1 - 2 ετών → 11 - 14 ώρες</a:t>
            </a:r>
          </a:p>
          <a:p>
            <a:pPr lvl="1" indent="-355600">
              <a:lnSpc>
                <a:spcPct val="150000"/>
              </a:lnSpc>
              <a:spcBef>
                <a:spcPts val="0"/>
              </a:spcBef>
              <a:buSzPts val="2000"/>
              <a:buChar char="-"/>
            </a:pPr>
            <a:r>
              <a:rPr lang="el-GR" sz="2000" dirty="0"/>
              <a:t>3 - 5 ετών → 10 - 13 ώρες</a:t>
            </a:r>
          </a:p>
          <a:p>
            <a:pPr lvl="1" indent="-355600">
              <a:lnSpc>
                <a:spcPct val="150000"/>
              </a:lnSpc>
              <a:spcBef>
                <a:spcPts val="0"/>
              </a:spcBef>
              <a:buSzPts val="2000"/>
              <a:buChar char="-"/>
            </a:pPr>
            <a:r>
              <a:rPr lang="el-GR" sz="2000" dirty="0"/>
              <a:t>6 - 12 ετών → 9 - 12 ώρες</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8"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3">
            <a:extLst>
              <a:ext uri="{28A0092B-C50C-407E-A947-70E740481C1C}">
                <a14:useLocalDpi xmlns:a14="http://schemas.microsoft.com/office/drawing/2010/main" val="0"/>
              </a:ext>
            </a:extLst>
          </a:blip>
          <a:srcRect l="8537" t="12995" r="1505" b="15748"/>
          <a:stretch/>
        </p:blipFill>
        <p:spPr>
          <a:xfrm>
            <a:off x="8723787" y="2844246"/>
            <a:ext cx="3300262" cy="2614161"/>
          </a:xfrm>
          <a:prstGeom prst="rect">
            <a:avLst/>
          </a:prstGeom>
        </p:spPr>
      </p:pic>
      <p:sp>
        <p:nvSpPr>
          <p:cNvPr id="9"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l-GR" sz="1200" dirty="0">
                <a:hlinkClick r:id="rId4"/>
              </a:rPr>
              <a:t>Πηγή</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79856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24;g2bb2d886595_0_38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Εφαρμογές υγείας για νεογέννητα</a:t>
            </a:r>
            <a:endParaRPr sz="2200" dirty="0">
              <a:latin typeface="Arial"/>
              <a:ea typeface="Arial"/>
              <a:cs typeface="Arial"/>
              <a:sym typeface="Arial"/>
            </a:endParaRPr>
          </a:p>
        </p:txBody>
      </p:sp>
      <p:sp>
        <p:nvSpPr>
          <p:cNvPr id="7" name="Google Shape;328;g2bb2d886595_0_384"/>
          <p:cNvSpPr txBox="1">
            <a:spLocks noGrp="1"/>
          </p:cNvSpPr>
          <p:nvPr>
            <p:ph type="body" idx="4294967295"/>
          </p:nvPr>
        </p:nvSpPr>
        <p:spPr>
          <a:xfrm>
            <a:off x="617629" y="1685900"/>
            <a:ext cx="6287024" cy="4008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l-GR" sz="2100" dirty="0"/>
              <a:t>Υπάρχουν διάφορα είδη εφαρμογών:</a:t>
            </a:r>
            <a:endParaRPr sz="2100" dirty="0"/>
          </a:p>
          <a:p>
            <a:pPr marL="457200" lvl="0" indent="-361950" algn="l" rtl="0">
              <a:lnSpc>
                <a:spcPct val="150000"/>
              </a:lnSpc>
              <a:spcBef>
                <a:spcPts val="1200"/>
              </a:spcBef>
              <a:spcAft>
                <a:spcPts val="0"/>
              </a:spcAft>
              <a:buSzPts val="2100"/>
              <a:buChar char="▪"/>
            </a:pPr>
            <a:r>
              <a:rPr lang="el-GR" sz="2100" dirty="0"/>
              <a:t>Ημερήσιες καταχωρήσεις, συνήθειες ύπνου</a:t>
            </a:r>
            <a:r>
              <a:rPr lang="en-US" sz="2100" dirty="0"/>
              <a:t>…  (My Baby – </a:t>
            </a:r>
            <a:r>
              <a:rPr lang="el-GR" sz="2100" dirty="0"/>
              <a:t>Ημερολόγιο/παρακολούθηση νεογνού</a:t>
            </a:r>
            <a:r>
              <a:rPr lang="en-US" sz="2100" dirty="0"/>
              <a:t>)</a:t>
            </a:r>
            <a:endParaRPr sz="2100" dirty="0"/>
          </a:p>
          <a:p>
            <a:pPr marL="457200" lvl="0" indent="-361950" algn="l" rtl="0">
              <a:lnSpc>
                <a:spcPct val="150000"/>
              </a:lnSpc>
              <a:spcBef>
                <a:spcPts val="0"/>
              </a:spcBef>
              <a:spcAft>
                <a:spcPts val="0"/>
              </a:spcAft>
              <a:buSzPts val="2100"/>
              <a:buChar char="▪"/>
            </a:pPr>
            <a:r>
              <a:rPr lang="el-GR" sz="2100" dirty="0"/>
              <a:t>Θηλασμός</a:t>
            </a:r>
            <a:r>
              <a:rPr lang="en-US" sz="2100" dirty="0"/>
              <a:t> (Milk time – </a:t>
            </a:r>
            <a:r>
              <a:rPr lang="el-GR" sz="2100" dirty="0"/>
              <a:t>Χρονόμετρο για θηλασμό</a:t>
            </a:r>
            <a:r>
              <a:rPr lang="en-US" sz="2100" dirty="0"/>
              <a:t>)</a:t>
            </a:r>
            <a:endParaRPr sz="2100" dirty="0"/>
          </a:p>
          <a:p>
            <a:pPr marL="457200" lvl="0" indent="-361950" algn="l" rtl="0">
              <a:lnSpc>
                <a:spcPct val="150000"/>
              </a:lnSpc>
              <a:spcBef>
                <a:spcPts val="0"/>
              </a:spcBef>
              <a:spcAft>
                <a:spcPts val="0"/>
              </a:spcAft>
              <a:buSzPts val="2100"/>
              <a:buChar char="▪"/>
            </a:pPr>
            <a:r>
              <a:rPr lang="el-GR" sz="2100" dirty="0"/>
              <a:t>Διατροφή</a:t>
            </a:r>
            <a:r>
              <a:rPr lang="en-US" sz="2100" dirty="0"/>
              <a:t>  (BLW Meals: </a:t>
            </a:r>
            <a:r>
              <a:rPr lang="el-GR" sz="2100" dirty="0"/>
              <a:t>Πώς να ξεκινήσετε τις στερεές τροφές</a:t>
            </a:r>
            <a:r>
              <a:rPr lang="en-US" sz="2100" dirty="0"/>
              <a:t>)</a:t>
            </a:r>
            <a:endParaRPr sz="2100" dirty="0"/>
          </a:p>
          <a:p>
            <a:pPr marL="0" lvl="0" indent="0" algn="l" rtl="0">
              <a:lnSpc>
                <a:spcPct val="120000"/>
              </a:lnSpc>
              <a:spcBef>
                <a:spcPts val="1200"/>
              </a:spcBef>
              <a:spcAft>
                <a:spcPts val="0"/>
              </a:spcAft>
              <a:buSzPts val="2000"/>
              <a:buNone/>
            </a:pPr>
            <a:endParaRPr sz="2000" dirty="0"/>
          </a:p>
        </p:txBody>
      </p:sp>
      <p:pic>
        <p:nvPicPr>
          <p:cNvPr id="8"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0;p5"/>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911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2" name="Google Shape;334;g2bb2d886595_0_452"/>
          <p:cNvSpPr txBox="1">
            <a:spLocks noGrp="1"/>
          </p:cNvSpPr>
          <p:nvPr>
            <p:ph type="title"/>
          </p:nvPr>
        </p:nvSpPr>
        <p:spPr>
          <a:xfrm>
            <a:off x="718500" y="8862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l-GR" sz="3000" dirty="0"/>
              <a:t>Ανατροφοδότηση &amp; συζήτηση</a:t>
            </a:r>
            <a:r>
              <a:rPr lang="en-US" sz="3000" dirty="0"/>
              <a:t> </a:t>
            </a:r>
            <a:endParaRPr sz="3000" dirty="0"/>
          </a:p>
        </p:txBody>
      </p:sp>
      <p:sp>
        <p:nvSpPr>
          <p:cNvPr id="13" name="Google Shape;335;g2bb2d886595_0_452"/>
          <p:cNvSpPr txBox="1">
            <a:spLocks noGrp="1"/>
          </p:cNvSpPr>
          <p:nvPr>
            <p:ph type="body" idx="1"/>
          </p:nvPr>
        </p:nvSpPr>
        <p:spPr>
          <a:xfrm>
            <a:off x="481800" y="1595475"/>
            <a:ext cx="6919492" cy="4212900"/>
          </a:xfrm>
          <a:prstGeom prst="rect">
            <a:avLst/>
          </a:prstGeom>
          <a:noFill/>
          <a:ln>
            <a:noFill/>
          </a:ln>
        </p:spPr>
        <p:txBody>
          <a:bodyPr spcFirstLastPara="1" wrap="square" lIns="91425" tIns="45700" rIns="91425" bIns="45700" anchor="t" anchorCtr="0">
            <a:normAutofit lnSpcReduction="10000"/>
          </a:bodyPr>
          <a:lstStyle/>
          <a:p>
            <a:pPr marL="228600" lvl="0" indent="-207645" algn="l" rtl="0">
              <a:lnSpc>
                <a:spcPct val="150000"/>
              </a:lnSpc>
              <a:spcBef>
                <a:spcPts val="0"/>
              </a:spcBef>
              <a:spcAft>
                <a:spcPts val="0"/>
              </a:spcAft>
              <a:buSzPct val="87500"/>
              <a:buChar char="▪"/>
            </a:pPr>
            <a:r>
              <a:rPr lang="el-GR" sz="2400" i="1" dirty="0"/>
              <a:t>Πιστεύετε ότι αυτό το μάθημα ήταν </a:t>
            </a:r>
            <a:r>
              <a:rPr lang="el-GR" sz="2400" b="1" i="1" dirty="0"/>
              <a:t>χρήσιμο</a:t>
            </a:r>
            <a:r>
              <a:rPr lang="el-GR" sz="2400" i="1" dirty="0"/>
              <a:t>;</a:t>
            </a:r>
            <a:endParaRPr i="1" dirty="0"/>
          </a:p>
          <a:p>
            <a:pPr marL="228600" lvl="0" indent="-207645" algn="l" rtl="0">
              <a:lnSpc>
                <a:spcPct val="150000"/>
              </a:lnSpc>
              <a:spcBef>
                <a:spcPts val="0"/>
              </a:spcBef>
              <a:spcAft>
                <a:spcPts val="0"/>
              </a:spcAft>
              <a:buSzPct val="87500"/>
              <a:buChar char="▪"/>
            </a:pPr>
            <a:r>
              <a:rPr lang="el-GR" sz="2400" i="1" dirty="0"/>
              <a:t>Πιστεύετε ότι θα </a:t>
            </a:r>
            <a:r>
              <a:rPr lang="el-GR" sz="2400" b="1" i="1" dirty="0"/>
              <a:t>χρησιμοποιήσετε</a:t>
            </a:r>
            <a:r>
              <a:rPr lang="el-GR" sz="2400" i="1" dirty="0"/>
              <a:t> κάποια από τις εφαρμογές της ενότητας;</a:t>
            </a:r>
            <a:endParaRPr sz="2400" i="1" dirty="0"/>
          </a:p>
          <a:p>
            <a:pPr marL="228600" lvl="0" indent="-207645" algn="l" rtl="0">
              <a:lnSpc>
                <a:spcPct val="150000"/>
              </a:lnSpc>
              <a:spcBef>
                <a:spcPts val="0"/>
              </a:spcBef>
              <a:spcAft>
                <a:spcPts val="0"/>
              </a:spcAft>
              <a:buSzPct val="87500"/>
              <a:buChar char="▪"/>
            </a:pPr>
            <a:r>
              <a:rPr lang="el-GR" sz="2400" i="1" dirty="0"/>
              <a:t>Από την εμπειρία σας, θεωρείτε ότι οι εφαρμογές αυτές μπορούν να </a:t>
            </a:r>
            <a:r>
              <a:rPr lang="el-GR" sz="2400" b="1" i="1" dirty="0"/>
              <a:t>συμβάλουν στην επίτευξη</a:t>
            </a:r>
            <a:r>
              <a:rPr lang="el-GR" sz="2400" i="1" dirty="0"/>
              <a:t> στόχων;</a:t>
            </a:r>
            <a:endParaRPr sz="2400" i="1" dirty="0"/>
          </a:p>
          <a:p>
            <a:pPr marL="228600" lvl="0" indent="-207645" algn="l" rtl="0">
              <a:lnSpc>
                <a:spcPct val="150000"/>
              </a:lnSpc>
              <a:spcBef>
                <a:spcPts val="0"/>
              </a:spcBef>
              <a:spcAft>
                <a:spcPts val="0"/>
              </a:spcAft>
              <a:buSzPct val="87500"/>
              <a:buChar char="▪"/>
            </a:pPr>
            <a:r>
              <a:rPr lang="el-GR" sz="2400" i="1" dirty="0"/>
              <a:t>Μπορείτε να περιγράψετε κάποια </a:t>
            </a:r>
            <a:r>
              <a:rPr lang="el-GR" sz="2400" b="1" i="1" dirty="0"/>
              <a:t>θετική εμπειρία </a:t>
            </a:r>
            <a:r>
              <a:rPr lang="el-GR" sz="2400" i="1" dirty="0"/>
              <a:t>που είχατε με την εφαρμογή που χρησιμοποιήσατε;</a:t>
            </a:r>
            <a:endParaRPr sz="2400" i="1" dirty="0"/>
          </a:p>
        </p:txBody>
      </p:sp>
      <p:pic>
        <p:nvPicPr>
          <p:cNvPr id="2" name="Picture 2" descr="Illustration of speech bubbles">
            <a:extLst>
              <a:ext uri="{FF2B5EF4-FFF2-40B4-BE49-F238E27FC236}">
                <a16:creationId xmlns:a16="http://schemas.microsoft.com/office/drawing/2014/main" id="{3EB0C127-9A08-E36A-D8B8-8C7518D45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D43AE4-2FAD-D2A2-D232-4A2F9D261091}"/>
              </a:ext>
            </a:extLst>
          </p:cNvPr>
          <p:cNvSpPr txBox="1"/>
          <p:nvPr/>
        </p:nvSpPr>
        <p:spPr>
          <a:xfrm>
            <a:off x="6032864" y="6503930"/>
            <a:ext cx="615913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324192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4 CLOS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YZd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hl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GX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hl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hl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hl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YZdtYFQaV5GsAAABvAAAAHAAAAHVuaXZlcnNhbC9sb2NhbF9zZXR0aW5ncy54bWwNyrEKwkAMANC9XxEySB3Uugn2rpujCK0fENogB7mk9ELRv/e2N7x++GaBnbeSTANezx0C62xL0k/A9/Q43RCKky4kphxQDWGITS82k4zsXmOBVejH28S5wvlJuc4XqbOkAu1B/B6PeInNH1BLAwQUAAIACABYZd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YZdtYOp3ncEsAAABrAAAAGwAAAHVuaXZlcnNhbC91bml2ZXJzYWwucG5nLnhtbLOxr8jNUShLLSrOzM+zVTLUM1Cyt+PlsikoSi3LTC1XqACKAQUhQEmhEsg1QnDLM1NKMoBCBhYWCMGM1Mz0jBJbJQtDM7igPtBMAFBLAQIAABQAAgAIAKl+UE82YVgCRwMAAOEJAAAUAAAAAAAAAAEAAAAAAAAAAAB1bml2ZXJzYWwvcGxheWVyLnhtbFBLAQIAABQAAgAIAFhl21i1N/SoHAUAAOETAAAdAAAAAAAAAAEAAAAAAHkDAAB1bml2ZXJzYWwvY29tbW9uX21lc3NhZ2VzLmxuZ1BLAQIAABQAAgAIAFhl21gVHmAbowAAAH8BAAAuAAAAAAAAAAEAAAAAANAIAAB1bml2ZXJzYWwvcGxheWJhY2tfYW5kX25hdmlnYXRpb25fc2V0dGluZ3MueG1sUEsBAgAAFAACAAgAWGXbWHRJNR88BAAADBUAACcAAAAAAAAAAQAAAAAAvwkAAHVuaXZlcnNhbC9mbGFzaF9wdWJsaXNoaW5nX3NldHRpbmdzLnhtbFBLAQIAABQAAgAIAFhl21g3i4dqewMAAKwMAAAhAAAAAAAAAAEAAAAAAEAOAAB1bml2ZXJzYWwvZmxhc2hfc2tpbl9zZXR0aW5ncy54bWxQSwECAAAUAAIACABYZdtYpq9WIzYEAACWFAAAJgAAAAAAAAABAAAAAAD6EQAAdW5pdmVyc2FsL2h0bWxfcHVibGlzaGluZ19zZXR0aW5ncy54bWxQSwECAAAUAAIACABYZdtYJg9+6LABAABvBgAAHwAAAAAAAAABAAAAAAB0FgAAdW5pdmVyc2FsL2h0bWxfc2tpbl9zZXR0aW5ncy5qc1BLAQIAABQAAgAIAFhl21gVBpXkawAAAG8AAAAcAAAAAAAAAAEAAAAAAGEYAAB1bml2ZXJzYWwvbG9jYWxfc2V0dGluZ3MueG1sUEsBAgAAFAACAAgAWGXbWPV0pn6tEQAAqzkAABcAAAAAAAAAAAAAAAAABhkAAHVuaXZlcnNhbC91bml2ZXJzYWwucG5nUEsBAgAAFAACAAgAWGXbWDqd53BLAAAAawAAABsAAAAAAAAAAQAAAAAA6CoAAHVuaXZlcnNhbC91bml2ZXJzYWwucG5nLnhtbFBLBQYAAAAACgAKAAYDAABsKwAAAAA="/>
  <p:tag name="ISPRING_LMS_API_VERSION" val="SCORM 1.2"/>
  <p:tag name="ISPRING_ULTRA_SCORM_COURSE_ID" val="980534C7-84AB-44BD-AEEC-DFAEC80C596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4 CLOSING SESSION"/>
  <p:tag name="ISPRING_FIRST_PUBLISH" val="1"/>
</p:tagLst>
</file>

<file path=ppt/theme/theme1.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673</Words>
  <Application>Microsoft Office PowerPoint</Application>
  <PresentationFormat>Ευρεία οθόνη</PresentationFormat>
  <Paragraphs>96</Paragraphs>
  <Slides>10</Slides>
  <Notes>10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10</vt:i4>
      </vt:variant>
    </vt:vector>
  </HeadingPairs>
  <TitlesOfParts>
    <vt:vector size="23" baseType="lpstr">
      <vt:lpstr>Calibri Light</vt:lpstr>
      <vt:lpstr>Noto Sans Symbols</vt:lpstr>
      <vt:lpstr>Roboto</vt:lpstr>
      <vt:lpstr>Impact</vt:lpstr>
      <vt:lpstr>Adobe Gothic Std B</vt:lpstr>
      <vt:lpstr>MS PGothic</vt:lpstr>
      <vt:lpstr>Gill Sans</vt:lpstr>
      <vt:lpstr>Calibri</vt:lpstr>
      <vt:lpstr>Gill Sans Nova</vt:lpstr>
      <vt:lpstr>Abadi Extra Light</vt:lpstr>
      <vt:lpstr>Wingdings</vt:lpstr>
      <vt:lpstr>Arial</vt:lpstr>
      <vt:lpstr>2_Θέμα του Office</vt:lpstr>
      <vt:lpstr>Παρουσίαση του PowerPoint</vt:lpstr>
      <vt:lpstr>Εταίροι</vt:lpstr>
      <vt:lpstr>Στόχοι</vt:lpstr>
      <vt:lpstr>Δεξιότητες</vt:lpstr>
      <vt:lpstr>Παρουσίαση του PowerPoint</vt:lpstr>
      <vt:lpstr>Θηλασμός και συμπληρωματική διατροφή</vt:lpstr>
      <vt:lpstr>Συνήθειες ύπνου</vt:lpstr>
      <vt:lpstr>Εφαρμογές υγείας για νεογέννητα</vt:lpstr>
      <vt:lpstr>Ανατροφοδότηση &amp; συζήτηση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4 CLOSING SESSION</dc:title>
  <dc:creator>pantelis bbalaouras</dc:creator>
  <cp:lastModifiedBy>pantelis</cp:lastModifiedBy>
  <cp:revision>20</cp:revision>
  <dcterms:created xsi:type="dcterms:W3CDTF">2020-06-02T13:31:56Z</dcterms:created>
  <dcterms:modified xsi:type="dcterms:W3CDTF">2024-06-27T09:43:13Z</dcterms:modified>
</cp:coreProperties>
</file>