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57" r:id="rId2"/>
    <p:sldId id="458" r:id="rId3"/>
    <p:sldId id="437" r:id="rId4"/>
    <p:sldId id="404" r:id="rId5"/>
  </p:sldIdLst>
  <p:sldSz cx="12192000" cy="6858000"/>
  <p:notesSz cx="6858000" cy="9144000"/>
  <p:custDataLst>
    <p:tags r:id="rId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157613-5C2B-47AD-A03B-DB149246848F}" v="1" dt="2024-05-02T08:00:30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497" autoAdjust="0"/>
  </p:normalViewPr>
  <p:slideViewPr>
    <p:cSldViewPr snapToGrid="0">
      <p:cViewPr varScale="1">
        <p:scale>
          <a:sx n="75" d="100"/>
          <a:sy n="75" d="100"/>
        </p:scale>
        <p:origin x="66" y="5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B5157613-5C2B-47AD-A03B-DB149246848F}"/>
    <pc:docChg chg="modSld">
      <pc:chgData name="pantelis balaouras" userId="25e8755020fc1734" providerId="LiveId" clId="{B5157613-5C2B-47AD-A03B-DB149246848F}" dt="2024-05-02T08:00:30.632" v="1"/>
      <pc:docMkLst>
        <pc:docMk/>
      </pc:docMkLst>
      <pc:sldChg chg="addSp modSp mod">
        <pc:chgData name="pantelis balaouras" userId="25e8755020fc1734" providerId="LiveId" clId="{B5157613-5C2B-47AD-A03B-DB149246848F}" dt="2024-05-02T08:00:30.632" v="1"/>
        <pc:sldMkLst>
          <pc:docMk/>
          <pc:sldMk cId="694210016" sldId="437"/>
        </pc:sldMkLst>
        <pc:spChg chg="mod">
          <ac:chgData name="pantelis balaouras" userId="25e8755020fc1734" providerId="LiveId" clId="{B5157613-5C2B-47AD-A03B-DB149246848F}" dt="2024-05-02T08:00:17.142" v="0" actId="114"/>
          <ac:spMkLst>
            <pc:docMk/>
            <pc:sldMk cId="694210016" sldId="437"/>
            <ac:spMk id="4" creationId="{E0308CCA-7979-6DB8-C0FD-349C24519D98}"/>
          </ac:spMkLst>
        </pc:spChg>
        <pc:spChg chg="add mod">
          <ac:chgData name="pantelis balaouras" userId="25e8755020fc1734" providerId="LiveId" clId="{B5157613-5C2B-47AD-A03B-DB149246848F}" dt="2024-05-02T08:00:30.632" v="1"/>
          <ac:spMkLst>
            <pc:docMk/>
            <pc:sldMk cId="694210016" sldId="437"/>
            <ac:spMk id="5" creationId="{06A5F09D-76C4-EEB6-BAF9-6157A1D8F7CA}"/>
          </ac:spMkLst>
        </pc:spChg>
        <pc:picChg chg="add mod">
          <ac:chgData name="pantelis balaouras" userId="25e8755020fc1734" providerId="LiveId" clId="{B5157613-5C2B-47AD-A03B-DB149246848F}" dt="2024-05-02T08:00:30.632" v="1"/>
          <ac:picMkLst>
            <pc:docMk/>
            <pc:sldMk cId="694210016" sldId="437"/>
            <ac:picMk id="3" creationId="{CBC81D64-AB11-497E-AF82-CC3D2063EE9B}"/>
          </ac:picMkLst>
        </pc:picChg>
      </pc:sld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pantelis balaouras" userId="25e8755020fc1734" providerId="LiveId" clId="{A5261928-E083-4C28-823B-778393748D9E}"/>
    <pc:docChg chg="modSld modMainMaster">
      <pc:chgData name="pantelis balaouras" userId="25e8755020fc1734" providerId="LiveId" clId="{A5261928-E083-4C28-823B-778393748D9E}" dt="2024-04-29T11:08:02.679" v="12" actId="20577"/>
      <pc:docMkLst>
        <pc:docMk/>
      </pc:docMkLst>
      <pc:sldChg chg="modSp mod">
        <pc:chgData name="pantelis balaouras" userId="25e8755020fc1734" providerId="LiveId" clId="{A5261928-E083-4C28-823B-778393748D9E}" dt="2024-04-29T11:03:49.688" v="6" actId="255"/>
        <pc:sldMkLst>
          <pc:docMk/>
          <pc:sldMk cId="2775606300" sldId="457"/>
        </pc:sldMkLst>
        <pc:spChg chg="mod">
          <ac:chgData name="pantelis balaouras" userId="25e8755020fc1734" providerId="LiveId" clId="{A5261928-E083-4C28-823B-778393748D9E}" dt="2024-04-29T11:03:49.688" v="6" actId="255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A5261928-E083-4C28-823B-778393748D9E}" dt="2024-04-29T11:08:02.679" v="12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A5261928-E083-4C28-823B-778393748D9E}" dt="2024-04-29T11:08:02.679" v="12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A5261928-E083-4C28-823B-778393748D9E}" dt="2024-04-29T11:08:02.679" v="12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A5261928-E083-4C28-823B-778393748D9E}" dt="2024-04-29T11:07:56.615" v="10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A5261928-E083-4C28-823B-778393748D9E}" dt="2024-04-29T11:07:56.615" v="10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A5261928-E083-4C28-823B-778393748D9E}" dt="2024-04-29T11:07:51.334" v="8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A5261928-E083-4C28-823B-778393748D9E}" dt="2024-04-29T11:07:51.334" v="8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0048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9651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</a:t>
            </a:r>
            <a:r>
              <a:rPr lang="en-US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6" name="TextBox 12">
            <a:extLst>
              <a:ext uri="{FF2B5EF4-FFF2-40B4-BE49-F238E27FC236}">
                <a16:creationId xmlns:a16="http://schemas.microsoft.com/office/drawing/2014/main" id="{CA3CB49D-6037-D654-139D-27D28DCF05C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28198CF2-91B3-6C1C-0A93-DC5CB01069D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98623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6.4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Nutrition and relevant</a:t>
            </a:r>
            <a:r>
              <a:rPr lang="en-US" altLang="el-GR" sz="1800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Health Apps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6/9/2024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21" Type="http://schemas.openxmlformats.org/officeDocument/2006/relationships/image" Target="../media/image19.jp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freepik.com/free-vector/illustration-speech-bubbles_2945500.htm#fromView=search&amp;page=3&amp;position=37&amp;uuid=1e961146-892f-475a-8cdf-236551e73b3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205421"/>
            <a:ext cx="730700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6 - Sesión de </a:t>
            </a:r>
            <a:r>
              <a:rPr lang="en-US" sz="3400" b="1" dirty="0">
                <a:solidFill>
                  <a:srgbClr val="C00000"/>
                </a:solidFill>
                <a:effectLst/>
                <a:latin typeface="+mj-lt"/>
              </a:rPr>
              <a:t>clausura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(6.4)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Apps de </a:t>
            </a:r>
            <a:r>
              <a:rPr lang="en-US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nutrición </a:t>
            </a: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y salud relevantes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" y="6415074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C23247-9771-0759-F97C-1C14560E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Aportar comentarios y debatir </a:t>
            </a:r>
            <a:endParaRPr lang="el-GR" sz="3200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0308CCA-7979-6DB8-C0FD-349C24519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188029"/>
            <a:ext cx="11059693" cy="4213033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ha sido la aplicación más </a:t>
            </a:r>
            <a:r>
              <a:rPr lang="en-US" sz="2400" b="1" i="1" dirty="0"/>
              <a:t>interesante</a:t>
            </a:r>
            <a:r>
              <a:rPr lang="en-US" sz="2400" i="1" dirty="0"/>
              <a:t>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¿Cuál es la aplicación más </a:t>
            </a:r>
            <a:r>
              <a:rPr lang="en-US" sz="2400" b="1" i="1" dirty="0"/>
              <a:t>difícil </a:t>
            </a:r>
            <a:r>
              <a:rPr lang="en-US" sz="2400" i="1" dirty="0"/>
              <a:t>de usar?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</a:t>
            </a:r>
            <a:r>
              <a:rPr lang="en-US" sz="2400" b="1" i="1" dirty="0"/>
              <a:t>obstáculos </a:t>
            </a:r>
            <a:r>
              <a:rPr lang="en-US" sz="2400" i="1" dirty="0"/>
              <a:t>ha encontrado, si es que ha encontrado alguno, durante su navegación por la aplicación?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¿Qué funciones de la aplicación </a:t>
            </a:r>
            <a:r>
              <a:rPr lang="en-US" sz="2400" b="1" i="1" dirty="0"/>
              <a:t>facilitaron </a:t>
            </a:r>
            <a:r>
              <a:rPr lang="en-US" sz="2400" i="1" dirty="0"/>
              <a:t>y cuáles </a:t>
            </a:r>
            <a:r>
              <a:rPr lang="en-US" sz="2400" b="1" i="1" dirty="0"/>
              <a:t>complicaron </a:t>
            </a:r>
            <a:r>
              <a:rPr lang="en-US" sz="2400" i="1" dirty="0"/>
              <a:t>la navegación y la experiencia en general?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i="1" dirty="0"/>
              <a:t>¿En qué aplicación se sintió más seguro respecto a </a:t>
            </a:r>
            <a:r>
              <a:rPr lang="en-US" sz="2400" b="1" i="1" dirty="0"/>
              <a:t>la privacidad de sus datos personales</a:t>
            </a:r>
            <a:r>
              <a:rPr lang="en-US" sz="2400" i="1" dirty="0"/>
              <a:t>?</a:t>
            </a:r>
            <a:endParaRPr lang="el-GR" sz="2400" i="1" dirty="0"/>
          </a:p>
        </p:txBody>
      </p:sp>
      <p:pic>
        <p:nvPicPr>
          <p:cNvPr id="3" name="Picture 2" descr="Illustration of speech bubbles">
            <a:extLst>
              <a:ext uri="{FF2B5EF4-FFF2-40B4-BE49-F238E27FC236}">
                <a16:creationId xmlns:a16="http://schemas.microsoft.com/office/drawing/2014/main" id="{CBC81D64-AB11-497E-AF82-CC3D2063EE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51" t="22662" r="15336" b="22972"/>
          <a:stretch/>
        </p:blipFill>
        <p:spPr bwMode="auto">
          <a:xfrm>
            <a:off x="7401292" y="515757"/>
            <a:ext cx="4216400" cy="324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6A5F09D-76C4-EEB6-BAF9-6157A1D8F7CA}"/>
              </a:ext>
            </a:extLst>
          </p:cNvPr>
          <p:cNvSpPr txBox="1"/>
          <p:nvPr/>
        </p:nvSpPr>
        <p:spPr>
          <a:xfrm>
            <a:off x="6032864" y="6503930"/>
            <a:ext cx="61591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hlinkClick r:id="rId4"/>
              </a:rPr>
              <a:t>Diseñado por </a:t>
            </a:r>
            <a:r>
              <a:rPr lang="en-US" sz="1200" dirty="0" err="1">
                <a:hlinkClick r:id="rId4"/>
              </a:rPr>
              <a:t>Freepik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6942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16="http://schemas.microsoft.com/office/drawing/2014/main" xmlns:p16="http://schemas.microsoft.com/office/powerpoint/2015/main" xmlns:a14="http://schemas.microsoft.com/office/drawing/2010/main" xmlns:p14="http://schemas.microsoft.com/office/powerpoint/2010/main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completado este </a:t>
            </a:r>
            <a:r>
              <a:rPr lang="en-US" sz="2800" dirty="0">
                <a:solidFill>
                  <a:srgbClr val="C01E24"/>
                </a:solidFill>
                <a:latin typeface="+mj-lt"/>
              </a:rPr>
              <a:t>módulo.</a:t>
            </a: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1" name="Εικόνα 10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6 4 Health Apps for Nutrition CLOSURE SESSION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rkS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KuR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q5E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KuR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KuR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KuR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rkSZZFQaV5GsAAABvAAAAHAAAAHVuaXZlcnNhbC9sb2NhbF9zZXR0aW5ncy54bWwNyrEKwkAMANC9XxEySB3Uugn2rpujCK0fENogB7mk9ELRv/e2N7x++GaBnbeSTANezx0C62xL0k/A9/Q43RCKky4kphxQDWGITS82k4zsXmOBVejH28S5wvlJuc4XqbOkAu1B/B6PeInNH1BLAwQUAAIACACskS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rJEmWeohDhNLAAAAbAAAABsAAAB1bml2ZXJzYWwvdW5pdmVyc2FsLnBuZy54bWyzsa/IzVEoSy0qzszPs1Uy1DNQsrfj5bIpKEoty0wtV6gAigEFIUBJoRLINUJwyzNTSjKAQiYmFgjBjNTM9IwSoKiBhRlcVB9oKABQSwECAAAUAAIACACpflBPNmFYAkcDAADhCQAAFAAAAAAAAAABAAAAAAAAAAAAdW5pdmVyc2FsL3BsYXllci54bWxQSwECAAAUAAIACACrkSZZtTf0qBwFAADhEwAAHQAAAAAAAAABAAAAAAB5AwAAdW5pdmVyc2FsL2NvbW1vbl9tZXNzYWdlcy5sbmdQSwECAAAUAAIACACrkSZZFR5gG6MAAAB/AQAALgAAAAAAAAABAAAAAADQCAAAdW5pdmVyc2FsL3BsYXliYWNrX2FuZF9uYXZpZ2F0aW9uX3NldHRpbmdzLnhtbFBLAQIAABQAAgAIAKuRJll0STUfPAQAAAwVAAAnAAAAAAAAAAEAAAAAAL8JAAB1bml2ZXJzYWwvZmxhc2hfcHVibGlzaGluZ19zZXR0aW5ncy54bWxQSwECAAAUAAIACACrkSZZN4uHansDAACsDAAAIQAAAAAAAAABAAAAAABADgAAdW5pdmVyc2FsL2ZsYXNoX3NraW5fc2V0dGluZ3MueG1sUEsBAgAAFAACAAgAq5EmWaavViM2BAAAlhQAACYAAAAAAAAAAQAAAAAA+hEAAHVuaXZlcnNhbC9odG1sX3B1Ymxpc2hpbmdfc2V0dGluZ3MueG1sUEsBAgAAFAACAAgAq5EmWSYPfuiwAQAAbwYAAB8AAAAAAAAAAQAAAAAAdBYAAHVuaXZlcnNhbC9odG1sX3NraW5fc2V0dGluZ3MuanNQSwECAAAUAAIACACrkSZZFQaV5GsAAABvAAAAHAAAAAAAAAABAAAAAABhGAAAdW5pdmVyc2FsL2xvY2FsX3NldHRpbmdzLnhtbFBLAQIAABQAAgAIAKyRJlnCG66ZaBIAAPdNAAAXAAAAAAAAAAAAAAAAAAYZAAB1bml2ZXJzYWwvdW5pdmVyc2FsLnBuZ1BLAQIAABQAAgAIAKyRJlnqIQ4TSwAAAGwAAAAbAAAAAAAAAAEAAAAAAKMrAAB1bml2ZXJzYWwvdW5pdmVyc2FsLnBuZy54bWxQSwUGAAAAAAoACgAGAwAAJywAAAAA"/>
  <p:tag name="ISPRING_LMS_API_VERSION" val="SCORM 1.2"/>
  <p:tag name="ISPRING_ULTRA_SCORM_COURSE_ID" val="2AF61F2E-E1F0-4B1B-ACCE-BAC4C315B1B7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6 translate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6 4 Health Apps for Nutrition CLOSURE SESSION es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5920</TotalTime>
  <Words>310</Words>
  <Application>Microsoft Office PowerPoint</Application>
  <PresentationFormat>Ευρεία οθόνη</PresentationFormat>
  <Paragraphs>55</Paragraphs>
  <Slides>4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15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Socios</vt:lpstr>
      <vt:lpstr>Aportar comentarios y debatir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ETA6 4 Health Apps for Nutrition CLOSURE SESSION es</dc:title>
  <dc:creator>pantelis bbalaouras</dc:creator>
  <cp:keywords>, docId:9757D25D7AF97EE2162DA65D22E652D4</cp:keywords>
  <cp:lastModifiedBy>pantelis</cp:lastModifiedBy>
  <cp:revision>875</cp:revision>
  <dcterms:created xsi:type="dcterms:W3CDTF">2020-06-02T13:31:56Z</dcterms:created>
  <dcterms:modified xsi:type="dcterms:W3CDTF">2024-09-06T15:13:42Z</dcterms:modified>
</cp:coreProperties>
</file>