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  <p:sldMasterId id="2147483664" r:id="rId3"/>
  </p:sldMasterIdLst>
  <p:notesMasterIdLst>
    <p:notesMasterId r:id="rId16"/>
  </p:notesMasterIdLst>
  <p:sldIdLst>
    <p:sldId id="256" r:id="rId4"/>
    <p:sldId id="257" r:id="rId5"/>
    <p:sldId id="258" r:id="rId6"/>
    <p:sldId id="265" r:id="rId7"/>
    <p:sldId id="267" r:id="rId8"/>
    <p:sldId id="266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Gill Sans" panose="020B0604020202020204" charset="0"/>
      <p:regular r:id="rId27"/>
      <p:bold r:id="rId28"/>
    </p:embeddedFont>
    <p:embeddedFont>
      <p:font typeface="Abadi Extra Light" panose="020B0604020202020204" charset="0"/>
      <p:regular r:id="rId29"/>
    </p:embeddedFont>
    <p:embeddedFont>
      <p:font typeface="Impact" panose="020B0806030902050204" pitchFamily="34" charset="0"/>
      <p:regular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OkQYmtKiEHeHDkp5/4IX5YIl4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6DD57B-FB26-4D77-A323-A03A12EB10EC}" v="3" dt="2024-06-07T09:24:57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648"/>
  </p:normalViewPr>
  <p:slideViewPr>
    <p:cSldViewPr snapToGrid="0">
      <p:cViewPr varScale="1">
        <p:scale>
          <a:sx n="97" d="100"/>
          <a:sy n="97" d="100"/>
        </p:scale>
        <p:origin x="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B8AEFAC7-79E5-4322-93BD-002A68898AA4}"/>
    <pc:docChg chg="undo custSel modSld modMainMaster">
      <pc:chgData name="pantelis balaouras" userId="25e8755020fc1734" providerId="LiveId" clId="{B8AEFAC7-79E5-4322-93BD-002A68898AA4}" dt="2024-04-29T11:26:06.041" v="393"/>
      <pc:docMkLst>
        <pc:docMk/>
      </pc:docMkLst>
      <pc:sldChg chg="modSp mod">
        <pc:chgData name="pantelis balaouras" userId="25e8755020fc1734" providerId="LiveId" clId="{B8AEFAC7-79E5-4322-93BD-002A68898AA4}" dt="2024-04-29T11:24:26.042" v="356" actId="255"/>
        <pc:sldMkLst>
          <pc:docMk/>
          <pc:sldMk cId="0" sldId="256"/>
        </pc:sldMkLst>
        <pc:spChg chg="mod">
          <ac:chgData name="pantelis balaouras" userId="25e8755020fc1734" providerId="LiveId" clId="{B8AEFAC7-79E5-4322-93BD-002A68898AA4}" dt="2024-04-29T11:24:26.042" v="356" actId="255"/>
          <ac:spMkLst>
            <pc:docMk/>
            <pc:sldMk cId="0" sldId="256"/>
            <ac:spMk id="159" creationId="{00000000-0000-0000-0000-000000000000}"/>
          </ac:spMkLst>
        </pc:spChg>
        <pc:spChg chg="mod">
          <ac:chgData name="pantelis balaouras" userId="25e8755020fc1734" providerId="LiveId" clId="{B8AEFAC7-79E5-4322-93BD-002A68898AA4}" dt="2024-04-28T20:09:41.286" v="24" actId="108"/>
          <ac:spMkLst>
            <pc:docMk/>
            <pc:sldMk cId="0" sldId="256"/>
            <ac:spMk id="170" creationId="{00000000-0000-0000-0000-000000000000}"/>
          </ac:spMkLst>
        </pc:spChg>
      </pc:sldChg>
      <pc:sldChg chg="addSp delSp modSp mod modAnim">
        <pc:chgData name="pantelis balaouras" userId="25e8755020fc1734" providerId="LiveId" clId="{B8AEFAC7-79E5-4322-93BD-002A68898AA4}" dt="2024-04-28T20:26:56.316" v="164" actId="1076"/>
        <pc:sldMkLst>
          <pc:docMk/>
          <pc:sldMk cId="0" sldId="259"/>
        </pc:sldMkLst>
        <pc:spChg chg="add mod">
          <ac:chgData name="pantelis balaouras" userId="25e8755020fc1734" providerId="LiveId" clId="{B8AEFAC7-79E5-4322-93BD-002A68898AA4}" dt="2024-04-28T20:25:56.275" v="150" actId="1076"/>
          <ac:spMkLst>
            <pc:docMk/>
            <pc:sldMk cId="0" sldId="259"/>
            <ac:spMk id="2" creationId="{7DF50AE6-65EB-0246-D866-AF8663AEB411}"/>
          </ac:spMkLst>
        </pc:spChg>
        <pc:spChg chg="add mod">
          <ac:chgData name="pantelis balaouras" userId="25e8755020fc1734" providerId="LiveId" clId="{B8AEFAC7-79E5-4322-93BD-002A68898AA4}" dt="2024-04-28T20:26:56.316" v="164" actId="1076"/>
          <ac:spMkLst>
            <pc:docMk/>
            <pc:sldMk cId="0" sldId="259"/>
            <ac:spMk id="3" creationId="{56085474-7F85-0049-76BE-42149E52006C}"/>
          </ac:spMkLst>
        </pc:spChg>
        <pc:spChg chg="add mod">
          <ac:chgData name="pantelis balaouras" userId="25e8755020fc1734" providerId="LiveId" clId="{B8AEFAC7-79E5-4322-93BD-002A68898AA4}" dt="2024-04-28T20:26:43.263" v="160" actId="1076"/>
          <ac:spMkLst>
            <pc:docMk/>
            <pc:sldMk cId="0" sldId="259"/>
            <ac:spMk id="4" creationId="{C3DDFB07-B88A-D7E3-5921-DBEC2756D125}"/>
          </ac:spMkLst>
        </pc:spChg>
        <pc:spChg chg="add mod">
          <ac:chgData name="pantelis balaouras" userId="25e8755020fc1734" providerId="LiveId" clId="{B8AEFAC7-79E5-4322-93BD-002A68898AA4}" dt="2024-04-28T20:26:50.901" v="162" actId="1076"/>
          <ac:spMkLst>
            <pc:docMk/>
            <pc:sldMk cId="0" sldId="259"/>
            <ac:spMk id="5" creationId="{6097A0A3-116F-5CE6-9EB7-14F84A0F2D8E}"/>
          </ac:spMkLst>
        </pc:spChg>
        <pc:spChg chg="del">
          <ac:chgData name="pantelis balaouras" userId="25e8755020fc1734" providerId="LiveId" clId="{B8AEFAC7-79E5-4322-93BD-002A68898AA4}" dt="2024-04-28T20:26:46.058" v="161" actId="478"/>
          <ac:spMkLst>
            <pc:docMk/>
            <pc:sldMk cId="0" sldId="259"/>
            <ac:spMk id="225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6:38.798" v="159" actId="478"/>
          <ac:spMkLst>
            <pc:docMk/>
            <pc:sldMk cId="0" sldId="259"/>
            <ac:spMk id="226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6:52.384" v="163" actId="478"/>
          <ac:spMkLst>
            <pc:docMk/>
            <pc:sldMk cId="0" sldId="259"/>
            <ac:spMk id="227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5:51.790" v="149" actId="478"/>
          <ac:spMkLst>
            <pc:docMk/>
            <pc:sldMk cId="0" sldId="259"/>
            <ac:spMk id="228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55.217" v="6" actId="478"/>
          <ac:spMkLst>
            <pc:docMk/>
            <pc:sldMk cId="0" sldId="259"/>
            <ac:spMk id="230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56.686" v="7" actId="478"/>
          <ac:spMkLst>
            <pc:docMk/>
            <pc:sldMk cId="0" sldId="259"/>
            <ac:spMk id="231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21.134" v="20" actId="478"/>
          <ac:spMkLst>
            <pc:docMk/>
            <pc:sldMk cId="0" sldId="259"/>
            <ac:spMk id="232" creationId="{00000000-0000-0000-0000-000000000000}"/>
          </ac:spMkLst>
        </pc:spChg>
      </pc:sldChg>
      <pc:sldChg chg="addSp delSp modSp mod modAnim">
        <pc:chgData name="pantelis balaouras" userId="25e8755020fc1734" providerId="LiveId" clId="{B8AEFAC7-79E5-4322-93BD-002A68898AA4}" dt="2024-04-28T20:28:54.098" v="231" actId="1035"/>
        <pc:sldMkLst>
          <pc:docMk/>
          <pc:sldMk cId="0" sldId="260"/>
        </pc:sldMkLst>
        <pc:spChg chg="add mod">
          <ac:chgData name="pantelis balaouras" userId="25e8755020fc1734" providerId="LiveId" clId="{B8AEFAC7-79E5-4322-93BD-002A68898AA4}" dt="2024-04-28T20:28:54.098" v="231" actId="1035"/>
          <ac:spMkLst>
            <pc:docMk/>
            <pc:sldMk cId="0" sldId="260"/>
            <ac:spMk id="2" creationId="{3D9F2DB9-820C-7A53-A1F9-703E5DC96488}"/>
          </ac:spMkLst>
        </pc:spChg>
        <pc:spChg chg="add mod">
          <ac:chgData name="pantelis balaouras" userId="25e8755020fc1734" providerId="LiveId" clId="{B8AEFAC7-79E5-4322-93BD-002A68898AA4}" dt="2024-04-28T20:28:54.098" v="231" actId="1035"/>
          <ac:spMkLst>
            <pc:docMk/>
            <pc:sldMk cId="0" sldId="260"/>
            <ac:spMk id="3" creationId="{26563E26-F3C0-43E0-C6E4-17D88FDD2A58}"/>
          </ac:spMkLst>
        </pc:spChg>
        <pc:spChg chg="add mod">
          <ac:chgData name="pantelis balaouras" userId="25e8755020fc1734" providerId="LiveId" clId="{B8AEFAC7-79E5-4322-93BD-002A68898AA4}" dt="2024-04-28T20:28:54.098" v="231" actId="1035"/>
          <ac:spMkLst>
            <pc:docMk/>
            <pc:sldMk cId="0" sldId="260"/>
            <ac:spMk id="4" creationId="{49987288-9291-A424-A508-8D553BAB2776}"/>
          </ac:spMkLst>
        </pc:spChg>
        <pc:spChg chg="add mod">
          <ac:chgData name="pantelis balaouras" userId="25e8755020fc1734" providerId="LiveId" clId="{B8AEFAC7-79E5-4322-93BD-002A68898AA4}" dt="2024-04-28T20:28:54.098" v="231" actId="1035"/>
          <ac:spMkLst>
            <pc:docMk/>
            <pc:sldMk cId="0" sldId="260"/>
            <ac:spMk id="5" creationId="{DE70CB3B-882E-7EB3-F31B-DDEDAA3C6677}"/>
          </ac:spMkLst>
        </pc:spChg>
        <pc:spChg chg="del">
          <ac:chgData name="pantelis balaouras" userId="25e8755020fc1734" providerId="LiveId" clId="{B8AEFAC7-79E5-4322-93BD-002A68898AA4}" dt="2024-04-28T20:28:41.901" v="177" actId="478"/>
          <ac:spMkLst>
            <pc:docMk/>
            <pc:sldMk cId="0" sldId="260"/>
            <ac:spMk id="238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8:38.031" v="174" actId="478"/>
          <ac:spMkLst>
            <pc:docMk/>
            <pc:sldMk cId="0" sldId="260"/>
            <ac:spMk id="239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8:40.777" v="176" actId="478"/>
          <ac:spMkLst>
            <pc:docMk/>
            <pc:sldMk cId="0" sldId="260"/>
            <ac:spMk id="240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8:39.741" v="175" actId="478"/>
          <ac:spMkLst>
            <pc:docMk/>
            <pc:sldMk cId="0" sldId="260"/>
            <ac:spMk id="241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00.257" v="9" actId="478"/>
          <ac:spMkLst>
            <pc:docMk/>
            <pc:sldMk cId="0" sldId="260"/>
            <ac:spMk id="243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58.511" v="8" actId="478"/>
          <ac:spMkLst>
            <pc:docMk/>
            <pc:sldMk cId="0" sldId="260"/>
            <ac:spMk id="244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19.536" v="19" actId="478"/>
          <ac:spMkLst>
            <pc:docMk/>
            <pc:sldMk cId="0" sldId="260"/>
            <ac:spMk id="245" creationId="{00000000-0000-0000-0000-000000000000}"/>
          </ac:spMkLst>
        </pc:spChg>
      </pc:sldChg>
      <pc:sldChg chg="addSp delSp modSp mod modAnim">
        <pc:chgData name="pantelis balaouras" userId="25e8755020fc1734" providerId="LiveId" clId="{B8AEFAC7-79E5-4322-93BD-002A68898AA4}" dt="2024-04-28T20:30:18.990" v="309" actId="1035"/>
        <pc:sldMkLst>
          <pc:docMk/>
          <pc:sldMk cId="0" sldId="261"/>
        </pc:sldMkLst>
        <pc:spChg chg="add mod">
          <ac:chgData name="pantelis balaouras" userId="25e8755020fc1734" providerId="LiveId" clId="{B8AEFAC7-79E5-4322-93BD-002A68898AA4}" dt="2024-04-28T20:30:18.990" v="309" actId="1035"/>
          <ac:spMkLst>
            <pc:docMk/>
            <pc:sldMk cId="0" sldId="261"/>
            <ac:spMk id="2" creationId="{56551DC9-6744-1B88-C3C4-B1FFA8A6BABC}"/>
          </ac:spMkLst>
        </pc:spChg>
        <pc:spChg chg="add mod">
          <ac:chgData name="pantelis balaouras" userId="25e8755020fc1734" providerId="LiveId" clId="{B8AEFAC7-79E5-4322-93BD-002A68898AA4}" dt="2024-04-28T20:30:18.990" v="309" actId="1035"/>
          <ac:spMkLst>
            <pc:docMk/>
            <pc:sldMk cId="0" sldId="261"/>
            <ac:spMk id="3" creationId="{DFE99D1C-C361-0F38-AAFF-3A594D1287B1}"/>
          </ac:spMkLst>
        </pc:spChg>
        <pc:spChg chg="add mod">
          <ac:chgData name="pantelis balaouras" userId="25e8755020fc1734" providerId="LiveId" clId="{B8AEFAC7-79E5-4322-93BD-002A68898AA4}" dt="2024-04-28T20:30:18.990" v="309" actId="1035"/>
          <ac:spMkLst>
            <pc:docMk/>
            <pc:sldMk cId="0" sldId="261"/>
            <ac:spMk id="4" creationId="{B9D3F811-A998-B4BA-AD64-D09AA08AD4E7}"/>
          </ac:spMkLst>
        </pc:spChg>
        <pc:spChg chg="add mod">
          <ac:chgData name="pantelis balaouras" userId="25e8755020fc1734" providerId="LiveId" clId="{B8AEFAC7-79E5-4322-93BD-002A68898AA4}" dt="2024-04-28T20:30:18.990" v="309" actId="1035"/>
          <ac:spMkLst>
            <pc:docMk/>
            <pc:sldMk cId="0" sldId="261"/>
            <ac:spMk id="5" creationId="{11C0A766-67EB-EDDB-05D4-58C9D8FE358E}"/>
          </ac:spMkLst>
        </pc:spChg>
        <pc:spChg chg="del">
          <ac:chgData name="pantelis balaouras" userId="25e8755020fc1734" providerId="LiveId" clId="{B8AEFAC7-79E5-4322-93BD-002A68898AA4}" dt="2024-04-28T20:30:02.522" v="241" actId="478"/>
          <ac:spMkLst>
            <pc:docMk/>
            <pc:sldMk cId="0" sldId="261"/>
            <ac:spMk id="251" creationId="{00000000-0000-0000-0000-000000000000}"/>
          </ac:spMkLst>
        </pc:spChg>
        <pc:spChg chg="del mod">
          <ac:chgData name="pantelis balaouras" userId="25e8755020fc1734" providerId="LiveId" clId="{B8AEFAC7-79E5-4322-93BD-002A68898AA4}" dt="2024-04-28T20:30:03.698" v="243" actId="478"/>
          <ac:spMkLst>
            <pc:docMk/>
            <pc:sldMk cId="0" sldId="261"/>
            <ac:spMk id="252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30:01.060" v="240" actId="478"/>
          <ac:spMkLst>
            <pc:docMk/>
            <pc:sldMk cId="0" sldId="261"/>
            <ac:spMk id="253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30:04.867" v="244" actId="478"/>
          <ac:spMkLst>
            <pc:docMk/>
            <pc:sldMk cId="0" sldId="261"/>
            <ac:spMk id="254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01.934" v="10" actId="478"/>
          <ac:spMkLst>
            <pc:docMk/>
            <pc:sldMk cId="0" sldId="261"/>
            <ac:spMk id="256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03.104" v="11" actId="478"/>
          <ac:spMkLst>
            <pc:docMk/>
            <pc:sldMk cId="0" sldId="261"/>
            <ac:spMk id="257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17.872" v="18" actId="478"/>
          <ac:spMkLst>
            <pc:docMk/>
            <pc:sldMk cId="0" sldId="261"/>
            <ac:spMk id="258" creationId="{00000000-0000-0000-0000-000000000000}"/>
          </ac:spMkLst>
        </pc:spChg>
      </pc:sldChg>
      <pc:sldChg chg="addSp delSp modSp mod modAnim">
        <pc:chgData name="pantelis balaouras" userId="25e8755020fc1734" providerId="LiveId" clId="{B8AEFAC7-79E5-4322-93BD-002A68898AA4}" dt="2024-04-28T20:32:08.469" v="329" actId="1076"/>
        <pc:sldMkLst>
          <pc:docMk/>
          <pc:sldMk cId="0" sldId="262"/>
        </pc:sldMkLst>
        <pc:spChg chg="add mod">
          <ac:chgData name="pantelis balaouras" userId="25e8755020fc1734" providerId="LiveId" clId="{B8AEFAC7-79E5-4322-93BD-002A68898AA4}" dt="2024-04-28T20:31:57.309" v="326" actId="1076"/>
          <ac:spMkLst>
            <pc:docMk/>
            <pc:sldMk cId="0" sldId="262"/>
            <ac:spMk id="2" creationId="{C6766763-FCF0-B0C1-C4B1-84DFCA6BF751}"/>
          </ac:spMkLst>
        </pc:spChg>
        <pc:spChg chg="add mod">
          <ac:chgData name="pantelis balaouras" userId="25e8755020fc1734" providerId="LiveId" clId="{B8AEFAC7-79E5-4322-93BD-002A68898AA4}" dt="2024-04-28T20:32:04.629" v="328" actId="1076"/>
          <ac:spMkLst>
            <pc:docMk/>
            <pc:sldMk cId="0" sldId="262"/>
            <ac:spMk id="3" creationId="{EBB920AC-C881-ACCA-BE53-376656C66E73}"/>
          </ac:spMkLst>
        </pc:spChg>
        <pc:spChg chg="add mod">
          <ac:chgData name="pantelis balaouras" userId="25e8755020fc1734" providerId="LiveId" clId="{B8AEFAC7-79E5-4322-93BD-002A68898AA4}" dt="2024-04-28T20:32:00.533" v="327" actId="1076"/>
          <ac:spMkLst>
            <pc:docMk/>
            <pc:sldMk cId="0" sldId="262"/>
            <ac:spMk id="4" creationId="{ADB65E96-BA9D-8ED3-FC8A-03A0F8FC27EC}"/>
          </ac:spMkLst>
        </pc:spChg>
        <pc:spChg chg="add mod">
          <ac:chgData name="pantelis balaouras" userId="25e8755020fc1734" providerId="LiveId" clId="{B8AEFAC7-79E5-4322-93BD-002A68898AA4}" dt="2024-04-28T20:32:08.469" v="329" actId="1076"/>
          <ac:spMkLst>
            <pc:docMk/>
            <pc:sldMk cId="0" sldId="262"/>
            <ac:spMk id="5" creationId="{D4697B0C-C0C2-3169-DD50-72BC84FC9E87}"/>
          </ac:spMkLst>
        </pc:spChg>
        <pc:spChg chg="del">
          <ac:chgData name="pantelis balaouras" userId="25e8755020fc1734" providerId="LiveId" clId="{B8AEFAC7-79E5-4322-93BD-002A68898AA4}" dt="2024-04-28T20:31:53.737" v="325" actId="478"/>
          <ac:spMkLst>
            <pc:docMk/>
            <pc:sldMk cId="0" sldId="262"/>
            <ac:spMk id="264" creationId="{00000000-0000-0000-0000-000000000000}"/>
          </ac:spMkLst>
        </pc:spChg>
        <pc:spChg chg="del mod">
          <ac:chgData name="pantelis balaouras" userId="25e8755020fc1734" providerId="LiveId" clId="{B8AEFAC7-79E5-4322-93BD-002A68898AA4}" dt="2024-04-28T20:31:52.799" v="324" actId="478"/>
          <ac:spMkLst>
            <pc:docMk/>
            <pc:sldMk cId="0" sldId="262"/>
            <ac:spMk id="265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31:50.631" v="322" actId="478"/>
          <ac:spMkLst>
            <pc:docMk/>
            <pc:sldMk cId="0" sldId="262"/>
            <ac:spMk id="266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31:51.861" v="323" actId="478"/>
          <ac:spMkLst>
            <pc:docMk/>
            <pc:sldMk cId="0" sldId="262"/>
            <ac:spMk id="267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06.016" v="13" actId="478"/>
          <ac:spMkLst>
            <pc:docMk/>
            <pc:sldMk cId="0" sldId="262"/>
            <ac:spMk id="269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05.027" v="12" actId="478"/>
          <ac:spMkLst>
            <pc:docMk/>
            <pc:sldMk cId="0" sldId="262"/>
            <ac:spMk id="270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16.030" v="17" actId="478"/>
          <ac:spMkLst>
            <pc:docMk/>
            <pc:sldMk cId="0" sldId="262"/>
            <ac:spMk id="271" creationId="{00000000-0000-0000-0000-000000000000}"/>
          </ac:spMkLst>
        </pc:spChg>
      </pc:sldChg>
      <pc:sldChg chg="addSp delSp modSp mod modAnim">
        <pc:chgData name="pantelis balaouras" userId="25e8755020fc1734" providerId="LiveId" clId="{B8AEFAC7-79E5-4322-93BD-002A68898AA4}" dt="2024-04-28T20:33:37.538" v="346" actId="1076"/>
        <pc:sldMkLst>
          <pc:docMk/>
          <pc:sldMk cId="0" sldId="263"/>
        </pc:sldMkLst>
        <pc:spChg chg="add mod">
          <ac:chgData name="pantelis balaouras" userId="25e8755020fc1734" providerId="LiveId" clId="{B8AEFAC7-79E5-4322-93BD-002A68898AA4}" dt="2024-04-28T20:33:33.742" v="345" actId="1076"/>
          <ac:spMkLst>
            <pc:docMk/>
            <pc:sldMk cId="0" sldId="263"/>
            <ac:spMk id="2" creationId="{05D14CB9-B3E3-707F-2C1A-93B5775738C1}"/>
          </ac:spMkLst>
        </pc:spChg>
        <pc:spChg chg="add mod">
          <ac:chgData name="pantelis balaouras" userId="25e8755020fc1734" providerId="LiveId" clId="{B8AEFAC7-79E5-4322-93BD-002A68898AA4}" dt="2024-04-28T20:33:33.742" v="345" actId="1076"/>
          <ac:spMkLst>
            <pc:docMk/>
            <pc:sldMk cId="0" sldId="263"/>
            <ac:spMk id="3" creationId="{FFD4AD0B-C658-C5FA-4060-51FB312E2397}"/>
          </ac:spMkLst>
        </pc:spChg>
        <pc:spChg chg="add mod">
          <ac:chgData name="pantelis balaouras" userId="25e8755020fc1734" providerId="LiveId" clId="{B8AEFAC7-79E5-4322-93BD-002A68898AA4}" dt="2024-04-28T20:33:33.742" v="345" actId="1076"/>
          <ac:spMkLst>
            <pc:docMk/>
            <pc:sldMk cId="0" sldId="263"/>
            <ac:spMk id="4" creationId="{4CC63250-16EA-DA26-7F10-3C27CA9D6E6B}"/>
          </ac:spMkLst>
        </pc:spChg>
        <pc:spChg chg="add mod">
          <ac:chgData name="pantelis balaouras" userId="25e8755020fc1734" providerId="LiveId" clId="{B8AEFAC7-79E5-4322-93BD-002A68898AA4}" dt="2024-04-28T20:33:37.538" v="346" actId="1076"/>
          <ac:spMkLst>
            <pc:docMk/>
            <pc:sldMk cId="0" sldId="263"/>
            <ac:spMk id="5" creationId="{11DF4A6B-63AB-25EC-9083-D564336A7ABC}"/>
          </ac:spMkLst>
        </pc:spChg>
        <pc:spChg chg="del">
          <ac:chgData name="pantelis balaouras" userId="25e8755020fc1734" providerId="LiveId" clId="{B8AEFAC7-79E5-4322-93BD-002A68898AA4}" dt="2024-04-28T20:33:25.897" v="344" actId="478"/>
          <ac:spMkLst>
            <pc:docMk/>
            <pc:sldMk cId="0" sldId="263"/>
            <ac:spMk id="277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33:23.897" v="342" actId="478"/>
          <ac:spMkLst>
            <pc:docMk/>
            <pc:sldMk cId="0" sldId="263"/>
            <ac:spMk id="278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33:24.831" v="343" actId="478"/>
          <ac:spMkLst>
            <pc:docMk/>
            <pc:sldMk cId="0" sldId="263"/>
            <ac:spMk id="279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33:22.220" v="341" actId="478"/>
          <ac:spMkLst>
            <pc:docMk/>
            <pc:sldMk cId="0" sldId="263"/>
            <ac:spMk id="280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07.687" v="14" actId="478"/>
          <ac:spMkLst>
            <pc:docMk/>
            <pc:sldMk cId="0" sldId="263"/>
            <ac:spMk id="282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09.026" v="15" actId="478"/>
          <ac:spMkLst>
            <pc:docMk/>
            <pc:sldMk cId="0" sldId="263"/>
            <ac:spMk id="283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13.746" v="16" actId="478"/>
          <ac:spMkLst>
            <pc:docMk/>
            <pc:sldMk cId="0" sldId="263"/>
            <ac:spMk id="284" creationId="{00000000-0000-0000-0000-000000000000}"/>
          </ac:spMkLst>
        </pc:spChg>
      </pc:sldChg>
      <pc:sldChg chg="addSp delSp modSp mod">
        <pc:chgData name="pantelis balaouras" userId="25e8755020fc1734" providerId="LiveId" clId="{B8AEFAC7-79E5-4322-93BD-002A68898AA4}" dt="2024-04-28T20:11:52.797" v="45"/>
        <pc:sldMkLst>
          <pc:docMk/>
          <pc:sldMk cId="0" sldId="264"/>
        </pc:sldMkLst>
        <pc:picChg chg="add mod">
          <ac:chgData name="pantelis balaouras" userId="25e8755020fc1734" providerId="LiveId" clId="{B8AEFAC7-79E5-4322-93BD-002A68898AA4}" dt="2024-04-28T20:11:52.797" v="45"/>
          <ac:picMkLst>
            <pc:docMk/>
            <pc:sldMk cId="0" sldId="264"/>
            <ac:picMk id="2" creationId="{A0E66311-9399-260E-C8E4-33A71B50707E}"/>
          </ac:picMkLst>
        </pc:picChg>
        <pc:picChg chg="del">
          <ac:chgData name="pantelis balaouras" userId="25e8755020fc1734" providerId="LiveId" clId="{B8AEFAC7-79E5-4322-93BD-002A68898AA4}" dt="2024-04-28T20:11:52.291" v="44" actId="478"/>
          <ac:picMkLst>
            <pc:docMk/>
            <pc:sldMk cId="0" sldId="264"/>
            <ac:picMk id="296" creationId="{00000000-0000-0000-0000-000000000000}"/>
          </ac:picMkLst>
        </pc:picChg>
      </pc:sldChg>
      <pc:sldChg chg="addSp delSp modSp mod modAnim">
        <pc:chgData name="pantelis balaouras" userId="25e8755020fc1734" providerId="LiveId" clId="{B8AEFAC7-79E5-4322-93BD-002A68898AA4}" dt="2024-04-28T20:19:34.050" v="118" actId="255"/>
        <pc:sldMkLst>
          <pc:docMk/>
          <pc:sldMk cId="2225700315" sldId="265"/>
        </pc:sldMkLst>
        <pc:spChg chg="add mod">
          <ac:chgData name="pantelis balaouras" userId="25e8755020fc1734" providerId="LiveId" clId="{B8AEFAC7-79E5-4322-93BD-002A68898AA4}" dt="2024-04-28T20:18:31.420" v="106" actId="1076"/>
          <ac:spMkLst>
            <pc:docMk/>
            <pc:sldMk cId="2225700315" sldId="265"/>
            <ac:spMk id="2" creationId="{0EE59CFF-8940-20E5-2237-E160BDF87D4F}"/>
          </ac:spMkLst>
        </pc:spChg>
        <pc:spChg chg="add mod">
          <ac:chgData name="pantelis balaouras" userId="25e8755020fc1734" providerId="LiveId" clId="{B8AEFAC7-79E5-4322-93BD-002A68898AA4}" dt="2024-04-28T20:18:31.420" v="106" actId="1076"/>
          <ac:spMkLst>
            <pc:docMk/>
            <pc:sldMk cId="2225700315" sldId="265"/>
            <ac:spMk id="3" creationId="{00510E85-D417-4433-4A1A-BF5BD1873B32}"/>
          </ac:spMkLst>
        </pc:spChg>
        <pc:spChg chg="add mod">
          <ac:chgData name="pantelis balaouras" userId="25e8755020fc1734" providerId="LiveId" clId="{B8AEFAC7-79E5-4322-93BD-002A68898AA4}" dt="2024-04-28T20:19:34.050" v="118" actId="255"/>
          <ac:spMkLst>
            <pc:docMk/>
            <pc:sldMk cId="2225700315" sldId="265"/>
            <ac:spMk id="4" creationId="{91BDEC5E-601B-0C4C-C6C8-E07E1DC3AB2F}"/>
          </ac:spMkLst>
        </pc:spChg>
        <pc:spChg chg="add mod">
          <ac:chgData name="pantelis balaouras" userId="25e8755020fc1734" providerId="LiveId" clId="{B8AEFAC7-79E5-4322-93BD-002A68898AA4}" dt="2024-04-28T20:19:34.050" v="118" actId="255"/>
          <ac:spMkLst>
            <pc:docMk/>
            <pc:sldMk cId="2225700315" sldId="265"/>
            <ac:spMk id="5" creationId="{D573ECA5-D061-E3A2-D544-F4DE92BB1BA6}"/>
          </ac:spMkLst>
        </pc:spChg>
        <pc:spChg chg="del mod">
          <ac:chgData name="pantelis balaouras" userId="25e8755020fc1734" providerId="LiveId" clId="{B8AEFAC7-79E5-4322-93BD-002A68898AA4}" dt="2024-04-28T20:18:02.199" v="92" actId="478"/>
          <ac:spMkLst>
            <pc:docMk/>
            <pc:sldMk cId="2225700315" sldId="265"/>
            <ac:spMk id="225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19:18.201" v="115" actId="478"/>
          <ac:spMkLst>
            <pc:docMk/>
            <pc:sldMk cId="2225700315" sldId="265"/>
            <ac:spMk id="226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18:03.413" v="93" actId="478"/>
          <ac:spMkLst>
            <pc:docMk/>
            <pc:sldMk cId="2225700315" sldId="265"/>
            <ac:spMk id="227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19:16.902" v="114" actId="478"/>
          <ac:spMkLst>
            <pc:docMk/>
            <pc:sldMk cId="2225700315" sldId="265"/>
            <ac:spMk id="228" creationId="{00000000-0000-0000-0000-000000000000}"/>
          </ac:spMkLst>
        </pc:spChg>
        <pc:spChg chg="mod">
          <ac:chgData name="pantelis balaouras" userId="25e8755020fc1734" providerId="LiveId" clId="{B8AEFAC7-79E5-4322-93BD-002A68898AA4}" dt="2024-04-28T20:18:19.336" v="105" actId="6549"/>
          <ac:spMkLst>
            <pc:docMk/>
            <pc:sldMk cId="2225700315" sldId="265"/>
            <ac:spMk id="229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46.295" v="1" actId="478"/>
          <ac:spMkLst>
            <pc:docMk/>
            <pc:sldMk cId="2225700315" sldId="265"/>
            <ac:spMk id="230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45.277" v="0" actId="478"/>
          <ac:spMkLst>
            <pc:docMk/>
            <pc:sldMk cId="2225700315" sldId="265"/>
            <ac:spMk id="231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25.745" v="23" actId="478"/>
          <ac:spMkLst>
            <pc:docMk/>
            <pc:sldMk cId="2225700315" sldId="265"/>
            <ac:spMk id="232" creationId="{00000000-0000-0000-0000-000000000000}"/>
          </ac:spMkLst>
        </pc:spChg>
      </pc:sldChg>
      <pc:sldChg chg="addSp delSp modSp mod modAnim">
        <pc:chgData name="pantelis balaouras" userId="25e8755020fc1734" providerId="LiveId" clId="{B8AEFAC7-79E5-4322-93BD-002A68898AA4}" dt="2024-04-28T20:22:34.563" v="145" actId="1076"/>
        <pc:sldMkLst>
          <pc:docMk/>
          <pc:sldMk cId="3997932644" sldId="266"/>
        </pc:sldMkLst>
        <pc:spChg chg="add mod">
          <ac:chgData name="pantelis balaouras" userId="25e8755020fc1734" providerId="LiveId" clId="{B8AEFAC7-79E5-4322-93BD-002A68898AA4}" dt="2024-04-28T20:21:32.240" v="133" actId="1076"/>
          <ac:spMkLst>
            <pc:docMk/>
            <pc:sldMk cId="3997932644" sldId="266"/>
            <ac:spMk id="2" creationId="{A1E17F1D-0198-3126-EA30-472FE5F1EDBE}"/>
          </ac:spMkLst>
        </pc:spChg>
        <pc:spChg chg="add mod">
          <ac:chgData name="pantelis balaouras" userId="25e8755020fc1734" providerId="LiveId" clId="{B8AEFAC7-79E5-4322-93BD-002A68898AA4}" dt="2024-04-28T20:21:36.693" v="134" actId="1076"/>
          <ac:spMkLst>
            <pc:docMk/>
            <pc:sldMk cId="3997932644" sldId="266"/>
            <ac:spMk id="3" creationId="{5331D6A4-34A6-A6D7-6450-E616B48339D2}"/>
          </ac:spMkLst>
        </pc:spChg>
        <pc:spChg chg="add mod">
          <ac:chgData name="pantelis balaouras" userId="25e8755020fc1734" providerId="LiveId" clId="{B8AEFAC7-79E5-4322-93BD-002A68898AA4}" dt="2024-04-28T20:22:06.103" v="140" actId="1076"/>
          <ac:spMkLst>
            <pc:docMk/>
            <pc:sldMk cId="3997932644" sldId="266"/>
            <ac:spMk id="4" creationId="{32703C3A-F246-75C3-5AE7-342F40E45AB3}"/>
          </ac:spMkLst>
        </pc:spChg>
        <pc:spChg chg="add mod">
          <ac:chgData name="pantelis balaouras" userId="25e8755020fc1734" providerId="LiveId" clId="{B8AEFAC7-79E5-4322-93BD-002A68898AA4}" dt="2024-04-28T20:22:34.563" v="145" actId="1076"/>
          <ac:spMkLst>
            <pc:docMk/>
            <pc:sldMk cId="3997932644" sldId="266"/>
            <ac:spMk id="5" creationId="{A5B4B4AB-A00F-FD24-E4F9-9D0952911ACD}"/>
          </ac:spMkLst>
        </pc:spChg>
        <pc:spChg chg="del">
          <ac:chgData name="pantelis balaouras" userId="25e8755020fc1734" providerId="LiveId" clId="{B8AEFAC7-79E5-4322-93BD-002A68898AA4}" dt="2024-04-28T20:22:26.860" v="144" actId="478"/>
          <ac:spMkLst>
            <pc:docMk/>
            <pc:sldMk cId="3997932644" sldId="266"/>
            <ac:spMk id="225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1:59.034" v="139" actId="478"/>
          <ac:spMkLst>
            <pc:docMk/>
            <pc:sldMk cId="3997932644" sldId="266"/>
            <ac:spMk id="226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1:26.425" v="132" actId="478"/>
          <ac:spMkLst>
            <pc:docMk/>
            <pc:sldMk cId="3997932644" sldId="266"/>
            <ac:spMk id="227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1:24.937" v="131" actId="478"/>
          <ac:spMkLst>
            <pc:docMk/>
            <pc:sldMk cId="3997932644" sldId="266"/>
            <ac:spMk id="228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53.457" v="5" actId="478"/>
          <ac:spMkLst>
            <pc:docMk/>
            <pc:sldMk cId="3997932644" sldId="266"/>
            <ac:spMk id="230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51.710" v="4" actId="478"/>
          <ac:spMkLst>
            <pc:docMk/>
            <pc:sldMk cId="3997932644" sldId="266"/>
            <ac:spMk id="231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22.686" v="21" actId="478"/>
          <ac:spMkLst>
            <pc:docMk/>
            <pc:sldMk cId="3997932644" sldId="266"/>
            <ac:spMk id="232" creationId="{00000000-0000-0000-0000-000000000000}"/>
          </ac:spMkLst>
        </pc:spChg>
      </pc:sldChg>
      <pc:sldChg chg="addSp delSp modSp mod modAnim">
        <pc:chgData name="pantelis balaouras" userId="25e8755020fc1734" providerId="LiveId" clId="{B8AEFAC7-79E5-4322-93BD-002A68898AA4}" dt="2024-04-28T20:16:43.402" v="77" actId="255"/>
        <pc:sldMkLst>
          <pc:docMk/>
          <pc:sldMk cId="3760495153" sldId="267"/>
        </pc:sldMkLst>
        <pc:spChg chg="add mod">
          <ac:chgData name="pantelis balaouras" userId="25e8755020fc1734" providerId="LiveId" clId="{B8AEFAC7-79E5-4322-93BD-002A68898AA4}" dt="2024-04-28T20:14:36.633" v="59" actId="1035"/>
          <ac:spMkLst>
            <pc:docMk/>
            <pc:sldMk cId="3760495153" sldId="267"/>
            <ac:spMk id="2" creationId="{85E877E6-6973-92FC-B965-7EC308A127BD}"/>
          </ac:spMkLst>
        </pc:spChg>
        <pc:spChg chg="add mod">
          <ac:chgData name="pantelis balaouras" userId="25e8755020fc1734" providerId="LiveId" clId="{B8AEFAC7-79E5-4322-93BD-002A68898AA4}" dt="2024-04-28T20:16:32.460" v="76" actId="255"/>
          <ac:spMkLst>
            <pc:docMk/>
            <pc:sldMk cId="3760495153" sldId="267"/>
            <ac:spMk id="3" creationId="{2192FB93-D928-354D-E645-AE6B99F3DEAE}"/>
          </ac:spMkLst>
        </pc:spChg>
        <pc:spChg chg="add mod">
          <ac:chgData name="pantelis balaouras" userId="25e8755020fc1734" providerId="LiveId" clId="{B8AEFAC7-79E5-4322-93BD-002A68898AA4}" dt="2024-04-28T20:16:43.402" v="77" actId="255"/>
          <ac:spMkLst>
            <pc:docMk/>
            <pc:sldMk cId="3760495153" sldId="267"/>
            <ac:spMk id="4" creationId="{CFCA2CEA-46EA-A465-A278-DCE7EB450080}"/>
          </ac:spMkLst>
        </pc:spChg>
        <pc:spChg chg="add mod">
          <ac:chgData name="pantelis balaouras" userId="25e8755020fc1734" providerId="LiveId" clId="{B8AEFAC7-79E5-4322-93BD-002A68898AA4}" dt="2024-04-28T20:16:26.012" v="75" actId="255"/>
          <ac:spMkLst>
            <pc:docMk/>
            <pc:sldMk cId="3760495153" sldId="267"/>
            <ac:spMk id="5" creationId="{1A785D95-5E33-F373-7BA9-1E62CE47698D}"/>
          </ac:spMkLst>
        </pc:spChg>
        <pc:spChg chg="del">
          <ac:chgData name="pantelis balaouras" userId="25e8755020fc1734" providerId="LiveId" clId="{B8AEFAC7-79E5-4322-93BD-002A68898AA4}" dt="2024-04-28T20:16:05.814" v="72" actId="478"/>
          <ac:spMkLst>
            <pc:docMk/>
            <pc:sldMk cId="3760495153" sldId="267"/>
            <ac:spMk id="225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14:24.357" v="53" actId="478"/>
          <ac:spMkLst>
            <pc:docMk/>
            <pc:sldMk cId="3760495153" sldId="267"/>
            <ac:spMk id="226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15:12.933" v="65" actId="478"/>
          <ac:spMkLst>
            <pc:docMk/>
            <pc:sldMk cId="3760495153" sldId="267"/>
            <ac:spMk id="227" creationId="{00000000-0000-0000-0000-000000000000}"/>
          </ac:spMkLst>
        </pc:spChg>
        <pc:spChg chg="del mod">
          <ac:chgData name="pantelis balaouras" userId="25e8755020fc1734" providerId="LiveId" clId="{B8AEFAC7-79E5-4322-93BD-002A68898AA4}" dt="2024-04-28T20:16:13.211" v="74" actId="478"/>
          <ac:spMkLst>
            <pc:docMk/>
            <pc:sldMk cId="3760495153" sldId="267"/>
            <ac:spMk id="228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48.158" v="2" actId="478"/>
          <ac:spMkLst>
            <pc:docMk/>
            <pc:sldMk cId="3760495153" sldId="267"/>
            <ac:spMk id="230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49.515" v="3" actId="478"/>
          <ac:spMkLst>
            <pc:docMk/>
            <pc:sldMk cId="3760495153" sldId="267"/>
            <ac:spMk id="231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24.239" v="22" actId="478"/>
          <ac:spMkLst>
            <pc:docMk/>
            <pc:sldMk cId="3760495153" sldId="267"/>
            <ac:spMk id="232" creationId="{00000000-0000-0000-0000-000000000000}"/>
          </ac:spMkLst>
        </pc:spChg>
      </pc:sldChg>
      <pc:sldMasterChg chg="modSldLayout">
        <pc:chgData name="pantelis balaouras" userId="25e8755020fc1734" providerId="LiveId" clId="{B8AEFAC7-79E5-4322-93BD-002A68898AA4}" dt="2024-04-29T11:25:28.913" v="383"/>
        <pc:sldMasterMkLst>
          <pc:docMk/>
          <pc:sldMasterMk cId="0" sldId="2147483648"/>
        </pc:sldMasterMkLst>
        <pc:sldLayoutChg chg="addSp delSp modSp mod">
          <pc:chgData name="pantelis balaouras" userId="25e8755020fc1734" providerId="LiveId" clId="{B8AEFAC7-79E5-4322-93BD-002A68898AA4}" dt="2024-04-29T11:25:09.301" v="379" actId="20577"/>
          <pc:sldLayoutMkLst>
            <pc:docMk/>
            <pc:sldMasterMk cId="0" sldId="2147483648"/>
            <pc:sldLayoutMk cId="0" sldId="2147483651"/>
          </pc:sldLayoutMkLst>
          <pc:spChg chg="add mod">
            <ac:chgData name="pantelis balaouras" userId="25e8755020fc1734" providerId="LiveId" clId="{B8AEFAC7-79E5-4322-93BD-002A68898AA4}" dt="2024-04-29T11:25:09.301" v="379" actId="20577"/>
            <ac:spMkLst>
              <pc:docMk/>
              <pc:sldMasterMk cId="0" sldId="2147483648"/>
              <pc:sldLayoutMk cId="0" sldId="2147483651"/>
              <ac:spMk id="2" creationId="{8176417D-A6CC-270D-4418-6D6307EE9AF0}"/>
            </ac:spMkLst>
          </pc:spChg>
          <pc:spChg chg="del mod">
            <ac:chgData name="pantelis balaouras" userId="25e8755020fc1734" providerId="LiveId" clId="{B8AEFAC7-79E5-4322-93BD-002A68898AA4}" dt="2024-04-29T11:24:49.484" v="357" actId="478"/>
            <ac:spMkLst>
              <pc:docMk/>
              <pc:sldMasterMk cId="0" sldId="2147483648"/>
              <pc:sldLayoutMk cId="0" sldId="2147483651"/>
              <ac:spMk id="29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B8AEFAC7-79E5-4322-93BD-002A68898AA4}" dt="2024-04-29T11:25:23.114" v="381"/>
          <pc:sldLayoutMkLst>
            <pc:docMk/>
            <pc:sldMasterMk cId="0" sldId="2147483648"/>
            <pc:sldLayoutMk cId="0" sldId="2147483654"/>
          </pc:sldLayoutMkLst>
          <pc:spChg chg="add del mod">
            <ac:chgData name="pantelis balaouras" userId="25e8755020fc1734" providerId="LiveId" clId="{B8AEFAC7-79E5-4322-93BD-002A68898AA4}" dt="2024-04-29T11:25:22.502" v="380" actId="478"/>
            <ac:spMkLst>
              <pc:docMk/>
              <pc:sldMasterMk cId="0" sldId="2147483648"/>
              <pc:sldLayoutMk cId="0" sldId="2147483654"/>
              <ac:spMk id="2" creationId="{BFF4858B-5CE1-2522-C1B9-CCAA2F8017C8}"/>
            </ac:spMkLst>
          </pc:spChg>
          <pc:spChg chg="add mod">
            <ac:chgData name="pantelis balaouras" userId="25e8755020fc1734" providerId="LiveId" clId="{B8AEFAC7-79E5-4322-93BD-002A68898AA4}" dt="2024-04-29T11:25:23.114" v="381"/>
            <ac:spMkLst>
              <pc:docMk/>
              <pc:sldMasterMk cId="0" sldId="2147483648"/>
              <pc:sldLayoutMk cId="0" sldId="2147483654"/>
              <ac:spMk id="3" creationId="{572C650B-8F91-8ABF-8328-A249B2DB4803}"/>
            </ac:spMkLst>
          </pc:spChg>
          <pc:spChg chg="del">
            <ac:chgData name="pantelis balaouras" userId="25e8755020fc1734" providerId="LiveId" clId="{B8AEFAC7-79E5-4322-93BD-002A68898AA4}" dt="2024-04-28T20:10:22.111" v="28" actId="478"/>
            <ac:spMkLst>
              <pc:docMk/>
              <pc:sldMasterMk cId="0" sldId="2147483648"/>
              <pc:sldLayoutMk cId="0" sldId="2147483654"/>
              <ac:spMk id="50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B8AEFAC7-79E5-4322-93BD-002A68898AA4}" dt="2024-04-29T11:25:28.913" v="383"/>
          <pc:sldLayoutMkLst>
            <pc:docMk/>
            <pc:sldMasterMk cId="0" sldId="2147483648"/>
            <pc:sldLayoutMk cId="0" sldId="2147483655"/>
          </pc:sldLayoutMkLst>
          <pc:spChg chg="add del mod">
            <ac:chgData name="pantelis balaouras" userId="25e8755020fc1734" providerId="LiveId" clId="{B8AEFAC7-79E5-4322-93BD-002A68898AA4}" dt="2024-04-29T11:25:28.329" v="382" actId="478"/>
            <ac:spMkLst>
              <pc:docMk/>
              <pc:sldMasterMk cId="0" sldId="2147483648"/>
              <pc:sldLayoutMk cId="0" sldId="2147483655"/>
              <ac:spMk id="2" creationId="{29EABE0D-EED1-32B4-45DD-DD2860AFD501}"/>
            </ac:spMkLst>
          </pc:spChg>
          <pc:spChg chg="add mod">
            <ac:chgData name="pantelis balaouras" userId="25e8755020fc1734" providerId="LiveId" clId="{B8AEFAC7-79E5-4322-93BD-002A68898AA4}" dt="2024-04-29T11:25:28.913" v="383"/>
            <ac:spMkLst>
              <pc:docMk/>
              <pc:sldMasterMk cId="0" sldId="2147483648"/>
              <pc:sldLayoutMk cId="0" sldId="2147483655"/>
              <ac:spMk id="3" creationId="{1479EAEF-10D4-9BB3-B9CC-F7F5EDE41F1C}"/>
            </ac:spMkLst>
          </pc:spChg>
          <pc:spChg chg="del">
            <ac:chgData name="pantelis balaouras" userId="25e8755020fc1734" providerId="LiveId" clId="{B8AEFAC7-79E5-4322-93BD-002A68898AA4}" dt="2024-04-28T20:10:27.743" v="30" actId="478"/>
            <ac:spMkLst>
              <pc:docMk/>
              <pc:sldMasterMk cId="0" sldId="2147483648"/>
              <pc:sldLayoutMk cId="0" sldId="2147483655"/>
              <ac:spMk id="54" creationId="{00000000-0000-0000-0000-000000000000}"/>
            </ac:spMkLst>
          </pc:spChg>
        </pc:sldLayoutChg>
      </pc:sldMasterChg>
      <pc:sldMasterChg chg="modSldLayout">
        <pc:chgData name="pantelis balaouras" userId="25e8755020fc1734" providerId="LiveId" clId="{B8AEFAC7-79E5-4322-93BD-002A68898AA4}" dt="2024-04-29T11:25:49.303" v="389"/>
        <pc:sldMasterMkLst>
          <pc:docMk/>
          <pc:sldMasterMk cId="0" sldId="2147483656"/>
        </pc:sldMasterMkLst>
        <pc:sldLayoutChg chg="addSp delSp modSp mod">
          <pc:chgData name="pantelis balaouras" userId="25e8755020fc1734" providerId="LiveId" clId="{B8AEFAC7-79E5-4322-93BD-002A68898AA4}" dt="2024-04-29T11:25:37.881" v="385"/>
          <pc:sldLayoutMkLst>
            <pc:docMk/>
            <pc:sldMasterMk cId="0" sldId="2147483656"/>
            <pc:sldLayoutMk cId="0" sldId="2147483661"/>
          </pc:sldLayoutMkLst>
          <pc:spChg chg="add del mod">
            <ac:chgData name="pantelis balaouras" userId="25e8755020fc1734" providerId="LiveId" clId="{B8AEFAC7-79E5-4322-93BD-002A68898AA4}" dt="2024-04-29T11:25:37.048" v="384" actId="478"/>
            <ac:spMkLst>
              <pc:docMk/>
              <pc:sldMasterMk cId="0" sldId="2147483656"/>
              <pc:sldLayoutMk cId="0" sldId="2147483661"/>
              <ac:spMk id="2" creationId="{3E14D6B6-B533-AC50-391E-6CFA885D4AA0}"/>
            </ac:spMkLst>
          </pc:spChg>
          <pc:spChg chg="add mod">
            <ac:chgData name="pantelis balaouras" userId="25e8755020fc1734" providerId="LiveId" clId="{B8AEFAC7-79E5-4322-93BD-002A68898AA4}" dt="2024-04-29T11:25:37.881" v="385"/>
            <ac:spMkLst>
              <pc:docMk/>
              <pc:sldMasterMk cId="0" sldId="2147483656"/>
              <pc:sldLayoutMk cId="0" sldId="2147483661"/>
              <ac:spMk id="3" creationId="{448178C5-AA4E-65BE-C7BC-52D417A36D2E}"/>
            </ac:spMkLst>
          </pc:spChg>
          <pc:spChg chg="del">
            <ac:chgData name="pantelis balaouras" userId="25e8755020fc1734" providerId="LiveId" clId="{B8AEFAC7-79E5-4322-93BD-002A68898AA4}" dt="2024-04-28T20:10:36.390" v="32" actId="478"/>
            <ac:spMkLst>
              <pc:docMk/>
              <pc:sldMasterMk cId="0" sldId="2147483656"/>
              <pc:sldLayoutMk cId="0" sldId="2147483661"/>
              <ac:spMk id="89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B8AEFAC7-79E5-4322-93BD-002A68898AA4}" dt="2024-04-29T11:25:44.922" v="387"/>
          <pc:sldLayoutMkLst>
            <pc:docMk/>
            <pc:sldMasterMk cId="0" sldId="2147483656"/>
            <pc:sldLayoutMk cId="0" sldId="2147483662"/>
          </pc:sldLayoutMkLst>
          <pc:spChg chg="add del mod">
            <ac:chgData name="pantelis balaouras" userId="25e8755020fc1734" providerId="LiveId" clId="{B8AEFAC7-79E5-4322-93BD-002A68898AA4}" dt="2024-04-29T11:25:44.288" v="386" actId="478"/>
            <ac:spMkLst>
              <pc:docMk/>
              <pc:sldMasterMk cId="0" sldId="2147483656"/>
              <pc:sldLayoutMk cId="0" sldId="2147483662"/>
              <ac:spMk id="2" creationId="{8018C4B7-41F9-575E-99CD-EC12F31ED5FD}"/>
            </ac:spMkLst>
          </pc:spChg>
          <pc:spChg chg="add mod">
            <ac:chgData name="pantelis balaouras" userId="25e8755020fc1734" providerId="LiveId" clId="{B8AEFAC7-79E5-4322-93BD-002A68898AA4}" dt="2024-04-29T11:25:44.922" v="387"/>
            <ac:spMkLst>
              <pc:docMk/>
              <pc:sldMasterMk cId="0" sldId="2147483656"/>
              <pc:sldLayoutMk cId="0" sldId="2147483662"/>
              <ac:spMk id="3" creationId="{46AAB1E1-2F3C-BF4B-74D7-9B3E8559A184}"/>
            </ac:spMkLst>
          </pc:spChg>
          <pc:spChg chg="del">
            <ac:chgData name="pantelis balaouras" userId="25e8755020fc1734" providerId="LiveId" clId="{B8AEFAC7-79E5-4322-93BD-002A68898AA4}" dt="2024-04-28T20:10:40.656" v="34" actId="478"/>
            <ac:spMkLst>
              <pc:docMk/>
              <pc:sldMasterMk cId="0" sldId="2147483656"/>
              <pc:sldLayoutMk cId="0" sldId="2147483662"/>
              <ac:spMk id="96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B8AEFAC7-79E5-4322-93BD-002A68898AA4}" dt="2024-04-29T11:25:49.303" v="389"/>
          <pc:sldLayoutMkLst>
            <pc:docMk/>
            <pc:sldMasterMk cId="0" sldId="2147483656"/>
            <pc:sldLayoutMk cId="0" sldId="2147483663"/>
          </pc:sldLayoutMkLst>
          <pc:spChg chg="add del mod">
            <ac:chgData name="pantelis balaouras" userId="25e8755020fc1734" providerId="LiveId" clId="{B8AEFAC7-79E5-4322-93BD-002A68898AA4}" dt="2024-04-29T11:25:48.771" v="388" actId="478"/>
            <ac:spMkLst>
              <pc:docMk/>
              <pc:sldMasterMk cId="0" sldId="2147483656"/>
              <pc:sldLayoutMk cId="0" sldId="2147483663"/>
              <ac:spMk id="2" creationId="{6FBE5784-C8A3-02FB-6D8E-FAC5977E85A5}"/>
            </ac:spMkLst>
          </pc:spChg>
          <pc:spChg chg="add mod">
            <ac:chgData name="pantelis balaouras" userId="25e8755020fc1734" providerId="LiveId" clId="{B8AEFAC7-79E5-4322-93BD-002A68898AA4}" dt="2024-04-29T11:25:49.303" v="389"/>
            <ac:spMkLst>
              <pc:docMk/>
              <pc:sldMasterMk cId="0" sldId="2147483656"/>
              <pc:sldLayoutMk cId="0" sldId="2147483663"/>
              <ac:spMk id="3" creationId="{C466DE35-8C87-1442-0168-DE97E08B207B}"/>
            </ac:spMkLst>
          </pc:spChg>
          <pc:spChg chg="del">
            <ac:chgData name="pantelis balaouras" userId="25e8755020fc1734" providerId="LiveId" clId="{B8AEFAC7-79E5-4322-93BD-002A68898AA4}" dt="2024-04-28T20:10:44.544" v="36" actId="478"/>
            <ac:spMkLst>
              <pc:docMk/>
              <pc:sldMasterMk cId="0" sldId="2147483656"/>
              <pc:sldLayoutMk cId="0" sldId="2147483663"/>
              <ac:spMk id="100" creationId="{00000000-0000-0000-0000-000000000000}"/>
            </ac:spMkLst>
          </pc:spChg>
        </pc:sldLayoutChg>
      </pc:sldMasterChg>
      <pc:sldMasterChg chg="modSldLayout">
        <pc:chgData name="pantelis balaouras" userId="25e8755020fc1734" providerId="LiveId" clId="{B8AEFAC7-79E5-4322-93BD-002A68898AA4}" dt="2024-04-29T11:26:06.041" v="393"/>
        <pc:sldMasterMkLst>
          <pc:docMk/>
          <pc:sldMasterMk cId="0" sldId="2147483664"/>
        </pc:sldMasterMkLst>
        <pc:sldLayoutChg chg="addSp delSp modSp mod">
          <pc:chgData name="pantelis balaouras" userId="25e8755020fc1734" providerId="LiveId" clId="{B8AEFAC7-79E5-4322-93BD-002A68898AA4}" dt="2024-04-29T11:25:58.798" v="391"/>
          <pc:sldLayoutMkLst>
            <pc:docMk/>
            <pc:sldMasterMk cId="0" sldId="2147483664"/>
            <pc:sldLayoutMk cId="0" sldId="2147483667"/>
          </pc:sldLayoutMkLst>
          <pc:spChg chg="add del mod">
            <ac:chgData name="pantelis balaouras" userId="25e8755020fc1734" providerId="LiveId" clId="{B8AEFAC7-79E5-4322-93BD-002A68898AA4}" dt="2024-04-29T11:25:58.168" v="390" actId="478"/>
            <ac:spMkLst>
              <pc:docMk/>
              <pc:sldMasterMk cId="0" sldId="2147483664"/>
              <pc:sldLayoutMk cId="0" sldId="2147483667"/>
              <ac:spMk id="2" creationId="{A3ADAC3A-E48E-9687-ED53-ED97A2BF4EB1}"/>
            </ac:spMkLst>
          </pc:spChg>
          <pc:spChg chg="add mod">
            <ac:chgData name="pantelis balaouras" userId="25e8755020fc1734" providerId="LiveId" clId="{B8AEFAC7-79E5-4322-93BD-002A68898AA4}" dt="2024-04-29T11:25:58.798" v="391"/>
            <ac:spMkLst>
              <pc:docMk/>
              <pc:sldMasterMk cId="0" sldId="2147483664"/>
              <pc:sldLayoutMk cId="0" sldId="2147483667"/>
              <ac:spMk id="3" creationId="{584B51A2-5D31-DD6A-9F31-35EF4A046F8B}"/>
            </ac:spMkLst>
          </pc:spChg>
          <pc:spChg chg="del">
            <ac:chgData name="pantelis balaouras" userId="25e8755020fc1734" providerId="LiveId" clId="{B8AEFAC7-79E5-4322-93BD-002A68898AA4}" dt="2024-04-28T20:10:52.879" v="38" actId="478"/>
            <ac:spMkLst>
              <pc:docMk/>
              <pc:sldMasterMk cId="0" sldId="2147483664"/>
              <pc:sldLayoutMk cId="0" sldId="2147483667"/>
              <ac:spMk id="121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B8AEFAC7-79E5-4322-93BD-002A68898AA4}" dt="2024-04-29T11:26:06.041" v="393"/>
          <pc:sldLayoutMkLst>
            <pc:docMk/>
            <pc:sldMasterMk cId="0" sldId="2147483664"/>
            <pc:sldLayoutMk cId="0" sldId="2147483670"/>
          </pc:sldLayoutMkLst>
          <pc:spChg chg="add del mod">
            <ac:chgData name="pantelis balaouras" userId="25e8755020fc1734" providerId="LiveId" clId="{B8AEFAC7-79E5-4322-93BD-002A68898AA4}" dt="2024-04-29T11:26:05.526" v="392" actId="478"/>
            <ac:spMkLst>
              <pc:docMk/>
              <pc:sldMasterMk cId="0" sldId="2147483664"/>
              <pc:sldLayoutMk cId="0" sldId="2147483670"/>
              <ac:spMk id="2" creationId="{712AD824-9008-3A22-6485-36F034902C01}"/>
            </ac:spMkLst>
          </pc:spChg>
          <pc:spChg chg="add mod">
            <ac:chgData name="pantelis balaouras" userId="25e8755020fc1734" providerId="LiveId" clId="{B8AEFAC7-79E5-4322-93BD-002A68898AA4}" dt="2024-04-29T11:26:06.041" v="393"/>
            <ac:spMkLst>
              <pc:docMk/>
              <pc:sldMasterMk cId="0" sldId="2147483664"/>
              <pc:sldLayoutMk cId="0" sldId="2147483670"/>
              <ac:spMk id="3" creationId="{4FDA94CE-6E20-B559-A50A-57544BC1F5E1}"/>
            </ac:spMkLst>
          </pc:spChg>
          <pc:spChg chg="del">
            <ac:chgData name="pantelis balaouras" userId="25e8755020fc1734" providerId="LiveId" clId="{B8AEFAC7-79E5-4322-93BD-002A68898AA4}" dt="2024-04-28T20:11:00.611" v="40" actId="478"/>
            <ac:spMkLst>
              <pc:docMk/>
              <pc:sldMasterMk cId="0" sldId="2147483664"/>
              <pc:sldLayoutMk cId="0" sldId="2147483670"/>
              <ac:spMk id="142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B8AEFAC7-79E5-4322-93BD-002A68898AA4}" dt="2024-04-28T20:11:05.684" v="43"/>
          <pc:sldLayoutMkLst>
            <pc:docMk/>
            <pc:sldMasterMk cId="0" sldId="2147483664"/>
            <pc:sldLayoutMk cId="0" sldId="2147483671"/>
          </pc:sldLayoutMkLst>
          <pc:spChg chg="add mod">
            <ac:chgData name="pantelis balaouras" userId="25e8755020fc1734" providerId="LiveId" clId="{B8AEFAC7-79E5-4322-93BD-002A68898AA4}" dt="2024-04-28T20:11:05.684" v="43"/>
            <ac:spMkLst>
              <pc:docMk/>
              <pc:sldMasterMk cId="0" sldId="2147483664"/>
              <pc:sldLayoutMk cId="0" sldId="2147483671"/>
              <ac:spMk id="2" creationId="{CF9C5D8E-9887-4ECE-5E05-D0593C25A9A7}"/>
            </ac:spMkLst>
          </pc:spChg>
          <pc:spChg chg="del">
            <ac:chgData name="pantelis balaouras" userId="25e8755020fc1734" providerId="LiveId" clId="{B8AEFAC7-79E5-4322-93BD-002A68898AA4}" dt="2024-04-28T20:11:05" v="42" actId="478"/>
            <ac:spMkLst>
              <pc:docMk/>
              <pc:sldMasterMk cId="0" sldId="2147483664"/>
              <pc:sldLayoutMk cId="0" sldId="2147483671"/>
              <ac:spMk id="146" creationId="{00000000-0000-0000-0000-000000000000}"/>
            </ac:spMkLst>
          </pc:spChg>
        </pc:sldLayoutChg>
      </pc:sldMasterChg>
    </pc:docChg>
  </pc:docChgLst>
  <pc:docChgLst>
    <pc:chgData name="Guillem Part López" userId="39f5615f-54c3-4dde-9b55-95608137fd0d" providerId="ADAL" clId="{DDFEB911-45A5-49F5-B4B2-5A69E3CA72B6}"/>
    <pc:docChg chg="modSld">
      <pc:chgData name="Guillem Part López" userId="39f5615f-54c3-4dde-9b55-95608137fd0d" providerId="ADAL" clId="{DDFEB911-45A5-49F5-B4B2-5A69E3CA72B6}" dt="2024-03-26T10:52:45.832" v="80" actId="20577"/>
      <pc:docMkLst>
        <pc:docMk/>
      </pc:docMkLst>
      <pc:sldChg chg="modSp mod">
        <pc:chgData name="Guillem Part López" userId="39f5615f-54c3-4dde-9b55-95608137fd0d" providerId="ADAL" clId="{DDFEB911-45A5-49F5-B4B2-5A69E3CA72B6}" dt="2024-03-26T10:52:45.832" v="80" actId="20577"/>
        <pc:sldMkLst>
          <pc:docMk/>
          <pc:sldMk cId="0" sldId="262"/>
        </pc:sldMkLst>
        <pc:spChg chg="mod">
          <ac:chgData name="Guillem Part López" userId="39f5615f-54c3-4dde-9b55-95608137fd0d" providerId="ADAL" clId="{DDFEB911-45A5-49F5-B4B2-5A69E3CA72B6}" dt="2024-03-26T10:52:45.832" v="80" actId="20577"/>
          <ac:spMkLst>
            <pc:docMk/>
            <pc:sldMk cId="0" sldId="262"/>
            <ac:spMk id="263" creationId="{00000000-0000-0000-0000-000000000000}"/>
          </ac:spMkLst>
        </pc:spChg>
      </pc:sldChg>
      <pc:sldChg chg="modSp mod">
        <pc:chgData name="Guillem Part López" userId="39f5615f-54c3-4dde-9b55-95608137fd0d" providerId="ADAL" clId="{DDFEB911-45A5-49F5-B4B2-5A69E3CA72B6}" dt="2024-03-26T10:51:07.351" v="16" actId="20577"/>
        <pc:sldMkLst>
          <pc:docMk/>
          <pc:sldMk cId="2225700315" sldId="265"/>
        </pc:sldMkLst>
        <pc:spChg chg="mod">
          <ac:chgData name="Guillem Part López" userId="39f5615f-54c3-4dde-9b55-95608137fd0d" providerId="ADAL" clId="{DDFEB911-45A5-49F5-B4B2-5A69E3CA72B6}" dt="2024-03-26T10:50:58.322" v="10" actId="20577"/>
          <ac:spMkLst>
            <pc:docMk/>
            <pc:sldMk cId="2225700315" sldId="265"/>
            <ac:spMk id="224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1:02.536" v="12" actId="20577"/>
          <ac:spMkLst>
            <pc:docMk/>
            <pc:sldMk cId="2225700315" sldId="265"/>
            <ac:spMk id="226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1:07.351" v="16" actId="20577"/>
          <ac:spMkLst>
            <pc:docMk/>
            <pc:sldMk cId="2225700315" sldId="265"/>
            <ac:spMk id="227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1:04.325" v="14" actId="20577"/>
          <ac:spMkLst>
            <pc:docMk/>
            <pc:sldMk cId="2225700315" sldId="265"/>
            <ac:spMk id="228" creationId="{00000000-0000-0000-0000-000000000000}"/>
          </ac:spMkLst>
        </pc:spChg>
      </pc:sldChg>
      <pc:sldChg chg="modSp mod">
        <pc:chgData name="Guillem Part López" userId="39f5615f-54c3-4dde-9b55-95608137fd0d" providerId="ADAL" clId="{DDFEB911-45A5-49F5-B4B2-5A69E3CA72B6}" dt="2024-03-26T10:52:18.783" v="74" actId="20577"/>
        <pc:sldMkLst>
          <pc:docMk/>
          <pc:sldMk cId="3997932644" sldId="266"/>
        </pc:sldMkLst>
        <pc:spChg chg="mod">
          <ac:chgData name="Guillem Part López" userId="39f5615f-54c3-4dde-9b55-95608137fd0d" providerId="ADAL" clId="{DDFEB911-45A5-49F5-B4B2-5A69E3CA72B6}" dt="2024-03-26T10:51:39.943" v="51" actId="20577"/>
          <ac:spMkLst>
            <pc:docMk/>
            <pc:sldMk cId="3997932644" sldId="266"/>
            <ac:spMk id="224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2:18.783" v="74" actId="20577"/>
          <ac:spMkLst>
            <pc:docMk/>
            <pc:sldMk cId="3997932644" sldId="266"/>
            <ac:spMk id="225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2:13.286" v="68" actId="20577"/>
          <ac:spMkLst>
            <pc:docMk/>
            <pc:sldMk cId="3997932644" sldId="266"/>
            <ac:spMk id="226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2:00.623" v="56" actId="20577"/>
          <ac:spMkLst>
            <pc:docMk/>
            <pc:sldMk cId="3997932644" sldId="266"/>
            <ac:spMk id="227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2:08.597" v="64" actId="20577"/>
          <ac:spMkLst>
            <pc:docMk/>
            <pc:sldMk cId="3997932644" sldId="266"/>
            <ac:spMk id="228" creationId="{00000000-0000-0000-0000-000000000000}"/>
          </ac:spMkLst>
        </pc:spChg>
      </pc:sldChg>
      <pc:sldChg chg="modSp mod">
        <pc:chgData name="Guillem Part López" userId="39f5615f-54c3-4dde-9b55-95608137fd0d" providerId="ADAL" clId="{DDFEB911-45A5-49F5-B4B2-5A69E3CA72B6}" dt="2024-03-26T10:51:28.611" v="43" actId="20577"/>
        <pc:sldMkLst>
          <pc:docMk/>
          <pc:sldMk cId="3760495153" sldId="267"/>
        </pc:sldMkLst>
        <pc:spChg chg="mod">
          <ac:chgData name="Guillem Part López" userId="39f5615f-54c3-4dde-9b55-95608137fd0d" providerId="ADAL" clId="{DDFEB911-45A5-49F5-B4B2-5A69E3CA72B6}" dt="2024-03-26T10:51:23.953" v="41" actId="20577"/>
          <ac:spMkLst>
            <pc:docMk/>
            <pc:sldMk cId="3760495153" sldId="267"/>
            <ac:spMk id="225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1:28.611" v="43" actId="20577"/>
          <ac:spMkLst>
            <pc:docMk/>
            <pc:sldMk cId="3760495153" sldId="267"/>
            <ac:spMk id="227" creationId="{00000000-0000-0000-0000-000000000000}"/>
          </ac:spMkLst>
        </pc:spChg>
      </pc:sldChg>
    </pc:docChg>
  </pc:docChgLst>
  <pc:docChgLst>
    <pc:chgData name="pantelis balaouras" userId="25e8755020fc1734" providerId="LiveId" clId="{1D734516-EB95-41E5-91F8-910903A9AA10}"/>
    <pc:docChg chg="modSld">
      <pc:chgData name="pantelis balaouras" userId="25e8755020fc1734" providerId="LiveId" clId="{1D734516-EB95-41E5-91F8-910903A9AA10}" dt="2024-05-02T08:58:41.193" v="2" actId="113"/>
      <pc:docMkLst>
        <pc:docMk/>
      </pc:docMkLst>
      <pc:sldChg chg="modSp mod">
        <pc:chgData name="pantelis balaouras" userId="25e8755020fc1734" providerId="LiveId" clId="{1D734516-EB95-41E5-91F8-910903A9AA10}" dt="2024-05-02T08:58:41.193" v="2" actId="113"/>
        <pc:sldMkLst>
          <pc:docMk/>
          <pc:sldMk cId="0" sldId="256"/>
        </pc:sldMkLst>
        <pc:spChg chg="mod">
          <ac:chgData name="pantelis balaouras" userId="25e8755020fc1734" providerId="LiveId" clId="{1D734516-EB95-41E5-91F8-910903A9AA10}" dt="2024-05-02T08:58:41.193" v="2" actId="113"/>
          <ac:spMkLst>
            <pc:docMk/>
            <pc:sldMk cId="0" sldId="256"/>
            <ac:spMk id="159" creationId="{00000000-0000-0000-0000-000000000000}"/>
          </ac:spMkLst>
        </pc:spChg>
      </pc:sldChg>
    </pc:docChg>
  </pc:docChgLst>
  <pc:docChgLst>
    <pc:chgData name="Ioanna Zygouri" userId="e39f6a80f86403a0" providerId="LiveId" clId="{D86DD57B-FB26-4D77-A323-A03A12EB10EC}"/>
    <pc:docChg chg="custSel modSld modMainMaster">
      <pc:chgData name="Ioanna Zygouri" userId="e39f6a80f86403a0" providerId="LiveId" clId="{D86DD57B-FB26-4D77-A323-A03A12EB10EC}" dt="2024-06-07T09:27:50.791" v="52" actId="313"/>
      <pc:docMkLst>
        <pc:docMk/>
      </pc:docMkLst>
      <pc:sldChg chg="addSp delSp modSp mod">
        <pc:chgData name="Ioanna Zygouri" userId="e39f6a80f86403a0" providerId="LiveId" clId="{D86DD57B-FB26-4D77-A323-A03A12EB10EC}" dt="2024-06-07T09:27:50.791" v="52" actId="313"/>
        <pc:sldMkLst>
          <pc:docMk/>
          <pc:sldMk cId="0" sldId="256"/>
        </pc:sldMkLst>
        <pc:spChg chg="mod">
          <ac:chgData name="Ioanna Zygouri" userId="e39f6a80f86403a0" providerId="LiveId" clId="{D86DD57B-FB26-4D77-A323-A03A12EB10EC}" dt="2024-06-07T09:27:50.791" v="52" actId="313"/>
          <ac:spMkLst>
            <pc:docMk/>
            <pc:sldMk cId="0" sldId="256"/>
            <ac:spMk id="159" creationId="{00000000-0000-0000-0000-000000000000}"/>
          </ac:spMkLst>
        </pc:spChg>
        <pc:picChg chg="add mod">
          <ac:chgData name="Ioanna Zygouri" userId="e39f6a80f86403a0" providerId="LiveId" clId="{D86DD57B-FB26-4D77-A323-A03A12EB10EC}" dt="2024-06-07T09:25:11.998" v="25" actId="1076"/>
          <ac:picMkLst>
            <pc:docMk/>
            <pc:sldMk cId="0" sldId="256"/>
            <ac:picMk id="2" creationId="{D1D689D2-E12A-C848-7FDA-DAA9209DB80A}"/>
          </ac:picMkLst>
        </pc:picChg>
        <pc:picChg chg="del">
          <ac:chgData name="Ioanna Zygouri" userId="e39f6a80f86403a0" providerId="LiveId" clId="{D86DD57B-FB26-4D77-A323-A03A12EB10EC}" dt="2024-06-07T09:19:32.598" v="0" actId="478"/>
          <ac:picMkLst>
            <pc:docMk/>
            <pc:sldMk cId="0" sldId="256"/>
            <ac:picMk id="179" creationId="{00000000-0000-0000-0000-000000000000}"/>
          </ac:picMkLst>
        </pc:picChg>
      </pc:sldChg>
      <pc:sldChg chg="addSp modSp mod">
        <pc:chgData name="Ioanna Zygouri" userId="e39f6a80f86403a0" providerId="LiveId" clId="{D86DD57B-FB26-4D77-A323-A03A12EB10EC}" dt="2024-06-07T09:26:16.246" v="42" actId="1076"/>
        <pc:sldMkLst>
          <pc:docMk/>
          <pc:sldMk cId="0" sldId="258"/>
        </pc:sldMkLst>
        <pc:picChg chg="add mod">
          <ac:chgData name="Ioanna Zygouri" userId="e39f6a80f86403a0" providerId="LiveId" clId="{D86DD57B-FB26-4D77-A323-A03A12EB10EC}" dt="2024-06-07T09:26:16.246" v="42" actId="1076"/>
          <ac:picMkLst>
            <pc:docMk/>
            <pc:sldMk cId="0" sldId="258"/>
            <ac:picMk id="2" creationId="{9B0D7729-0C64-6F83-9DE2-97F92ABDDE1A}"/>
          </ac:picMkLst>
        </pc:picChg>
      </pc:sldChg>
      <pc:sldChg chg="modSp mod">
        <pc:chgData name="Ioanna Zygouri" userId="e39f6a80f86403a0" providerId="LiveId" clId="{D86DD57B-FB26-4D77-A323-A03A12EB10EC}" dt="2024-06-07T09:26:40.529" v="43" actId="115"/>
        <pc:sldMkLst>
          <pc:docMk/>
          <pc:sldMk cId="0" sldId="259"/>
        </pc:sldMkLst>
        <pc:spChg chg="mod">
          <ac:chgData name="Ioanna Zygouri" userId="e39f6a80f86403a0" providerId="LiveId" clId="{D86DD57B-FB26-4D77-A323-A03A12EB10EC}" dt="2024-06-07T09:26:40.529" v="43" actId="115"/>
          <ac:spMkLst>
            <pc:docMk/>
            <pc:sldMk cId="0" sldId="259"/>
            <ac:spMk id="224" creationId="{00000000-0000-0000-0000-000000000000}"/>
          </ac:spMkLst>
        </pc:spChg>
      </pc:sldChg>
      <pc:sldChg chg="modSp mod">
        <pc:chgData name="Ioanna Zygouri" userId="e39f6a80f86403a0" providerId="LiveId" clId="{D86DD57B-FB26-4D77-A323-A03A12EB10EC}" dt="2024-06-07T09:26:47.339" v="44" actId="115"/>
        <pc:sldMkLst>
          <pc:docMk/>
          <pc:sldMk cId="0" sldId="260"/>
        </pc:sldMkLst>
        <pc:spChg chg="mod">
          <ac:chgData name="Ioanna Zygouri" userId="e39f6a80f86403a0" providerId="LiveId" clId="{D86DD57B-FB26-4D77-A323-A03A12EB10EC}" dt="2024-06-07T09:26:47.339" v="44" actId="115"/>
          <ac:spMkLst>
            <pc:docMk/>
            <pc:sldMk cId="0" sldId="260"/>
            <ac:spMk id="237" creationId="{00000000-0000-0000-0000-000000000000}"/>
          </ac:spMkLst>
        </pc:spChg>
      </pc:sldChg>
      <pc:sldChg chg="modSp mod">
        <pc:chgData name="Ioanna Zygouri" userId="e39f6a80f86403a0" providerId="LiveId" clId="{D86DD57B-FB26-4D77-A323-A03A12EB10EC}" dt="2024-06-07T09:26:54.520" v="45" actId="115"/>
        <pc:sldMkLst>
          <pc:docMk/>
          <pc:sldMk cId="0" sldId="261"/>
        </pc:sldMkLst>
        <pc:spChg chg="mod">
          <ac:chgData name="Ioanna Zygouri" userId="e39f6a80f86403a0" providerId="LiveId" clId="{D86DD57B-FB26-4D77-A323-A03A12EB10EC}" dt="2024-06-07T09:26:54.520" v="45" actId="115"/>
          <ac:spMkLst>
            <pc:docMk/>
            <pc:sldMk cId="0" sldId="261"/>
            <ac:spMk id="250" creationId="{00000000-0000-0000-0000-000000000000}"/>
          </ac:spMkLst>
        </pc:spChg>
      </pc:sldChg>
      <pc:sldChg chg="modSp mod">
        <pc:chgData name="Ioanna Zygouri" userId="e39f6a80f86403a0" providerId="LiveId" clId="{D86DD57B-FB26-4D77-A323-A03A12EB10EC}" dt="2024-06-07T09:27:02.306" v="47" actId="115"/>
        <pc:sldMkLst>
          <pc:docMk/>
          <pc:sldMk cId="0" sldId="262"/>
        </pc:sldMkLst>
        <pc:spChg chg="mod">
          <ac:chgData name="Ioanna Zygouri" userId="e39f6a80f86403a0" providerId="LiveId" clId="{D86DD57B-FB26-4D77-A323-A03A12EB10EC}" dt="2024-06-07T09:27:02.306" v="47" actId="115"/>
          <ac:spMkLst>
            <pc:docMk/>
            <pc:sldMk cId="0" sldId="262"/>
            <ac:spMk id="263" creationId="{00000000-0000-0000-0000-000000000000}"/>
          </ac:spMkLst>
        </pc:spChg>
      </pc:sldChg>
      <pc:sldChg chg="addSp delSp modSp mod">
        <pc:chgData name="Ioanna Zygouri" userId="e39f6a80f86403a0" providerId="LiveId" clId="{D86DD57B-FB26-4D77-A323-A03A12EB10EC}" dt="2024-06-07T09:27:34.326" v="51" actId="20577"/>
        <pc:sldMkLst>
          <pc:docMk/>
          <pc:sldMk cId="0" sldId="264"/>
        </pc:sldMkLst>
        <pc:spChg chg="mod">
          <ac:chgData name="Ioanna Zygouri" userId="e39f6a80f86403a0" providerId="LiveId" clId="{D86DD57B-FB26-4D77-A323-A03A12EB10EC}" dt="2024-06-07T09:27:34.326" v="51" actId="20577"/>
          <ac:spMkLst>
            <pc:docMk/>
            <pc:sldMk cId="0" sldId="264"/>
            <ac:spMk id="294" creationId="{00000000-0000-0000-0000-000000000000}"/>
          </ac:spMkLst>
        </pc:spChg>
        <pc:picChg chg="del">
          <ac:chgData name="Ioanna Zygouri" userId="e39f6a80f86403a0" providerId="LiveId" clId="{D86DD57B-FB26-4D77-A323-A03A12EB10EC}" dt="2024-06-07T09:24:55.624" v="21" actId="478"/>
          <ac:picMkLst>
            <pc:docMk/>
            <pc:sldMk cId="0" sldId="264"/>
            <ac:picMk id="2" creationId="{A0E66311-9399-260E-C8E4-33A71B50707E}"/>
          </ac:picMkLst>
        </pc:picChg>
        <pc:picChg chg="add mod">
          <ac:chgData name="Ioanna Zygouri" userId="e39f6a80f86403a0" providerId="LiveId" clId="{D86DD57B-FB26-4D77-A323-A03A12EB10EC}" dt="2024-06-07T09:25:02.406" v="24" actId="1076"/>
          <ac:picMkLst>
            <pc:docMk/>
            <pc:sldMk cId="0" sldId="264"/>
            <ac:picMk id="3" creationId="{A7F176C8-61FA-54F2-B184-29A104B11D03}"/>
          </ac:picMkLst>
        </pc:picChg>
      </pc:sldChg>
      <pc:sldMasterChg chg="modSldLayout">
        <pc:chgData name="Ioanna Zygouri" userId="e39f6a80f86403a0" providerId="LiveId" clId="{D86DD57B-FB26-4D77-A323-A03A12EB10EC}" dt="2024-06-07T09:19:48.960" v="4" actId="478"/>
        <pc:sldMasterMkLst>
          <pc:docMk/>
          <pc:sldMasterMk cId="0" sldId="2147483648"/>
        </pc:sldMasterMkLst>
        <pc:sldLayoutChg chg="delSp mod">
          <pc:chgData name="Ioanna Zygouri" userId="e39f6a80f86403a0" providerId="LiveId" clId="{D86DD57B-FB26-4D77-A323-A03A12EB10EC}" dt="2024-06-07T09:19:38.890" v="1" actId="478"/>
          <pc:sldLayoutMkLst>
            <pc:docMk/>
            <pc:sldMasterMk cId="0" sldId="2147483648"/>
            <pc:sldLayoutMk cId="0" sldId="2147483649"/>
          </pc:sldLayoutMkLst>
          <pc:picChg chg="del">
            <ac:chgData name="Ioanna Zygouri" userId="e39f6a80f86403a0" providerId="LiveId" clId="{D86DD57B-FB26-4D77-A323-A03A12EB10EC}" dt="2024-06-07T09:19:38.890" v="1" actId="478"/>
            <ac:picMkLst>
              <pc:docMk/>
              <pc:sldMasterMk cId="0" sldId="2147483648"/>
              <pc:sldLayoutMk cId="0" sldId="2147483649"/>
              <ac:picMk id="16" creationId="{00000000-0000-0000-0000-000000000000}"/>
            </ac:picMkLst>
          </pc:picChg>
        </pc:sldLayoutChg>
        <pc:sldLayoutChg chg="delSp mod">
          <pc:chgData name="Ioanna Zygouri" userId="e39f6a80f86403a0" providerId="LiveId" clId="{D86DD57B-FB26-4D77-A323-A03A12EB10EC}" dt="2024-06-07T09:19:42.950" v="2" actId="478"/>
          <pc:sldLayoutMkLst>
            <pc:docMk/>
            <pc:sldMasterMk cId="0" sldId="2147483648"/>
            <pc:sldLayoutMk cId="0" sldId="2147483650"/>
          </pc:sldLayoutMkLst>
          <pc:picChg chg="del">
            <ac:chgData name="Ioanna Zygouri" userId="e39f6a80f86403a0" providerId="LiveId" clId="{D86DD57B-FB26-4D77-A323-A03A12EB10EC}" dt="2024-06-07T09:19:42.950" v="2" actId="478"/>
            <ac:picMkLst>
              <pc:docMk/>
              <pc:sldMasterMk cId="0" sldId="2147483648"/>
              <pc:sldLayoutMk cId="0" sldId="2147483650"/>
              <ac:picMk id="23" creationId="{00000000-0000-0000-0000-000000000000}"/>
            </ac:picMkLst>
          </pc:picChg>
        </pc:sldLayoutChg>
        <pc:sldLayoutChg chg="delSp mod">
          <pc:chgData name="Ioanna Zygouri" userId="e39f6a80f86403a0" providerId="LiveId" clId="{D86DD57B-FB26-4D77-A323-A03A12EB10EC}" dt="2024-06-07T09:19:46.840" v="3" actId="478"/>
          <pc:sldLayoutMkLst>
            <pc:docMk/>
            <pc:sldMasterMk cId="0" sldId="2147483648"/>
            <pc:sldLayoutMk cId="0" sldId="2147483652"/>
          </pc:sldLayoutMkLst>
          <pc:picChg chg="del">
            <ac:chgData name="Ioanna Zygouri" userId="e39f6a80f86403a0" providerId="LiveId" clId="{D86DD57B-FB26-4D77-A323-A03A12EB10EC}" dt="2024-06-07T09:19:46.840" v="3" actId="478"/>
            <ac:picMkLst>
              <pc:docMk/>
              <pc:sldMasterMk cId="0" sldId="2147483648"/>
              <pc:sldLayoutMk cId="0" sldId="2147483652"/>
              <ac:picMk id="37" creationId="{00000000-0000-0000-0000-000000000000}"/>
            </ac:picMkLst>
          </pc:picChg>
        </pc:sldLayoutChg>
        <pc:sldLayoutChg chg="delSp mod">
          <pc:chgData name="Ioanna Zygouri" userId="e39f6a80f86403a0" providerId="LiveId" clId="{D86DD57B-FB26-4D77-A323-A03A12EB10EC}" dt="2024-06-07T09:19:48.960" v="4" actId="478"/>
          <pc:sldLayoutMkLst>
            <pc:docMk/>
            <pc:sldMasterMk cId="0" sldId="2147483648"/>
            <pc:sldLayoutMk cId="0" sldId="2147483653"/>
          </pc:sldLayoutMkLst>
          <pc:picChg chg="del">
            <ac:chgData name="Ioanna Zygouri" userId="e39f6a80f86403a0" providerId="LiveId" clId="{D86DD57B-FB26-4D77-A323-A03A12EB10EC}" dt="2024-06-07T09:19:48.960" v="4" actId="478"/>
            <ac:picMkLst>
              <pc:docMk/>
              <pc:sldMasterMk cId="0" sldId="2147483648"/>
              <pc:sldLayoutMk cId="0" sldId="2147483653"/>
              <ac:picMk id="44" creationId="{00000000-0000-0000-0000-000000000000}"/>
            </ac:picMkLst>
          </pc:picChg>
        </pc:sldLayoutChg>
      </pc:sldMasterChg>
      <pc:sldMasterChg chg="modSldLayout">
        <pc:chgData name="Ioanna Zygouri" userId="e39f6a80f86403a0" providerId="LiveId" clId="{D86DD57B-FB26-4D77-A323-A03A12EB10EC}" dt="2024-06-07T09:20:03.086" v="8" actId="478"/>
        <pc:sldMasterMkLst>
          <pc:docMk/>
          <pc:sldMasterMk cId="0" sldId="2147483656"/>
        </pc:sldMasterMkLst>
        <pc:sldLayoutChg chg="delSp mod">
          <pc:chgData name="Ioanna Zygouri" userId="e39f6a80f86403a0" providerId="LiveId" clId="{D86DD57B-FB26-4D77-A323-A03A12EB10EC}" dt="2024-06-07T09:19:54.392" v="5" actId="478"/>
          <pc:sldLayoutMkLst>
            <pc:docMk/>
            <pc:sldMasterMk cId="0" sldId="2147483656"/>
            <pc:sldLayoutMk cId="0" sldId="2147483657"/>
          </pc:sldLayoutMkLst>
          <pc:picChg chg="del">
            <ac:chgData name="Ioanna Zygouri" userId="e39f6a80f86403a0" providerId="LiveId" clId="{D86DD57B-FB26-4D77-A323-A03A12EB10EC}" dt="2024-06-07T09:19:54.392" v="5" actId="478"/>
            <ac:picMkLst>
              <pc:docMk/>
              <pc:sldMasterMk cId="0" sldId="2147483656"/>
              <pc:sldLayoutMk cId="0" sldId="2147483657"/>
              <ac:picMk id="62" creationId="{00000000-0000-0000-0000-000000000000}"/>
            </ac:picMkLst>
          </pc:picChg>
        </pc:sldLayoutChg>
        <pc:sldLayoutChg chg="delSp mod">
          <pc:chgData name="Ioanna Zygouri" userId="e39f6a80f86403a0" providerId="LiveId" clId="{D86DD57B-FB26-4D77-A323-A03A12EB10EC}" dt="2024-06-07T09:19:56.146" v="6" actId="478"/>
          <pc:sldLayoutMkLst>
            <pc:docMk/>
            <pc:sldMasterMk cId="0" sldId="2147483656"/>
            <pc:sldLayoutMk cId="0" sldId="2147483658"/>
          </pc:sldLayoutMkLst>
          <pc:picChg chg="del">
            <ac:chgData name="Ioanna Zygouri" userId="e39f6a80f86403a0" providerId="LiveId" clId="{D86DD57B-FB26-4D77-A323-A03A12EB10EC}" dt="2024-06-07T09:19:56.146" v="6" actId="478"/>
            <ac:picMkLst>
              <pc:docMk/>
              <pc:sldMasterMk cId="0" sldId="2147483656"/>
              <pc:sldLayoutMk cId="0" sldId="2147483658"/>
              <ac:picMk id="71" creationId="{00000000-0000-0000-0000-000000000000}"/>
            </ac:picMkLst>
          </pc:picChg>
        </pc:sldLayoutChg>
        <pc:sldLayoutChg chg="delSp mod">
          <pc:chgData name="Ioanna Zygouri" userId="e39f6a80f86403a0" providerId="LiveId" clId="{D86DD57B-FB26-4D77-A323-A03A12EB10EC}" dt="2024-06-07T09:19:58.147" v="7" actId="478"/>
          <pc:sldLayoutMkLst>
            <pc:docMk/>
            <pc:sldMasterMk cId="0" sldId="2147483656"/>
            <pc:sldLayoutMk cId="0" sldId="2147483659"/>
          </pc:sldLayoutMkLst>
          <pc:picChg chg="del">
            <ac:chgData name="Ioanna Zygouri" userId="e39f6a80f86403a0" providerId="LiveId" clId="{D86DD57B-FB26-4D77-A323-A03A12EB10EC}" dt="2024-06-07T09:19:58.147" v="7" actId="478"/>
            <ac:picMkLst>
              <pc:docMk/>
              <pc:sldMasterMk cId="0" sldId="2147483656"/>
              <pc:sldLayoutMk cId="0" sldId="2147483659"/>
              <ac:picMk id="78" creationId="{00000000-0000-0000-0000-000000000000}"/>
            </ac:picMkLst>
          </pc:picChg>
        </pc:sldLayoutChg>
        <pc:sldLayoutChg chg="delSp mod">
          <pc:chgData name="Ioanna Zygouri" userId="e39f6a80f86403a0" providerId="LiveId" clId="{D86DD57B-FB26-4D77-A323-A03A12EB10EC}" dt="2024-06-07T09:20:03.086" v="8" actId="478"/>
          <pc:sldLayoutMkLst>
            <pc:docMk/>
            <pc:sldMasterMk cId="0" sldId="2147483656"/>
            <pc:sldLayoutMk cId="0" sldId="2147483660"/>
          </pc:sldLayoutMkLst>
          <pc:picChg chg="del">
            <ac:chgData name="Ioanna Zygouri" userId="e39f6a80f86403a0" providerId="LiveId" clId="{D86DD57B-FB26-4D77-A323-A03A12EB10EC}" dt="2024-06-07T09:20:03.086" v="8" actId="478"/>
            <ac:picMkLst>
              <pc:docMk/>
              <pc:sldMasterMk cId="0" sldId="2147483656"/>
              <pc:sldLayoutMk cId="0" sldId="2147483660"/>
              <ac:picMk id="85" creationId="{00000000-0000-0000-0000-000000000000}"/>
            </ac:picMkLst>
          </pc:picChg>
        </pc:sldLayoutChg>
      </pc:sldMasterChg>
      <pc:sldMasterChg chg="modSldLayout">
        <pc:chgData name="Ioanna Zygouri" userId="e39f6a80f86403a0" providerId="LiveId" clId="{D86DD57B-FB26-4D77-A323-A03A12EB10EC}" dt="2024-06-07T09:20:24.346" v="12" actId="478"/>
        <pc:sldMasterMkLst>
          <pc:docMk/>
          <pc:sldMasterMk cId="0" sldId="2147483664"/>
        </pc:sldMasterMkLst>
        <pc:sldLayoutChg chg="delSp mod">
          <pc:chgData name="Ioanna Zygouri" userId="e39f6a80f86403a0" providerId="LiveId" clId="{D86DD57B-FB26-4D77-A323-A03A12EB10EC}" dt="2024-06-07T09:20:10.719" v="9" actId="478"/>
          <pc:sldLayoutMkLst>
            <pc:docMk/>
            <pc:sldMasterMk cId="0" sldId="2147483664"/>
            <pc:sldLayoutMk cId="0" sldId="2147483665"/>
          </pc:sldLayoutMkLst>
          <pc:picChg chg="del">
            <ac:chgData name="Ioanna Zygouri" userId="e39f6a80f86403a0" providerId="LiveId" clId="{D86DD57B-FB26-4D77-A323-A03A12EB10EC}" dt="2024-06-07T09:20:10.719" v="9" actId="478"/>
            <ac:picMkLst>
              <pc:docMk/>
              <pc:sldMasterMk cId="0" sldId="2147483664"/>
              <pc:sldLayoutMk cId="0" sldId="2147483665"/>
              <ac:picMk id="108" creationId="{00000000-0000-0000-0000-000000000000}"/>
            </ac:picMkLst>
          </pc:picChg>
        </pc:sldLayoutChg>
        <pc:sldLayoutChg chg="delSp mod">
          <pc:chgData name="Ioanna Zygouri" userId="e39f6a80f86403a0" providerId="LiveId" clId="{D86DD57B-FB26-4D77-A323-A03A12EB10EC}" dt="2024-06-07T09:20:12.909" v="10" actId="478"/>
          <pc:sldLayoutMkLst>
            <pc:docMk/>
            <pc:sldMasterMk cId="0" sldId="2147483664"/>
            <pc:sldLayoutMk cId="0" sldId="2147483666"/>
          </pc:sldLayoutMkLst>
          <pc:picChg chg="del">
            <ac:chgData name="Ioanna Zygouri" userId="e39f6a80f86403a0" providerId="LiveId" clId="{D86DD57B-FB26-4D77-A323-A03A12EB10EC}" dt="2024-06-07T09:20:12.909" v="10" actId="478"/>
            <ac:picMkLst>
              <pc:docMk/>
              <pc:sldMasterMk cId="0" sldId="2147483664"/>
              <pc:sldLayoutMk cId="0" sldId="2147483666"/>
              <ac:picMk id="117" creationId="{00000000-0000-0000-0000-000000000000}"/>
            </ac:picMkLst>
          </pc:picChg>
        </pc:sldLayoutChg>
        <pc:sldLayoutChg chg="delSp mod">
          <pc:chgData name="Ioanna Zygouri" userId="e39f6a80f86403a0" providerId="LiveId" clId="{D86DD57B-FB26-4D77-A323-A03A12EB10EC}" dt="2024-06-07T09:20:18.606" v="11" actId="478"/>
          <pc:sldLayoutMkLst>
            <pc:docMk/>
            <pc:sldMasterMk cId="0" sldId="2147483664"/>
            <pc:sldLayoutMk cId="0" sldId="2147483668"/>
          </pc:sldLayoutMkLst>
          <pc:picChg chg="del">
            <ac:chgData name="Ioanna Zygouri" userId="e39f6a80f86403a0" providerId="LiveId" clId="{D86DD57B-FB26-4D77-A323-A03A12EB10EC}" dt="2024-06-07T09:20:18.606" v="11" actId="478"/>
            <ac:picMkLst>
              <pc:docMk/>
              <pc:sldMasterMk cId="0" sldId="2147483664"/>
              <pc:sldLayoutMk cId="0" sldId="2147483668"/>
              <ac:picMk id="129" creationId="{00000000-0000-0000-0000-000000000000}"/>
            </ac:picMkLst>
          </pc:picChg>
        </pc:sldLayoutChg>
        <pc:sldLayoutChg chg="delSp mod">
          <pc:chgData name="Ioanna Zygouri" userId="e39f6a80f86403a0" providerId="LiveId" clId="{D86DD57B-FB26-4D77-A323-A03A12EB10EC}" dt="2024-06-07T09:20:24.346" v="12" actId="478"/>
          <pc:sldLayoutMkLst>
            <pc:docMk/>
            <pc:sldMasterMk cId="0" sldId="2147483664"/>
            <pc:sldLayoutMk cId="0" sldId="2147483669"/>
          </pc:sldLayoutMkLst>
          <pc:picChg chg="del">
            <ac:chgData name="Ioanna Zygouri" userId="e39f6a80f86403a0" providerId="LiveId" clId="{D86DD57B-FB26-4D77-A323-A03A12EB10EC}" dt="2024-06-07T09:20:24.346" v="12" actId="478"/>
            <ac:picMkLst>
              <pc:docMk/>
              <pc:sldMasterMk cId="0" sldId="2147483664"/>
              <pc:sldLayoutMk cId="0" sldId="2147483669"/>
              <ac:picMk id="136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bb380d2b2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bbb380d2b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l-GR" dirty="0"/>
              <a:t>Σωστή απάντηση:</a:t>
            </a:r>
            <a:r>
              <a:rPr lang="en-US" dirty="0"/>
              <a:t> A</a:t>
            </a:r>
            <a:endParaRPr dirty="0"/>
          </a:p>
        </p:txBody>
      </p:sp>
      <p:sp>
        <p:nvSpPr>
          <p:cNvPr id="261" name="Google Shape;261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l-GR" dirty="0"/>
              <a:t>Σωστή απάντηση:</a:t>
            </a:r>
            <a:r>
              <a:rPr lang="en-US" dirty="0"/>
              <a:t> </a:t>
            </a:r>
            <a:r>
              <a:rPr lang="el-GR" dirty="0"/>
              <a:t>Δ</a:t>
            </a:r>
            <a:endParaRPr dirty="0"/>
          </a:p>
        </p:txBody>
      </p:sp>
      <p:sp>
        <p:nvSpPr>
          <p:cNvPr id="274" name="Google Shape;274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bbb380d2b2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2bbb380d2b2_0_4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2bbb380d2b2_0_4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bbb380d2b2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2bbb380d2b2_0_2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bbb380d2b2_0_2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bbb380d2b2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2bbb380d2b2_0_3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bbb380d2b2_0_3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dirty="0"/>
              <a:t>Σωστή απάντηση:</a:t>
            </a:r>
            <a:r>
              <a:rPr lang="en-US" dirty="0"/>
              <a:t> A</a:t>
            </a:r>
            <a:r>
              <a:rPr lang="en-US" baseline="0" dirty="0"/>
              <a:t> </a:t>
            </a:r>
            <a:r>
              <a:rPr lang="el-GR" baseline="0" dirty="0"/>
              <a:t>και</a:t>
            </a:r>
            <a:r>
              <a:rPr lang="en-US" baseline="0" dirty="0"/>
              <a:t> B</a:t>
            </a:r>
            <a:endParaRPr dirty="0"/>
          </a:p>
        </p:txBody>
      </p:sp>
      <p:sp>
        <p:nvSpPr>
          <p:cNvPr id="222" name="Google Shape;22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9761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dirty="0"/>
              <a:t>Σωστή απάντηση:</a:t>
            </a:r>
            <a:r>
              <a:rPr lang="en-US" dirty="0"/>
              <a:t> B</a:t>
            </a:r>
            <a:endParaRPr dirty="0"/>
          </a:p>
        </p:txBody>
      </p:sp>
      <p:sp>
        <p:nvSpPr>
          <p:cNvPr id="222" name="Google Shape;22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310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dirty="0"/>
              <a:t>Σωστή απάντηση:</a:t>
            </a:r>
            <a:r>
              <a:rPr lang="en-US" dirty="0"/>
              <a:t> </a:t>
            </a:r>
            <a:r>
              <a:rPr lang="el-GR" dirty="0"/>
              <a:t>Γ</a:t>
            </a:r>
            <a:endParaRPr dirty="0"/>
          </a:p>
        </p:txBody>
      </p:sp>
      <p:sp>
        <p:nvSpPr>
          <p:cNvPr id="222" name="Google Shape;22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05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dirty="0"/>
              <a:t>Σωστή απάντηση:</a:t>
            </a:r>
            <a:r>
              <a:rPr lang="en-US" dirty="0"/>
              <a:t> </a:t>
            </a:r>
            <a:r>
              <a:rPr lang="el-GR" dirty="0"/>
              <a:t>Δ</a:t>
            </a:r>
            <a:endParaRPr dirty="0"/>
          </a:p>
        </p:txBody>
      </p:sp>
      <p:sp>
        <p:nvSpPr>
          <p:cNvPr id="222" name="Google Shape;22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l-GR" dirty="0"/>
              <a:t>Σωστή απάντηση:</a:t>
            </a:r>
            <a:r>
              <a:rPr lang="en-US" dirty="0"/>
              <a:t> </a:t>
            </a:r>
            <a:r>
              <a:rPr lang="el-GR" dirty="0"/>
              <a:t>Γ</a:t>
            </a:r>
            <a:endParaRPr dirty="0"/>
          </a:p>
        </p:txBody>
      </p:sp>
      <p:sp>
        <p:nvSpPr>
          <p:cNvPr id="235" name="Google Shape;23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l-GR" dirty="0"/>
              <a:t>Σωστή απάντηση:</a:t>
            </a:r>
            <a:r>
              <a:rPr lang="en-US" dirty="0"/>
              <a:t> </a:t>
            </a:r>
            <a:r>
              <a:rPr lang="el-GR" dirty="0"/>
              <a:t>Γ</a:t>
            </a:r>
            <a:endParaRPr dirty="0"/>
          </a:p>
        </p:txBody>
      </p:sp>
      <p:sp>
        <p:nvSpPr>
          <p:cNvPr id="248" name="Google Shape;248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bb380d2b2_0_265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bbb380d2b2_0_26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2bbb380d2b2_0_265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g2bbb380d2b2_0_26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2bbb380d2b2_0_26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bb380d2b2_0_272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2bbb380d2b2_0_272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g2bbb380d2b2_0_272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3" name="Google Shape;83;g2bbb380d2b2_0_272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bbb380d2b2_0_27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bb380d2b2_0_27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bbb380d2b2_0_279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0" name="Google Shape;90;g2bbb380d2b2_0_27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448178C5-AA4E-65BE-C7BC-52D417A36D2E}"/>
              </a:ext>
            </a:extLst>
          </p:cNvPr>
          <p:cNvSpPr txBox="1"/>
          <p:nvPr userDrawn="1"/>
        </p:nvSpPr>
        <p:spPr>
          <a:xfrm>
            <a:off x="-64395" y="24597"/>
            <a:ext cx="3554569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Εφαρμογές για την ψυχική υγεία</a:t>
            </a:r>
            <a:endParaRPr lang="en-US" sz="1800" b="0" i="0" u="none" strike="noStrike" cap="none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bb380d2b2_0_28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2bbb380d2b2_0_284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g2bbb380d2b2_0_284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5" name="Google Shape;95;g2bbb380d2b2_0_284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46AAB1E1-2F3C-BF4B-74D7-9B3E8559A184}"/>
              </a:ext>
            </a:extLst>
          </p:cNvPr>
          <p:cNvSpPr txBox="1"/>
          <p:nvPr userDrawn="1"/>
        </p:nvSpPr>
        <p:spPr>
          <a:xfrm>
            <a:off x="-64395" y="24597"/>
            <a:ext cx="3554569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Εφαρμογές για την ψυχική υγεία</a:t>
            </a:r>
            <a:endParaRPr lang="en-US" sz="1800" b="0" i="0" u="none" strike="noStrike" cap="none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bb380d2b2_0_29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bbb380d2b2_0_290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C466DE35-8C87-1442-0168-DE97E08B207B}"/>
              </a:ext>
            </a:extLst>
          </p:cNvPr>
          <p:cNvSpPr txBox="1"/>
          <p:nvPr userDrawn="1"/>
        </p:nvSpPr>
        <p:spPr>
          <a:xfrm>
            <a:off x="-64395" y="24597"/>
            <a:ext cx="3554569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Εφαρμογές για την ψυχική υγεία</a:t>
            </a:r>
            <a:endParaRPr lang="en-US" sz="1800" b="0" i="0" u="none" strike="noStrike" cap="none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bb380d2b2_0_3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bbb380d2b2_0_362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112" name="Google Shape;112;g2bbb380d2b2_0_362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113" name="Google Shape;113;g2bbb380d2b2_0_362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114" name="Google Shape;114;g2bbb380d2b2_0_362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bbb380d2b2_0_362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bbb380d2b2_0_36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bb380d2b2_0_37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2bbb380d2b2_0_371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g2bbb380d2b2_0_371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584B51A2-5D31-DD6A-9F31-35EF4A046F8B}"/>
              </a:ext>
            </a:extLst>
          </p:cNvPr>
          <p:cNvSpPr txBox="1"/>
          <p:nvPr userDrawn="1"/>
        </p:nvSpPr>
        <p:spPr>
          <a:xfrm>
            <a:off x="-64395" y="24597"/>
            <a:ext cx="3554569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Εφαρμογές για την ψυχική υγεία</a:t>
            </a:r>
            <a:endParaRPr lang="en-US" sz="1800" b="0" i="0" u="none" strike="noStrike" cap="none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bb380d2b2_0_376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bbb380d2b2_0_37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bbb380d2b2_0_376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7" name="Google Shape;127;g2bbb380d2b2_0_37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bbb380d2b2_0_37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bb380d2b2_0_383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2bbb380d2b2_0_383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g2bbb380d2b2_0_383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4" name="Google Shape;134;g2bbb380d2b2_0_383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bbb380d2b2_0_383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5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5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35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5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bb380d2b2_0_39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bbb380d2b2_0_390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g2bbb380d2b2_0_390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1" name="Google Shape;141;g2bbb380d2b2_0_39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4FDA94CE-6E20-B559-A50A-57544BC1F5E1}"/>
              </a:ext>
            </a:extLst>
          </p:cNvPr>
          <p:cNvSpPr txBox="1"/>
          <p:nvPr userDrawn="1"/>
        </p:nvSpPr>
        <p:spPr>
          <a:xfrm>
            <a:off x="-64395" y="24597"/>
            <a:ext cx="3554569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Εφαρμογές για την ψυχική υγεία</a:t>
            </a:r>
            <a:endParaRPr lang="en-US" sz="1800" b="0" i="0" u="none" strike="noStrike" cap="none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bb380d2b2_0_39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bbb380d2b2_0_396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9;p36">
            <a:extLst>
              <a:ext uri="{FF2B5EF4-FFF2-40B4-BE49-F238E27FC236}">
                <a16:creationId xmlns:a16="http://schemas.microsoft.com/office/drawing/2014/main" id="{CF9C5D8E-9887-4ECE-5E05-D0593C25A9A7}"/>
              </a:ext>
            </a:extLst>
          </p:cNvPr>
          <p:cNvSpPr txBox="1"/>
          <p:nvPr userDrawn="1"/>
        </p:nvSpPr>
        <p:spPr>
          <a:xfrm>
            <a:off x="1" y="98623"/>
            <a:ext cx="365760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Εφαρμογές για την ψυχική υγεία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32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3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g2bbb28a7d3b_0_321">
            <a:extLst>
              <a:ext uri="{FF2B5EF4-FFF2-40B4-BE49-F238E27FC236}">
                <a16:creationId xmlns:a16="http://schemas.microsoft.com/office/drawing/2014/main" id="{8176417D-A6CC-270D-4418-6D6307EE9AF0}"/>
              </a:ext>
            </a:extLst>
          </p:cNvPr>
          <p:cNvSpPr txBox="1"/>
          <p:nvPr userDrawn="1"/>
        </p:nvSpPr>
        <p:spPr>
          <a:xfrm>
            <a:off x="-64395" y="24597"/>
            <a:ext cx="3977176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Εφαρμογές για την ψυχική υγεία</a:t>
            </a:r>
            <a:endParaRPr lang="en-US" sz="1800" b="0" i="0" u="none" strike="noStrike" cap="none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7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37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7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38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8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63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3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572C650B-8F91-8ABF-8328-A249B2DB4803}"/>
              </a:ext>
            </a:extLst>
          </p:cNvPr>
          <p:cNvSpPr txBox="1"/>
          <p:nvPr userDrawn="1"/>
        </p:nvSpPr>
        <p:spPr>
          <a:xfrm>
            <a:off x="-64395" y="24597"/>
            <a:ext cx="3554569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Εφαρμογές για την ψυχική υγεία</a:t>
            </a:r>
            <a:endParaRPr lang="en-US" sz="1800" b="0" i="0" u="none" strike="noStrike" cap="none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693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1479EAEF-10D4-9BB3-B9CC-F7F5EDE41F1C}"/>
              </a:ext>
            </a:extLst>
          </p:cNvPr>
          <p:cNvSpPr txBox="1"/>
          <p:nvPr userDrawn="1"/>
        </p:nvSpPr>
        <p:spPr>
          <a:xfrm>
            <a:off x="-64395" y="24597"/>
            <a:ext cx="3554569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Εφαρμογές για την ψυχική υγεία</a:t>
            </a:r>
            <a:endParaRPr lang="en-US" sz="1800" b="0" i="0" u="none" strike="noStrike" cap="none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bb380d2b2_0_2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2bbb380d2b2_0_256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66" name="Google Shape;66;g2bbb380d2b2_0_256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67" name="Google Shape;67;g2bbb380d2b2_0_256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68" name="Google Shape;68;g2bbb380d2b2_0_25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2bbb380d2b2_0_25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2bbb380d2b2_0_25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bb380d2b2_0_2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g2bbb380d2b2_0_24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bbb380d2b2_0_2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g2bbb380d2b2_0_2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bbb380d2b2_0_2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bb380d2b2_0_3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g2bbb380d2b2_0_35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g2bbb380d2b2_0_3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g2bbb380d2b2_0_3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g2bbb380d2b2_0_3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5.jp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0.jpg"/><Relationship Id="rId21" Type="http://schemas.openxmlformats.org/officeDocument/2006/relationships/image" Target="../media/image19.jpg"/><Relationship Id="rId7" Type="http://schemas.openxmlformats.org/officeDocument/2006/relationships/image" Target="../media/image12.jpg"/><Relationship Id="rId12" Type="http://schemas.openxmlformats.org/officeDocument/2006/relationships/hyperlink" Target="https://www.oxfamitalia.org/" TargetMode="Externa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4.jpg"/><Relationship Id="rId5" Type="http://schemas.openxmlformats.org/officeDocument/2006/relationships/image" Target="../media/image11.jp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s://www.media-k.eu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3.jpg"/><Relationship Id="rId14" Type="http://schemas.openxmlformats.org/officeDocument/2006/relationships/hyperlink" Target="http://www.uv.es/" TargetMode="External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bb380d2b2_0_70"/>
          <p:cNvSpPr txBox="1"/>
          <p:nvPr/>
        </p:nvSpPr>
        <p:spPr>
          <a:xfrm>
            <a:off x="4310344" y="3513902"/>
            <a:ext cx="7307100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l-GR" sz="3400" b="1" i="0" u="none" strike="noStrike" cap="none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Ενότητα</a:t>
            </a:r>
            <a:r>
              <a:rPr lang="en-US" sz="3400" b="1" i="0" u="none" strike="noStrike" cap="none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10</a:t>
            </a:r>
            <a:r>
              <a:rPr lang="en-US" sz="3400" b="1" i="0" u="none" strike="noStrike" cap="none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 - </a:t>
            </a:r>
            <a:r>
              <a:rPr lang="el-GR" sz="3400" b="1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Συνεδρία αυτοδιδασκαλίας </a:t>
            </a:r>
            <a:r>
              <a:rPr lang="en-US" sz="2400" b="1" i="0" u="none" strike="noStrike" cap="none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(10.3)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-US" sz="3400" b="1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l-GR" sz="40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Εφαρμογές για την ψυχική υγεία</a:t>
            </a:r>
            <a:endParaRPr sz="3400" b="1" i="0" u="none" strike="noStrike" cap="none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61" name="Google Shape;161;g2bbb380d2b2_0_70"/>
          <p:cNvSpPr/>
          <p:nvPr/>
        </p:nvSpPr>
        <p:spPr>
          <a:xfrm>
            <a:off x="-2" y="671930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bbb380d2b2_0_70"/>
          <p:cNvSpPr/>
          <p:nvPr/>
        </p:nvSpPr>
        <p:spPr>
          <a:xfrm>
            <a:off x="2609" y="1507751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bbb380d2b2_0_70"/>
          <p:cNvSpPr/>
          <p:nvPr/>
        </p:nvSpPr>
        <p:spPr>
          <a:xfrm>
            <a:off x="-56" y="2302518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bbb380d2b2_0_70"/>
          <p:cNvSpPr/>
          <p:nvPr/>
        </p:nvSpPr>
        <p:spPr>
          <a:xfrm>
            <a:off x="-2" y="317097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bbb380d2b2_0_70"/>
          <p:cNvSpPr/>
          <p:nvPr/>
        </p:nvSpPr>
        <p:spPr>
          <a:xfrm>
            <a:off x="1655" y="4036937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2bbb380d2b2_0_70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19106"/>
          <a:stretch/>
        </p:blipFill>
        <p:spPr>
          <a:xfrm>
            <a:off x="4310344" y="1134849"/>
            <a:ext cx="6563498" cy="208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bbb380d2b2_0_70"/>
          <p:cNvSpPr txBox="1"/>
          <p:nvPr/>
        </p:nvSpPr>
        <p:spPr>
          <a:xfrm>
            <a:off x="4863323" y="2899483"/>
            <a:ext cx="609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ABC7F1"/>
                </a:solidFill>
                <a:latin typeface="Calibri"/>
                <a:ea typeface="Calibri"/>
                <a:cs typeface="Calibri"/>
                <a:sym typeface="Calibri"/>
              </a:rPr>
              <a:t>https://apps4health.eu/</a:t>
            </a:r>
            <a:endParaRPr dirty="0"/>
          </a:p>
        </p:txBody>
      </p:sp>
      <p:pic>
        <p:nvPicPr>
          <p:cNvPr id="168" name="Google Shape;168;g2bbb380d2b2_0_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249" y="5991490"/>
            <a:ext cx="12191695" cy="86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bbb380d2b2_0_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48048" y="6336215"/>
            <a:ext cx="1406013" cy="49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bbb380d2b2_0_70"/>
          <p:cNvSpPr/>
          <p:nvPr/>
        </p:nvSpPr>
        <p:spPr>
          <a:xfrm>
            <a:off x="510" y="490374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6</a:t>
            </a:r>
            <a:endParaRPr sz="2400">
              <a:solidFill>
                <a:srgbClr val="F2F2F2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71" name="Google Shape;171;g2bbb380d2b2_0_70"/>
          <p:cNvPicPr preferRelativeResize="0"/>
          <p:nvPr/>
        </p:nvPicPr>
        <p:blipFill rotWithShape="1">
          <a:blip r:embed="rId4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bbb380d2b2_0_7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6896" y="1576370"/>
            <a:ext cx="1880187" cy="336500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bbb380d2b2_0_70"/>
          <p:cNvSpPr/>
          <p:nvPr/>
        </p:nvSpPr>
        <p:spPr>
          <a:xfrm>
            <a:off x="728869" y="1172199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bbb380d2b2_0_70"/>
          <p:cNvSpPr/>
          <p:nvPr/>
        </p:nvSpPr>
        <p:spPr>
          <a:xfrm>
            <a:off x="721541" y="2008020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bbb380d2b2_0_70"/>
          <p:cNvSpPr/>
          <p:nvPr/>
        </p:nvSpPr>
        <p:spPr>
          <a:xfrm>
            <a:off x="728815" y="2802787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bbb380d2b2_0_70"/>
          <p:cNvSpPr/>
          <p:nvPr/>
        </p:nvSpPr>
        <p:spPr>
          <a:xfrm>
            <a:off x="728869" y="3671243"/>
            <a:ext cx="722400" cy="8682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bbb380d2b2_0_70"/>
          <p:cNvSpPr/>
          <p:nvPr/>
        </p:nvSpPr>
        <p:spPr>
          <a:xfrm>
            <a:off x="730526" y="4537206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bbb380d2b2_0_70"/>
          <p:cNvSpPr/>
          <p:nvPr/>
        </p:nvSpPr>
        <p:spPr>
          <a:xfrm>
            <a:off x="2454848" y="6286522"/>
            <a:ext cx="82932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Με τη συγχρηματοδότηση της Ευρωπαϊκής Ένωσης. Οι απόψεις και οι γνώμες που διατυπώνονται εκφράζουν αποκλειστικά τις απόψεις των συντακτών και δεν αντιπροσωπεύουν κατ’ ανάγκη τις απόψεις της Ευρωπαϊκής Ένωσης ή του Ευρωπαϊκού Εκτελεστικού Οργανισμού Εκπαίδευσης και Πολιτισμού (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EACEA). </a:t>
            </a:r>
            <a:r>
              <a:rPr lang="el-GR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Η Ευρωπαϊκή Ένωση και ο 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EACEA </a:t>
            </a:r>
            <a:r>
              <a:rPr lang="el-GR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δεν μπορούν να θεωρηθούν υπεύθυνοι για τις εκφραζόμενες απόψεις.</a:t>
            </a:r>
            <a:endParaRPr sz="1000" dirty="0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Εικόνα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051"/>
            <a:ext cx="1961727" cy="36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7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l-GR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Ποια εφαρμογή </a:t>
            </a:r>
            <a:r>
              <a:rPr lang="el-GR" sz="2000" b="1" i="0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βοηθά</a:t>
            </a:r>
            <a:r>
              <a:rPr lang="en-US" sz="2000" b="1" i="0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000" b="1" i="0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στη διαχείριση των συναισθημάτων;</a:t>
            </a:r>
            <a:endParaRPr sz="2000" b="1" i="0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7"/>
          <p:cNvSpPr txBox="1"/>
          <p:nvPr/>
        </p:nvSpPr>
        <p:spPr>
          <a:xfrm>
            <a:off x="2112607" y="1987414"/>
            <a:ext cx="269793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Μόνο μια απάντηση είναι σωστή!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C6766763-FCF0-B0C1-C4B1-84DFCA6BF751}"/>
              </a:ext>
            </a:extLst>
          </p:cNvPr>
          <p:cNvSpPr/>
          <p:nvPr/>
        </p:nvSpPr>
        <p:spPr>
          <a:xfrm>
            <a:off x="2112607" y="290884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Α.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BREATHE2RELAX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BB920AC-C881-ACCA-BE53-376656C66E73}"/>
              </a:ext>
            </a:extLst>
          </p:cNvPr>
          <p:cNvSpPr/>
          <p:nvPr/>
        </p:nvSpPr>
        <p:spPr>
          <a:xfrm>
            <a:off x="6134025" y="420494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Δ.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Therapyside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DB65E96-BA9D-8ED3-FC8A-03A0F8FC27EC}"/>
              </a:ext>
            </a:extLst>
          </p:cNvPr>
          <p:cNvSpPr/>
          <p:nvPr/>
        </p:nvSpPr>
        <p:spPr>
          <a:xfrm>
            <a:off x="6134025" y="290884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Β.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PACIFICA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4697B0C-C0C2-3169-DD50-72BC84FC9E87}"/>
              </a:ext>
            </a:extLst>
          </p:cNvPr>
          <p:cNvSpPr/>
          <p:nvPr/>
        </p:nvSpPr>
        <p:spPr>
          <a:xfrm>
            <a:off x="2112607" y="421194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Γ.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PTSD COACH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9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l-GR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Ποια εφαρμογή βοηθά</a:t>
            </a:r>
            <a:r>
              <a:rPr lang="en-US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000" b="1" i="0" u="sng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στην αναζήτηση ψυχολογικής υποστ</a:t>
            </a:r>
            <a:r>
              <a:rPr lang="el-GR" sz="2000" b="1" u="sng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ήριξης και επιμορφώνει και πληροφορεί ειδικούς;</a:t>
            </a:r>
            <a:endParaRPr sz="2000" b="1" i="0" u="sng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9"/>
          <p:cNvSpPr txBox="1"/>
          <p:nvPr/>
        </p:nvSpPr>
        <p:spPr>
          <a:xfrm>
            <a:off x="2112607" y="1987414"/>
            <a:ext cx="284370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Μόνο μια απάντηση είναι σωστή!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05D14CB9-B3E3-707F-2C1A-93B5775738C1}"/>
              </a:ext>
            </a:extLst>
          </p:cNvPr>
          <p:cNvSpPr/>
          <p:nvPr/>
        </p:nvSpPr>
        <p:spPr>
          <a:xfrm>
            <a:off x="6155107" y="417946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Δ.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Therapy 2.0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FD4AD0B-C658-C5FA-4060-51FB312E2397}"/>
              </a:ext>
            </a:extLst>
          </p:cNvPr>
          <p:cNvSpPr/>
          <p:nvPr/>
        </p:nvSpPr>
        <p:spPr>
          <a:xfrm>
            <a:off x="2126107" y="417946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Γ.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OPTIMISM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CC63250-16EA-DA26-7F10-3C27CA9D6E6B}"/>
              </a:ext>
            </a:extLst>
          </p:cNvPr>
          <p:cNvSpPr/>
          <p:nvPr/>
        </p:nvSpPr>
        <p:spPr>
          <a:xfrm>
            <a:off x="2112607" y="286740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Α.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PACIFICA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1DF4A6B-63AB-25EC-9083-D564336A7ABC}"/>
              </a:ext>
            </a:extLst>
          </p:cNvPr>
          <p:cNvSpPr/>
          <p:nvPr/>
        </p:nvSpPr>
        <p:spPr>
          <a:xfrm>
            <a:off x="6155107" y="286740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Β.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Therapyside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bbb380d2b2_0_420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2bbb380d2b2_0_420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g2bbb380d2b2_0_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2bbb380d2b2_0_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6818" y="1708146"/>
            <a:ext cx="3265070" cy="3265070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294" name="Google Shape;294;g2bbb380d2b2_0_420"/>
          <p:cNvSpPr txBox="1"/>
          <p:nvPr/>
        </p:nvSpPr>
        <p:spPr>
          <a:xfrm>
            <a:off x="340474" y="2922021"/>
            <a:ext cx="5034900" cy="22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l-GR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Συγχαρητήρια</a:t>
            </a:r>
            <a: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b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Ολοκληρώσατε τη διδασκαλία αυτής της ενότητας!</a:t>
            </a:r>
            <a:endParaRPr sz="2800" dirty="0">
              <a:solidFill>
                <a:srgbClr val="C01E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g2bbb380d2b2_0_420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7" y="934357"/>
            <a:ext cx="5598660" cy="143815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2bbb380d2b2_0_420"/>
          <p:cNvSpPr/>
          <p:nvPr/>
        </p:nvSpPr>
        <p:spPr>
          <a:xfrm>
            <a:off x="3987250" y="6328066"/>
            <a:ext cx="82932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Με τη συγχρηματοδότηση της Ευρωπαϊκής Ένωσης. Οι απόψεις και οι γνώμες που διατυπώνονται εκφράζουν αποκλειστικά τις απόψεις των συντακτών και δεν αντιπροσωπεύουν κατ’ ανάγκη τις απόψεις της Ευρωπαϊκής Ένωσης ή του Ευρωπαϊκού Εκτελεστικού Οργανισμού Εκπαίδευσης και Πολιτισμού (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EACEA). </a:t>
            </a:r>
            <a:r>
              <a:rPr lang="el-GR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Η Ευρωπαϊκή Ένωση και ο 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EACEA </a:t>
            </a:r>
            <a:r>
              <a:rPr lang="el-GR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δεν μπορούν να θεωρηθούν υπεύθυνοι για τις εκφραζόμενες απόψεις.</a:t>
            </a:r>
            <a:endParaRPr sz="1000" dirty="0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bbb380d2b2_0_2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el-GR" sz="4800" b="1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Εταίροι</a:t>
            </a:r>
            <a:endParaRPr sz="48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" name="Google Shape;186;g2bbb380d2b2_0_217"/>
          <p:cNvGrpSpPr/>
          <p:nvPr/>
        </p:nvGrpSpPr>
        <p:grpSpPr>
          <a:xfrm>
            <a:off x="6606686" y="1812884"/>
            <a:ext cx="6096000" cy="1677873"/>
            <a:chOff x="-1066801" y="1523553"/>
            <a:chExt cx="6096000" cy="1677873"/>
          </a:xfrm>
        </p:grpSpPr>
        <p:pic>
          <p:nvPicPr>
            <p:cNvPr id="187" name="Google Shape;187;g2bbb380d2b2_0_2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g2bbb380d2b2_0_217"/>
            <p:cNvSpPr txBox="1"/>
            <p:nvPr/>
          </p:nvSpPr>
          <p:spPr>
            <a:xfrm>
              <a:off x="-1066801" y="2462526"/>
              <a:ext cx="6096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</a:t>
              </a:r>
              <a:r>
                <a:rPr lang="en-US" sz="105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 GELSENKIRCHEN,</a:t>
              </a:r>
              <a:br>
                <a:rPr lang="en-US" sz="105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5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5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ΓΚΕΛΣΕΝΚΙΡΧΕΝ, ΓΕΡΜΑΝΙΑ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www.w-hs.de</a:t>
              </a:r>
              <a:endParaRPr sz="105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9" name="Google Shape;189;g2bbb380d2b2_0_217"/>
          <p:cNvGrpSpPr/>
          <p:nvPr/>
        </p:nvGrpSpPr>
        <p:grpSpPr>
          <a:xfrm>
            <a:off x="3483817" y="4504058"/>
            <a:ext cx="6629400" cy="1738528"/>
            <a:chOff x="2579204" y="1882706"/>
            <a:chExt cx="6629400" cy="1738528"/>
          </a:xfrm>
        </p:grpSpPr>
        <p:pic>
          <p:nvPicPr>
            <p:cNvPr id="190" name="Google Shape;190;g2bbb380d2b2_0_2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g2bbb380d2b2_0_217"/>
            <p:cNvSpPr txBox="1"/>
            <p:nvPr/>
          </p:nvSpPr>
          <p:spPr>
            <a:xfrm>
              <a:off x="2579204" y="2913234"/>
              <a:ext cx="6629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ΒΑΛΕΝΣΙΑ, ΙΣΠΑΝΙΑ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coordina-oerh.com</a:t>
              </a:r>
              <a:endParaRPr sz="10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2" name="Google Shape;192;g2bbb380d2b2_0_217"/>
          <p:cNvGrpSpPr/>
          <p:nvPr/>
        </p:nvGrpSpPr>
        <p:grpSpPr>
          <a:xfrm>
            <a:off x="3020318" y="1776505"/>
            <a:ext cx="6634500" cy="1584350"/>
            <a:chOff x="6639106" y="2919412"/>
            <a:chExt cx="6634500" cy="1584350"/>
          </a:xfrm>
        </p:grpSpPr>
        <p:pic>
          <p:nvPicPr>
            <p:cNvPr id="193" name="Google Shape;193;g2bbb380d2b2_0_2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g2bbb380d2b2_0_217"/>
            <p:cNvSpPr txBox="1"/>
            <p:nvPr/>
          </p:nvSpPr>
          <p:spPr>
            <a:xfrm>
              <a:off x="6639106" y="3949662"/>
              <a:ext cx="663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PROLEPSIS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ΑΘΗΝΑ, ΕΛΛΑΔΑ</a:t>
              </a:r>
              <a:r>
                <a:rPr lang="en-US" sz="1000" b="0" i="0" dirty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1000" b="0" i="0" dirty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www.prolepsis.gr</a:t>
              </a:r>
              <a:endParaRPr sz="1000" b="0" i="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5" name="Google Shape;195;g2bbb380d2b2_0_217"/>
          <p:cNvGrpSpPr/>
          <p:nvPr/>
        </p:nvGrpSpPr>
        <p:grpSpPr>
          <a:xfrm>
            <a:off x="2776075" y="4478327"/>
            <a:ext cx="2543175" cy="1592920"/>
            <a:chOff x="4517932" y="3531206"/>
            <a:chExt cx="2543175" cy="1592920"/>
          </a:xfrm>
        </p:grpSpPr>
        <p:pic>
          <p:nvPicPr>
            <p:cNvPr id="196" name="Google Shape;196;g2bbb380d2b2_0_2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g2bbb380d2b2_0_217"/>
            <p:cNvSpPr txBox="1"/>
            <p:nvPr/>
          </p:nvSpPr>
          <p:spPr>
            <a:xfrm>
              <a:off x="4824413" y="4570169"/>
              <a:ext cx="2236694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 err="1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Μπαντ</a:t>
              </a: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l-GR" sz="1000" b="0" i="0" dirty="0" err="1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Μέργκεντχαϊμ</a:t>
              </a: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, ΓΕΡΜΑΝΙΑ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www.media-k.eu</a:t>
              </a:r>
              <a:endParaRPr sz="10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8" name="Google Shape;198;g2bbb380d2b2_0_217"/>
          <p:cNvGrpSpPr/>
          <p:nvPr/>
        </p:nvGrpSpPr>
        <p:grpSpPr>
          <a:xfrm>
            <a:off x="2859813" y="1422238"/>
            <a:ext cx="1973300" cy="2726550"/>
            <a:chOff x="9320178" y="2976204"/>
            <a:chExt cx="1973300" cy="2726550"/>
          </a:xfrm>
        </p:grpSpPr>
        <p:pic>
          <p:nvPicPr>
            <p:cNvPr id="199" name="Google Shape;199;g2bbb380d2b2_0_21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g2bbb380d2b2_0_217"/>
            <p:cNvSpPr txBox="1"/>
            <p:nvPr/>
          </p:nvSpPr>
          <p:spPr>
            <a:xfrm>
              <a:off x="9331178" y="5148654"/>
              <a:ext cx="1962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ΑΡΕΤΖΟ, ΙΤΑΛΙΑ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www.oxfamitali</a:t>
              </a:r>
              <a:r>
                <a:rPr lang="el-GR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Α.</a:t>
              </a: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org/</a:t>
              </a:r>
              <a:endParaRPr sz="10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1" name="Google Shape;201;g2bbb380d2b2_0_217"/>
          <p:cNvGrpSpPr/>
          <p:nvPr/>
        </p:nvGrpSpPr>
        <p:grpSpPr>
          <a:xfrm>
            <a:off x="-1974174" y="1729933"/>
            <a:ext cx="6952500" cy="1601717"/>
            <a:chOff x="-1240501" y="3160643"/>
            <a:chExt cx="6952500" cy="1601717"/>
          </a:xfrm>
        </p:grpSpPr>
        <p:pic>
          <p:nvPicPr>
            <p:cNvPr id="202" name="Google Shape;202;g2bbb380d2b2_0_21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g2bbb380d2b2_0_217"/>
            <p:cNvSpPr txBox="1"/>
            <p:nvPr/>
          </p:nvSpPr>
          <p:spPr>
            <a:xfrm>
              <a:off x="-1240501" y="4208260"/>
              <a:ext cx="6952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UNIVERSITAT DE VALENCIA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ΒΑΛΕΝΣΙΑ, ΙΣΠΑΝΙΑ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www.uv.es</a:t>
              </a:r>
              <a:endParaRPr sz="10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4" name="Google Shape;204;g2bbb380d2b2_0_217"/>
          <p:cNvSpPr txBox="1"/>
          <p:nvPr/>
        </p:nvSpPr>
        <p:spPr>
          <a:xfrm>
            <a:off x="5662539" y="3702651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dirty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CONNEXIONS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ΑΘΗΝΑ, ΕΛΛΑΔΑ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www.connexions.gr</a:t>
            </a:r>
            <a:r>
              <a:rPr lang="en-US" sz="1100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dirty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" name="Google Shape;205;g2bbb380d2b2_0_21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8861" y="4109931"/>
            <a:ext cx="2083037" cy="13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bbb380d2b2_0_21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766354" y="4519731"/>
            <a:ext cx="2158782" cy="88606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bbb380d2b2_0_217"/>
          <p:cNvSpPr txBox="1"/>
          <p:nvPr/>
        </p:nvSpPr>
        <p:spPr>
          <a:xfrm>
            <a:off x="5662539" y="5551538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AMSED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ΣΤΡΑΣΒΟΥΡΓΟ, ΓΑΛΛΙΑ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www.amse</a:t>
            </a:r>
            <a:r>
              <a:rPr lang="el-GR" sz="1100" u="sng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Δ.</a:t>
            </a:r>
            <a:r>
              <a:rPr lang="en-US" sz="1100" u="sng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</a:t>
            </a:r>
            <a:r>
              <a:rPr lang="en-US" sz="1100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dirty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g2bbb380d2b2_0_217"/>
          <p:cNvSpPr txBox="1"/>
          <p:nvPr/>
        </p:nvSpPr>
        <p:spPr>
          <a:xfrm>
            <a:off x="-1620848" y="5467837"/>
            <a:ext cx="5665726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dirty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RESET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ΚΥΠΡΟΣ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www.resetcy.com</a:t>
            </a:r>
            <a:r>
              <a:rPr lang="en-US" sz="1100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100" b="0" i="0" dirty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9" name="Google Shape;209;g2bbb380d2b2_0_217" descr="Εικόνα που περιέχει γραφικά, κείμενο, γραφιστική, γραμματοσειρά&#10;&#10;Περιγραφή που δημιουργήθηκε αυτόματα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37502" y="3609276"/>
            <a:ext cx="2687298" cy="8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bbb380d2b2_0_217" descr="A close up of a 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67150" y="1608940"/>
            <a:ext cx="25431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bbb380d2b2_0_21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49707" y="1129701"/>
            <a:ext cx="1971950" cy="223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bbb380d2b2_0_347"/>
          <p:cNvSpPr txBox="1">
            <a:spLocks noGrp="1"/>
          </p:cNvSpPr>
          <p:nvPr>
            <p:ph type="title"/>
          </p:nvPr>
        </p:nvSpPr>
        <p:spPr>
          <a:xfrm>
            <a:off x="838199" y="626383"/>
            <a:ext cx="10889343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ill Sans"/>
              <a:buNone/>
            </a:pPr>
            <a:r>
              <a:rPr lang="el-GR" sz="5400" dirty="0"/>
              <a:t>Συνεδρία αυτόνομης μάθησης: Περιεχόμενο</a:t>
            </a:r>
            <a:endParaRPr sz="5400" dirty="0"/>
          </a:p>
        </p:txBody>
      </p:sp>
      <p:pic>
        <p:nvPicPr>
          <p:cNvPr id="218" name="Google Shape;218;g2bbb380d2b2_0_347"/>
          <p:cNvPicPr preferRelativeResize="0"/>
          <p:nvPr/>
        </p:nvPicPr>
        <p:blipFill rotWithShape="1">
          <a:blip r:embed="rId3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2bbb380d2b2_0_347"/>
          <p:cNvSpPr txBox="1"/>
          <p:nvPr/>
        </p:nvSpPr>
        <p:spPr>
          <a:xfrm>
            <a:off x="1512006" y="2196661"/>
            <a:ext cx="4431600" cy="461624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Κουίζ και αυτοαξιολόγηση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1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el-GR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Τι μπορούν να κάνουν οι εφαρμογές ψυχικής υγείας για μας;</a:t>
            </a:r>
            <a:endParaRPr sz="2000" b="1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71"/>
          <p:cNvSpPr txBox="1"/>
          <p:nvPr/>
        </p:nvSpPr>
        <p:spPr>
          <a:xfrm>
            <a:off x="2112607" y="1987414"/>
            <a:ext cx="244073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el-GR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Δύο απαντήσεις είναι σωστές!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EE59CFF-8940-20E5-2237-E160BDF87D4F}"/>
              </a:ext>
            </a:extLst>
          </p:cNvPr>
          <p:cNvSpPr/>
          <p:nvPr/>
        </p:nvSpPr>
        <p:spPr>
          <a:xfrm>
            <a:off x="2112607" y="371789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Γ.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Να μας βοηθήσουν στα αθλήματα</a:t>
            </a:r>
            <a:endParaRPr lang="el-GR" sz="1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11">
            <a:extLst>
              <a:ext uri="{FF2B5EF4-FFF2-40B4-BE49-F238E27FC236}">
                <a16:creationId xmlns:a16="http://schemas.microsoft.com/office/drawing/2014/main" id="{00510E85-D417-4433-4A1A-BF5BD1873B32}"/>
              </a:ext>
            </a:extLst>
          </p:cNvPr>
          <p:cNvSpPr/>
          <p:nvPr/>
        </p:nvSpPr>
        <p:spPr>
          <a:xfrm>
            <a:off x="2112607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Να μας βοηθήσουν να παρακολουθούμε τις αλλαγές στη διάθεσή μας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1BDEC5E-601B-0C4C-C6C8-E07E1DC3AB2F}"/>
              </a:ext>
            </a:extLst>
          </p:cNvPr>
          <p:cNvSpPr/>
          <p:nvPr/>
        </p:nvSpPr>
        <p:spPr>
          <a:xfrm>
            <a:off x="6134025" y="371789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Δ.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Να μας βοηθήσουν να παρακολουθούμε τις διατροφικές μας συνήθειες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 11">
            <a:extLst>
              <a:ext uri="{FF2B5EF4-FFF2-40B4-BE49-F238E27FC236}">
                <a16:creationId xmlns:a16="http://schemas.microsoft.com/office/drawing/2014/main" id="{D573ECA5-D061-E3A2-D544-F4DE92BB1BA6}"/>
              </a:ext>
            </a:extLst>
          </p:cNvPr>
          <p:cNvSpPr/>
          <p:nvPr/>
        </p:nvSpPr>
        <p:spPr>
          <a:xfrm>
            <a:off x="6134025" y="247930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Β.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l-GR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Να μας βοηθήσουν στην αναζήτηση ψυχολογικής υποστήριξης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0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1"/>
          <p:cNvSpPr/>
          <p:nvPr/>
        </p:nvSpPr>
        <p:spPr>
          <a:xfrm>
            <a:off x="2112607" y="1030212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el-GR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Τι μπορεί να συμβεί αν δεν διαχειριζόμαστε σωστά τα συναισθήματά μας;</a:t>
            </a:r>
            <a:endParaRPr sz="2000" b="1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29;p71"/>
          <p:cNvSpPr txBox="1"/>
          <p:nvPr/>
        </p:nvSpPr>
        <p:spPr>
          <a:xfrm>
            <a:off x="2112607" y="1987414"/>
            <a:ext cx="268468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Μόνο μια απάντηση είναι σωστή!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85E877E6-6973-92FC-B965-7EC308A127BD}"/>
              </a:ext>
            </a:extLst>
          </p:cNvPr>
          <p:cNvSpPr/>
          <p:nvPr/>
        </p:nvSpPr>
        <p:spPr>
          <a:xfrm>
            <a:off x="6134637" y="247482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Β.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Μπορεί να οδηγήσει σε ψυχικές διαταραχές, όπως άγχος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192FB93-D928-354D-E645-AE6B99F3DEAE}"/>
              </a:ext>
            </a:extLst>
          </p:cNvPr>
          <p:cNvSpPr/>
          <p:nvPr/>
        </p:nvSpPr>
        <p:spPr>
          <a:xfrm>
            <a:off x="2112607" y="371789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Γ.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Μπορεί να χάσουμε τη δουλειά μας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FCA2CEA-46EA-A465-A278-DCE7EB450080}"/>
              </a:ext>
            </a:extLst>
          </p:cNvPr>
          <p:cNvSpPr/>
          <p:nvPr/>
        </p:nvSpPr>
        <p:spPr>
          <a:xfrm>
            <a:off x="6141607" y="371789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Δ.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Μπορεί να οδηγήσει σε κακή διατροφή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A785D95-5E33-F373-7BA9-1E62CE47698D}"/>
              </a:ext>
            </a:extLst>
          </p:cNvPr>
          <p:cNvSpPr/>
          <p:nvPr/>
        </p:nvSpPr>
        <p:spPr>
          <a:xfrm>
            <a:off x="2112607" y="247482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Α.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Δεν έχει επιπτώσεις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4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1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el-GR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Πώς μπορεί να μας βοηθήσει ο έλεγχος της αναπνοής;</a:t>
            </a:r>
            <a:endParaRPr sz="2000" b="1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29;p71"/>
          <p:cNvSpPr txBox="1"/>
          <p:nvPr/>
        </p:nvSpPr>
        <p:spPr>
          <a:xfrm>
            <a:off x="2112607" y="1987414"/>
            <a:ext cx="275094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Μόνο μια απάντηση είναι σωστή!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A1E17F1D-0198-3126-EA30-472FE5F1EDBE}"/>
              </a:ext>
            </a:extLst>
          </p:cNvPr>
          <p:cNvSpPr/>
          <p:nvPr/>
        </p:nvSpPr>
        <p:spPr>
          <a:xfrm>
            <a:off x="2105025" y="393321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Γ.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Στον έλεγχο των συναισθημάτων μας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331D6A4-34A6-A6D7-6450-E616B48339D2}"/>
              </a:ext>
            </a:extLst>
          </p:cNvPr>
          <p:cNvSpPr/>
          <p:nvPr/>
        </p:nvSpPr>
        <p:spPr>
          <a:xfrm>
            <a:off x="6134025" y="393072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Δ.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Στην παρακολούθηση των διατροφικών μας συνηθειών</a:t>
            </a:r>
            <a:endParaRPr lang="es-E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2703C3A-F246-75C3-5AE7-342F40E45AB3}"/>
              </a:ext>
            </a:extLst>
          </p:cNvPr>
          <p:cNvSpPr/>
          <p:nvPr/>
        </p:nvSpPr>
        <p:spPr>
          <a:xfrm>
            <a:off x="6134025" y="247483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Β.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Στην αναζήτηση ψυχολογικής υποστήριξης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5B4B4AB-A00F-FD24-E4F9-9D0952911ACD}"/>
              </a:ext>
            </a:extLst>
          </p:cNvPr>
          <p:cNvSpPr/>
          <p:nvPr/>
        </p:nvSpPr>
        <p:spPr>
          <a:xfrm>
            <a:off x="2112607" y="247234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Α.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Στην παρακολούθηση των παλμών μας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9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1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l-GR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Ποια εφαρμογή βοηθά</a:t>
            </a:r>
            <a:r>
              <a:rPr lang="en-US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000" b="1" i="0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στην αναζήτηση ψυχολογικής υποστήριξης</a:t>
            </a:r>
            <a:r>
              <a:rPr lang="el-GR" sz="2000" b="1" i="0" u="sng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000" b="1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71"/>
          <p:cNvSpPr txBox="1"/>
          <p:nvPr/>
        </p:nvSpPr>
        <p:spPr>
          <a:xfrm>
            <a:off x="2112607" y="1987414"/>
            <a:ext cx="271118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Μόνο μια απάντηση είναι σωστή!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7DF50AE6-65EB-0246-D866-AF8663AEB411}"/>
              </a:ext>
            </a:extLst>
          </p:cNvPr>
          <p:cNvSpPr/>
          <p:nvPr/>
        </p:nvSpPr>
        <p:spPr>
          <a:xfrm>
            <a:off x="6134025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Δ.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Therapyside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6085474-7F85-0049-76BE-42149E52006C}"/>
              </a:ext>
            </a:extLst>
          </p:cNvPr>
          <p:cNvSpPr/>
          <p:nvPr/>
        </p:nvSpPr>
        <p:spPr>
          <a:xfrm>
            <a:off x="2105025" y="372744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Γ.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OPTIMISM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3DDFB07-B88A-D7E3-5921-DBEC2756D125}"/>
              </a:ext>
            </a:extLst>
          </p:cNvPr>
          <p:cNvSpPr/>
          <p:nvPr/>
        </p:nvSpPr>
        <p:spPr>
          <a:xfrm>
            <a:off x="6134025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Β.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PACIFICA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097A0A3-116F-5CE6-9EB7-14F84A0F2D8E}"/>
              </a:ext>
            </a:extLst>
          </p:cNvPr>
          <p:cNvSpPr/>
          <p:nvPr/>
        </p:nvSpPr>
        <p:spPr>
          <a:xfrm>
            <a:off x="2112607" y="247967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Α.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Therapy 2.0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3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l-GR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Ποια εφαρμογή βοηθά στην</a:t>
            </a:r>
            <a:r>
              <a:rPr lang="en-US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000" b="1" i="0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παρακολούθηση των αλλαγών στη διάθεση;</a:t>
            </a:r>
            <a:endParaRPr sz="2000" b="1" i="0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73"/>
          <p:cNvSpPr txBox="1"/>
          <p:nvPr/>
        </p:nvSpPr>
        <p:spPr>
          <a:xfrm>
            <a:off x="2112606" y="1987414"/>
            <a:ext cx="276419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Μόνο μια απάντηση είναι σωστή!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3D9F2DB9-820C-7A53-A1F9-703E5DC96488}"/>
              </a:ext>
            </a:extLst>
          </p:cNvPr>
          <p:cNvSpPr/>
          <p:nvPr/>
        </p:nvSpPr>
        <p:spPr>
          <a:xfrm>
            <a:off x="2117904" y="410024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Γ.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Moodlog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6563E26-F3C0-43E0-C6E4-17D88FDD2A58}"/>
              </a:ext>
            </a:extLst>
          </p:cNvPr>
          <p:cNvSpPr/>
          <p:nvPr/>
        </p:nvSpPr>
        <p:spPr>
          <a:xfrm>
            <a:off x="6146904" y="410024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Δ.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Therapy 2.0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9987288-9291-A424-A508-8D553BAB2776}"/>
              </a:ext>
            </a:extLst>
          </p:cNvPr>
          <p:cNvSpPr/>
          <p:nvPr/>
        </p:nvSpPr>
        <p:spPr>
          <a:xfrm>
            <a:off x="6146904" y="285246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Β.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PACIFICA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E70CB3B-882E-7EB3-F31B-DDEDAA3C6677}"/>
              </a:ext>
            </a:extLst>
          </p:cNvPr>
          <p:cNvSpPr/>
          <p:nvPr/>
        </p:nvSpPr>
        <p:spPr>
          <a:xfrm>
            <a:off x="2125486" y="285246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Α.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BREATHE2RELAX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5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l-GR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Ποια εφαρμογή βοηθά</a:t>
            </a:r>
            <a:r>
              <a:rPr lang="en-US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000" b="1" i="0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στη διαχείριση του </a:t>
            </a:r>
            <a:r>
              <a:rPr lang="el-GR" sz="2000" b="1" i="0" strike="noStrike" cap="none" dirty="0" err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μετατραυματικού</a:t>
            </a:r>
            <a:r>
              <a:rPr lang="el-GR" sz="2000" b="1" i="0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 στρες;</a:t>
            </a:r>
            <a:endParaRPr sz="2000" b="1" i="0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5"/>
          <p:cNvSpPr txBox="1"/>
          <p:nvPr/>
        </p:nvSpPr>
        <p:spPr>
          <a:xfrm>
            <a:off x="2112607" y="1987414"/>
            <a:ext cx="283045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Μόνο μια απάντηση είναι σωστή!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56551DC9-6744-1B88-C3C4-B1FFA8A6BABC}"/>
              </a:ext>
            </a:extLst>
          </p:cNvPr>
          <p:cNvSpPr/>
          <p:nvPr/>
        </p:nvSpPr>
        <p:spPr>
          <a:xfrm>
            <a:off x="2105026" y="401176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Γ.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PTSD COACH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FE99D1C-C361-0F38-AAFF-3A594D1287B1}"/>
              </a:ext>
            </a:extLst>
          </p:cNvPr>
          <p:cNvSpPr/>
          <p:nvPr/>
        </p:nvSpPr>
        <p:spPr>
          <a:xfrm>
            <a:off x="6134026" y="401176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Δ.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Therapy 2.0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9D3F811-A998-B4BA-AD64-D09AA08AD4E7}"/>
              </a:ext>
            </a:extLst>
          </p:cNvPr>
          <p:cNvSpPr/>
          <p:nvPr/>
        </p:nvSpPr>
        <p:spPr>
          <a:xfrm>
            <a:off x="6134026" y="276399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Β.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OPTIMISM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1C0A766-67EB-EDDB-05D4-58C9D8FE358E}"/>
              </a:ext>
            </a:extLst>
          </p:cNvPr>
          <p:cNvSpPr/>
          <p:nvPr/>
        </p:nvSpPr>
        <p:spPr>
          <a:xfrm>
            <a:off x="2112608" y="276399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Α.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BREATHE2RELAX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10 3 SELF-LEARNING IZ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PdNt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A9021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D3Tb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A9021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A9021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A9021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APdNtYFQaV5GsAAABvAAAAHAAAAHVuaXZlcnNhbC9sb2NhbF9zZXR0aW5ncy54bWwNyrEKwkAMANC9XxEySB3Uugn2rpujCK0fENogB7mk9ELRv/e2N7x++GaBnbeSTANezx0C62xL0k/A9/Q43RCKky4kphxQDWGITS82k4zsXmOBVejH28S5wvlJuc4XqbOkAu1B/B6PeInNH1BLAwQUAAIACAAQdNtY9XSmfq0RAACrOQAAFwAAAHVuaXZlcnNhbC91bml2ZXJzYWwucG5n7VsLWJJn37e31dbK/NauzV4r2LXa9r3rLXNm5gFYa9OsNXdqVobUXFlaoENBEXhWLX13EFat2XTC3s4HgU4GgkCLJZUan5ZgcspQUREQER7OfA+KqXvffd91fYfr+65deOn13MD9//3/9+9/uP8Pj/dX77+XGv5s1LNhYWHhaeve/jAsbAY2LGz658/MhN4ZHvrwV+gyDf9h6lth7HsL+6EXT+Ws2bgmLOwyfbZnxwzo9az8dVvwYWFzJYG/aVLcuc/CwhLeTHt7zcfFWUZ1K51VitZafMS4jQ3/drw4+/6vC0ZuLvj02z3rN248ebzx+PaGoQOd2zNpUV8j3n5HebDnVNnzb9Fm1K069f60pTl5ET8/XvNyoo2bIOsvPysOL6XYiRGxV7M43TVbYg1b8nbZLT/uQlI2WyMgk6Ef3kdzuKMD4rddLwauj2gxqj8FBqqYsszA9YukxvzZgUG+dD52WmBgmi9ZFrjeWJTNmzEKkv37IJHhXGAkFViSdgT6HXkkeKAQ2euqOeSepfG4BktjC8bXg1nPH5bLDthid3j37kYnj0omf1ZpggMgESBae6KBkiTNOr5JLiuzxZ7YMarzGehj9pVjIy1bUYujRg39Ir/fd3lB7pK/5I2ZeaDrk7bC8FFL31yhWl/FDgqWZabdjxuz95f8pXv4ZaMmvzQf+8pGxYpR3U9JWKf6g6DbecdWoiWjBPzLHO6RM/+/wb/s77K3nkyNh/sdUlwWxdZeXYmhbmmbvqfmvkGVpXeYVLKg6hUIlWj47lI60yrzDcqwIlc7Zz3pJRaeVKM0LNTWuLcEzTpTrizaqcGOHB5ZsXWyPGR6YdrYMPO/MGafjSZ3zY43l2rdWCoUHiMsqkcKeHoPwj2P7A70pIknZRQTPl7rFmpLrTVaZ42S2ldO3e3m4SfmwKiG9cq4ZvZ+eyRgiYSLARV3prqo3cg3nwVcZ8VdBYIx0rg38pciPPLN7payhwsJGIgeY0zqZBit36v1O3bOG16vxOddolRdxIaPCW4n8Y6dCtL9bgTX8LUoGnA2HTG9z/QO5uB83em+z0ox9pVSFp5MNOUEXXcchoUjSNcWlS6huF0SlEdSTQc8unjApwdEQqDunrqo2fXjJYF/9yJuEnh1Ah2AmGgYk+p+DVVi7YoAHL0g4Ae5INC/AcN39qWiXI7jKO99lBqGv3bPoq5nBsNiB4mHloGNC3Dr+NnCkbYN8WLXRbGr+Cd0hgYGB4x1CizS8UsEUoSrozW5Zb+1VnGMIric2sblFm0y4rxynNpzM9pzkzvoNQN+nY4ou/obVd6DKMdBY8fifuy1e62RWcVdLKpRQTX2EqG8xVFNeqqpN4fam6MZQJhLZC2RYscto46op8qfxCrBW3BS7DOIfyiUuZpzkHjr8yjL8/EoezbKzisqpQySVYnSKQL2bLi7wx8/so4Pp7juM0XOw3DnYSlLKciWJ4imkAh33k7F+h6btSKXJV3l6d0gplh9ER5Xi9jdA6bxy1lWYo3UQM7S26Kwit/IRlP61sabS8wcVYMb4c9qm55bo+AAULhGiz3D9skp5BsGHO3GvsX9PlAZ7aeNIjxaBUGIh3BawSLyErVfvokbDDFovqkRlhbx2ijhN5ZBqc1fEhzzWF32VF9/0sgNpZeokBjaMzBqxpMkxOJ5FK9NYXuz1HIrkutX24ZII32t9knJ2P52mdKwh6hhTpSQ5/+M5ZxVlwAT1WPjZzwhg6D31j8pHHGHu+ykzhpQHwIKAf0fABUukxijRWAGVuPfj9FqiCYF1YrCoZDtrkS54qrAXHI9ySx7suVd/Kqzy16pAeE4X18ss3QgZgT0u/0851GZ2B7OonO4Le/zkX6TLj2XQtPhe43oJpNOW2tVHJUViDheBrNuqvIHc7h5hR4UlNm90T6fH8sgfEFu2/wwi8JP0amlzI9pddqBAeVO0IKTOw13zDYycyy/p8Wqck/s4nnTxd4uKS76zy8xCwf588D5HyiMcRdELi3SIu+oN2WaOTQpMAxQB3o5Yle7VFYPwycrWk0xBmOMiu22FsB9HHiJwVFUmmBKEjFOqo+JBBy9Y5vUygLpdBbXibMcplMHWXqtd8HGuqk0MHrisLLp3fGGNGmvVGHUeePY7DV49EOBBsMCFQUGe+Jypr5vD+woV7FCkKKIS+HQmeXKuJc4MfZitlrfok+6q7+tvFg0SGrmCxl4Cs3my6Usa3nhdvp9UwNqolF5ld/SRQi/YDC+znkXwchWI9m9aNZzRYjeYmjTEtMQANm2kn5HmbcandHce7mJJGCzEQBDJ9oL2roLSkrraAiRPu4Bsl/UPzVaWtGCx3Zyc8EMI/91W/GPB4qaE1fRm0Tt2cN2y7wZ0uyMpgKVZd4zW2ClC4k+h2WhfszWAgwSHCju/9s/oMGxdLlU8Td+SktR6SJB0vLSNggpap+Mc1SwUGpkaxBcN4mmX63N6gHrkzmVKau5U/l8FWpyigyk8weSe/vIgyadPlv+c8m3VQYjxuP117DdGfrK+atdu+hbZGIkg6tQNNASYGJTJg1UUKQvXDI4CRkSk4hBpvXwhonHtHrSj2VFh4YKtBaLvnUqn6Qfugjo81Vre7E3khPhArfDebyotOKnVOfWawa7q8OZ+/A1xC6KZ/UqHEduGIBJmZwbaCmMmVfkI6fqOTlqpClTMmhx2HyJuxBmvrDxEdlHVhUKrL5tT7rIqr4tZZlqTqjyhID+8ECq3vyL5cok3y2xygd1TXkT4jdH8t0M0DdMGDxc6M/UgxNpGOgiT/uHhwlD/+yTOgWsfuAT0hcsK6lGOymvoNug9hwUKI2P9rlwWCk8DeQUITlWElFkzg1qtEL3YWjif/ueMD9TYsR5GnF9+7luM9tQGwThJqhEPpeB9LPQ8fgbpd/EvzeZusydT/TmvixhXZlM9CdbJmrD7fyLtZPZ3CSfqE1vqF6fwv2xSQVyDvduSN1/rK6wRWLM4wgJ1q/SPRq7CF250H93KWcviqqYpBedqGJbhtFm18NqrthbDgdlGosMh7SdT99Hb5F/V5K8q46RTVTtI5A3CtyEHot24LJ/KMnXatcRhRNmfBCr8nUnAQOsi+lQy6Ex0RBbJSYiBQRVDSNt5bAIRrTIsV+KI0o1u2RvqKgXL+LCuenbRy2FJQZ2IXnl+uIqC36RleJ3MPeaM1lrQLXZp6BnnjRZLHEOEXgIQ/JY4ubCs80uR4FnwOHIRd8RpLQ3AEJABSRrW4+K7HF3YdKFMqbWwEdxorIwYIGHXyMxOg0lVUu/F6MnNytFPPTiHi7/MSG80vC1Mq6KYc6c3qekPnoajpJFpSiM2f+KXqznnyAKxYkzO+IYbLlU3idgJJmbpLXQvq8l+Yt9OpE6XyC6l2xy8KF2x9FAIQMl7xTM5Rq0ORUNUrwRqUefn3DFyF8lRv7nhRXf5X2nUjNZBfjw03mPth0cjLkGW2woUBVsGuALaQgk9VqZxtouMCTQCoooiLw3Eaam/UXh5/I+VqsrWdny/FJfMYzJVeiRjV0ns3kIXwUBVN+aFCjGfMHMO3G1vX2ulSwp67B1foriXD2Ww02V8vgLVhOz82hCg8hTNezAEbT1ugvKODsset93Ur3R40mVKkS0TP97ho6/0oUbJpFVBfUHywQpLQ0k2xG5jr4DX3G85NDe67QEdjNi6+IBZ26H7Y2nSm4ZjzY+tOrvuhkPYhrYSylWR4MwRUkWKjfN5eo54PLJHVwhD5GijPue/cHwbgq54oIghkghhzOlbsNxXc9cuZFcoSpSxcjZS/GyjCtsuR41swNqtdi6Cx1xZ9gc/WqCGjlTbtVvlQkXYBV4GEZi8UjBemisv1eJ2wz2tN80iHRujKzS/yKRNaknOy0xRqEU20tMvJeLQP41vbTWslLaFPcnvTfhc7bF7nCQGDZLEQBjZrSyl2Ks9QpjQxRBfU9aw/keXcP0F3s7yWyrla1PpKEw+wW0FnM2mGBeP5GYJ3Kcus9Ixf+7RaNqPlZrYzOFzl9fo+JKtQKtlwPnCtKJnH/MxQUawHIrQkUe+IhJMtiXchqG5ZQypXvTpL6sDfLtFjda60VoV9yGSYwDRpy/Syox8XFCAIZVSOWXBImNWeqaSatoyXdHiHVwYZyITWddts//VGufjiq2aiKp/RY3R2jvjJ/DNXjNbqm/m7WDqF6l0bAmS294pbZrlRZVprQaocgw1OVjSP1rcWquBmW6rz43qXZVQwmDQx8WaNjyF7hlSsFks6+XKxumLjlJxVZcRGhQEVwD/dgisCcfkqtMXQ1hXpxyd+UfXOT3sCqTN5v1+QLfioekWV/aLtvKmz/nobPNpEE+zhYgg31DmD0lAz6J4IY2lD+0OqiZGeiyDzdF4/wCQ+J4y7YvnHuEffaP9HV8CDwEHgIPgYfAQ+Ah8BB4CDwEHgIPgYfAQ+Ah8BB4CDwEHgIPgYfAQ+Ah8BD4Hwy88ZaENXruo22tyabAAPhZJYmCwylHrjS+M3aARLs7vm3dh8HHTskH1esWpwUfGA3NISyuWBJ8snQjtqNi5ZHvg9Cy7b8nxB1swjiV1UTxiKslKcvh0YncGC8nSWGpY3HwFGFFnhNJnEBVnUhHuQZaQKEhVvmchX1dpLEVYR5vFcl2TuDfWEbSu+H7UiUCjYsfXbBMq7+yYM/4CZNHLxobb7rbXiHQxdHo3MlCneGHwNMbBmEAhv8Ae+rwqdoCS74g65z7kNb5WBdpoiplANY93XREjq/Vb5U9FD2zOmBPpEBbYd5Q2YHwiQrPjy5Ld6LL3lrp660XXXKQTLaEwH+f/r3TiyRj+L+aLJAKY0pU2t2oyHCu2WVDKX1vVu+lzIUmFZ8jiGdrK5dfLvVQ+j8cp9xobei0756YEO/V5IiHe2M1ySJh0i4+ZC+qdR9ZW9k5SvbyKCwR1cxIDTjjfSM1QnQtwGu1zG4TvxNrid/NODMq4Mqy4rprgW/UBbK206M+q8iBYZndW7I+CYQK7ILa/EvliB2wirXkM5zSAJv0Uhj6U9BxXg7+JBffMfGuB5ch28mjyBU3oVD6ojwXLB16heJqzYCkqqszkM4MZTYjA+KGesUmhAfEjo+L6STG2WLrLWNB5VOQwoh2E/jo7D7vPcrm6Mj8BcA3rwogqo6yzAjMGzs+pa8OOiQGqWLDq2Qu1Adh4+ruj9Aikf7eWLKaBBBV1sF5Amk62ODbuLxu1OXfhnPhLqEfnJFs8HPggdD7WKA9yDyD029YsjCwHn2rtfjOl0GjFkuMlqrrBuMO76W90swg40+jNpqp/bZ4Zpch8l2hUY/iIkwlhK/UurOZ/pnOz2cZtLuJqtPBUCru7bJ7ym/Lm5bUQoYOH5k17ghqJ0MP7yZVBbxbKDO83j1OX7LKtPWg8WrDvWVPrLuudz5dP+aph1bP2n1B3zKa8gWGI/5ZT49PjO6vMQMjvbEU9VXf/qENgej6iGVOYAFH1QXjQtidPDTA2wu2zUp3AduCoQgj73E+fZPZg2ve1gklAnM3heOcBy3kU6Lq6ngQ10dwzcVdVhzSZfDfP5Rdi8Yp3HpdxkRgxWUhXW3aBue38fFwRwcTR682Bci/JlJIXPHFsJO2YGBl1j8meKddlUTlKdwG45Uk2HiA/SbZ8jgF1bp9nYtmj8fD1CTl1XURjgEWy6Wkub8HMOq9HEH2tPFVTk047hsq5J5raIJ0OpTta+vcCIeoEHIjlLxBqmyn5zFWjXpdY7cylb7lZEUmBnyF3ePeNraUb8qU5lJFznXUg1czmdNHzbBJBURxhNbGGEmVMruf1CHebp6wAs5viVgXOGgXDaP047A9N8/dkSsEItOGbU1g/eB4EZC5y6GyMi9wQu/oaG0LFEE7USeQuxIVCiXvBzN+HBLNUESoc5zTRqPKOFbUto2dvBvyjwGObQE5Q40LcHvLo9K2spjPjZdjR6dCdH1R3pI9ddSUlcGq3Ifz23E43wDHl5vUuY5/Ty770nb17zv/8wOC/xOnDP8SH++PfDZvb8aPxOaywDtp77z3Nvut7Qf+HVBLAwQUAAIACAAQdNtYOp3ncEsAAABrAAAAGwAAAHVuaXZlcnNhbC91bml2ZXJzYWwucG5nLnhtbLOxr8jNUShLLSrOzM+zVTLUM1Cyt+PlsikoSi3LTC1XqACKAQUhQEmhEsg1QnDLM1NKMoBCBhYWCMGM1Mz0jBJbJQtDM7igPtBMAFBLAQIAABQAAgAIAKl+UE82YVgCRwMAAOEJAAAUAAAAAAAAAAEAAAAAAAAAAAB1bml2ZXJzYWwvcGxheWVyLnhtbFBLAQIAABQAAgAIAA9021i1N/SoHAUAAOETAAAdAAAAAAAAAAEAAAAAAHkDAAB1bml2ZXJzYWwvY29tbW9uX21lc3NhZ2VzLmxuZ1BLAQIAABQAAgAIAA9021gVHmAbowAAAH8BAAAuAAAAAAAAAAEAAAAAANAIAAB1bml2ZXJzYWwvcGxheWJhY2tfYW5kX25hdmlnYXRpb25fc2V0dGluZ3MueG1sUEsBAgAAFAACAAgAD3TbWHRJNR88BAAADBUAACcAAAAAAAAAAQAAAAAAvwkAAHVuaXZlcnNhbC9mbGFzaF9wdWJsaXNoaW5nX3NldHRpbmdzLnhtbFBLAQIAABQAAgAIAA9021g3i4dqewMAAKwMAAAhAAAAAAAAAAEAAAAAAEAOAAB1bml2ZXJzYWwvZmxhc2hfc2tpbl9zZXR0aW5ncy54bWxQSwECAAAUAAIACAAPdNtYpq9WIzYEAACWFAAAJgAAAAAAAAABAAAAAAD6EQAAdW5pdmVyc2FsL2h0bWxfcHVibGlzaGluZ19zZXR0aW5ncy54bWxQSwECAAAUAAIACAAPdNtYJg9+6LABAABvBgAAHwAAAAAAAAABAAAAAAB0FgAAdW5pdmVyc2FsL2h0bWxfc2tpbl9zZXR0aW5ncy5qc1BLAQIAABQAAgAIAA9021gVBpXkawAAAG8AAAAcAAAAAAAAAAEAAAAAAGEYAAB1bml2ZXJzYWwvbG9jYWxfc2V0dGluZ3MueG1sUEsBAgAAFAACAAgAEHTbWPV0pn6tEQAAqzkAABcAAAAAAAAAAAAAAAAABhkAAHVuaXZlcnNhbC91bml2ZXJzYWwucG5nUEsBAgAAFAACAAgAEHTbWDqd53BLAAAAawAAABsAAAAAAAAAAQAAAAAA6CoAAHVuaXZlcnNhbC91bml2ZXJzYWwucG5nLnhtbFBLBQYAAAAACgAKAAYDAABsKwAAAAA="/>
  <p:tag name="ISPRING_LMS_API_VERSION" val="SCORM 1.2"/>
  <p:tag name="ISPRING_ULTRA_SCORM_COURSE_ID" val="A2BD8710-F3BB-4104-BD88-C03F59F7B880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EL\\Greek\\Greek\\ETA 1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10 3 SELF-LEARNING IZ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568</Words>
  <Application>Microsoft Office PowerPoint</Application>
  <PresentationFormat>Ευρεία οθόνη</PresentationFormat>
  <Paragraphs>104</Paragraphs>
  <Slides>12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12</vt:i4>
      </vt:variant>
    </vt:vector>
  </HeadingPairs>
  <TitlesOfParts>
    <vt:vector size="23" baseType="lpstr">
      <vt:lpstr>Calibri</vt:lpstr>
      <vt:lpstr>Calibri Light</vt:lpstr>
      <vt:lpstr>Noto Sans Symbols</vt:lpstr>
      <vt:lpstr>Roboto</vt:lpstr>
      <vt:lpstr>Gill Sans</vt:lpstr>
      <vt:lpstr>Arial</vt:lpstr>
      <vt:lpstr>Abadi Extra Light</vt:lpstr>
      <vt:lpstr>Impact</vt:lpstr>
      <vt:lpstr>Θέμα του Office</vt:lpstr>
      <vt:lpstr>Θέμα του Office</vt:lpstr>
      <vt:lpstr>Θέμα του Office</vt:lpstr>
      <vt:lpstr>Παρουσίαση του PowerPoint</vt:lpstr>
      <vt:lpstr>Εταίροι</vt:lpstr>
      <vt:lpstr>Συνεδρία αυτόνομης μάθησης: Περιεχόμενο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ETA10 3 SELF-LEARNING IZ</dc:title>
  <dc:creator>pantelis bbalaouras</dc:creator>
  <cp:lastModifiedBy>pantelis</cp:lastModifiedBy>
  <cp:revision>14</cp:revision>
  <dcterms:created xsi:type="dcterms:W3CDTF">2020-06-02T13:31:56Z</dcterms:created>
  <dcterms:modified xsi:type="dcterms:W3CDTF">2024-06-27T11:33:29Z</dcterms:modified>
</cp:coreProperties>
</file>