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80" r:id="rId5"/>
    <p:sldId id="277" r:id="rId6"/>
    <p:sldId id="278" r:id="rId7"/>
    <p:sldId id="279" r:id="rId8"/>
    <p:sldId id="281" r:id="rId9"/>
    <p:sldId id="282" r:id="rId10"/>
    <p:sldId id="284" r:id="rId11"/>
    <p:sldId id="283" r:id="rId12"/>
    <p:sldId id="267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Abadi Extra Light" panose="020B0604020202020204" charset="0"/>
      <p:regular r:id="rId21"/>
    </p:embeddedFont>
    <p:embeddedFont>
      <p:font typeface="Impact" panose="020B0806030902050204" pitchFamily="34" charset="0"/>
      <p:regular r:id="rId22"/>
    </p:embeddedFont>
    <p:embeddedFont>
      <p:font typeface="Gill Sans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WLMcLu6HYVreJOFuzPl4dCDc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m Part López" userId="39f5615f-54c3-4dde-9b55-95608137fd0d" providerId="ADAL" clId="{2B4B3A01-31DC-49F3-9B55-D4B1B388F1F7}"/>
    <pc:docChg chg="undo custSel modSld">
      <pc:chgData name="Guillem Part López" userId="39f5615f-54c3-4dde-9b55-95608137fd0d" providerId="ADAL" clId="{2B4B3A01-31DC-49F3-9B55-D4B1B388F1F7}" dt="2024-03-26T09:54:14.324" v="80" actId="20577"/>
      <pc:docMkLst>
        <pc:docMk/>
      </pc:docMkLst>
      <pc:sldChg chg="modSp mod">
        <pc:chgData name="Guillem Part López" userId="39f5615f-54c3-4dde-9b55-95608137fd0d" providerId="ADAL" clId="{2B4B3A01-31DC-49F3-9B55-D4B1B388F1F7}" dt="2024-03-26T09:52:32.980" v="22" actId="20577"/>
        <pc:sldMkLst>
          <pc:docMk/>
          <pc:sldMk cId="0" sldId="259"/>
        </pc:sldMkLst>
        <pc:spChg chg="mod">
          <ac:chgData name="Guillem Part López" userId="39f5615f-54c3-4dde-9b55-95608137fd0d" providerId="ADAL" clId="{2B4B3A01-31DC-49F3-9B55-D4B1B388F1F7}" dt="2024-03-26T09:52:32.980" v="22" actId="20577"/>
          <ac:spMkLst>
            <pc:docMk/>
            <pc:sldMk cId="0" sldId="259"/>
            <ac:spMk id="176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2:51.674" v="29" actId="20577"/>
        <pc:sldMkLst>
          <pc:docMk/>
          <pc:sldMk cId="0" sldId="260"/>
        </pc:sldMkLst>
        <pc:spChg chg="mod">
          <ac:chgData name="Guillem Part López" userId="39f5615f-54c3-4dde-9b55-95608137fd0d" providerId="ADAL" clId="{2B4B3A01-31DC-49F3-9B55-D4B1B388F1F7}" dt="2024-03-26T09:52:51.674" v="29" actId="20577"/>
          <ac:spMkLst>
            <pc:docMk/>
            <pc:sldMk cId="0" sldId="260"/>
            <ac:spMk id="192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3:11.316" v="45" actId="20577"/>
        <pc:sldMkLst>
          <pc:docMk/>
          <pc:sldMk cId="0" sldId="261"/>
        </pc:sldMkLst>
        <pc:spChg chg="mod">
          <ac:chgData name="Guillem Part López" userId="39f5615f-54c3-4dde-9b55-95608137fd0d" providerId="ADAL" clId="{2B4B3A01-31DC-49F3-9B55-D4B1B388F1F7}" dt="2024-03-26T09:53:11.316" v="45" actId="20577"/>
          <ac:spMkLst>
            <pc:docMk/>
            <pc:sldMk cId="0" sldId="261"/>
            <ac:spMk id="205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3:40.758" v="71" actId="20577"/>
        <pc:sldMkLst>
          <pc:docMk/>
          <pc:sldMk cId="0" sldId="262"/>
        </pc:sldMkLst>
        <pc:spChg chg="mod">
          <ac:chgData name="Guillem Part López" userId="39f5615f-54c3-4dde-9b55-95608137fd0d" providerId="ADAL" clId="{2B4B3A01-31DC-49F3-9B55-D4B1B388F1F7}" dt="2024-03-26T09:53:40.758" v="71" actId="20577"/>
          <ac:spMkLst>
            <pc:docMk/>
            <pc:sldMk cId="0" sldId="262"/>
            <ac:spMk id="218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23.533" v="50" actId="20577"/>
          <ac:spMkLst>
            <pc:docMk/>
            <pc:sldMk cId="0" sldId="262"/>
            <ac:spMk id="219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25.711" v="55" actId="20577"/>
          <ac:spMkLst>
            <pc:docMk/>
            <pc:sldMk cId="0" sldId="262"/>
            <ac:spMk id="220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30.237" v="65" actId="20577"/>
          <ac:spMkLst>
            <pc:docMk/>
            <pc:sldMk cId="0" sldId="262"/>
            <ac:spMk id="221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27.938" v="60" actId="20577"/>
          <ac:spMkLst>
            <pc:docMk/>
            <pc:sldMk cId="0" sldId="262"/>
            <ac:spMk id="222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4:14.324" v="80" actId="20577"/>
        <pc:sldMkLst>
          <pc:docMk/>
          <pc:sldMk cId="0" sldId="267"/>
        </pc:sldMkLst>
        <pc:spChg chg="mod">
          <ac:chgData name="Guillem Part López" userId="39f5615f-54c3-4dde-9b55-95608137fd0d" providerId="ADAL" clId="{2B4B3A01-31DC-49F3-9B55-D4B1B388F1F7}" dt="2024-03-26T09:54:14.324" v="80" actId="20577"/>
          <ac:spMkLst>
            <pc:docMk/>
            <pc:sldMk cId="0" sldId="267"/>
            <ac:spMk id="285" creationId="{00000000-0000-0000-0000-000000000000}"/>
          </ac:spMkLst>
        </pc:spChg>
      </pc:sldChg>
    </pc:docChg>
  </pc:docChgLst>
  <pc:docChgLst>
    <pc:chgData name="pantelis balaouras" userId="25e8755020fc1734" providerId="LiveId" clId="{84AF7B4D-2D4F-4F98-9942-05E3844A8D0E}"/>
    <pc:docChg chg="modSld">
      <pc:chgData name="pantelis balaouras" userId="25e8755020fc1734" providerId="LiveId" clId="{84AF7B4D-2D4F-4F98-9942-05E3844A8D0E}" dt="2024-05-02T09:33:19.408" v="0" actId="2711"/>
      <pc:docMkLst>
        <pc:docMk/>
      </pc:docMkLst>
      <pc:sldChg chg="modSp mod">
        <pc:chgData name="pantelis balaouras" userId="25e8755020fc1734" providerId="LiveId" clId="{84AF7B4D-2D4F-4F98-9942-05E3844A8D0E}" dt="2024-05-02T09:33:19.408" v="0" actId="2711"/>
        <pc:sldMkLst>
          <pc:docMk/>
          <pc:sldMk cId="0" sldId="256"/>
        </pc:sldMkLst>
        <pc:spChg chg="mod">
          <ac:chgData name="pantelis balaouras" userId="25e8755020fc1734" providerId="LiveId" clId="{84AF7B4D-2D4F-4F98-9942-05E3844A8D0E}" dt="2024-05-02T09:33:19.408" v="0" actId="2711"/>
          <ac:spMkLst>
            <pc:docMk/>
            <pc:sldMk cId="0" sldId="256"/>
            <ac:spMk id="113" creationId="{00000000-0000-0000-0000-000000000000}"/>
          </ac:spMkLst>
        </pc:spChg>
      </pc:sldChg>
    </pc:docChg>
  </pc:docChgLst>
  <pc:docChgLst>
    <pc:chgData name="pantelis balaouras" userId="25e8755020fc1734" providerId="LiveId" clId="{9E4E9457-4720-425A-979D-33278500D89D}"/>
    <pc:docChg chg="undo custSel modSld modMainMaster">
      <pc:chgData name="pantelis balaouras" userId="25e8755020fc1734" providerId="LiveId" clId="{9E4E9457-4720-425A-979D-33278500D89D}" dt="2024-04-29T12:30:49.785" v="168"/>
      <pc:docMkLst>
        <pc:docMk/>
      </pc:docMkLst>
      <pc:sldChg chg="addSp delSp modSp mod">
        <pc:chgData name="pantelis balaouras" userId="25e8755020fc1734" providerId="LiveId" clId="{9E4E9457-4720-425A-979D-33278500D89D}" dt="2024-04-29T12:28:48.228" v="145" actId="404"/>
        <pc:sldMkLst>
          <pc:docMk/>
          <pc:sldMk cId="0" sldId="256"/>
        </pc:sldMkLst>
        <pc:spChg chg="add mod">
          <ac:chgData name="pantelis balaouras" userId="25e8755020fc1734" providerId="LiveId" clId="{9E4E9457-4720-425A-979D-33278500D89D}" dt="2024-04-28T21:49:45.695" v="7"/>
          <ac:spMkLst>
            <pc:docMk/>
            <pc:sldMk cId="0" sldId="256"/>
            <ac:spMk id="3" creationId="{3D875D6F-CD8D-490E-7D9C-CF87951921A5}"/>
          </ac:spMkLst>
        </pc:spChg>
        <pc:spChg chg="mod">
          <ac:chgData name="pantelis balaouras" userId="25e8755020fc1734" providerId="LiveId" clId="{9E4E9457-4720-425A-979D-33278500D89D}" dt="2024-04-29T12:28:48.228" v="145" actId="40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pantelis balaouras" userId="25e8755020fc1734" providerId="LiveId" clId="{9E4E9457-4720-425A-979D-33278500D89D}" dt="2024-04-28T21:34:26.253" v="2" actId="108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pantelis balaouras" userId="25e8755020fc1734" providerId="LiveId" clId="{9E4E9457-4720-425A-979D-33278500D89D}" dt="2024-04-28T21:34:22.782" v="1" actId="108"/>
          <ac:spMkLst>
            <pc:docMk/>
            <pc:sldMk cId="0" sldId="256"/>
            <ac:spMk id="131" creationId="{00000000-0000-0000-0000-000000000000}"/>
          </ac:spMkLst>
        </pc:spChg>
        <pc:picChg chg="add mod">
          <ac:chgData name="pantelis balaouras" userId="25e8755020fc1734" providerId="LiveId" clId="{9E4E9457-4720-425A-979D-33278500D89D}" dt="2024-04-28T21:49:45.695" v="7"/>
          <ac:picMkLst>
            <pc:docMk/>
            <pc:sldMk cId="0" sldId="256"/>
            <ac:picMk id="2" creationId="{912BAB24-D97C-6E41-1E49-39236F393DB0}"/>
          </ac:picMkLst>
        </pc:picChg>
        <pc:picChg chg="add mod">
          <ac:chgData name="pantelis balaouras" userId="25e8755020fc1734" providerId="LiveId" clId="{9E4E9457-4720-425A-979D-33278500D89D}" dt="2024-04-28T21:49:45.695" v="7"/>
          <ac:picMkLst>
            <pc:docMk/>
            <pc:sldMk cId="0" sldId="256"/>
            <ac:picMk id="4" creationId="{01A243E8-DF3A-C562-C70D-74101A5DC328}"/>
          </ac:picMkLst>
        </pc:picChg>
        <pc:picChg chg="del">
          <ac:chgData name="pantelis balaouras" userId="25e8755020fc1734" providerId="LiveId" clId="{9E4E9457-4720-425A-979D-33278500D89D}" dt="2024-04-28T21:49:44.458" v="6" actId="478"/>
          <ac:picMkLst>
            <pc:docMk/>
            <pc:sldMk cId="0" sldId="256"/>
            <ac:picMk id="122" creationId="{00000000-0000-0000-0000-000000000000}"/>
          </ac:picMkLst>
        </pc:picChg>
        <pc:picChg chg="del">
          <ac:chgData name="pantelis balaouras" userId="25e8755020fc1734" providerId="LiveId" clId="{9E4E9457-4720-425A-979D-33278500D89D}" dt="2024-04-28T21:49:43.464" v="5" actId="478"/>
          <ac:picMkLst>
            <pc:docMk/>
            <pc:sldMk cId="0" sldId="256"/>
            <ac:picMk id="123" creationId="{00000000-0000-0000-0000-000000000000}"/>
          </ac:picMkLst>
        </pc:picChg>
        <pc:picChg chg="mod">
          <ac:chgData name="pantelis balaouras" userId="25e8755020fc1734" providerId="LiveId" clId="{9E4E9457-4720-425A-979D-33278500D89D}" dt="2024-04-28T21:34:16.903" v="0" actId="108"/>
          <ac:picMkLst>
            <pc:docMk/>
            <pc:sldMk cId="0" sldId="256"/>
            <ac:picMk id="124" creationId="{00000000-0000-0000-0000-000000000000}"/>
          </ac:picMkLst>
        </pc:picChg>
      </pc:sldChg>
      <pc:sldChg chg="modSp">
        <pc:chgData name="pantelis balaouras" userId="25e8755020fc1734" providerId="LiveId" clId="{9E4E9457-4720-425A-979D-33278500D89D}" dt="2024-04-29T12:30:49.785" v="168"/>
        <pc:sldMkLst>
          <pc:docMk/>
          <pc:sldMk cId="0" sldId="257"/>
        </pc:sldMkLst>
        <pc:spChg chg="mod">
          <ac:chgData name="pantelis balaouras" userId="25e8755020fc1734" providerId="LiveId" clId="{9E4E9457-4720-425A-979D-33278500D89D}" dt="2024-04-29T12:30:49.785" v="168"/>
          <ac:spMkLst>
            <pc:docMk/>
            <pc:sldMk cId="0" sldId="257"/>
            <ac:spMk id="137" creationId="{00000000-0000-0000-0000-000000000000}"/>
          </ac:spMkLst>
        </pc:spChg>
      </pc:sldChg>
      <pc:sldChg chg="modSp">
        <pc:chgData name="pantelis balaouras" userId="25e8755020fc1734" providerId="LiveId" clId="{9E4E9457-4720-425A-979D-33278500D89D}" dt="2024-04-29T12:30:49.785" v="168"/>
        <pc:sldMkLst>
          <pc:docMk/>
          <pc:sldMk cId="0" sldId="258"/>
        </pc:sldMkLst>
        <pc:spChg chg="mod">
          <ac:chgData name="pantelis balaouras" userId="25e8755020fc1734" providerId="LiveId" clId="{9E4E9457-4720-425A-979D-33278500D89D}" dt="2024-04-29T12:30:49.785" v="168"/>
          <ac:spMkLst>
            <pc:docMk/>
            <pc:sldMk cId="0" sldId="258"/>
            <ac:spMk id="169" creationId="{00000000-0000-0000-0000-000000000000}"/>
          </ac:spMkLst>
        </pc:spChg>
      </pc:sldChg>
      <pc:sldChg chg="addSp delSp modSp mod">
        <pc:chgData name="pantelis balaouras" userId="25e8755020fc1734" providerId="LiveId" clId="{9E4E9457-4720-425A-979D-33278500D89D}" dt="2024-04-28T21:35:29.438" v="4"/>
        <pc:sldMkLst>
          <pc:docMk/>
          <pc:sldMk cId="0" sldId="267"/>
        </pc:sldMkLst>
        <pc:picChg chg="add mod">
          <ac:chgData name="pantelis balaouras" userId="25e8755020fc1734" providerId="LiveId" clId="{9E4E9457-4720-425A-979D-33278500D89D}" dt="2024-04-28T21:35:29.438" v="4"/>
          <ac:picMkLst>
            <pc:docMk/>
            <pc:sldMk cId="0" sldId="267"/>
            <ac:picMk id="2" creationId="{4A6D6D89-342B-312B-DD46-8FAD4FE222DD}"/>
          </ac:picMkLst>
        </pc:picChg>
        <pc:picChg chg="del">
          <ac:chgData name="pantelis balaouras" userId="25e8755020fc1734" providerId="LiveId" clId="{9E4E9457-4720-425A-979D-33278500D89D}" dt="2024-04-28T21:34:53.162" v="3" actId="478"/>
          <ac:picMkLst>
            <pc:docMk/>
            <pc:sldMk cId="0" sldId="267"/>
            <ac:picMk id="287" creationId="{00000000-0000-0000-0000-000000000000}"/>
          </ac:picMkLst>
        </pc:picChg>
      </pc:sldChg>
      <pc:sldChg chg="addSp delSp modSp mod modAnim">
        <pc:chgData name="pantelis balaouras" userId="25e8755020fc1734" providerId="LiveId" clId="{9E4E9457-4720-425A-979D-33278500D89D}" dt="2024-04-29T12:29:00.103" v="147" actId="478"/>
        <pc:sldMkLst>
          <pc:docMk/>
          <pc:sldMk cId="3024114515" sldId="277"/>
        </pc:sldMkLst>
        <pc:spChg chg="add mod">
          <ac:chgData name="pantelis balaouras" userId="25e8755020fc1734" providerId="LiveId" clId="{9E4E9457-4720-425A-979D-33278500D89D}" dt="2024-04-28T21:55:01.980" v="45" actId="1076"/>
          <ac:spMkLst>
            <pc:docMk/>
            <pc:sldMk cId="3024114515" sldId="277"/>
            <ac:spMk id="2" creationId="{715D2736-D580-7E74-6CF1-59D40709BD68}"/>
          </ac:spMkLst>
        </pc:spChg>
        <pc:spChg chg="add mod">
          <ac:chgData name="pantelis balaouras" userId="25e8755020fc1734" providerId="LiveId" clId="{9E4E9457-4720-425A-979D-33278500D89D}" dt="2024-04-28T21:55:06.276" v="46" actId="1076"/>
          <ac:spMkLst>
            <pc:docMk/>
            <pc:sldMk cId="3024114515" sldId="277"/>
            <ac:spMk id="3" creationId="{67837842-AC72-0B2F-5C71-9DD9E418A682}"/>
          </ac:spMkLst>
        </pc:spChg>
        <pc:spChg chg="add mod">
          <ac:chgData name="pantelis balaouras" userId="25e8755020fc1734" providerId="LiveId" clId="{9E4E9457-4720-425A-979D-33278500D89D}" dt="2024-04-28T21:54:58.209" v="44" actId="1076"/>
          <ac:spMkLst>
            <pc:docMk/>
            <pc:sldMk cId="3024114515" sldId="277"/>
            <ac:spMk id="4" creationId="{0032C639-3CAF-9BBD-17F5-5CFFD319D557}"/>
          </ac:spMkLst>
        </pc:spChg>
        <pc:spChg chg="add mod">
          <ac:chgData name="pantelis balaouras" userId="25e8755020fc1734" providerId="LiveId" clId="{9E4E9457-4720-425A-979D-33278500D89D}" dt="2024-04-28T21:54:54.626" v="43" actId="1076"/>
          <ac:spMkLst>
            <pc:docMk/>
            <pc:sldMk cId="3024114515" sldId="277"/>
            <ac:spMk id="5" creationId="{CA9CFC32-84B4-5364-6176-6164C987426F}"/>
          </ac:spMkLst>
        </pc:spChg>
        <pc:spChg chg="del mod">
          <ac:chgData name="pantelis balaouras" userId="25e8755020fc1734" providerId="LiveId" clId="{9E4E9457-4720-425A-979D-33278500D89D}" dt="2024-04-28T21:54:40.301" v="39" actId="478"/>
          <ac:spMkLst>
            <pc:docMk/>
            <pc:sldMk cId="3024114515" sldId="277"/>
            <ac:spMk id="20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4:43.180" v="41" actId="478"/>
          <ac:spMkLst>
            <pc:docMk/>
            <pc:sldMk cId="3024114515" sldId="277"/>
            <ac:spMk id="21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4:41.980" v="40" actId="478"/>
          <ac:spMkLst>
            <pc:docMk/>
            <pc:sldMk cId="3024114515" sldId="277"/>
            <ac:spMk id="22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4:44.349" v="42" actId="478"/>
          <ac:spMkLst>
            <pc:docMk/>
            <pc:sldMk cId="3024114515" sldId="277"/>
            <ac:spMk id="23" creationId="{00000000-0000-0000-0000-000000000000}"/>
          </ac:spMkLst>
        </pc:spChg>
        <pc:grpChg chg="del">
          <ac:chgData name="pantelis balaouras" userId="25e8755020fc1734" providerId="LiveId" clId="{9E4E9457-4720-425A-979D-33278500D89D}" dt="2024-04-29T12:29:00.103" v="147" actId="478"/>
          <ac:grpSpMkLst>
            <pc:docMk/>
            <pc:sldMk cId="3024114515" sldId="277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03.820" v="148" actId="478"/>
        <pc:sldMkLst>
          <pc:docMk/>
          <pc:sldMk cId="3436242366" sldId="278"/>
        </pc:sldMkLst>
        <pc:spChg chg="add mod">
          <ac:chgData name="pantelis balaouras" userId="25e8755020fc1734" providerId="LiveId" clId="{9E4E9457-4720-425A-979D-33278500D89D}" dt="2024-04-28T22:02:25.477" v="62" actId="1037"/>
          <ac:spMkLst>
            <pc:docMk/>
            <pc:sldMk cId="3436242366" sldId="278"/>
            <ac:spMk id="2" creationId="{536902E4-3B48-4B17-88CC-E3855BF942E6}"/>
          </ac:spMkLst>
        </pc:spChg>
        <pc:spChg chg="add mod">
          <ac:chgData name="pantelis balaouras" userId="25e8755020fc1734" providerId="LiveId" clId="{9E4E9457-4720-425A-979D-33278500D89D}" dt="2024-04-28T22:02:21.544" v="60" actId="1076"/>
          <ac:spMkLst>
            <pc:docMk/>
            <pc:sldMk cId="3436242366" sldId="278"/>
            <ac:spMk id="3" creationId="{D4816567-E50B-D8FB-0800-7FB728CC4C18}"/>
          </ac:spMkLst>
        </pc:spChg>
        <pc:spChg chg="add mod">
          <ac:chgData name="pantelis balaouras" userId="25e8755020fc1734" providerId="LiveId" clId="{9E4E9457-4720-425A-979D-33278500D89D}" dt="2024-04-28T22:02:21.544" v="60" actId="1076"/>
          <ac:spMkLst>
            <pc:docMk/>
            <pc:sldMk cId="3436242366" sldId="278"/>
            <ac:spMk id="4" creationId="{7D6AFCBB-CA18-6C25-6C3C-9D687081AFC6}"/>
          </ac:spMkLst>
        </pc:spChg>
        <pc:spChg chg="del">
          <ac:chgData name="pantelis balaouras" userId="25e8755020fc1734" providerId="LiveId" clId="{9E4E9457-4720-425A-979D-33278500D89D}" dt="2024-04-28T22:02:04.742" v="56" actId="478"/>
          <ac:spMkLst>
            <pc:docMk/>
            <pc:sldMk cId="3436242366" sldId="278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2:08.516" v="58" actId="478"/>
          <ac:spMkLst>
            <pc:docMk/>
            <pc:sldMk cId="3436242366" sldId="278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2:06.226" v="57" actId="478"/>
          <ac:spMkLst>
            <pc:docMk/>
            <pc:sldMk cId="3436242366" sldId="278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2:10.006" v="59" actId="478"/>
          <ac:spMkLst>
            <pc:docMk/>
            <pc:sldMk cId="3436242366" sldId="278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02:21.544" v="60" actId="1076"/>
          <ac:spMkLst>
            <pc:docMk/>
            <pc:sldMk cId="3436242366" sldId="278"/>
            <ac:spMk id="11" creationId="{3DBAB077-F44D-3BAE-11F4-32D395A92421}"/>
          </ac:spMkLst>
        </pc:spChg>
        <pc:grpChg chg="del">
          <ac:chgData name="pantelis balaouras" userId="25e8755020fc1734" providerId="LiveId" clId="{9E4E9457-4720-425A-979D-33278500D89D}" dt="2024-04-29T12:29:03.820" v="148" actId="478"/>
          <ac:grpSpMkLst>
            <pc:docMk/>
            <pc:sldMk cId="3436242366" sldId="278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08.619" v="149" actId="478"/>
        <pc:sldMkLst>
          <pc:docMk/>
          <pc:sldMk cId="2062528495" sldId="279"/>
        </pc:sldMkLst>
        <pc:spChg chg="add mod">
          <ac:chgData name="pantelis balaouras" userId="25e8755020fc1734" providerId="LiveId" clId="{9E4E9457-4720-425A-979D-33278500D89D}" dt="2024-04-28T22:10:03.672" v="78" actId="1076"/>
          <ac:spMkLst>
            <pc:docMk/>
            <pc:sldMk cId="2062528495" sldId="279"/>
            <ac:spMk id="2" creationId="{5F029EA3-56A7-7BF2-C590-05EAFCB77C57}"/>
          </ac:spMkLst>
        </pc:spChg>
        <pc:spChg chg="add mod">
          <ac:chgData name="pantelis balaouras" userId="25e8755020fc1734" providerId="LiveId" clId="{9E4E9457-4720-425A-979D-33278500D89D}" dt="2024-04-28T22:09:59.090" v="77" actId="1076"/>
          <ac:spMkLst>
            <pc:docMk/>
            <pc:sldMk cId="2062528495" sldId="279"/>
            <ac:spMk id="3" creationId="{CB97A795-A132-0A59-4AB6-603F2F57AAF7}"/>
          </ac:spMkLst>
        </pc:spChg>
        <pc:spChg chg="add mod">
          <ac:chgData name="pantelis balaouras" userId="25e8755020fc1734" providerId="LiveId" clId="{9E4E9457-4720-425A-979D-33278500D89D}" dt="2024-04-28T22:09:59.090" v="77" actId="1076"/>
          <ac:spMkLst>
            <pc:docMk/>
            <pc:sldMk cId="2062528495" sldId="279"/>
            <ac:spMk id="4" creationId="{58F6113B-F723-B0DD-AE95-5AE703C4FDDC}"/>
          </ac:spMkLst>
        </pc:spChg>
        <pc:spChg chg="del">
          <ac:chgData name="pantelis balaouras" userId="25e8755020fc1734" providerId="LiveId" clId="{9E4E9457-4720-425A-979D-33278500D89D}" dt="2024-04-28T22:09:51.210" v="76" actId="478"/>
          <ac:spMkLst>
            <pc:docMk/>
            <pc:sldMk cId="2062528495" sldId="279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9:47.984" v="74" actId="478"/>
          <ac:spMkLst>
            <pc:docMk/>
            <pc:sldMk cId="2062528495" sldId="279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9:49.899" v="75" actId="478"/>
          <ac:spMkLst>
            <pc:docMk/>
            <pc:sldMk cId="2062528495" sldId="279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9:44.715" v="73" actId="478"/>
          <ac:spMkLst>
            <pc:docMk/>
            <pc:sldMk cId="2062528495" sldId="279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09:59.090" v="77" actId="1076"/>
          <ac:spMkLst>
            <pc:docMk/>
            <pc:sldMk cId="2062528495" sldId="279"/>
            <ac:spMk id="11" creationId="{460A6338-6D81-FA8B-B907-BAA8A3517C0B}"/>
          </ac:spMkLst>
        </pc:spChg>
        <pc:grpChg chg="del">
          <ac:chgData name="pantelis balaouras" userId="25e8755020fc1734" providerId="LiveId" clId="{9E4E9457-4720-425A-979D-33278500D89D}" dt="2024-04-29T12:29:08.619" v="149" actId="478"/>
          <ac:grpSpMkLst>
            <pc:docMk/>
            <pc:sldMk cId="2062528495" sldId="279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8:57.459" v="146" actId="478"/>
        <pc:sldMkLst>
          <pc:docMk/>
          <pc:sldMk cId="234825345" sldId="280"/>
        </pc:sldMkLst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2" creationId="{48F0DBF6-9B67-61EA-C637-650480B308A2}"/>
          </ac:spMkLst>
        </pc:spChg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3" creationId="{1EEE7859-BE62-14D5-9CD5-3A2E506A7038}"/>
          </ac:spMkLst>
        </pc:spChg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4" creationId="{F14B5D1A-3664-A872-B36F-F97B44FB2EE0}"/>
          </ac:spMkLst>
        </pc:spChg>
        <pc:spChg chg="del">
          <ac:chgData name="pantelis balaouras" userId="25e8755020fc1734" providerId="LiveId" clId="{9E4E9457-4720-425A-979D-33278500D89D}" dt="2024-04-28T21:52:27.840" v="25" actId="478"/>
          <ac:spMkLst>
            <pc:docMk/>
            <pc:sldMk cId="234825345" sldId="280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2:26.511" v="24" actId="478"/>
          <ac:spMkLst>
            <pc:docMk/>
            <pc:sldMk cId="234825345" sldId="280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2:28.889" v="26" actId="478"/>
          <ac:spMkLst>
            <pc:docMk/>
            <pc:sldMk cId="234825345" sldId="280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2:24.832" v="23" actId="478"/>
          <ac:spMkLst>
            <pc:docMk/>
            <pc:sldMk cId="234825345" sldId="280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11" creationId="{579A0402-4272-DC51-0C59-72D8E2C4034E}"/>
          </ac:spMkLst>
        </pc:spChg>
        <pc:grpChg chg="del">
          <ac:chgData name="pantelis balaouras" userId="25e8755020fc1734" providerId="LiveId" clId="{9E4E9457-4720-425A-979D-33278500D89D}" dt="2024-04-29T12:28:57.459" v="146" actId="478"/>
          <ac:grpSpMkLst>
            <pc:docMk/>
            <pc:sldMk cId="234825345" sldId="280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1.014" v="150" actId="478"/>
        <pc:sldMkLst>
          <pc:docMk/>
          <pc:sldMk cId="1665687085" sldId="281"/>
        </pc:sldMkLst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2" creationId="{4AFAEA3F-3F54-E48E-27A2-D96A1169AC08}"/>
          </ac:spMkLst>
        </pc:spChg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3" creationId="{1C0BEF08-8786-670D-CEF6-23EB723A5CFA}"/>
          </ac:spMkLst>
        </pc:spChg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4" creationId="{03B7E420-017C-591B-7AED-76BA0D95A306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11" creationId="{B9B9ADC8-B174-46F6-A550-E697E8E82F12}"/>
          </ac:spMkLst>
        </pc:spChg>
        <pc:grpChg chg="del">
          <ac:chgData name="pantelis balaouras" userId="25e8755020fc1734" providerId="LiveId" clId="{9E4E9457-4720-425A-979D-33278500D89D}" dt="2024-04-29T12:29:11.014" v="150" actId="478"/>
          <ac:grpSpMkLst>
            <pc:docMk/>
            <pc:sldMk cId="1665687085" sldId="281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3.089" v="151" actId="478"/>
        <pc:sldMkLst>
          <pc:docMk/>
          <pc:sldMk cId="379860862" sldId="282"/>
        </pc:sldMkLst>
        <pc:spChg chg="add mod">
          <ac:chgData name="pantelis balaouras" userId="25e8755020fc1734" providerId="LiveId" clId="{9E4E9457-4720-425A-979D-33278500D89D}" dt="2024-04-28T22:12:50.435" v="103" actId="1076"/>
          <ac:spMkLst>
            <pc:docMk/>
            <pc:sldMk cId="379860862" sldId="282"/>
            <ac:spMk id="2" creationId="{D07AF3B9-9068-48DC-5292-72869CF47D23}"/>
          </ac:spMkLst>
        </pc:spChg>
        <pc:spChg chg="add mod">
          <ac:chgData name="pantelis balaouras" userId="25e8755020fc1734" providerId="LiveId" clId="{9E4E9457-4720-425A-979D-33278500D89D}" dt="2024-04-28T22:12:46.695" v="102" actId="1076"/>
          <ac:spMkLst>
            <pc:docMk/>
            <pc:sldMk cId="379860862" sldId="282"/>
            <ac:spMk id="3" creationId="{CDCC977B-2B3D-BCED-7425-3E332AEE2A94}"/>
          </ac:spMkLst>
        </pc:spChg>
        <pc:spChg chg="add mod">
          <ac:chgData name="pantelis balaouras" userId="25e8755020fc1734" providerId="LiveId" clId="{9E4E9457-4720-425A-979D-33278500D89D}" dt="2024-04-28T22:12:46.695" v="102" actId="1076"/>
          <ac:spMkLst>
            <pc:docMk/>
            <pc:sldMk cId="379860862" sldId="282"/>
            <ac:spMk id="4" creationId="{D3286B6F-CF5A-8818-3058-44264A59AF21}"/>
          </ac:spMkLst>
        </pc:spChg>
        <pc:spChg chg="del">
          <ac:chgData name="pantelis balaouras" userId="25e8755020fc1734" providerId="LiveId" clId="{9E4E9457-4720-425A-979D-33278500D89D}" dt="2024-04-28T22:12:36.548" v="101" actId="478"/>
          <ac:spMkLst>
            <pc:docMk/>
            <pc:sldMk cId="379860862" sldId="282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2:33.700" v="99" actId="478"/>
          <ac:spMkLst>
            <pc:docMk/>
            <pc:sldMk cId="379860862" sldId="282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2:34.781" v="100" actId="478"/>
          <ac:spMkLst>
            <pc:docMk/>
            <pc:sldMk cId="379860862" sldId="282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2:31.780" v="98" actId="478"/>
          <ac:spMkLst>
            <pc:docMk/>
            <pc:sldMk cId="379860862" sldId="282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2:46.695" v="102" actId="1076"/>
          <ac:spMkLst>
            <pc:docMk/>
            <pc:sldMk cId="379860862" sldId="282"/>
            <ac:spMk id="11" creationId="{CB23E24E-F4BD-0D44-BB79-C732122E53C9}"/>
          </ac:spMkLst>
        </pc:spChg>
        <pc:grpChg chg="del">
          <ac:chgData name="pantelis balaouras" userId="25e8755020fc1734" providerId="LiveId" clId="{9E4E9457-4720-425A-979D-33278500D89D}" dt="2024-04-29T12:29:13.089" v="151" actId="478"/>
          <ac:grpSpMkLst>
            <pc:docMk/>
            <pc:sldMk cId="379860862" sldId="282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7.375" v="153" actId="478"/>
        <pc:sldMkLst>
          <pc:docMk/>
          <pc:sldMk cId="1135205207" sldId="283"/>
        </pc:sldMkLst>
        <pc:spChg chg="add del">
          <ac:chgData name="pantelis balaouras" userId="25e8755020fc1734" providerId="LiveId" clId="{9E4E9457-4720-425A-979D-33278500D89D}" dt="2024-04-28T22:14:24.481" v="119" actId="22"/>
          <ac:spMkLst>
            <pc:docMk/>
            <pc:sldMk cId="1135205207" sldId="283"/>
            <ac:spMk id="3" creationId="{2EF4F14C-CAC7-7845-7B5B-347115DCD3C1}"/>
          </ac:spMkLst>
        </pc:spChg>
        <pc:spChg chg="add mod">
          <ac:chgData name="pantelis balaouras" userId="25e8755020fc1734" providerId="LiveId" clId="{9E4E9457-4720-425A-979D-33278500D89D}" dt="2024-04-28T22:15:35.313" v="132" actId="1076"/>
          <ac:spMkLst>
            <pc:docMk/>
            <pc:sldMk cId="1135205207" sldId="283"/>
            <ac:spMk id="4" creationId="{A6C8E072-62BE-D94C-B59C-9D859DF5EDAD}"/>
          </ac:spMkLst>
        </pc:spChg>
        <pc:spChg chg="del">
          <ac:chgData name="pantelis balaouras" userId="25e8755020fc1734" providerId="LiveId" clId="{9E4E9457-4720-425A-979D-33278500D89D}" dt="2024-04-28T22:15:29.213" v="131" actId="478"/>
          <ac:spMkLst>
            <pc:docMk/>
            <pc:sldMk cId="1135205207" sldId="283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5:26.862" v="129" actId="478"/>
          <ac:spMkLst>
            <pc:docMk/>
            <pc:sldMk cId="1135205207" sldId="283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5:27.938" v="130" actId="478"/>
          <ac:spMkLst>
            <pc:docMk/>
            <pc:sldMk cId="1135205207" sldId="283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5:25.358" v="128" actId="478"/>
          <ac:spMkLst>
            <pc:docMk/>
            <pc:sldMk cId="1135205207" sldId="283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5:35.313" v="132" actId="1076"/>
          <ac:spMkLst>
            <pc:docMk/>
            <pc:sldMk cId="1135205207" sldId="283"/>
            <ac:spMk id="11" creationId="{221EE23A-9A35-4A8D-53BA-DCB145402402}"/>
          </ac:spMkLst>
        </pc:spChg>
        <pc:spChg chg="add mod">
          <ac:chgData name="pantelis balaouras" userId="25e8755020fc1734" providerId="LiveId" clId="{9E4E9457-4720-425A-979D-33278500D89D}" dt="2024-04-28T22:15:44.645" v="133" actId="1076"/>
          <ac:spMkLst>
            <pc:docMk/>
            <pc:sldMk cId="1135205207" sldId="283"/>
            <ac:spMk id="12" creationId="{2BD4B24F-79E6-DE34-5C40-212111DC150F}"/>
          </ac:spMkLst>
        </pc:spChg>
        <pc:spChg chg="add mod">
          <ac:chgData name="pantelis balaouras" userId="25e8755020fc1734" providerId="LiveId" clId="{9E4E9457-4720-425A-979D-33278500D89D}" dt="2024-04-28T22:15:54.753" v="136" actId="1037"/>
          <ac:spMkLst>
            <pc:docMk/>
            <pc:sldMk cId="1135205207" sldId="283"/>
            <ac:spMk id="13" creationId="{5BF5412B-B15F-A33C-F305-9B82BC8B3C2B}"/>
          </ac:spMkLst>
        </pc:spChg>
        <pc:grpChg chg="del">
          <ac:chgData name="pantelis balaouras" userId="25e8755020fc1734" providerId="LiveId" clId="{9E4E9457-4720-425A-979D-33278500D89D}" dt="2024-04-29T12:29:17.375" v="153" actId="478"/>
          <ac:grpSpMkLst>
            <pc:docMk/>
            <pc:sldMk cId="1135205207" sldId="283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5.218" v="152" actId="478"/>
        <pc:sldMkLst>
          <pc:docMk/>
          <pc:sldMk cId="4136715532" sldId="284"/>
        </pc:sldMkLst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2" creationId="{D3F0CB67-251E-3B75-73C3-27AFAF47762F}"/>
          </ac:spMkLst>
        </pc:spChg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3" creationId="{7823B9DD-0113-BDB0-E144-3C07851FC5A4}"/>
          </ac:spMkLst>
        </pc:spChg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4" creationId="{3CF4EAAF-E19C-E748-E18A-9ADDC2DF67DF}"/>
          </ac:spMkLst>
        </pc:spChg>
        <pc:spChg chg="del">
          <ac:chgData name="pantelis balaouras" userId="25e8755020fc1734" providerId="LiveId" clId="{9E4E9457-4720-425A-979D-33278500D89D}" dt="2024-04-28T22:14:03.098" v="113" actId="478"/>
          <ac:spMkLst>
            <pc:docMk/>
            <pc:sldMk cId="4136715532" sldId="284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4:06.590" v="116" actId="478"/>
          <ac:spMkLst>
            <pc:docMk/>
            <pc:sldMk cId="4136715532" sldId="284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4:04.539" v="114" actId="478"/>
          <ac:spMkLst>
            <pc:docMk/>
            <pc:sldMk cId="4136715532" sldId="284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4:05.503" v="115" actId="478"/>
          <ac:spMkLst>
            <pc:docMk/>
            <pc:sldMk cId="4136715532" sldId="284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11" creationId="{A7DEC478-81BB-4252-2758-49E353717D5A}"/>
          </ac:spMkLst>
        </pc:spChg>
        <pc:grpChg chg="del">
          <ac:chgData name="pantelis balaouras" userId="25e8755020fc1734" providerId="LiveId" clId="{9E4E9457-4720-425A-979D-33278500D89D}" dt="2024-04-29T12:29:15.218" v="152" actId="478"/>
          <ac:grpSpMkLst>
            <pc:docMk/>
            <pc:sldMk cId="4136715532" sldId="284"/>
            <ac:grpSpMk id="231" creationId="{00000000-0000-0000-0000-000000000000}"/>
          </ac:grpSpMkLst>
        </pc:grpChg>
      </pc:sldChg>
      <pc:sldMasterChg chg="delSldLayout">
        <pc:chgData name="pantelis balaouras" userId="25e8755020fc1734" providerId="LiveId" clId="{9E4E9457-4720-425A-979D-33278500D89D}" dt="2024-04-29T12:30:40.058" v="166" actId="2696"/>
        <pc:sldMasterMkLst>
          <pc:docMk/>
          <pc:sldMasterMk cId="0" sldId="2147483656"/>
        </pc:sldMasterMkLst>
        <pc:sldLayoutChg chg="del">
          <pc:chgData name="pantelis balaouras" userId="25e8755020fc1734" providerId="LiveId" clId="{9E4E9457-4720-425A-979D-33278500D89D}" dt="2024-04-29T12:30:40.058" v="166" actId="2696"/>
          <pc:sldLayoutMkLst>
            <pc:docMk/>
            <pc:sldMasterMk cId="0" sldId="2147483656"/>
            <pc:sldLayoutMk cId="0" sldId="2147483659"/>
          </pc:sldLayoutMkLst>
        </pc:sldLayoutChg>
        <pc:sldLayoutChg chg="del">
          <pc:chgData name="pantelis balaouras" userId="25e8755020fc1734" providerId="LiveId" clId="{9E4E9457-4720-425A-979D-33278500D89D}" dt="2024-04-29T12:30:34.336" v="165" actId="2696"/>
          <pc:sldLayoutMkLst>
            <pc:docMk/>
            <pc:sldMasterMk cId="0" sldId="2147483656"/>
            <pc:sldLayoutMk cId="0" sldId="2147483661"/>
          </pc:sldLayoutMkLst>
        </pc:sldLayoutChg>
        <pc:sldLayoutChg chg="del">
          <pc:chgData name="pantelis balaouras" userId="25e8755020fc1734" providerId="LiveId" clId="{9E4E9457-4720-425A-979D-33278500D89D}" dt="2024-04-29T12:30:31.923" v="164" actId="2696"/>
          <pc:sldLayoutMkLst>
            <pc:docMk/>
            <pc:sldMasterMk cId="0" sldId="2147483656"/>
            <pc:sldLayoutMk cId="0" sldId="2147483662"/>
          </pc:sldLayoutMkLst>
        </pc:sldLayoutChg>
        <pc:sldLayoutChg chg="del">
          <pc:chgData name="pantelis balaouras" userId="25e8755020fc1734" providerId="LiveId" clId="{9E4E9457-4720-425A-979D-33278500D89D}" dt="2024-04-29T12:30:29.978" v="163" actId="2696"/>
          <pc:sldLayoutMkLst>
            <pc:docMk/>
            <pc:sldMasterMk cId="0" sldId="2147483656"/>
            <pc:sldLayoutMk cId="0" sldId="2147483663"/>
          </pc:sldLayoutMkLst>
        </pc:sldLayoutChg>
      </pc:sldMasterChg>
      <pc:sldMasterChg chg="modSldLayout">
        <pc:chgData name="pantelis balaouras" userId="25e8755020fc1734" providerId="LiveId" clId="{9E4E9457-4720-425A-979D-33278500D89D}" dt="2024-04-29T12:30:26.005" v="162"/>
        <pc:sldMasterMkLst>
          <pc:docMk/>
          <pc:sldMasterMk cId="2658709096" sldId="2147483666"/>
        </pc:sldMasterMkLst>
        <pc:sldLayoutChg chg="addSp delSp modSp mod">
          <pc:chgData name="pantelis balaouras" userId="25e8755020fc1734" providerId="LiveId" clId="{9E4E9457-4720-425A-979D-33278500D89D}" dt="2024-04-29T12:30:26.005" v="162"/>
          <pc:sldLayoutMkLst>
            <pc:docMk/>
            <pc:sldMasterMk cId="2658709096" sldId="2147483666"/>
            <pc:sldLayoutMk cId="927030356" sldId="2147483669"/>
          </pc:sldLayoutMkLst>
          <pc:spChg chg="add mod">
            <ac:chgData name="pantelis balaouras" userId="25e8755020fc1734" providerId="LiveId" clId="{9E4E9457-4720-425A-979D-33278500D89D}" dt="2024-04-29T12:30:26.005" v="162"/>
            <ac:spMkLst>
              <pc:docMk/>
              <pc:sldMasterMk cId="2658709096" sldId="2147483666"/>
              <pc:sldLayoutMk cId="927030356" sldId="2147483669"/>
              <ac:spMk id="2" creationId="{5BC93468-9A79-4B52-C343-F1DE3D1DA0C8}"/>
            </ac:spMkLst>
          </pc:spChg>
          <pc:spChg chg="del">
            <ac:chgData name="pantelis balaouras" userId="25e8755020fc1734" providerId="LiveId" clId="{9E4E9457-4720-425A-979D-33278500D89D}" dt="2024-04-29T12:30:24.940" v="161" actId="478"/>
            <ac:spMkLst>
              <pc:docMk/>
              <pc:sldMasterMk cId="2658709096" sldId="2147483666"/>
              <pc:sldLayoutMk cId="927030356" sldId="2147483669"/>
              <ac:spMk id="9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E4E9457-4720-425A-979D-33278500D89D}" dt="2024-04-29T12:29:54.370" v="160"/>
          <pc:sldLayoutMkLst>
            <pc:docMk/>
            <pc:sldMasterMk cId="2658709096" sldId="2147483666"/>
            <pc:sldLayoutMk cId="880147698" sldId="2147483672"/>
          </pc:sldLayoutMkLst>
          <pc:spChg chg="add mod">
            <ac:chgData name="pantelis balaouras" userId="25e8755020fc1734" providerId="LiveId" clId="{9E4E9457-4720-425A-979D-33278500D89D}" dt="2024-04-29T12:29:54.370" v="160"/>
            <ac:spMkLst>
              <pc:docMk/>
              <pc:sldMasterMk cId="2658709096" sldId="2147483666"/>
              <pc:sldLayoutMk cId="880147698" sldId="2147483672"/>
              <ac:spMk id="2" creationId="{880B5D54-078B-7C1A-8050-A5DBB8422B80}"/>
            </ac:spMkLst>
          </pc:spChg>
          <pc:spChg chg="del">
            <ac:chgData name="pantelis balaouras" userId="25e8755020fc1734" providerId="LiveId" clId="{9E4E9457-4720-425A-979D-33278500D89D}" dt="2024-04-29T12:29:53.775" v="159" actId="478"/>
            <ac:spMkLst>
              <pc:docMk/>
              <pc:sldMasterMk cId="2658709096" sldId="2147483666"/>
              <pc:sldLayoutMk cId="880147698" sldId="2147483672"/>
              <ac:spMk id="108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E4E9457-4720-425A-979D-33278500D89D}" dt="2024-04-29T12:29:46.656" v="158" actId="20577"/>
          <pc:sldLayoutMkLst>
            <pc:docMk/>
            <pc:sldMasterMk cId="2658709096" sldId="2147483666"/>
            <pc:sldLayoutMk cId="3779509811" sldId="2147483673"/>
          </pc:sldLayoutMkLst>
          <pc:spChg chg="add mod">
            <ac:chgData name="pantelis balaouras" userId="25e8755020fc1734" providerId="LiveId" clId="{9E4E9457-4720-425A-979D-33278500D89D}" dt="2024-04-29T12:29:46.656" v="158" actId="20577"/>
            <ac:spMkLst>
              <pc:docMk/>
              <pc:sldMasterMk cId="2658709096" sldId="2147483666"/>
              <pc:sldLayoutMk cId="3779509811" sldId="2147483673"/>
              <ac:spMk id="2" creationId="{43790A6D-F2D3-4259-9144-E79C66893D79}"/>
            </ac:spMkLst>
          </pc:spChg>
          <pc:spChg chg="del mod">
            <ac:chgData name="pantelis balaouras" userId="25e8755020fc1734" providerId="LiveId" clId="{9E4E9457-4720-425A-979D-33278500D89D}" dt="2024-04-29T12:29:41.139" v="155" actId="478"/>
            <ac:spMkLst>
              <pc:docMk/>
              <pc:sldMasterMk cId="2658709096" sldId="2147483666"/>
              <pc:sldLayoutMk cId="3779509811" sldId="2147483673"/>
              <ac:spMk id="11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2c4a953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2bb2c4a95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Respuesta correcta: 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71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Respuesta correcta: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138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b2c4a953a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2bb2c4a953a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bb2c4a953a_0_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b2c4a953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bb2c4a953a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bb2c4a953a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b2c4a953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bb2c4a953a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bb2c4a953a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Respuesta correcta: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53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 </a:t>
            </a:r>
            <a:r>
              <a:rPr lang="es-ES" baseline="0" dirty="0"/>
              <a:t>ES CORRECTO</a:t>
            </a: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0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Respuesta correcta: 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13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Respuesta correcta: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53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Respuesta correcta: 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81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Respuesta correcta: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42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bab904ce24_0_20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14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b904ce24_0_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b904ce24_0_205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g2bab904ce24_0_205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82;g2bab904ce24_0_205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3" name="Google Shape;83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b904ce24_0_20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 type="obj">
  <p:cSld name="Submodule other slide 1 colum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b904ce24_0_2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bab904ce24_0_214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5BC93468-9A79-4B52-C343-F1DE3D1DA0C8}"/>
              </a:ext>
            </a:extLst>
          </p:cNvPr>
          <p:cNvSpPr txBox="1"/>
          <p:nvPr userDrawn="1"/>
        </p:nvSpPr>
        <p:spPr>
          <a:xfrm>
            <a:off x="-38637" y="52611"/>
            <a:ext cx="4215221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8.3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03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ab904ce24_0_218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bab904ce24_0_2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ab904ce24_0_218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ab904ce24_0_21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bab904ce24_0_21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ab904ce24_0_22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bab904ce24_0_22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g2bab904ce24_0_225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g2bab904ce24_0_22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bab904ce24_0_22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8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ab904ce24_0_23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bab904ce24_0_232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g2bab904ce24_0_23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880B5D54-078B-7C1A-8050-A5DBB8422B80}"/>
              </a:ext>
            </a:extLst>
          </p:cNvPr>
          <p:cNvSpPr txBox="1"/>
          <p:nvPr userDrawn="1"/>
        </p:nvSpPr>
        <p:spPr>
          <a:xfrm>
            <a:off x="-38637" y="52611"/>
            <a:ext cx="3712713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8.3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1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b904ce24_0_2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bab904ce24_0_237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bab904ce24_0_237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g2bab904ce24_0_2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43790A6D-F2D3-4259-9144-E79C66893D79}"/>
              </a:ext>
            </a:extLst>
          </p:cNvPr>
          <p:cNvSpPr txBox="1"/>
          <p:nvPr userDrawn="1"/>
        </p:nvSpPr>
        <p:spPr>
          <a:xfrm>
            <a:off x="-38637" y="52611"/>
            <a:ext cx="383628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8.3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5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b904ce24_0_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b904ce24_0_19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b904ce24_0_1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ab904ce24_0_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ab904ce24_0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709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g"/><Relationship Id="rId21" Type="http://schemas.openxmlformats.org/officeDocument/2006/relationships/image" Target="../media/image20.jpg"/><Relationship Id="rId7" Type="http://schemas.openxmlformats.org/officeDocument/2006/relationships/image" Target="../media/image13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b2c4a953a_0_0"/>
          <p:cNvSpPr txBox="1"/>
          <p:nvPr/>
        </p:nvSpPr>
        <p:spPr>
          <a:xfrm>
            <a:off x="3645160" y="3211606"/>
            <a:ext cx="90264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8 - Sesión de autoaprendizaje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(8.3)</a:t>
            </a:r>
            <a: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Cuidados del recién nacido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bb2c4a953a_0_0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5" name="Google Shape;115;g2bb2c4a953a_0_0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bb2c4a953a_0_0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bb2c4a953a_0_0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bb2c4a953a_0_0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2bb2c4a953a_0_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3740499" y="1090274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bb2c4a953a_0_0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2bb2c4a953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6" y="5991845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bb2c4a953a_0_0"/>
          <p:cNvPicPr preferRelativeResize="0"/>
          <p:nvPr/>
        </p:nvPicPr>
        <p:blipFill rotWithShape="1">
          <a:blip r:embed="rId4"/>
          <a:srcRect b="59834"/>
          <a:stretch/>
        </p:blipFill>
        <p:spPr>
          <a:xfrm rot="10800000">
            <a:off x="1805" y="5115"/>
            <a:ext cx="12191695" cy="349261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5" name="Google Shape;125;g2bb2c4a953a_0_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bb2c4a953a_0_0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bb2c4a953a_0_0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bb2c4a953a_0_0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bb2c4a953a_0_0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bb2c4a953a_0_0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bb2c4a953a_0_0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2BAB24-D97C-6E41-1E49-39236F39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" y="6397547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7;p80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está relacionada con la alimentación?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2;p80"/>
          <p:cNvSpPr txBox="1"/>
          <p:nvPr/>
        </p:nvSpPr>
        <p:spPr>
          <a:xfrm>
            <a:off x="2112606" y="1987414"/>
            <a:ext cx="320673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3F0CB67-251E-3B75-73C3-27AFAF47762F}"/>
              </a:ext>
            </a:extLst>
          </p:cNvPr>
          <p:cNvSpPr/>
          <p:nvPr/>
        </p:nvSpPr>
        <p:spPr>
          <a:xfrm>
            <a:off x="2112607" y="39986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C. Mi bebé - Diario del bebé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823B9DD-0113-BDB0-E144-3C07851FC5A4}"/>
              </a:ext>
            </a:extLst>
          </p:cNvPr>
          <p:cNvSpPr/>
          <p:nvPr/>
        </p:nvSpPr>
        <p:spPr>
          <a:xfrm>
            <a:off x="5979553" y="399388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Comidas BLW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CF4EAAF-E19C-E748-E18A-9ADDC2DF67DF}"/>
              </a:ext>
            </a:extLst>
          </p:cNvPr>
          <p:cNvSpPr/>
          <p:nvPr/>
        </p:nvSpPr>
        <p:spPr>
          <a:xfrm>
            <a:off x="5979553" y="274610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Pediamécum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AEP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7DEC478-81BB-4252-2758-49E353717D5A}"/>
              </a:ext>
            </a:extLst>
          </p:cNvPr>
          <p:cNvSpPr/>
          <p:nvPr/>
        </p:nvSpPr>
        <p:spPr>
          <a:xfrm>
            <a:off x="2112607" y="275086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Hora de la leche - Temporizador para la lactancia</a:t>
            </a:r>
          </a:p>
        </p:txBody>
      </p:sp>
    </p:spTree>
    <p:extLst>
      <p:ext uri="{BB962C8B-B14F-4D97-AF65-F5344CB8AC3E}">
        <p14:creationId xmlns:p14="http://schemas.microsoft.com/office/powerpoint/2010/main" val="41367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0;p82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está relacionada con la lactancia materna?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75;p82"/>
          <p:cNvSpPr txBox="1"/>
          <p:nvPr/>
        </p:nvSpPr>
        <p:spPr>
          <a:xfrm>
            <a:off x="2112606" y="1987414"/>
            <a:ext cx="332103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6C8E072-62BE-D94C-B59C-9D859DF5EDAD}"/>
              </a:ext>
            </a:extLst>
          </p:cNvPr>
          <p:cNvSpPr/>
          <p:nvPr/>
        </p:nvSpPr>
        <p:spPr>
          <a:xfrm>
            <a:off x="2164048" y="422909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C. Mi bebé - Diario del bebé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21EE23A-9A35-4A8D-53BA-DCB145402402}"/>
              </a:ext>
            </a:extLst>
          </p:cNvPr>
          <p:cNvSpPr/>
          <p:nvPr/>
        </p:nvSpPr>
        <p:spPr>
          <a:xfrm>
            <a:off x="2164048" y="295891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Hora de la leche - Temporizador para la lactancia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BD4B24F-79E6-DE34-5C40-212111DC150F}"/>
              </a:ext>
            </a:extLst>
          </p:cNvPr>
          <p:cNvSpPr/>
          <p:nvPr/>
        </p:nvSpPr>
        <p:spPr>
          <a:xfrm>
            <a:off x="6096000" y="297656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Pediamécum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AEP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F5412B-B15F-A33C-F305-9B82BC8B3C2B}"/>
              </a:ext>
            </a:extLst>
          </p:cNvPr>
          <p:cNvSpPr/>
          <p:nvPr/>
        </p:nvSpPr>
        <p:spPr>
          <a:xfrm>
            <a:off x="6108267" y="423885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Comidas BLW</a:t>
            </a:r>
          </a:p>
        </p:txBody>
      </p:sp>
    </p:spTree>
    <p:extLst>
      <p:ext uri="{BB962C8B-B14F-4D97-AF65-F5344CB8AC3E}">
        <p14:creationId xmlns:p14="http://schemas.microsoft.com/office/powerpoint/2010/main" val="11352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b2c4a953a_0_29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bb2c4a953a_0_291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bb2c4a953a_0_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bb2c4a953a_0_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85" name="Google Shape;285;g2bb2c4a953a_0_291"/>
          <p:cNvSpPr txBox="1"/>
          <p:nvPr/>
        </p:nvSpPr>
        <p:spPr>
          <a:xfrm>
            <a:off x="340474" y="2922021"/>
            <a:ext cx="50349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¡Felicidades!</a:t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la sesión de autoaprendizaje de este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¡Módulo!</a:t>
            </a:r>
            <a:endParaRPr sz="2800" dirty="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2bb2c4a953a_0_291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b2c4a953a_0_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g2bb2c4a953a_0_68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39" name="Google Shape;139;g2bb2c4a953a_0_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2bb2c4a953a_0_68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g2bb2c4a953a_0_68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42" name="Google Shape;142;g2bb2c4a953a_0_6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g2bb2c4a953a_0_68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g2bb2c4a953a_0_68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45" name="Google Shape;145;g2bb2c4a953a_0_6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g2bb2c4a953a_0_68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g2bb2c4a953a_0_68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48" name="Google Shape;148;g2bb2c4a953a_0_6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bb2c4a953a_0_68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g2bb2c4a953a_0_68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151" name="Google Shape;151;g2bb2c4a953a_0_6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g2bb2c4a953a_0_68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" name="Google Shape;153;g2bb2c4a953a_0_68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154" name="Google Shape;154;g2bb2c4a953a_0_6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g2bb2c4a953a_0_68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" name="Google Shape;156;g2bb2c4a953a_0_68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g2bb2c4a953a_0_6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bb2c4a953a_0_6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bb2c4a953a_0_68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g2bb2c4a953a_0_68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g2bb2c4a953a_0_68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bb2c4a953a_0_68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bb2c4a953a_0_6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b2c4a953a_0_198"/>
          <p:cNvSpPr txBox="1">
            <a:spLocks noGrp="1"/>
          </p:cNvSpPr>
          <p:nvPr>
            <p:ph type="title"/>
          </p:nvPr>
        </p:nvSpPr>
        <p:spPr>
          <a:xfrm>
            <a:off x="959498" y="6263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400" dirty="0" err="1"/>
              <a:t>Sesión</a:t>
            </a:r>
            <a:r>
              <a:rPr lang="en-US" sz="5400" dirty="0"/>
              <a:t> de </a:t>
            </a:r>
            <a:r>
              <a:rPr lang="en-US" sz="5400" dirty="0" err="1"/>
              <a:t>autoaprendizaje</a:t>
            </a:r>
            <a:r>
              <a:rPr lang="en-US" sz="5400" dirty="0"/>
              <a:t>:  </a:t>
            </a:r>
            <a:r>
              <a:rPr lang="en-US" sz="5400" dirty="0" err="1"/>
              <a:t>Contenido</a:t>
            </a:r>
            <a:endParaRPr sz="5400" dirty="0"/>
          </a:p>
        </p:txBody>
      </p:sp>
      <p:sp>
        <p:nvSpPr>
          <p:cNvPr id="171" name="Google Shape;171;g2bb2c4a953a_0_198"/>
          <p:cNvSpPr txBox="1"/>
          <p:nvPr/>
        </p:nvSpPr>
        <p:spPr>
          <a:xfrm>
            <a:off x="1437361" y="2336620"/>
            <a:ext cx="44316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Cuestionario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autoevaluación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2;p30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¿Cuál es la cantidad de horas de sueño recomendada?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para un niño de 1 a 2 años?</a:t>
            </a:r>
          </a:p>
        </p:txBody>
      </p:sp>
      <p:sp>
        <p:nvSpPr>
          <p:cNvPr id="10" name="Google Shape;197;p30"/>
          <p:cNvSpPr txBox="1"/>
          <p:nvPr/>
        </p:nvSpPr>
        <p:spPr>
          <a:xfrm>
            <a:off x="2112606" y="1987414"/>
            <a:ext cx="30748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8F0DBF6-9B67-61EA-C637-650480B308A2}"/>
              </a:ext>
            </a:extLst>
          </p:cNvPr>
          <p:cNvSpPr/>
          <p:nvPr/>
        </p:nvSpPr>
        <p:spPr>
          <a:xfrm>
            <a:off x="6134025" y="29392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horas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EEE7859-BE62-14D5-9CD5-3A2E506A7038}"/>
              </a:ext>
            </a:extLst>
          </p:cNvPr>
          <p:cNvSpPr/>
          <p:nvPr/>
        </p:nvSpPr>
        <p:spPr>
          <a:xfrm>
            <a:off x="2104950" y="29392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horas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14B5D1A-3664-A872-B36F-F97B44FB2EE0}"/>
              </a:ext>
            </a:extLst>
          </p:cNvPr>
          <p:cNvSpPr/>
          <p:nvPr/>
        </p:nvSpPr>
        <p:spPr>
          <a:xfrm>
            <a:off x="2104950" y="40196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9 - 12 horas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79A0402-4272-DC51-0C59-72D8E2C4034E}"/>
              </a:ext>
            </a:extLst>
          </p:cNvPr>
          <p:cNvSpPr/>
          <p:nvPr/>
        </p:nvSpPr>
        <p:spPr>
          <a:xfrm>
            <a:off x="6134025" y="40196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10 - 13 horas</a:t>
            </a:r>
          </a:p>
        </p:txBody>
      </p:sp>
    </p:spTree>
    <p:extLst>
      <p:ext uri="{BB962C8B-B14F-4D97-AF65-F5344CB8AC3E}">
        <p14:creationId xmlns:p14="http://schemas.microsoft.com/office/powerpoint/2010/main" val="2348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6;p2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¿Cuál es la cantidad de horas de sueño recomendada?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para un niño de 3 a 5 años?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81;p28"/>
          <p:cNvSpPr txBox="1"/>
          <p:nvPr/>
        </p:nvSpPr>
        <p:spPr>
          <a:xfrm>
            <a:off x="2112607" y="1987414"/>
            <a:ext cx="33562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15D2736-D580-7E74-6CF1-59D40709BD68}"/>
              </a:ext>
            </a:extLst>
          </p:cNvPr>
          <p:cNvSpPr/>
          <p:nvPr/>
        </p:nvSpPr>
        <p:spPr>
          <a:xfrm>
            <a:off x="5872162" y="28384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horas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7837842-AC72-0B2F-5C71-9DD9E418A682}"/>
              </a:ext>
            </a:extLst>
          </p:cNvPr>
          <p:cNvSpPr/>
          <p:nvPr/>
        </p:nvSpPr>
        <p:spPr>
          <a:xfrm>
            <a:off x="5872162" y="396937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10 - 13 horas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032C639-3CAF-9BBD-17F5-5CFFD319D557}"/>
              </a:ext>
            </a:extLst>
          </p:cNvPr>
          <p:cNvSpPr/>
          <p:nvPr/>
        </p:nvSpPr>
        <p:spPr>
          <a:xfrm>
            <a:off x="2105025" y="39603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9 - 12 horas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A9CFC32-84B4-5364-6176-6164C987426F}"/>
              </a:ext>
            </a:extLst>
          </p:cNvPr>
          <p:cNvSpPr/>
          <p:nvPr/>
        </p:nvSpPr>
        <p:spPr>
          <a:xfrm>
            <a:off x="2112607" y="281093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horas</a:t>
            </a:r>
          </a:p>
        </p:txBody>
      </p:sp>
    </p:spTree>
    <p:extLst>
      <p:ext uri="{BB962C8B-B14F-4D97-AF65-F5344CB8AC3E}">
        <p14:creationId xmlns:p14="http://schemas.microsoft.com/office/powerpoint/2010/main" val="30241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5;p32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¿Cuál es la cantidad de horas de sueño recomendada?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para un niño de 4 a 12 meses?</a:t>
            </a:r>
          </a:p>
        </p:txBody>
      </p:sp>
      <p:sp>
        <p:nvSpPr>
          <p:cNvPr id="10" name="Google Shape;210;p32"/>
          <p:cNvSpPr txBox="1"/>
          <p:nvPr/>
        </p:nvSpPr>
        <p:spPr>
          <a:xfrm>
            <a:off x="2112606" y="1987414"/>
            <a:ext cx="30748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36902E4-3B48-4B17-88CC-E3855BF942E6}"/>
              </a:ext>
            </a:extLst>
          </p:cNvPr>
          <p:cNvSpPr/>
          <p:nvPr/>
        </p:nvSpPr>
        <p:spPr>
          <a:xfrm>
            <a:off x="6108267" y="40196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10 - 13 horas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4816567-E50B-D8FB-0800-7FB728CC4C18}"/>
              </a:ext>
            </a:extLst>
          </p:cNvPr>
          <p:cNvSpPr/>
          <p:nvPr/>
        </p:nvSpPr>
        <p:spPr>
          <a:xfrm>
            <a:off x="6095925" y="287018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horas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D6AFCBB-CA18-6C25-6C3C-9D687081AFC6}"/>
              </a:ext>
            </a:extLst>
          </p:cNvPr>
          <p:cNvSpPr/>
          <p:nvPr/>
        </p:nvSpPr>
        <p:spPr>
          <a:xfrm>
            <a:off x="2233739" y="40196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9 - 12 horas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DBAB077-F44D-3BAE-11F4-32D395A92421}"/>
              </a:ext>
            </a:extLst>
          </p:cNvPr>
          <p:cNvSpPr/>
          <p:nvPr/>
        </p:nvSpPr>
        <p:spPr>
          <a:xfrm>
            <a:off x="2241321" y="287018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horas</a:t>
            </a:r>
          </a:p>
        </p:txBody>
      </p:sp>
    </p:spTree>
    <p:extLst>
      <p:ext uri="{BB962C8B-B14F-4D97-AF65-F5344CB8AC3E}">
        <p14:creationId xmlns:p14="http://schemas.microsoft.com/office/powerpoint/2010/main" val="34362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8;p45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¿Cuál es la cantidad de horas de sueño recomendada?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para un niño de 6 a 12 años?</a:t>
            </a:r>
          </a:p>
        </p:txBody>
      </p:sp>
      <p:sp>
        <p:nvSpPr>
          <p:cNvPr id="10" name="Google Shape;223;p45"/>
          <p:cNvSpPr txBox="1"/>
          <p:nvPr/>
        </p:nvSpPr>
        <p:spPr>
          <a:xfrm>
            <a:off x="2112607" y="1987414"/>
            <a:ext cx="29429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F029EA3-56A7-7BF2-C590-05EAFCB77C57}"/>
              </a:ext>
            </a:extLst>
          </p:cNvPr>
          <p:cNvSpPr/>
          <p:nvPr/>
        </p:nvSpPr>
        <p:spPr>
          <a:xfrm>
            <a:off x="5941528" y="38521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10 - 13 horas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B97A795-A132-0A59-4AB6-603F2F57AAF7}"/>
              </a:ext>
            </a:extLst>
          </p:cNvPr>
          <p:cNvSpPr/>
          <p:nvPr/>
        </p:nvSpPr>
        <p:spPr>
          <a:xfrm>
            <a:off x="2112607" y="38521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9 - 12 horas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8F6113B-F723-B0DD-AE95-5AE703C4FDDC}"/>
              </a:ext>
            </a:extLst>
          </p:cNvPr>
          <p:cNvSpPr/>
          <p:nvPr/>
        </p:nvSpPr>
        <p:spPr>
          <a:xfrm>
            <a:off x="5941528" y="26898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horas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60A6338-6D81-FA8B-B907-BAA8A3517C0B}"/>
              </a:ext>
            </a:extLst>
          </p:cNvPr>
          <p:cNvSpPr/>
          <p:nvPr/>
        </p:nvSpPr>
        <p:spPr>
          <a:xfrm>
            <a:off x="2112607" y="26898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horas</a:t>
            </a:r>
          </a:p>
        </p:txBody>
      </p:sp>
    </p:spTree>
    <p:extLst>
      <p:ext uri="{BB962C8B-B14F-4D97-AF65-F5344CB8AC3E}">
        <p14:creationId xmlns:p14="http://schemas.microsoft.com/office/powerpoint/2010/main" val="20625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1;p76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ofrece asesoramiento e información pediátrica?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36;p76"/>
          <p:cNvSpPr txBox="1"/>
          <p:nvPr/>
        </p:nvSpPr>
        <p:spPr>
          <a:xfrm>
            <a:off x="2112606" y="1987414"/>
            <a:ext cx="3083647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AFAEA3F-3F54-E48E-27A2-D96A1169AC08}"/>
              </a:ext>
            </a:extLst>
          </p:cNvPr>
          <p:cNvSpPr/>
          <p:nvPr/>
        </p:nvSpPr>
        <p:spPr>
          <a:xfrm>
            <a:off x="5979553" y="412600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Comidas BLW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C0BEF08-8786-670D-CEF6-23EB723A5CFA}"/>
              </a:ext>
            </a:extLst>
          </p:cNvPr>
          <p:cNvSpPr/>
          <p:nvPr/>
        </p:nvSpPr>
        <p:spPr>
          <a:xfrm>
            <a:off x="5967211" y="297656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Pediamécum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AEP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3B7E420-017C-591B-7AED-76BA0D95A306}"/>
              </a:ext>
            </a:extLst>
          </p:cNvPr>
          <p:cNvSpPr/>
          <p:nvPr/>
        </p:nvSpPr>
        <p:spPr>
          <a:xfrm>
            <a:off x="2105025" y="412600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C. Mi bebé - Diario del bebé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9B9ADC8-B174-46F6-A550-E697E8E82F12}"/>
              </a:ext>
            </a:extLst>
          </p:cNvPr>
          <p:cNvSpPr/>
          <p:nvPr/>
        </p:nvSpPr>
        <p:spPr>
          <a:xfrm>
            <a:off x="2112607" y="297656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Hora de la leche - Temporizador para la lactancia</a:t>
            </a:r>
          </a:p>
        </p:txBody>
      </p:sp>
    </p:spTree>
    <p:extLst>
      <p:ext uri="{BB962C8B-B14F-4D97-AF65-F5344CB8AC3E}">
        <p14:creationId xmlns:p14="http://schemas.microsoft.com/office/powerpoint/2010/main" val="16656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78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está relacionada con los registros diarios?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9;p78"/>
          <p:cNvSpPr txBox="1"/>
          <p:nvPr/>
        </p:nvSpPr>
        <p:spPr>
          <a:xfrm>
            <a:off x="2112606" y="1987414"/>
            <a:ext cx="36216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07AF3B9-9068-48DC-5292-72869CF47D23}"/>
              </a:ext>
            </a:extLst>
          </p:cNvPr>
          <p:cNvSpPr/>
          <p:nvPr/>
        </p:nvSpPr>
        <p:spPr>
          <a:xfrm>
            <a:off x="6096000" y="422909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Comidas BLW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DCC977B-2B3D-BCED-7425-3E332AEE2A94}"/>
              </a:ext>
            </a:extLst>
          </p:cNvPr>
          <p:cNvSpPr/>
          <p:nvPr/>
        </p:nvSpPr>
        <p:spPr>
          <a:xfrm>
            <a:off x="2221472" y="422909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C. Mi bebé - Diario del bebé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3286B6F-CF5A-8818-3058-44264A59AF21}"/>
              </a:ext>
            </a:extLst>
          </p:cNvPr>
          <p:cNvSpPr/>
          <p:nvPr/>
        </p:nvSpPr>
        <p:spPr>
          <a:xfrm>
            <a:off x="6096000" y="297656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Pediamécum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AEP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B23E24E-F4BD-0D44-BB79-C732122E53C9}"/>
              </a:ext>
            </a:extLst>
          </p:cNvPr>
          <p:cNvSpPr/>
          <p:nvPr/>
        </p:nvSpPr>
        <p:spPr>
          <a:xfrm>
            <a:off x="2229054" y="298132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Hora de la leche - Temporizador para la lactancia</a:t>
            </a:r>
          </a:p>
        </p:txBody>
      </p:sp>
    </p:spTree>
    <p:extLst>
      <p:ext uri="{BB962C8B-B14F-4D97-AF65-F5344CB8AC3E}">
        <p14:creationId xmlns:p14="http://schemas.microsoft.com/office/powerpoint/2010/main" val="3798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8 3 Self-learn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Kky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AqT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CpM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AqT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AqT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AqT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KkyZZFQaV5GsAAABvAAAAHAAAAHVuaXZlcnNhbC9sb2NhbF9zZXR0aW5ncy54bWwNyrEKwkAMANC9XxEySB3Uugn2rpujCK0fENogB7mk9ELRv/e2N7x++GaBnbeSTANezx0C62xL0k/A9/Q43RCKky4kphxQDWGITS82k4zsXmOBVejH28S5wvlJuc4XqbOkAu1B/B6PeInNH1BLAwQUAAIACAAKky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CpMmWeohDhNLAAAAbAAAABsAAAB1bml2ZXJzYWwvdW5pdmVyc2FsLnBuZy54bWyzsa/IzVEoSy0qzszPs1Uy1DNQsrfj5bIpKEoty0wtV6gAigEFIUBJoRLINUJwyzNTSjKAQiYmFgjBjNTM9IwSoKiBhRlcVB9oKABQSwECAAAUAAIACACpflBPNmFYAkcDAADhCQAAFAAAAAAAAAABAAAAAAAAAAAAdW5pdmVyc2FsL3BsYXllci54bWxQSwECAAAUAAIACAAKkyZZtTf0qBwFAADhEwAAHQAAAAAAAAABAAAAAAB5AwAAdW5pdmVyc2FsL2NvbW1vbl9tZXNzYWdlcy5sbmdQSwECAAAUAAIACAAKkyZZFR5gG6MAAAB/AQAALgAAAAAAAAABAAAAAADQCAAAdW5pdmVyc2FsL3BsYXliYWNrX2FuZF9uYXZpZ2F0aW9uX3NldHRpbmdzLnhtbFBLAQIAABQAAgAIAAqTJll0STUfPAQAAAwVAAAnAAAAAAAAAAEAAAAAAL8JAAB1bml2ZXJzYWwvZmxhc2hfcHVibGlzaGluZ19zZXR0aW5ncy54bWxQSwECAAAUAAIACAAKkyZZN4uHansDAACsDAAAIQAAAAAAAAABAAAAAABADgAAdW5pdmVyc2FsL2ZsYXNoX3NraW5fc2V0dGluZ3MueG1sUEsBAgAAFAACAAgACpMmWaavViM2BAAAlhQAACYAAAAAAAAAAQAAAAAA+hEAAHVuaXZlcnNhbC9odG1sX3B1Ymxpc2hpbmdfc2V0dGluZ3MueG1sUEsBAgAAFAACAAgACpMmWSYPfuiwAQAAbwYAAB8AAAAAAAAAAQAAAAAAdBYAAHVuaXZlcnNhbC9odG1sX3NraW5fc2V0dGluZ3MuanNQSwECAAAUAAIACAAKkyZZFQaV5GsAAABvAAAAHAAAAAAAAAABAAAAAABhGAAAdW5pdmVyc2FsL2xvY2FsX3NldHRpbmdzLnhtbFBLAQIAABQAAgAIAAqTJlnCG66ZaBIAAPdNAAAXAAAAAAAAAAAAAAAAAAYZAAB1bml2ZXJzYWwvdW5pdmVyc2FsLnBuZ1BLAQIAABQAAgAIAAqTJlnqIQ4TSwAAAGwAAAAbAAAAAAAAAAEAAAAAAKMrAAB1bml2ZXJzYWwvdW5pdmVyc2FsLnBuZy54bWxQSwUGAAAAAAoACgAGAwAAJywAAAAA"/>
  <p:tag name="ISPRING_LMS_API_VERSION" val="SCORM 1.2"/>
  <p:tag name="ISPRING_ULTRA_SCORM_COURSE_ID" val="CC063DE1-7220-44EA-A756-FE294B6C748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8 ESPAξO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8 3 Self-learning session es"/>
  <p:tag name="ISPRING_FIRST_PUBLISH" val="1"/>
</p:tagLst>
</file>

<file path=ppt/theme/theme1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643</Words>
  <Application>Microsoft Office PowerPoint</Application>
  <PresentationFormat>Ευρεία οθόνη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1" baseType="lpstr">
      <vt:lpstr>Calibri Light</vt:lpstr>
      <vt:lpstr>Noto Sans Symbols</vt:lpstr>
      <vt:lpstr>Roboto</vt:lpstr>
      <vt:lpstr>Abadi Extra Light</vt:lpstr>
      <vt:lpstr>Arial</vt:lpstr>
      <vt:lpstr>Impact</vt:lpstr>
      <vt:lpstr>Gill Sans</vt:lpstr>
      <vt:lpstr>Calibri</vt:lpstr>
      <vt:lpstr>1_Θέμα του Office</vt:lpstr>
      <vt:lpstr>Παρουσίαση του PowerPoint</vt:lpstr>
      <vt:lpstr>Socios</vt:lpstr>
      <vt:lpstr>Sesión de autoaprendizaje:  Contenido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8 3 Self-learning session es</dc:title>
  <dc:creator>pantelis bbalaouras</dc:creator>
  <cp:keywords>, docId:5DA7E48AC6F6BDC326FB928B7211FE63</cp:keywords>
  <cp:lastModifiedBy>pantelis</cp:lastModifiedBy>
  <cp:revision>13</cp:revision>
  <dcterms:created xsi:type="dcterms:W3CDTF">2020-06-02T13:31:56Z</dcterms:created>
  <dcterms:modified xsi:type="dcterms:W3CDTF">2024-09-06T15:27:18Z</dcterms:modified>
</cp:coreProperties>
</file>