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38" r:id="rId2"/>
    <p:sldId id="417" r:id="rId3"/>
    <p:sldId id="418" r:id="rId4"/>
    <p:sldId id="437" r:id="rId5"/>
    <p:sldId id="404" r:id="rId6"/>
  </p:sldIdLst>
  <p:sldSz cx="12192000" cy="6858000"/>
  <p:notesSz cx="6858000" cy="9144000"/>
  <p:custDataLst>
    <p:tags r:id="rId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DDE0E5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CDDBCF-CA11-4257-91EE-114345B30435}" v="3" dt="2024-05-01T19:27:24.428"/>
    <p1510:client id="{F9CDBA8F-1F2D-411E-9FCD-F556EC8CFEF5}" v="3" dt="2024-05-01T08:31:27.0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3497" autoAdjust="0"/>
  </p:normalViewPr>
  <p:slideViewPr>
    <p:cSldViewPr snapToGrid="0">
      <p:cViewPr varScale="1">
        <p:scale>
          <a:sx n="75" d="100"/>
          <a:sy n="75" d="100"/>
        </p:scale>
        <p:origin x="66" y="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BACDDBCF-CA11-4257-91EE-114345B30435}"/>
    <pc:docChg chg="modSld modMainMaster">
      <pc:chgData name="pantelis balaouras" userId="25e8755020fc1734" providerId="LiveId" clId="{BACDDBCF-CA11-4257-91EE-114345B30435}" dt="2024-05-02T08:00:51.797" v="7" actId="20577"/>
      <pc:docMkLst>
        <pc:docMk/>
      </pc:docMkLst>
      <pc:sldChg chg="addSp modSp mod">
        <pc:chgData name="pantelis balaouras" userId="25e8755020fc1734" providerId="LiveId" clId="{BACDDBCF-CA11-4257-91EE-114345B30435}" dt="2024-05-02T08:00:51.797" v="7" actId="20577"/>
        <pc:sldMkLst>
          <pc:docMk/>
          <pc:sldMk cId="694210016" sldId="437"/>
        </pc:sldMkLst>
        <pc:spChg chg="mod">
          <ac:chgData name="pantelis balaouras" userId="25e8755020fc1734" providerId="LiveId" clId="{BACDDBCF-CA11-4257-91EE-114345B30435}" dt="2024-05-02T08:00:51.797" v="7" actId="20577"/>
          <ac:spMkLst>
            <pc:docMk/>
            <pc:sldMk cId="694210016" sldId="437"/>
            <ac:spMk id="4" creationId="{E0308CCA-7979-6DB8-C0FD-349C24519D98}"/>
          </ac:spMkLst>
        </pc:spChg>
        <pc:spChg chg="add mod">
          <ac:chgData name="pantelis balaouras" userId="25e8755020fc1734" providerId="LiveId" clId="{BACDDBCF-CA11-4257-91EE-114345B30435}" dt="2024-05-01T19:27:22.029" v="3" actId="1076"/>
          <ac:spMkLst>
            <pc:docMk/>
            <pc:sldMk cId="694210016" sldId="437"/>
            <ac:spMk id="5" creationId="{19B21981-C186-08B2-F6E7-AB01D1449809}"/>
          </ac:spMkLst>
        </pc:spChg>
        <pc:picChg chg="add mod">
          <ac:chgData name="pantelis balaouras" userId="25e8755020fc1734" providerId="LiveId" clId="{BACDDBCF-CA11-4257-91EE-114345B30435}" dt="2024-05-01T19:27:24.427" v="4" actId="1076"/>
          <ac:picMkLst>
            <pc:docMk/>
            <pc:sldMk cId="694210016" sldId="437"/>
            <ac:picMk id="3" creationId="{133D6CF8-4D2D-F880-6A73-F672C375C1E3}"/>
          </ac:picMkLst>
        </pc:picChg>
      </pc:sldChg>
      <pc:sldMasterChg chg="modSldLayout">
        <pc:chgData name="pantelis balaouras" userId="25e8755020fc1734" providerId="LiveId" clId="{BACDDBCF-CA11-4257-91EE-114345B30435}" dt="2024-05-02T08:00:45.704" v="6" actId="20577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BACDDBCF-CA11-4257-91EE-114345B30435}" dt="2024-05-02T08:00:45.704" v="6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BACDDBCF-CA11-4257-91EE-114345B30435}" dt="2024-05-02T08:00:45.704" v="6" actId="20577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  <pc:docChgLst>
    <pc:chgData name="pantelis balaouras" userId="25e8755020fc1734" providerId="LiveId" clId="{F9CDBA8F-1F2D-411E-9FCD-F556EC8CFEF5}"/>
    <pc:docChg chg="undo custSel addSld delSld modSld">
      <pc:chgData name="pantelis balaouras" userId="25e8755020fc1734" providerId="LiveId" clId="{F9CDBA8F-1F2D-411E-9FCD-F556EC8CFEF5}" dt="2024-05-01T08:32:31.086" v="29" actId="114"/>
      <pc:docMkLst>
        <pc:docMk/>
      </pc:docMkLst>
      <pc:sldChg chg="addSp delSp modSp mod">
        <pc:chgData name="pantelis balaouras" userId="25e8755020fc1734" providerId="LiveId" clId="{F9CDBA8F-1F2D-411E-9FCD-F556EC8CFEF5}" dt="2024-05-01T08:31:05.039" v="3"/>
        <pc:sldMkLst>
          <pc:docMk/>
          <pc:sldMk cId="1915799683" sldId="404"/>
        </pc:sldMkLst>
        <pc:spChg chg="add del">
          <ac:chgData name="pantelis balaouras" userId="25e8755020fc1734" providerId="LiveId" clId="{F9CDBA8F-1F2D-411E-9FCD-F556EC8CFEF5}" dt="2024-05-01T08:30:53.186" v="2" actId="22"/>
          <ac:spMkLst>
            <pc:docMk/>
            <pc:sldMk cId="1915799683" sldId="404"/>
            <ac:spMk id="4" creationId="{BFDDB6DF-5613-D8C6-2C9C-11818BE5EDFF}"/>
          </ac:spMkLst>
        </pc:spChg>
        <pc:picChg chg="add mod">
          <ac:chgData name="pantelis balaouras" userId="25e8755020fc1734" providerId="LiveId" clId="{F9CDBA8F-1F2D-411E-9FCD-F556EC8CFEF5}" dt="2024-05-01T08:31:05.039" v="3"/>
          <ac:picMkLst>
            <pc:docMk/>
            <pc:sldMk cId="1915799683" sldId="404"/>
            <ac:picMk id="5" creationId="{3B93087F-058F-92AB-BF7C-772829156B0A}"/>
          </ac:picMkLst>
        </pc:picChg>
        <pc:picChg chg="del">
          <ac:chgData name="pantelis balaouras" userId="25e8755020fc1734" providerId="LiveId" clId="{F9CDBA8F-1F2D-411E-9FCD-F556EC8CFEF5}" dt="2024-05-01T08:30:50.934" v="0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del">
        <pc:chgData name="pantelis balaouras" userId="25e8755020fc1734" providerId="LiveId" clId="{F9CDBA8F-1F2D-411E-9FCD-F556EC8CFEF5}" dt="2024-05-01T08:31:55.153" v="24" actId="47"/>
        <pc:sldMkLst>
          <pc:docMk/>
          <pc:sldMk cId="319560736" sldId="436"/>
        </pc:sldMkLst>
      </pc:sldChg>
      <pc:sldChg chg="modSp mod">
        <pc:chgData name="pantelis balaouras" userId="25e8755020fc1734" providerId="LiveId" clId="{F9CDBA8F-1F2D-411E-9FCD-F556EC8CFEF5}" dt="2024-05-01T08:32:31.086" v="29" actId="114"/>
        <pc:sldMkLst>
          <pc:docMk/>
          <pc:sldMk cId="694210016" sldId="437"/>
        </pc:sldMkLst>
        <pc:spChg chg="mod">
          <ac:chgData name="pantelis balaouras" userId="25e8755020fc1734" providerId="LiveId" clId="{F9CDBA8F-1F2D-411E-9FCD-F556EC8CFEF5}" dt="2024-05-01T08:32:31.086" v="29" actId="114"/>
          <ac:spMkLst>
            <pc:docMk/>
            <pc:sldMk cId="694210016" sldId="437"/>
            <ac:spMk id="4" creationId="{E0308CCA-7979-6DB8-C0FD-349C24519D98}"/>
          </ac:spMkLst>
        </pc:spChg>
      </pc:sldChg>
      <pc:sldChg chg="modSp add mod">
        <pc:chgData name="pantelis balaouras" userId="25e8755020fc1734" providerId="LiveId" clId="{F9CDBA8F-1F2D-411E-9FCD-F556EC8CFEF5}" dt="2024-05-01T08:31:46.737" v="23" actId="20577"/>
        <pc:sldMkLst>
          <pc:docMk/>
          <pc:sldMk cId="635280635" sldId="438"/>
        </pc:sldMkLst>
        <pc:spChg chg="mod">
          <ac:chgData name="pantelis balaouras" userId="25e8755020fc1734" providerId="LiveId" clId="{F9CDBA8F-1F2D-411E-9FCD-F556EC8CFEF5}" dt="2024-05-01T08:31:46.737" v="23" actId="20577"/>
          <ac:spMkLst>
            <pc:docMk/>
            <pc:sldMk cId="635280635" sldId="438"/>
            <ac:spMk id="4" creationId="{122BC770-408C-50C8-126F-18790E99F2C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D5358F-2C12-40D3-A142-40CC932D99A4}" type="doc">
      <dgm:prSet loTypeId="urn:microsoft.com/office/officeart/2005/8/layout/vList2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l-GR"/>
        </a:p>
      </dgm:t>
    </dgm:pt>
    <dgm:pt modelId="{EC327B3B-64E2-4867-8E05-4626CF7AA557}">
      <dgm:prSet phldrT="[Κείμενο]" custT="1"/>
      <dgm:spPr>
        <a:solidFill>
          <a:srgbClr val="C00000"/>
        </a:solidFill>
      </dgm:spPr>
      <dgm:t>
        <a:bodyPr/>
        <a:lstStyle/>
        <a:p>
          <a:r>
            <a: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Comentarios y debate: Preguntas</a:t>
          </a:r>
          <a:endParaRPr lang="el-GR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F29B433-28C4-4212-B73F-BBA2E55D71FD}" type="parTrans" cxnId="{013F4C26-68C0-4526-9DB3-5EB519553F3C}">
      <dgm:prSet/>
      <dgm:spPr/>
      <dgm:t>
        <a:bodyPr/>
        <a:lstStyle/>
        <a:p>
          <a:endParaRPr lang="el-GR" sz="16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3EA5345-B843-40CC-AF3F-48429EEC6F62}" type="sibTrans" cxnId="{013F4C26-68C0-4526-9DB3-5EB519553F3C}">
      <dgm:prSet/>
      <dgm:spPr/>
      <dgm:t>
        <a:bodyPr/>
        <a:lstStyle/>
        <a:p>
          <a:endParaRPr lang="el-GR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E395D00-6435-47AF-BDD1-99EEEBD551EE}" type="pres">
      <dgm:prSet presAssocID="{C4D5358F-2C12-40D3-A142-40CC932D99A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70C7429-9401-4802-AB33-313A76532508}" type="pres">
      <dgm:prSet presAssocID="{EC327B3B-64E2-4867-8E05-4626CF7AA557}" presName="parentText" presStyleLbl="node1" presStyleIdx="0" presStyleCnt="1" custLinFactNeighborX="-39018" custLinFactNeighborY="243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13F4C26-68C0-4526-9DB3-5EB519553F3C}" srcId="{C4D5358F-2C12-40D3-A142-40CC932D99A4}" destId="{EC327B3B-64E2-4867-8E05-4626CF7AA557}" srcOrd="0" destOrd="0" parTransId="{DF29B433-28C4-4212-B73F-BBA2E55D71FD}" sibTransId="{E3EA5345-B843-40CC-AF3F-48429EEC6F62}"/>
    <dgm:cxn modelId="{71170B66-801D-42B1-BD88-3067EF1E3D30}" type="presOf" srcId="{EC327B3B-64E2-4867-8E05-4626CF7AA557}" destId="{470C7429-9401-4802-AB33-313A76532508}" srcOrd="0" destOrd="0" presId="urn:microsoft.com/office/officeart/2005/8/layout/vList2"/>
    <dgm:cxn modelId="{7533573D-AE90-413F-8D5E-92E484CC53EE}" type="presOf" srcId="{C4D5358F-2C12-40D3-A142-40CC932D99A4}" destId="{1E395D00-6435-47AF-BDD1-99EEEBD551EE}" srcOrd="0" destOrd="0" presId="urn:microsoft.com/office/officeart/2005/8/layout/vList2"/>
    <dgm:cxn modelId="{D194C380-2F5A-4D83-B19D-EDEBF138C04E}" type="presParOf" srcId="{1E395D00-6435-47AF-BDD1-99EEEBD551EE}" destId="{470C7429-9401-4802-AB33-313A7653250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0C7429-9401-4802-AB33-313A76532508}">
      <dsp:nvSpPr>
        <dsp:cNvPr id="0" name=""/>
        <dsp:cNvSpPr/>
      </dsp:nvSpPr>
      <dsp:spPr>
        <a:xfrm>
          <a:off x="0" y="4859"/>
          <a:ext cx="5739255" cy="767520"/>
        </a:xfrm>
        <a:prstGeom prst="roundRect">
          <a:avLst/>
        </a:prstGeom>
        <a:solidFill>
          <a:srgbClr val="C00000"/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Comentarios y debate: Preguntas</a:t>
          </a:r>
          <a:endParaRPr lang="el-GR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467" y="42326"/>
        <a:ext cx="5664321" cy="692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7290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3197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7870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="" xmlns:ask="http://schemas.microsoft.com/office/drawing/2018/sketchyshapes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6" name="Google Shape;29;p29"/>
          <p:cNvSpPr txBox="1"/>
          <p:nvPr userDrawn="1"/>
        </p:nvSpPr>
        <p:spPr>
          <a:xfrm>
            <a:off x="0" y="81370"/>
            <a:ext cx="8709225" cy="313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highlight>
                  <a:srgbClr val="C01E24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dirty="0" smtClean="0">
                <a:solidFill>
                  <a:schemeClr val="lt1"/>
                </a:solidFill>
                <a:highlight>
                  <a:srgbClr val="C01E24"/>
                </a:highlight>
                <a:latin typeface="Calibri"/>
                <a:ea typeface="Calibri"/>
                <a:cs typeface="Calibri"/>
                <a:sym typeface="Calibri"/>
              </a:rPr>
              <a:t>3.4</a:t>
            </a:r>
            <a:r>
              <a:rPr lang="en-US" sz="1800" b="1" dirty="0" smtClean="0">
                <a:solidFill>
                  <a:schemeClr val="lt1"/>
                </a:solidFill>
                <a:highlight>
                  <a:srgbClr val="C01E24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dirty="0" smtClean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1800" dirty="0" smtClean="0">
                <a:solidFill>
                  <a:srgbClr val="7F7F7F"/>
                </a:solidFill>
                <a:latin typeface="Calibri Light" panose="020F0302020204030204" pitchFamily="34" charset="0"/>
                <a:ea typeface="Arial"/>
                <a:cs typeface="Calibri Light" panose="020F0302020204030204" pitchFamily="34" charset="0"/>
                <a:sym typeface="Arial"/>
              </a:rPr>
              <a:t>Aplicaciones de salud para la actividad física</a:t>
            </a:r>
          </a:p>
        </p:txBody>
      </p:sp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7" name="Google Shape;29;p29"/>
          <p:cNvSpPr txBox="1"/>
          <p:nvPr userDrawn="1"/>
        </p:nvSpPr>
        <p:spPr>
          <a:xfrm>
            <a:off x="0" y="81370"/>
            <a:ext cx="8709225" cy="313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highlight>
                  <a:srgbClr val="C01E24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dirty="0" smtClean="0">
                <a:solidFill>
                  <a:schemeClr val="lt1"/>
                </a:solidFill>
                <a:highlight>
                  <a:srgbClr val="C01E24"/>
                </a:highlight>
                <a:latin typeface="Calibri"/>
                <a:ea typeface="Calibri"/>
                <a:cs typeface="Calibri"/>
                <a:sym typeface="Calibri"/>
              </a:rPr>
              <a:t>3.4</a:t>
            </a:r>
            <a:r>
              <a:rPr lang="en-US" sz="1800" b="1" dirty="0" smtClean="0">
                <a:solidFill>
                  <a:schemeClr val="lt1"/>
                </a:solidFill>
                <a:highlight>
                  <a:srgbClr val="C01E24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dirty="0" smtClean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1800" dirty="0" smtClean="0">
                <a:solidFill>
                  <a:srgbClr val="7F7F7F"/>
                </a:solidFill>
                <a:latin typeface="Calibri Light" panose="020F0302020204030204" pitchFamily="34" charset="0"/>
                <a:ea typeface="Arial"/>
                <a:cs typeface="Calibri Light" panose="020F0302020204030204" pitchFamily="34" charset="0"/>
                <a:sym typeface="Arial"/>
              </a:rPr>
              <a:t>Aplicaciones de salud para la actividad física</a:t>
            </a: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5" name="Google Shape;29;p29"/>
          <p:cNvSpPr txBox="1"/>
          <p:nvPr userDrawn="1"/>
        </p:nvSpPr>
        <p:spPr>
          <a:xfrm>
            <a:off x="0" y="81370"/>
            <a:ext cx="8709225" cy="313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highlight>
                  <a:srgbClr val="C01E24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dirty="0" smtClean="0">
                <a:solidFill>
                  <a:schemeClr val="lt1"/>
                </a:solidFill>
                <a:highlight>
                  <a:srgbClr val="C01E24"/>
                </a:highlight>
                <a:latin typeface="Calibri"/>
                <a:ea typeface="Calibri"/>
                <a:cs typeface="Calibri"/>
                <a:sym typeface="Calibri"/>
              </a:rPr>
              <a:t>3.4</a:t>
            </a:r>
            <a:r>
              <a:rPr lang="en-US" sz="1800" b="1" dirty="0" smtClean="0">
                <a:solidFill>
                  <a:schemeClr val="lt1"/>
                </a:solidFill>
                <a:highlight>
                  <a:srgbClr val="C01E24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dirty="0" smtClean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1800" dirty="0" smtClean="0">
                <a:solidFill>
                  <a:srgbClr val="7F7F7F"/>
                </a:solidFill>
                <a:latin typeface="Calibri Light" panose="020F0302020204030204" pitchFamily="34" charset="0"/>
                <a:ea typeface="Arial"/>
                <a:cs typeface="Calibri Light" panose="020F0302020204030204" pitchFamily="34" charset="0"/>
                <a:sym typeface="Arial"/>
              </a:rPr>
              <a:t>Aplicaciones de salud para la actividad física</a:t>
            </a: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6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5.jpeg"/><Relationship Id="rId5" Type="http://schemas.openxmlformats.org/officeDocument/2006/relationships/image" Target="../media/image12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4.jpeg"/><Relationship Id="rId14" Type="http://schemas.openxmlformats.org/officeDocument/2006/relationships/hyperlink" Target="https://www.oxfamitalia.org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reepik.com/free-vector/illustration-speech-bubbles_2945500.htm#fromView=search&amp;page=3&amp;position=37&amp;uuid=1e961146-892f-475a-8cdf-236551e73b3c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421077" y="3029050"/>
            <a:ext cx="730700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Módulo 3 - Sesión de </a:t>
            </a:r>
            <a:r>
              <a:rPr lang="en-US" sz="3400" b="1" dirty="0">
                <a:solidFill>
                  <a:srgbClr val="C00000"/>
                </a:solidFill>
                <a:effectLst/>
                <a:latin typeface="+mj-lt"/>
              </a:rPr>
              <a:t>clausura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(3.4)</a:t>
            </a:r>
            <a: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Aplicaciones de salud para la actividad física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196132-8E2D-3323-B795-861D3CE5DD11}"/>
              </a:ext>
            </a:extLst>
          </p:cNvPr>
          <p:cNvSpPr txBox="1"/>
          <p:nvPr/>
        </p:nvSpPr>
        <p:spPr>
          <a:xfrm>
            <a:off x="3435699" y="4978399"/>
            <a:ext cx="609755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+mj-lt"/>
              </a:rPr>
              <a:t>  </a:t>
            </a:r>
            <a:endParaRPr lang="el-GR" sz="2800" dirty="0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l-GR" sz="24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51" y="5992224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6</a:t>
            </a:r>
            <a:endParaRPr lang="el-GR" sz="2400" dirty="0"/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5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1853746" y="6440725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6" name="Εικόνα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77" y="6420130"/>
            <a:ext cx="1862122" cy="45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28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203864"/>
                </a:solidFill>
                <a:latin typeface="+mn-lt"/>
              </a:rPr>
              <a:t>Socios</a:t>
            </a:r>
            <a:endParaRPr lang="el-GR" sz="4800" b="1" dirty="0">
              <a:solidFill>
                <a:srgbClr val="203864"/>
              </a:solidFill>
              <a:latin typeface="+mn-lt"/>
            </a:endParaRP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ALEMANIA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ATENAS, GRECIA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UNIVERSIDAD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ALEMANIA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ITALIA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CONEXIONES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ATENAS, GRECIA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ESTRASBURGO, FRANCIA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CHIPRE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20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xmlns:a14="http://schemas.microsoft.com/office/drawing/2010/main" xmlns:dgm="http://schemas.openxmlformats.org/drawingml/2006/diagram" xmlns:p14="http://schemas.microsoft.com/office/powerpoint/2010/main" xmlns:p16="http://schemas.microsoft.com/office/powerpoint/2015/main" xmlns:a16="http://schemas.microsoft.com/office/drawing/2014/main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6459" y="1019116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 dirty="0"/>
              <a:t>Sesión de clausura: </a:t>
            </a:r>
            <a:br>
              <a:rPr lang="en-US" sz="5400" dirty="0"/>
            </a:br>
            <a:r>
              <a:rPr lang="en-US" sz="5400" dirty="0"/>
              <a:t>Contenido</a:t>
            </a:r>
            <a:endParaRPr lang="el-GR" sz="5400" dirty="0"/>
          </a:p>
        </p:txBody>
      </p:sp>
      <p:graphicFrame>
        <p:nvGraphicFramePr>
          <p:cNvPr id="6" name="Διάγραμμα 5">
            <a:extLst>
              <a:ext uri="{FF2B5EF4-FFF2-40B4-BE49-F238E27FC236}">
                <a16:creationId xmlns:a16="http://schemas.microsoft.com/office/drawing/2014/main" id="{654CCD75-E89A-4C6C-BF75-D840AD7262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9703439"/>
              </p:ext>
            </p:extLst>
          </p:nvPr>
        </p:nvGraphicFramePr>
        <p:xfrm>
          <a:off x="5146459" y="2997187"/>
          <a:ext cx="5739255" cy="772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6" name="Εικόνα 15">
            <a:extLst>
              <a:ext uri="{FF2B5EF4-FFF2-40B4-BE49-F238E27FC236}">
                <a16:creationId xmlns:a16="http://schemas.microsoft.com/office/drawing/2014/main" id="{34CD108A-15FC-97C2-8658-89950562360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8" name="Εικόνα 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C764441F-E3A0-6001-A655-5380700E753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532" y="772050"/>
            <a:ext cx="2807395" cy="5024450"/>
          </a:xfrm>
          <a:prstGeom prst="rect">
            <a:avLst/>
          </a:prstGeom>
        </p:spPr>
      </p:pic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48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C23247-9771-0759-F97C-1C14560E5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Comentarios y debate</a:t>
            </a:r>
            <a:endParaRPr lang="el-GR" sz="3200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308CCA-7979-6DB8-C0FD-349C2451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188029"/>
            <a:ext cx="11059693" cy="4213033"/>
          </a:xfrm>
        </p:spPr>
        <p:txBody>
          <a:bodyPr>
            <a:normAutofit/>
          </a:bodyPr>
          <a:lstStyle/>
          <a:p>
            <a:pPr lvl="0" algn="l" fontAlgn="base">
              <a:lnSpc>
                <a:spcPct val="130000"/>
              </a:lnSpc>
              <a:buSzPct val="100000"/>
              <a:tabLst>
                <a:tab pos="457200" algn="l"/>
              </a:tabLst>
            </a:pPr>
            <a:r>
              <a:rPr lang="en-GB" sz="2000" i="1" dirty="0"/>
              <a:t>¿Utiliza aplicaciones de fitness?</a:t>
            </a:r>
          </a:p>
          <a:p>
            <a:pPr lvl="0" algn="l" fontAlgn="base">
              <a:lnSpc>
                <a:spcPct val="130000"/>
              </a:lnSpc>
              <a:buSzPct val="100000"/>
              <a:tabLst>
                <a:tab pos="457200" algn="l"/>
              </a:tabLst>
            </a:pPr>
            <a:r>
              <a:rPr lang="en-GB" sz="2000" i="1" dirty="0"/>
              <a:t>¿Cuáles son las ventajas de utilizar aplicaciones de fitness?</a:t>
            </a:r>
          </a:p>
          <a:p>
            <a:pPr lvl="0" algn="l" fontAlgn="base">
              <a:lnSpc>
                <a:spcPct val="130000"/>
              </a:lnSpc>
              <a:buSzPct val="100000"/>
              <a:tabLst>
                <a:tab pos="457200" algn="l"/>
              </a:tabLst>
            </a:pPr>
            <a:r>
              <a:rPr lang="en-GB" sz="2000" i="1" dirty="0"/>
              <a:t>¿Cómo elegir la aplicación adecuada?</a:t>
            </a:r>
          </a:p>
          <a:p>
            <a:pPr lvl="0" algn="l" fontAlgn="base">
              <a:lnSpc>
                <a:spcPct val="130000"/>
              </a:lnSpc>
              <a:buSzPct val="100000"/>
              <a:tabLst>
                <a:tab pos="457200" algn="l"/>
              </a:tabLst>
            </a:pPr>
            <a:r>
              <a:rPr lang="en-GB" sz="2000" i="1" dirty="0" smtClean="0"/>
              <a:t>¿Le </a:t>
            </a:r>
            <a:r>
              <a:rPr lang="en-GB" sz="2000" i="1" dirty="0" err="1" smtClean="0"/>
              <a:t>preocupa</a:t>
            </a:r>
            <a:r>
              <a:rPr lang="en-GB" sz="2000" i="1" dirty="0" smtClean="0"/>
              <a:t> </a:t>
            </a:r>
            <a:r>
              <a:rPr lang="en-GB" sz="2000" i="1" dirty="0"/>
              <a:t>la privacidad de los usuarios de aplicaciones de fitness y cómo pueden proteger sus datos? </a:t>
            </a:r>
          </a:p>
          <a:p>
            <a:pPr lvl="0" algn="l" fontAlgn="base">
              <a:lnSpc>
                <a:spcPct val="130000"/>
              </a:lnSpc>
              <a:buSzPct val="100000"/>
              <a:tabLst>
                <a:tab pos="457200" algn="l"/>
              </a:tabLst>
            </a:pPr>
            <a:r>
              <a:rPr lang="en-GB" sz="2000" i="1" dirty="0"/>
              <a:t>¿Cómo influyen las funciones sociales (p. ej., retos, compartir entrenamientos) en la motivación y el compromiso con las aplicaciones de fitness?</a:t>
            </a:r>
          </a:p>
          <a:p>
            <a:pPr lvl="0" algn="l" fontAlgn="base">
              <a:lnSpc>
                <a:spcPct val="130000"/>
              </a:lnSpc>
              <a:buSzPct val="100000"/>
              <a:tabLst>
                <a:tab pos="457200" algn="l"/>
              </a:tabLst>
            </a:pPr>
            <a:r>
              <a:rPr lang="en-GB" sz="2000" i="1" dirty="0"/>
              <a:t>¿Cuáles son los retos que plantea el uso de aplicaciones de fitness y cómo se pueden mitigar? </a:t>
            </a:r>
          </a:p>
        </p:txBody>
      </p:sp>
      <p:pic>
        <p:nvPicPr>
          <p:cNvPr id="3" name="Picture 2" descr="Illustration of speech bubbles">
            <a:extLst>
              <a:ext uri="{FF2B5EF4-FFF2-40B4-BE49-F238E27FC236}">
                <a16:creationId xmlns:a16="http://schemas.microsoft.com/office/drawing/2014/main" id="{133D6CF8-4D2D-F880-6A73-F672C375C1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1" t="22662" r="15336" b="22972"/>
          <a:stretch/>
        </p:blipFill>
        <p:spPr bwMode="auto">
          <a:xfrm>
            <a:off x="7401292" y="515757"/>
            <a:ext cx="4216400" cy="3241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B21981-C186-08B2-F6E7-AB01D1449809}"/>
              </a:ext>
            </a:extLst>
          </p:cNvPr>
          <p:cNvSpPr txBox="1"/>
          <p:nvPr/>
        </p:nvSpPr>
        <p:spPr>
          <a:xfrm>
            <a:off x="6032864" y="6503930"/>
            <a:ext cx="61591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hlinkClick r:id="rId4"/>
              </a:rPr>
              <a:t>Diseñado por </a:t>
            </a:r>
            <a:r>
              <a:rPr lang="en-US" sz="1200" dirty="0" err="1">
                <a:hlinkClick r:id="rId4"/>
              </a:rPr>
              <a:t>Freepik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6942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:adec="http://schemas.microsoft.com/office/drawing/2017/decorative" xmlns:p14="http://schemas.microsoft.com/office/powerpoint/2010/main" xmlns:a14="http://schemas.microsoft.com/office/drawing/2010/main" xmlns:p16="http://schemas.microsoft.com/office/powerpoint/2015/main" xmlns:a16="http://schemas.microsoft.com/office/drawing/2014/main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:adec="http://schemas.microsoft.com/office/drawing/2017/decorative" xmlns:p14="http://schemas.microsoft.com/office/powerpoint/2010/main" xmlns:a14="http://schemas.microsoft.com/office/drawing/2010/main" xmlns:p16="http://schemas.microsoft.com/office/powerpoint/2015/main" xmlns:a16="http://schemas.microsoft.com/office/drawing/2014/main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2800" dirty="0">
                <a:solidFill>
                  <a:srgbClr val="C01E24"/>
                </a:solidFill>
                <a:latin typeface="+mj-lt"/>
              </a:rPr>
              <a:t>¡Enhorabuena!</a:t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>Ha </a:t>
            </a:r>
            <a:r>
              <a:rPr lang="en-US" sz="2800">
                <a:solidFill>
                  <a:srgbClr val="C01E24"/>
                </a:solidFill>
                <a:latin typeface="+mj-lt"/>
              </a:rPr>
              <a:t>completado este </a:t>
            </a:r>
            <a:r>
              <a:rPr lang="en-US" sz="2800" dirty="0">
                <a:solidFill>
                  <a:srgbClr val="C01E24"/>
                </a:solidFill>
                <a:latin typeface="+mj-lt"/>
              </a:rPr>
              <a:t>módulo.</a:t>
            </a: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  <p:sp>
        <p:nvSpPr>
          <p:cNvPr id="12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3533960" y="6402414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3 4 Health Apps for Physical Activity_Closure es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ANjyZZ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A2PJlk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DY8mWX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A2PJlk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A2PJlm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A2PJlk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ANjyZZFQaV5GsAAABvAAAAHAAAAHVuaXZlcnNhbC9sb2NhbF9zZXR0aW5ncy54bWwNyrEKwkAMANC9XxEySB3Uugn2rpujCK0fENogB7mk9ELRv/e2N7x++GaBnbeSTANezx0C62xL0k/A9/Q43RCKky4kphxQDWGITS82k4zsXmOBVejH28S5wvlJuc4XqbOkAu1B/B6PeInNH1BLAwQUAAIACAAOjyZZwhuumWgSAAD3TQAAFwAAAHVuaXZlcnNhbC91bml2ZXJzYWwucG5n7Zx7WFNXtsBxbHV81TrO1KKVtNXqtbXGikghkLQWsegoU20FH0nEF9W0oMYkQB6n33QKVq2paMUHIXdERQskWI0B8qpSjUpNqjwigeSoKRwgnESIJJycJGcOIViwnf/m3u+7t4cPPrJ39m/ttddae+21+Q758m8rl04YO3VsWFjYhKT3E1aFhY1qDAt75rM/jsJ7WIbsI/ivEexVSxeHyQwvdeCNZ9LfXfFuWNgF8Thf2rN4e8zO99eyw8Keq+n/GaHPPLclLGzFgaSEdz/MYnRZwFIYebcNQZzV2x8tnqTuOHvlpEP7KHHqoX9+Gh7e5Rg36RP1X8ft2vanT1+SjN2xZ1bsC5EvJtxaWc/9+stzk0pOHe57I2Hkwwja6DUXvmtbf/P8bPE3sxUMcha7kWFXmZpKvqVyLpC0qC+aHBb8+t60JXVk8NVnpo3/C68eFeUqQMwPFsxMyu//7ph2l9+rBFAlGfCbAH/PGbKwo1Ue6JTPjM+GsGchbAyETTjviSsbEdQWhTUiwOsMOJwMbd81MkPEpt9l8wLgzgDp0PyBMfOd+BAzfUe+dh2ETRpTMzU4s8tq95TItYfmJXleG88Kdv0YWZa0o2CQMlbMOk+/WjEqOE1czYnT3CfoeFa++fcDyePLhA62lI/Ul1B7exrXZ2rUSNvJfOrLkkihwR1jS0nHtP9ImxB0ZzacBh+W+n4u9fjqaP66AjKA1P77kS1Nu3tXZCeRDhjCdbHoMD/kkMMbg42sdblRSc7XQmom11bM6tCEIvT+9vDGmZqCEBX3Jr4eT35IfMnW1MNFJWTBg3FkWu9qWm+PBkQ1zscjaY9GkklYn54s190K2aFuQVmS8U46DW0qcPYddGYhRzORo7Vau0pr73FFRA5Y4dGl8ay7o3XsEnO4wfCZ20YL2ORUrYY7Ssk2mbPhPFF7nvahS7Zg2OjIs0LFgy5RFt9erpwnr9r6i9qnJ4pARAIinfp3rOB5973wegYkixpcZGl8WdKqQTep3RVcx17k4RTdf20/R/PV0ARI/+y1JgdfYn/KcKyJLCnaAs3ThZM7ppmcPoNTLehcLc1B9uv69teakqGuIpYBmyxj6Dgy1VMg8HgpsAe5nZUEVoo8PMDTmiJqTWGI7EqRvaeXhrloAKJgoooUk++m1HezNUr567khv/bxGXLSVPtkad8PtUbfj0b1VKNBwlJCoAiFC8SAzyZnUCR2BxPoKuwuvQgwhy3yQJV3m/p05ieQ7BLTd40pQC6Q0AvypmTscbKuOtAp/PWEOn+zTtiv8zRJpPeOWPRYInKnA+7WaJEtmiHCF/S4NQ/oywM7akiBR7VSf5OULgo0NOnIaQOu2Mjgp6LBsI4GXNH52pvez2l9nxeQfFdIAiTgxAIpEj1Upf8NM+sCdl0AQxNxfQ+KnB6Rs5WvhfgMTgSTzjb0PT1FA9PfUKDzoUzQW1/CFD2YrPP11JHQqgKsezaw7G50GuQrYgsMrhhTeiol3dfZBQ7bfQ8LRB2tNSTESCZ5H2EzO0bWx5ik2NUpDKvAdbt2uBndhzGXcYNoNeNuNKDztWHbQ0GXrchTkFASdTcyITsJ9ElUjYP7phy3fS9uQ1Lhb++kXtEEFugCRVLqfbqfbxotV1pz7D1DVHT6X2qkYojRPtI8LVO9C3HSSWqqp8pIL/Kjf8qNCspsC2+sv1HhjqNLUD3RR/T9nvra1+YqSNgNQIR0iP0trSyxv4vsyywwKmOZeiRHxkDzujpbaEd/OaTPJnZUuCfTenVqX4AkcCv034JeOWaqJWG0TGAJhLhYC7ZIQKwT4dl9EUrQFej+SN/gYpbr5VAgPoK5HPuRmZkCBS48OWtzo6KW5Soix/p1eNqoZQb8QLSc8rym+dgRq4aTqCmFwHL0LZhl0XA3xGMNOb4cB1YmlodO4PvCbamri7ekokwASWH4vYxRp3gqd8tN7rQqgy0yR9PLpPoNL3IYFJI0Q4qpME86I9BWyxT1FkHsDCfH3sk2yJVpsFqEZet6AF8nxSTV62FFs4lt71xZVSqH3HyL1SkQ8B2+HMz4MAWATWA2VgoklssM/s1DCpQdj3t901nikXdS7BaZBgjEaYWC6/LItyUUm0Ff4uqucsRRTRadsdyEFKL69LcpxffCxxld4hpzeJ8hlcuXl4KegD/DotP7bXVVboEhW2B1+SIgWx2yLp/SxygpZWOpQ6qjqRopjqoN8hKUospw7ooAHbkUySG7wADb1kNeNmxzlQxMdS+WV2hh8guZRst2sc4IK1CZtgi1O0hSg0JJc4XftcIK7tMeWafaDHefaJ7+MSSTNYvT4kyFLKdc5WQJDX5bs3ijWujoqKTz0EliDy5a5ehGmvlxVKqEZYRaGCrAWQcv3XxZFesRDymbzt/xVnDtcUCiLDIWP7nMpXYHX2msAgSJCr2uBMbFcTzNm1OYRjg+giR1YIV6Wr1YJPhV+N3Ga7PpXNGfbf4oZYRckxPoPhH5tiWxxGXvj50SqLfOJv6bureBCqmx7ECgGzlhjFIaafLpSrGRpaTcMKB0ywpub2+LTr9LxXbswaA4Wm5PSxqPD7t9tISnLeHNyVWwS0z+n/ZEzbfkqN2diJ6Fh9ZiSzWm+slgc7XYLNuc7hgIaVZ4xMmQk6OiY1mjm6vcbr4kAtCtFzON2QI+PD4d14EkZRnQIn16mQrAUCOLx3GQlr84EMjH0vE4lqen1kWnPK3BgrL4ZKKP6CP6fqPPCVWcnZgBekC/pwCz9l6xD00X/fVp3wxadvDm4JO4hEM3nCmikdqt02WHas5fvWkVoWzHusPUzyRsocHTUAXMHVI1U/wP0rH21q+k6Be1mYbl3jZ7IcSWyQ3oR0/OhMAr+OXQ+J+8BlvlaTAEBKDeEc5OUFV0cagR3IgRYJB+smbZvqoFnDmG4ef+WZRo/99ttx/PUyjxW2prnTRwu9YkyyGbgJ7DUrVApBm6N3LkeEVQIPp5KX4Bx+/IOlGDDtECaM9xo6Ctx4waftqDFtZli0vtVmMGs66BlWJhYgqqh+S3AbsRX87QYubIeBbmALE8nsMaKzZWcjlweaRaaFcK0drZ1O7l8lHno61990qZcpmQhuIHpJzjOZEG00O7py9xPn7am9Dil5nphbEmXx3gNpKZFMkV+D2SN1keW9wMI5E3hD8X07o7kUir5Xqlywd762Ckrmqy4wDDI5eKM+Wg1dmoEsLpC1V0Nh9DafZsf0CmcnFAGU3szFPg5STH8QhN/GZoacB0VnATT8s5enP4UcN0Vnp9jgAe/yH2kBkoTXGyc0tdfYu2SCZ1tkziUamWUd9FZkgM7PQjFKcQM/uhQrxMMyN97oDSJMtVuDhWJg+tNtqaez3iTECLUnoceQqXETqwU+mp9sanLHvq4KbwGJJD7eMTU+Qg73pJ5BbJiM7x25SvdC36u0WmsjRwIqSsTCMY+x5eL2RC8Rk2E5Jj+J7Dh0VhlJGmcI2MoXJuYOcq9JBTrgMEImdzFs++qMwSCKdrLg8r/M7gXj5geMSh7dOshFyGP3KmyQzteyKkzEzLdXnpiM4d41Ukm4HlYdb5e5mwQp/BK5e85XAXTwsKxlCwWghD1S5jxwY+6FcsH1qhfbCgTKK6jUsDPCZ+hyDwaVbsjDr/9G0eCSuDd9kSO8Nks2yB9HOt4AV3hq3J5uRgZhVn2nWDZLfHBNKoxWY/qORWkxojdNbWYRGseY6l/AAevzZ9YTWniFZsarjHLaLV1MM29m1YH1Ok9wBLm6sci85KKM0Rzmco+AVi0dd4Ncm3OF6nbMZNlWEq0itHdHV7Yp3CqDKJRy2coPTo/DFy3FN8EMu65TL7LVxI0SzF1KCftl/x9Ox4IH5+d7OSUi0LMC7pjTG2Rn/lnsRq1ORcei5SZimiOdlFNDnIBIAp5ip2V0BjtKGqmwYbauSr67oe9wWUOhoc0ESAHrUJ9uop9wwKD3CwFGSfGXaRwQ5GCecPrelm1Jxw/E+2i69XuGfQekj4PacDVAsGdlh1zgr+U3714yUnSfvQ1r9va9OpruO8iP4cIoCiaszRKcMuMow8BTvdrBQ1K4FrG7nTGleCfgvmbXjExW9RtOdYUFWkWpKxuZA7bAfgV7ClWJ9UHXlQAhmOcafdClzT+VLIJKQ9We3tg5VgYF8aLPAlY000ID2LIv6KtX6Yhj3FLxsruFj3p6l8gQCPIAN4zf1lsu8uRS7Bk8H24mGJjobvRHNVMezLieWVhTdeHqaJh5+qAp5af2yZREeG3d22Cvf1aSQ+pEDTcFjks8FR8LAMcrPCnal1glrXjOlGvafGvJTqnSwX/WDLdvTnXvmLjYYXeVSPmuttzES5vIqvnoLxUmSoKbek1gmJNtH+zbbVmLaC1BL8K+mwgk3DxIs+aM5gsVmUtmKVakj0J8FDUttMxZBccLh+HgEREAEREAEREAEREAEREAEREAEREAEREAEREAEREAEREAEREAEREAEREAEREAEREAEREAEREAEREAEREAH9f4HuYyznQfqZSmXYQUwsv6xMziSrHdwXFt9qXhtXESn5+lUJfeznh17ev+HxoXN7GYuQbN7NiTFtt2PQk9mRPBqp7+Hkbdclb7ZdiWmih60xblpxt/31uQNTpsbvj0oqLq0Izdk7t3HmV7KrmwY0bbiYenhh9dj9A6r+jsC7OJA/8LExRx2dnZ3zzxfNmnpq+Srmkh0Xgv/LEbb++Ql3XjsvH5Syfnbw7S+uDTwerFy5MKHgtHZQaobk473zkoR/eWHgofaW2DvP0/O9g+pVck69Uj2z96PUgYfRfa3iiSY0L1nm9sxjCjuYWGArZzpzPV8C964prBUmvrcnqXNwLQary6L3S/ZPeZCfXq4wNTN416ta0icPVe1tvocEXz1jMLPkFNsGx8Uvc9vz61PSBpZRqPn4+MVvFpxyKVetGarx/a4l+wvLj0yS6L75bkC501NYcN6rZKkW6ak5xCOpx5N2HjdHmRXmqFLa4jH9zM59H3OrhsraV7/pU4+7roz2SZPMEhiw02tLXLeGy32BNUXMzJt46ZACGHBP0p2y3W9sTYAyz5QNWO38NXOhdA2l8YmIi7eWGUX+nZUPA7XYwYPh9MQ9gb1HK51Phq97PP/kjNBY9q1PJko3TJddBrHuBzmA50rto8o7uHTxOQtLBRW7GQl6yaC+h6ewwN23TIl/6GfnzjmxepvXgYLPpVTvwu7Mi8s4iK9taYOjymQ93F65Y+2AD7etLZN4138SdOTyfW1Hjhc5qRGySyDW51I9OlZ1a6+BtFblKXYXJeg/rN0XtP1bggtc5PGKrA2znuh4XnG8/QM09gfKFPJVW9vrM2KBLbAVlf/jpbfI1KN/CbpzU9+m8viFyf69wU9T+j7/VEzrEQddG7vhQSLK39NS2L+mDJln5hvBQLxWcc080RgQjSgJpIQ/UW61FxA9+/OFA+2+mBO2N165OOCC8WvLpgOry/3Z9RFHG1qn/iI+glqFi28bObrf3+KTF3HujsLz31jsDXfEEv3W0HJ29WyCKz+kNGpHfYfrhyx7/5dV3e7uKPtr+B2k+KR9tSBksJWMsiWKL8xzdBeDEVhx+uOVMQr3bbp/9qV5Uu0Y8clSfJpDCj5th/PmHFr4Y84vhl6ylfqHCYPQ8Y5AseXBsuiVyP13L+PIBwq+Q+GZGStbF/LmkhdYtDg03rfjRqZfOm5wVVsvLxodv4OZ93ZP3Trsw/7IMWvczBFN1v3tlatvhRyEboKtraU1TdEkf/y8OrMUdjJJYDAqUlctLPmx8ehylVL6XEqLE3PVATW2xIJJEtoprnwpHH9s8/ljIX8dSi6jx4mElVdv7y73a/xNCfqRg3GVcQZXuPxIaOAFMNVewNK0pz4x3LAdMvdyKotOFbIr74KnbEFXHv3z7TnKVbjua0IKX7i3Ce47uYO5/+Czg0q2LMPtvn5OKBpe3a/IfLPhRHvWv5nC+9HXq4Papd61jCbXrG0dni0OrSuzVGVNotYnPtmE+NKmG94wMfiWcGi3dMWTDf9lXkbriFA+sDQn7xdUbNwC9142SXbN8zQlBHPX+282tona15C+Di6mJEeLVup4yOuFdFm5O7bZXv52AXpgcNoodvye5Ox3grZ/hzyQgnNCKZg1ZXgKhvyo58HL9Px1cPgHofz2fbkLcUE7j81LKncfOBdKmvfXVGu1Vh3fM++lb5fHGs2R/4yf9m0oF4dt/EMoZ4cd+35AcFjYrIrBzxQb8x8dhm3XYZMfzG4Y2xGzE+zvSVqyMkG2eOPf/wVQSwMEFAACAAgADo8mWeohDhNLAAAAbAAAABsAAAB1bml2ZXJzYWwvdW5pdmVyc2FsLnBuZy54bWyzsa/IzVEoSy0qzszPs1Uy1DNQsrfj5bIpKEoty0wtV6gAigEFIUBJoRLINUJwyzNTSjKAQiYmFgjBjNTM9IwSoKiBhRlcVB9oKABQSwECAAAUAAIACACpflBPNmFYAkcDAADhCQAAFAAAAAAAAAABAAAAAAAAAAAAdW5pdmVyc2FsL3BsYXllci54bWxQSwECAAAUAAIACAANjyZZtTf0qBwFAADhEwAAHQAAAAAAAAABAAAAAAB5AwAAdW5pdmVyc2FsL2NvbW1vbl9tZXNzYWdlcy5sbmdQSwECAAAUAAIACAANjyZZFR5gG6MAAAB/AQAALgAAAAAAAAABAAAAAADQCAAAdW5pdmVyc2FsL3BsYXliYWNrX2FuZF9uYXZpZ2F0aW9uX3NldHRpbmdzLnhtbFBLAQIAABQAAgAIAA2PJll0STUfPAQAAAwVAAAnAAAAAAAAAAEAAAAAAL8JAAB1bml2ZXJzYWwvZmxhc2hfcHVibGlzaGluZ19zZXR0aW5ncy54bWxQSwECAAAUAAIACAANjyZZN4uHansDAACsDAAAIQAAAAAAAAABAAAAAABADgAAdW5pdmVyc2FsL2ZsYXNoX3NraW5fc2V0dGluZ3MueG1sUEsBAgAAFAACAAgADY8mWaavViM2BAAAlhQAACYAAAAAAAAAAQAAAAAA+hEAAHVuaXZlcnNhbC9odG1sX3B1Ymxpc2hpbmdfc2V0dGluZ3MueG1sUEsBAgAAFAACAAgADY8mWSYPfuiwAQAAbwYAAB8AAAAAAAAAAQAAAAAAdBYAAHVuaXZlcnNhbC9odG1sX3NraW5fc2V0dGluZ3MuanNQSwECAAAUAAIACAANjyZZFQaV5GsAAABvAAAAHAAAAAAAAAABAAAAAABhGAAAdW5pdmVyc2FsL2xvY2FsX3NldHRpbmdzLnhtbFBLAQIAABQAAgAIAA6PJlnCG66ZaBIAAPdNAAAXAAAAAAAAAAAAAAAAAAYZAAB1bml2ZXJzYWwvdW5pdmVyc2FsLnBuZ1BLAQIAABQAAgAIAA6PJlnqIQ4TSwAAAGwAAAAbAAAAAAAAAAEAAAAAAKMrAAB1bml2ZXJzYWwvdW5pdmVyc2FsLnBuZy54bWxQSwUGAAAAAAoACgAGAwAAJywAAAAA"/>
  <p:tag name="ISPRING_LMS_API_VERSION" val="SCORM 1.2"/>
  <p:tag name="ISPRING_ULTRA_SCORM_COURSE_ID" val="C132320B-1916-4AF2-A16D-C2A3B1E37D48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Spanish\\ETA 3 traducido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3 4 Health Apps for Physical Activity_Closure es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5923</TotalTime>
  <Words>340</Words>
  <Application>Microsoft Office PowerPoint</Application>
  <PresentationFormat>Ευρεία οθόνη</PresentationFormat>
  <Paragraphs>59</Paragraphs>
  <Slides>5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9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5" baseType="lpstr">
      <vt:lpstr>Adobe Gothic Std B</vt:lpstr>
      <vt:lpstr>Arial</vt:lpstr>
      <vt:lpstr>Calibri</vt:lpstr>
      <vt:lpstr>Calibri Light</vt:lpstr>
      <vt:lpstr>Gill Sans Nova</vt:lpstr>
      <vt:lpstr>Impact</vt:lpstr>
      <vt:lpstr>MS PGothic</vt:lpstr>
      <vt:lpstr>Roboto</vt:lpstr>
      <vt:lpstr>Wingdings</vt:lpstr>
      <vt:lpstr>Θέμα του Office</vt:lpstr>
      <vt:lpstr>Παρουσίαση του PowerPoint</vt:lpstr>
      <vt:lpstr>Socios</vt:lpstr>
      <vt:lpstr>Sesión de clausura:  Contenido</vt:lpstr>
      <vt:lpstr>Comentarios y debate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ETA3 4 Health Apps for Physical Activity_Closure es</dc:title>
  <dc:creator>pantelis bbalaouras</dc:creator>
  <cp:keywords>, docId:E4CDB6F48A22DDEC7CFF1CB9F47E526C</cp:keywords>
  <cp:lastModifiedBy>pantelis</cp:lastModifiedBy>
  <cp:revision>879</cp:revision>
  <dcterms:created xsi:type="dcterms:W3CDTF">2020-06-02T13:31:56Z</dcterms:created>
  <dcterms:modified xsi:type="dcterms:W3CDTF">2024-09-06T14:56:43Z</dcterms:modified>
</cp:coreProperties>
</file>