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82" r:id="rId2"/>
    <p:sldId id="257" r:id="rId3"/>
    <p:sldId id="258" r:id="rId4"/>
    <p:sldId id="273" r:id="rId5"/>
    <p:sldId id="601" r:id="rId6"/>
    <p:sldId id="274" r:id="rId7"/>
    <p:sldId id="275" r:id="rId8"/>
    <p:sldId id="276" r:id="rId9"/>
    <p:sldId id="602" r:id="rId10"/>
    <p:sldId id="603" r:id="rId11"/>
    <p:sldId id="604" r:id="rId12"/>
    <p:sldId id="605" r:id="rId13"/>
    <p:sldId id="606" r:id="rId14"/>
    <p:sldId id="279" r:id="rId15"/>
    <p:sldId id="280" r:id="rId16"/>
    <p:sldId id="281" r:id="rId17"/>
    <p:sldId id="271" r:id="rId18"/>
  </p:sldIdLst>
  <p:sldSz cx="12192000" cy="6858000"/>
  <p:notesSz cx="6858000" cy="9144000"/>
  <p:embeddedFontLst>
    <p:embeddedFont>
      <p:font typeface="Gill Sans Nova" panose="020B0602020104020203" pitchFamily="34" charset="0"/>
      <p:regular r:id="rId20"/>
      <p:bold r:id="rId21"/>
      <p:italic r:id="rId22"/>
      <p:boldItalic r:id="rId23"/>
    </p:embeddedFont>
    <p:embeddedFont>
      <p:font typeface="MS PGothic" panose="020B0600070205080204" pitchFamily="34" charset="-128"/>
      <p:regular r:id="rId24"/>
    </p:embeddedFont>
    <p:embeddedFont>
      <p:font typeface="Impact" panose="020B0806030902050204" pitchFamily="34" charset="0"/>
      <p:regular r:id="rId25"/>
    </p:embeddedFont>
    <p:embeddedFont>
      <p:font typeface="Roboto" panose="02000000000000000000" pitchFamily="2" charset="0"/>
      <p:regular r:id="rId26"/>
      <p:bold r:id="rId27"/>
      <p:italic r:id="rId28"/>
      <p:boldItalic r:id="rId29"/>
    </p:embeddedFont>
    <p:embeddedFont>
      <p:font typeface="Noto Sans Symbols" panose="020B0604020202020204" charset="0"/>
      <p:regular r:id="rId30"/>
      <p:bold r:id="rId31"/>
    </p:embeddedFon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Gill Sans" panose="020B0604020202020204" charset="0"/>
      <p:regular r:id="rId38"/>
      <p:bold r:id="rId39"/>
    </p:embeddedFont>
  </p:embeddedFontLst>
  <p:custDataLst>
    <p:tags r:id="rId4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jpWYuHyp1lWPSqS8AMtyeZvVPSI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uillem Part" initials="" lastIdx="3" clrIdx="0"/>
  <p:cmAuthor id="1" name="ΒΑΣΙΛΙΚΗ ΚΑΡΜΗ" initials="ΒΚ" lastIdx="1" clrIdx="1">
    <p:extLst>
      <p:ext uri="{19B8F6BF-5375-455C-9EA6-DF929625EA0E}">
        <p15:presenceInfo xmlns:p15="http://schemas.microsoft.com/office/powerpoint/2012/main" userId="S::x19karm@ionio.gr::2c387766-1508-4010-8656-ce573c95de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0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D7E2D5-32FB-4A65-A1F4-A61C0AD27C0A}" v="1" dt="2024-06-06T10:02:49.838"/>
    <p1510:client id="{E5BE2A69-5C7E-46D9-A571-9E486DB6174C}" v="6" dt="2024-06-05T12:10:45.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96"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tags" Target="tags/tag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presProps" Target="presProps.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tableStyles" Target="tableStyles.xml"/><Relationship Id="rId20" Type="http://schemas.openxmlformats.org/officeDocument/2006/relationships/font" Target="fonts/font1.fntdata"/><Relationship Id="rId41"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anna Zygouri" userId="e39f6a80f86403a0" providerId="LiveId" clId="{36D7E2D5-32FB-4A65-A1F4-A61C0AD27C0A}"/>
    <pc:docChg chg="custSel modMainMaster">
      <pc:chgData name="Ioanna Zygouri" userId="e39f6a80f86403a0" providerId="LiveId" clId="{36D7E2D5-32FB-4A65-A1F4-A61C0AD27C0A}" dt="2024-06-06T10:06:08.385" v="34" actId="478"/>
      <pc:docMkLst>
        <pc:docMk/>
      </pc:docMkLst>
      <pc:sldMasterChg chg="modSldLayout">
        <pc:chgData name="Ioanna Zygouri" userId="e39f6a80f86403a0" providerId="LiveId" clId="{36D7E2D5-32FB-4A65-A1F4-A61C0AD27C0A}" dt="2024-06-06T10:06:08.385" v="34" actId="478"/>
        <pc:sldMasterMkLst>
          <pc:docMk/>
          <pc:sldMasterMk cId="0" sldId="2147483648"/>
        </pc:sldMasterMkLst>
        <pc:sldLayoutChg chg="addSp delSp modSp mod">
          <pc:chgData name="Ioanna Zygouri" userId="e39f6a80f86403a0" providerId="LiveId" clId="{36D7E2D5-32FB-4A65-A1F4-A61C0AD27C0A}" dt="2024-06-06T10:02:54.107" v="3" actId="1076"/>
          <pc:sldLayoutMkLst>
            <pc:docMk/>
            <pc:sldMasterMk cId="0" sldId="2147483648"/>
            <pc:sldLayoutMk cId="0" sldId="2147483650"/>
          </pc:sldLayoutMkLst>
          <pc:picChg chg="add mod">
            <ac:chgData name="Ioanna Zygouri" userId="e39f6a80f86403a0" providerId="LiveId" clId="{36D7E2D5-32FB-4A65-A1F4-A61C0AD27C0A}" dt="2024-06-06T10:02:54.107" v="3" actId="1076"/>
            <ac:picMkLst>
              <pc:docMk/>
              <pc:sldMasterMk cId="0" sldId="2147483648"/>
              <pc:sldLayoutMk cId="0" sldId="2147483650"/>
              <ac:picMk id="2" creationId="{A3B205C7-EC37-FE72-6628-301DB4D3CB40}"/>
            </ac:picMkLst>
          </pc:picChg>
          <pc:picChg chg="del mod">
            <ac:chgData name="Ioanna Zygouri" userId="e39f6a80f86403a0" providerId="LiveId" clId="{36D7E2D5-32FB-4A65-A1F4-A61C0AD27C0A}" dt="2024-06-06T10:02:47.366" v="1" actId="478"/>
            <ac:picMkLst>
              <pc:docMk/>
              <pc:sldMasterMk cId="0" sldId="2147483648"/>
              <pc:sldLayoutMk cId="0" sldId="2147483650"/>
              <ac:picMk id="23" creationId="{00000000-0000-0000-0000-000000000000}"/>
            </ac:picMkLst>
          </pc:picChg>
        </pc:sldLayoutChg>
        <pc:sldLayoutChg chg="delSp mod">
          <pc:chgData name="Ioanna Zygouri" userId="e39f6a80f86403a0" providerId="LiveId" clId="{36D7E2D5-32FB-4A65-A1F4-A61C0AD27C0A}" dt="2024-06-06T10:04:44.895" v="4" actId="478"/>
          <pc:sldLayoutMkLst>
            <pc:docMk/>
            <pc:sldMasterMk cId="0" sldId="2147483648"/>
            <pc:sldLayoutMk cId="0" sldId="2147483652"/>
          </pc:sldLayoutMkLst>
          <pc:picChg chg="del">
            <ac:chgData name="Ioanna Zygouri" userId="e39f6a80f86403a0" providerId="LiveId" clId="{36D7E2D5-32FB-4A65-A1F4-A61C0AD27C0A}" dt="2024-06-06T10:04:44.895" v="4" actId="478"/>
            <ac:picMkLst>
              <pc:docMk/>
              <pc:sldMasterMk cId="0" sldId="2147483648"/>
              <pc:sldLayoutMk cId="0" sldId="2147483652"/>
              <ac:picMk id="39" creationId="{00000000-0000-0000-0000-000000000000}"/>
            </ac:picMkLst>
          </pc:picChg>
        </pc:sldLayoutChg>
        <pc:sldLayoutChg chg="modSp mod">
          <pc:chgData name="Ioanna Zygouri" userId="e39f6a80f86403a0" providerId="LiveId" clId="{36D7E2D5-32FB-4A65-A1F4-A61C0AD27C0A}" dt="2024-06-06T10:05:09.359" v="15" actId="20577"/>
          <pc:sldLayoutMkLst>
            <pc:docMk/>
            <pc:sldMasterMk cId="0" sldId="2147483648"/>
            <pc:sldLayoutMk cId="0" sldId="2147483653"/>
          </pc:sldLayoutMkLst>
          <pc:spChg chg="mod">
            <ac:chgData name="Ioanna Zygouri" userId="e39f6a80f86403a0" providerId="LiveId" clId="{36D7E2D5-32FB-4A65-A1F4-A61C0AD27C0A}" dt="2024-06-06T10:05:09.359" v="15" actId="20577"/>
            <ac:spMkLst>
              <pc:docMk/>
              <pc:sldMasterMk cId="0" sldId="2147483648"/>
              <pc:sldLayoutMk cId="0" sldId="2147483653"/>
              <ac:spMk id="43" creationId="{00000000-0000-0000-0000-000000000000}"/>
            </ac:spMkLst>
          </pc:spChg>
        </pc:sldLayoutChg>
        <pc:sldLayoutChg chg="modSp mod">
          <pc:chgData name="Ioanna Zygouri" userId="e39f6a80f86403a0" providerId="LiveId" clId="{36D7E2D5-32FB-4A65-A1F4-A61C0AD27C0A}" dt="2024-06-06T10:05:25.331" v="25" actId="14100"/>
          <pc:sldLayoutMkLst>
            <pc:docMk/>
            <pc:sldMasterMk cId="0" sldId="2147483648"/>
            <pc:sldLayoutMk cId="0" sldId="2147483654"/>
          </pc:sldLayoutMkLst>
          <pc:spChg chg="mod">
            <ac:chgData name="Ioanna Zygouri" userId="e39f6a80f86403a0" providerId="LiveId" clId="{36D7E2D5-32FB-4A65-A1F4-A61C0AD27C0A}" dt="2024-06-06T10:05:25.331" v="25" actId="14100"/>
            <ac:spMkLst>
              <pc:docMk/>
              <pc:sldMasterMk cId="0" sldId="2147483648"/>
              <pc:sldLayoutMk cId="0" sldId="2147483654"/>
              <ac:spMk id="2" creationId="{9075C955-26F8-D656-2C6C-942F5A25D095}"/>
            </ac:spMkLst>
          </pc:spChg>
        </pc:sldLayoutChg>
        <pc:sldLayoutChg chg="modSp mod">
          <pc:chgData name="Ioanna Zygouri" userId="e39f6a80f86403a0" providerId="LiveId" clId="{36D7E2D5-32FB-4A65-A1F4-A61C0AD27C0A}" dt="2024-06-06T10:05:47.160" v="30" actId="20577"/>
          <pc:sldLayoutMkLst>
            <pc:docMk/>
            <pc:sldMasterMk cId="0" sldId="2147483648"/>
            <pc:sldLayoutMk cId="0" sldId="2147483655"/>
          </pc:sldLayoutMkLst>
          <pc:spChg chg="mod">
            <ac:chgData name="Ioanna Zygouri" userId="e39f6a80f86403a0" providerId="LiveId" clId="{36D7E2D5-32FB-4A65-A1F4-A61C0AD27C0A}" dt="2024-06-06T10:05:47.160" v="30" actId="20577"/>
            <ac:spMkLst>
              <pc:docMk/>
              <pc:sldMasterMk cId="0" sldId="2147483648"/>
              <pc:sldLayoutMk cId="0" sldId="2147483655"/>
              <ac:spMk id="2" creationId="{9781EFB7-3423-FB97-4D47-AB8E51463746}"/>
            </ac:spMkLst>
          </pc:spChg>
        </pc:sldLayoutChg>
        <pc:sldLayoutChg chg="delSp mod">
          <pc:chgData name="Ioanna Zygouri" userId="e39f6a80f86403a0" providerId="LiveId" clId="{36D7E2D5-32FB-4A65-A1F4-A61C0AD27C0A}" dt="2024-06-06T10:05:55.292" v="31" actId="478"/>
          <pc:sldLayoutMkLst>
            <pc:docMk/>
            <pc:sldMasterMk cId="0" sldId="2147483648"/>
            <pc:sldLayoutMk cId="629239759" sldId="2147483676"/>
          </pc:sldLayoutMkLst>
          <pc:picChg chg="del">
            <ac:chgData name="Ioanna Zygouri" userId="e39f6a80f86403a0" providerId="LiveId" clId="{36D7E2D5-32FB-4A65-A1F4-A61C0AD27C0A}" dt="2024-06-06T10:05:55.292" v="31" actId="478"/>
            <ac:picMkLst>
              <pc:docMk/>
              <pc:sldMasterMk cId="0" sldId="2147483648"/>
              <pc:sldLayoutMk cId="629239759" sldId="2147483676"/>
              <ac:picMk id="35" creationId="{4B636493-E712-4242-8B67-E8BA2B31C8A5}"/>
            </ac:picMkLst>
          </pc:picChg>
        </pc:sldLayoutChg>
        <pc:sldLayoutChg chg="delSp mod">
          <pc:chgData name="Ioanna Zygouri" userId="e39f6a80f86403a0" providerId="LiveId" clId="{36D7E2D5-32FB-4A65-A1F4-A61C0AD27C0A}" dt="2024-06-06T10:05:59.284" v="32" actId="478"/>
          <pc:sldLayoutMkLst>
            <pc:docMk/>
            <pc:sldMasterMk cId="0" sldId="2147483648"/>
            <pc:sldLayoutMk cId="2061537829" sldId="2147483678"/>
          </pc:sldLayoutMkLst>
          <pc:picChg chg="del">
            <ac:chgData name="Ioanna Zygouri" userId="e39f6a80f86403a0" providerId="LiveId" clId="{36D7E2D5-32FB-4A65-A1F4-A61C0AD27C0A}" dt="2024-06-06T10:05:59.284" v="32" actId="478"/>
            <ac:picMkLst>
              <pc:docMk/>
              <pc:sldMasterMk cId="0" sldId="2147483648"/>
              <pc:sldLayoutMk cId="2061537829" sldId="2147483678"/>
              <ac:picMk id="3" creationId="{E08DB289-6CD6-7869-A89F-50293E43889C}"/>
            </ac:picMkLst>
          </pc:picChg>
        </pc:sldLayoutChg>
        <pc:sldLayoutChg chg="delSp mod">
          <pc:chgData name="Ioanna Zygouri" userId="e39f6a80f86403a0" providerId="LiveId" clId="{36D7E2D5-32FB-4A65-A1F4-A61C0AD27C0A}" dt="2024-06-06T10:06:02.490" v="33" actId="478"/>
          <pc:sldLayoutMkLst>
            <pc:docMk/>
            <pc:sldMasterMk cId="0" sldId="2147483648"/>
            <pc:sldLayoutMk cId="1895480001" sldId="2147483679"/>
          </pc:sldLayoutMkLst>
          <pc:picChg chg="del">
            <ac:chgData name="Ioanna Zygouri" userId="e39f6a80f86403a0" providerId="LiveId" clId="{36D7E2D5-32FB-4A65-A1F4-A61C0AD27C0A}" dt="2024-06-06T10:06:02.490" v="33" actId="478"/>
            <ac:picMkLst>
              <pc:docMk/>
              <pc:sldMasterMk cId="0" sldId="2147483648"/>
              <pc:sldLayoutMk cId="1895480001" sldId="2147483679"/>
              <ac:picMk id="7" creationId="{328EC574-7B65-74FE-14B6-23F7F4944514}"/>
            </ac:picMkLst>
          </pc:picChg>
        </pc:sldLayoutChg>
        <pc:sldLayoutChg chg="delSp mod">
          <pc:chgData name="Ioanna Zygouri" userId="e39f6a80f86403a0" providerId="LiveId" clId="{36D7E2D5-32FB-4A65-A1F4-A61C0AD27C0A}" dt="2024-06-06T10:06:08.385" v="34" actId="478"/>
          <pc:sldLayoutMkLst>
            <pc:docMk/>
            <pc:sldMasterMk cId="0" sldId="2147483648"/>
            <pc:sldLayoutMk cId="3536198984" sldId="2147483684"/>
          </pc:sldLayoutMkLst>
          <pc:picChg chg="del">
            <ac:chgData name="Ioanna Zygouri" userId="e39f6a80f86403a0" providerId="LiveId" clId="{36D7E2D5-32FB-4A65-A1F4-A61C0AD27C0A}" dt="2024-06-06T10:06:08.385" v="34" actId="478"/>
            <ac:picMkLst>
              <pc:docMk/>
              <pc:sldMasterMk cId="0" sldId="2147483648"/>
              <pc:sldLayoutMk cId="3536198984" sldId="2147483684"/>
              <ac:picMk id="7" creationId="{328EC574-7B65-74FE-14B6-23F7F4944514}"/>
            </ac:picMkLst>
          </pc:picChg>
        </pc:sldLayoutChg>
      </pc:sldMasterChg>
    </pc:docChg>
  </pc:docChgLst>
  <pc:docChgLst>
    <pc:chgData name="Ioanna Zygouri" userId="e39f6a80f86403a0" providerId="LiveId" clId="{CCC043A7-5671-4273-9927-C328BEE00CF0}"/>
    <pc:docChg chg="custSel delSld modSld">
      <pc:chgData name="Ioanna Zygouri" userId="e39f6a80f86403a0" providerId="LiveId" clId="{CCC043A7-5671-4273-9927-C328BEE00CF0}" dt="2024-06-06T10:36:25.374" v="32" actId="478"/>
      <pc:docMkLst>
        <pc:docMk/>
      </pc:docMkLst>
      <pc:sldChg chg="modSp mod">
        <pc:chgData name="Ioanna Zygouri" userId="e39f6a80f86403a0" providerId="LiveId" clId="{CCC043A7-5671-4273-9927-C328BEE00CF0}" dt="2024-06-06T10:17:26.645" v="28" actId="20577"/>
        <pc:sldMkLst>
          <pc:docMk/>
          <pc:sldMk cId="0" sldId="258"/>
        </pc:sldMkLst>
        <pc:spChg chg="mod">
          <ac:chgData name="Ioanna Zygouri" userId="e39f6a80f86403a0" providerId="LiveId" clId="{CCC043A7-5671-4273-9927-C328BEE00CF0}" dt="2024-06-06T10:17:26.645" v="28" actId="20577"/>
          <ac:spMkLst>
            <pc:docMk/>
            <pc:sldMk cId="0" sldId="258"/>
            <ac:spMk id="224" creationId="{00000000-0000-0000-0000-000000000000}"/>
          </ac:spMkLst>
        </pc:spChg>
      </pc:sldChg>
      <pc:sldChg chg="del">
        <pc:chgData name="Ioanna Zygouri" userId="e39f6a80f86403a0" providerId="LiveId" clId="{CCC043A7-5671-4273-9927-C328BEE00CF0}" dt="2024-06-06T10:17:55.251" v="30" actId="2696"/>
        <pc:sldMkLst>
          <pc:docMk/>
          <pc:sldMk cId="1726312615" sldId="272"/>
        </pc:sldMkLst>
      </pc:sldChg>
      <pc:sldChg chg="delSp mod">
        <pc:chgData name="Ioanna Zygouri" userId="e39f6a80f86403a0" providerId="LiveId" clId="{CCC043A7-5671-4273-9927-C328BEE00CF0}" dt="2024-06-06T10:17:37.472" v="29" actId="478"/>
        <pc:sldMkLst>
          <pc:docMk/>
          <pc:sldMk cId="434783448" sldId="601"/>
        </pc:sldMkLst>
        <pc:spChg chg="del">
          <ac:chgData name="Ioanna Zygouri" userId="e39f6a80f86403a0" providerId="LiveId" clId="{CCC043A7-5671-4273-9927-C328BEE00CF0}" dt="2024-06-06T10:17:37.472" v="29" actId="478"/>
          <ac:spMkLst>
            <pc:docMk/>
            <pc:sldMk cId="434783448" sldId="601"/>
            <ac:spMk id="5" creationId="{FAA18648-8A7B-40D3-A066-80FDB05B7DF4}"/>
          </ac:spMkLst>
        </pc:spChg>
      </pc:sldChg>
      <pc:sldChg chg="modSp mod">
        <pc:chgData name="Ioanna Zygouri" userId="e39f6a80f86403a0" providerId="LiveId" clId="{CCC043A7-5671-4273-9927-C328BEE00CF0}" dt="2024-06-06T10:36:12.202" v="31" actId="20577"/>
        <pc:sldMkLst>
          <pc:docMk/>
          <pc:sldMk cId="855218690" sldId="604"/>
        </pc:sldMkLst>
        <pc:spChg chg="mod">
          <ac:chgData name="Ioanna Zygouri" userId="e39f6a80f86403a0" providerId="LiveId" clId="{CCC043A7-5671-4273-9927-C328BEE00CF0}" dt="2024-06-06T10:36:12.202" v="31" actId="20577"/>
          <ac:spMkLst>
            <pc:docMk/>
            <pc:sldMk cId="855218690" sldId="604"/>
            <ac:spMk id="6" creationId="{5BB836A1-F441-1E35-0C11-C4B431B1FA0D}"/>
          </ac:spMkLst>
        </pc:spChg>
      </pc:sldChg>
      <pc:sldChg chg="delSp mod">
        <pc:chgData name="Ioanna Zygouri" userId="e39f6a80f86403a0" providerId="LiveId" clId="{CCC043A7-5671-4273-9927-C328BEE00CF0}" dt="2024-06-06T10:36:25.374" v="32" actId="478"/>
        <pc:sldMkLst>
          <pc:docMk/>
          <pc:sldMk cId="3362432939" sldId="606"/>
        </pc:sldMkLst>
        <pc:spChg chg="del">
          <ac:chgData name="Ioanna Zygouri" userId="e39f6a80f86403a0" providerId="LiveId" clId="{CCC043A7-5671-4273-9927-C328BEE00CF0}" dt="2024-06-06T10:36:25.374" v="32" actId="478"/>
          <ac:spMkLst>
            <pc:docMk/>
            <pc:sldMk cId="3362432939" sldId="606"/>
            <ac:spMk id="5" creationId="{FAA18648-8A7B-40D3-A066-80FDB05B7DF4}"/>
          </ac:spMkLst>
        </pc:spChg>
      </pc:sldChg>
    </pc:docChg>
  </pc:docChgLst>
  <pc:docChgLst>
    <pc:chgData name="pantelis balaouras" userId="25e8755020fc1734" providerId="LiveId" clId="{31118102-DE2D-4DEC-A1E7-0B35600D646B}"/>
    <pc:docChg chg="undo custSel addSld delSld modSld sldOrd modMainMaster">
      <pc:chgData name="pantelis balaouras" userId="25e8755020fc1734" providerId="LiveId" clId="{31118102-DE2D-4DEC-A1E7-0B35600D646B}" dt="2024-05-01T17:32:21.996" v="407"/>
      <pc:docMkLst>
        <pc:docMk/>
      </pc:docMkLst>
      <pc:sldChg chg="del">
        <pc:chgData name="pantelis balaouras" userId="25e8755020fc1734" providerId="LiveId" clId="{31118102-DE2D-4DEC-A1E7-0B35600D646B}" dt="2024-05-01T14:16:28.408" v="24" actId="47"/>
        <pc:sldMkLst>
          <pc:docMk/>
          <pc:sldMk cId="0" sldId="256"/>
        </pc:sldMkLst>
      </pc:sldChg>
      <pc:sldChg chg="addSp modSp mod">
        <pc:chgData name="pantelis balaouras" userId="25e8755020fc1734" providerId="LiveId" clId="{31118102-DE2D-4DEC-A1E7-0B35600D646B}" dt="2024-05-01T16:05:55.687" v="393" actId="14100"/>
        <pc:sldMkLst>
          <pc:docMk/>
          <pc:sldMk cId="0" sldId="258"/>
        </pc:sldMkLst>
        <pc:spChg chg="add mod">
          <ac:chgData name="pantelis balaouras" userId="25e8755020fc1734" providerId="LiveId" clId="{31118102-DE2D-4DEC-A1E7-0B35600D646B}" dt="2024-05-01T16:05:41.637" v="391" actId="20577"/>
          <ac:spMkLst>
            <pc:docMk/>
            <pc:sldMk cId="0" sldId="258"/>
            <ac:spMk id="2" creationId="{A2DD4DF6-6587-4289-6211-EB3EB69E0B16}"/>
          </ac:spMkLst>
        </pc:spChg>
        <pc:spChg chg="mod">
          <ac:chgData name="pantelis balaouras" userId="25e8755020fc1734" providerId="LiveId" clId="{31118102-DE2D-4DEC-A1E7-0B35600D646B}" dt="2024-05-01T15:52:21.581" v="281"/>
          <ac:spMkLst>
            <pc:docMk/>
            <pc:sldMk cId="0" sldId="258"/>
            <ac:spMk id="224" creationId="{00000000-0000-0000-0000-000000000000}"/>
          </ac:spMkLst>
        </pc:spChg>
        <pc:spChg chg="mod">
          <ac:chgData name="pantelis balaouras" userId="25e8755020fc1734" providerId="LiveId" clId="{31118102-DE2D-4DEC-A1E7-0B35600D646B}" dt="2024-05-01T16:05:55.687" v="393" actId="14100"/>
          <ac:spMkLst>
            <pc:docMk/>
            <pc:sldMk cId="0" sldId="258"/>
            <ac:spMk id="226" creationId="{00000000-0000-0000-0000-000000000000}"/>
          </ac:spMkLst>
        </pc:spChg>
        <pc:spChg chg="mod">
          <ac:chgData name="pantelis balaouras" userId="25e8755020fc1734" providerId="LiveId" clId="{31118102-DE2D-4DEC-A1E7-0B35600D646B}" dt="2024-05-01T16:05:48.425" v="392" actId="6549"/>
          <ac:spMkLst>
            <pc:docMk/>
            <pc:sldMk cId="0" sldId="258"/>
            <ac:spMk id="227" creationId="{00000000-0000-0000-0000-000000000000}"/>
          </ac:spMkLst>
        </pc:spChg>
      </pc:sldChg>
      <pc:sldChg chg="modSp del mod modClrScheme chgLayout">
        <pc:chgData name="pantelis balaouras" userId="25e8755020fc1734" providerId="LiveId" clId="{31118102-DE2D-4DEC-A1E7-0B35600D646B}" dt="2024-05-01T15:47:50.475" v="240" actId="47"/>
        <pc:sldMkLst>
          <pc:docMk/>
          <pc:sldMk cId="0" sldId="265"/>
        </pc:sldMkLst>
        <pc:spChg chg="mod ord">
          <ac:chgData name="pantelis balaouras" userId="25e8755020fc1734" providerId="LiveId" clId="{31118102-DE2D-4DEC-A1E7-0B35600D646B}" dt="2024-05-01T15:46:05.992" v="223" actId="700"/>
          <ac:spMkLst>
            <pc:docMk/>
            <pc:sldMk cId="0" sldId="265"/>
            <ac:spMk id="303" creationId="{00000000-0000-0000-0000-000000000000}"/>
          </ac:spMkLst>
        </pc:spChg>
        <pc:spChg chg="mod ord">
          <ac:chgData name="pantelis balaouras" userId="25e8755020fc1734" providerId="LiveId" clId="{31118102-DE2D-4DEC-A1E7-0B35600D646B}" dt="2024-05-01T15:46:05.992" v="223" actId="700"/>
          <ac:spMkLst>
            <pc:docMk/>
            <pc:sldMk cId="0" sldId="265"/>
            <ac:spMk id="304" creationId="{00000000-0000-0000-0000-000000000000}"/>
          </ac:spMkLst>
        </pc:spChg>
      </pc:sldChg>
      <pc:sldChg chg="addSp delSp modSp mod">
        <pc:chgData name="pantelis balaouras" userId="25e8755020fc1734" providerId="LiveId" clId="{31118102-DE2D-4DEC-A1E7-0B35600D646B}" dt="2024-05-01T17:14:08.812" v="405" actId="20577"/>
        <pc:sldMkLst>
          <pc:docMk/>
          <pc:sldMk cId="0" sldId="271"/>
        </pc:sldMkLst>
        <pc:spChg chg="mod">
          <ac:chgData name="pantelis balaouras" userId="25e8755020fc1734" providerId="LiveId" clId="{31118102-DE2D-4DEC-A1E7-0B35600D646B}" dt="2024-05-01T17:14:08.812" v="405" actId="20577"/>
          <ac:spMkLst>
            <pc:docMk/>
            <pc:sldMk cId="0" sldId="271"/>
            <ac:spMk id="377" creationId="{00000000-0000-0000-0000-000000000000}"/>
          </ac:spMkLst>
        </pc:spChg>
        <pc:picChg chg="add mod">
          <ac:chgData name="pantelis balaouras" userId="25e8755020fc1734" providerId="LiveId" clId="{31118102-DE2D-4DEC-A1E7-0B35600D646B}" dt="2024-05-01T14:16:51.662" v="27"/>
          <ac:picMkLst>
            <pc:docMk/>
            <pc:sldMk cId="0" sldId="271"/>
            <ac:picMk id="2" creationId="{723F5BE3-264D-E5CC-07AA-7A11867B0212}"/>
          </ac:picMkLst>
        </pc:picChg>
        <pc:picChg chg="del mod">
          <ac:chgData name="pantelis balaouras" userId="25e8755020fc1734" providerId="LiveId" clId="{31118102-DE2D-4DEC-A1E7-0B35600D646B}" dt="2024-05-01T14:16:40.383" v="26" actId="478"/>
          <ac:picMkLst>
            <pc:docMk/>
            <pc:sldMk cId="0" sldId="271"/>
            <ac:picMk id="380" creationId="{00000000-0000-0000-0000-000000000000}"/>
          </ac:picMkLst>
        </pc:picChg>
      </pc:sldChg>
      <pc:sldChg chg="addSp delSp modSp mod modClrScheme chgLayout">
        <pc:chgData name="pantelis balaouras" userId="25e8755020fc1734" providerId="LiveId" clId="{31118102-DE2D-4DEC-A1E7-0B35600D646B}" dt="2024-05-01T15:52:21.581" v="281"/>
        <pc:sldMkLst>
          <pc:docMk/>
          <pc:sldMk cId="1726312615" sldId="272"/>
        </pc:sldMkLst>
        <pc:spChg chg="add mod ord">
          <ac:chgData name="pantelis balaouras" userId="25e8755020fc1734" providerId="LiveId" clId="{31118102-DE2D-4DEC-A1E7-0B35600D646B}" dt="2024-05-01T15:52:21.581" v="281"/>
          <ac:spMkLst>
            <pc:docMk/>
            <pc:sldMk cId="1726312615" sldId="272"/>
            <ac:spMk id="2" creationId="{40A013BC-8794-0810-4457-8CA4CCB78B39}"/>
          </ac:spMkLst>
        </pc:spChg>
        <pc:spChg chg="del">
          <ac:chgData name="pantelis balaouras" userId="25e8755020fc1734" providerId="LiveId" clId="{31118102-DE2D-4DEC-A1E7-0B35600D646B}" dt="2024-05-01T14:33:49.499" v="31" actId="478"/>
          <ac:spMkLst>
            <pc:docMk/>
            <pc:sldMk cId="1726312615" sldId="272"/>
            <ac:spMk id="6" creationId="{00000000-0000-0000-0000-000000000000}"/>
          </ac:spMkLst>
        </pc:spChg>
        <pc:spChg chg="del">
          <ac:chgData name="pantelis balaouras" userId="25e8755020fc1734" providerId="LiveId" clId="{31118102-DE2D-4DEC-A1E7-0B35600D646B}" dt="2024-05-01T14:33:48.181" v="30" actId="478"/>
          <ac:spMkLst>
            <pc:docMk/>
            <pc:sldMk cId="1726312615" sldId="272"/>
            <ac:spMk id="7" creationId="{00000000-0000-0000-0000-000000000000}"/>
          </ac:spMkLst>
        </pc:spChg>
        <pc:spChg chg="mod ord">
          <ac:chgData name="pantelis balaouras" userId="25e8755020fc1734" providerId="LiveId" clId="{31118102-DE2D-4DEC-A1E7-0B35600D646B}" dt="2024-05-01T15:52:21.581" v="281"/>
          <ac:spMkLst>
            <pc:docMk/>
            <pc:sldMk cId="1726312615" sldId="272"/>
            <ac:spMk id="243" creationId="{00000000-0000-0000-0000-000000000000}"/>
          </ac:spMkLst>
        </pc:spChg>
      </pc:sldChg>
      <pc:sldChg chg="addSp delSp modSp mod modClrScheme chgLayout">
        <pc:chgData name="pantelis balaouras" userId="25e8755020fc1734" providerId="LiveId" clId="{31118102-DE2D-4DEC-A1E7-0B35600D646B}" dt="2024-05-01T16:08:02.819" v="402" actId="14100"/>
        <pc:sldMkLst>
          <pc:docMk/>
          <pc:sldMk cId="3707006784" sldId="273"/>
        </pc:sldMkLst>
        <pc:spChg chg="add mod">
          <ac:chgData name="pantelis balaouras" userId="25e8755020fc1734" providerId="LiveId" clId="{31118102-DE2D-4DEC-A1E7-0B35600D646B}" dt="2024-05-01T14:17:18.785" v="29"/>
          <ac:spMkLst>
            <pc:docMk/>
            <pc:sldMk cId="3707006784" sldId="273"/>
            <ac:spMk id="2" creationId="{55A15F1A-4F10-91CB-B2BF-C144A54CCF26}"/>
          </ac:spMkLst>
        </pc:spChg>
        <pc:spChg chg="add mod ord">
          <ac:chgData name="pantelis balaouras" userId="25e8755020fc1734" providerId="LiveId" clId="{31118102-DE2D-4DEC-A1E7-0B35600D646B}" dt="2024-05-01T15:55:37.073" v="300" actId="167"/>
          <ac:spMkLst>
            <pc:docMk/>
            <pc:sldMk cId="3707006784" sldId="273"/>
            <ac:spMk id="4" creationId="{95DF5B45-24EE-4F8F-AAD7-FA5F8B2B58F0}"/>
          </ac:spMkLst>
        </pc:spChg>
        <pc:spChg chg="mod ord">
          <ac:chgData name="pantelis balaouras" userId="25e8755020fc1734" providerId="LiveId" clId="{31118102-DE2D-4DEC-A1E7-0B35600D646B}" dt="2024-05-01T16:07:38.260" v="401" actId="1076"/>
          <ac:spMkLst>
            <pc:docMk/>
            <pc:sldMk cId="3707006784" sldId="273"/>
            <ac:spMk id="5" creationId="{F56DC747-739E-5A0C-94B8-E8F8E974AC85}"/>
          </ac:spMkLst>
        </pc:spChg>
        <pc:spChg chg="mod">
          <ac:chgData name="pantelis balaouras" userId="25e8755020fc1734" providerId="LiveId" clId="{31118102-DE2D-4DEC-A1E7-0B35600D646B}" dt="2024-05-01T16:07:10.266" v="397" actId="1038"/>
          <ac:spMkLst>
            <pc:docMk/>
            <pc:sldMk cId="3707006784" sldId="273"/>
            <ac:spMk id="8" creationId="{00000000-0000-0000-0000-000000000000}"/>
          </ac:spMkLst>
        </pc:spChg>
        <pc:spChg chg="mod">
          <ac:chgData name="pantelis balaouras" userId="25e8755020fc1734" providerId="LiveId" clId="{31118102-DE2D-4DEC-A1E7-0B35600D646B}" dt="2024-05-01T16:07:10.266" v="397" actId="1038"/>
          <ac:spMkLst>
            <pc:docMk/>
            <pc:sldMk cId="3707006784" sldId="273"/>
            <ac:spMk id="9" creationId="{00000000-0000-0000-0000-000000000000}"/>
          </ac:spMkLst>
        </pc:spChg>
        <pc:spChg chg="mod ord">
          <ac:chgData name="pantelis balaouras" userId="25e8755020fc1734" providerId="LiveId" clId="{31118102-DE2D-4DEC-A1E7-0B35600D646B}" dt="2024-05-01T16:08:02.819" v="402" actId="14100"/>
          <ac:spMkLst>
            <pc:docMk/>
            <pc:sldMk cId="3707006784" sldId="273"/>
            <ac:spMk id="11" creationId="{70D46B22-84E1-43AA-85C7-DBAEC0E27492}"/>
          </ac:spMkLst>
        </pc:spChg>
        <pc:picChg chg="add mod">
          <ac:chgData name="pantelis balaouras" userId="25e8755020fc1734" providerId="LiveId" clId="{31118102-DE2D-4DEC-A1E7-0B35600D646B}" dt="2024-05-01T14:17:18.785" v="29"/>
          <ac:picMkLst>
            <pc:docMk/>
            <pc:sldMk cId="3707006784" sldId="273"/>
            <ac:picMk id="3" creationId="{613B88C4-7A23-EA92-AD84-B655CC17097A}"/>
          </ac:picMkLst>
        </pc:picChg>
        <pc:picChg chg="del">
          <ac:chgData name="pantelis balaouras" userId="25e8755020fc1734" providerId="LiveId" clId="{31118102-DE2D-4DEC-A1E7-0B35600D646B}" dt="2024-05-01T14:17:17.460" v="28" actId="478"/>
          <ac:picMkLst>
            <pc:docMk/>
            <pc:sldMk cId="3707006784" sldId="273"/>
            <ac:picMk id="15" creationId="{4313419D-52B3-4469-9529-313D9EB0AF33}"/>
          </ac:picMkLst>
        </pc:picChg>
      </pc:sldChg>
      <pc:sldChg chg="addSp delSp modSp mod modClrScheme chgLayout">
        <pc:chgData name="pantelis balaouras" userId="25e8755020fc1734" providerId="LiveId" clId="{31118102-DE2D-4DEC-A1E7-0B35600D646B}" dt="2024-05-01T15:52:21.581" v="281"/>
        <pc:sldMkLst>
          <pc:docMk/>
          <pc:sldMk cId="3463687346" sldId="274"/>
        </pc:sldMkLst>
        <pc:spChg chg="add mod ord">
          <ac:chgData name="pantelis balaouras" userId="25e8755020fc1734" providerId="LiveId" clId="{31118102-DE2D-4DEC-A1E7-0B35600D646B}" dt="2024-05-01T15:52:21.581" v="281"/>
          <ac:spMkLst>
            <pc:docMk/>
            <pc:sldMk cId="3463687346" sldId="274"/>
            <ac:spMk id="2" creationId="{9F0B04C5-9177-25AC-98DD-1D1185921DC0}"/>
          </ac:spMkLst>
        </pc:spChg>
        <pc:spChg chg="del">
          <ac:chgData name="pantelis balaouras" userId="25e8755020fc1734" providerId="LiveId" clId="{31118102-DE2D-4DEC-A1E7-0B35600D646B}" dt="2024-05-01T14:33:51.660" v="32" actId="478"/>
          <ac:spMkLst>
            <pc:docMk/>
            <pc:sldMk cId="3463687346" sldId="274"/>
            <ac:spMk id="6" creationId="{00000000-0000-0000-0000-000000000000}"/>
          </ac:spMkLst>
        </pc:spChg>
        <pc:spChg chg="del">
          <ac:chgData name="pantelis balaouras" userId="25e8755020fc1734" providerId="LiveId" clId="{31118102-DE2D-4DEC-A1E7-0B35600D646B}" dt="2024-05-01T14:33:55.983" v="33" actId="478"/>
          <ac:spMkLst>
            <pc:docMk/>
            <pc:sldMk cId="3463687346" sldId="274"/>
            <ac:spMk id="7" creationId="{00000000-0000-0000-0000-000000000000}"/>
          </ac:spMkLst>
        </pc:spChg>
        <pc:spChg chg="mod">
          <ac:chgData name="pantelis balaouras" userId="25e8755020fc1734" providerId="LiveId" clId="{31118102-DE2D-4DEC-A1E7-0B35600D646B}" dt="2024-05-01T15:38:28.501" v="83" actId="1036"/>
          <ac:spMkLst>
            <pc:docMk/>
            <pc:sldMk cId="3463687346" sldId="274"/>
            <ac:spMk id="8" creationId="{00000000-0000-0000-0000-000000000000}"/>
          </ac:spMkLst>
        </pc:spChg>
        <pc:spChg chg="mod">
          <ac:chgData name="pantelis balaouras" userId="25e8755020fc1734" providerId="LiveId" clId="{31118102-DE2D-4DEC-A1E7-0B35600D646B}" dt="2024-05-01T15:38:28.501" v="83" actId="1036"/>
          <ac:spMkLst>
            <pc:docMk/>
            <pc:sldMk cId="3463687346" sldId="274"/>
            <ac:spMk id="9" creationId="{00000000-0000-0000-0000-000000000000}"/>
          </ac:spMkLst>
        </pc:spChg>
        <pc:spChg chg="mod ord">
          <ac:chgData name="pantelis balaouras" userId="25e8755020fc1734" providerId="LiveId" clId="{31118102-DE2D-4DEC-A1E7-0B35600D646B}" dt="2024-05-01T15:38:14.321" v="51" actId="1076"/>
          <ac:spMkLst>
            <pc:docMk/>
            <pc:sldMk cId="3463687346" sldId="274"/>
            <ac:spMk id="10" creationId="{00000000-0000-0000-0000-000000000000}"/>
          </ac:spMkLst>
        </pc:spChg>
      </pc:sldChg>
      <pc:sldChg chg="addSp delSp modSp mod modClrScheme chgLayout">
        <pc:chgData name="pantelis balaouras" userId="25e8755020fc1734" providerId="LiveId" clId="{31118102-DE2D-4DEC-A1E7-0B35600D646B}" dt="2024-05-01T15:52:21.581" v="281"/>
        <pc:sldMkLst>
          <pc:docMk/>
          <pc:sldMk cId="3985399074" sldId="275"/>
        </pc:sldMkLst>
        <pc:spChg chg="add mod ord">
          <ac:chgData name="pantelis balaouras" userId="25e8755020fc1734" providerId="LiveId" clId="{31118102-DE2D-4DEC-A1E7-0B35600D646B}" dt="2024-05-01T15:52:21.581" v="281"/>
          <ac:spMkLst>
            <pc:docMk/>
            <pc:sldMk cId="3985399074" sldId="275"/>
            <ac:spMk id="2" creationId="{D54BC7FD-4441-6CF0-21EF-2BFFBC3E3958}"/>
          </ac:spMkLst>
        </pc:spChg>
        <pc:spChg chg="del">
          <ac:chgData name="pantelis balaouras" userId="25e8755020fc1734" providerId="LiveId" clId="{31118102-DE2D-4DEC-A1E7-0B35600D646B}" dt="2024-05-01T14:34:01.513" v="35" actId="478"/>
          <ac:spMkLst>
            <pc:docMk/>
            <pc:sldMk cId="3985399074" sldId="275"/>
            <ac:spMk id="6" creationId="{00000000-0000-0000-0000-000000000000}"/>
          </ac:spMkLst>
        </pc:spChg>
        <pc:spChg chg="del">
          <ac:chgData name="pantelis balaouras" userId="25e8755020fc1734" providerId="LiveId" clId="{31118102-DE2D-4DEC-A1E7-0B35600D646B}" dt="2024-05-01T14:33:58.165" v="34" actId="478"/>
          <ac:spMkLst>
            <pc:docMk/>
            <pc:sldMk cId="3985399074" sldId="275"/>
            <ac:spMk id="7" creationId="{00000000-0000-0000-0000-000000000000}"/>
          </ac:spMkLst>
        </pc:spChg>
        <pc:spChg chg="mod">
          <ac:chgData name="pantelis balaouras" userId="25e8755020fc1734" providerId="LiveId" clId="{31118102-DE2D-4DEC-A1E7-0B35600D646B}" dt="2024-05-01T15:39:12.997" v="108" actId="1076"/>
          <ac:spMkLst>
            <pc:docMk/>
            <pc:sldMk cId="3985399074" sldId="275"/>
            <ac:spMk id="8" creationId="{00000000-0000-0000-0000-000000000000}"/>
          </ac:spMkLst>
        </pc:spChg>
        <pc:spChg chg="mod">
          <ac:chgData name="pantelis balaouras" userId="25e8755020fc1734" providerId="LiveId" clId="{31118102-DE2D-4DEC-A1E7-0B35600D646B}" dt="2024-05-01T15:39:12.997" v="108" actId="1076"/>
          <ac:spMkLst>
            <pc:docMk/>
            <pc:sldMk cId="3985399074" sldId="275"/>
            <ac:spMk id="9" creationId="{00000000-0000-0000-0000-000000000000}"/>
          </ac:spMkLst>
        </pc:spChg>
        <pc:spChg chg="mod ord">
          <ac:chgData name="pantelis balaouras" userId="25e8755020fc1734" providerId="LiveId" clId="{31118102-DE2D-4DEC-A1E7-0B35600D646B}" dt="2024-05-01T15:39:03.379" v="105" actId="14100"/>
          <ac:spMkLst>
            <pc:docMk/>
            <pc:sldMk cId="3985399074" sldId="275"/>
            <ac:spMk id="11" creationId="{00000000-0000-0000-0000-000000000000}"/>
          </ac:spMkLst>
        </pc:spChg>
      </pc:sldChg>
      <pc:sldChg chg="addSp delSp modSp mod modClrScheme chgLayout">
        <pc:chgData name="pantelis balaouras" userId="25e8755020fc1734" providerId="LiveId" clId="{31118102-DE2D-4DEC-A1E7-0B35600D646B}" dt="2024-05-01T15:52:21.581" v="281"/>
        <pc:sldMkLst>
          <pc:docMk/>
          <pc:sldMk cId="3787595633" sldId="276"/>
        </pc:sldMkLst>
        <pc:spChg chg="add mod ord">
          <ac:chgData name="pantelis balaouras" userId="25e8755020fc1734" providerId="LiveId" clId="{31118102-DE2D-4DEC-A1E7-0B35600D646B}" dt="2024-05-01T15:52:21.581" v="281"/>
          <ac:spMkLst>
            <pc:docMk/>
            <pc:sldMk cId="3787595633" sldId="276"/>
            <ac:spMk id="2" creationId="{1C8E6943-A24D-CA3A-9865-F37B5CF926A1}"/>
          </ac:spMkLst>
        </pc:spChg>
        <pc:spChg chg="del">
          <ac:chgData name="pantelis balaouras" userId="25e8755020fc1734" providerId="LiveId" clId="{31118102-DE2D-4DEC-A1E7-0B35600D646B}" dt="2024-05-01T14:34:03.468" v="36" actId="478"/>
          <ac:spMkLst>
            <pc:docMk/>
            <pc:sldMk cId="3787595633" sldId="276"/>
            <ac:spMk id="6" creationId="{00000000-0000-0000-0000-000000000000}"/>
          </ac:spMkLst>
        </pc:spChg>
        <pc:spChg chg="del">
          <ac:chgData name="pantelis balaouras" userId="25e8755020fc1734" providerId="LiveId" clId="{31118102-DE2D-4DEC-A1E7-0B35600D646B}" dt="2024-05-01T14:34:04.893" v="37" actId="478"/>
          <ac:spMkLst>
            <pc:docMk/>
            <pc:sldMk cId="3787595633" sldId="276"/>
            <ac:spMk id="7" creationId="{00000000-0000-0000-0000-000000000000}"/>
          </ac:spMkLst>
        </pc:spChg>
        <pc:spChg chg="mod">
          <ac:chgData name="pantelis balaouras" userId="25e8755020fc1734" providerId="LiveId" clId="{31118102-DE2D-4DEC-A1E7-0B35600D646B}" dt="2024-05-01T15:39:50.777" v="132" actId="1076"/>
          <ac:spMkLst>
            <pc:docMk/>
            <pc:sldMk cId="3787595633" sldId="276"/>
            <ac:spMk id="8" creationId="{00000000-0000-0000-0000-000000000000}"/>
          </ac:spMkLst>
        </pc:spChg>
        <pc:spChg chg="mod">
          <ac:chgData name="pantelis balaouras" userId="25e8755020fc1734" providerId="LiveId" clId="{31118102-DE2D-4DEC-A1E7-0B35600D646B}" dt="2024-05-01T15:39:50.777" v="132" actId="1076"/>
          <ac:spMkLst>
            <pc:docMk/>
            <pc:sldMk cId="3787595633" sldId="276"/>
            <ac:spMk id="9" creationId="{00000000-0000-0000-0000-000000000000}"/>
          </ac:spMkLst>
        </pc:spChg>
        <pc:spChg chg="mod ord">
          <ac:chgData name="pantelis balaouras" userId="25e8755020fc1734" providerId="LiveId" clId="{31118102-DE2D-4DEC-A1E7-0B35600D646B}" dt="2024-05-01T15:39:38.785" v="131" actId="1076"/>
          <ac:spMkLst>
            <pc:docMk/>
            <pc:sldMk cId="3787595633" sldId="276"/>
            <ac:spMk id="10" creationId="{00000000-0000-0000-0000-000000000000}"/>
          </ac:spMkLst>
        </pc:spChg>
      </pc:sldChg>
      <pc:sldChg chg="delSp modSp del mod modClrScheme chgLayout">
        <pc:chgData name="pantelis balaouras" userId="25e8755020fc1734" providerId="LiveId" clId="{31118102-DE2D-4DEC-A1E7-0B35600D646B}" dt="2024-05-01T15:48:44.289" v="249" actId="47"/>
        <pc:sldMkLst>
          <pc:docMk/>
          <pc:sldMk cId="3325611768" sldId="277"/>
        </pc:sldMkLst>
        <pc:spChg chg="del">
          <ac:chgData name="pantelis balaouras" userId="25e8755020fc1734" providerId="LiveId" clId="{31118102-DE2D-4DEC-A1E7-0B35600D646B}" dt="2024-05-01T14:34:11.578" v="38" actId="478"/>
          <ac:spMkLst>
            <pc:docMk/>
            <pc:sldMk cId="3325611768" sldId="277"/>
            <ac:spMk id="6" creationId="{00000000-0000-0000-0000-000000000000}"/>
          </ac:spMkLst>
        </pc:spChg>
        <pc:spChg chg="del">
          <ac:chgData name="pantelis balaouras" userId="25e8755020fc1734" providerId="LiveId" clId="{31118102-DE2D-4DEC-A1E7-0B35600D646B}" dt="2024-05-01T14:34:15.799" v="39" actId="478"/>
          <ac:spMkLst>
            <pc:docMk/>
            <pc:sldMk cId="3325611768" sldId="277"/>
            <ac:spMk id="7" creationId="{00000000-0000-0000-0000-000000000000}"/>
          </ac:spMkLst>
        </pc:spChg>
        <pc:spChg chg="mod ord">
          <ac:chgData name="pantelis balaouras" userId="25e8755020fc1734" providerId="LiveId" clId="{31118102-DE2D-4DEC-A1E7-0B35600D646B}" dt="2024-05-01T15:46:05.992" v="223" actId="700"/>
          <ac:spMkLst>
            <pc:docMk/>
            <pc:sldMk cId="3325611768" sldId="277"/>
            <ac:spMk id="11" creationId="{00000000-0000-0000-0000-000000000000}"/>
          </ac:spMkLst>
        </pc:spChg>
        <pc:spChg chg="mod ord">
          <ac:chgData name="pantelis balaouras" userId="25e8755020fc1734" providerId="LiveId" clId="{31118102-DE2D-4DEC-A1E7-0B35600D646B}" dt="2024-05-01T15:46:05.992" v="223" actId="700"/>
          <ac:spMkLst>
            <pc:docMk/>
            <pc:sldMk cId="3325611768" sldId="277"/>
            <ac:spMk id="12" creationId="{00000000-0000-0000-0000-000000000000}"/>
          </ac:spMkLst>
        </pc:spChg>
      </pc:sldChg>
      <pc:sldChg chg="delSp modSp del mod modClrScheme chgLayout">
        <pc:chgData name="pantelis balaouras" userId="25e8755020fc1734" providerId="LiveId" clId="{31118102-DE2D-4DEC-A1E7-0B35600D646B}" dt="2024-05-01T15:50:25.636" v="267" actId="47"/>
        <pc:sldMkLst>
          <pc:docMk/>
          <pc:sldMk cId="1372138588" sldId="278"/>
        </pc:sldMkLst>
        <pc:spChg chg="mod ord">
          <ac:chgData name="pantelis balaouras" userId="25e8755020fc1734" providerId="LiveId" clId="{31118102-DE2D-4DEC-A1E7-0B35600D646B}" dt="2024-05-01T15:46:05.992" v="223" actId="700"/>
          <ac:spMkLst>
            <pc:docMk/>
            <pc:sldMk cId="1372138588" sldId="278"/>
            <ac:spMk id="4" creationId="{00000000-0000-0000-0000-000000000000}"/>
          </ac:spMkLst>
        </pc:spChg>
        <pc:spChg chg="mod ord">
          <ac:chgData name="pantelis balaouras" userId="25e8755020fc1734" providerId="LiveId" clId="{31118102-DE2D-4DEC-A1E7-0B35600D646B}" dt="2024-05-01T15:46:05.992" v="223" actId="700"/>
          <ac:spMkLst>
            <pc:docMk/>
            <pc:sldMk cId="1372138588" sldId="278"/>
            <ac:spMk id="5" creationId="{00000000-0000-0000-0000-000000000000}"/>
          </ac:spMkLst>
        </pc:spChg>
        <pc:spChg chg="del">
          <ac:chgData name="pantelis balaouras" userId="25e8755020fc1734" providerId="LiveId" clId="{31118102-DE2D-4DEC-A1E7-0B35600D646B}" dt="2024-05-01T14:34:20.824" v="41" actId="478"/>
          <ac:spMkLst>
            <pc:docMk/>
            <pc:sldMk cId="1372138588" sldId="278"/>
            <ac:spMk id="6" creationId="{00000000-0000-0000-0000-000000000000}"/>
          </ac:spMkLst>
        </pc:spChg>
        <pc:spChg chg="del">
          <ac:chgData name="pantelis balaouras" userId="25e8755020fc1734" providerId="LiveId" clId="{31118102-DE2D-4DEC-A1E7-0B35600D646B}" dt="2024-05-01T14:34:17.744" v="40" actId="478"/>
          <ac:spMkLst>
            <pc:docMk/>
            <pc:sldMk cId="1372138588" sldId="278"/>
            <ac:spMk id="7" creationId="{00000000-0000-0000-0000-000000000000}"/>
          </ac:spMkLst>
        </pc:spChg>
      </pc:sldChg>
      <pc:sldChg chg="addSp delSp modSp mod modClrScheme chgLayout">
        <pc:chgData name="pantelis balaouras" userId="25e8755020fc1734" providerId="LiveId" clId="{31118102-DE2D-4DEC-A1E7-0B35600D646B}" dt="2024-05-01T15:54:09.395" v="294" actId="14100"/>
        <pc:sldMkLst>
          <pc:docMk/>
          <pc:sldMk cId="1646048252" sldId="279"/>
        </pc:sldMkLst>
        <pc:spChg chg="add del mod ord">
          <ac:chgData name="pantelis balaouras" userId="25e8755020fc1734" providerId="LiveId" clId="{31118102-DE2D-4DEC-A1E7-0B35600D646B}" dt="2024-05-01T15:50:42.182" v="270" actId="478"/>
          <ac:spMkLst>
            <pc:docMk/>
            <pc:sldMk cId="1646048252" sldId="279"/>
            <ac:spMk id="2" creationId="{2A30B672-A067-E9F3-1312-BD44E17C2496}"/>
          </ac:spMkLst>
        </pc:spChg>
        <pc:spChg chg="mod ord">
          <ac:chgData name="pantelis balaouras" userId="25e8755020fc1734" providerId="LiveId" clId="{31118102-DE2D-4DEC-A1E7-0B35600D646B}" dt="2024-05-01T15:52:21.581" v="281"/>
          <ac:spMkLst>
            <pc:docMk/>
            <pc:sldMk cId="1646048252" sldId="279"/>
            <ac:spMk id="5" creationId="{00000000-0000-0000-0000-000000000000}"/>
          </ac:spMkLst>
        </pc:spChg>
        <pc:spChg chg="del">
          <ac:chgData name="pantelis balaouras" userId="25e8755020fc1734" providerId="LiveId" clId="{31118102-DE2D-4DEC-A1E7-0B35600D646B}" dt="2024-05-01T14:34:22.860" v="42" actId="478"/>
          <ac:spMkLst>
            <pc:docMk/>
            <pc:sldMk cId="1646048252" sldId="279"/>
            <ac:spMk id="6" creationId="{00000000-0000-0000-0000-000000000000}"/>
          </ac:spMkLst>
        </pc:spChg>
        <pc:spChg chg="del">
          <ac:chgData name="pantelis balaouras" userId="25e8755020fc1734" providerId="LiveId" clId="{31118102-DE2D-4DEC-A1E7-0B35600D646B}" dt="2024-05-01T14:34:24.179" v="43" actId="478"/>
          <ac:spMkLst>
            <pc:docMk/>
            <pc:sldMk cId="1646048252" sldId="279"/>
            <ac:spMk id="7" creationId="{00000000-0000-0000-0000-000000000000}"/>
          </ac:spMkLst>
        </pc:spChg>
        <pc:spChg chg="mod">
          <ac:chgData name="pantelis balaouras" userId="25e8755020fc1734" providerId="LiveId" clId="{31118102-DE2D-4DEC-A1E7-0B35600D646B}" dt="2024-05-01T15:54:00.870" v="291" actId="1076"/>
          <ac:spMkLst>
            <pc:docMk/>
            <pc:sldMk cId="1646048252" sldId="279"/>
            <ac:spMk id="8" creationId="{00000000-0000-0000-0000-000000000000}"/>
          </ac:spMkLst>
        </pc:spChg>
        <pc:spChg chg="mod">
          <ac:chgData name="pantelis balaouras" userId="25e8755020fc1734" providerId="LiveId" clId="{31118102-DE2D-4DEC-A1E7-0B35600D646B}" dt="2024-05-01T15:54:09.395" v="294" actId="14100"/>
          <ac:spMkLst>
            <pc:docMk/>
            <pc:sldMk cId="1646048252" sldId="279"/>
            <ac:spMk id="9" creationId="{00000000-0000-0000-0000-000000000000}"/>
          </ac:spMkLst>
        </pc:spChg>
        <pc:spChg chg="mod">
          <ac:chgData name="pantelis balaouras" userId="25e8755020fc1734" providerId="LiveId" clId="{31118102-DE2D-4DEC-A1E7-0B35600D646B}" dt="2024-05-01T15:50:39.569" v="269" actId="1076"/>
          <ac:spMkLst>
            <pc:docMk/>
            <pc:sldMk cId="1646048252" sldId="279"/>
            <ac:spMk id="10" creationId="{00000000-0000-0000-0000-000000000000}"/>
          </ac:spMkLst>
        </pc:spChg>
        <pc:spChg chg="mod">
          <ac:chgData name="pantelis balaouras" userId="25e8755020fc1734" providerId="LiveId" clId="{31118102-DE2D-4DEC-A1E7-0B35600D646B}" dt="2024-05-01T15:50:35.987" v="268" actId="1076"/>
          <ac:spMkLst>
            <pc:docMk/>
            <pc:sldMk cId="1646048252" sldId="279"/>
            <ac:spMk id="11" creationId="{00000000-0000-0000-0000-000000000000}"/>
          </ac:spMkLst>
        </pc:spChg>
      </pc:sldChg>
      <pc:sldChg chg="addSp delSp modSp mod modClrScheme chgLayout">
        <pc:chgData name="pantelis balaouras" userId="25e8755020fc1734" providerId="LiveId" clId="{31118102-DE2D-4DEC-A1E7-0B35600D646B}" dt="2024-05-01T15:52:21.581" v="281"/>
        <pc:sldMkLst>
          <pc:docMk/>
          <pc:sldMk cId="2817914790" sldId="280"/>
        </pc:sldMkLst>
        <pc:spChg chg="add del mod ord">
          <ac:chgData name="pantelis balaouras" userId="25e8755020fc1734" providerId="LiveId" clId="{31118102-DE2D-4DEC-A1E7-0B35600D646B}" dt="2024-05-01T15:51:13.992" v="275" actId="478"/>
          <ac:spMkLst>
            <pc:docMk/>
            <pc:sldMk cId="2817914790" sldId="280"/>
            <ac:spMk id="2" creationId="{0E581EEA-185F-1302-18A8-8B4C2093D4BE}"/>
          </ac:spMkLst>
        </pc:spChg>
        <pc:spChg chg="mod ord">
          <ac:chgData name="pantelis balaouras" userId="25e8755020fc1734" providerId="LiveId" clId="{31118102-DE2D-4DEC-A1E7-0B35600D646B}" dt="2024-05-01T15:52:21.581" v="281"/>
          <ac:spMkLst>
            <pc:docMk/>
            <pc:sldMk cId="2817914790" sldId="280"/>
            <ac:spMk id="4" creationId="{00000000-0000-0000-0000-000000000000}"/>
          </ac:spMkLst>
        </pc:spChg>
        <pc:spChg chg="mod">
          <ac:chgData name="pantelis balaouras" userId="25e8755020fc1734" providerId="LiveId" clId="{31118102-DE2D-4DEC-A1E7-0B35600D646B}" dt="2024-05-01T15:51:20.877" v="276" actId="1076"/>
          <ac:spMkLst>
            <pc:docMk/>
            <pc:sldMk cId="2817914790" sldId="280"/>
            <ac:spMk id="5" creationId="{00000000-0000-0000-0000-000000000000}"/>
          </ac:spMkLst>
        </pc:spChg>
        <pc:spChg chg="del">
          <ac:chgData name="pantelis balaouras" userId="25e8755020fc1734" providerId="LiveId" clId="{31118102-DE2D-4DEC-A1E7-0B35600D646B}" dt="2024-05-01T14:34:29.460" v="45" actId="478"/>
          <ac:spMkLst>
            <pc:docMk/>
            <pc:sldMk cId="2817914790" sldId="280"/>
            <ac:spMk id="6" creationId="{00000000-0000-0000-0000-000000000000}"/>
          </ac:spMkLst>
        </pc:spChg>
        <pc:spChg chg="del">
          <ac:chgData name="pantelis balaouras" userId="25e8755020fc1734" providerId="LiveId" clId="{31118102-DE2D-4DEC-A1E7-0B35600D646B}" dt="2024-05-01T14:34:26.469" v="44" actId="478"/>
          <ac:spMkLst>
            <pc:docMk/>
            <pc:sldMk cId="2817914790" sldId="280"/>
            <ac:spMk id="7" creationId="{00000000-0000-0000-0000-000000000000}"/>
          </ac:spMkLst>
        </pc:spChg>
        <pc:spChg chg="mod">
          <ac:chgData name="pantelis balaouras" userId="25e8755020fc1734" providerId="LiveId" clId="{31118102-DE2D-4DEC-A1E7-0B35600D646B}" dt="2024-05-01T15:51:25.190" v="277" actId="1076"/>
          <ac:spMkLst>
            <pc:docMk/>
            <pc:sldMk cId="2817914790" sldId="280"/>
            <ac:spMk id="8" creationId="{00000000-0000-0000-0000-000000000000}"/>
          </ac:spMkLst>
        </pc:spChg>
      </pc:sldChg>
      <pc:sldChg chg="addSp delSp modSp mod modClrScheme chgLayout">
        <pc:chgData name="pantelis balaouras" userId="25e8755020fc1734" providerId="LiveId" clId="{31118102-DE2D-4DEC-A1E7-0B35600D646B}" dt="2024-05-01T15:52:21.581" v="281"/>
        <pc:sldMkLst>
          <pc:docMk/>
          <pc:sldMk cId="3657045285" sldId="281"/>
        </pc:sldMkLst>
        <pc:spChg chg="add del mod ord">
          <ac:chgData name="pantelis balaouras" userId="25e8755020fc1734" providerId="LiveId" clId="{31118102-DE2D-4DEC-A1E7-0B35600D646B}" dt="2024-05-01T15:51:37.148" v="278" actId="478"/>
          <ac:spMkLst>
            <pc:docMk/>
            <pc:sldMk cId="3657045285" sldId="281"/>
            <ac:spMk id="2" creationId="{045A19B7-2EBF-147C-FD57-BE94118414AF}"/>
          </ac:spMkLst>
        </pc:spChg>
        <pc:spChg chg="mod ord">
          <ac:chgData name="pantelis balaouras" userId="25e8755020fc1734" providerId="LiveId" clId="{31118102-DE2D-4DEC-A1E7-0B35600D646B}" dt="2024-05-01T15:52:21.581" v="281"/>
          <ac:spMkLst>
            <pc:docMk/>
            <pc:sldMk cId="3657045285" sldId="281"/>
            <ac:spMk id="4" creationId="{00000000-0000-0000-0000-000000000000}"/>
          </ac:spMkLst>
        </pc:spChg>
        <pc:spChg chg="mod">
          <ac:chgData name="pantelis balaouras" userId="25e8755020fc1734" providerId="LiveId" clId="{31118102-DE2D-4DEC-A1E7-0B35600D646B}" dt="2024-05-01T15:51:47.622" v="279" actId="1076"/>
          <ac:spMkLst>
            <pc:docMk/>
            <pc:sldMk cId="3657045285" sldId="281"/>
            <ac:spMk id="5" creationId="{00000000-0000-0000-0000-000000000000}"/>
          </ac:spMkLst>
        </pc:spChg>
        <pc:spChg chg="del">
          <ac:chgData name="pantelis balaouras" userId="25e8755020fc1734" providerId="LiveId" clId="{31118102-DE2D-4DEC-A1E7-0B35600D646B}" dt="2024-05-01T14:34:31.912" v="46" actId="478"/>
          <ac:spMkLst>
            <pc:docMk/>
            <pc:sldMk cId="3657045285" sldId="281"/>
            <ac:spMk id="6" creationId="{00000000-0000-0000-0000-000000000000}"/>
          </ac:spMkLst>
        </pc:spChg>
        <pc:spChg chg="del">
          <ac:chgData name="pantelis balaouras" userId="25e8755020fc1734" providerId="LiveId" clId="{31118102-DE2D-4DEC-A1E7-0B35600D646B}" dt="2024-05-01T14:34:33.440" v="47" actId="478"/>
          <ac:spMkLst>
            <pc:docMk/>
            <pc:sldMk cId="3657045285" sldId="281"/>
            <ac:spMk id="7" creationId="{00000000-0000-0000-0000-000000000000}"/>
          </ac:spMkLst>
        </pc:spChg>
        <pc:spChg chg="mod">
          <ac:chgData name="pantelis balaouras" userId="25e8755020fc1734" providerId="LiveId" clId="{31118102-DE2D-4DEC-A1E7-0B35600D646B}" dt="2024-05-01T15:51:47.622" v="279" actId="1076"/>
          <ac:spMkLst>
            <pc:docMk/>
            <pc:sldMk cId="3657045285" sldId="281"/>
            <ac:spMk id="9" creationId="{00000000-0000-0000-0000-000000000000}"/>
          </ac:spMkLst>
        </pc:spChg>
        <pc:spChg chg="mod">
          <ac:chgData name="pantelis balaouras" userId="25e8755020fc1734" providerId="LiveId" clId="{31118102-DE2D-4DEC-A1E7-0B35600D646B}" dt="2024-05-01T15:51:52.103" v="280" actId="1076"/>
          <ac:spMkLst>
            <pc:docMk/>
            <pc:sldMk cId="3657045285" sldId="281"/>
            <ac:spMk id="10" creationId="{00000000-0000-0000-0000-000000000000}"/>
          </ac:spMkLst>
        </pc:spChg>
        <pc:picChg chg="mod">
          <ac:chgData name="pantelis balaouras" userId="25e8755020fc1734" providerId="LiveId" clId="{31118102-DE2D-4DEC-A1E7-0B35600D646B}" dt="2024-05-01T15:51:47.622" v="279" actId="1076"/>
          <ac:picMkLst>
            <pc:docMk/>
            <pc:sldMk cId="3657045285" sldId="281"/>
            <ac:picMk id="8" creationId="{DF00CD07-3B42-55C7-B8FF-D29EA00CEE3F}"/>
          </ac:picMkLst>
        </pc:picChg>
      </pc:sldChg>
      <pc:sldChg chg="modSp add mod ord">
        <pc:chgData name="pantelis balaouras" userId="25e8755020fc1734" providerId="LiveId" clId="{31118102-DE2D-4DEC-A1E7-0B35600D646B}" dt="2024-05-01T17:32:21.996" v="407"/>
        <pc:sldMkLst>
          <pc:docMk/>
          <pc:sldMk cId="0" sldId="282"/>
        </pc:sldMkLst>
        <pc:spChg chg="mod">
          <ac:chgData name="pantelis balaouras" userId="25e8755020fc1734" providerId="LiveId" clId="{31118102-DE2D-4DEC-A1E7-0B35600D646B}" dt="2024-05-01T15:41:16.859" v="154" actId="14100"/>
          <ac:spMkLst>
            <pc:docMk/>
            <pc:sldMk cId="0" sldId="282"/>
            <ac:spMk id="120" creationId="{00000000-0000-0000-0000-000000000000}"/>
          </ac:spMkLst>
        </pc:spChg>
      </pc:sldChg>
      <pc:sldChg chg="modSp add mod">
        <pc:chgData name="pantelis balaouras" userId="25e8755020fc1734" providerId="LiveId" clId="{31118102-DE2D-4DEC-A1E7-0B35600D646B}" dt="2024-05-01T15:52:25.637" v="282"/>
        <pc:sldMkLst>
          <pc:docMk/>
          <pc:sldMk cId="434783448" sldId="601"/>
        </pc:sldMkLst>
        <pc:spChg chg="mod">
          <ac:chgData name="pantelis balaouras" userId="25e8755020fc1734" providerId="LiveId" clId="{31118102-DE2D-4DEC-A1E7-0B35600D646B}" dt="2024-05-01T15:52:25.637" v="282"/>
          <ac:spMkLst>
            <pc:docMk/>
            <pc:sldMk cId="434783448" sldId="601"/>
            <ac:spMk id="4" creationId="{E47D0821-8573-4002-9B33-F43C68A1D403}"/>
          </ac:spMkLst>
        </pc:spChg>
        <pc:spChg chg="mod">
          <ac:chgData name="pantelis balaouras" userId="25e8755020fc1734" providerId="LiveId" clId="{31118102-DE2D-4DEC-A1E7-0B35600D646B}" dt="2024-05-01T15:52:25.637" v="282"/>
          <ac:spMkLst>
            <pc:docMk/>
            <pc:sldMk cId="434783448" sldId="601"/>
            <ac:spMk id="5" creationId="{FAA18648-8A7B-40D3-A066-80FDB05B7DF4}"/>
          </ac:spMkLst>
        </pc:spChg>
        <pc:spChg chg="mod">
          <ac:chgData name="pantelis balaouras" userId="25e8755020fc1734" providerId="LiveId" clId="{31118102-DE2D-4DEC-A1E7-0B35600D646B}" dt="2024-05-01T15:43:15.786" v="212" actId="6549"/>
          <ac:spMkLst>
            <pc:docMk/>
            <pc:sldMk cId="434783448" sldId="601"/>
            <ac:spMk id="6" creationId="{AA5AE911-E515-48E3-AB8B-121C68B77A58}"/>
          </ac:spMkLst>
        </pc:spChg>
        <pc:picChg chg="mod">
          <ac:chgData name="pantelis balaouras" userId="25e8755020fc1734" providerId="LiveId" clId="{31118102-DE2D-4DEC-A1E7-0B35600D646B}" dt="2024-05-01T15:42:38.014" v="160" actId="167"/>
          <ac:picMkLst>
            <pc:docMk/>
            <pc:sldMk cId="434783448" sldId="601"/>
            <ac:picMk id="2" creationId="{6A8B8681-EEFD-39A7-7953-B61CD9ADBC62}"/>
          </ac:picMkLst>
        </pc:picChg>
      </pc:sldChg>
      <pc:sldChg chg="modSp add mod">
        <pc:chgData name="pantelis balaouras" userId="25e8755020fc1734" providerId="LiveId" clId="{31118102-DE2D-4DEC-A1E7-0B35600D646B}" dt="2024-05-01T15:52:21.581" v="281"/>
        <pc:sldMkLst>
          <pc:docMk/>
          <pc:sldMk cId="4059777471" sldId="602"/>
        </pc:sldMkLst>
        <pc:spChg chg="mod">
          <ac:chgData name="pantelis balaouras" userId="25e8755020fc1734" providerId="LiveId" clId="{31118102-DE2D-4DEC-A1E7-0B35600D646B}" dt="2024-05-01T15:52:21.581" v="281"/>
          <ac:spMkLst>
            <pc:docMk/>
            <pc:sldMk cId="4059777471" sldId="602"/>
            <ac:spMk id="4" creationId="{E47D0821-8573-4002-9B33-F43C68A1D403}"/>
          </ac:spMkLst>
        </pc:spChg>
        <pc:spChg chg="mod">
          <ac:chgData name="pantelis balaouras" userId="25e8755020fc1734" providerId="LiveId" clId="{31118102-DE2D-4DEC-A1E7-0B35600D646B}" dt="2024-05-01T15:52:21.581" v="281"/>
          <ac:spMkLst>
            <pc:docMk/>
            <pc:sldMk cId="4059777471" sldId="602"/>
            <ac:spMk id="5" creationId="{FAA18648-8A7B-40D3-A066-80FDB05B7DF4}"/>
          </ac:spMkLst>
        </pc:spChg>
        <pc:spChg chg="mod">
          <ac:chgData name="pantelis balaouras" userId="25e8755020fc1734" providerId="LiveId" clId="{31118102-DE2D-4DEC-A1E7-0B35600D646B}" dt="2024-05-01T15:45:23.344" v="220"/>
          <ac:spMkLst>
            <pc:docMk/>
            <pc:sldMk cId="4059777471" sldId="602"/>
            <ac:spMk id="6" creationId="{AA5AE911-E515-48E3-AB8B-121C68B77A58}"/>
          </ac:spMkLst>
        </pc:spChg>
      </pc:sldChg>
      <pc:sldChg chg="addSp delSp modSp new mod modClrScheme chgLayout">
        <pc:chgData name="pantelis balaouras" userId="25e8755020fc1734" providerId="LiveId" clId="{31118102-DE2D-4DEC-A1E7-0B35600D646B}" dt="2024-05-01T15:52:21.581" v="281"/>
        <pc:sldMkLst>
          <pc:docMk/>
          <pc:sldMk cId="3518131577" sldId="603"/>
        </pc:sldMkLst>
        <pc:spChg chg="del mod ord">
          <ac:chgData name="pantelis balaouras" userId="25e8755020fc1734" providerId="LiveId" clId="{31118102-DE2D-4DEC-A1E7-0B35600D646B}" dt="2024-05-01T15:46:18.453" v="225" actId="700"/>
          <ac:spMkLst>
            <pc:docMk/>
            <pc:sldMk cId="3518131577" sldId="603"/>
            <ac:spMk id="2" creationId="{A824320E-15D9-E1FE-F923-8F3351010B96}"/>
          </ac:spMkLst>
        </pc:spChg>
        <pc:spChg chg="del mod ord">
          <ac:chgData name="pantelis balaouras" userId="25e8755020fc1734" providerId="LiveId" clId="{31118102-DE2D-4DEC-A1E7-0B35600D646B}" dt="2024-05-01T15:46:18.453" v="225" actId="700"/>
          <ac:spMkLst>
            <pc:docMk/>
            <pc:sldMk cId="3518131577" sldId="603"/>
            <ac:spMk id="3" creationId="{219872E9-DBB6-E9ED-2EB5-58B6E7108411}"/>
          </ac:spMkLst>
        </pc:spChg>
        <pc:spChg chg="del">
          <ac:chgData name="pantelis balaouras" userId="25e8755020fc1734" providerId="LiveId" clId="{31118102-DE2D-4DEC-A1E7-0B35600D646B}" dt="2024-05-01T15:46:18.453" v="225" actId="700"/>
          <ac:spMkLst>
            <pc:docMk/>
            <pc:sldMk cId="3518131577" sldId="603"/>
            <ac:spMk id="4" creationId="{2E8E32AA-AFE6-C30E-97F3-F871EDBEA0B2}"/>
          </ac:spMkLst>
        </pc:spChg>
        <pc:spChg chg="add mod ord">
          <ac:chgData name="pantelis balaouras" userId="25e8755020fc1734" providerId="LiveId" clId="{31118102-DE2D-4DEC-A1E7-0B35600D646B}" dt="2024-05-01T15:52:21.581" v="281"/>
          <ac:spMkLst>
            <pc:docMk/>
            <pc:sldMk cId="3518131577" sldId="603"/>
            <ac:spMk id="5" creationId="{0659C51E-0085-EA84-AB6B-F5A41FF4AB4F}"/>
          </ac:spMkLst>
        </pc:spChg>
        <pc:spChg chg="add mod ord">
          <ac:chgData name="pantelis balaouras" userId="25e8755020fc1734" providerId="LiveId" clId="{31118102-DE2D-4DEC-A1E7-0B35600D646B}" dt="2024-05-01T15:47:28.501" v="237" actId="948"/>
          <ac:spMkLst>
            <pc:docMk/>
            <pc:sldMk cId="3518131577" sldId="603"/>
            <ac:spMk id="6" creationId="{5BB836A1-F441-1E35-0C11-C4B431B1FA0D}"/>
          </ac:spMkLst>
        </pc:spChg>
        <pc:spChg chg="add mod">
          <ac:chgData name="pantelis balaouras" userId="25e8755020fc1734" providerId="LiveId" clId="{31118102-DE2D-4DEC-A1E7-0B35600D646B}" dt="2024-05-01T15:47:09.984" v="233" actId="1076"/>
          <ac:spMkLst>
            <pc:docMk/>
            <pc:sldMk cId="3518131577" sldId="603"/>
            <ac:spMk id="8" creationId="{F2AA1F36-FA5E-CE19-FE60-378294891A25}"/>
          </ac:spMkLst>
        </pc:spChg>
        <pc:picChg chg="add mod">
          <ac:chgData name="pantelis balaouras" userId="25e8755020fc1734" providerId="LiveId" clId="{31118102-DE2D-4DEC-A1E7-0B35600D646B}" dt="2024-05-01T15:47:36.411" v="239" actId="14100"/>
          <ac:picMkLst>
            <pc:docMk/>
            <pc:sldMk cId="3518131577" sldId="603"/>
            <ac:picMk id="7" creationId="{399788C3-5734-B429-5FE4-9573B91A7166}"/>
          </ac:picMkLst>
        </pc:picChg>
      </pc:sldChg>
      <pc:sldChg chg="addSp delSp modSp add mod">
        <pc:chgData name="pantelis balaouras" userId="25e8755020fc1734" providerId="LiveId" clId="{31118102-DE2D-4DEC-A1E7-0B35600D646B}" dt="2024-05-01T15:52:21.581" v="281"/>
        <pc:sldMkLst>
          <pc:docMk/>
          <pc:sldMk cId="855218690" sldId="604"/>
        </pc:sldMkLst>
        <pc:spChg chg="add mod">
          <ac:chgData name="pantelis balaouras" userId="25e8755020fc1734" providerId="LiveId" clId="{31118102-DE2D-4DEC-A1E7-0B35600D646B}" dt="2024-05-01T15:48:40.700" v="248" actId="1076"/>
          <ac:spMkLst>
            <pc:docMk/>
            <pc:sldMk cId="855218690" sldId="604"/>
            <ac:spMk id="3" creationId="{F6DBF69C-B0E2-85B0-B4AB-A4D7F63650C4}"/>
          </ac:spMkLst>
        </pc:spChg>
        <pc:spChg chg="mod">
          <ac:chgData name="pantelis balaouras" userId="25e8755020fc1734" providerId="LiveId" clId="{31118102-DE2D-4DEC-A1E7-0B35600D646B}" dt="2024-05-01T15:52:21.581" v="281"/>
          <ac:spMkLst>
            <pc:docMk/>
            <pc:sldMk cId="855218690" sldId="604"/>
            <ac:spMk id="5" creationId="{0659C51E-0085-EA84-AB6B-F5A41FF4AB4F}"/>
          </ac:spMkLst>
        </pc:spChg>
        <pc:spChg chg="mod">
          <ac:chgData name="pantelis balaouras" userId="25e8755020fc1734" providerId="LiveId" clId="{31118102-DE2D-4DEC-A1E7-0B35600D646B}" dt="2024-05-01T15:49:23.925" v="254" actId="20577"/>
          <ac:spMkLst>
            <pc:docMk/>
            <pc:sldMk cId="855218690" sldId="604"/>
            <ac:spMk id="6" creationId="{5BB836A1-F441-1E35-0C11-C4B431B1FA0D}"/>
          </ac:spMkLst>
        </pc:spChg>
        <pc:spChg chg="del">
          <ac:chgData name="pantelis balaouras" userId="25e8755020fc1734" providerId="LiveId" clId="{31118102-DE2D-4DEC-A1E7-0B35600D646B}" dt="2024-05-01T15:48:35.050" v="247" actId="478"/>
          <ac:spMkLst>
            <pc:docMk/>
            <pc:sldMk cId="855218690" sldId="604"/>
            <ac:spMk id="8" creationId="{F2AA1F36-FA5E-CE19-FE60-378294891A25}"/>
          </ac:spMkLst>
        </pc:spChg>
        <pc:picChg chg="add mod">
          <ac:chgData name="pantelis balaouras" userId="25e8755020fc1734" providerId="LiveId" clId="{31118102-DE2D-4DEC-A1E7-0B35600D646B}" dt="2024-05-01T15:48:30.434" v="246"/>
          <ac:picMkLst>
            <pc:docMk/>
            <pc:sldMk cId="855218690" sldId="604"/>
            <ac:picMk id="2" creationId="{53FD29E2-D4DF-97EA-E67A-3F74C0638A02}"/>
          </ac:picMkLst>
        </pc:picChg>
        <pc:picChg chg="del">
          <ac:chgData name="pantelis balaouras" userId="25e8755020fc1734" providerId="LiveId" clId="{31118102-DE2D-4DEC-A1E7-0B35600D646B}" dt="2024-05-01T15:48:29.823" v="245" actId="478"/>
          <ac:picMkLst>
            <pc:docMk/>
            <pc:sldMk cId="855218690" sldId="604"/>
            <ac:picMk id="7" creationId="{399788C3-5734-B429-5FE4-9573B91A7166}"/>
          </ac:picMkLst>
        </pc:picChg>
      </pc:sldChg>
      <pc:sldChg chg="addSp delSp modSp add mod">
        <pc:chgData name="pantelis balaouras" userId="25e8755020fc1734" providerId="LiveId" clId="{31118102-DE2D-4DEC-A1E7-0B35600D646B}" dt="2024-05-01T15:52:21.581" v="281"/>
        <pc:sldMkLst>
          <pc:docMk/>
          <pc:sldMk cId="268782402" sldId="605"/>
        </pc:sldMkLst>
        <pc:spChg chg="del">
          <ac:chgData name="pantelis balaouras" userId="25e8755020fc1734" providerId="LiveId" clId="{31118102-DE2D-4DEC-A1E7-0B35600D646B}" dt="2024-05-01T15:49:58.533" v="259" actId="478"/>
          <ac:spMkLst>
            <pc:docMk/>
            <pc:sldMk cId="268782402" sldId="605"/>
            <ac:spMk id="3" creationId="{F6DBF69C-B0E2-85B0-B4AB-A4D7F63650C4}"/>
          </ac:spMkLst>
        </pc:spChg>
        <pc:spChg chg="mod">
          <ac:chgData name="pantelis balaouras" userId="25e8755020fc1734" providerId="LiveId" clId="{31118102-DE2D-4DEC-A1E7-0B35600D646B}" dt="2024-05-01T15:52:21.581" v="281"/>
          <ac:spMkLst>
            <pc:docMk/>
            <pc:sldMk cId="268782402" sldId="605"/>
            <ac:spMk id="5" creationId="{0659C51E-0085-EA84-AB6B-F5A41FF4AB4F}"/>
          </ac:spMkLst>
        </pc:spChg>
        <pc:spChg chg="mod">
          <ac:chgData name="pantelis balaouras" userId="25e8755020fc1734" providerId="LiveId" clId="{31118102-DE2D-4DEC-A1E7-0B35600D646B}" dt="2024-05-01T15:50:11.104" v="262" actId="120"/>
          <ac:spMkLst>
            <pc:docMk/>
            <pc:sldMk cId="268782402" sldId="605"/>
            <ac:spMk id="6" creationId="{5BB836A1-F441-1E35-0C11-C4B431B1FA0D}"/>
          </ac:spMkLst>
        </pc:spChg>
        <pc:spChg chg="add mod">
          <ac:chgData name="pantelis balaouras" userId="25e8755020fc1734" providerId="LiveId" clId="{31118102-DE2D-4DEC-A1E7-0B35600D646B}" dt="2024-05-01T15:50:22.131" v="266" actId="1076"/>
          <ac:spMkLst>
            <pc:docMk/>
            <pc:sldMk cId="268782402" sldId="605"/>
            <ac:spMk id="7" creationId="{50CF2E2E-2B1C-1016-C728-246CAD949BBD}"/>
          </ac:spMkLst>
        </pc:spChg>
        <pc:picChg chg="del">
          <ac:chgData name="pantelis balaouras" userId="25e8755020fc1734" providerId="LiveId" clId="{31118102-DE2D-4DEC-A1E7-0B35600D646B}" dt="2024-05-01T15:49:56.581" v="258" actId="478"/>
          <ac:picMkLst>
            <pc:docMk/>
            <pc:sldMk cId="268782402" sldId="605"/>
            <ac:picMk id="2" creationId="{53FD29E2-D4DF-97EA-E67A-3F74C0638A02}"/>
          </ac:picMkLst>
        </pc:picChg>
        <pc:picChg chg="add mod">
          <ac:chgData name="pantelis balaouras" userId="25e8755020fc1734" providerId="LiveId" clId="{31118102-DE2D-4DEC-A1E7-0B35600D646B}" dt="2024-05-01T15:50:17.106" v="264" actId="14100"/>
          <ac:picMkLst>
            <pc:docMk/>
            <pc:sldMk cId="268782402" sldId="605"/>
            <ac:picMk id="4" creationId="{4A1661F5-5475-24E0-9622-7240BACC9795}"/>
          </ac:picMkLst>
        </pc:picChg>
      </pc:sldChg>
      <pc:sldChg chg="modSp add mod">
        <pc:chgData name="pantelis balaouras" userId="25e8755020fc1734" providerId="LiveId" clId="{31118102-DE2D-4DEC-A1E7-0B35600D646B}" dt="2024-05-01T16:02:36.547" v="304"/>
        <pc:sldMkLst>
          <pc:docMk/>
          <pc:sldMk cId="3362432939" sldId="606"/>
        </pc:sldMkLst>
        <pc:spChg chg="mod">
          <ac:chgData name="pantelis balaouras" userId="25e8755020fc1734" providerId="LiveId" clId="{31118102-DE2D-4DEC-A1E7-0B35600D646B}" dt="2024-05-01T16:02:22.683" v="303"/>
          <ac:spMkLst>
            <pc:docMk/>
            <pc:sldMk cId="3362432939" sldId="606"/>
            <ac:spMk id="4" creationId="{E47D0821-8573-4002-9B33-F43C68A1D403}"/>
          </ac:spMkLst>
        </pc:spChg>
        <pc:spChg chg="mod">
          <ac:chgData name="pantelis balaouras" userId="25e8755020fc1734" providerId="LiveId" clId="{31118102-DE2D-4DEC-A1E7-0B35600D646B}" dt="2024-05-01T16:02:36.547" v="304"/>
          <ac:spMkLst>
            <pc:docMk/>
            <pc:sldMk cId="3362432939" sldId="606"/>
            <ac:spMk id="6" creationId="{AA5AE911-E515-48E3-AB8B-121C68B77A58}"/>
          </ac:spMkLst>
        </pc:spChg>
      </pc:sldChg>
      <pc:sldMasterChg chg="modSldLayout">
        <pc:chgData name="pantelis balaouras" userId="25e8755020fc1734" providerId="LiveId" clId="{31118102-DE2D-4DEC-A1E7-0B35600D646B}" dt="2024-05-01T15:53:16.815" v="290"/>
        <pc:sldMasterMkLst>
          <pc:docMk/>
          <pc:sldMasterMk cId="0" sldId="2147483648"/>
        </pc:sldMasterMkLst>
        <pc:sldLayoutChg chg="modSp mod">
          <pc:chgData name="pantelis balaouras" userId="25e8755020fc1734" providerId="LiveId" clId="{31118102-DE2D-4DEC-A1E7-0B35600D646B}" dt="2024-05-01T15:53:02.496" v="286" actId="20577"/>
          <pc:sldLayoutMkLst>
            <pc:docMk/>
            <pc:sldMasterMk cId="0" sldId="2147483648"/>
            <pc:sldLayoutMk cId="0" sldId="2147483653"/>
          </pc:sldLayoutMkLst>
          <pc:spChg chg="mod">
            <ac:chgData name="pantelis balaouras" userId="25e8755020fc1734" providerId="LiveId" clId="{31118102-DE2D-4DEC-A1E7-0B35600D646B}" dt="2024-05-01T15:53:02.496" v="286" actId="20577"/>
            <ac:spMkLst>
              <pc:docMk/>
              <pc:sldMasterMk cId="0" sldId="2147483648"/>
              <pc:sldLayoutMk cId="0" sldId="2147483653"/>
              <ac:spMk id="43" creationId="{00000000-0000-0000-0000-000000000000}"/>
            </ac:spMkLst>
          </pc:spChg>
        </pc:sldLayoutChg>
        <pc:sldLayoutChg chg="addSp delSp modSp mod">
          <pc:chgData name="pantelis balaouras" userId="25e8755020fc1734" providerId="LiveId" clId="{31118102-DE2D-4DEC-A1E7-0B35600D646B}" dt="2024-05-01T15:53:11.109" v="288"/>
          <pc:sldLayoutMkLst>
            <pc:docMk/>
            <pc:sldMasterMk cId="0" sldId="2147483648"/>
            <pc:sldLayoutMk cId="0" sldId="2147483654"/>
          </pc:sldLayoutMkLst>
          <pc:spChg chg="add mod">
            <ac:chgData name="pantelis balaouras" userId="25e8755020fc1734" providerId="LiveId" clId="{31118102-DE2D-4DEC-A1E7-0B35600D646B}" dt="2024-05-01T15:53:11.109" v="288"/>
            <ac:spMkLst>
              <pc:docMk/>
              <pc:sldMasterMk cId="0" sldId="2147483648"/>
              <pc:sldLayoutMk cId="0" sldId="2147483654"/>
              <ac:spMk id="2" creationId="{9075C955-26F8-D656-2C6C-942F5A25D095}"/>
            </ac:spMkLst>
          </pc:spChg>
          <pc:spChg chg="del">
            <ac:chgData name="pantelis balaouras" userId="25e8755020fc1734" providerId="LiveId" clId="{31118102-DE2D-4DEC-A1E7-0B35600D646B}" dt="2024-05-01T15:53:10.427" v="287" actId="478"/>
            <ac:spMkLst>
              <pc:docMk/>
              <pc:sldMasterMk cId="0" sldId="2147483648"/>
              <pc:sldLayoutMk cId="0" sldId="2147483654"/>
              <ac:spMk id="50" creationId="{00000000-0000-0000-0000-000000000000}"/>
            </ac:spMkLst>
          </pc:spChg>
        </pc:sldLayoutChg>
        <pc:sldLayoutChg chg="addSp delSp modSp mod">
          <pc:chgData name="pantelis balaouras" userId="25e8755020fc1734" providerId="LiveId" clId="{31118102-DE2D-4DEC-A1E7-0B35600D646B}" dt="2024-05-01T15:53:16.815" v="290"/>
          <pc:sldLayoutMkLst>
            <pc:docMk/>
            <pc:sldMasterMk cId="0" sldId="2147483648"/>
            <pc:sldLayoutMk cId="0" sldId="2147483655"/>
          </pc:sldLayoutMkLst>
          <pc:spChg chg="add mod">
            <ac:chgData name="pantelis balaouras" userId="25e8755020fc1734" providerId="LiveId" clId="{31118102-DE2D-4DEC-A1E7-0B35600D646B}" dt="2024-05-01T15:53:16.815" v="290"/>
            <ac:spMkLst>
              <pc:docMk/>
              <pc:sldMasterMk cId="0" sldId="2147483648"/>
              <pc:sldLayoutMk cId="0" sldId="2147483655"/>
              <ac:spMk id="2" creationId="{9781EFB7-3423-FB97-4D47-AB8E51463746}"/>
            </ac:spMkLst>
          </pc:spChg>
          <pc:spChg chg="del">
            <ac:chgData name="pantelis balaouras" userId="25e8755020fc1734" providerId="LiveId" clId="{31118102-DE2D-4DEC-A1E7-0B35600D646B}" dt="2024-05-01T15:53:16.182" v="289" actId="478"/>
            <ac:spMkLst>
              <pc:docMk/>
              <pc:sldMasterMk cId="0" sldId="2147483648"/>
              <pc:sldLayoutMk cId="0" sldId="2147483655"/>
              <ac:spMk id="54" creationId="{00000000-0000-0000-0000-000000000000}"/>
            </ac:spMkLst>
          </pc:spChg>
        </pc:sldLayoutChg>
      </pc:sldMasterChg>
      <pc:sldMasterChg chg="delSldLayout">
        <pc:chgData name="pantelis balaouras" userId="25e8755020fc1734" providerId="LiveId" clId="{31118102-DE2D-4DEC-A1E7-0B35600D646B}" dt="2024-05-01T15:50:25.636" v="267" actId="47"/>
        <pc:sldMasterMkLst>
          <pc:docMk/>
          <pc:sldMasterMk cId="0" sldId="2147483659"/>
        </pc:sldMasterMkLst>
        <pc:sldLayoutChg chg="del">
          <pc:chgData name="pantelis balaouras" userId="25e8755020fc1734" providerId="LiveId" clId="{31118102-DE2D-4DEC-A1E7-0B35600D646B}" dt="2024-05-01T15:50:25.636" v="267" actId="47"/>
          <pc:sldLayoutMkLst>
            <pc:docMk/>
            <pc:sldMasterMk cId="0" sldId="2147483659"/>
            <pc:sldLayoutMk cId="0" sldId="2147483663"/>
          </pc:sldLayoutMkLst>
        </pc:sldLayoutChg>
      </pc:sldMasterChg>
    </pc:docChg>
  </pc:docChgLst>
  <pc:docChgLst>
    <pc:chgData name="Ioanna Zygouri" userId="e39f6a80f86403a0" providerId="LiveId" clId="{E5BE2A69-5C7E-46D9-A571-9E486DB6174C}"/>
    <pc:docChg chg="custSel modSld">
      <pc:chgData name="Ioanna Zygouri" userId="e39f6a80f86403a0" providerId="LiveId" clId="{E5BE2A69-5C7E-46D9-A571-9E486DB6174C}" dt="2024-06-05T12:10:58.477" v="39" actId="14100"/>
      <pc:docMkLst>
        <pc:docMk/>
      </pc:docMkLst>
      <pc:sldChg chg="addSp delSp modSp mod">
        <pc:chgData name="Ioanna Zygouri" userId="e39f6a80f86403a0" providerId="LiveId" clId="{E5BE2A69-5C7E-46D9-A571-9E486DB6174C}" dt="2024-06-05T12:10:58.477" v="39" actId="14100"/>
        <pc:sldMkLst>
          <pc:docMk/>
          <pc:sldMk cId="0" sldId="271"/>
        </pc:sldMkLst>
        <pc:spChg chg="add mod">
          <ac:chgData name="Ioanna Zygouri" userId="e39f6a80f86403a0" providerId="LiveId" clId="{E5BE2A69-5C7E-46D9-A571-9E486DB6174C}" dt="2024-06-05T11:42:18.463" v="17" actId="1076"/>
          <ac:spMkLst>
            <pc:docMk/>
            <pc:sldMk cId="0" sldId="271"/>
            <ac:spMk id="5" creationId="{69240712-E9EE-7FFC-A3AA-BB125C2E5FA9}"/>
          </ac:spMkLst>
        </pc:spChg>
        <pc:spChg chg="mod">
          <ac:chgData name="Ioanna Zygouri" userId="e39f6a80f86403a0" providerId="LiveId" clId="{E5BE2A69-5C7E-46D9-A571-9E486DB6174C}" dt="2024-06-05T11:42:11.591" v="16" actId="1076"/>
          <ac:spMkLst>
            <pc:docMk/>
            <pc:sldMk cId="0" sldId="271"/>
            <ac:spMk id="374" creationId="{00000000-0000-0000-0000-000000000000}"/>
          </ac:spMkLst>
        </pc:spChg>
        <pc:spChg chg="mod">
          <ac:chgData name="Ioanna Zygouri" userId="e39f6a80f86403a0" providerId="LiveId" clId="{E5BE2A69-5C7E-46D9-A571-9E486DB6174C}" dt="2024-06-05T11:41:42.046" v="9" actId="20577"/>
          <ac:spMkLst>
            <pc:docMk/>
            <pc:sldMk cId="0" sldId="271"/>
            <ac:spMk id="377" creationId="{00000000-0000-0000-0000-000000000000}"/>
          </ac:spMkLst>
        </pc:spChg>
        <pc:spChg chg="del">
          <ac:chgData name="Ioanna Zygouri" userId="e39f6a80f86403a0" providerId="LiveId" clId="{E5BE2A69-5C7E-46D9-A571-9E486DB6174C}" dt="2024-06-05T11:41:45.207" v="10" actId="478"/>
          <ac:spMkLst>
            <pc:docMk/>
            <pc:sldMk cId="0" sldId="271"/>
            <ac:spMk id="378" creationId="{00000000-0000-0000-0000-000000000000}"/>
          </ac:spMkLst>
        </pc:spChg>
        <pc:picChg chg="del">
          <ac:chgData name="Ioanna Zygouri" userId="e39f6a80f86403a0" providerId="LiveId" clId="{E5BE2A69-5C7E-46D9-A571-9E486DB6174C}" dt="2024-06-05T11:40:36.911" v="3" actId="478"/>
          <ac:picMkLst>
            <pc:docMk/>
            <pc:sldMk cId="0" sldId="271"/>
            <ac:picMk id="2" creationId="{723F5BE3-264D-E5CC-07AA-7A11867B0212}"/>
          </ac:picMkLst>
        </pc:picChg>
        <pc:picChg chg="add mod">
          <ac:chgData name="Ioanna Zygouri" userId="e39f6a80f86403a0" providerId="LiveId" clId="{E5BE2A69-5C7E-46D9-A571-9E486DB6174C}" dt="2024-06-05T12:10:58.477" v="39" actId="14100"/>
          <ac:picMkLst>
            <pc:docMk/>
            <pc:sldMk cId="0" sldId="271"/>
            <ac:picMk id="3" creationId="{AF691513-98E5-D063-D525-7C06E7D1B473}"/>
          </ac:picMkLst>
        </pc:picChg>
      </pc:sldChg>
      <pc:sldChg chg="addSp modSp mod">
        <pc:chgData name="Ioanna Zygouri" userId="e39f6a80f86403a0" providerId="LiveId" clId="{E5BE2A69-5C7E-46D9-A571-9E486DB6174C}" dt="2024-06-05T12:10:47.823" v="38" actId="1076"/>
        <pc:sldMkLst>
          <pc:docMk/>
          <pc:sldMk cId="3707006784" sldId="273"/>
        </pc:sldMkLst>
        <pc:picChg chg="add mod">
          <ac:chgData name="Ioanna Zygouri" userId="e39f6a80f86403a0" providerId="LiveId" clId="{E5BE2A69-5C7E-46D9-A571-9E486DB6174C}" dt="2024-06-05T12:10:47.823" v="38" actId="1076"/>
          <ac:picMkLst>
            <pc:docMk/>
            <pc:sldMk cId="3707006784" sldId="273"/>
            <ac:picMk id="6" creationId="{AEE67329-0946-9861-FF8E-732AB8E726E5}"/>
          </ac:picMkLst>
        </pc:picChg>
      </pc:sldChg>
      <pc:sldChg chg="addSp delSp modSp mod">
        <pc:chgData name="Ioanna Zygouri" userId="e39f6a80f86403a0" providerId="LiveId" clId="{E5BE2A69-5C7E-46D9-A571-9E486DB6174C}" dt="2024-06-05T11:43:05.657" v="30" actId="313"/>
        <pc:sldMkLst>
          <pc:docMk/>
          <pc:sldMk cId="0" sldId="282"/>
        </pc:sldMkLst>
        <pc:spChg chg="mod">
          <ac:chgData name="Ioanna Zygouri" userId="e39f6a80f86403a0" providerId="LiveId" clId="{E5BE2A69-5C7E-46D9-A571-9E486DB6174C}" dt="2024-06-05T11:43:05.657" v="30" actId="313"/>
          <ac:spMkLst>
            <pc:docMk/>
            <pc:sldMk cId="0" sldId="282"/>
            <ac:spMk id="120" creationId="{00000000-0000-0000-0000-000000000000}"/>
          </ac:spMkLst>
        </pc:spChg>
        <pc:picChg chg="add mod">
          <ac:chgData name="Ioanna Zygouri" userId="e39f6a80f86403a0" providerId="LiveId" clId="{E5BE2A69-5C7E-46D9-A571-9E486DB6174C}" dt="2024-06-05T11:40:28.912" v="2" actId="1076"/>
          <ac:picMkLst>
            <pc:docMk/>
            <pc:sldMk cId="0" sldId="282"/>
            <ac:picMk id="2" creationId="{A2895664-3CF0-7465-44E0-AF28CB3197D8}"/>
          </ac:picMkLst>
        </pc:picChg>
        <pc:picChg chg="del">
          <ac:chgData name="Ioanna Zygouri" userId="e39f6a80f86403a0" providerId="LiveId" clId="{E5BE2A69-5C7E-46D9-A571-9E486DB6174C}" dt="2024-06-05T11:40:06.893" v="0" actId="478"/>
          <ac:picMkLst>
            <pc:docMk/>
            <pc:sldMk cId="0" sldId="282"/>
            <ac:picMk id="21" creationId="{354D6E5B-786C-C59B-40E3-002BDA2B9A77}"/>
          </ac:picMkLst>
        </pc:picChg>
      </pc:sldChg>
      <pc:sldChg chg="addSp modSp mod">
        <pc:chgData name="Ioanna Zygouri" userId="e39f6a80f86403a0" providerId="LiveId" clId="{E5BE2A69-5C7E-46D9-A571-9E486DB6174C}" dt="2024-06-05T12:09:58.199" v="32" actId="1076"/>
        <pc:sldMkLst>
          <pc:docMk/>
          <pc:sldMk cId="434783448" sldId="601"/>
        </pc:sldMkLst>
        <pc:picChg chg="add mod">
          <ac:chgData name="Ioanna Zygouri" userId="e39f6a80f86403a0" providerId="LiveId" clId="{E5BE2A69-5C7E-46D9-A571-9E486DB6174C}" dt="2024-06-05T12:09:58.199" v="32" actId="1076"/>
          <ac:picMkLst>
            <pc:docMk/>
            <pc:sldMk cId="434783448" sldId="601"/>
            <ac:picMk id="7" creationId="{285CDAED-E042-A832-EC5F-73BEB3FB9182}"/>
          </ac:picMkLst>
        </pc:picChg>
      </pc:sldChg>
      <pc:sldChg chg="addSp modSp mod">
        <pc:chgData name="Ioanna Zygouri" userId="e39f6a80f86403a0" providerId="LiveId" clId="{E5BE2A69-5C7E-46D9-A571-9E486DB6174C}" dt="2024-06-05T12:10:07.166" v="34" actId="1076"/>
        <pc:sldMkLst>
          <pc:docMk/>
          <pc:sldMk cId="4059777471" sldId="602"/>
        </pc:sldMkLst>
        <pc:picChg chg="add mod">
          <ac:chgData name="Ioanna Zygouri" userId="e39f6a80f86403a0" providerId="LiveId" clId="{E5BE2A69-5C7E-46D9-A571-9E486DB6174C}" dt="2024-06-05T12:10:07.166" v="34" actId="1076"/>
          <ac:picMkLst>
            <pc:docMk/>
            <pc:sldMk cId="4059777471" sldId="602"/>
            <ac:picMk id="7" creationId="{C87094DA-5006-47B2-56A3-96691422DFA8}"/>
          </ac:picMkLst>
        </pc:picChg>
      </pc:sldChg>
      <pc:sldChg chg="addSp modSp mod">
        <pc:chgData name="Ioanna Zygouri" userId="e39f6a80f86403a0" providerId="LiveId" clId="{E5BE2A69-5C7E-46D9-A571-9E486DB6174C}" dt="2024-06-05T12:10:22.135" v="36" actId="1076"/>
        <pc:sldMkLst>
          <pc:docMk/>
          <pc:sldMk cId="3362432939" sldId="606"/>
        </pc:sldMkLst>
        <pc:picChg chg="add mod">
          <ac:chgData name="Ioanna Zygouri" userId="e39f6a80f86403a0" providerId="LiveId" clId="{E5BE2A69-5C7E-46D9-A571-9E486DB6174C}" dt="2024-06-05T12:10:22.135" v="36" actId="1076"/>
          <ac:picMkLst>
            <pc:docMk/>
            <pc:sldMk cId="3362432939" sldId="606"/>
            <ac:picMk id="7" creationId="{E45E8140-86F9-093B-7D92-82B3921577E6}"/>
          </ac:picMkLst>
        </pc:picChg>
      </pc:sldChg>
    </pc:docChg>
  </pc:docChgLst>
  <pc:docChgLst>
    <pc:chgData name="Guillem Part López" userId="39f5615f-54c3-4dde-9b55-95608137fd0d" providerId="ADAL" clId="{F6365253-8009-46AE-BAB7-DBE3BE6D3002}"/>
    <pc:docChg chg="undo custSel modSld">
      <pc:chgData name="Guillem Part López" userId="39f5615f-54c3-4dde-9b55-95608137fd0d" providerId="ADAL" clId="{F6365253-8009-46AE-BAB7-DBE3BE6D3002}" dt="2024-03-26T08:40:55.645" v="84" actId="20577"/>
      <pc:docMkLst>
        <pc:docMk/>
      </pc:docMkLst>
      <pc:sldChg chg="modSp mod">
        <pc:chgData name="Guillem Part López" userId="39f5615f-54c3-4dde-9b55-95608137fd0d" providerId="ADAL" clId="{F6365253-8009-46AE-BAB7-DBE3BE6D3002}" dt="2024-03-26T08:32:14.985" v="17" actId="20577"/>
        <pc:sldMkLst>
          <pc:docMk/>
          <pc:sldMk cId="0" sldId="259"/>
        </pc:sldMkLst>
        <pc:spChg chg="mod">
          <ac:chgData name="Guillem Part López" userId="39f5615f-54c3-4dde-9b55-95608137fd0d" providerId="ADAL" clId="{F6365253-8009-46AE-BAB7-DBE3BE6D3002}" dt="2024-03-26T08:32:14.985" v="17" actId="20577"/>
          <ac:spMkLst>
            <pc:docMk/>
            <pc:sldMk cId="0" sldId="259"/>
            <ac:spMk id="237" creationId="{00000000-0000-0000-0000-000000000000}"/>
          </ac:spMkLst>
        </pc:spChg>
      </pc:sldChg>
      <pc:sldChg chg="delSp modSp mod">
        <pc:chgData name="Guillem Part López" userId="39f5615f-54c3-4dde-9b55-95608137fd0d" providerId="ADAL" clId="{F6365253-8009-46AE-BAB7-DBE3BE6D3002}" dt="2024-03-26T08:32:58.582" v="20" actId="478"/>
        <pc:sldMkLst>
          <pc:docMk/>
          <pc:sldMk cId="0" sldId="260"/>
        </pc:sldMkLst>
        <pc:spChg chg="del mod">
          <ac:chgData name="Guillem Part López" userId="39f5615f-54c3-4dde-9b55-95608137fd0d" providerId="ADAL" clId="{F6365253-8009-46AE-BAB7-DBE3BE6D3002}" dt="2024-03-26T08:32:58.582" v="20" actId="478"/>
          <ac:spMkLst>
            <pc:docMk/>
            <pc:sldMk cId="0" sldId="260"/>
            <ac:spMk id="244" creationId="{00000000-0000-0000-0000-000000000000}"/>
          </ac:spMkLst>
        </pc:spChg>
      </pc:sldChg>
      <pc:sldChg chg="delSp mod">
        <pc:chgData name="Guillem Part López" userId="39f5615f-54c3-4dde-9b55-95608137fd0d" providerId="ADAL" clId="{F6365253-8009-46AE-BAB7-DBE3BE6D3002}" dt="2024-03-26T08:32:51.145" v="18" actId="478"/>
        <pc:sldMkLst>
          <pc:docMk/>
          <pc:sldMk cId="0" sldId="261"/>
        </pc:sldMkLst>
        <pc:spChg chg="del">
          <ac:chgData name="Guillem Part López" userId="39f5615f-54c3-4dde-9b55-95608137fd0d" providerId="ADAL" clId="{F6365253-8009-46AE-BAB7-DBE3BE6D3002}" dt="2024-03-26T08:32:51.145" v="18" actId="478"/>
          <ac:spMkLst>
            <pc:docMk/>
            <pc:sldMk cId="0" sldId="261"/>
            <ac:spMk id="251" creationId="{00000000-0000-0000-0000-000000000000}"/>
          </ac:spMkLst>
        </pc:spChg>
      </pc:sldChg>
      <pc:sldChg chg="delSp mod">
        <pc:chgData name="Guillem Part López" userId="39f5615f-54c3-4dde-9b55-95608137fd0d" providerId="ADAL" clId="{F6365253-8009-46AE-BAB7-DBE3BE6D3002}" dt="2024-03-26T08:34:54.478" v="21" actId="478"/>
        <pc:sldMkLst>
          <pc:docMk/>
          <pc:sldMk cId="0" sldId="263"/>
        </pc:sldMkLst>
        <pc:spChg chg="del">
          <ac:chgData name="Guillem Part López" userId="39f5615f-54c3-4dde-9b55-95608137fd0d" providerId="ADAL" clId="{F6365253-8009-46AE-BAB7-DBE3BE6D3002}" dt="2024-03-26T08:34:54.478" v="21" actId="478"/>
          <ac:spMkLst>
            <pc:docMk/>
            <pc:sldMk cId="0" sldId="263"/>
            <ac:spMk id="276" creationId="{00000000-0000-0000-0000-000000000000}"/>
          </ac:spMkLst>
        </pc:spChg>
      </pc:sldChg>
      <pc:sldChg chg="delSp modSp mod">
        <pc:chgData name="Guillem Part López" userId="39f5615f-54c3-4dde-9b55-95608137fd0d" providerId="ADAL" clId="{F6365253-8009-46AE-BAB7-DBE3BE6D3002}" dt="2024-03-26T08:36:11.606" v="45" actId="20577"/>
        <pc:sldMkLst>
          <pc:docMk/>
          <pc:sldMk cId="0" sldId="264"/>
        </pc:sldMkLst>
        <pc:spChg chg="del">
          <ac:chgData name="Guillem Part López" userId="39f5615f-54c3-4dde-9b55-95608137fd0d" providerId="ADAL" clId="{F6365253-8009-46AE-BAB7-DBE3BE6D3002}" dt="2024-03-26T08:35:30.058" v="22" actId="478"/>
          <ac:spMkLst>
            <pc:docMk/>
            <pc:sldMk cId="0" sldId="264"/>
            <ac:spMk id="288" creationId="{00000000-0000-0000-0000-000000000000}"/>
          </ac:spMkLst>
        </pc:spChg>
        <pc:spChg chg="mod">
          <ac:chgData name="Guillem Part López" userId="39f5615f-54c3-4dde-9b55-95608137fd0d" providerId="ADAL" clId="{F6365253-8009-46AE-BAB7-DBE3BE6D3002}" dt="2024-03-26T08:36:11.606" v="45" actId="20577"/>
          <ac:spMkLst>
            <pc:docMk/>
            <pc:sldMk cId="0" sldId="264"/>
            <ac:spMk id="292" creationId="{00000000-0000-0000-0000-000000000000}"/>
          </ac:spMkLst>
        </pc:spChg>
      </pc:sldChg>
      <pc:sldChg chg="delSp modSp mod">
        <pc:chgData name="Guillem Part López" userId="39f5615f-54c3-4dde-9b55-95608137fd0d" providerId="ADAL" clId="{F6365253-8009-46AE-BAB7-DBE3BE6D3002}" dt="2024-03-26T08:36:52.043" v="48"/>
        <pc:sldMkLst>
          <pc:docMk/>
          <pc:sldMk cId="0" sldId="265"/>
        </pc:sldMkLst>
        <pc:spChg chg="del mod">
          <ac:chgData name="Guillem Part López" userId="39f5615f-54c3-4dde-9b55-95608137fd0d" providerId="ADAL" clId="{F6365253-8009-46AE-BAB7-DBE3BE6D3002}" dt="2024-03-26T08:36:40.010" v="47" actId="478"/>
          <ac:spMkLst>
            <pc:docMk/>
            <pc:sldMk cId="0" sldId="265"/>
            <ac:spMk id="305" creationId="{00000000-0000-0000-0000-000000000000}"/>
          </ac:spMkLst>
        </pc:spChg>
        <pc:spChg chg="mod">
          <ac:chgData name="Guillem Part López" userId="39f5615f-54c3-4dde-9b55-95608137fd0d" providerId="ADAL" clId="{F6365253-8009-46AE-BAB7-DBE3BE6D3002}" dt="2024-03-26T08:36:52.043" v="48"/>
          <ac:spMkLst>
            <pc:docMk/>
            <pc:sldMk cId="0" sldId="265"/>
            <ac:spMk id="306" creationId="{00000000-0000-0000-0000-000000000000}"/>
          </ac:spMkLst>
        </pc:spChg>
      </pc:sldChg>
      <pc:sldChg chg="delSp modSp mod">
        <pc:chgData name="Guillem Part López" userId="39f5615f-54c3-4dde-9b55-95608137fd0d" providerId="ADAL" clId="{F6365253-8009-46AE-BAB7-DBE3BE6D3002}" dt="2024-03-26T08:37:07.761" v="51" actId="20577"/>
        <pc:sldMkLst>
          <pc:docMk/>
          <pc:sldMk cId="0" sldId="266"/>
        </pc:sldMkLst>
        <pc:spChg chg="mod">
          <ac:chgData name="Guillem Part López" userId="39f5615f-54c3-4dde-9b55-95608137fd0d" providerId="ADAL" clId="{F6365253-8009-46AE-BAB7-DBE3BE6D3002}" dt="2024-03-26T08:37:07.761" v="51" actId="20577"/>
          <ac:spMkLst>
            <pc:docMk/>
            <pc:sldMk cId="0" sldId="266"/>
            <ac:spMk id="313" creationId="{00000000-0000-0000-0000-000000000000}"/>
          </ac:spMkLst>
        </pc:spChg>
        <pc:spChg chg="del">
          <ac:chgData name="Guillem Part López" userId="39f5615f-54c3-4dde-9b55-95608137fd0d" providerId="ADAL" clId="{F6365253-8009-46AE-BAB7-DBE3BE6D3002}" dt="2024-03-26T08:37:00.496" v="49" actId="478"/>
          <ac:spMkLst>
            <pc:docMk/>
            <pc:sldMk cId="0" sldId="266"/>
            <ac:spMk id="314" creationId="{00000000-0000-0000-0000-000000000000}"/>
          </ac:spMkLst>
        </pc:spChg>
      </pc:sldChg>
      <pc:sldChg chg="delSp modSp mod">
        <pc:chgData name="Guillem Part López" userId="39f5615f-54c3-4dde-9b55-95608137fd0d" providerId="ADAL" clId="{F6365253-8009-46AE-BAB7-DBE3BE6D3002}" dt="2024-03-26T08:37:32.148" v="57" actId="478"/>
        <pc:sldMkLst>
          <pc:docMk/>
          <pc:sldMk cId="0" sldId="267"/>
        </pc:sldMkLst>
        <pc:spChg chg="mod">
          <ac:chgData name="Guillem Part López" userId="39f5615f-54c3-4dde-9b55-95608137fd0d" providerId="ADAL" clId="{F6365253-8009-46AE-BAB7-DBE3BE6D3002}" dt="2024-03-26T08:37:30.250" v="56" actId="20577"/>
          <ac:spMkLst>
            <pc:docMk/>
            <pc:sldMk cId="0" sldId="267"/>
            <ac:spMk id="324" creationId="{00000000-0000-0000-0000-000000000000}"/>
          </ac:spMkLst>
        </pc:spChg>
        <pc:spChg chg="del">
          <ac:chgData name="Guillem Part López" userId="39f5615f-54c3-4dde-9b55-95608137fd0d" providerId="ADAL" clId="{F6365253-8009-46AE-BAB7-DBE3BE6D3002}" dt="2024-03-26T08:37:32.148" v="57" actId="478"/>
          <ac:spMkLst>
            <pc:docMk/>
            <pc:sldMk cId="0" sldId="267"/>
            <ac:spMk id="325" creationId="{00000000-0000-0000-0000-000000000000}"/>
          </ac:spMkLst>
        </pc:spChg>
      </pc:sldChg>
      <pc:sldChg chg="delSp modSp mod">
        <pc:chgData name="Guillem Part López" userId="39f5615f-54c3-4dde-9b55-95608137fd0d" providerId="ADAL" clId="{F6365253-8009-46AE-BAB7-DBE3BE6D3002}" dt="2024-03-26T08:38:06.589" v="59" actId="478"/>
        <pc:sldMkLst>
          <pc:docMk/>
          <pc:sldMk cId="0" sldId="268"/>
        </pc:sldMkLst>
        <pc:spChg chg="del mod">
          <ac:chgData name="Guillem Part López" userId="39f5615f-54c3-4dde-9b55-95608137fd0d" providerId="ADAL" clId="{F6365253-8009-46AE-BAB7-DBE3BE6D3002}" dt="2024-03-26T08:38:06.589" v="59" actId="478"/>
          <ac:spMkLst>
            <pc:docMk/>
            <pc:sldMk cId="0" sldId="268"/>
            <ac:spMk id="335" creationId="{00000000-0000-0000-0000-000000000000}"/>
          </ac:spMkLst>
        </pc:spChg>
      </pc:sldChg>
      <pc:sldChg chg="delSp modSp mod">
        <pc:chgData name="Guillem Part López" userId="39f5615f-54c3-4dde-9b55-95608137fd0d" providerId="ADAL" clId="{F6365253-8009-46AE-BAB7-DBE3BE6D3002}" dt="2024-03-26T08:39:04.802" v="62" actId="478"/>
        <pc:sldMkLst>
          <pc:docMk/>
          <pc:sldMk cId="0" sldId="269"/>
        </pc:sldMkLst>
        <pc:spChg chg="del">
          <ac:chgData name="Guillem Part López" userId="39f5615f-54c3-4dde-9b55-95608137fd0d" providerId="ADAL" clId="{F6365253-8009-46AE-BAB7-DBE3BE6D3002}" dt="2024-03-26T08:39:04.802" v="62" actId="478"/>
          <ac:spMkLst>
            <pc:docMk/>
            <pc:sldMk cId="0" sldId="269"/>
            <ac:spMk id="349" creationId="{00000000-0000-0000-0000-000000000000}"/>
          </ac:spMkLst>
        </pc:spChg>
        <pc:spChg chg="mod">
          <ac:chgData name="Guillem Part López" userId="39f5615f-54c3-4dde-9b55-95608137fd0d" providerId="ADAL" clId="{F6365253-8009-46AE-BAB7-DBE3BE6D3002}" dt="2024-03-26T08:38:54.920" v="61" actId="20577"/>
          <ac:spMkLst>
            <pc:docMk/>
            <pc:sldMk cId="0" sldId="269"/>
            <ac:spMk id="354" creationId="{00000000-0000-0000-0000-000000000000}"/>
          </ac:spMkLst>
        </pc:spChg>
      </pc:sldChg>
      <pc:sldChg chg="addSp delSp modSp mod">
        <pc:chgData name="Guillem Part López" userId="39f5615f-54c3-4dde-9b55-95608137fd0d" providerId="ADAL" clId="{F6365253-8009-46AE-BAB7-DBE3BE6D3002}" dt="2024-03-26T08:40:22.023" v="69" actId="1076"/>
        <pc:sldMkLst>
          <pc:docMk/>
          <pc:sldMk cId="0" sldId="270"/>
        </pc:sldMkLst>
        <pc:spChg chg="mod">
          <ac:chgData name="Guillem Part López" userId="39f5615f-54c3-4dde-9b55-95608137fd0d" providerId="ADAL" clId="{F6365253-8009-46AE-BAB7-DBE3BE6D3002}" dt="2024-03-26T08:39:20.054" v="65" actId="20577"/>
          <ac:spMkLst>
            <pc:docMk/>
            <pc:sldMk cId="0" sldId="270"/>
            <ac:spMk id="367" creationId="{00000000-0000-0000-0000-000000000000}"/>
          </ac:spMkLst>
        </pc:spChg>
        <pc:picChg chg="del">
          <ac:chgData name="Guillem Part López" userId="39f5615f-54c3-4dde-9b55-95608137fd0d" providerId="ADAL" clId="{F6365253-8009-46AE-BAB7-DBE3BE6D3002}" dt="2024-03-26T08:40:16.468" v="66" actId="478"/>
          <ac:picMkLst>
            <pc:docMk/>
            <pc:sldMk cId="0" sldId="270"/>
            <ac:picMk id="366" creationId="{00000000-0000-0000-0000-000000000000}"/>
          </ac:picMkLst>
        </pc:picChg>
        <pc:picChg chg="add mod">
          <ac:chgData name="Guillem Part López" userId="39f5615f-54c3-4dde-9b55-95608137fd0d" providerId="ADAL" clId="{F6365253-8009-46AE-BAB7-DBE3BE6D3002}" dt="2024-03-26T08:40:22.023" v="69" actId="1076"/>
          <ac:picMkLst>
            <pc:docMk/>
            <pc:sldMk cId="0" sldId="270"/>
            <ac:picMk id="1026" creationId="{DF00CD07-3B42-55C7-B8FF-D29EA00CEE3F}"/>
          </ac:picMkLst>
        </pc:picChg>
      </pc:sldChg>
      <pc:sldChg chg="modSp mod">
        <pc:chgData name="Guillem Part López" userId="39f5615f-54c3-4dde-9b55-95608137fd0d" providerId="ADAL" clId="{F6365253-8009-46AE-BAB7-DBE3BE6D3002}" dt="2024-03-26T08:40:55.645" v="84" actId="20577"/>
        <pc:sldMkLst>
          <pc:docMk/>
          <pc:sldMk cId="0" sldId="271"/>
        </pc:sldMkLst>
        <pc:spChg chg="mod">
          <ac:chgData name="Guillem Part López" userId="39f5615f-54c3-4dde-9b55-95608137fd0d" providerId="ADAL" clId="{F6365253-8009-46AE-BAB7-DBE3BE6D3002}" dt="2024-03-26T08:40:55.645" v="84" actId="20577"/>
          <ac:spMkLst>
            <pc:docMk/>
            <pc:sldMk cId="0" sldId="271"/>
            <ac:spMk id="37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5092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9955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7542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3522171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518558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658559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809135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bac31ee941_0_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2bac31ee941_0_2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g2bac31ee941_0_2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071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4208317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4092129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088643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449766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3084403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3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7" name="Εικόνα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21" y="6482698"/>
            <a:ext cx="2085654" cy="391566"/>
          </a:xfrm>
          <a:prstGeom prst="rect">
            <a:avLst/>
          </a:prstGeom>
        </p:spPr>
      </p:pic>
    </p:spTree>
    <p:extLst>
      <p:ext uri="{BB962C8B-B14F-4D97-AF65-F5344CB8AC3E}">
        <p14:creationId xmlns:p14="http://schemas.microsoft.com/office/powerpoint/2010/main" val="1895480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5"/>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FFFFF"/>
                </a:solidFill>
                <a:latin typeface="Impact"/>
                <a:ea typeface="Impact"/>
                <a:cs typeface="Impact"/>
                <a:sym typeface="Impact"/>
              </a:rPr>
              <a:t>2. Empower</a:t>
            </a:r>
            <a:endParaRPr sz="1400" b="0" i="0" u="none" strike="noStrike" cap="none" dirty="0">
              <a:solidFill>
                <a:srgbClr val="000000"/>
              </a:solidFill>
              <a:latin typeface="Arial"/>
              <a:ea typeface="Arial"/>
              <a:cs typeface="Arial"/>
              <a:sym typeface="Arial"/>
            </a:endParaRPr>
          </a:p>
        </p:txBody>
      </p:sp>
      <p:sp>
        <p:nvSpPr>
          <p:cNvPr id="20" name="Google Shape;20;p35"/>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21" name="Google Shape;21;p35"/>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22" name="Google Shape;22;p35"/>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4" name="Google Shape;24;p35"/>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5" name="Google Shape;25;p3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21" y="6482698"/>
            <a:ext cx="2085654" cy="391566"/>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3"/>
        <p:cNvGrpSpPr/>
        <p:nvPr/>
      </p:nvGrpSpPr>
      <p:grpSpPr>
        <a:xfrm>
          <a:off x="0" y="0"/>
          <a:ext cx="0" cy="0"/>
          <a:chOff x="0" y="0"/>
          <a:chExt cx="0" cy="0"/>
        </a:xfrm>
      </p:grpSpPr>
      <p:sp>
        <p:nvSpPr>
          <p:cNvPr id="34" name="Google Shape;34;p38"/>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8"/>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8"/>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38"/>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8" name="Google Shape;38;p3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7" name="Εικόνα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21" y="6482698"/>
            <a:ext cx="2085654" cy="39156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6"/>
          <p:cNvSpPr txBox="1"/>
          <p:nvPr/>
        </p:nvSpPr>
        <p:spPr>
          <a:xfrm>
            <a:off x="-41097" y="51370"/>
            <a:ext cx="9157648"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1.2</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l-GR" sz="1800" b="0" i="0" u="none" strike="noStrike" cap="none" dirty="0">
                <a:solidFill>
                  <a:srgbClr val="7F7F7F"/>
                </a:solidFill>
                <a:latin typeface="Calibri Light" panose="020F0302020204030204" pitchFamily="34" charset="0"/>
                <a:ea typeface="Calibri"/>
                <a:cs typeface="Calibri Light" panose="020F0302020204030204" pitchFamily="34" charset="0"/>
                <a:sym typeface="Calibri"/>
              </a:rPr>
              <a:t>Ευαισθητοποίηση σχετικά με τη σημασία της αυτοδιαχείρισης και των Εφαρμογών Υγείας </a:t>
            </a:r>
          </a:p>
        </p:txBody>
      </p:sp>
      <p:pic>
        <p:nvPicPr>
          <p:cNvPr id="44" name="Google Shape;44;p3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5"/>
        <p:cNvGrpSpPr/>
        <p:nvPr/>
      </p:nvGrpSpPr>
      <p:grpSpPr>
        <a:xfrm>
          <a:off x="0" y="0"/>
          <a:ext cx="0" cy="0"/>
          <a:chOff x="0" y="0"/>
          <a:chExt cx="0" cy="0"/>
        </a:xfrm>
      </p:grpSpPr>
      <p:sp>
        <p:nvSpPr>
          <p:cNvPr id="46" name="Google Shape;46;p39"/>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9"/>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9"/>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3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43;p36">
            <a:extLst>
              <a:ext uri="{FF2B5EF4-FFF2-40B4-BE49-F238E27FC236}">
                <a16:creationId xmlns:a16="http://schemas.microsoft.com/office/drawing/2014/main" id="{9075C955-26F8-D656-2C6C-942F5A25D095}"/>
              </a:ext>
            </a:extLst>
          </p:cNvPr>
          <p:cNvSpPr txBox="1"/>
          <p:nvPr userDrawn="1"/>
        </p:nvSpPr>
        <p:spPr>
          <a:xfrm>
            <a:off x="0" y="98623"/>
            <a:ext cx="9294125" cy="486247"/>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1.2</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l-GR" sz="1800" b="0" i="0" u="none" strike="noStrike" cap="none" dirty="0">
                <a:solidFill>
                  <a:srgbClr val="7F7F7F"/>
                </a:solidFill>
                <a:latin typeface="Calibri Light" panose="020F0302020204030204" pitchFamily="34" charset="0"/>
                <a:ea typeface="Calibri"/>
                <a:cs typeface="Calibri Light" panose="020F0302020204030204" pitchFamily="34" charset="0"/>
                <a:sym typeface="Calibri"/>
              </a:rPr>
              <a:t>Ευαισθητοποίηση σχετικά με τη σημασία της αυτοδιαχείρισης και των Εφαρμογών Υγείας </a:t>
            </a:r>
          </a:p>
          <a:p>
            <a:pPr marL="0" marR="0" lvl="0" indent="0" algn="l" rtl="0">
              <a:lnSpc>
                <a:spcPct val="80000"/>
              </a:lnSpc>
              <a:spcBef>
                <a:spcPts val="0"/>
              </a:spcBef>
              <a:spcAft>
                <a:spcPts val="0"/>
              </a:spcAft>
              <a:buClr>
                <a:srgbClr val="000000"/>
              </a:buClr>
              <a:buSzPts val="1800"/>
              <a:buFont typeface="Arial"/>
              <a:buNone/>
            </a:pPr>
            <a:endParaRPr sz="1400" b="0" i="0" u="none" strike="noStrike" cap="none" dirty="0">
              <a:solidFill>
                <a:srgbClr val="000000"/>
              </a:solidFill>
              <a:latin typeface="Calibri Light" panose="020F0302020204030204" pitchFamily="34" charset="0"/>
              <a:ea typeface="Arial"/>
              <a:cs typeface="Calibri Light" panose="020F0302020204030204" pitchFamily="34" charset="0"/>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1"/>
        <p:cNvGrpSpPr/>
        <p:nvPr/>
      </p:nvGrpSpPr>
      <p:grpSpPr>
        <a:xfrm>
          <a:off x="0" y="0"/>
          <a:ext cx="0" cy="0"/>
          <a:chOff x="0" y="0"/>
          <a:chExt cx="0" cy="0"/>
        </a:xfrm>
      </p:grpSpPr>
      <p:sp>
        <p:nvSpPr>
          <p:cNvPr id="52" name="Google Shape;52;p40"/>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0"/>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43;p36">
            <a:extLst>
              <a:ext uri="{FF2B5EF4-FFF2-40B4-BE49-F238E27FC236}">
                <a16:creationId xmlns:a16="http://schemas.microsoft.com/office/drawing/2014/main" id="{9781EFB7-3423-FB97-4D47-AB8E51463746}"/>
              </a:ext>
            </a:extLst>
          </p:cNvPr>
          <p:cNvSpPr txBox="1"/>
          <p:nvPr userDrawn="1"/>
        </p:nvSpPr>
        <p:spPr>
          <a:xfrm>
            <a:off x="0" y="98623"/>
            <a:ext cx="9321421" cy="486247"/>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1.2</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l-GR" sz="1800" b="0" i="0" u="none" strike="noStrike" cap="none" dirty="0">
                <a:solidFill>
                  <a:srgbClr val="7F7F7F"/>
                </a:solidFill>
                <a:latin typeface="Calibri Light" panose="020F0302020204030204" pitchFamily="34" charset="0"/>
                <a:ea typeface="Calibri"/>
                <a:cs typeface="Calibri Light" panose="020F0302020204030204" pitchFamily="34" charset="0"/>
                <a:sym typeface="Calibri"/>
              </a:rPr>
              <a:t>Ευαισθητοποίηση σχετικά με τη σημασία της αυτοδιαχείρισης και των Εφαρμογών Υγείας </a:t>
            </a:r>
          </a:p>
          <a:p>
            <a:pPr marL="0" marR="0" lvl="0" indent="0" algn="l" rtl="0">
              <a:lnSpc>
                <a:spcPct val="80000"/>
              </a:lnSpc>
              <a:spcBef>
                <a:spcPts val="0"/>
              </a:spcBef>
              <a:spcAft>
                <a:spcPts val="0"/>
              </a:spcAft>
              <a:buClr>
                <a:srgbClr val="000000"/>
              </a:buClr>
              <a:buSzPts val="1800"/>
              <a:buFont typeface="Arial"/>
              <a:buNone/>
            </a:pPr>
            <a:endParaRPr sz="1400" b="0" i="0" u="none" strike="noStrike" cap="none" dirty="0">
              <a:solidFill>
                <a:srgbClr val="000000"/>
              </a:solidFill>
              <a:latin typeface="Calibri Light" panose="020F0302020204030204" pitchFamily="34" charset="0"/>
              <a:ea typeface="Arial"/>
              <a:cs typeface="Calibri Light" panose="020F0302020204030204" pitchFamily="34" charset="0"/>
              <a:sym typeface="Aria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21" y="6482698"/>
            <a:ext cx="2085654" cy="391566"/>
          </a:xfrm>
          <a:prstGeom prst="rect">
            <a:avLst/>
          </a:prstGeom>
        </p:spPr>
      </p:pic>
    </p:spTree>
    <p:extLst>
      <p:ext uri="{BB962C8B-B14F-4D97-AF65-F5344CB8AC3E}">
        <p14:creationId xmlns:p14="http://schemas.microsoft.com/office/powerpoint/2010/main" val="35361989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2397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mn-cs"/>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mn-cs"/>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8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mn-cs"/>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12" name="Εικόνα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21" y="6482698"/>
            <a:ext cx="2085654" cy="391566"/>
          </a:xfrm>
          <a:prstGeom prst="rect">
            <a:avLst/>
          </a:prstGeom>
        </p:spPr>
      </p:pic>
    </p:spTree>
    <p:extLst>
      <p:ext uri="{BB962C8B-B14F-4D97-AF65-F5344CB8AC3E}">
        <p14:creationId xmlns:p14="http://schemas.microsoft.com/office/powerpoint/2010/main" val="2061537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84" r:id="rId7"/>
    <p:sldLayoutId id="2147483676" r:id="rId8"/>
    <p:sldLayoutId id="2147483678" r:id="rId9"/>
    <p:sldLayoutId id="2147483679" r:id="rId10"/>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pixabay.com/de/service/license-summary/" TargetMode="External"/><Relationship Id="rId4" Type="http://schemas.openxmlformats.org/officeDocument/2006/relationships/hyperlink" Target="https://pixabay.com/de/vectors/medizinisch-krankenschwester-arzt-545966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illustrations/bed-sleep-night-sleeping-418371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vectors/breastfeeding-mother-and-child-baby-273085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freepik.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target-dart-aim-success-goal-1414775/"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5.jpg"/><Relationship Id="rId18" Type="http://schemas.openxmlformats.org/officeDocument/2006/relationships/hyperlink" Target="http://www.amsed.fr/" TargetMode="External"/><Relationship Id="rId3" Type="http://schemas.openxmlformats.org/officeDocument/2006/relationships/image" Target="../media/image10.jpg"/><Relationship Id="rId21" Type="http://schemas.openxmlformats.org/officeDocument/2006/relationships/image" Target="../media/image19.jpg"/><Relationship Id="rId7" Type="http://schemas.openxmlformats.org/officeDocument/2006/relationships/image" Target="../media/image12.jpg"/><Relationship Id="rId12" Type="http://schemas.openxmlformats.org/officeDocument/2006/relationships/hyperlink" Target="https://www.media-k.eu/" TargetMode="External"/><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4.jpg"/><Relationship Id="rId5" Type="http://schemas.openxmlformats.org/officeDocument/2006/relationships/image" Target="../media/image11.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3.jpg"/><Relationship Id="rId14" Type="http://schemas.openxmlformats.org/officeDocument/2006/relationships/hyperlink" Target="https://www.oxfamitali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9.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freepik.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www.freepik.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p:nvPr/>
        </p:nvSpPr>
        <p:spPr>
          <a:xfrm>
            <a:off x="3700854" y="3819080"/>
            <a:ext cx="8479084" cy="2015700"/>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lnSpc>
                <a:spcPct val="90000"/>
              </a:lnSpc>
              <a:spcBef>
                <a:spcPts val="0"/>
              </a:spcBef>
              <a:spcAft>
                <a:spcPts val="0"/>
              </a:spcAft>
              <a:buClr>
                <a:srgbClr val="C00000"/>
              </a:buClr>
              <a:buSzPts val="3400"/>
              <a:buFont typeface="Calibri"/>
              <a:buNone/>
            </a:pPr>
            <a:r>
              <a:rPr lang="en-US" sz="3400" b="1" dirty="0" err="1">
                <a:solidFill>
                  <a:srgbClr val="C00000"/>
                </a:solidFill>
                <a:latin typeface="Calibri Light" panose="020F0302020204030204" pitchFamily="34" charset="0"/>
                <a:ea typeface="Calibri"/>
                <a:cs typeface="Calibri Light" panose="020F0302020204030204" pitchFamily="34" charset="0"/>
                <a:sym typeface="Calibri"/>
              </a:rPr>
              <a:t>Ενότητα </a:t>
            </a: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1 - Συνεδρία Βιωματικής </a:t>
            </a:r>
            <a:r>
              <a:rPr lang="el-GR" sz="3400" b="1" dirty="0">
                <a:solidFill>
                  <a:srgbClr val="C00000"/>
                </a:solidFill>
                <a:latin typeface="Calibri Light" panose="020F0302020204030204" pitchFamily="34" charset="0"/>
                <a:ea typeface="Calibri"/>
                <a:cs typeface="Calibri Light" panose="020F0302020204030204" pitchFamily="34" charset="0"/>
                <a:sym typeface="Calibri"/>
              </a:rPr>
              <a:t>Κατάρτισης </a:t>
            </a:r>
            <a:r>
              <a:rPr lang="en-US" sz="2400" b="1" dirty="0">
                <a:solidFill>
                  <a:srgbClr val="C00000"/>
                </a:solidFill>
                <a:latin typeface="Calibri Light" panose="020F0302020204030204" pitchFamily="34" charset="0"/>
                <a:ea typeface="Calibri"/>
                <a:cs typeface="Calibri Light" panose="020F0302020204030204" pitchFamily="34" charset="0"/>
                <a:sym typeface="Calibri"/>
              </a:rPr>
              <a:t>(1.2)</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l-GR" sz="4000" b="1" dirty="0">
                <a:solidFill>
                  <a:schemeClr val="dk1"/>
                </a:solidFill>
                <a:latin typeface="Calibri Light" panose="020F0302020204030204" pitchFamily="34" charset="0"/>
                <a:ea typeface="Calibri"/>
                <a:cs typeface="Calibri Light" panose="020F0302020204030204" pitchFamily="34" charset="0"/>
                <a:sym typeface="Calibri"/>
              </a:rPr>
              <a:t>Ευαισθητοποίηση σχετικά με τη σημασία της αυτοδιαχείρισης και των Εφαρμογών Υγείας </a:t>
            </a:r>
          </a:p>
          <a:p>
            <a:pPr marL="0" lvl="0" indent="0" algn="l" rtl="0">
              <a:lnSpc>
                <a:spcPct val="90000"/>
              </a:lnSpc>
              <a:spcBef>
                <a:spcPts val="0"/>
              </a:spcBef>
              <a:spcAft>
                <a:spcPts val="0"/>
              </a:spcAft>
              <a:buClr>
                <a:srgbClr val="C00000"/>
              </a:buClr>
              <a:buSzPts val="3400"/>
              <a:buFont typeface="Calibri"/>
              <a:buNone/>
            </a:pPr>
            <a:endParaRPr lang="en-US" sz="3400" b="1" dirty="0">
              <a:solidFill>
                <a:schemeClr val="dk1"/>
              </a:solidFill>
              <a:latin typeface="Calibri Light" panose="020F0302020204030204" pitchFamily="34" charset="0"/>
              <a:ea typeface="Calibri"/>
              <a:cs typeface="Calibri Light" panose="020F0302020204030204" pitchFamily="34" charset="0"/>
              <a:sym typeface="Calibri"/>
            </a:endParaRPr>
          </a:p>
          <a:p>
            <a:pPr marL="0" marR="0" lvl="0" indent="0" algn="l" rtl="0">
              <a:lnSpc>
                <a:spcPct val="90000"/>
              </a:lnSpc>
              <a:spcBef>
                <a:spcPts val="0"/>
              </a:spcBef>
              <a:spcAft>
                <a:spcPts val="0"/>
              </a:spcAft>
              <a:buClr>
                <a:srgbClr val="000000"/>
              </a:buClr>
              <a:buSzPts val="1400"/>
              <a:buFont typeface="Arial"/>
              <a:buNone/>
            </a:pPr>
            <a:endParaRPr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sp>
        <p:nvSpPr>
          <p:cNvPr id="121" name="Google Shape;121;p1"/>
          <p:cNvSpPr/>
          <p:nvPr/>
        </p:nvSpPr>
        <p:spPr>
          <a:xfrm>
            <a:off x="-2" y="443330"/>
            <a:ext cx="722400" cy="8682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sp>
        <p:nvSpPr>
          <p:cNvPr id="122" name="Google Shape;122;p1"/>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123" name="Google Shape;123;p1"/>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124" name="Google Shape;124;p1"/>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125" name="Google Shape;125;p1"/>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126" name="Google Shape;126;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3740499" y="1090274"/>
            <a:ext cx="6563498" cy="2084244"/>
          </a:xfrm>
          <a:prstGeom prst="rect">
            <a:avLst/>
          </a:prstGeom>
          <a:noFill/>
          <a:ln>
            <a:noFill/>
          </a:ln>
        </p:spPr>
      </p:pic>
      <p:sp>
        <p:nvSpPr>
          <p:cNvPr id="127" name="Google Shape;127;p1"/>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128" name="Google Shape;128;p1"/>
          <p:cNvPicPr preferRelativeResize="0"/>
          <p:nvPr/>
        </p:nvPicPr>
        <p:blipFill rotWithShape="1">
          <a:blip r:embed="rId4">
            <a:alphaModFix/>
          </a:blip>
          <a:srcRect/>
          <a:stretch/>
        </p:blipFill>
        <p:spPr>
          <a:xfrm>
            <a:off x="-8250" y="6031151"/>
            <a:ext cx="12191695" cy="869554"/>
          </a:xfrm>
          <a:prstGeom prst="rect">
            <a:avLst/>
          </a:prstGeom>
          <a:noFill/>
          <a:ln>
            <a:noFill/>
          </a:ln>
        </p:spPr>
      </p:pic>
      <p:pic>
        <p:nvPicPr>
          <p:cNvPr id="129" name="Google Shape;129;p1"/>
          <p:cNvPicPr preferRelativeResize="0"/>
          <p:nvPr/>
        </p:nvPicPr>
        <p:blipFill rotWithShape="1">
          <a:blip r:embed="rId5">
            <a:alphaModFix/>
          </a:blip>
          <a:srcRect/>
          <a:stretch/>
        </p:blipFill>
        <p:spPr>
          <a:xfrm>
            <a:off x="10718231" y="6316337"/>
            <a:ext cx="1406013" cy="492105"/>
          </a:xfrm>
          <a:prstGeom prst="rect">
            <a:avLst/>
          </a:prstGeom>
          <a:noFill/>
          <a:ln>
            <a:noFill/>
          </a:ln>
        </p:spPr>
      </p:pic>
      <p:pic>
        <p:nvPicPr>
          <p:cNvPr id="131" name="Google Shape;131;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132" name="Google Shape;132;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888851" y="1620324"/>
            <a:ext cx="1612800" cy="2886434"/>
          </a:xfrm>
          <a:prstGeom prst="rect">
            <a:avLst/>
          </a:prstGeom>
          <a:noFill/>
          <a:ln>
            <a:noFill/>
          </a:ln>
        </p:spPr>
      </p:pic>
      <p:sp>
        <p:nvSpPr>
          <p:cNvPr id="133" name="Google Shape;133;p1"/>
          <p:cNvSpPr/>
          <p:nvPr/>
        </p:nvSpPr>
        <p:spPr>
          <a:xfrm>
            <a:off x="728788" y="94360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134" name="Google Shape;134;p1"/>
          <p:cNvSpPr/>
          <p:nvPr/>
        </p:nvSpPr>
        <p:spPr>
          <a:xfrm>
            <a:off x="721550" y="178595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135" name="Google Shape;135;p1"/>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136" name="Google Shape;136;p1"/>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10</a:t>
            </a:r>
            <a:endParaRPr sz="2400" b="0" i="0" u="none" strike="noStrike" cap="none" dirty="0">
              <a:solidFill>
                <a:srgbClr val="F2F2F2"/>
              </a:solidFill>
              <a:latin typeface="Calibri"/>
              <a:ea typeface="Calibri"/>
              <a:cs typeface="Calibri"/>
              <a:sym typeface="Calibri"/>
            </a:endParaRPr>
          </a:p>
        </p:txBody>
      </p:sp>
      <p:sp>
        <p:nvSpPr>
          <p:cNvPr id="137" name="Google Shape;137;p1"/>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11</a:t>
            </a:r>
            <a:endParaRPr sz="2400" b="0" i="0" u="none" strike="noStrike" cap="none" dirty="0">
              <a:solidFill>
                <a:srgbClr val="F2F2F2"/>
              </a:solidFill>
              <a:latin typeface="Calibri"/>
              <a:ea typeface="Calibri"/>
              <a:cs typeface="Calibri"/>
              <a:sym typeface="Calibri"/>
            </a:endParaRPr>
          </a:p>
        </p:txBody>
      </p:sp>
      <p:sp>
        <p:nvSpPr>
          <p:cNvPr id="138" name="Google Shape;138;p1"/>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dirty="0">
                <a:solidFill>
                  <a:srgbClr val="F2F2F2"/>
                </a:solidFill>
                <a:latin typeface="Calibri"/>
                <a:cs typeface="Calibri"/>
                <a:sym typeface="Calibri"/>
              </a:rPr>
              <a:t>6</a:t>
            </a:r>
            <a:endParaRPr sz="2400" dirty="0">
              <a:solidFill>
                <a:srgbClr val="F2F2F2"/>
              </a:solidFill>
              <a:latin typeface="Calibri"/>
              <a:cs typeface="Calibri"/>
              <a:sym typeface="Calibri"/>
            </a:endParaRPr>
          </a:p>
        </p:txBody>
      </p:sp>
      <p:sp>
        <p:nvSpPr>
          <p:cNvPr id="22" name="Ορθογώνιο 10">
            <a:extLst>
              <a:ext uri="{FF2B5EF4-FFF2-40B4-BE49-F238E27FC236}">
                <a16:creationId xmlns:a16="http://schemas.microsoft.com/office/drawing/2014/main" id="{E6A6A2C1-905C-CF21-28C1-3A5CBA4B3EAA}"/>
              </a:ext>
            </a:extLst>
          </p:cNvPr>
          <p:cNvSpPr/>
          <p:nvPr/>
        </p:nvSpPr>
        <p:spPr>
          <a:xfrm>
            <a:off x="2020928" y="6414599"/>
            <a:ext cx="8490857" cy="446357"/>
          </a:xfrm>
          <a:prstGeom prst="rect">
            <a:avLst/>
          </a:prstGeom>
        </p:spPr>
        <p:txBody>
          <a:bodyPr vert="horz" lIns="91440" tIns="45720" rIns="91440" bIns="45720" rtlCol="0" anchor="ctr">
            <a:normAutofit fontScale="92500" lnSpcReduction="10000"/>
          </a:bodyPr>
          <a:lstStyle/>
          <a:p>
            <a:pPr>
              <a:lnSpc>
                <a:spcPct val="90000"/>
              </a:lnSpc>
              <a:spcAft>
                <a:spcPts val="600"/>
              </a:spcAft>
            </a:pPr>
            <a:r>
              <a:rPr lang="el-GR" sz="1000" b="0" i="0" dirty="0">
                <a:solidFill>
                  <a:schemeClr val="accent5">
                    <a:lumMod val="20000"/>
                    <a:lumOff val="80000"/>
                  </a:schemeClr>
                </a:solidFill>
                <a:effectLst/>
                <a:latin typeface="+mj-lt"/>
              </a:rPr>
              <a:t>Με τη χρηματοδότηση της Ευρωπαϊκής Ένωσης. Ωστόσο, οι απόψεις και οι γνώμες που εκφράζονται είναι αποκλειστικά των δημιουργών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 αυτές.</a:t>
            </a:r>
          </a:p>
        </p:txBody>
      </p:sp>
      <p:pic>
        <p:nvPicPr>
          <p:cNvPr id="23" name="Εικόνα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514599"/>
            <a:ext cx="1961727" cy="3683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0659C51E-0085-EA84-AB6B-F5A41FF4AB4F}"/>
              </a:ext>
            </a:extLst>
          </p:cNvPr>
          <p:cNvSpPr>
            <a:spLocks noGrp="1"/>
          </p:cNvSpPr>
          <p:nvPr>
            <p:ph type="title"/>
          </p:nvPr>
        </p:nvSpPr>
        <p:spPr/>
        <p:txBody>
          <a:bodyPr>
            <a:normAutofit/>
          </a:bodyPr>
          <a:lstStyle/>
          <a:p>
            <a:r>
              <a:rPr lang="el-GR" dirty="0"/>
              <a:t>Σενάριο 1</a:t>
            </a:r>
          </a:p>
        </p:txBody>
      </p:sp>
      <p:sp>
        <p:nvSpPr>
          <p:cNvPr id="6" name="Θέση κειμένου 5">
            <a:extLst>
              <a:ext uri="{FF2B5EF4-FFF2-40B4-BE49-F238E27FC236}">
                <a16:creationId xmlns:a16="http://schemas.microsoft.com/office/drawing/2014/main" id="{5BB836A1-F441-1E35-0C11-C4B431B1FA0D}"/>
              </a:ext>
            </a:extLst>
          </p:cNvPr>
          <p:cNvSpPr>
            <a:spLocks noGrp="1"/>
          </p:cNvSpPr>
          <p:nvPr>
            <p:ph type="body" idx="1"/>
          </p:nvPr>
        </p:nvSpPr>
        <p:spPr>
          <a:xfrm>
            <a:off x="557999" y="1799999"/>
            <a:ext cx="7682234" cy="4866000"/>
          </a:xfrm>
        </p:spPr>
        <p:txBody>
          <a:bodyPr/>
          <a:lstStyle/>
          <a:p>
            <a:pPr>
              <a:spcAft>
                <a:spcPts val="600"/>
              </a:spcAft>
            </a:pPr>
            <a:r>
              <a:rPr lang="el-GR" dirty="0"/>
              <a:t>Η Μαρία μόλις έφτασε στην Ελλάδα, όπου και θα ζει από εδώ και στο εξής, και πρέπει να κλείσει ένα ραντεβού με γιατρό, αλλά δεν γνωρίζει καλά πώς λειτουργεί το σύστημα υγείας σε αυτή τη χώρα.</a:t>
            </a:r>
          </a:p>
          <a:p>
            <a:pPr>
              <a:spcAft>
                <a:spcPts val="600"/>
              </a:spcAft>
            </a:pPr>
            <a:r>
              <a:rPr lang="el-GR" dirty="0"/>
              <a:t>Η Μαρία μπορεί να συνδεθεί στο πρόγραμμα </a:t>
            </a:r>
            <a:r>
              <a:rPr lang="el-GR" dirty="0" err="1"/>
              <a:t>Mig-health</a:t>
            </a:r>
            <a:r>
              <a:rPr lang="el-GR" dirty="0"/>
              <a:t> </a:t>
            </a:r>
            <a:r>
              <a:rPr lang="el-GR" dirty="0" err="1"/>
              <a:t>apps</a:t>
            </a:r>
            <a:r>
              <a:rPr lang="el-GR" dirty="0"/>
              <a:t>, στην Εφαρμογή Υγείας ETA 11 για τις Υπηρεσίες Υγειονομικής Περίθαλψης και να αντλήσει από το διαθέσιμο περιεχόμενο πληροφορίες σχετικά με το σύστημα υγείας, καθώς και τους χρήσιμους συνδέσμους για να κλείσει ένα ραντεβού.</a:t>
            </a:r>
          </a:p>
        </p:txBody>
      </p:sp>
      <p:pic>
        <p:nvPicPr>
          <p:cNvPr id="7" name="Picture 2" descr="Medizinisch, Krankenschwester, Arzt">
            <a:extLst>
              <a:ext uri="{FF2B5EF4-FFF2-40B4-BE49-F238E27FC236}">
                <a16:creationId xmlns:a16="http://schemas.microsoft.com/office/drawing/2014/main" id="{399788C3-5734-B429-5FE4-9573B91A7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308" y="2033867"/>
            <a:ext cx="2913734" cy="2904322"/>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60;p5">
            <a:extLst>
              <a:ext uri="{FF2B5EF4-FFF2-40B4-BE49-F238E27FC236}">
                <a16:creationId xmlns:a16="http://schemas.microsoft.com/office/drawing/2014/main" id="{F2AA1F36-FA5E-CE19-FE60-378294891A25}"/>
              </a:ext>
            </a:extLst>
          </p:cNvPr>
          <p:cNvSpPr/>
          <p:nvPr/>
        </p:nvSpPr>
        <p:spPr>
          <a:xfrm>
            <a:off x="3299265" y="6503899"/>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Πηγή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license</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8131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0659C51E-0085-EA84-AB6B-F5A41FF4AB4F}"/>
              </a:ext>
            </a:extLst>
          </p:cNvPr>
          <p:cNvSpPr>
            <a:spLocks noGrp="1"/>
          </p:cNvSpPr>
          <p:nvPr>
            <p:ph type="title"/>
          </p:nvPr>
        </p:nvSpPr>
        <p:spPr/>
        <p:txBody>
          <a:bodyPr>
            <a:normAutofit/>
          </a:bodyPr>
          <a:lstStyle/>
          <a:p>
            <a:r>
              <a:rPr lang="el-GR" dirty="0"/>
              <a:t>Σενάριο 2</a:t>
            </a:r>
          </a:p>
        </p:txBody>
      </p:sp>
      <p:sp>
        <p:nvSpPr>
          <p:cNvPr id="6" name="Θέση κειμένου 5">
            <a:extLst>
              <a:ext uri="{FF2B5EF4-FFF2-40B4-BE49-F238E27FC236}">
                <a16:creationId xmlns:a16="http://schemas.microsoft.com/office/drawing/2014/main" id="{5BB836A1-F441-1E35-0C11-C4B431B1FA0D}"/>
              </a:ext>
            </a:extLst>
          </p:cNvPr>
          <p:cNvSpPr>
            <a:spLocks noGrp="1"/>
          </p:cNvSpPr>
          <p:nvPr>
            <p:ph type="body" idx="1"/>
          </p:nvPr>
        </p:nvSpPr>
        <p:spPr>
          <a:xfrm>
            <a:off x="557999" y="1799999"/>
            <a:ext cx="7682234" cy="4866000"/>
          </a:xfrm>
        </p:spPr>
        <p:txBody>
          <a:bodyPr/>
          <a:lstStyle/>
          <a:p>
            <a:pPr>
              <a:spcAft>
                <a:spcPts val="600"/>
              </a:spcAft>
            </a:pPr>
            <a:r>
              <a:rPr lang="el-GR" dirty="0"/>
              <a:t>Εδώ και λίγες ημέρες, ο </a:t>
            </a:r>
            <a:r>
              <a:rPr lang="en-US" dirty="0"/>
              <a:t>Hakim </a:t>
            </a:r>
            <a:r>
              <a:rPr lang="el-GR" dirty="0"/>
              <a:t>αντιμετωπίζει προβλήματα ύπνου, έχει κλείσει ραντεβού με τον γιατρό του, το οποίο όμως είναι σε 10 ημέρες από τώρα. </a:t>
            </a:r>
          </a:p>
          <a:p>
            <a:pPr>
              <a:spcAft>
                <a:spcPts val="600"/>
              </a:spcAft>
            </a:pPr>
            <a:r>
              <a:rPr lang="el-GR" dirty="0"/>
              <a:t>Σε αυτό το χρονικό διάστημα, μπορεί να μπει στο πρόγραμμα </a:t>
            </a:r>
            <a:r>
              <a:rPr lang="el-GR" dirty="0" err="1"/>
              <a:t>Mig-health Apps</a:t>
            </a:r>
            <a:r>
              <a:rPr lang="el-GR" dirty="0"/>
              <a:t>, στην Εφαρμογή Υγείας ETA4 για τα Προγράμματα Ξεκούρασης και να αναζητήσει μία από τις εφαρμογές που προσφέρονται για την παρακολούθηση της ρουτίνας του ύπνου του. </a:t>
            </a:r>
          </a:p>
          <a:p>
            <a:pPr>
              <a:spcAft>
                <a:spcPts val="600"/>
              </a:spcAft>
            </a:pPr>
            <a:r>
              <a:rPr lang="el-GR" dirty="0"/>
              <a:t>Με αυτόν τον τρόπο, μπορεί να δώσει πιο αναλυτικές πληροφορίες στον/στη γιατρό του.</a:t>
            </a:r>
          </a:p>
        </p:txBody>
      </p:sp>
      <p:pic>
        <p:nvPicPr>
          <p:cNvPr id="2" name="Picture 1">
            <a:extLst>
              <a:ext uri="{FF2B5EF4-FFF2-40B4-BE49-F238E27FC236}">
                <a16:creationId xmlns:a16="http://schemas.microsoft.com/office/drawing/2014/main" id="{53FD29E2-D4DF-97EA-E67A-3F74C0638A02}"/>
              </a:ext>
            </a:extLst>
          </p:cNvPr>
          <p:cNvPicPr>
            <a:picLocks noChangeAspect="1"/>
          </p:cNvPicPr>
          <p:nvPr/>
        </p:nvPicPr>
        <p:blipFill rotWithShape="1">
          <a:blip r:embed="rId3"/>
          <a:srcRect l="10057" t="17568" r="16525" b="2448"/>
          <a:stretch/>
        </p:blipFill>
        <p:spPr>
          <a:xfrm>
            <a:off x="8275175" y="1795230"/>
            <a:ext cx="3800354" cy="4140308"/>
          </a:xfrm>
          <a:prstGeom prst="rect">
            <a:avLst/>
          </a:prstGeom>
        </p:spPr>
      </p:pic>
      <p:sp>
        <p:nvSpPr>
          <p:cNvPr id="3" name="Ορθογώνιο 1">
            <a:extLst>
              <a:ext uri="{FF2B5EF4-FFF2-40B4-BE49-F238E27FC236}">
                <a16:creationId xmlns:a16="http://schemas.microsoft.com/office/drawing/2014/main" id="{F6DBF69C-B0E2-85B0-B4AB-A4D7F63650C4}"/>
              </a:ext>
            </a:extLst>
          </p:cNvPr>
          <p:cNvSpPr/>
          <p:nvPr/>
        </p:nvSpPr>
        <p:spPr>
          <a:xfrm>
            <a:off x="9663811" y="6527499"/>
            <a:ext cx="2411718" cy="276999"/>
          </a:xfrm>
          <a:prstGeom prst="rect">
            <a:avLst/>
          </a:prstGeom>
        </p:spPr>
        <p:txBody>
          <a:bodyPr wrap="square">
            <a:spAutoFit/>
          </a:bodyPr>
          <a:lstStyle/>
          <a:p>
            <a:pPr algn="r"/>
            <a:r>
              <a:rPr lang="en-US" sz="1200" dirty="0">
                <a:hlinkClick r:id="rId4"/>
              </a:rPr>
              <a:t>Πηγή </a:t>
            </a:r>
            <a:r>
              <a:rPr lang="en-US" sz="1200" dirty="0"/>
              <a:t>| </a:t>
            </a:r>
            <a:r>
              <a:rPr lang="en-US" sz="1200" dirty="0">
                <a:hlinkClick r:id="rId5"/>
              </a:rPr>
              <a:t>Pixabay license</a:t>
            </a:r>
            <a:endParaRPr lang="en-US" sz="1200" dirty="0"/>
          </a:p>
        </p:txBody>
      </p:sp>
    </p:spTree>
    <p:extLst>
      <p:ext uri="{BB962C8B-B14F-4D97-AF65-F5344CB8AC3E}">
        <p14:creationId xmlns:p14="http://schemas.microsoft.com/office/powerpoint/2010/main" val="855218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0659C51E-0085-EA84-AB6B-F5A41FF4AB4F}"/>
              </a:ext>
            </a:extLst>
          </p:cNvPr>
          <p:cNvSpPr>
            <a:spLocks noGrp="1"/>
          </p:cNvSpPr>
          <p:nvPr>
            <p:ph type="title"/>
          </p:nvPr>
        </p:nvSpPr>
        <p:spPr/>
        <p:txBody>
          <a:bodyPr>
            <a:normAutofit/>
          </a:bodyPr>
          <a:lstStyle/>
          <a:p>
            <a:r>
              <a:rPr lang="el-GR" dirty="0"/>
              <a:t>Σενάριο </a:t>
            </a:r>
            <a:r>
              <a:rPr lang="en-US" dirty="0"/>
              <a:t>3 </a:t>
            </a:r>
            <a:endParaRPr lang="el-GR" dirty="0"/>
          </a:p>
        </p:txBody>
      </p:sp>
      <p:sp>
        <p:nvSpPr>
          <p:cNvPr id="6" name="Θέση κειμένου 5">
            <a:extLst>
              <a:ext uri="{FF2B5EF4-FFF2-40B4-BE49-F238E27FC236}">
                <a16:creationId xmlns:a16="http://schemas.microsoft.com/office/drawing/2014/main" id="{5BB836A1-F441-1E35-0C11-C4B431B1FA0D}"/>
              </a:ext>
            </a:extLst>
          </p:cNvPr>
          <p:cNvSpPr>
            <a:spLocks noGrp="1"/>
          </p:cNvSpPr>
          <p:nvPr>
            <p:ph type="body" idx="1"/>
          </p:nvPr>
        </p:nvSpPr>
        <p:spPr>
          <a:xfrm>
            <a:off x="557999" y="1799999"/>
            <a:ext cx="7682234" cy="4866000"/>
          </a:xfrm>
        </p:spPr>
        <p:txBody>
          <a:bodyPr/>
          <a:lstStyle/>
          <a:p>
            <a:pPr marL="0" lvl="0" indent="0" rtl="0">
              <a:spcBef>
                <a:spcPts val="0"/>
              </a:spcBef>
              <a:spcAft>
                <a:spcPts val="0"/>
              </a:spcAft>
              <a:buNone/>
            </a:pPr>
            <a:r>
              <a:rPr lang="el-GR" sz="2400" b="0" dirty="0">
                <a:solidFill>
                  <a:schemeClr val="dk1"/>
                </a:solidFill>
                <a:latin typeface="Calibri"/>
                <a:ea typeface="Calibri"/>
                <a:cs typeface="Calibri"/>
              </a:rPr>
              <a:t>Η </a:t>
            </a:r>
            <a:r>
              <a:rPr lang="el-GR" sz="2400" b="0" dirty="0" err="1">
                <a:solidFill>
                  <a:schemeClr val="dk1"/>
                </a:solidFill>
                <a:latin typeface="Calibri"/>
                <a:ea typeface="Calibri"/>
                <a:cs typeface="Calibri"/>
              </a:rPr>
              <a:t>Delia </a:t>
            </a:r>
            <a:r>
              <a:rPr lang="el-GR" sz="2400" b="0" dirty="0">
                <a:solidFill>
                  <a:schemeClr val="dk1"/>
                </a:solidFill>
                <a:latin typeface="Calibri"/>
                <a:ea typeface="Calibri"/>
                <a:cs typeface="Calibri"/>
              </a:rPr>
              <a:t>και ο </a:t>
            </a:r>
            <a:r>
              <a:rPr lang="el-GR" sz="2400" b="0" dirty="0" err="1">
                <a:solidFill>
                  <a:schemeClr val="dk1"/>
                </a:solidFill>
                <a:latin typeface="Calibri"/>
                <a:ea typeface="Calibri"/>
                <a:cs typeface="Calibri"/>
              </a:rPr>
              <a:t>Mahir </a:t>
            </a:r>
            <a:r>
              <a:rPr lang="el-GR" sz="2400" b="0" dirty="0">
                <a:solidFill>
                  <a:schemeClr val="dk1"/>
                </a:solidFill>
                <a:latin typeface="Calibri"/>
                <a:ea typeface="Calibri"/>
                <a:cs typeface="Calibri"/>
              </a:rPr>
              <a:t>είναι νέοι γονείς και θα ήθελαν να μάθουν περισσότερα σχετικά με τη φροντίδα των νεογέννητων. Μέσω του προγράμματος Mig-Health </a:t>
            </a:r>
            <a:r>
              <a:rPr lang="el-GR" sz="2400" b="0" dirty="0" err="1">
                <a:solidFill>
                  <a:schemeClr val="dk1"/>
                </a:solidFill>
                <a:latin typeface="Calibri"/>
                <a:ea typeface="Calibri"/>
                <a:cs typeface="Calibri"/>
              </a:rPr>
              <a:t>Apps</a:t>
            </a:r>
            <a:r>
              <a:rPr lang="el-GR" sz="2400" b="0" dirty="0">
                <a:solidFill>
                  <a:schemeClr val="dk1"/>
                </a:solidFill>
                <a:latin typeface="Calibri"/>
                <a:ea typeface="Calibri"/>
                <a:cs typeface="Calibri"/>
              </a:rPr>
              <a:t>, κατέβασαν μια εφαρμογή που τους επιτρέπει να παρακολουθούν τον ύπνο του μωρού τους, ώστε όταν επισκέπτονται </a:t>
            </a:r>
            <a:r>
              <a:rPr lang="en-US" sz="2400" b="0" dirty="0">
                <a:solidFill>
                  <a:schemeClr val="dk1"/>
                </a:solidFill>
                <a:latin typeface="Calibri"/>
                <a:ea typeface="Calibri"/>
                <a:cs typeface="Calibri"/>
              </a:rPr>
              <a:t>τον/την </a:t>
            </a:r>
            <a:r>
              <a:rPr lang="el-GR" sz="2400" b="0" dirty="0">
                <a:solidFill>
                  <a:schemeClr val="dk1"/>
                </a:solidFill>
                <a:latin typeface="Calibri"/>
                <a:ea typeface="Calibri"/>
                <a:cs typeface="Calibri"/>
              </a:rPr>
              <a:t>παιδίατρο να μπορούν να περιγράψουν ακριβώς τις συνήθειες ύπνου του μωρού τους.</a:t>
            </a:r>
            <a:endParaRPr lang="el-GR" dirty="0"/>
          </a:p>
        </p:txBody>
      </p:sp>
      <p:pic>
        <p:nvPicPr>
          <p:cNvPr id="4" name="Picture 2" descr="Free breastfeeding mother and child baby vector">
            <a:extLst>
              <a:ext uri="{FF2B5EF4-FFF2-40B4-BE49-F238E27FC236}">
                <a16:creationId xmlns:a16="http://schemas.microsoft.com/office/drawing/2014/main" id="{4A1661F5-5475-24E0-9622-7240BACC97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4892" y="1974677"/>
            <a:ext cx="2702908" cy="3449503"/>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321;g2bb2862943f_0_770">
            <a:extLst>
              <a:ext uri="{FF2B5EF4-FFF2-40B4-BE49-F238E27FC236}">
                <a16:creationId xmlns:a16="http://schemas.microsoft.com/office/drawing/2014/main" id="{50CF2E2E-2B1C-1016-C728-246CAD949BBD}"/>
              </a:ext>
            </a:extLst>
          </p:cNvPr>
          <p:cNvSpPr/>
          <p:nvPr/>
        </p:nvSpPr>
        <p:spPr>
          <a:xfrm>
            <a:off x="9593019" y="6527549"/>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Πηγή </a:t>
            </a:r>
            <a:r>
              <a:rPr lang="en-US" sz="1200" b="0" i="0" u="none" strike="noStrike" cap="none" dirty="0">
                <a:solidFill>
                  <a:schemeClr val="dk1"/>
                </a:solidFill>
                <a:latin typeface="Calibri"/>
                <a:ea typeface="Calibri"/>
                <a:cs typeface="Calibri"/>
                <a:sym typeface="Calibri"/>
              </a:rPr>
              <a:t>| </a:t>
            </a:r>
            <a:r>
              <a:rPr lang="en-US" sz="1200" b="0" i="0" u="sng" strike="noStrike" cap="none"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 </a:t>
            </a:r>
            <a:r>
              <a:rPr lang="en-US" sz="12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license</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782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bition abstract concept">
            <a:extLst>
              <a:ext uri="{FF2B5EF4-FFF2-40B4-BE49-F238E27FC236}">
                <a16:creationId xmlns:a16="http://schemas.microsoft.com/office/drawing/2014/main" id="{6A8B8681-EEFD-39A7-7953-B61CD9ADB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000" dirty="0">
                <a:solidFill>
                  <a:srgbClr val="C01E24"/>
                </a:solidFill>
              </a:rPr>
              <a:t>1.2.3</a:t>
            </a:r>
            <a:r>
              <a:rPr lang="en-US" altLang="el-GR" dirty="0"/>
              <a:t/>
            </a:r>
            <a:br>
              <a:rPr lang="en-US" altLang="el-GR" dirty="0"/>
            </a:br>
            <a:r>
              <a:rPr lang="el-GR" altLang="el-GR" dirty="0">
                <a:solidFill>
                  <a:srgbClr val="C01E24"/>
                </a:solidFill>
              </a:rPr>
              <a:t>Σχεδιασμός δράσεων και καθορισμός στόχων για την υγεία σας</a:t>
            </a:r>
            <a:endParaRPr lang="el-GR" dirty="0">
              <a:solidFill>
                <a:srgbClr val="C01E24"/>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a:bodyPr>
          <a:lstStyle/>
          <a:p>
            <a:pPr>
              <a:buFont typeface="Wingdings" panose="05000000000000000000" pitchFamily="2" charset="2"/>
              <a:buChar char="§"/>
            </a:pPr>
            <a:r>
              <a:rPr lang="el-GR" sz="2400" dirty="0">
                <a:latin typeface="Calibri" panose="020F0502020204030204" pitchFamily="34" charset="0"/>
                <a:cs typeface="Calibri" panose="020F0502020204030204" pitchFamily="34" charset="0"/>
              </a:rPr>
              <a:t>Ας καθορίσουμε τους στόχους που αφορούν την υγεία μας και ας τους πετύχουμε με τη χρήση εφαρμογών υγείας!</a:t>
            </a:r>
            <a:endParaRPr lang="el-GR" sz="20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D82B5C7-E9AD-18B3-C069-8F0A31CE6051}"/>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Σχεδιασμένο από </a:t>
            </a:r>
            <a:r>
              <a:rPr lang="en-US" sz="1200" dirty="0" err="1">
                <a:hlinkClick r:id="rId4"/>
              </a:rPr>
              <a:t>Freepik</a:t>
            </a:r>
            <a:endParaRPr lang="el-GR" sz="1200" dirty="0"/>
          </a:p>
        </p:txBody>
      </p:sp>
    </p:spTree>
    <p:extLst>
      <p:ext uri="{BB962C8B-B14F-4D97-AF65-F5344CB8AC3E}">
        <p14:creationId xmlns:p14="http://schemas.microsoft.com/office/powerpoint/2010/main" val="3362432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5" name="Google Shape;334;g2bac31ee941_0_945"/>
          <p:cNvSpPr txBox="1">
            <a:spLocks noGrp="1"/>
          </p:cNvSpPr>
          <p:nvPr>
            <p:ph type="title"/>
          </p:nvPr>
        </p:nvSpPr>
        <p:spPr>
          <a:xfrm>
            <a:off x="489992" y="377098"/>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l-GR" sz="2200" dirty="0">
                <a:latin typeface="Arial"/>
                <a:ea typeface="Arial"/>
                <a:cs typeface="Arial"/>
                <a:sym typeface="Arial"/>
              </a:rPr>
              <a:t>Σχεδιασμός δράσεων και καθορισμός </a:t>
            </a:r>
            <a:r>
              <a:rPr lang="en-US" sz="2200" dirty="0">
                <a:latin typeface="Arial"/>
                <a:ea typeface="Arial"/>
                <a:cs typeface="Arial"/>
                <a:sym typeface="Arial"/>
              </a:rPr>
              <a:t>στόχων  </a:t>
            </a:r>
            <a:endParaRPr sz="2200" dirty="0">
              <a:latin typeface="Arial"/>
              <a:ea typeface="Arial"/>
              <a:cs typeface="Arial"/>
              <a:sym typeface="Arial"/>
            </a:endParaRPr>
          </a:p>
        </p:txBody>
      </p:sp>
      <p:sp>
        <p:nvSpPr>
          <p:cNvPr id="8" name="Google Shape;339;g2bac31ee941_0_945"/>
          <p:cNvSpPr/>
          <p:nvPr/>
        </p:nvSpPr>
        <p:spPr>
          <a:xfrm>
            <a:off x="476130" y="1192744"/>
            <a:ext cx="11473573" cy="180278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l-GR" sz="2400" b="1" dirty="0">
                <a:solidFill>
                  <a:schemeClr val="dk1"/>
                </a:solidFill>
                <a:latin typeface="Calibri"/>
                <a:ea typeface="Calibri"/>
                <a:cs typeface="Calibri"/>
                <a:sym typeface="Calibri"/>
              </a:rPr>
              <a:t>"</a:t>
            </a:r>
            <a:r>
              <a:rPr lang="el-GR" sz="2400" b="1" i="0" u="none" strike="noStrike" cap="none" dirty="0">
                <a:solidFill>
                  <a:schemeClr val="dk1"/>
                </a:solidFill>
                <a:latin typeface="Calibri"/>
                <a:ea typeface="Calibri"/>
                <a:cs typeface="Calibri"/>
                <a:sym typeface="Calibri"/>
              </a:rPr>
              <a:t>Υπάρχει κάτι με το οποίο θα θέλατε να ασχοληθούμε περαιτέρω ώστε να επιτευχθούν οι στόχοι που έχετε θέσει για την υγεία σας;"</a:t>
            </a:r>
            <a:endParaRPr sz="1400" b="0" i="0" u="none" strike="noStrike" cap="none" dirty="0">
              <a:solidFill>
                <a:srgbClr val="000000"/>
              </a:solidFill>
              <a:latin typeface="Arial"/>
              <a:ea typeface="Arial"/>
              <a:cs typeface="Arial"/>
              <a:sym typeface="Arial"/>
            </a:endParaRPr>
          </a:p>
        </p:txBody>
      </p:sp>
      <p:sp>
        <p:nvSpPr>
          <p:cNvPr id="9" name="Google Shape;341;g2bac31ee941_0_945"/>
          <p:cNvSpPr/>
          <p:nvPr/>
        </p:nvSpPr>
        <p:spPr>
          <a:xfrm>
            <a:off x="5195295" y="2447908"/>
            <a:ext cx="640893" cy="461700"/>
          </a:xfrm>
          <a:prstGeom prst="downArrow">
            <a:avLst>
              <a:gd name="adj1" fmla="val 50000"/>
              <a:gd name="adj2" fmla="val 50000"/>
            </a:avLst>
          </a:prstGeom>
          <a:gradFill>
            <a:gsLst>
              <a:gs pos="0">
                <a:srgbClr val="FFAF82"/>
              </a:gs>
              <a:gs pos="35000">
                <a:srgbClr val="FFC5A7"/>
              </a:gs>
              <a:gs pos="100000">
                <a:srgbClr val="FFE8DA"/>
              </a:gs>
            </a:gsLst>
            <a:lin ang="16200038" scaled="0"/>
          </a:gradFill>
          <a:ln w="9525" cap="flat" cmpd="sng">
            <a:solidFill>
              <a:srgbClr val="EB792A"/>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 name="Google Shape;340;g2bac31ee941_0_945"/>
          <p:cNvSpPr txBox="1"/>
          <p:nvPr/>
        </p:nvSpPr>
        <p:spPr>
          <a:xfrm>
            <a:off x="360038" y="2909608"/>
            <a:ext cx="11319600" cy="830956"/>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GR" sz="2400" b="0" i="0" u="none" strike="noStrike" cap="none" dirty="0">
                <a:solidFill>
                  <a:srgbClr val="000000"/>
                </a:solidFill>
                <a:latin typeface="Calibri"/>
                <a:ea typeface="Calibri"/>
                <a:cs typeface="Calibri"/>
                <a:sym typeface="Calibri"/>
              </a:rPr>
              <a:t>Τα σχέδια δράσης είναι λεπτομερείς περιγραφές των ενεργειών στις οποίες προβαίνουν τα άτομα προκειμένου να επιτύχουν τους στόχους τους</a:t>
            </a:r>
            <a:r>
              <a:rPr lang="en-US" sz="2400" b="0" i="0" u="none" strike="noStrike" cap="none" dirty="0">
                <a:solidFill>
                  <a:srgbClr val="000000"/>
                </a:solidFill>
                <a:latin typeface="Calibri"/>
                <a:ea typeface="Calibri"/>
                <a:cs typeface="Calibri"/>
                <a:sym typeface="Calibri"/>
              </a:rPr>
              <a:t>. </a:t>
            </a:r>
            <a:endParaRPr sz="2400" b="0" i="0" u="none" strike="noStrike" cap="none" dirty="0">
              <a:solidFill>
                <a:srgbClr val="000000"/>
              </a:solidFill>
              <a:latin typeface="Calibri"/>
              <a:ea typeface="Calibri"/>
              <a:cs typeface="Calibri"/>
              <a:sym typeface="Calibri"/>
            </a:endParaRPr>
          </a:p>
        </p:txBody>
      </p:sp>
      <p:sp>
        <p:nvSpPr>
          <p:cNvPr id="11" name="Google Shape;342;g2bac31ee941_0_945"/>
          <p:cNvSpPr/>
          <p:nvPr/>
        </p:nvSpPr>
        <p:spPr>
          <a:xfrm>
            <a:off x="3859578" y="3740564"/>
            <a:ext cx="6096000" cy="230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l-GR" sz="2400" b="0" i="0" u="none" strike="noStrike" cap="none" dirty="0">
                <a:solidFill>
                  <a:srgbClr val="000000"/>
                </a:solidFill>
                <a:latin typeface="Calibri"/>
                <a:ea typeface="Calibri"/>
                <a:cs typeface="Calibri"/>
                <a:sym typeface="Calibri"/>
              </a:rPr>
              <a:t>Βήμα 1: Ορισμός SMART στόχου</a:t>
            </a:r>
          </a:p>
          <a:p>
            <a:pPr marL="0" marR="0" lvl="0" indent="0" algn="l" rtl="0">
              <a:lnSpc>
                <a:spcPct val="100000"/>
              </a:lnSpc>
              <a:spcBef>
                <a:spcPts val="0"/>
              </a:spcBef>
              <a:spcAft>
                <a:spcPts val="0"/>
              </a:spcAft>
              <a:buClr>
                <a:srgbClr val="000000"/>
              </a:buClr>
              <a:buSzPts val="2400"/>
              <a:buFont typeface="Arial"/>
              <a:buNone/>
            </a:pPr>
            <a:r>
              <a:rPr lang="el-GR" sz="2400" b="0" i="0" u="none" strike="noStrike" cap="none" dirty="0">
                <a:solidFill>
                  <a:srgbClr val="000000"/>
                </a:solidFill>
                <a:latin typeface="Calibri"/>
                <a:ea typeface="Calibri"/>
                <a:cs typeface="Calibri"/>
                <a:sym typeface="Calibri"/>
              </a:rPr>
              <a:t>Βήμα 2: Προσδιορισμός καθηκόντων</a:t>
            </a:r>
          </a:p>
          <a:p>
            <a:pPr marL="0" marR="0" lvl="0" indent="0" algn="l" rtl="0">
              <a:lnSpc>
                <a:spcPct val="100000"/>
              </a:lnSpc>
              <a:spcBef>
                <a:spcPts val="0"/>
              </a:spcBef>
              <a:spcAft>
                <a:spcPts val="0"/>
              </a:spcAft>
              <a:buClr>
                <a:srgbClr val="000000"/>
              </a:buClr>
              <a:buSzPts val="2400"/>
              <a:buFont typeface="Arial"/>
              <a:buNone/>
            </a:pPr>
            <a:r>
              <a:rPr lang="el-GR" sz="2400" b="0" i="0" u="none" strike="noStrike" cap="none" dirty="0">
                <a:solidFill>
                  <a:srgbClr val="000000"/>
                </a:solidFill>
                <a:latin typeface="Calibri"/>
                <a:ea typeface="Calibri"/>
                <a:cs typeface="Calibri"/>
                <a:sym typeface="Calibri"/>
              </a:rPr>
              <a:t>Βήμα 3: Κατανομή πόρων</a:t>
            </a:r>
          </a:p>
          <a:p>
            <a:pPr marL="0" marR="0" lvl="0" indent="0" algn="l" rtl="0">
              <a:lnSpc>
                <a:spcPct val="100000"/>
              </a:lnSpc>
              <a:spcBef>
                <a:spcPts val="0"/>
              </a:spcBef>
              <a:spcAft>
                <a:spcPts val="0"/>
              </a:spcAft>
              <a:buClr>
                <a:srgbClr val="000000"/>
              </a:buClr>
              <a:buSzPts val="2400"/>
              <a:buFont typeface="Arial"/>
              <a:buNone/>
            </a:pPr>
            <a:r>
              <a:rPr lang="el-GR" sz="2400" b="0" i="0" u="none" strike="noStrike" cap="none" dirty="0">
                <a:solidFill>
                  <a:srgbClr val="000000"/>
                </a:solidFill>
                <a:latin typeface="Calibri"/>
                <a:ea typeface="Calibri"/>
                <a:cs typeface="Calibri"/>
                <a:sym typeface="Calibri"/>
              </a:rPr>
              <a:t>Βήμα 4: Ιεράρχηση εργασιών</a:t>
            </a:r>
          </a:p>
          <a:p>
            <a:pPr marL="0" marR="0" lvl="0" indent="0" algn="l" rtl="0">
              <a:lnSpc>
                <a:spcPct val="100000"/>
              </a:lnSpc>
              <a:spcBef>
                <a:spcPts val="0"/>
              </a:spcBef>
              <a:spcAft>
                <a:spcPts val="0"/>
              </a:spcAft>
              <a:buClr>
                <a:srgbClr val="000000"/>
              </a:buClr>
              <a:buSzPts val="2400"/>
              <a:buFont typeface="Arial"/>
              <a:buNone/>
            </a:pPr>
            <a:r>
              <a:rPr lang="el-GR" sz="2400" b="0" i="0" u="none" strike="noStrike" cap="none" dirty="0">
                <a:solidFill>
                  <a:srgbClr val="000000"/>
                </a:solidFill>
                <a:latin typeface="Calibri"/>
                <a:ea typeface="Calibri"/>
                <a:cs typeface="Calibri"/>
                <a:sym typeface="Calibri"/>
              </a:rPr>
              <a:t>Βήμα 5: Ορισμός προθεσμιών και σταδίων Βήμα 6: Έλεγχος και αναθεώρηση του σχεδίου δράσης</a:t>
            </a:r>
            <a:endParaRPr sz="24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46048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4" name="Google Shape;348;g2bac31ee941_0_1005"/>
          <p:cNvSpPr txBox="1">
            <a:spLocks noGrp="1"/>
          </p:cNvSpPr>
          <p:nvPr>
            <p:ph type="title"/>
          </p:nvPr>
        </p:nvSpPr>
        <p:spPr>
          <a:xfrm>
            <a:off x="558000" y="89146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l-GR" sz="2200" dirty="0">
                <a:latin typeface="Arial"/>
                <a:ea typeface="Arial"/>
                <a:cs typeface="Arial"/>
                <a:sym typeface="Arial"/>
              </a:rPr>
              <a:t>Σχεδιασμός δράσεων και καθορισμός στόχων </a:t>
            </a:r>
            <a:endParaRPr sz="2200" dirty="0">
              <a:latin typeface="Arial"/>
              <a:ea typeface="Arial"/>
              <a:cs typeface="Arial"/>
              <a:sym typeface="Arial"/>
            </a:endParaRPr>
          </a:p>
        </p:txBody>
      </p:sp>
      <p:sp>
        <p:nvSpPr>
          <p:cNvPr id="5" name="Google Shape;353;g2bac31ee941_0_1005"/>
          <p:cNvSpPr/>
          <p:nvPr/>
        </p:nvSpPr>
        <p:spPr>
          <a:xfrm>
            <a:off x="574200" y="1557638"/>
            <a:ext cx="10016700" cy="26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l-GR" sz="2400" b="1" i="0" u="none" strike="noStrike" cap="none" dirty="0">
                <a:solidFill>
                  <a:srgbClr val="000000"/>
                </a:solidFill>
                <a:latin typeface="Calibri"/>
                <a:ea typeface="Calibri"/>
                <a:cs typeface="Calibri"/>
                <a:sym typeface="Calibri"/>
              </a:rPr>
              <a:t>Βήματα σχεδίου δράσης:</a:t>
            </a: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400"/>
              <a:buFont typeface="Arial"/>
              <a:buAutoNum type="arabicPeriod"/>
            </a:pPr>
            <a:r>
              <a:rPr lang="el-GR" sz="2400" b="1" i="0" u="none" strike="noStrike" cap="none" dirty="0">
                <a:solidFill>
                  <a:srgbClr val="000000"/>
                </a:solidFill>
                <a:latin typeface="Calibri"/>
                <a:ea typeface="Calibri"/>
                <a:cs typeface="Calibri"/>
                <a:sym typeface="Calibri"/>
              </a:rPr>
              <a:t>Προσδιορισμός νέου στόχου</a:t>
            </a:r>
          </a:p>
          <a:p>
            <a:pPr marL="457200" marR="0" lvl="0" indent="-457200" algn="l" rtl="0">
              <a:lnSpc>
                <a:spcPct val="100000"/>
              </a:lnSpc>
              <a:spcBef>
                <a:spcPts val="0"/>
              </a:spcBef>
              <a:spcAft>
                <a:spcPts val="0"/>
              </a:spcAft>
              <a:buClr>
                <a:srgbClr val="000000"/>
              </a:buClr>
              <a:buSzPts val="2400"/>
              <a:buFont typeface="Arial"/>
              <a:buAutoNum type="arabicPeriod"/>
            </a:pPr>
            <a:r>
              <a:rPr lang="el-GR" sz="2400" b="1" i="0" u="none" strike="noStrike" cap="none" dirty="0">
                <a:solidFill>
                  <a:srgbClr val="000000"/>
                </a:solidFill>
                <a:latin typeface="Calibri"/>
                <a:ea typeface="Calibri"/>
                <a:cs typeface="Calibri"/>
                <a:sym typeface="Calibri"/>
              </a:rPr>
              <a:t>Κατάρτιση σχεδίου για την επίτευξή του</a:t>
            </a:r>
            <a:endParaRPr sz="24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Noto Sans Symbols"/>
              <a:buChar char="⮚"/>
            </a:pPr>
            <a:r>
              <a:rPr lang="el-GR" sz="2400" b="0" i="0" u="none" strike="noStrike" cap="none" dirty="0">
                <a:solidFill>
                  <a:srgbClr val="000000"/>
                </a:solidFill>
                <a:latin typeface="Calibri"/>
                <a:ea typeface="Calibri"/>
                <a:cs typeface="Calibri"/>
                <a:sym typeface="Calibri"/>
              </a:rPr>
              <a:t>Στόχοι </a:t>
            </a:r>
            <a:r>
              <a:rPr lang="en-US" sz="2400" b="0" i="0" u="none" strike="noStrike" cap="none" dirty="0">
                <a:solidFill>
                  <a:srgbClr val="000000"/>
                </a:solidFill>
                <a:latin typeface="Calibri"/>
                <a:ea typeface="Calibri"/>
                <a:cs typeface="Calibri"/>
                <a:sym typeface="Calibri"/>
              </a:rPr>
              <a:t>SMART</a:t>
            </a:r>
            <a:r>
              <a:rPr lang="el-GR" sz="2400" b="0" i="0" u="none" strike="noStrike" cap="none" dirty="0">
                <a:solidFill>
                  <a:srgbClr val="000000"/>
                </a:solidFill>
                <a:latin typeface="Calibri"/>
                <a:ea typeface="Calibri"/>
                <a:cs typeface="Calibri"/>
                <a:sym typeface="Calibri"/>
              </a:rPr>
              <a:t>: στόχοι που είναι συγκεκριμένοι, μετρήσιμοι, εφικτοί, συναφείς και χρονικά προσδιορισμένοι (</a:t>
            </a:r>
            <a:r>
              <a:rPr lang="en-US" sz="2400" b="0" i="0" u="none" strike="noStrike" cap="none" dirty="0">
                <a:solidFill>
                  <a:srgbClr val="000000"/>
                </a:solidFill>
                <a:latin typeface="Calibri"/>
                <a:ea typeface="Calibri"/>
                <a:cs typeface="Calibri"/>
                <a:sym typeface="Calibri"/>
              </a:rPr>
              <a:t>Specific, Measurable, Achievable, Relevant, and Time-Bound</a:t>
            </a:r>
            <a:r>
              <a:rPr lang="el-GR" sz="2400" b="0" i="0" u="none" strike="noStrike" cap="none" dirty="0">
                <a:solidFill>
                  <a:srgbClr val="000000"/>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8" name="Google Shape;354;g2bac31ee941_0_1005"/>
          <p:cNvSpPr txBox="1"/>
          <p:nvPr/>
        </p:nvSpPr>
        <p:spPr>
          <a:xfrm>
            <a:off x="1314846" y="4265408"/>
            <a:ext cx="9546000" cy="2308284"/>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l-GR" sz="2400" b="1" i="0" u="none" strike="noStrike" cap="none" dirty="0">
                <a:solidFill>
                  <a:srgbClr val="000000"/>
                </a:solidFill>
                <a:latin typeface="Calibri"/>
                <a:ea typeface="Calibri"/>
                <a:cs typeface="Calibri"/>
                <a:sym typeface="Calibri"/>
              </a:rPr>
              <a:t>Παράδειγμ</a:t>
            </a:r>
            <a:r>
              <a:rPr lang="en-US" sz="2400" b="1" i="0" u="none" strike="noStrike" cap="none" dirty="0">
                <a:solidFill>
                  <a:srgbClr val="000000"/>
                </a:solidFill>
                <a:latin typeface="Calibri"/>
                <a:ea typeface="Calibri"/>
                <a:cs typeface="Calibri"/>
                <a:sym typeface="Calibri"/>
              </a:rPr>
              <a:t>α  </a:t>
            </a:r>
            <a:endParaRPr sz="2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l-GR" sz="2400" b="1" i="0" u="none" strike="noStrike" cap="none" dirty="0">
                <a:solidFill>
                  <a:srgbClr val="000000"/>
                </a:solidFill>
                <a:latin typeface="Calibri"/>
                <a:ea typeface="Calibri"/>
                <a:cs typeface="Calibri"/>
                <a:sym typeface="Calibri"/>
              </a:rPr>
              <a:t>Στόχος</a:t>
            </a:r>
            <a:r>
              <a:rPr lang="en-US" sz="2400" b="1" i="0" u="none" strike="noStrike" cap="none" dirty="0">
                <a:solidFill>
                  <a:srgbClr val="000000"/>
                </a:solidFill>
                <a:latin typeface="Calibri"/>
                <a:ea typeface="Calibri"/>
                <a:cs typeface="Calibri"/>
                <a:sym typeface="Calibri"/>
              </a:rPr>
              <a:t>: </a:t>
            </a:r>
            <a:r>
              <a:rPr lang="el-GR" sz="2400" b="0" i="0" u="none" strike="noStrike" cap="none" dirty="0">
                <a:solidFill>
                  <a:srgbClr val="000000"/>
                </a:solidFill>
                <a:latin typeface="Calibri"/>
                <a:ea typeface="Calibri"/>
                <a:cs typeface="Calibri"/>
                <a:sym typeface="Calibri"/>
              </a:rPr>
              <a:t>Θέλω να βελτιώσω τη διατροφή μου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l-GR" sz="2400" b="1" i="0" u="none" strike="noStrike" cap="none" dirty="0">
                <a:solidFill>
                  <a:srgbClr val="000000"/>
                </a:solidFill>
                <a:latin typeface="Calibri"/>
                <a:ea typeface="Calibri"/>
                <a:cs typeface="Calibri"/>
                <a:sym typeface="Calibri"/>
              </a:rPr>
              <a:t>Σχέδιο</a:t>
            </a:r>
            <a:r>
              <a:rPr lang="en-US" sz="2400" b="1" i="0" u="none" strike="noStrike" cap="none" dirty="0">
                <a:solidFill>
                  <a:srgbClr val="000000"/>
                </a:solidFill>
                <a:latin typeface="Calibri"/>
                <a:ea typeface="Calibri"/>
                <a:cs typeface="Calibri"/>
                <a:sym typeface="Calibri"/>
              </a:rPr>
              <a:t>: </a:t>
            </a:r>
            <a:r>
              <a:rPr lang="el-GR" sz="2400" b="0" i="0" u="none" strike="noStrike" cap="none" dirty="0">
                <a:solidFill>
                  <a:schemeClr val="tx1"/>
                </a:solidFill>
                <a:latin typeface="Calibri"/>
                <a:ea typeface="Calibri"/>
                <a:cs typeface="Calibri"/>
                <a:sym typeface="Calibri"/>
              </a:rPr>
              <a:t>Κατεβάζω μια εφαρμογή για διατροφή, επιλέγω μια δίαιτα που ταιριάζει στον τρόπο ζωής μου, ακολουθώ τη νέα δίαιτα για ένα μήνα, αξιολογώ την πρόοδό μου μετά τη λήξη της προθεσμίας και αναπροσαρμόζω το σχέδιο εφόσον κριθεί απαραίτητο.</a:t>
            </a:r>
            <a:endParaRPr sz="24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17914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4" name="Google Shape;360;g2bac31ee941_0_1063"/>
          <p:cNvSpPr txBox="1">
            <a:spLocks noGrp="1"/>
          </p:cNvSpPr>
          <p:nvPr>
            <p:ph type="title"/>
          </p:nvPr>
        </p:nvSpPr>
        <p:spPr>
          <a:xfrm>
            <a:off x="558000" y="863183"/>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l-GR" sz="2200" dirty="0">
                <a:latin typeface="Arial"/>
                <a:ea typeface="Arial"/>
                <a:cs typeface="Arial"/>
                <a:sym typeface="Arial"/>
              </a:rPr>
              <a:t>Σχεδιασμός δράσεων και καθορισμός στόχων </a:t>
            </a:r>
            <a:endParaRPr sz="2200" dirty="0">
              <a:latin typeface="Arial"/>
              <a:ea typeface="Arial"/>
              <a:cs typeface="Arial"/>
              <a:sym typeface="Arial"/>
            </a:endParaRPr>
          </a:p>
        </p:txBody>
      </p:sp>
      <p:sp>
        <p:nvSpPr>
          <p:cNvPr id="5" name="Google Shape;365;g2bac31ee941_0_1063"/>
          <p:cNvSpPr txBox="1"/>
          <p:nvPr/>
        </p:nvSpPr>
        <p:spPr>
          <a:xfrm>
            <a:off x="558000" y="1591345"/>
            <a:ext cx="977725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l-GR" sz="3200" b="1" i="0" u="none" strike="noStrike" cap="none" dirty="0">
                <a:solidFill>
                  <a:srgbClr val="000000"/>
                </a:solidFill>
                <a:latin typeface="Calibri"/>
                <a:ea typeface="Calibri"/>
                <a:cs typeface="Calibri"/>
                <a:sym typeface="Calibri"/>
              </a:rPr>
              <a:t>Παρουσιάστε το δικό σας σχέδιο δράσης για την </a:t>
            </a:r>
            <a:r>
              <a:rPr lang="el-GR" sz="3200" b="1" i="0" u="none" strike="noStrike" cap="none" dirty="0" smtClean="0">
                <a:solidFill>
                  <a:srgbClr val="000000"/>
                </a:solidFill>
                <a:latin typeface="Calibri"/>
                <a:ea typeface="Calibri"/>
                <a:cs typeface="Calibri"/>
                <a:sym typeface="Calibri"/>
              </a:rPr>
              <a:t>Υγεία</a:t>
            </a:r>
            <a:r>
              <a:rPr lang="en-US" sz="3200" b="1" i="0" u="none" strike="noStrike" cap="none" dirty="0" smtClean="0">
                <a:solidFill>
                  <a:srgbClr val="000000"/>
                </a:solidFill>
                <a:latin typeface="Calibri"/>
                <a:ea typeface="Calibri"/>
                <a:cs typeface="Calibri"/>
                <a:sym typeface="Calibri"/>
              </a:rPr>
              <a:t>!</a:t>
            </a:r>
            <a:endParaRPr lang="en-US" sz="3200" b="1" i="0" u="none" strike="noStrike" cap="none" dirty="0">
              <a:solidFill>
                <a:srgbClr val="000000"/>
              </a:solidFill>
              <a:latin typeface="Calibri"/>
              <a:ea typeface="Calibri"/>
              <a:cs typeface="Calibri"/>
              <a:sym typeface="Calibri"/>
            </a:endParaRPr>
          </a:p>
        </p:txBody>
      </p:sp>
      <p:pic>
        <p:nvPicPr>
          <p:cNvPr id="8" name="Picture 2" descr="Free target dart aim illustration">
            <a:extLst>
              <a:ext uri="{FF2B5EF4-FFF2-40B4-BE49-F238E27FC236}">
                <a16:creationId xmlns:a16="http://schemas.microsoft.com/office/drawing/2014/main" id="{DF00CD07-3B42-55C7-B8FF-D29EA00CE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652" y="2857821"/>
            <a:ext cx="3654117" cy="3654117"/>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367;g2bac31ee941_0_1063"/>
          <p:cNvSpPr txBox="1"/>
          <p:nvPr/>
        </p:nvSpPr>
        <p:spPr>
          <a:xfrm>
            <a:off x="6692669" y="4269380"/>
            <a:ext cx="47829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GR" sz="2400" b="0" i="0" u="none" strike="noStrike" cap="none" dirty="0">
                <a:solidFill>
                  <a:srgbClr val="000000"/>
                </a:solidFill>
                <a:latin typeface="Calibri"/>
                <a:ea typeface="Calibri"/>
                <a:cs typeface="Calibri"/>
                <a:sym typeface="Calibri"/>
              </a:rPr>
              <a:t>Παρουσιάστε σε 5 λεπτά το δικό σας σχέδιο δράσης.</a:t>
            </a:r>
            <a:endParaRPr sz="2400" b="0" i="0" u="none" strike="noStrike" cap="none" dirty="0">
              <a:solidFill>
                <a:srgbClr val="000000"/>
              </a:solidFill>
              <a:latin typeface="Calibri"/>
              <a:ea typeface="Calibri"/>
              <a:cs typeface="Calibri"/>
              <a:sym typeface="Calibri"/>
            </a:endParaRPr>
          </a:p>
        </p:txBody>
      </p:sp>
      <p:sp>
        <p:nvSpPr>
          <p:cNvPr id="10" name="Google Shape;361;g2bac31ee941_0_1063"/>
          <p:cNvSpPr/>
          <p:nvPr/>
        </p:nvSpPr>
        <p:spPr>
          <a:xfrm>
            <a:off x="9780300" y="6511938"/>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Πηγή|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license</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7045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372"/>
        <p:cNvGrpSpPr/>
        <p:nvPr/>
      </p:nvGrpSpPr>
      <p:grpSpPr>
        <a:xfrm>
          <a:off x="0" y="0"/>
          <a:ext cx="0" cy="0"/>
          <a:chOff x="0" y="0"/>
          <a:chExt cx="0" cy="0"/>
        </a:xfrm>
      </p:grpSpPr>
      <p:sp>
        <p:nvSpPr>
          <p:cNvPr id="373" name="Google Shape;373;p26"/>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4" name="Google Shape;374;p26"/>
          <p:cNvSpPr/>
          <p:nvPr/>
        </p:nvSpPr>
        <p:spPr>
          <a:xfrm flipH="1">
            <a:off x="0" y="2490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75" name="Google Shape;375;p26"/>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376" name="Google Shape;376;p26"/>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377" name="Google Shape;377;p26"/>
          <p:cNvSpPr txBox="1"/>
          <p:nvPr/>
        </p:nvSpPr>
        <p:spPr>
          <a:xfrm>
            <a:off x="340474" y="2922021"/>
            <a:ext cx="5034783" cy="20511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l-GR" sz="2800" dirty="0">
                <a:solidFill>
                  <a:srgbClr val="C01E24"/>
                </a:solidFill>
                <a:latin typeface="Calibri"/>
                <a:ea typeface="Calibri"/>
                <a:cs typeface="Calibri"/>
                <a:sym typeface="Calibri"/>
              </a:rPr>
              <a:t>Συγχαρητήρια</a:t>
            </a:r>
            <a:r>
              <a:rPr lang="en-US" sz="2800" b="0" i="0" u="none" strike="noStrike" cap="none" dirty="0">
                <a:solidFill>
                  <a:srgbClr val="C01E24"/>
                </a:solidFill>
                <a:latin typeface="Calibri"/>
                <a:ea typeface="Calibri"/>
                <a:cs typeface="Calibri"/>
                <a:sym typeface="Calibri"/>
              </a:rPr>
              <a:t>!</a:t>
            </a:r>
          </a:p>
          <a:p>
            <a:pPr marL="0" marR="0" lvl="0" indent="0" algn="l" rtl="0">
              <a:lnSpc>
                <a:spcPct val="90000"/>
              </a:lnSpc>
              <a:spcBef>
                <a:spcPts val="0"/>
              </a:spcBef>
              <a:spcAft>
                <a:spcPts val="0"/>
              </a:spcAft>
              <a:buClr>
                <a:srgbClr val="C01E24"/>
              </a:buClr>
              <a:buSzPts val="2800"/>
              <a:buFont typeface="Calibri"/>
              <a:buNone/>
            </a:pPr>
            <a:r>
              <a:rPr lang="en-US" sz="2800" b="0" i="0" u="none" strike="noStrike" cap="none" dirty="0">
                <a:solidFill>
                  <a:srgbClr val="C01E24"/>
                </a:solidFill>
                <a:latin typeface="Calibri"/>
                <a:ea typeface="Calibri"/>
                <a:cs typeface="Calibri"/>
                <a:sym typeface="Calibri"/>
              </a:rPr>
              <a:t/>
            </a:r>
            <a:br>
              <a:rPr lang="en-US" sz="2800" b="0" i="0" u="none" strike="noStrike" cap="none" dirty="0">
                <a:solidFill>
                  <a:srgbClr val="C01E24"/>
                </a:solidFill>
                <a:latin typeface="Calibri"/>
                <a:ea typeface="Calibri"/>
                <a:cs typeface="Calibri"/>
                <a:sym typeface="Calibri"/>
              </a:rPr>
            </a:br>
            <a:r>
              <a:rPr lang="el-GR" sz="2800" b="0" i="0" u="none" strike="noStrike" cap="none" dirty="0">
                <a:solidFill>
                  <a:srgbClr val="C01E24"/>
                </a:solidFill>
                <a:latin typeface="Calibri"/>
                <a:ea typeface="Calibri"/>
                <a:cs typeface="Calibri"/>
                <a:sym typeface="Calibri"/>
              </a:rPr>
              <a:t>Ολοκληρώσατε τη διδασκαλία αυτής της ενότητας!</a:t>
            </a:r>
            <a:endParaRPr sz="1400" b="0" i="0" u="none" strike="noStrike" cap="none" dirty="0">
              <a:solidFill>
                <a:srgbClr val="000000"/>
              </a:solidFill>
              <a:latin typeface="Arial"/>
              <a:ea typeface="Arial"/>
              <a:cs typeface="Arial"/>
              <a:sym typeface="Arial"/>
            </a:endParaRPr>
          </a:p>
        </p:txBody>
      </p:sp>
      <p:pic>
        <p:nvPicPr>
          <p:cNvPr id="379" name="Google Shape;379;p26"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sp>
        <p:nvSpPr>
          <p:cNvPr id="5" name="TextBox 4">
            <a:extLst>
              <a:ext uri="{FF2B5EF4-FFF2-40B4-BE49-F238E27FC236}">
                <a16:creationId xmlns:a16="http://schemas.microsoft.com/office/drawing/2014/main" id="{69240712-E9EE-7FFC-A3AA-BB125C2E5FA9}"/>
              </a:ext>
            </a:extLst>
          </p:cNvPr>
          <p:cNvSpPr txBox="1"/>
          <p:nvPr/>
        </p:nvSpPr>
        <p:spPr>
          <a:xfrm>
            <a:off x="3157881" y="6253646"/>
            <a:ext cx="9077216" cy="579454"/>
          </a:xfrm>
          <a:prstGeom prst="rect">
            <a:avLst/>
          </a:prstGeom>
          <a:noFill/>
        </p:spPr>
        <p:txBody>
          <a:bodyPr wrap="square">
            <a:spAutoFit/>
          </a:bodyPr>
          <a:lstStyle/>
          <a:p>
            <a:pPr marL="457200" lvl="1">
              <a:lnSpc>
                <a:spcPct val="107000"/>
              </a:lnSpc>
              <a:spcAft>
                <a:spcPts val="800"/>
              </a:spcAft>
            </a:pPr>
            <a:r>
              <a:rPr lang="el-GR" sz="1000" kern="100" dirty="0">
                <a:solidFill>
                  <a:schemeClr val="accent5">
                    <a:lumMod val="20000"/>
                    <a:lumOff val="80000"/>
                  </a:schemeClr>
                </a:solidFill>
                <a:effectLst/>
                <a:latin typeface="Calibri Light" panose="020F0302020204030204" pitchFamily="34" charset="0"/>
                <a:ea typeface="Aptos" panose="020B0004020202020204" pitchFamily="34" charset="0"/>
                <a:cs typeface="Calibri Light" panose="020F0302020204030204" pitchFamily="34" charset="0"/>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n-US" sz="900" kern="100" dirty="0">
              <a:solidFill>
                <a:schemeClr val="accent5">
                  <a:lumMod val="20000"/>
                  <a:lumOff val="80000"/>
                </a:schemeClr>
              </a:solidFill>
              <a:effectLst/>
              <a:latin typeface="Calibri Light" panose="020F0302020204030204" pitchFamily="34" charset="0"/>
              <a:ea typeface="Aptos" panose="020B0004020202020204" pitchFamily="34" charset="0"/>
              <a:cs typeface="Calibri Light" panose="020F0302020204030204" pitchFamily="34" charset="0"/>
            </a:endParaRPr>
          </a:p>
        </p:txBody>
      </p:sp>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27" y="6431328"/>
            <a:ext cx="2085654" cy="39156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l-GR" sz="4800" b="1" dirty="0">
                <a:solidFill>
                  <a:srgbClr val="203864"/>
                </a:solidFill>
                <a:latin typeface="Calibri"/>
                <a:ea typeface="Calibri"/>
                <a:cs typeface="Calibri"/>
                <a:sym typeface="Calibri"/>
              </a:rPr>
              <a:t>Εταίροι</a:t>
            </a:r>
            <a:endParaRPr sz="4800" b="1" dirty="0">
              <a:solidFill>
                <a:srgbClr val="203864"/>
              </a:solidFill>
              <a:latin typeface="Calibri"/>
              <a:ea typeface="Calibri"/>
              <a:cs typeface="Calibri"/>
              <a:sym typeface="Calibri"/>
            </a:endParaRPr>
          </a:p>
        </p:txBody>
      </p:sp>
      <p:grpSp>
        <p:nvGrpSpPr>
          <p:cNvPr id="194" name="Google Shape;194;p2"/>
          <p:cNvGrpSpPr/>
          <p:nvPr/>
        </p:nvGrpSpPr>
        <p:grpSpPr>
          <a:xfrm>
            <a:off x="6606686" y="1812884"/>
            <a:ext cx="6096000" cy="1677637"/>
            <a:chOff x="-1066801" y="1523553"/>
            <a:chExt cx="6096000" cy="1677637"/>
          </a:xfrm>
        </p:grpSpPr>
        <p:pic>
          <p:nvPicPr>
            <p:cNvPr id="195" name="Google Shape;195;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196" name="Google Shape;196;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 </a:t>
              </a:r>
              <a:r>
                <a:rPr lang="en-US" sz="1050" b="0" i="0" u="none" strike="noStrike" cap="none">
                  <a:solidFill>
                    <a:srgbClr val="203864"/>
                  </a:solidFill>
                  <a:latin typeface="Roboto"/>
                  <a:ea typeface="Roboto"/>
                  <a:cs typeface="Roboto"/>
                  <a:sym typeface="Roboto"/>
                </a:rPr>
                <a:t>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414042"/>
                  </a:solidFill>
                  <a:latin typeface="Roboto"/>
                  <a:ea typeface="Roboto"/>
                  <a:cs typeface="Roboto"/>
                  <a:sym typeface="Roboto"/>
                </a:rPr>
                <a:t>GELSENKIRCHEN, ΓΕΡΜΑΝΊΑ</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197" name="Google Shape;197;p2"/>
          <p:cNvGrpSpPr/>
          <p:nvPr/>
        </p:nvGrpSpPr>
        <p:grpSpPr>
          <a:xfrm>
            <a:off x="3483817" y="4504058"/>
            <a:ext cx="6629400" cy="1738414"/>
            <a:chOff x="2579204" y="1882706"/>
            <a:chExt cx="6629400" cy="1738414"/>
          </a:xfrm>
        </p:grpSpPr>
        <p:pic>
          <p:nvPicPr>
            <p:cNvPr id="198" name="Google Shape;198;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199" name="Google Shape;199;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ΒΑΛΈΝΘΙΑ, ΙΣΠΑΝΊΑ</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200" name="Google Shape;200;p2"/>
          <p:cNvGrpSpPr/>
          <p:nvPr/>
        </p:nvGrpSpPr>
        <p:grpSpPr>
          <a:xfrm>
            <a:off x="3020318" y="1776505"/>
            <a:ext cx="6634368" cy="1584248"/>
            <a:chOff x="6639106" y="2919412"/>
            <a:chExt cx="6634368" cy="1584248"/>
          </a:xfrm>
        </p:grpSpPr>
        <p:pic>
          <p:nvPicPr>
            <p:cNvPr id="201" name="Google Shape;201;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202" name="Google Shape;202;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PROLIPSIS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666666"/>
                  </a:solidFill>
                  <a:latin typeface="Roboto"/>
                  <a:ea typeface="Roboto"/>
                  <a:cs typeface="Roboto"/>
                  <a:sym typeface="Roboto"/>
                </a:rPr>
                <a:t>ΑΘΗΝΑ, ΕΛΛΑΔΑ</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203" name="Google Shape;203;p2"/>
          <p:cNvGrpSpPr/>
          <p:nvPr/>
        </p:nvGrpSpPr>
        <p:grpSpPr>
          <a:xfrm>
            <a:off x="-1974174" y="1729933"/>
            <a:ext cx="6952420" cy="1601615"/>
            <a:chOff x="-1240501" y="3160643"/>
            <a:chExt cx="6952420" cy="1601615"/>
          </a:xfrm>
        </p:grpSpPr>
        <p:pic>
          <p:nvPicPr>
            <p:cNvPr id="204" name="Google Shape;204;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205" name="Google Shape;205;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UNIVERSITAT DE VALENCIA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ΒΑΛΈΝΘΙΑ, ΙΣΠΑΝΊΑ</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206" name="Google Shape;206;p2"/>
          <p:cNvGrpSpPr/>
          <p:nvPr/>
        </p:nvGrpSpPr>
        <p:grpSpPr>
          <a:xfrm>
            <a:off x="2776075" y="4478327"/>
            <a:ext cx="2543175" cy="1592961"/>
            <a:chOff x="4517932" y="3531206"/>
            <a:chExt cx="2543175" cy="1592961"/>
          </a:xfrm>
        </p:grpSpPr>
        <p:pic>
          <p:nvPicPr>
            <p:cNvPr id="207" name="Google Shape;207;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208" name="Google Shape;208;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media k GmbH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Bad Mergentheim, ΓΕΡΜΑΝΙΑ</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209" name="Google Shape;209;p2"/>
          <p:cNvGrpSpPr/>
          <p:nvPr/>
        </p:nvGrpSpPr>
        <p:grpSpPr>
          <a:xfrm>
            <a:off x="2859813" y="1422238"/>
            <a:ext cx="1973150" cy="2726448"/>
            <a:chOff x="9320178" y="2976204"/>
            <a:chExt cx="1973150" cy="2726448"/>
          </a:xfrm>
        </p:grpSpPr>
        <p:pic>
          <p:nvPicPr>
            <p:cNvPr id="210" name="Google Shape;210;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211" name="Google Shape;211;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OXFAM ITALIA INTERCULTURA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AREZZO, ΙΤΑΛΙΑ</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www.oxfamitalia.org/</a:t>
              </a:r>
              <a:endParaRPr sz="1000" b="0" i="0" u="none" strike="noStrike" cap="none">
                <a:solidFill>
                  <a:srgbClr val="414042"/>
                </a:solidFill>
                <a:latin typeface="Roboto"/>
                <a:ea typeface="Roboto"/>
                <a:cs typeface="Roboto"/>
                <a:sym typeface="Roboto"/>
              </a:endParaRPr>
            </a:p>
          </p:txBody>
        </p:sp>
      </p:grpSp>
      <p:sp>
        <p:nvSpPr>
          <p:cNvPr id="212" name="Google Shape;212;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CONNEXIONS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ΑΘΗΝΑ, ΕΛΛΑΔΑ</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 </a:t>
            </a:r>
            <a:endParaRPr sz="1100" b="0" i="0" u="none" strike="noStrike" cap="none">
              <a:solidFill>
                <a:srgbClr val="414042"/>
              </a:solidFill>
              <a:latin typeface="Roboto"/>
              <a:ea typeface="Roboto"/>
              <a:cs typeface="Roboto"/>
              <a:sym typeface="Roboto"/>
            </a:endParaRPr>
          </a:p>
        </p:txBody>
      </p:sp>
      <p:pic>
        <p:nvPicPr>
          <p:cNvPr id="213" name="Google Shape;213;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214" name="Google Shape;214;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215" name="Google Shape;215;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AMSED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ΣΤΡΑΣΒΟΎΡΓΟ, ΓΑΛΛΊΑ</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 </a:t>
            </a:r>
            <a:endParaRPr sz="1100" b="0" i="0" u="none" strike="noStrike" cap="none">
              <a:solidFill>
                <a:srgbClr val="414042"/>
              </a:solidFill>
              <a:latin typeface="Roboto"/>
              <a:ea typeface="Roboto"/>
              <a:cs typeface="Roboto"/>
              <a:sym typeface="Roboto"/>
            </a:endParaRPr>
          </a:p>
        </p:txBody>
      </p:sp>
      <p:sp>
        <p:nvSpPr>
          <p:cNvPr id="216" name="Google Shape;216;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RESET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ΚΥΠΡΟΣ</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  </a:t>
            </a:r>
            <a:endParaRPr sz="1100" b="0" i="0" u="none" strike="noStrike" cap="none">
              <a:solidFill>
                <a:srgbClr val="414042"/>
              </a:solidFill>
              <a:latin typeface="Roboto"/>
              <a:ea typeface="Roboto"/>
              <a:cs typeface="Roboto"/>
              <a:sym typeface="Roboto"/>
            </a:endParaRPr>
          </a:p>
        </p:txBody>
      </p:sp>
      <p:pic>
        <p:nvPicPr>
          <p:cNvPr id="217" name="Google Shape;217;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218" name="Google Shape;218;p2" descr="A close up of a logo&#10;&#10;Description automatically generated"/>
          <p:cNvPicPr preferRelativeResize="0"/>
          <p:nvPr/>
        </p:nvPicPr>
        <p:blipFill rotWithShape="1">
          <a:blip r:embed="rId21">
            <a:alphaModFix/>
          </a:blip>
          <a:srcRect/>
          <a:stretch/>
        </p:blipFill>
        <p:spPr>
          <a:xfrm>
            <a:off x="267150" y="1608950"/>
            <a:ext cx="2687300" cy="1097063"/>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bac31ee941_0_208"/>
          <p:cNvSpPr txBox="1">
            <a:spLocks noGrp="1"/>
          </p:cNvSpPr>
          <p:nvPr>
            <p:ph type="title"/>
          </p:nvPr>
        </p:nvSpPr>
        <p:spPr>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Gill Sans"/>
              <a:buNone/>
            </a:pPr>
            <a:r>
              <a:rPr lang="el-GR" sz="5400" dirty="0"/>
              <a:t>Συνεδρία Βιωματικής Κατάρτισης</a:t>
            </a:r>
            <a:r>
              <a:rPr lang="en-US" sz="5400" dirty="0"/>
              <a:t>: </a:t>
            </a:r>
            <a:r>
              <a:rPr lang="el-GR" sz="5400" dirty="0"/>
              <a:t>Περιεχόμενα</a:t>
            </a:r>
            <a:endParaRPr sz="5400" dirty="0"/>
          </a:p>
        </p:txBody>
      </p:sp>
      <p:pic>
        <p:nvPicPr>
          <p:cNvPr id="225" name="Google Shape;225;g2bac31ee941_0_208"/>
          <p:cNvPicPr preferRelativeResize="0"/>
          <p:nvPr/>
        </p:nvPicPr>
        <p:blipFill rotWithShape="1">
          <a:blip r:embed="rId3">
            <a:alphaModFix/>
          </a:blip>
          <a:srcRect b="59834"/>
          <a:stretch/>
        </p:blipFill>
        <p:spPr>
          <a:xfrm rot="10800000">
            <a:off x="-8250" y="-4107"/>
            <a:ext cx="12191695" cy="349261"/>
          </a:xfrm>
          <a:prstGeom prst="rect">
            <a:avLst/>
          </a:prstGeom>
          <a:noFill/>
          <a:ln>
            <a:noFill/>
          </a:ln>
        </p:spPr>
      </p:pic>
      <p:sp>
        <p:nvSpPr>
          <p:cNvPr id="226" name="Google Shape;226;g2bac31ee941_0_208"/>
          <p:cNvSpPr txBox="1"/>
          <p:nvPr/>
        </p:nvSpPr>
        <p:spPr>
          <a:xfrm>
            <a:off x="1512005" y="2196661"/>
            <a:ext cx="7356680" cy="461624"/>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1. </a:t>
            </a:r>
            <a:r>
              <a:rPr lang="el-GR" sz="2400" dirty="0">
                <a:solidFill>
                  <a:schemeClr val="dk1"/>
                </a:solidFill>
                <a:latin typeface="Calibri"/>
                <a:ea typeface="Calibri"/>
                <a:cs typeface="Calibri"/>
                <a:sym typeface="Calibri"/>
                <a:hlinkClick r:id="rId4" action="ppaction://hlinksldjump"/>
              </a:rPr>
              <a:t>Διαδραστική Δραστηριότητα Πρόκλησης Υγείας </a:t>
            </a:r>
            <a:endParaRPr sz="2400" dirty="0">
              <a:solidFill>
                <a:schemeClr val="dk1"/>
              </a:solidFill>
              <a:latin typeface="Calibri"/>
              <a:ea typeface="Calibri"/>
              <a:cs typeface="Calibri"/>
              <a:sym typeface="Calibri"/>
            </a:endParaRPr>
          </a:p>
        </p:txBody>
      </p:sp>
      <p:sp>
        <p:nvSpPr>
          <p:cNvPr id="227" name="Google Shape;227;g2bac31ee941_0_208"/>
          <p:cNvSpPr txBox="1"/>
          <p:nvPr/>
        </p:nvSpPr>
        <p:spPr>
          <a:xfrm>
            <a:off x="1489585" y="2979633"/>
            <a:ext cx="7379100" cy="461624"/>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2. </a:t>
            </a:r>
            <a:r>
              <a:rPr lang="el-GR" sz="2400" dirty="0">
                <a:solidFill>
                  <a:schemeClr val="dk1"/>
                </a:solidFill>
                <a:latin typeface="Calibri"/>
                <a:ea typeface="Calibri"/>
                <a:cs typeface="Calibri"/>
                <a:sym typeface="Calibri"/>
                <a:hlinkClick r:id="rId5" action="ppaction://hlinksldjump"/>
              </a:rPr>
              <a:t>Εφαρμογή σε πραγματικές συνθήκες</a:t>
            </a:r>
            <a:endParaRPr sz="2400" dirty="0">
              <a:solidFill>
                <a:schemeClr val="dk1"/>
              </a:solidFill>
              <a:latin typeface="Calibri"/>
              <a:ea typeface="Calibri"/>
              <a:cs typeface="Calibri"/>
              <a:sym typeface="Calibri"/>
            </a:endParaRPr>
          </a:p>
        </p:txBody>
      </p:sp>
      <p:sp>
        <p:nvSpPr>
          <p:cNvPr id="2" name="Google Shape;227;g2bac31ee941_0_208">
            <a:extLst>
              <a:ext uri="{FF2B5EF4-FFF2-40B4-BE49-F238E27FC236}">
                <a16:creationId xmlns:a16="http://schemas.microsoft.com/office/drawing/2014/main" id="{A2DD4DF6-6587-4289-6211-EB3EB69E0B16}"/>
              </a:ext>
            </a:extLst>
          </p:cNvPr>
          <p:cNvSpPr txBox="1"/>
          <p:nvPr/>
        </p:nvSpPr>
        <p:spPr>
          <a:xfrm>
            <a:off x="1489585" y="3761284"/>
            <a:ext cx="7379100" cy="461624"/>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3. </a:t>
            </a:r>
            <a:r>
              <a:rPr lang="el-GR" sz="2400" dirty="0">
                <a:solidFill>
                  <a:schemeClr val="dk1"/>
                </a:solidFill>
                <a:latin typeface="Calibri"/>
                <a:ea typeface="Calibri"/>
                <a:cs typeface="Calibri"/>
                <a:sym typeface="Calibri"/>
                <a:hlinkClick r:id="rId6" action="ppaction://hlinksldjump"/>
              </a:rPr>
              <a:t>Σχεδιασμός δράσεων και καθορισμός στόχων </a:t>
            </a:r>
            <a:r>
              <a:rPr lang="en-US" sz="2400" dirty="0">
                <a:solidFill>
                  <a:schemeClr val="dk1"/>
                </a:solidFill>
                <a:latin typeface="Calibri"/>
                <a:ea typeface="Calibri"/>
                <a:cs typeface="Calibri"/>
                <a:sym typeface="Calibri"/>
                <a:hlinkClick r:id="rId6" action="ppaction://hlinksldjump"/>
              </a:rPr>
              <a:t>SMART  </a:t>
            </a:r>
            <a:endParaRPr sz="24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95DF5B45-24EE-4F8F-AAD7-FA5F8B2B58F0}"/>
              </a:ext>
            </a:extLst>
          </p:cNvPr>
          <p:cNvSpPr/>
          <p:nvPr/>
        </p:nvSpPr>
        <p:spPr>
          <a:xfrm>
            <a:off x="0" y="2381693"/>
            <a:ext cx="12205447" cy="3476847"/>
          </a:xfrm>
          <a:prstGeom prst="rect">
            <a:avLst/>
          </a:prstGeom>
          <a:solidFill>
            <a:srgbClr val="DDE0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Τίτλος 10">
            <a:extLst>
              <a:ext uri="{FF2B5EF4-FFF2-40B4-BE49-F238E27FC236}">
                <a16:creationId xmlns:a16="http://schemas.microsoft.com/office/drawing/2014/main" id="{70D46B22-84E1-43AA-85C7-DBAEC0E27492}"/>
              </a:ext>
            </a:extLst>
          </p:cNvPr>
          <p:cNvSpPr>
            <a:spLocks noGrp="1"/>
          </p:cNvSpPr>
          <p:nvPr>
            <p:ph type="title" idx="4294967295"/>
          </p:nvPr>
        </p:nvSpPr>
        <p:spPr>
          <a:xfrm>
            <a:off x="568950" y="1352550"/>
            <a:ext cx="9946649" cy="617538"/>
          </a:xfrm>
        </p:spPr>
        <p:txBody>
          <a:bodyPr/>
          <a:lstStyle/>
          <a:p>
            <a:r>
              <a:rPr lang="el-GR" sz="2200" b="1" dirty="0">
                <a:solidFill>
                  <a:srgbClr val="203864"/>
                </a:solidFill>
              </a:rPr>
              <a:t>Στόχοι</a:t>
            </a:r>
            <a:endParaRPr lang="el-GR" dirty="0">
              <a:solidFill>
                <a:srgbClr val="203864"/>
              </a:solidFill>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type="body" idx="4294967295"/>
          </p:nvPr>
        </p:nvSpPr>
        <p:spPr>
          <a:xfrm>
            <a:off x="0" y="3536581"/>
            <a:ext cx="8312134" cy="2321959"/>
          </a:xfrm>
        </p:spPr>
        <p:txBody>
          <a:bodyPr>
            <a:normAutofit/>
          </a:bodyPr>
          <a:lstStyle/>
          <a:p>
            <a:pPr lvl="0"/>
            <a:r>
              <a:rPr lang="el-GR" sz="2400" dirty="0"/>
              <a:t>Εισαγωγή των </a:t>
            </a:r>
            <a:r>
              <a:rPr lang="el-GR" sz="2400" dirty="0">
                <a:solidFill>
                  <a:schemeClr val="tx1"/>
                </a:solidFill>
              </a:rPr>
              <a:t>εκπαιδευόμενων </a:t>
            </a:r>
            <a:r>
              <a:rPr lang="el-GR" sz="2400" dirty="0"/>
              <a:t>στη χρήση εφαρμογών υγείας για τη διαχείριση της υγείας τους</a:t>
            </a:r>
            <a:r>
              <a:rPr lang="en-US" dirty="0"/>
              <a:t/>
            </a:r>
            <a:br>
              <a:rPr lang="en-US" dirty="0"/>
            </a:br>
            <a:endParaRPr lang="en-GB" dirty="0"/>
          </a:p>
          <a:p>
            <a:endParaRPr lang="en-US" dirty="0"/>
          </a:p>
        </p:txBody>
      </p:sp>
      <p:sp>
        <p:nvSpPr>
          <p:cNvPr id="8" name="Google Shape;235;p4"/>
          <p:cNvSpPr txBox="1"/>
          <p:nvPr/>
        </p:nvSpPr>
        <p:spPr>
          <a:xfrm>
            <a:off x="568951" y="348996"/>
            <a:ext cx="8471838" cy="613530"/>
          </a:xfrm>
          <a:prstGeom prst="rect">
            <a:avLst/>
          </a:prstGeom>
          <a:solidFill>
            <a:srgbClr val="DDE0E5"/>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Font typeface="Arial"/>
              <a:buNone/>
            </a:pPr>
            <a:r>
              <a:rPr lang="el-GR" sz="1800" b="1" dirty="0">
                <a:solidFill>
                  <a:schemeClr val="dk1"/>
                </a:solidFill>
              </a:rPr>
              <a:t>Ευαισθητοποίηση σχετικά με τη σημασία της αυτοδιαχείρισης και των Εφαρμογών Υγείας </a:t>
            </a:r>
          </a:p>
        </p:txBody>
      </p:sp>
      <p:sp>
        <p:nvSpPr>
          <p:cNvPr id="9" name="Google Shape;234;p4"/>
          <p:cNvSpPr/>
          <p:nvPr/>
        </p:nvSpPr>
        <p:spPr>
          <a:xfrm>
            <a:off x="3257" y="345974"/>
            <a:ext cx="565800" cy="61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400" b="1" dirty="0">
                <a:solidFill>
                  <a:schemeClr val="lt1"/>
                </a:solidFill>
                <a:latin typeface="Calibri"/>
                <a:ea typeface="Calibri"/>
                <a:cs typeface="Calibri"/>
                <a:sym typeface="Calibri"/>
              </a:rPr>
              <a:t>1</a:t>
            </a:r>
            <a:endParaRPr sz="2400" b="1" i="0" u="none" strike="noStrike" cap="none" dirty="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55A15F1A-4F10-91CB-B2BF-C144A54CCF26}"/>
              </a:ext>
            </a:extLst>
          </p:cNvPr>
          <p:cNvSpPr txBox="1"/>
          <p:nvPr/>
        </p:nvSpPr>
        <p:spPr>
          <a:xfrm>
            <a:off x="8312134" y="6156715"/>
            <a:ext cx="3879866" cy="276999"/>
          </a:xfrm>
          <a:prstGeom prst="rect">
            <a:avLst/>
          </a:prstGeom>
          <a:noFill/>
        </p:spPr>
        <p:txBody>
          <a:bodyPr wrap="square">
            <a:spAutoFit/>
          </a:bodyPr>
          <a:lstStyle/>
          <a:p>
            <a:pPr algn="r"/>
            <a:r>
              <a:rPr lang="el-GR" sz="1200" dirty="0">
                <a:hlinkClick r:id="rId3"/>
              </a:rPr>
              <a:t>Πηγή</a:t>
            </a:r>
            <a:r>
              <a:rPr lang="en-US" sz="1200" dirty="0">
                <a:hlinkClick r:id="rId3"/>
              </a:rPr>
              <a:t>: από </a:t>
            </a:r>
            <a:r>
              <a:rPr lang="en-US" sz="1200" dirty="0" err="1">
                <a:hlinkClick r:id="rId3"/>
              </a:rPr>
              <a:t>nuraghies </a:t>
            </a:r>
            <a:r>
              <a:rPr lang="en-US" sz="1200" dirty="0">
                <a:hlinkClick r:id="rId3"/>
              </a:rPr>
              <a:t>στο </a:t>
            </a:r>
            <a:r>
              <a:rPr lang="en-US" sz="1200" dirty="0" err="1">
                <a:hlinkClick r:id="rId3"/>
              </a:rPr>
              <a:t>Freepik</a:t>
            </a:r>
            <a:endParaRPr lang="el-GR" sz="1200" dirty="0"/>
          </a:p>
        </p:txBody>
      </p:sp>
      <p:pic>
        <p:nvPicPr>
          <p:cNvPr id="3" name="Google Shape;479;g2c319d66040_0_178">
            <a:extLst>
              <a:ext uri="{FF2B5EF4-FFF2-40B4-BE49-F238E27FC236}">
                <a16:creationId xmlns:a16="http://schemas.microsoft.com/office/drawing/2014/main" id="{613B88C4-7A23-EA92-AD84-B655CC17097A}"/>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3707006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bition abstract concept">
            <a:extLst>
              <a:ext uri="{FF2B5EF4-FFF2-40B4-BE49-F238E27FC236}">
                <a16:creationId xmlns:a16="http://schemas.microsoft.com/office/drawing/2014/main" id="{6A8B8681-EEFD-39A7-7953-B61CD9ADB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000" dirty="0">
                <a:solidFill>
                  <a:srgbClr val="C01E24"/>
                </a:solidFill>
              </a:rPr>
              <a:t>1.2.1</a:t>
            </a:r>
            <a:r>
              <a:rPr lang="en-US" altLang="el-GR" dirty="0"/>
              <a:t/>
            </a:r>
            <a:br>
              <a:rPr lang="en-US" altLang="el-GR" dirty="0"/>
            </a:br>
            <a:r>
              <a:rPr lang="el-GR" altLang="el-GR" dirty="0">
                <a:solidFill>
                  <a:srgbClr val="C01E24"/>
                </a:solidFill>
              </a:rPr>
              <a:t>Διαδραστική Δραστηριότητα Πρόκλησης Υγείας</a:t>
            </a:r>
            <a:endParaRPr lang="el-GR" dirty="0">
              <a:solidFill>
                <a:srgbClr val="C01E24"/>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a:bodyPr>
          <a:lstStyle/>
          <a:p>
            <a:pPr>
              <a:buFont typeface="Wingdings" panose="05000000000000000000" pitchFamily="2" charset="2"/>
              <a:buChar char="§"/>
            </a:pPr>
            <a:r>
              <a:rPr lang="el-GR" sz="2400" dirty="0">
                <a:latin typeface="Calibri" panose="020F0502020204030204" pitchFamily="34" charset="0"/>
                <a:cs typeface="Calibri" panose="020F0502020204030204" pitchFamily="34" charset="0"/>
              </a:rPr>
              <a:t>Ας χρησιμοποιήσουμε μια από τις εφαρμογές υγείας που προσφέρονται στο Mig-Health </a:t>
            </a:r>
            <a:r>
              <a:rPr lang="el-GR" sz="2400" dirty="0" err="1">
                <a:latin typeface="Calibri" panose="020F0502020204030204" pitchFamily="34" charset="0"/>
                <a:cs typeface="Calibri" panose="020F0502020204030204" pitchFamily="34" charset="0"/>
              </a:rPr>
              <a:t>Apps</a:t>
            </a:r>
            <a:r>
              <a:rPr lang="el-GR" sz="2400"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a:buFont typeface="Wingdings" panose="05000000000000000000" pitchFamily="2" charset="2"/>
              <a:buChar char="§"/>
            </a:pPr>
            <a:endParaRPr lang="el-GR" sz="20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D82B5C7-E9AD-18B3-C069-8F0A31CE6051}"/>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Σχεδιασμένο από </a:t>
            </a:r>
            <a:r>
              <a:rPr lang="en-US" sz="1200" dirty="0" err="1">
                <a:hlinkClick r:id="rId4"/>
              </a:rPr>
              <a:t>Freepik</a:t>
            </a:r>
            <a:endParaRPr lang="el-GR" sz="1200" dirty="0"/>
          </a:p>
        </p:txBody>
      </p:sp>
    </p:spTree>
    <p:extLst>
      <p:ext uri="{BB962C8B-B14F-4D97-AF65-F5344CB8AC3E}">
        <p14:creationId xmlns:p14="http://schemas.microsoft.com/office/powerpoint/2010/main" val="434783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5"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9109333" y="2437800"/>
            <a:ext cx="1964267" cy="3699896"/>
          </a:xfrm>
          <a:prstGeom prst="rect">
            <a:avLst/>
          </a:prstGeom>
          <a:noFill/>
          <a:ln>
            <a:noFill/>
          </a:ln>
        </p:spPr>
      </p:pic>
      <p:sp>
        <p:nvSpPr>
          <p:cNvPr id="8" name="Google Shape;256;g2bac31ee941_0_542"/>
          <p:cNvSpPr/>
          <p:nvPr/>
        </p:nvSpPr>
        <p:spPr>
          <a:xfrm>
            <a:off x="598725" y="2123686"/>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9" name="Google Shape;257;g2bac31ee941_0_542"/>
          <p:cNvSpPr txBox="1"/>
          <p:nvPr/>
        </p:nvSpPr>
        <p:spPr>
          <a:xfrm>
            <a:off x="775150" y="2106136"/>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414141"/>
                </a:solidFill>
                <a:latin typeface="Calibri"/>
                <a:ea typeface="Calibri"/>
                <a:cs typeface="Calibri"/>
                <a:sym typeface="Calibri"/>
              </a:rPr>
              <a:t>1</a:t>
            </a:r>
            <a:endParaRPr sz="4000" b="1" i="0" u="none" strike="noStrike" cap="none" dirty="0">
              <a:solidFill>
                <a:srgbClr val="414141"/>
              </a:solidFill>
              <a:latin typeface="Calibri"/>
              <a:ea typeface="Calibri"/>
              <a:cs typeface="Calibri"/>
              <a:sym typeface="Calibri"/>
            </a:endParaRPr>
          </a:p>
        </p:txBody>
      </p:sp>
      <p:sp>
        <p:nvSpPr>
          <p:cNvPr id="2" name="Τίτλος 1">
            <a:extLst>
              <a:ext uri="{FF2B5EF4-FFF2-40B4-BE49-F238E27FC236}">
                <a16:creationId xmlns:a16="http://schemas.microsoft.com/office/drawing/2014/main" id="{9F0B04C5-9177-25AC-98DD-1D1185921DC0}"/>
              </a:ext>
            </a:extLst>
          </p:cNvPr>
          <p:cNvSpPr>
            <a:spLocks noGrp="1"/>
          </p:cNvSpPr>
          <p:nvPr>
            <p:ph type="title"/>
          </p:nvPr>
        </p:nvSpPr>
        <p:spPr/>
        <p:txBody>
          <a:bodyPr/>
          <a:lstStyle/>
          <a:p>
            <a:r>
              <a:rPr lang="el-GR" sz="2800" dirty="0"/>
              <a:t>Πρόσβαση στην πλατφόρμα Mig-Health </a:t>
            </a:r>
            <a:r>
              <a:rPr lang="el-GR" sz="2800" dirty="0" err="1"/>
              <a:t>Apps</a:t>
            </a:r>
            <a:endParaRPr lang="el-GR" dirty="0"/>
          </a:p>
        </p:txBody>
      </p:sp>
      <p:sp>
        <p:nvSpPr>
          <p:cNvPr id="10" name="Google Shape;255;g2bac31ee941_0_542"/>
          <p:cNvSpPr txBox="1">
            <a:spLocks noGrp="1"/>
          </p:cNvSpPr>
          <p:nvPr>
            <p:ph type="body" idx="1"/>
          </p:nvPr>
        </p:nvSpPr>
        <p:spPr>
          <a:xfrm>
            <a:off x="1433950" y="1854748"/>
            <a:ext cx="5852100" cy="4866000"/>
          </a:xfrm>
          <a:prstGeom prst="rect">
            <a:avLst/>
          </a:prstGeom>
          <a:noFill/>
          <a:ln>
            <a:noFill/>
          </a:ln>
        </p:spPr>
        <p:txBody>
          <a:bodyPr spcFirstLastPara="1" wrap="square" lIns="91425" tIns="45700" rIns="91425" bIns="45700" anchor="t" anchorCtr="0">
            <a:normAutofit/>
          </a:bodyPr>
          <a:lstStyle/>
          <a:p>
            <a:pPr marL="457200" lvl="0" indent="0" algn="l" rtl="0">
              <a:lnSpc>
                <a:spcPct val="150000"/>
              </a:lnSpc>
              <a:spcBef>
                <a:spcPts val="1200"/>
              </a:spcBef>
              <a:spcAft>
                <a:spcPts val="0"/>
              </a:spcAft>
              <a:buSzPts val="2200"/>
              <a:buNone/>
            </a:pPr>
            <a:r>
              <a:rPr lang="el-GR" sz="2942" dirty="0"/>
              <a:t>Αποκτήστε πρόσβαση στην πλατφόρμα Mig-Health </a:t>
            </a:r>
            <a:r>
              <a:rPr lang="el-GR" sz="2942" dirty="0" err="1"/>
              <a:t>Apps </a:t>
            </a:r>
            <a:r>
              <a:rPr lang="el-GR" sz="2942" dirty="0"/>
              <a:t>και εξερευνήστε τα πιθανά θέματα που προσφέρονται στις δραστηριότητες Βιωματικής Εκπαίδευσης.</a:t>
            </a:r>
            <a:endParaRPr sz="2942" dirty="0"/>
          </a:p>
        </p:txBody>
      </p:sp>
    </p:spTree>
    <p:extLst>
      <p:ext uri="{BB962C8B-B14F-4D97-AF65-F5344CB8AC3E}">
        <p14:creationId xmlns:p14="http://schemas.microsoft.com/office/powerpoint/2010/main" val="3463687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5"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9109333" y="2437800"/>
            <a:ext cx="1964267" cy="3699896"/>
          </a:xfrm>
          <a:prstGeom prst="rect">
            <a:avLst/>
          </a:prstGeom>
          <a:noFill/>
          <a:ln>
            <a:noFill/>
          </a:ln>
        </p:spPr>
      </p:pic>
      <p:sp>
        <p:nvSpPr>
          <p:cNvPr id="8" name="Google Shape;256;g2bac31ee941_0_542"/>
          <p:cNvSpPr/>
          <p:nvPr/>
        </p:nvSpPr>
        <p:spPr>
          <a:xfrm>
            <a:off x="612575" y="205515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9" name="Google Shape;257;g2bac31ee941_0_542"/>
          <p:cNvSpPr txBox="1"/>
          <p:nvPr/>
        </p:nvSpPr>
        <p:spPr>
          <a:xfrm>
            <a:off x="789000" y="203760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dirty="0">
                <a:solidFill>
                  <a:srgbClr val="414141"/>
                </a:solidFill>
                <a:latin typeface="Calibri"/>
                <a:ea typeface="Calibri"/>
                <a:cs typeface="Calibri"/>
                <a:sym typeface="Calibri"/>
              </a:rPr>
              <a:t>2</a:t>
            </a:r>
            <a:endParaRPr sz="4000" b="1" i="0" u="none" strike="noStrike" cap="none" dirty="0">
              <a:solidFill>
                <a:srgbClr val="414141"/>
              </a:solidFill>
              <a:latin typeface="Calibri"/>
              <a:ea typeface="Calibri"/>
              <a:cs typeface="Calibri"/>
              <a:sym typeface="Calibri"/>
            </a:endParaRPr>
          </a:p>
        </p:txBody>
      </p:sp>
      <p:sp>
        <p:nvSpPr>
          <p:cNvPr id="2" name="Τίτλος 1">
            <a:extLst>
              <a:ext uri="{FF2B5EF4-FFF2-40B4-BE49-F238E27FC236}">
                <a16:creationId xmlns:a16="http://schemas.microsoft.com/office/drawing/2014/main" id="{D54BC7FD-4441-6CF0-21EF-2BFFBC3E3958}"/>
              </a:ext>
            </a:extLst>
          </p:cNvPr>
          <p:cNvSpPr>
            <a:spLocks noGrp="1"/>
          </p:cNvSpPr>
          <p:nvPr>
            <p:ph type="title"/>
          </p:nvPr>
        </p:nvSpPr>
        <p:spPr/>
        <p:txBody>
          <a:bodyPr/>
          <a:lstStyle/>
          <a:p>
            <a:r>
              <a:rPr lang="el-GR" dirty="0"/>
              <a:t>Επιλέξτε το </a:t>
            </a:r>
            <a:r>
              <a:rPr lang="en-US" dirty="0"/>
              <a:t>θέμα/ </a:t>
            </a:r>
            <a:r>
              <a:rPr lang="el-GR" dirty="0"/>
              <a:t>την </a:t>
            </a:r>
            <a:r>
              <a:rPr lang="en-US" dirty="0"/>
              <a:t>ETA</a:t>
            </a:r>
            <a:endParaRPr lang="el-GR" dirty="0"/>
          </a:p>
        </p:txBody>
      </p:sp>
      <p:sp>
        <p:nvSpPr>
          <p:cNvPr id="11" name="Google Shape;267;g2bac31ee941_0_602"/>
          <p:cNvSpPr txBox="1">
            <a:spLocks noGrp="1"/>
          </p:cNvSpPr>
          <p:nvPr>
            <p:ph type="body" idx="1"/>
          </p:nvPr>
        </p:nvSpPr>
        <p:spPr>
          <a:xfrm>
            <a:off x="1651099" y="1799999"/>
            <a:ext cx="4758999" cy="48660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200"/>
              </a:spcBef>
              <a:spcAft>
                <a:spcPts val="0"/>
              </a:spcAft>
              <a:buSzPts val="2000"/>
              <a:buNone/>
            </a:pPr>
            <a:r>
              <a:rPr lang="el-GR" sz="2942" dirty="0"/>
              <a:t>Επιλέξτε το θέμα που σας ενδιαφέρει και αποκτήστε πρόσβαση στη συγκεκριμένη ETA για να κατεβάσετε την εφαρμογή υγείας που θέλετε να χρησιμοποιήσετε.</a:t>
            </a:r>
            <a:endParaRPr sz="2942" dirty="0"/>
          </a:p>
        </p:txBody>
      </p:sp>
    </p:spTree>
    <p:extLst>
      <p:ext uri="{BB962C8B-B14F-4D97-AF65-F5344CB8AC3E}">
        <p14:creationId xmlns:p14="http://schemas.microsoft.com/office/powerpoint/2010/main" val="3985399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5"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9109333" y="2437800"/>
            <a:ext cx="1964267" cy="3699896"/>
          </a:xfrm>
          <a:prstGeom prst="rect">
            <a:avLst/>
          </a:prstGeom>
          <a:noFill/>
          <a:ln>
            <a:noFill/>
          </a:ln>
        </p:spPr>
      </p:pic>
      <p:sp>
        <p:nvSpPr>
          <p:cNvPr id="8" name="Google Shape;256;g2bac31ee941_0_542"/>
          <p:cNvSpPr/>
          <p:nvPr/>
        </p:nvSpPr>
        <p:spPr>
          <a:xfrm>
            <a:off x="612575" y="205515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9" name="Google Shape;257;g2bac31ee941_0_542"/>
          <p:cNvSpPr txBox="1"/>
          <p:nvPr/>
        </p:nvSpPr>
        <p:spPr>
          <a:xfrm>
            <a:off x="789000" y="203760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dirty="0">
                <a:solidFill>
                  <a:srgbClr val="414141"/>
                </a:solidFill>
                <a:latin typeface="Calibri"/>
                <a:ea typeface="Calibri"/>
                <a:cs typeface="Calibri"/>
                <a:sym typeface="Calibri"/>
              </a:rPr>
              <a:t>3</a:t>
            </a:r>
            <a:endParaRPr sz="4000" b="1" i="0" u="none" strike="noStrike" cap="none" dirty="0">
              <a:solidFill>
                <a:srgbClr val="414141"/>
              </a:solidFill>
              <a:latin typeface="Calibri"/>
              <a:ea typeface="Calibri"/>
              <a:cs typeface="Calibri"/>
              <a:sym typeface="Calibri"/>
            </a:endParaRPr>
          </a:p>
        </p:txBody>
      </p:sp>
      <p:sp>
        <p:nvSpPr>
          <p:cNvPr id="2" name="Τίτλος 1">
            <a:extLst>
              <a:ext uri="{FF2B5EF4-FFF2-40B4-BE49-F238E27FC236}">
                <a16:creationId xmlns:a16="http://schemas.microsoft.com/office/drawing/2014/main" id="{1C8E6943-A24D-CA3A-9865-F37B5CF926A1}"/>
              </a:ext>
            </a:extLst>
          </p:cNvPr>
          <p:cNvSpPr>
            <a:spLocks noGrp="1"/>
          </p:cNvSpPr>
          <p:nvPr>
            <p:ph type="title"/>
          </p:nvPr>
        </p:nvSpPr>
        <p:spPr/>
        <p:txBody>
          <a:bodyPr/>
          <a:lstStyle/>
          <a:p>
            <a:r>
              <a:rPr lang="el-GR" dirty="0"/>
              <a:t>Χρήση της πλατφόρμας</a:t>
            </a:r>
          </a:p>
        </p:txBody>
      </p:sp>
      <p:sp>
        <p:nvSpPr>
          <p:cNvPr id="10" name="Google Shape;280;g2bac31ee941_0_617"/>
          <p:cNvSpPr txBox="1">
            <a:spLocks noGrp="1"/>
          </p:cNvSpPr>
          <p:nvPr>
            <p:ph type="body" idx="1"/>
          </p:nvPr>
        </p:nvSpPr>
        <p:spPr>
          <a:xfrm>
            <a:off x="1563250" y="1762050"/>
            <a:ext cx="5852100" cy="48660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1200"/>
              </a:spcBef>
              <a:spcAft>
                <a:spcPts val="0"/>
              </a:spcAft>
              <a:buSzPts val="2200"/>
              <a:buNone/>
            </a:pPr>
            <a:r>
              <a:rPr lang="el-GR" sz="2942" dirty="0">
                <a:solidFill>
                  <a:srgbClr val="000000"/>
                </a:solidFill>
              </a:rPr>
              <a:t>Στη συνέχεια, χρησιμοποιήστε την εφαρμογή ασύγχρονα για μία ή δύο εβδομάδες.</a:t>
            </a:r>
          </a:p>
          <a:p>
            <a:pPr marL="0" lvl="0" indent="0" algn="l" rtl="0">
              <a:lnSpc>
                <a:spcPct val="150000"/>
              </a:lnSpc>
              <a:spcBef>
                <a:spcPts val="1200"/>
              </a:spcBef>
              <a:spcAft>
                <a:spcPts val="0"/>
              </a:spcAft>
              <a:buSzPts val="2200"/>
              <a:buNone/>
            </a:pPr>
            <a:r>
              <a:rPr lang="el-GR" sz="2942" dirty="0">
                <a:solidFill>
                  <a:srgbClr val="000000"/>
                </a:solidFill>
              </a:rPr>
              <a:t>Έπειτα, επιστρέψτε στην πλατφόρμα για να σχολιάσετε την εμπειρία σας μέσω σχολίων ή βίντεο. </a:t>
            </a:r>
            <a:endParaRPr sz="2000" dirty="0"/>
          </a:p>
        </p:txBody>
      </p:sp>
    </p:spTree>
    <p:extLst>
      <p:ext uri="{BB962C8B-B14F-4D97-AF65-F5344CB8AC3E}">
        <p14:creationId xmlns:p14="http://schemas.microsoft.com/office/powerpoint/2010/main" val="3787595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bition abstract concept">
            <a:extLst>
              <a:ext uri="{FF2B5EF4-FFF2-40B4-BE49-F238E27FC236}">
                <a16:creationId xmlns:a16="http://schemas.microsoft.com/office/drawing/2014/main" id="{6A8B8681-EEFD-39A7-7953-B61CD9ADB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000" dirty="0">
                <a:solidFill>
                  <a:srgbClr val="C01E24"/>
                </a:solidFill>
              </a:rPr>
              <a:t>1.2.2</a:t>
            </a:r>
            <a:r>
              <a:rPr lang="en-US" altLang="el-GR" dirty="0"/>
              <a:t/>
            </a:r>
            <a:br>
              <a:rPr lang="en-US" altLang="el-GR" dirty="0"/>
            </a:br>
            <a:r>
              <a:rPr lang="el-GR" altLang="el-GR" dirty="0">
                <a:solidFill>
                  <a:srgbClr val="C01E24"/>
                </a:solidFill>
              </a:rPr>
              <a:t>Εφαρμογή σε πραγματικές συνθήκες των στόχων </a:t>
            </a:r>
            <a:r>
              <a:rPr lang="en-US" altLang="el-GR" dirty="0">
                <a:solidFill>
                  <a:srgbClr val="C01E24"/>
                </a:solidFill>
              </a:rPr>
              <a:t>SMART</a:t>
            </a:r>
            <a:endParaRPr lang="el-GR" dirty="0">
              <a:solidFill>
                <a:srgbClr val="C01E24"/>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a:bodyPr>
          <a:lstStyle/>
          <a:p>
            <a:pPr>
              <a:buFont typeface="Wingdings" panose="05000000000000000000" pitchFamily="2" charset="2"/>
              <a:buChar char="§"/>
            </a:pPr>
            <a:r>
              <a:rPr lang="el-GR" sz="2400" dirty="0">
                <a:latin typeface="Calibri" panose="020F0502020204030204" pitchFamily="34" charset="0"/>
                <a:cs typeface="Calibri" panose="020F0502020204030204" pitchFamily="34" charset="0"/>
              </a:rPr>
              <a:t>Ας </a:t>
            </a:r>
            <a:r>
              <a:rPr lang="el-GR" sz="2400" dirty="0" smtClean="0">
                <a:latin typeface="Calibri" panose="020F0502020204030204" pitchFamily="34" charset="0"/>
                <a:cs typeface="Calibri" panose="020F0502020204030204" pitchFamily="34" charset="0"/>
              </a:rPr>
              <a:t>δούμε </a:t>
            </a:r>
            <a:r>
              <a:rPr lang="el-GR" sz="2400" dirty="0">
                <a:latin typeface="Calibri" panose="020F0502020204030204" pitchFamily="34" charset="0"/>
                <a:cs typeface="Calibri" panose="020F0502020204030204" pitchFamily="34" charset="0"/>
              </a:rPr>
              <a:t>κάποια πιθανά σενάρια!</a:t>
            </a:r>
            <a:endParaRPr lang="el-GR" sz="20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D82B5C7-E9AD-18B3-C069-8F0A31CE6051}"/>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Σχεδιασμένο από </a:t>
            </a:r>
            <a:r>
              <a:rPr lang="en-US" sz="1200" dirty="0" err="1">
                <a:hlinkClick r:id="rId4"/>
              </a:rPr>
              <a:t>Freepik</a:t>
            </a:r>
            <a:endParaRPr lang="el-GR" sz="1200" dirty="0"/>
          </a:p>
        </p:txBody>
      </p:sp>
    </p:spTree>
    <p:extLst>
      <p:ext uri="{BB962C8B-B14F-4D97-AF65-F5344CB8AC3E}">
        <p14:creationId xmlns:p14="http://schemas.microsoft.com/office/powerpoint/2010/main" val="40597774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1 2 Experiential training session IZ"/>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RdNp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NF02l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0XTa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NF02l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NF02l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NF02l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DRdNpYFQaV5GsAAABvAAAAHAAAAHVuaXZlcnNhbC9sb2NhbF9zZXR0aW5ncy54bWwNyrEKwkAMANC9XxEySB3Uugn2rpujCK0fENogB7mk9ELRv/e2N7x++GaBnbeSTANezx0C62xL0k/A9/Q43RCKky4kphxQDWGITS82k4zsXmOBVejH28S5wvlJuc4XqbOkAu1B/B6PeInNH1BLAwQUAAIACADRdNpY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DRdNpYOp3ncEsAAABrAAAAGwAAAHVuaXZlcnNhbC91bml2ZXJzYWwucG5nLnhtbLOxr8jNUShLLSrOzM+zVTLUM1Cyt+PlsikoSi3LTC1XqACKAQUhQEmhEsg1QnDLM1NKMoBCBhYWCMGM1Mz0jBJbJQtDM7igPtBMAFBLAQIAABQAAgAIAKl+UE82YVgCRwMAAOEJAAAUAAAAAAAAAAEAAAAAAAAAAAB1bml2ZXJzYWwvcGxheWVyLnhtbFBLAQIAABQAAgAIANF02li1N/SoHAUAAOETAAAdAAAAAAAAAAEAAAAAAHkDAAB1bml2ZXJzYWwvY29tbW9uX21lc3NhZ2VzLmxuZ1BLAQIAABQAAgAIANF02lgVHmAbowAAAH8BAAAuAAAAAAAAAAEAAAAAANAIAAB1bml2ZXJzYWwvcGxheWJhY2tfYW5kX25hdmlnYXRpb25fc2V0dGluZ3MueG1sUEsBAgAAFAACAAgA0XTaWHRJNR88BAAADBUAACcAAAAAAAAAAQAAAAAAvwkAAHVuaXZlcnNhbC9mbGFzaF9wdWJsaXNoaW5nX3NldHRpbmdzLnhtbFBLAQIAABQAAgAIANF02lg3i4dqewMAAKwMAAAhAAAAAAAAAAEAAAAAAEAOAAB1bml2ZXJzYWwvZmxhc2hfc2tpbl9zZXR0aW5ncy54bWxQSwECAAAUAAIACADRdNpYpq9WIzYEAACWFAAAJgAAAAAAAAABAAAAAAD6EQAAdW5pdmVyc2FsL2h0bWxfcHVibGlzaGluZ19zZXR0aW5ncy54bWxQSwECAAAUAAIACADRdNpYJg9+6LABAABvBgAAHwAAAAAAAAABAAAAAAB0FgAAdW5pdmVyc2FsL2h0bWxfc2tpbl9zZXR0aW5ncy5qc1BLAQIAABQAAgAIANF02lgVBpXkawAAAG8AAAAcAAAAAAAAAAEAAAAAAGEYAAB1bml2ZXJzYWwvbG9jYWxfc2V0dGluZ3MueG1sUEsBAgAAFAACAAgA0XTaWPV0pn6tEQAAqzkAABcAAAAAAAAAAAAAAAAABhkAAHVuaXZlcnNhbC91bml2ZXJzYWwucG5nUEsBAgAAFAACAAgA0XTaWDqd53BLAAAAawAAABsAAAAAAAAAAQAAAAAA6CoAAHVuaXZlcnNhbC91bml2ZXJzYWwucG5nLnhtbFBLBQYAAAAACgAKAAYDAABsKwAAAAA="/>
  <p:tag name="ISPRING_LMS_API_VERSION" val="SCORM 1.2"/>
  <p:tag name="ISPRING_ULTRA_SCORM_COURSE_ID" val="0E1F8B05-C340-49B2-A564-CB07976C6A14"/>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L\\Greek\\Greek\\ETA 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ETA 1 2 Experiential training session IZ"/>
  <p:tag name="ISPRING_FIRST_PUBLISH" val="1"/>
  <p:tag name="ISPRING_SCORM_RATE_QUIZZES" val="0"/>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569</TotalTime>
  <Words>927</Words>
  <Application>Microsoft Office PowerPoint</Application>
  <PresentationFormat>Ευρεία οθόνη</PresentationFormat>
  <Paragraphs>121</Paragraphs>
  <Slides>17</Slides>
  <Notes>17</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17</vt:i4>
      </vt:variant>
    </vt:vector>
  </HeadingPairs>
  <TitlesOfParts>
    <vt:vector size="30" baseType="lpstr">
      <vt:lpstr>Arial</vt:lpstr>
      <vt:lpstr>Gill Sans Nova</vt:lpstr>
      <vt:lpstr>MS PGothic</vt:lpstr>
      <vt:lpstr>Impact</vt:lpstr>
      <vt:lpstr>Wingdings</vt:lpstr>
      <vt:lpstr>Roboto</vt:lpstr>
      <vt:lpstr>Aptos</vt:lpstr>
      <vt:lpstr>Noto Sans Symbols</vt:lpstr>
      <vt:lpstr>Adobe Gothic Std B</vt:lpstr>
      <vt:lpstr>Calibri</vt:lpstr>
      <vt:lpstr>Calibri Light</vt:lpstr>
      <vt:lpstr>Gill Sans</vt:lpstr>
      <vt:lpstr>Θέμα του Office</vt:lpstr>
      <vt:lpstr>Παρουσίαση του PowerPoint</vt:lpstr>
      <vt:lpstr>Εταίροι</vt:lpstr>
      <vt:lpstr>Συνεδρία Βιωματικής Κατάρτισης: Περιεχόμενα</vt:lpstr>
      <vt:lpstr>Στόχοι</vt:lpstr>
      <vt:lpstr>1.2.1 Διαδραστική Δραστηριότητα Πρόκλησης Υγείας</vt:lpstr>
      <vt:lpstr>Πρόσβαση στην πλατφόρμα Mig-Health Apps</vt:lpstr>
      <vt:lpstr>Επιλέξτε το θέμα/ την ETA</vt:lpstr>
      <vt:lpstr>Χρήση της πλατφόρμας</vt:lpstr>
      <vt:lpstr>1.2.2 Εφαρμογή σε πραγματικές συνθήκες των στόχων SMART</vt:lpstr>
      <vt:lpstr>Σενάριο 1</vt:lpstr>
      <vt:lpstr>Σενάριο 2</vt:lpstr>
      <vt:lpstr>Σενάριο 3 </vt:lpstr>
      <vt:lpstr>1.2.3 Σχεδιασμός δράσεων και καθορισμός στόχων για την υγεία σας</vt:lpstr>
      <vt:lpstr>Σχεδιασμός δράσεων και καθορισμός στόχων  </vt:lpstr>
      <vt:lpstr>Σχεδιασμός δράσεων και καθορισμός στόχων </vt:lpstr>
      <vt:lpstr>Σχεδιασμός δράσεων και καθορισμός στόχων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1 2 Experiential training session IZ</dc:title>
  <dc:creator>pantelis bbalaouras</dc:creator>
  <cp:keywords>, docId:4BBB8C6E77F85ACB4AE229FD6441F691</cp:keywords>
  <cp:lastModifiedBy>pantelis</cp:lastModifiedBy>
  <cp:revision>49</cp:revision>
  <dcterms:created xsi:type="dcterms:W3CDTF">2020-06-02T13:31:56Z</dcterms:created>
  <dcterms:modified xsi:type="dcterms:W3CDTF">2024-06-26T11:48:28Z</dcterms:modified>
</cp:coreProperties>
</file>