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36" r:id="rId2"/>
    <p:sldId id="417" r:id="rId3"/>
    <p:sldId id="545" r:id="rId4"/>
    <p:sldId id="602" r:id="rId5"/>
    <p:sldId id="535" r:id="rId6"/>
    <p:sldId id="261" r:id="rId7"/>
    <p:sldId id="599" r:id="rId8"/>
    <p:sldId id="600" r:id="rId9"/>
    <p:sldId id="264" r:id="rId10"/>
    <p:sldId id="265" r:id="rId11"/>
    <p:sldId id="266" r:id="rId12"/>
    <p:sldId id="267" r:id="rId13"/>
    <p:sldId id="268" r:id="rId14"/>
    <p:sldId id="269" r:id="rId15"/>
    <p:sldId id="270" r:id="rId16"/>
    <p:sldId id="271" r:id="rId17"/>
    <p:sldId id="272" r:id="rId18"/>
    <p:sldId id="438" r:id="rId19"/>
    <p:sldId id="598" r:id="rId20"/>
    <p:sldId id="275" r:id="rId21"/>
    <p:sldId id="276" r:id="rId22"/>
    <p:sldId id="277" r:id="rId23"/>
    <p:sldId id="278" r:id="rId24"/>
    <p:sldId id="279" r:id="rId25"/>
    <p:sldId id="280" r:id="rId26"/>
    <p:sldId id="281" r:id="rId27"/>
    <p:sldId id="601" r:id="rId28"/>
    <p:sldId id="404" r:id="rId29"/>
  </p:sldIdLst>
  <p:sldSz cx="12192000" cy="6858000"/>
  <p:notesSz cx="6858000" cy="9144000"/>
  <p:custDataLst>
    <p:tags r:id="rId3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E0E5"/>
    <a:srgbClr val="FF3399"/>
    <a:srgbClr val="9933FF"/>
    <a:srgbClr val="ED7D31"/>
    <a:srgbClr val="F8F8F8"/>
    <a:srgbClr val="203864"/>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C4E5CC-544E-4B6A-B189-3CD705B27CF8}" v="1" dt="2024-05-08T16:03:24.07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71" autoAdjust="0"/>
  </p:normalViewPr>
  <p:slideViewPr>
    <p:cSldViewPr snapToGrid="0">
      <p:cViewPr varScale="1">
        <p:scale>
          <a:sx n="77" d="100"/>
          <a:sy n="77" d="100"/>
        </p:scale>
        <p:origin x="108" y="3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08725C15-0680-4CB5-B5D0-51E7F637E8F0}"/>
    <pc:docChg chg="undo custSel modSld modMainMaster">
      <pc:chgData name="pantelis balaouras" userId="25e8755020fc1734" providerId="LiveId" clId="{08725C15-0680-4CB5-B5D0-51E7F637E8F0}" dt="2024-04-29T10:49:47.193" v="93" actId="20577"/>
      <pc:docMkLst>
        <pc:docMk/>
      </pc:docMkLst>
      <pc:sldChg chg="modSp mod">
        <pc:chgData name="pantelis balaouras" userId="25e8755020fc1734" providerId="LiveId" clId="{08725C15-0680-4CB5-B5D0-51E7F637E8F0}" dt="2024-04-29T10:37:30.575" v="10" actId="20577"/>
        <pc:sldMkLst>
          <pc:docMk/>
          <pc:sldMk cId="616025265" sldId="261"/>
        </pc:sldMkLst>
        <pc:spChg chg="mod">
          <ac:chgData name="pantelis balaouras" userId="25e8755020fc1734" providerId="LiveId" clId="{08725C15-0680-4CB5-B5D0-51E7F637E8F0}" dt="2024-04-29T10:37:30.575" v="10" actId="20577"/>
          <ac:spMkLst>
            <pc:docMk/>
            <pc:sldMk cId="616025265" sldId="261"/>
            <ac:spMk id="4" creationId="{E47D0821-8573-4002-9B33-F43C68A1D403}"/>
          </ac:spMkLst>
        </pc:spChg>
      </pc:sldChg>
      <pc:sldChg chg="addSp delSp modSp">
        <pc:chgData name="pantelis balaouras" userId="25e8755020fc1734" providerId="LiveId" clId="{08725C15-0680-4CB5-B5D0-51E7F637E8F0}" dt="2024-04-28T19:56:33.227" v="2"/>
        <pc:sldMkLst>
          <pc:docMk/>
          <pc:sldMk cId="1915799683" sldId="404"/>
        </pc:sldMkLst>
        <pc:picChg chg="add mod">
          <ac:chgData name="pantelis balaouras" userId="25e8755020fc1734" providerId="LiveId" clId="{08725C15-0680-4CB5-B5D0-51E7F637E8F0}" dt="2024-04-28T19:56:33.227" v="2"/>
          <ac:picMkLst>
            <pc:docMk/>
            <pc:sldMk cId="1915799683" sldId="404"/>
            <ac:picMk id="3" creationId="{44ADA4B3-6C40-F696-3962-406A24EF1D51}"/>
          </ac:picMkLst>
        </pc:picChg>
        <pc:picChg chg="del mod">
          <ac:chgData name="pantelis balaouras" userId="25e8755020fc1734" providerId="LiveId" clId="{08725C15-0680-4CB5-B5D0-51E7F637E8F0}" dt="2024-04-28T19:56:32.536" v="1" actId="478"/>
          <ac:picMkLst>
            <pc:docMk/>
            <pc:sldMk cId="1915799683" sldId="404"/>
            <ac:picMk id="2050" creationId="{2AB980B0-03D2-2E64-6760-C23D435A121F}"/>
          </ac:picMkLst>
        </pc:picChg>
      </pc:sldChg>
      <pc:sldChg chg="modSp mod">
        <pc:chgData name="pantelis balaouras" userId="25e8755020fc1734" providerId="LiveId" clId="{08725C15-0680-4CB5-B5D0-51E7F637E8F0}" dt="2024-04-29T10:37:11.644" v="8" actId="20577"/>
        <pc:sldMkLst>
          <pc:docMk/>
          <pc:sldMk cId="319560736" sldId="436"/>
        </pc:sldMkLst>
        <pc:spChg chg="mod">
          <ac:chgData name="pantelis balaouras" userId="25e8755020fc1734" providerId="LiveId" clId="{08725C15-0680-4CB5-B5D0-51E7F637E8F0}" dt="2024-04-29T10:37:11.644" v="8" actId="20577"/>
          <ac:spMkLst>
            <pc:docMk/>
            <pc:sldMk cId="319560736" sldId="436"/>
            <ac:spMk id="4" creationId="{122BC770-408C-50C8-126F-18790E99F2CB}"/>
          </ac:spMkLst>
        </pc:spChg>
      </pc:sldChg>
      <pc:sldChg chg="modSp mod">
        <pc:chgData name="pantelis balaouras" userId="25e8755020fc1734" providerId="LiveId" clId="{08725C15-0680-4CB5-B5D0-51E7F637E8F0}" dt="2024-04-29T10:43:41.854" v="30" actId="20577"/>
        <pc:sldMkLst>
          <pc:docMk/>
          <pc:sldMk cId="2140994750" sldId="437"/>
        </pc:sldMkLst>
        <pc:spChg chg="mod">
          <ac:chgData name="pantelis balaouras" userId="25e8755020fc1734" providerId="LiveId" clId="{08725C15-0680-4CB5-B5D0-51E7F637E8F0}" dt="2024-04-29T10:43:41.854" v="30" actId="20577"/>
          <ac:spMkLst>
            <pc:docMk/>
            <pc:sldMk cId="2140994750" sldId="437"/>
            <ac:spMk id="4" creationId="{E47D0821-8573-4002-9B33-F43C68A1D403}"/>
          </ac:spMkLst>
        </pc:spChg>
      </pc:sldChg>
      <pc:sldChg chg="modSp mod">
        <pc:chgData name="pantelis balaouras" userId="25e8755020fc1734" providerId="LiveId" clId="{08725C15-0680-4CB5-B5D0-51E7F637E8F0}" dt="2024-04-29T10:44:35.026" v="42" actId="20577"/>
        <pc:sldMkLst>
          <pc:docMk/>
          <pc:sldMk cId="750286666" sldId="438"/>
        </pc:sldMkLst>
        <pc:spChg chg="mod">
          <ac:chgData name="pantelis balaouras" userId="25e8755020fc1734" providerId="LiveId" clId="{08725C15-0680-4CB5-B5D0-51E7F637E8F0}" dt="2024-04-29T10:44:35.026" v="42" actId="20577"/>
          <ac:spMkLst>
            <pc:docMk/>
            <pc:sldMk cId="750286666" sldId="438"/>
            <ac:spMk id="4" creationId="{E47D0821-8573-4002-9B33-F43C68A1D403}"/>
          </ac:spMkLst>
        </pc:spChg>
      </pc:sldChg>
      <pc:sldChg chg="addSp delSp modSp mod">
        <pc:chgData name="pantelis balaouras" userId="25e8755020fc1734" providerId="LiveId" clId="{08725C15-0680-4CB5-B5D0-51E7F637E8F0}" dt="2024-04-29T10:43:14.646" v="18"/>
        <pc:sldMkLst>
          <pc:docMk/>
          <pc:sldMk cId="3038715148" sldId="442"/>
        </pc:sldMkLst>
        <pc:spChg chg="add mod">
          <ac:chgData name="pantelis balaouras" userId="25e8755020fc1734" providerId="LiveId" clId="{08725C15-0680-4CB5-B5D0-51E7F637E8F0}" dt="2024-04-29T10:43:14.646" v="18"/>
          <ac:spMkLst>
            <pc:docMk/>
            <pc:sldMk cId="3038715148" sldId="442"/>
            <ac:spMk id="2" creationId="{29D71A88-82EF-A436-7FDE-40779D2F7351}"/>
          </ac:spMkLst>
        </pc:spChg>
        <pc:spChg chg="del">
          <ac:chgData name="pantelis balaouras" userId="25e8755020fc1734" providerId="LiveId" clId="{08725C15-0680-4CB5-B5D0-51E7F637E8F0}" dt="2024-04-29T10:43:14.083" v="17" actId="478"/>
          <ac:spMkLst>
            <pc:docMk/>
            <pc:sldMk cId="3038715148" sldId="442"/>
            <ac:spMk id="10" creationId="{C0DFA73F-FDC8-497A-8912-CA8C28C95043}"/>
          </ac:spMkLst>
        </pc:spChg>
      </pc:sldChg>
      <pc:sldChg chg="addSp delSp modSp mod">
        <pc:chgData name="pantelis balaouras" userId="25e8755020fc1734" providerId="LiveId" clId="{08725C15-0680-4CB5-B5D0-51E7F637E8F0}" dt="2024-04-29T10:43:27.958" v="24"/>
        <pc:sldMkLst>
          <pc:docMk/>
          <pc:sldMk cId="1250625190" sldId="446"/>
        </pc:sldMkLst>
        <pc:spChg chg="add mod">
          <ac:chgData name="pantelis balaouras" userId="25e8755020fc1734" providerId="LiveId" clId="{08725C15-0680-4CB5-B5D0-51E7F637E8F0}" dt="2024-04-29T10:43:27.958" v="24"/>
          <ac:spMkLst>
            <pc:docMk/>
            <pc:sldMk cId="1250625190" sldId="446"/>
            <ac:spMk id="6" creationId="{2D411EE8-53FA-329D-054C-118228397622}"/>
          </ac:spMkLst>
        </pc:spChg>
        <pc:spChg chg="del">
          <ac:chgData name="pantelis balaouras" userId="25e8755020fc1734" providerId="LiveId" clId="{08725C15-0680-4CB5-B5D0-51E7F637E8F0}" dt="2024-04-29T10:43:27.379" v="23" actId="478"/>
          <ac:spMkLst>
            <pc:docMk/>
            <pc:sldMk cId="1250625190" sldId="446"/>
            <ac:spMk id="7" creationId="{C0DFA73F-FDC8-497A-8912-CA8C28C95043}"/>
          </ac:spMkLst>
        </pc:spChg>
      </pc:sldChg>
      <pc:sldChg chg="addSp delSp modSp mod">
        <pc:chgData name="pantelis balaouras" userId="25e8755020fc1734" providerId="LiveId" clId="{08725C15-0680-4CB5-B5D0-51E7F637E8F0}" dt="2024-04-29T10:43:32.071" v="26"/>
        <pc:sldMkLst>
          <pc:docMk/>
          <pc:sldMk cId="568782003" sldId="464"/>
        </pc:sldMkLst>
        <pc:spChg chg="add mod">
          <ac:chgData name="pantelis balaouras" userId="25e8755020fc1734" providerId="LiveId" clId="{08725C15-0680-4CB5-B5D0-51E7F637E8F0}" dt="2024-04-29T10:43:32.071" v="26"/>
          <ac:spMkLst>
            <pc:docMk/>
            <pc:sldMk cId="568782003" sldId="464"/>
            <ac:spMk id="2" creationId="{ED887F24-640B-CFEE-9620-A4D4E6AE335C}"/>
          </ac:spMkLst>
        </pc:spChg>
        <pc:spChg chg="del">
          <ac:chgData name="pantelis balaouras" userId="25e8755020fc1734" providerId="LiveId" clId="{08725C15-0680-4CB5-B5D0-51E7F637E8F0}" dt="2024-04-29T10:43:31.570" v="25" actId="478"/>
          <ac:spMkLst>
            <pc:docMk/>
            <pc:sldMk cId="568782003" sldId="464"/>
            <ac:spMk id="10" creationId="{C0DFA73F-FDC8-497A-8912-CA8C28C95043}"/>
          </ac:spMkLst>
        </pc:spChg>
      </pc:sldChg>
      <pc:sldChg chg="modSp mod">
        <pc:chgData name="pantelis balaouras" userId="25e8755020fc1734" providerId="LiveId" clId="{08725C15-0680-4CB5-B5D0-51E7F637E8F0}" dt="2024-04-29T10:43:47.186" v="32" actId="20577"/>
        <pc:sldMkLst>
          <pc:docMk/>
          <pc:sldMk cId="4036588873" sldId="467"/>
        </pc:sldMkLst>
        <pc:spChg chg="mod">
          <ac:chgData name="pantelis balaouras" userId="25e8755020fc1734" providerId="LiveId" clId="{08725C15-0680-4CB5-B5D0-51E7F637E8F0}" dt="2024-04-29T10:43:47.186" v="32" actId="20577"/>
          <ac:spMkLst>
            <pc:docMk/>
            <pc:sldMk cId="4036588873" sldId="467"/>
            <ac:spMk id="10" creationId="{C0DFA73F-FDC8-497A-8912-CA8C28C95043}"/>
          </ac:spMkLst>
        </pc:spChg>
      </pc:sldChg>
      <pc:sldChg chg="modSp mod">
        <pc:chgData name="pantelis balaouras" userId="25e8755020fc1734" providerId="LiveId" clId="{08725C15-0680-4CB5-B5D0-51E7F637E8F0}" dt="2024-04-29T10:44:46.794" v="45" actId="14100"/>
        <pc:sldMkLst>
          <pc:docMk/>
          <pc:sldMk cId="319678960" sldId="487"/>
        </pc:sldMkLst>
        <pc:spChg chg="mod">
          <ac:chgData name="pantelis balaouras" userId="25e8755020fc1734" providerId="LiveId" clId="{08725C15-0680-4CB5-B5D0-51E7F637E8F0}" dt="2024-04-29T10:44:46.794" v="45" actId="14100"/>
          <ac:spMkLst>
            <pc:docMk/>
            <pc:sldMk cId="319678960" sldId="487"/>
            <ac:spMk id="10" creationId="{C0DFA73F-FDC8-497A-8912-CA8C28C95043}"/>
          </ac:spMkLst>
        </pc:spChg>
      </pc:sldChg>
      <pc:sldChg chg="addSp delSp modSp mod">
        <pc:chgData name="pantelis balaouras" userId="25e8755020fc1734" providerId="LiveId" clId="{08725C15-0680-4CB5-B5D0-51E7F637E8F0}" dt="2024-04-29T10:44:57.581" v="49"/>
        <pc:sldMkLst>
          <pc:docMk/>
          <pc:sldMk cId="2177129853" sldId="488"/>
        </pc:sldMkLst>
        <pc:spChg chg="add mod">
          <ac:chgData name="pantelis balaouras" userId="25e8755020fc1734" providerId="LiveId" clId="{08725C15-0680-4CB5-B5D0-51E7F637E8F0}" dt="2024-04-29T10:44:57.581" v="49"/>
          <ac:spMkLst>
            <pc:docMk/>
            <pc:sldMk cId="2177129853" sldId="488"/>
            <ac:spMk id="2" creationId="{8C84ACDB-9030-7B4A-5EBD-2BEA8CFBEA08}"/>
          </ac:spMkLst>
        </pc:spChg>
        <pc:spChg chg="del">
          <ac:chgData name="pantelis balaouras" userId="25e8755020fc1734" providerId="LiveId" clId="{08725C15-0680-4CB5-B5D0-51E7F637E8F0}" dt="2024-04-29T10:44:57.060" v="48" actId="478"/>
          <ac:spMkLst>
            <pc:docMk/>
            <pc:sldMk cId="2177129853" sldId="488"/>
            <ac:spMk id="10" creationId="{C0DFA73F-FDC8-497A-8912-CA8C28C95043}"/>
          </ac:spMkLst>
        </pc:spChg>
      </pc:sldChg>
      <pc:sldChg chg="modSp mod">
        <pc:chgData name="pantelis balaouras" userId="25e8755020fc1734" providerId="LiveId" clId="{08725C15-0680-4CB5-B5D0-51E7F637E8F0}" dt="2024-04-29T10:46:18.576" v="70" actId="20577"/>
        <pc:sldMkLst>
          <pc:docMk/>
          <pc:sldMk cId="4101063229" sldId="495"/>
        </pc:sldMkLst>
        <pc:spChg chg="mod">
          <ac:chgData name="pantelis balaouras" userId="25e8755020fc1734" providerId="LiveId" clId="{08725C15-0680-4CB5-B5D0-51E7F637E8F0}" dt="2024-04-29T10:46:18.576" v="70" actId="20577"/>
          <ac:spMkLst>
            <pc:docMk/>
            <pc:sldMk cId="4101063229" sldId="495"/>
            <ac:spMk id="4" creationId="{E47D0821-8573-4002-9B33-F43C68A1D403}"/>
          </ac:spMkLst>
        </pc:spChg>
      </pc:sldChg>
      <pc:sldChg chg="addSp delSp modSp mod">
        <pc:chgData name="pantelis balaouras" userId="25e8755020fc1734" providerId="LiveId" clId="{08725C15-0680-4CB5-B5D0-51E7F637E8F0}" dt="2024-04-29T10:48:11.145" v="76"/>
        <pc:sldMkLst>
          <pc:docMk/>
          <pc:sldMk cId="1642333540" sldId="501"/>
        </pc:sldMkLst>
        <pc:spChg chg="add mod">
          <ac:chgData name="pantelis balaouras" userId="25e8755020fc1734" providerId="LiveId" clId="{08725C15-0680-4CB5-B5D0-51E7F637E8F0}" dt="2024-04-29T10:48:11.145" v="76"/>
          <ac:spMkLst>
            <pc:docMk/>
            <pc:sldMk cId="1642333540" sldId="501"/>
            <ac:spMk id="3" creationId="{E885C60D-B390-78FF-3F9A-FE0FE95C523A}"/>
          </ac:spMkLst>
        </pc:spChg>
        <pc:spChg chg="del">
          <ac:chgData name="pantelis balaouras" userId="25e8755020fc1734" providerId="LiveId" clId="{08725C15-0680-4CB5-B5D0-51E7F637E8F0}" dt="2024-04-29T10:48:10.615" v="75" actId="478"/>
          <ac:spMkLst>
            <pc:docMk/>
            <pc:sldMk cId="1642333540" sldId="501"/>
            <ac:spMk id="7" creationId="{C0DFA73F-FDC8-497A-8912-CA8C28C95043}"/>
          </ac:spMkLst>
        </pc:spChg>
      </pc:sldChg>
      <pc:sldChg chg="modSp mod">
        <pc:chgData name="pantelis balaouras" userId="25e8755020fc1734" providerId="LiveId" clId="{08725C15-0680-4CB5-B5D0-51E7F637E8F0}" dt="2024-04-29T10:48:06.262" v="74" actId="1076"/>
        <pc:sldMkLst>
          <pc:docMk/>
          <pc:sldMk cId="3572779126" sldId="502"/>
        </pc:sldMkLst>
        <pc:spChg chg="mod">
          <ac:chgData name="pantelis balaouras" userId="25e8755020fc1734" providerId="LiveId" clId="{08725C15-0680-4CB5-B5D0-51E7F637E8F0}" dt="2024-04-29T10:48:06.262" v="74" actId="1076"/>
          <ac:spMkLst>
            <pc:docMk/>
            <pc:sldMk cId="3572779126" sldId="502"/>
            <ac:spMk id="10" creationId="{C0DFA73F-FDC8-497A-8912-CA8C28C95043}"/>
          </ac:spMkLst>
        </pc:spChg>
      </pc:sldChg>
      <pc:sldChg chg="addSp delSp modSp mod">
        <pc:chgData name="pantelis balaouras" userId="25e8755020fc1734" providerId="LiveId" clId="{08725C15-0680-4CB5-B5D0-51E7F637E8F0}" dt="2024-04-29T10:48:15.724" v="78"/>
        <pc:sldMkLst>
          <pc:docMk/>
          <pc:sldMk cId="796788791" sldId="504"/>
        </pc:sldMkLst>
        <pc:spChg chg="add mod">
          <ac:chgData name="pantelis balaouras" userId="25e8755020fc1734" providerId="LiveId" clId="{08725C15-0680-4CB5-B5D0-51E7F637E8F0}" dt="2024-04-29T10:48:15.724" v="78"/>
          <ac:spMkLst>
            <pc:docMk/>
            <pc:sldMk cId="796788791" sldId="504"/>
            <ac:spMk id="3" creationId="{C2FD13F9-2C17-88B7-BD0E-D458BB84001D}"/>
          </ac:spMkLst>
        </pc:spChg>
        <pc:spChg chg="del">
          <ac:chgData name="pantelis balaouras" userId="25e8755020fc1734" providerId="LiveId" clId="{08725C15-0680-4CB5-B5D0-51E7F637E8F0}" dt="2024-04-29T10:48:15.238" v="77" actId="478"/>
          <ac:spMkLst>
            <pc:docMk/>
            <pc:sldMk cId="796788791" sldId="504"/>
            <ac:spMk id="10" creationId="{C0DFA73F-FDC8-497A-8912-CA8C28C95043}"/>
          </ac:spMkLst>
        </pc:spChg>
      </pc:sldChg>
      <pc:sldChg chg="modSp mod">
        <pc:chgData name="pantelis balaouras" userId="25e8755020fc1734" providerId="LiveId" clId="{08725C15-0680-4CB5-B5D0-51E7F637E8F0}" dt="2024-04-29T10:48:42.359" v="84" actId="20577"/>
        <pc:sldMkLst>
          <pc:docMk/>
          <pc:sldMk cId="886959175" sldId="524"/>
        </pc:sldMkLst>
        <pc:spChg chg="mod">
          <ac:chgData name="pantelis balaouras" userId="25e8755020fc1734" providerId="LiveId" clId="{08725C15-0680-4CB5-B5D0-51E7F637E8F0}" dt="2024-04-29T10:48:42.359" v="84" actId="20577"/>
          <ac:spMkLst>
            <pc:docMk/>
            <pc:sldMk cId="886959175" sldId="524"/>
            <ac:spMk id="4" creationId="{E47D0821-8573-4002-9B33-F43C68A1D403}"/>
          </ac:spMkLst>
        </pc:spChg>
      </pc:sldChg>
      <pc:sldChg chg="modSp mod">
        <pc:chgData name="pantelis balaouras" userId="25e8755020fc1734" providerId="LiveId" clId="{08725C15-0680-4CB5-B5D0-51E7F637E8F0}" dt="2024-04-29T10:48:53.953" v="87" actId="14100"/>
        <pc:sldMkLst>
          <pc:docMk/>
          <pc:sldMk cId="422675489" sldId="532"/>
        </pc:sldMkLst>
        <pc:spChg chg="mod">
          <ac:chgData name="pantelis balaouras" userId="25e8755020fc1734" providerId="LiveId" clId="{08725C15-0680-4CB5-B5D0-51E7F637E8F0}" dt="2024-04-29T10:48:53.953" v="87" actId="14100"/>
          <ac:spMkLst>
            <pc:docMk/>
            <pc:sldMk cId="422675489" sldId="532"/>
            <ac:spMk id="9" creationId="{C0DFA73F-FDC8-497A-8912-CA8C28C95043}"/>
          </ac:spMkLst>
        </pc:spChg>
      </pc:sldChg>
      <pc:sldChg chg="modSp mod">
        <pc:chgData name="pantelis balaouras" userId="25e8755020fc1734" providerId="LiveId" clId="{08725C15-0680-4CB5-B5D0-51E7F637E8F0}" dt="2024-04-29T10:45:32.933" v="61" actId="20577"/>
        <pc:sldMkLst>
          <pc:docMk/>
          <pc:sldMk cId="358170688" sldId="536"/>
        </pc:sldMkLst>
        <pc:spChg chg="mod">
          <ac:chgData name="pantelis balaouras" userId="25e8755020fc1734" providerId="LiveId" clId="{08725C15-0680-4CB5-B5D0-51E7F637E8F0}" dt="2024-04-29T10:45:32.933" v="61" actId="20577"/>
          <ac:spMkLst>
            <pc:docMk/>
            <pc:sldMk cId="358170688" sldId="536"/>
            <ac:spMk id="4" creationId="{E47D0821-8573-4002-9B33-F43C68A1D403}"/>
          </ac:spMkLst>
        </pc:spChg>
      </pc:sldChg>
      <pc:sldChg chg="modSp mod">
        <pc:chgData name="pantelis balaouras" userId="25e8755020fc1734" providerId="LiveId" clId="{08725C15-0680-4CB5-B5D0-51E7F637E8F0}" dt="2024-04-29T10:46:09.844" v="68" actId="20577"/>
        <pc:sldMkLst>
          <pc:docMk/>
          <pc:sldMk cId="1662365341" sldId="538"/>
        </pc:sldMkLst>
        <pc:spChg chg="mod">
          <ac:chgData name="pantelis balaouras" userId="25e8755020fc1734" providerId="LiveId" clId="{08725C15-0680-4CB5-B5D0-51E7F637E8F0}" dt="2024-04-29T10:46:09.844" v="68" actId="20577"/>
          <ac:spMkLst>
            <pc:docMk/>
            <pc:sldMk cId="1662365341" sldId="538"/>
            <ac:spMk id="9" creationId="{C0DFA73F-FDC8-497A-8912-CA8C28C95043}"/>
          </ac:spMkLst>
        </pc:spChg>
      </pc:sldChg>
      <pc:sldChg chg="addSp delSp modSp mod">
        <pc:chgData name="pantelis balaouras" userId="25e8755020fc1734" providerId="LiveId" clId="{08725C15-0680-4CB5-B5D0-51E7F637E8F0}" dt="2024-04-29T10:43:35.873" v="28"/>
        <pc:sldMkLst>
          <pc:docMk/>
          <pc:sldMk cId="1983341750" sldId="544"/>
        </pc:sldMkLst>
        <pc:spChg chg="add mod">
          <ac:chgData name="pantelis balaouras" userId="25e8755020fc1734" providerId="LiveId" clId="{08725C15-0680-4CB5-B5D0-51E7F637E8F0}" dt="2024-04-29T10:43:35.873" v="28"/>
          <ac:spMkLst>
            <pc:docMk/>
            <pc:sldMk cId="1983341750" sldId="544"/>
            <ac:spMk id="2" creationId="{4D4258F6-9091-E480-99D9-CFCD9DAF8EF2}"/>
          </ac:spMkLst>
        </pc:spChg>
        <pc:spChg chg="del">
          <ac:chgData name="pantelis balaouras" userId="25e8755020fc1734" providerId="LiveId" clId="{08725C15-0680-4CB5-B5D0-51E7F637E8F0}" dt="2024-04-29T10:43:35.216" v="27" actId="478"/>
          <ac:spMkLst>
            <pc:docMk/>
            <pc:sldMk cId="1983341750" sldId="544"/>
            <ac:spMk id="5" creationId="{C0DFA73F-FDC8-497A-8912-CA8C28C95043}"/>
          </ac:spMkLst>
        </pc:spChg>
      </pc:sldChg>
      <pc:sldChg chg="modSp mod">
        <pc:chgData name="pantelis balaouras" userId="25e8755020fc1734" providerId="LiveId" clId="{08725C15-0680-4CB5-B5D0-51E7F637E8F0}" dt="2024-04-29T10:42:50.866" v="12" actId="20577"/>
        <pc:sldMkLst>
          <pc:docMk/>
          <pc:sldMk cId="1303941817" sldId="546"/>
        </pc:sldMkLst>
        <pc:spChg chg="mod">
          <ac:chgData name="pantelis balaouras" userId="25e8755020fc1734" providerId="LiveId" clId="{08725C15-0680-4CB5-B5D0-51E7F637E8F0}" dt="2024-04-29T10:42:50.866" v="12" actId="20577"/>
          <ac:spMkLst>
            <pc:docMk/>
            <pc:sldMk cId="1303941817" sldId="546"/>
            <ac:spMk id="10" creationId="{C0DFA73F-FDC8-497A-8912-CA8C28C95043}"/>
          </ac:spMkLst>
        </pc:spChg>
      </pc:sldChg>
      <pc:sldChg chg="addSp delSp modSp mod">
        <pc:chgData name="pantelis balaouras" userId="25e8755020fc1734" providerId="LiveId" clId="{08725C15-0680-4CB5-B5D0-51E7F637E8F0}" dt="2024-04-29T10:43:01.997" v="14"/>
        <pc:sldMkLst>
          <pc:docMk/>
          <pc:sldMk cId="3016822936" sldId="547"/>
        </pc:sldMkLst>
        <pc:spChg chg="add mod">
          <ac:chgData name="pantelis balaouras" userId="25e8755020fc1734" providerId="LiveId" clId="{08725C15-0680-4CB5-B5D0-51E7F637E8F0}" dt="2024-04-29T10:43:01.997" v="14"/>
          <ac:spMkLst>
            <pc:docMk/>
            <pc:sldMk cId="3016822936" sldId="547"/>
            <ac:spMk id="2" creationId="{B444A2CB-1F9B-33ED-8EF2-A6787808B0C6}"/>
          </ac:spMkLst>
        </pc:spChg>
        <pc:spChg chg="del">
          <ac:chgData name="pantelis balaouras" userId="25e8755020fc1734" providerId="LiveId" clId="{08725C15-0680-4CB5-B5D0-51E7F637E8F0}" dt="2024-04-29T10:43:01.459" v="13" actId="478"/>
          <ac:spMkLst>
            <pc:docMk/>
            <pc:sldMk cId="3016822936" sldId="547"/>
            <ac:spMk id="10" creationId="{C0DFA73F-FDC8-497A-8912-CA8C28C95043}"/>
          </ac:spMkLst>
        </pc:spChg>
      </pc:sldChg>
      <pc:sldChg chg="addSp delSp modSp mod">
        <pc:chgData name="pantelis balaouras" userId="25e8755020fc1734" providerId="LiveId" clId="{08725C15-0680-4CB5-B5D0-51E7F637E8F0}" dt="2024-04-29T10:43:09.591" v="16"/>
        <pc:sldMkLst>
          <pc:docMk/>
          <pc:sldMk cId="3084505729" sldId="548"/>
        </pc:sldMkLst>
        <pc:spChg chg="add mod">
          <ac:chgData name="pantelis balaouras" userId="25e8755020fc1734" providerId="LiveId" clId="{08725C15-0680-4CB5-B5D0-51E7F637E8F0}" dt="2024-04-29T10:43:09.591" v="16"/>
          <ac:spMkLst>
            <pc:docMk/>
            <pc:sldMk cId="3084505729" sldId="548"/>
            <ac:spMk id="3" creationId="{3BCCCC5B-1A95-B091-D91C-3CD0D43E077B}"/>
          </ac:spMkLst>
        </pc:spChg>
        <pc:spChg chg="del">
          <ac:chgData name="pantelis balaouras" userId="25e8755020fc1734" providerId="LiveId" clId="{08725C15-0680-4CB5-B5D0-51E7F637E8F0}" dt="2024-04-29T10:43:09.024" v="15" actId="478"/>
          <ac:spMkLst>
            <pc:docMk/>
            <pc:sldMk cId="3084505729" sldId="548"/>
            <ac:spMk id="10" creationId="{C0DFA73F-FDC8-497A-8912-CA8C28C95043}"/>
          </ac:spMkLst>
        </pc:spChg>
      </pc:sldChg>
      <pc:sldChg chg="addSp delSp modSp mod">
        <pc:chgData name="pantelis balaouras" userId="25e8755020fc1734" providerId="LiveId" clId="{08725C15-0680-4CB5-B5D0-51E7F637E8F0}" dt="2024-04-29T10:43:18.902" v="20"/>
        <pc:sldMkLst>
          <pc:docMk/>
          <pc:sldMk cId="4216021467" sldId="549"/>
        </pc:sldMkLst>
        <pc:spChg chg="add mod">
          <ac:chgData name="pantelis balaouras" userId="25e8755020fc1734" providerId="LiveId" clId="{08725C15-0680-4CB5-B5D0-51E7F637E8F0}" dt="2024-04-29T10:43:18.902" v="20"/>
          <ac:spMkLst>
            <pc:docMk/>
            <pc:sldMk cId="4216021467" sldId="549"/>
            <ac:spMk id="2" creationId="{841C3484-7AA7-3E89-2ABB-D49FE95A7B7E}"/>
          </ac:spMkLst>
        </pc:spChg>
        <pc:spChg chg="del">
          <ac:chgData name="pantelis balaouras" userId="25e8755020fc1734" providerId="LiveId" clId="{08725C15-0680-4CB5-B5D0-51E7F637E8F0}" dt="2024-04-29T10:43:18.338" v="19" actId="478"/>
          <ac:spMkLst>
            <pc:docMk/>
            <pc:sldMk cId="4216021467" sldId="549"/>
            <ac:spMk id="10" creationId="{C0DFA73F-FDC8-497A-8912-CA8C28C95043}"/>
          </ac:spMkLst>
        </pc:spChg>
      </pc:sldChg>
      <pc:sldChg chg="addSp delSp modSp mod">
        <pc:chgData name="pantelis balaouras" userId="25e8755020fc1734" providerId="LiveId" clId="{08725C15-0680-4CB5-B5D0-51E7F637E8F0}" dt="2024-04-29T10:43:23.260" v="22"/>
        <pc:sldMkLst>
          <pc:docMk/>
          <pc:sldMk cId="2276484800" sldId="550"/>
        </pc:sldMkLst>
        <pc:spChg chg="add mod">
          <ac:chgData name="pantelis balaouras" userId="25e8755020fc1734" providerId="LiveId" clId="{08725C15-0680-4CB5-B5D0-51E7F637E8F0}" dt="2024-04-29T10:43:23.260" v="22"/>
          <ac:spMkLst>
            <pc:docMk/>
            <pc:sldMk cId="2276484800" sldId="550"/>
            <ac:spMk id="3" creationId="{92C1D6E9-5EFC-F191-CA8E-596D74C5F014}"/>
          </ac:spMkLst>
        </pc:spChg>
        <pc:spChg chg="del">
          <ac:chgData name="pantelis balaouras" userId="25e8755020fc1734" providerId="LiveId" clId="{08725C15-0680-4CB5-B5D0-51E7F637E8F0}" dt="2024-04-29T10:43:22.658" v="21" actId="478"/>
          <ac:spMkLst>
            <pc:docMk/>
            <pc:sldMk cId="2276484800" sldId="550"/>
            <ac:spMk id="7" creationId="{C0DFA73F-FDC8-497A-8912-CA8C28C95043}"/>
          </ac:spMkLst>
        </pc:spChg>
      </pc:sldChg>
      <pc:sldChg chg="modSp mod">
        <pc:chgData name="pantelis balaouras" userId="25e8755020fc1734" providerId="LiveId" clId="{08725C15-0680-4CB5-B5D0-51E7F637E8F0}" dt="2024-04-29T10:43:52.628" v="34" actId="20577"/>
        <pc:sldMkLst>
          <pc:docMk/>
          <pc:sldMk cId="1476619147" sldId="553"/>
        </pc:sldMkLst>
        <pc:spChg chg="mod">
          <ac:chgData name="pantelis balaouras" userId="25e8755020fc1734" providerId="LiveId" clId="{08725C15-0680-4CB5-B5D0-51E7F637E8F0}" dt="2024-04-29T10:43:52.628" v="34" actId="20577"/>
          <ac:spMkLst>
            <pc:docMk/>
            <pc:sldMk cId="1476619147" sldId="553"/>
            <ac:spMk id="10" creationId="{C0DFA73F-FDC8-497A-8912-CA8C28C95043}"/>
          </ac:spMkLst>
        </pc:spChg>
      </pc:sldChg>
      <pc:sldChg chg="modSp mod">
        <pc:chgData name="pantelis balaouras" userId="25e8755020fc1734" providerId="LiveId" clId="{08725C15-0680-4CB5-B5D0-51E7F637E8F0}" dt="2024-04-29T10:44:06.960" v="38" actId="20577"/>
        <pc:sldMkLst>
          <pc:docMk/>
          <pc:sldMk cId="1960782220" sldId="555"/>
        </pc:sldMkLst>
        <pc:spChg chg="mod">
          <ac:chgData name="pantelis balaouras" userId="25e8755020fc1734" providerId="LiveId" clId="{08725C15-0680-4CB5-B5D0-51E7F637E8F0}" dt="2024-04-29T10:44:06.960" v="38" actId="20577"/>
          <ac:spMkLst>
            <pc:docMk/>
            <pc:sldMk cId="1960782220" sldId="555"/>
            <ac:spMk id="10" creationId="{C0DFA73F-FDC8-497A-8912-CA8C28C95043}"/>
          </ac:spMkLst>
        </pc:spChg>
      </pc:sldChg>
      <pc:sldChg chg="modSp mod">
        <pc:chgData name="pantelis balaouras" userId="25e8755020fc1734" providerId="LiveId" clId="{08725C15-0680-4CB5-B5D0-51E7F637E8F0}" dt="2024-04-29T10:44:13.570" v="40" actId="20577"/>
        <pc:sldMkLst>
          <pc:docMk/>
          <pc:sldMk cId="1441536088" sldId="556"/>
        </pc:sldMkLst>
        <pc:spChg chg="mod">
          <ac:chgData name="pantelis balaouras" userId="25e8755020fc1734" providerId="LiveId" clId="{08725C15-0680-4CB5-B5D0-51E7F637E8F0}" dt="2024-04-29T10:44:13.570" v="40" actId="20577"/>
          <ac:spMkLst>
            <pc:docMk/>
            <pc:sldMk cId="1441536088" sldId="556"/>
            <ac:spMk id="10" creationId="{C0DFA73F-FDC8-497A-8912-CA8C28C95043}"/>
          </ac:spMkLst>
        </pc:spChg>
      </pc:sldChg>
      <pc:sldChg chg="addSp delSp modSp mod">
        <pc:chgData name="pantelis balaouras" userId="25e8755020fc1734" providerId="LiveId" clId="{08725C15-0680-4CB5-B5D0-51E7F637E8F0}" dt="2024-04-29T10:45:08.760" v="53"/>
        <pc:sldMkLst>
          <pc:docMk/>
          <pc:sldMk cId="3545432345" sldId="559"/>
        </pc:sldMkLst>
        <pc:spChg chg="add mod">
          <ac:chgData name="pantelis balaouras" userId="25e8755020fc1734" providerId="LiveId" clId="{08725C15-0680-4CB5-B5D0-51E7F637E8F0}" dt="2024-04-29T10:45:08.760" v="53"/>
          <ac:spMkLst>
            <pc:docMk/>
            <pc:sldMk cId="3545432345" sldId="559"/>
            <ac:spMk id="2" creationId="{E366179A-8397-A4F4-8F9D-5A5E63564B83}"/>
          </ac:spMkLst>
        </pc:spChg>
        <pc:spChg chg="del">
          <ac:chgData name="pantelis balaouras" userId="25e8755020fc1734" providerId="LiveId" clId="{08725C15-0680-4CB5-B5D0-51E7F637E8F0}" dt="2024-04-29T10:45:08.291" v="52" actId="478"/>
          <ac:spMkLst>
            <pc:docMk/>
            <pc:sldMk cId="3545432345" sldId="559"/>
            <ac:spMk id="10" creationId="{C0DFA73F-FDC8-497A-8912-CA8C28C95043}"/>
          </ac:spMkLst>
        </pc:spChg>
      </pc:sldChg>
      <pc:sldChg chg="delSp modSp mod">
        <pc:chgData name="pantelis balaouras" userId="25e8755020fc1734" providerId="LiveId" clId="{08725C15-0680-4CB5-B5D0-51E7F637E8F0}" dt="2024-04-29T10:46:04.212" v="66" actId="20577"/>
        <pc:sldMkLst>
          <pc:docMk/>
          <pc:sldMk cId="30697695" sldId="561"/>
        </pc:sldMkLst>
        <pc:spChg chg="del">
          <ac:chgData name="pantelis balaouras" userId="25e8755020fc1734" providerId="LiveId" clId="{08725C15-0680-4CB5-B5D0-51E7F637E8F0}" dt="2024-04-29T10:45:57.780" v="64" actId="478"/>
          <ac:spMkLst>
            <pc:docMk/>
            <pc:sldMk cId="30697695" sldId="561"/>
            <ac:spMk id="2" creationId="{42A58259-6BE6-3586-7AE6-8D5B6B031B0F}"/>
          </ac:spMkLst>
        </pc:spChg>
        <pc:spChg chg="mod">
          <ac:chgData name="pantelis balaouras" userId="25e8755020fc1734" providerId="LiveId" clId="{08725C15-0680-4CB5-B5D0-51E7F637E8F0}" dt="2024-04-29T10:45:53.914" v="63" actId="1076"/>
          <ac:spMkLst>
            <pc:docMk/>
            <pc:sldMk cId="30697695" sldId="561"/>
            <ac:spMk id="5" creationId="{779F93A1-3BC4-4CAA-B56F-3375A7D00191}"/>
          </ac:spMkLst>
        </pc:spChg>
        <pc:spChg chg="mod">
          <ac:chgData name="pantelis balaouras" userId="25e8755020fc1734" providerId="LiveId" clId="{08725C15-0680-4CB5-B5D0-51E7F637E8F0}" dt="2024-04-29T10:46:04.212" v="66" actId="20577"/>
          <ac:spMkLst>
            <pc:docMk/>
            <pc:sldMk cId="30697695" sldId="561"/>
            <ac:spMk id="10" creationId="{C0DFA73F-FDC8-497A-8912-CA8C28C95043}"/>
          </ac:spMkLst>
        </pc:spChg>
      </pc:sldChg>
      <pc:sldChg chg="addSp delSp modSp mod">
        <pc:chgData name="pantelis balaouras" userId="25e8755020fc1734" providerId="LiveId" clId="{08725C15-0680-4CB5-B5D0-51E7F637E8F0}" dt="2024-04-29T10:48:19.579" v="80"/>
        <pc:sldMkLst>
          <pc:docMk/>
          <pc:sldMk cId="1820981921" sldId="562"/>
        </pc:sldMkLst>
        <pc:spChg chg="add mod">
          <ac:chgData name="pantelis balaouras" userId="25e8755020fc1734" providerId="LiveId" clId="{08725C15-0680-4CB5-B5D0-51E7F637E8F0}" dt="2024-04-29T10:48:19.579" v="80"/>
          <ac:spMkLst>
            <pc:docMk/>
            <pc:sldMk cId="1820981921" sldId="562"/>
            <ac:spMk id="3" creationId="{3E514093-07A2-7021-578B-45C970606127}"/>
          </ac:spMkLst>
        </pc:spChg>
        <pc:spChg chg="del">
          <ac:chgData name="pantelis balaouras" userId="25e8755020fc1734" providerId="LiveId" clId="{08725C15-0680-4CB5-B5D0-51E7F637E8F0}" dt="2024-04-29T10:48:19.114" v="79" actId="478"/>
          <ac:spMkLst>
            <pc:docMk/>
            <pc:sldMk cId="1820981921" sldId="562"/>
            <ac:spMk id="10" creationId="{C0DFA73F-FDC8-497A-8912-CA8C28C95043}"/>
          </ac:spMkLst>
        </pc:spChg>
      </pc:sldChg>
      <pc:sldChg chg="addSp delSp modSp mod">
        <pc:chgData name="pantelis balaouras" userId="25e8755020fc1734" providerId="LiveId" clId="{08725C15-0680-4CB5-B5D0-51E7F637E8F0}" dt="2024-04-29T10:48:31.628" v="82"/>
        <pc:sldMkLst>
          <pc:docMk/>
          <pc:sldMk cId="3038470810" sldId="563"/>
        </pc:sldMkLst>
        <pc:spChg chg="add mod">
          <ac:chgData name="pantelis balaouras" userId="25e8755020fc1734" providerId="LiveId" clId="{08725C15-0680-4CB5-B5D0-51E7F637E8F0}" dt="2024-04-29T10:48:31.628" v="82"/>
          <ac:spMkLst>
            <pc:docMk/>
            <pc:sldMk cId="3038470810" sldId="563"/>
            <ac:spMk id="2" creationId="{C4DD262E-8A98-ED15-A026-3AF168550581}"/>
          </ac:spMkLst>
        </pc:spChg>
        <pc:spChg chg="del">
          <ac:chgData name="pantelis balaouras" userId="25e8755020fc1734" providerId="LiveId" clId="{08725C15-0680-4CB5-B5D0-51E7F637E8F0}" dt="2024-04-29T10:48:30.982" v="81" actId="478"/>
          <ac:spMkLst>
            <pc:docMk/>
            <pc:sldMk cId="3038470810" sldId="563"/>
            <ac:spMk id="10" creationId="{C0DFA73F-FDC8-497A-8912-CA8C28C95043}"/>
          </ac:spMkLst>
        </pc:spChg>
      </pc:sldChg>
      <pc:sldChg chg="addSp delSp modSp mod">
        <pc:chgData name="pantelis balaouras" userId="25e8755020fc1734" providerId="LiveId" clId="{08725C15-0680-4CB5-B5D0-51E7F637E8F0}" dt="2024-04-29T10:44:53.801" v="47"/>
        <pc:sldMkLst>
          <pc:docMk/>
          <pc:sldMk cId="2271343866" sldId="565"/>
        </pc:sldMkLst>
        <pc:spChg chg="add mod">
          <ac:chgData name="pantelis balaouras" userId="25e8755020fc1734" providerId="LiveId" clId="{08725C15-0680-4CB5-B5D0-51E7F637E8F0}" dt="2024-04-29T10:44:53.801" v="47"/>
          <ac:spMkLst>
            <pc:docMk/>
            <pc:sldMk cId="2271343866" sldId="565"/>
            <ac:spMk id="2" creationId="{B90DA1A3-017F-274C-E3D9-A8D2E3BF3EFA}"/>
          </ac:spMkLst>
        </pc:spChg>
        <pc:spChg chg="del">
          <ac:chgData name="pantelis balaouras" userId="25e8755020fc1734" providerId="LiveId" clId="{08725C15-0680-4CB5-B5D0-51E7F637E8F0}" dt="2024-04-29T10:44:53.329" v="46" actId="478"/>
          <ac:spMkLst>
            <pc:docMk/>
            <pc:sldMk cId="2271343866" sldId="565"/>
            <ac:spMk id="10" creationId="{C0DFA73F-FDC8-497A-8912-CA8C28C95043}"/>
          </ac:spMkLst>
        </pc:spChg>
      </pc:sldChg>
      <pc:sldChg chg="addSp delSp modSp mod">
        <pc:chgData name="pantelis balaouras" userId="25e8755020fc1734" providerId="LiveId" clId="{08725C15-0680-4CB5-B5D0-51E7F637E8F0}" dt="2024-04-29T10:45:02.874" v="51"/>
        <pc:sldMkLst>
          <pc:docMk/>
          <pc:sldMk cId="689086572" sldId="566"/>
        </pc:sldMkLst>
        <pc:spChg chg="add mod">
          <ac:chgData name="pantelis balaouras" userId="25e8755020fc1734" providerId="LiveId" clId="{08725C15-0680-4CB5-B5D0-51E7F637E8F0}" dt="2024-04-29T10:45:02.874" v="51"/>
          <ac:spMkLst>
            <pc:docMk/>
            <pc:sldMk cId="689086572" sldId="566"/>
            <ac:spMk id="2" creationId="{6BA8324A-500A-5BBB-41BE-CAD49C905C98}"/>
          </ac:spMkLst>
        </pc:spChg>
        <pc:spChg chg="del">
          <ac:chgData name="pantelis balaouras" userId="25e8755020fc1734" providerId="LiveId" clId="{08725C15-0680-4CB5-B5D0-51E7F637E8F0}" dt="2024-04-29T10:45:02.423" v="50" actId="478"/>
          <ac:spMkLst>
            <pc:docMk/>
            <pc:sldMk cId="689086572" sldId="566"/>
            <ac:spMk id="10" creationId="{C0DFA73F-FDC8-497A-8912-CA8C28C95043}"/>
          </ac:spMkLst>
        </pc:spChg>
      </pc:sldChg>
      <pc:sldChg chg="addSp delSp modSp mod">
        <pc:chgData name="pantelis balaouras" userId="25e8755020fc1734" providerId="LiveId" clId="{08725C15-0680-4CB5-B5D0-51E7F637E8F0}" dt="2024-04-29T10:45:26.226" v="59" actId="1076"/>
        <pc:sldMkLst>
          <pc:docMk/>
          <pc:sldMk cId="3054925469" sldId="567"/>
        </pc:sldMkLst>
        <pc:spChg chg="add mod">
          <ac:chgData name="pantelis balaouras" userId="25e8755020fc1734" providerId="LiveId" clId="{08725C15-0680-4CB5-B5D0-51E7F637E8F0}" dt="2024-04-29T10:45:17.661" v="57"/>
          <ac:spMkLst>
            <pc:docMk/>
            <pc:sldMk cId="3054925469" sldId="567"/>
            <ac:spMk id="4" creationId="{0CDCC79C-37FE-9A4B-F3C6-EF876D47FB3A}"/>
          </ac:spMkLst>
        </pc:spChg>
        <pc:spChg chg="del mod">
          <ac:chgData name="pantelis balaouras" userId="25e8755020fc1734" providerId="LiveId" clId="{08725C15-0680-4CB5-B5D0-51E7F637E8F0}" dt="2024-04-29T10:45:16.995" v="56" actId="478"/>
          <ac:spMkLst>
            <pc:docMk/>
            <pc:sldMk cId="3054925469" sldId="567"/>
            <ac:spMk id="10" creationId="{C0DFA73F-FDC8-497A-8912-CA8C28C95043}"/>
          </ac:spMkLst>
        </pc:spChg>
        <pc:picChg chg="mod">
          <ac:chgData name="pantelis balaouras" userId="25e8755020fc1734" providerId="LiveId" clId="{08725C15-0680-4CB5-B5D0-51E7F637E8F0}" dt="2024-04-29T10:45:26.226" v="59" actId="1076"/>
          <ac:picMkLst>
            <pc:docMk/>
            <pc:sldMk cId="3054925469" sldId="567"/>
            <ac:picMk id="2" creationId="{D2141031-7DA3-0682-6BDF-04475E89846C}"/>
          </ac:picMkLst>
        </pc:picChg>
      </pc:sldChg>
      <pc:sldChg chg="modSp mod">
        <pc:chgData name="pantelis balaouras" userId="25e8755020fc1734" providerId="LiveId" clId="{08725C15-0680-4CB5-B5D0-51E7F637E8F0}" dt="2024-04-29T10:44:00.379" v="36" actId="20577"/>
        <pc:sldMkLst>
          <pc:docMk/>
          <pc:sldMk cId="3081207943" sldId="568"/>
        </pc:sldMkLst>
        <pc:spChg chg="mod">
          <ac:chgData name="pantelis balaouras" userId="25e8755020fc1734" providerId="LiveId" clId="{08725C15-0680-4CB5-B5D0-51E7F637E8F0}" dt="2024-04-29T10:44:00.379" v="36" actId="20577"/>
          <ac:spMkLst>
            <pc:docMk/>
            <pc:sldMk cId="3081207943" sldId="568"/>
            <ac:spMk id="10" creationId="{C0DFA73F-FDC8-497A-8912-CA8C28C95043}"/>
          </ac:spMkLst>
        </pc:spChg>
      </pc:sldChg>
      <pc:sldMasterChg chg="modSldLayout">
        <pc:chgData name="pantelis balaouras" userId="25e8755020fc1734" providerId="LiveId" clId="{08725C15-0680-4CB5-B5D0-51E7F637E8F0}" dt="2024-04-29T10:49:47.193" v="93" actId="20577"/>
        <pc:sldMasterMkLst>
          <pc:docMk/>
          <pc:sldMasterMk cId="1468923052" sldId="2147483648"/>
        </pc:sldMasterMkLst>
        <pc:sldLayoutChg chg="modSp mod">
          <pc:chgData name="pantelis balaouras" userId="25e8755020fc1734" providerId="LiveId" clId="{08725C15-0680-4CB5-B5D0-51E7F637E8F0}" dt="2024-04-29T10:49:29.686" v="89" actId="20577"/>
          <pc:sldLayoutMkLst>
            <pc:docMk/>
            <pc:sldMasterMk cId="1468923052" sldId="2147483648"/>
            <pc:sldLayoutMk cId="2577986437" sldId="2147483661"/>
          </pc:sldLayoutMkLst>
          <pc:spChg chg="mod">
            <ac:chgData name="pantelis balaouras" userId="25e8755020fc1734" providerId="LiveId" clId="{08725C15-0680-4CB5-B5D0-51E7F637E8F0}" dt="2024-04-29T10:49:29.686" v="89"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08725C15-0680-4CB5-B5D0-51E7F637E8F0}" dt="2024-04-29T10:49:40.537" v="91" actId="20577"/>
          <pc:sldLayoutMkLst>
            <pc:docMk/>
            <pc:sldMasterMk cId="1468923052" sldId="2147483648"/>
            <pc:sldLayoutMk cId="2515741970" sldId="2147483665"/>
          </pc:sldLayoutMkLst>
          <pc:spChg chg="mod">
            <ac:chgData name="pantelis balaouras" userId="25e8755020fc1734" providerId="LiveId" clId="{08725C15-0680-4CB5-B5D0-51E7F637E8F0}" dt="2024-04-29T10:49:40.537" v="91"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08725C15-0680-4CB5-B5D0-51E7F637E8F0}" dt="2024-04-29T10:49:47.193" v="93" actId="20577"/>
          <pc:sldLayoutMkLst>
            <pc:docMk/>
            <pc:sldMasterMk cId="1468923052" sldId="2147483648"/>
            <pc:sldLayoutMk cId="2336866591" sldId="2147483666"/>
          </pc:sldLayoutMkLst>
          <pc:spChg chg="mod">
            <ac:chgData name="pantelis balaouras" userId="25e8755020fc1734" providerId="LiveId" clId="{08725C15-0680-4CB5-B5D0-51E7F637E8F0}" dt="2024-04-29T10:49:47.193" v="93"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7DE56420-2452-41D2-B663-6CC1945DA0E9}"/>
    <pc:docChg chg="undo custSel addSld delSld modSld modMainMaster">
      <pc:chgData name="pantelis balaouras" userId="25e8755020fc1734" providerId="LiveId" clId="{7DE56420-2452-41D2-B663-6CC1945DA0E9}" dt="2024-04-30T14:03:49.258" v="908" actId="1076"/>
      <pc:docMkLst>
        <pc:docMk/>
      </pc:docMkLst>
      <pc:sldChg chg="modSp mod">
        <pc:chgData name="pantelis balaouras" userId="25e8755020fc1734" providerId="LiveId" clId="{7DE56420-2452-41D2-B663-6CC1945DA0E9}" dt="2024-04-30T09:40:40.053" v="24" actId="27636"/>
        <pc:sldMkLst>
          <pc:docMk/>
          <pc:sldMk cId="616025265" sldId="261"/>
        </pc:sldMkLst>
        <pc:spChg chg="mod">
          <ac:chgData name="pantelis balaouras" userId="25e8755020fc1734" providerId="LiveId" clId="{7DE56420-2452-41D2-B663-6CC1945DA0E9}" dt="2024-04-30T09:40:23.213" v="22" actId="27636"/>
          <ac:spMkLst>
            <pc:docMk/>
            <pc:sldMk cId="616025265" sldId="261"/>
            <ac:spMk id="4" creationId="{E47D0821-8573-4002-9B33-F43C68A1D403}"/>
          </ac:spMkLst>
        </pc:spChg>
        <pc:spChg chg="mod">
          <ac:chgData name="pantelis balaouras" userId="25e8755020fc1734" providerId="LiveId" clId="{7DE56420-2452-41D2-B663-6CC1945DA0E9}" dt="2024-04-30T09:40:40.053" v="24" actId="27636"/>
          <ac:spMkLst>
            <pc:docMk/>
            <pc:sldMk cId="616025265" sldId="261"/>
            <ac:spMk id="6" creationId="{AA5AE911-E515-48E3-AB8B-121C68B77A58}"/>
          </ac:spMkLst>
        </pc:spChg>
      </pc:sldChg>
      <pc:sldChg chg="addSp modSp mod">
        <pc:chgData name="pantelis balaouras" userId="25e8755020fc1734" providerId="LiveId" clId="{7DE56420-2452-41D2-B663-6CC1945DA0E9}" dt="2024-04-30T14:00:24.785" v="845"/>
        <pc:sldMkLst>
          <pc:docMk/>
          <pc:sldMk cId="0" sldId="262"/>
        </pc:sldMkLst>
        <pc:spChg chg="add mod">
          <ac:chgData name="pantelis balaouras" userId="25e8755020fc1734" providerId="LiveId" clId="{7DE56420-2452-41D2-B663-6CC1945DA0E9}" dt="2024-04-30T14:00:24.785" v="845"/>
          <ac:spMkLst>
            <pc:docMk/>
            <pc:sldMk cId="0" sldId="262"/>
            <ac:spMk id="2" creationId="{0CED9A9A-8F6B-7673-38E7-2E9ED112A431}"/>
          </ac:spMkLst>
        </pc:spChg>
        <pc:spChg chg="mod">
          <ac:chgData name="pantelis balaouras" userId="25e8755020fc1734" providerId="LiveId" clId="{7DE56420-2452-41D2-B663-6CC1945DA0E9}" dt="2024-04-30T09:45:43.634" v="67" actId="14100"/>
          <ac:spMkLst>
            <pc:docMk/>
            <pc:sldMk cId="0" sldId="262"/>
            <ac:spMk id="208" creationId="{00000000-0000-0000-0000-000000000000}"/>
          </ac:spMkLst>
        </pc:spChg>
        <pc:picChg chg="mod">
          <ac:chgData name="pantelis balaouras" userId="25e8755020fc1734" providerId="LiveId" clId="{7DE56420-2452-41D2-B663-6CC1945DA0E9}" dt="2024-04-30T09:45:33.772" v="65" actId="1076"/>
          <ac:picMkLst>
            <pc:docMk/>
            <pc:sldMk cId="0" sldId="262"/>
            <ac:picMk id="209" creationId="{00000000-0000-0000-0000-000000000000}"/>
          </ac:picMkLst>
        </pc:picChg>
      </pc:sldChg>
      <pc:sldChg chg="addSp modSp mod">
        <pc:chgData name="pantelis balaouras" userId="25e8755020fc1734" providerId="LiveId" clId="{7DE56420-2452-41D2-B663-6CC1945DA0E9}" dt="2024-04-30T14:00:31.050" v="846"/>
        <pc:sldMkLst>
          <pc:docMk/>
          <pc:sldMk cId="0" sldId="263"/>
        </pc:sldMkLst>
        <pc:spChg chg="add mod">
          <ac:chgData name="pantelis balaouras" userId="25e8755020fc1734" providerId="LiveId" clId="{7DE56420-2452-41D2-B663-6CC1945DA0E9}" dt="2024-04-30T14:00:31.050" v="846"/>
          <ac:spMkLst>
            <pc:docMk/>
            <pc:sldMk cId="0" sldId="263"/>
            <ac:spMk id="2" creationId="{161CF785-92A8-FF3C-BA0D-17BD8640516C}"/>
          </ac:spMkLst>
        </pc:spChg>
        <pc:spChg chg="mod">
          <ac:chgData name="pantelis balaouras" userId="25e8755020fc1734" providerId="LiveId" clId="{7DE56420-2452-41D2-B663-6CC1945DA0E9}" dt="2024-04-30T09:45:29.002" v="64" actId="14100"/>
          <ac:spMkLst>
            <pc:docMk/>
            <pc:sldMk cId="0" sldId="263"/>
            <ac:spMk id="217" creationId="{00000000-0000-0000-0000-000000000000}"/>
          </ac:spMkLst>
        </pc:spChg>
        <pc:picChg chg="mod">
          <ac:chgData name="pantelis balaouras" userId="25e8755020fc1734" providerId="LiveId" clId="{7DE56420-2452-41D2-B663-6CC1945DA0E9}" dt="2024-04-30T09:43:34.204" v="45" actId="1076"/>
          <ac:picMkLst>
            <pc:docMk/>
            <pc:sldMk cId="0" sldId="263"/>
            <ac:picMk id="218" creationId="{00000000-0000-0000-0000-000000000000}"/>
          </ac:picMkLst>
        </pc:picChg>
      </pc:sldChg>
      <pc:sldChg chg="del">
        <pc:chgData name="pantelis balaouras" userId="25e8755020fc1734" providerId="LiveId" clId="{7DE56420-2452-41D2-B663-6CC1945DA0E9}" dt="2024-04-30T09:45:08.222" v="59" actId="47"/>
        <pc:sldMkLst>
          <pc:docMk/>
          <pc:sldMk cId="0" sldId="264"/>
        </pc:sldMkLst>
      </pc:sldChg>
      <pc:sldChg chg="modSp del mod modClrScheme chgLayout">
        <pc:chgData name="pantelis balaouras" userId="25e8755020fc1734" providerId="LiveId" clId="{7DE56420-2452-41D2-B663-6CC1945DA0E9}" dt="2024-04-30T10:06:01.914" v="86"/>
        <pc:sldMkLst>
          <pc:docMk/>
          <pc:sldMk cId="0" sldId="266"/>
        </pc:sldMkLst>
        <pc:spChg chg="mod ord">
          <ac:chgData name="pantelis balaouras" userId="25e8755020fc1734" providerId="LiveId" clId="{7DE56420-2452-41D2-B663-6CC1945DA0E9}" dt="2024-04-30T10:06:01.081" v="84" actId="700"/>
          <ac:spMkLst>
            <pc:docMk/>
            <pc:sldMk cId="0" sldId="266"/>
            <ac:spMk id="244" creationId="{00000000-0000-0000-0000-000000000000}"/>
          </ac:spMkLst>
        </pc:spChg>
        <pc:spChg chg="mod ord">
          <ac:chgData name="pantelis balaouras" userId="25e8755020fc1734" providerId="LiveId" clId="{7DE56420-2452-41D2-B663-6CC1945DA0E9}" dt="2024-04-30T10:06:01.081" v="84" actId="700"/>
          <ac:spMkLst>
            <pc:docMk/>
            <pc:sldMk cId="0" sldId="266"/>
            <ac:spMk id="245" creationId="{00000000-0000-0000-0000-000000000000}"/>
          </ac:spMkLst>
        </pc:spChg>
        <pc:spChg chg="mod ord">
          <ac:chgData name="pantelis balaouras" userId="25e8755020fc1734" providerId="LiveId" clId="{7DE56420-2452-41D2-B663-6CC1945DA0E9}" dt="2024-04-30T10:06:01.914" v="86"/>
          <ac:spMkLst>
            <pc:docMk/>
            <pc:sldMk cId="0" sldId="266"/>
            <ac:spMk id="246" creationId="{00000000-0000-0000-0000-000000000000}"/>
          </ac:spMkLst>
        </pc:spChg>
      </pc:sldChg>
      <pc:sldChg chg="modSp del mod">
        <pc:chgData name="pantelis balaouras" userId="25e8755020fc1734" providerId="LiveId" clId="{7DE56420-2452-41D2-B663-6CC1945DA0E9}" dt="2024-04-30T10:06:01.914" v="86"/>
        <pc:sldMkLst>
          <pc:docMk/>
          <pc:sldMk cId="0" sldId="267"/>
        </pc:sldMkLst>
        <pc:spChg chg="mod">
          <ac:chgData name="pantelis balaouras" userId="25e8755020fc1734" providerId="LiveId" clId="{7DE56420-2452-41D2-B663-6CC1945DA0E9}" dt="2024-04-30T10:06:01.914" v="86"/>
          <ac:spMkLst>
            <pc:docMk/>
            <pc:sldMk cId="0" sldId="267"/>
            <ac:spMk id="259" creationId="{00000000-0000-0000-0000-000000000000}"/>
          </ac:spMkLst>
        </pc:spChg>
      </pc:sldChg>
      <pc:sldChg chg="modSp del mod modClrScheme chgLayout">
        <pc:chgData name="pantelis balaouras" userId="25e8755020fc1734" providerId="LiveId" clId="{7DE56420-2452-41D2-B663-6CC1945DA0E9}" dt="2024-04-30T10:06:01.914" v="86"/>
        <pc:sldMkLst>
          <pc:docMk/>
          <pc:sldMk cId="0" sldId="268"/>
        </pc:sldMkLst>
        <pc:spChg chg="mod ord">
          <ac:chgData name="pantelis balaouras" userId="25e8755020fc1734" providerId="LiveId" clId="{7DE56420-2452-41D2-B663-6CC1945DA0E9}" dt="2024-04-30T10:06:00.248" v="83" actId="700"/>
          <ac:spMkLst>
            <pc:docMk/>
            <pc:sldMk cId="0" sldId="268"/>
            <ac:spMk id="275" creationId="{00000000-0000-0000-0000-000000000000}"/>
          </ac:spMkLst>
        </pc:spChg>
        <pc:spChg chg="mod ord">
          <ac:chgData name="pantelis balaouras" userId="25e8755020fc1734" providerId="LiveId" clId="{7DE56420-2452-41D2-B663-6CC1945DA0E9}" dt="2024-04-30T10:06:01.914" v="86"/>
          <ac:spMkLst>
            <pc:docMk/>
            <pc:sldMk cId="0" sldId="268"/>
            <ac:spMk id="276" creationId="{00000000-0000-0000-0000-000000000000}"/>
          </ac:spMkLst>
        </pc:spChg>
        <pc:spChg chg="mod ord">
          <ac:chgData name="pantelis balaouras" userId="25e8755020fc1734" providerId="LiveId" clId="{7DE56420-2452-41D2-B663-6CC1945DA0E9}" dt="2024-04-30T10:06:00.248" v="83" actId="700"/>
          <ac:spMkLst>
            <pc:docMk/>
            <pc:sldMk cId="0" sldId="268"/>
            <ac:spMk id="277" creationId="{00000000-0000-0000-0000-000000000000}"/>
          </ac:spMkLst>
        </pc:spChg>
      </pc:sldChg>
      <pc:sldChg chg="modSp del mod modClrScheme chgLayout">
        <pc:chgData name="pantelis balaouras" userId="25e8755020fc1734" providerId="LiveId" clId="{7DE56420-2452-41D2-B663-6CC1945DA0E9}" dt="2024-04-30T12:29:09.547" v="150" actId="47"/>
        <pc:sldMkLst>
          <pc:docMk/>
          <pc:sldMk cId="0" sldId="269"/>
        </pc:sldMkLst>
        <pc:spChg chg="mod ord">
          <ac:chgData name="pantelis balaouras" userId="25e8755020fc1734" providerId="LiveId" clId="{7DE56420-2452-41D2-B663-6CC1945DA0E9}" dt="2024-04-30T12:27:56.281" v="137" actId="700"/>
          <ac:spMkLst>
            <pc:docMk/>
            <pc:sldMk cId="0" sldId="269"/>
            <ac:spMk id="285" creationId="{00000000-0000-0000-0000-000000000000}"/>
          </ac:spMkLst>
        </pc:spChg>
        <pc:spChg chg="mod ord">
          <ac:chgData name="pantelis balaouras" userId="25e8755020fc1734" providerId="LiveId" clId="{7DE56420-2452-41D2-B663-6CC1945DA0E9}" dt="2024-04-30T12:27:56.281" v="137" actId="700"/>
          <ac:spMkLst>
            <pc:docMk/>
            <pc:sldMk cId="0" sldId="269"/>
            <ac:spMk id="286" creationId="{00000000-0000-0000-0000-000000000000}"/>
          </ac:spMkLst>
        </pc:spChg>
        <pc:spChg chg="mod ord">
          <ac:chgData name="pantelis balaouras" userId="25e8755020fc1734" providerId="LiveId" clId="{7DE56420-2452-41D2-B663-6CC1945DA0E9}" dt="2024-04-30T12:27:56.281" v="137" actId="700"/>
          <ac:spMkLst>
            <pc:docMk/>
            <pc:sldMk cId="0" sldId="269"/>
            <ac:spMk id="287" creationId="{00000000-0000-0000-0000-000000000000}"/>
          </ac:spMkLst>
        </pc:spChg>
      </pc:sldChg>
      <pc:sldChg chg="del">
        <pc:chgData name="pantelis balaouras" userId="25e8755020fc1734" providerId="LiveId" clId="{7DE56420-2452-41D2-B663-6CC1945DA0E9}" dt="2024-04-30T10:06:01.914" v="86"/>
        <pc:sldMkLst>
          <pc:docMk/>
          <pc:sldMk cId="0" sldId="270"/>
        </pc:sldMkLst>
      </pc:sldChg>
      <pc:sldChg chg="del">
        <pc:chgData name="pantelis balaouras" userId="25e8755020fc1734" providerId="LiveId" clId="{7DE56420-2452-41D2-B663-6CC1945DA0E9}" dt="2024-04-30T10:06:01.914" v="86"/>
        <pc:sldMkLst>
          <pc:docMk/>
          <pc:sldMk cId="0" sldId="271"/>
        </pc:sldMkLst>
      </pc:sldChg>
      <pc:sldChg chg="del">
        <pc:chgData name="pantelis balaouras" userId="25e8755020fc1734" providerId="LiveId" clId="{7DE56420-2452-41D2-B663-6CC1945DA0E9}" dt="2024-04-30T10:06:01.914" v="86"/>
        <pc:sldMkLst>
          <pc:docMk/>
          <pc:sldMk cId="0" sldId="272"/>
        </pc:sldMkLst>
      </pc:sldChg>
      <pc:sldChg chg="del">
        <pc:chgData name="pantelis balaouras" userId="25e8755020fc1734" providerId="LiveId" clId="{7DE56420-2452-41D2-B663-6CC1945DA0E9}" dt="2024-04-30T10:06:01.914" v="86"/>
        <pc:sldMkLst>
          <pc:docMk/>
          <pc:sldMk cId="0" sldId="273"/>
        </pc:sldMkLst>
      </pc:sldChg>
      <pc:sldChg chg="del">
        <pc:chgData name="pantelis balaouras" userId="25e8755020fc1734" providerId="LiveId" clId="{7DE56420-2452-41D2-B663-6CC1945DA0E9}" dt="2024-04-30T10:06:01.914" v="86"/>
        <pc:sldMkLst>
          <pc:docMk/>
          <pc:sldMk cId="0" sldId="274"/>
        </pc:sldMkLst>
      </pc:sldChg>
      <pc:sldChg chg="del">
        <pc:chgData name="pantelis balaouras" userId="25e8755020fc1734" providerId="LiveId" clId="{7DE56420-2452-41D2-B663-6CC1945DA0E9}" dt="2024-04-30T10:06:01.914" v="86"/>
        <pc:sldMkLst>
          <pc:docMk/>
          <pc:sldMk cId="0" sldId="275"/>
        </pc:sldMkLst>
      </pc:sldChg>
      <pc:sldChg chg="del">
        <pc:chgData name="pantelis balaouras" userId="25e8755020fc1734" providerId="LiveId" clId="{7DE56420-2452-41D2-B663-6CC1945DA0E9}" dt="2024-04-30T10:06:01.914" v="86"/>
        <pc:sldMkLst>
          <pc:docMk/>
          <pc:sldMk cId="0" sldId="276"/>
        </pc:sldMkLst>
      </pc:sldChg>
      <pc:sldChg chg="del">
        <pc:chgData name="pantelis balaouras" userId="25e8755020fc1734" providerId="LiveId" clId="{7DE56420-2452-41D2-B663-6CC1945DA0E9}" dt="2024-04-30T10:06:01.914" v="86"/>
        <pc:sldMkLst>
          <pc:docMk/>
          <pc:sldMk cId="0" sldId="277"/>
        </pc:sldMkLst>
      </pc:sldChg>
      <pc:sldChg chg="del">
        <pc:chgData name="pantelis balaouras" userId="25e8755020fc1734" providerId="LiveId" clId="{7DE56420-2452-41D2-B663-6CC1945DA0E9}" dt="2024-04-30T12:43:09.557" v="308"/>
        <pc:sldMkLst>
          <pc:docMk/>
          <pc:sldMk cId="0" sldId="278"/>
        </pc:sldMkLst>
      </pc:sldChg>
      <pc:sldChg chg="add del setBg">
        <pc:chgData name="pantelis balaouras" userId="25e8755020fc1734" providerId="LiveId" clId="{7DE56420-2452-41D2-B663-6CC1945DA0E9}" dt="2024-04-30T12:49:34.283" v="376"/>
        <pc:sldMkLst>
          <pc:docMk/>
          <pc:sldMk cId="0" sldId="283"/>
        </pc:sldMkLst>
      </pc:sldChg>
      <pc:sldChg chg="modSp mod">
        <pc:chgData name="pantelis balaouras" userId="25e8755020fc1734" providerId="LiveId" clId="{7DE56420-2452-41D2-B663-6CC1945DA0E9}" dt="2024-04-30T13:53:20.526" v="734" actId="14100"/>
        <pc:sldMkLst>
          <pc:docMk/>
          <pc:sldMk cId="3735810742" sldId="325"/>
        </pc:sldMkLst>
        <pc:spChg chg="mod">
          <ac:chgData name="pantelis balaouras" userId="25e8755020fc1734" providerId="LiveId" clId="{7DE56420-2452-41D2-B663-6CC1945DA0E9}" dt="2024-04-30T13:53:20.526" v="734" actId="14100"/>
          <ac:spMkLst>
            <pc:docMk/>
            <pc:sldMk cId="3735810742" sldId="325"/>
            <ac:spMk id="3" creationId="{2C223045-2011-4DC7-8A60-9FA8F2015EF3}"/>
          </ac:spMkLst>
        </pc:spChg>
      </pc:sldChg>
      <pc:sldChg chg="modSp mod">
        <pc:chgData name="pantelis balaouras" userId="25e8755020fc1734" providerId="LiveId" clId="{7DE56420-2452-41D2-B663-6CC1945DA0E9}" dt="2024-04-30T09:39:14.650" v="16" actId="6549"/>
        <pc:sldMkLst>
          <pc:docMk/>
          <pc:sldMk cId="2033093179" sldId="420"/>
        </pc:sldMkLst>
        <pc:spChg chg="mod">
          <ac:chgData name="pantelis balaouras" userId="25e8755020fc1734" providerId="LiveId" clId="{7DE56420-2452-41D2-B663-6CC1945DA0E9}" dt="2024-04-30T09:39:14.650" v="16" actId="6549"/>
          <ac:spMkLst>
            <pc:docMk/>
            <pc:sldMk cId="2033093179" sldId="420"/>
            <ac:spMk id="5" creationId="{F56DC747-739E-5A0C-94B8-E8F8E974AC85}"/>
          </ac:spMkLst>
        </pc:spChg>
        <pc:spChg chg="mod">
          <ac:chgData name="pantelis balaouras" userId="25e8755020fc1734" providerId="LiveId" clId="{7DE56420-2452-41D2-B663-6CC1945DA0E9}" dt="2024-04-30T09:38:58.227" v="14"/>
          <ac:spMkLst>
            <pc:docMk/>
            <pc:sldMk cId="2033093179" sldId="420"/>
            <ac:spMk id="13" creationId="{ACBE9AD0-B2F0-4ADA-8F10-B83476743F9C}"/>
          </ac:spMkLst>
        </pc:spChg>
        <pc:spChg chg="mod">
          <ac:chgData name="pantelis balaouras" userId="25e8755020fc1734" providerId="LiveId" clId="{7DE56420-2452-41D2-B663-6CC1945DA0E9}" dt="2024-04-30T09:38:34.810" v="13" actId="20577"/>
          <ac:spMkLst>
            <pc:docMk/>
            <pc:sldMk cId="2033093179" sldId="420"/>
            <ac:spMk id="14" creationId="{5B8BCBD5-6A62-42A1-8BCD-0584908AAE7D}"/>
          </ac:spMkLst>
        </pc:spChg>
      </pc:sldChg>
      <pc:sldChg chg="delSp modSp mod">
        <pc:chgData name="pantelis balaouras" userId="25e8755020fc1734" providerId="LiveId" clId="{7DE56420-2452-41D2-B663-6CC1945DA0E9}" dt="2024-04-30T09:38:16.018" v="11" actId="255"/>
        <pc:sldMkLst>
          <pc:docMk/>
          <pc:sldMk cId="319560736" sldId="436"/>
        </pc:sldMkLst>
        <pc:spChg chg="mod">
          <ac:chgData name="pantelis balaouras" userId="25e8755020fc1734" providerId="LiveId" clId="{7DE56420-2452-41D2-B663-6CC1945DA0E9}" dt="2024-04-30T09:38:16.018" v="11" actId="255"/>
          <ac:spMkLst>
            <pc:docMk/>
            <pc:sldMk cId="319560736" sldId="436"/>
            <ac:spMk id="4" creationId="{122BC770-408C-50C8-126F-18790E99F2CB}"/>
          </ac:spMkLst>
        </pc:spChg>
        <pc:spChg chg="del">
          <ac:chgData name="pantelis balaouras" userId="25e8755020fc1734" providerId="LiveId" clId="{7DE56420-2452-41D2-B663-6CC1945DA0E9}" dt="2024-04-30T09:38:01.601" v="10" actId="478"/>
          <ac:spMkLst>
            <pc:docMk/>
            <pc:sldMk cId="319560736" sldId="436"/>
            <ac:spMk id="5" creationId="{9C196132-8E2D-3323-B795-861D3CE5DD11}"/>
          </ac:spMkLst>
        </pc:spChg>
        <pc:spChg chg="mod">
          <ac:chgData name="pantelis balaouras" userId="25e8755020fc1734" providerId="LiveId" clId="{7DE56420-2452-41D2-B663-6CC1945DA0E9}" dt="2024-04-30T09:37:23.818" v="0" actId="108"/>
          <ac:spMkLst>
            <pc:docMk/>
            <pc:sldMk cId="319560736" sldId="436"/>
            <ac:spMk id="10" creationId="{8D1A44D9-A0E1-CEEC-8556-1AF31A36C35E}"/>
          </ac:spMkLst>
        </pc:spChg>
        <pc:spChg chg="mod">
          <ac:chgData name="pantelis balaouras" userId="25e8755020fc1734" providerId="LiveId" clId="{7DE56420-2452-41D2-B663-6CC1945DA0E9}" dt="2024-04-30T09:37:30.761" v="3" actId="108"/>
          <ac:spMkLst>
            <pc:docMk/>
            <pc:sldMk cId="319560736" sldId="436"/>
            <ac:spMk id="16" creationId="{DFF0B65B-CBA5-9B67-090E-F3AF9A6A1A47}"/>
          </ac:spMkLst>
        </pc:spChg>
        <pc:spChg chg="mod">
          <ac:chgData name="pantelis balaouras" userId="25e8755020fc1734" providerId="LiveId" clId="{7DE56420-2452-41D2-B663-6CC1945DA0E9}" dt="2024-04-30T09:37:27.492" v="2" actId="1076"/>
          <ac:spMkLst>
            <pc:docMk/>
            <pc:sldMk cId="319560736" sldId="436"/>
            <ac:spMk id="22" creationId="{CC1E6879-142D-AECE-94E7-214111DCC508}"/>
          </ac:spMkLst>
        </pc:spChg>
      </pc:sldChg>
      <pc:sldChg chg="modSp mod">
        <pc:chgData name="pantelis balaouras" userId="25e8755020fc1734" providerId="LiveId" clId="{7DE56420-2452-41D2-B663-6CC1945DA0E9}" dt="2024-04-30T10:04:22.280" v="76" actId="27636"/>
        <pc:sldMkLst>
          <pc:docMk/>
          <pc:sldMk cId="2140994750" sldId="437"/>
        </pc:sldMkLst>
        <pc:spChg chg="mod">
          <ac:chgData name="pantelis balaouras" userId="25e8755020fc1734" providerId="LiveId" clId="{7DE56420-2452-41D2-B663-6CC1945DA0E9}" dt="2024-04-30T10:04:03.865" v="72"/>
          <ac:spMkLst>
            <pc:docMk/>
            <pc:sldMk cId="2140994750" sldId="437"/>
            <ac:spMk id="4" creationId="{E47D0821-8573-4002-9B33-F43C68A1D403}"/>
          </ac:spMkLst>
        </pc:spChg>
        <pc:spChg chg="mod">
          <ac:chgData name="pantelis balaouras" userId="25e8755020fc1734" providerId="LiveId" clId="{7DE56420-2452-41D2-B663-6CC1945DA0E9}" dt="2024-04-30T10:04:22.280" v="76" actId="27636"/>
          <ac:spMkLst>
            <pc:docMk/>
            <pc:sldMk cId="2140994750" sldId="437"/>
            <ac:spMk id="6" creationId="{AA5AE911-E515-48E3-AB8B-121C68B77A58}"/>
          </ac:spMkLst>
        </pc:spChg>
      </pc:sldChg>
      <pc:sldChg chg="modSp mod modNotesTx">
        <pc:chgData name="pantelis balaouras" userId="25e8755020fc1734" providerId="LiveId" clId="{7DE56420-2452-41D2-B663-6CC1945DA0E9}" dt="2024-04-30T12:45:30.664" v="323" actId="6549"/>
        <pc:sldMkLst>
          <pc:docMk/>
          <pc:sldMk cId="750286666" sldId="438"/>
        </pc:sldMkLst>
        <pc:spChg chg="mod">
          <ac:chgData name="pantelis balaouras" userId="25e8755020fc1734" providerId="LiveId" clId="{7DE56420-2452-41D2-B663-6CC1945DA0E9}" dt="2024-04-30T12:44:50.259" v="318"/>
          <ac:spMkLst>
            <pc:docMk/>
            <pc:sldMk cId="750286666" sldId="438"/>
            <ac:spMk id="4" creationId="{E47D0821-8573-4002-9B33-F43C68A1D403}"/>
          </ac:spMkLst>
        </pc:spChg>
        <pc:spChg chg="mod">
          <ac:chgData name="pantelis balaouras" userId="25e8755020fc1734" providerId="LiveId" clId="{7DE56420-2452-41D2-B663-6CC1945DA0E9}" dt="2024-04-30T12:45:07.603" v="321" actId="5793"/>
          <ac:spMkLst>
            <pc:docMk/>
            <pc:sldMk cId="750286666" sldId="438"/>
            <ac:spMk id="6" creationId="{AA5AE911-E515-48E3-AB8B-121C68B77A58}"/>
          </ac:spMkLst>
        </pc:spChg>
        <pc:picChg chg="mod">
          <ac:chgData name="pantelis balaouras" userId="25e8755020fc1734" providerId="LiveId" clId="{7DE56420-2452-41D2-B663-6CC1945DA0E9}" dt="2024-04-30T12:45:16.426" v="322" actId="167"/>
          <ac:picMkLst>
            <pc:docMk/>
            <pc:sldMk cId="750286666" sldId="438"/>
            <ac:picMk id="2" creationId="{932E6542-705E-5980-67AD-E720FB5761A6}"/>
          </ac:picMkLst>
        </pc:picChg>
      </pc:sldChg>
      <pc:sldChg chg="del">
        <pc:chgData name="pantelis balaouras" userId="25e8755020fc1734" providerId="LiveId" clId="{7DE56420-2452-41D2-B663-6CC1945DA0E9}" dt="2024-04-30T09:58:54.750" v="68" actId="47"/>
        <pc:sldMkLst>
          <pc:docMk/>
          <pc:sldMk cId="3038715148" sldId="442"/>
        </pc:sldMkLst>
      </pc:sldChg>
      <pc:sldChg chg="del">
        <pc:chgData name="pantelis balaouras" userId="25e8755020fc1734" providerId="LiveId" clId="{7DE56420-2452-41D2-B663-6CC1945DA0E9}" dt="2024-04-30T09:58:54.750" v="68" actId="47"/>
        <pc:sldMkLst>
          <pc:docMk/>
          <pc:sldMk cId="1250625190" sldId="446"/>
        </pc:sldMkLst>
      </pc:sldChg>
      <pc:sldChg chg="del">
        <pc:chgData name="pantelis balaouras" userId="25e8755020fc1734" providerId="LiveId" clId="{7DE56420-2452-41D2-B663-6CC1945DA0E9}" dt="2024-04-30T09:58:54.750" v="68" actId="47"/>
        <pc:sldMkLst>
          <pc:docMk/>
          <pc:sldMk cId="568782003" sldId="464"/>
        </pc:sldMkLst>
      </pc:sldChg>
      <pc:sldChg chg="del">
        <pc:chgData name="pantelis balaouras" userId="25e8755020fc1734" providerId="LiveId" clId="{7DE56420-2452-41D2-B663-6CC1945DA0E9}" dt="2024-04-30T12:44:30.092" v="315" actId="47"/>
        <pc:sldMkLst>
          <pc:docMk/>
          <pc:sldMk cId="4036588873" sldId="467"/>
        </pc:sldMkLst>
      </pc:sldChg>
      <pc:sldChg chg="del">
        <pc:chgData name="pantelis balaouras" userId="25e8755020fc1734" providerId="LiveId" clId="{7DE56420-2452-41D2-B663-6CC1945DA0E9}" dt="2024-04-30T13:27:46.048" v="576" actId="47"/>
        <pc:sldMkLst>
          <pc:docMk/>
          <pc:sldMk cId="319678960" sldId="487"/>
        </pc:sldMkLst>
      </pc:sldChg>
      <pc:sldChg chg="del">
        <pc:chgData name="pantelis balaouras" userId="25e8755020fc1734" providerId="LiveId" clId="{7DE56420-2452-41D2-B663-6CC1945DA0E9}" dt="2024-04-30T13:27:46.048" v="576" actId="47"/>
        <pc:sldMkLst>
          <pc:docMk/>
          <pc:sldMk cId="2177129853" sldId="488"/>
        </pc:sldMkLst>
      </pc:sldChg>
      <pc:sldChg chg="modSp mod">
        <pc:chgData name="pantelis balaouras" userId="25e8755020fc1734" providerId="LiveId" clId="{7DE56420-2452-41D2-B663-6CC1945DA0E9}" dt="2024-04-30T13:58:54.258" v="826" actId="20577"/>
        <pc:sldMkLst>
          <pc:docMk/>
          <pc:sldMk cId="4101063229" sldId="495"/>
        </pc:sldMkLst>
        <pc:spChg chg="mod">
          <ac:chgData name="pantelis balaouras" userId="25e8755020fc1734" providerId="LiveId" clId="{7DE56420-2452-41D2-B663-6CC1945DA0E9}" dt="2024-04-30T13:58:54.258" v="826" actId="20577"/>
          <ac:spMkLst>
            <pc:docMk/>
            <pc:sldMk cId="4101063229" sldId="495"/>
            <ac:spMk id="4" creationId="{E47D0821-8573-4002-9B33-F43C68A1D403}"/>
          </ac:spMkLst>
        </pc:spChg>
        <pc:spChg chg="mod">
          <ac:chgData name="pantelis balaouras" userId="25e8755020fc1734" providerId="LiveId" clId="{7DE56420-2452-41D2-B663-6CC1945DA0E9}" dt="2024-04-30T13:51:34.664" v="723"/>
          <ac:spMkLst>
            <pc:docMk/>
            <pc:sldMk cId="4101063229" sldId="495"/>
            <ac:spMk id="6" creationId="{AA5AE911-E515-48E3-AB8B-121C68B77A58}"/>
          </ac:spMkLst>
        </pc:spChg>
      </pc:sldChg>
      <pc:sldChg chg="del">
        <pc:chgData name="pantelis balaouras" userId="25e8755020fc1734" providerId="LiveId" clId="{7DE56420-2452-41D2-B663-6CC1945DA0E9}" dt="2024-04-30T13:52:40.186" v="731" actId="47"/>
        <pc:sldMkLst>
          <pc:docMk/>
          <pc:sldMk cId="1642333540" sldId="501"/>
        </pc:sldMkLst>
      </pc:sldChg>
      <pc:sldChg chg="del">
        <pc:chgData name="pantelis balaouras" userId="25e8755020fc1734" providerId="LiveId" clId="{7DE56420-2452-41D2-B663-6CC1945DA0E9}" dt="2024-04-30T13:52:40.186" v="731" actId="47"/>
        <pc:sldMkLst>
          <pc:docMk/>
          <pc:sldMk cId="3572779126" sldId="502"/>
        </pc:sldMkLst>
      </pc:sldChg>
      <pc:sldChg chg="del">
        <pc:chgData name="pantelis balaouras" userId="25e8755020fc1734" providerId="LiveId" clId="{7DE56420-2452-41D2-B663-6CC1945DA0E9}" dt="2024-04-30T13:52:40.186" v="731" actId="47"/>
        <pc:sldMkLst>
          <pc:docMk/>
          <pc:sldMk cId="796788791" sldId="504"/>
        </pc:sldMkLst>
      </pc:sldChg>
      <pc:sldChg chg="modSp mod">
        <pc:chgData name="pantelis balaouras" userId="25e8755020fc1734" providerId="LiveId" clId="{7DE56420-2452-41D2-B663-6CC1945DA0E9}" dt="2024-04-30T13:55:17.694" v="759" actId="20577"/>
        <pc:sldMkLst>
          <pc:docMk/>
          <pc:sldMk cId="2491614224" sldId="518"/>
        </pc:sldMkLst>
        <pc:spChg chg="mod">
          <ac:chgData name="pantelis balaouras" userId="25e8755020fc1734" providerId="LiveId" clId="{7DE56420-2452-41D2-B663-6CC1945DA0E9}" dt="2024-04-30T13:55:17.694" v="759" actId="20577"/>
          <ac:spMkLst>
            <pc:docMk/>
            <pc:sldMk cId="2491614224" sldId="518"/>
            <ac:spMk id="3" creationId="{2C223045-2011-4DC7-8A60-9FA8F2015EF3}"/>
          </ac:spMkLst>
        </pc:spChg>
      </pc:sldChg>
      <pc:sldChg chg="modSp mod">
        <pc:chgData name="pantelis balaouras" userId="25e8755020fc1734" providerId="LiveId" clId="{7DE56420-2452-41D2-B663-6CC1945DA0E9}" dt="2024-04-30T13:54:54.976" v="757" actId="12"/>
        <pc:sldMkLst>
          <pc:docMk/>
          <pc:sldMk cId="109626185" sldId="520"/>
        </pc:sldMkLst>
        <pc:spChg chg="mod">
          <ac:chgData name="pantelis balaouras" userId="25e8755020fc1734" providerId="LiveId" clId="{7DE56420-2452-41D2-B663-6CC1945DA0E9}" dt="2024-04-30T13:54:54.976" v="757" actId="12"/>
          <ac:spMkLst>
            <pc:docMk/>
            <pc:sldMk cId="109626185" sldId="520"/>
            <ac:spMk id="3" creationId="{2C223045-2011-4DC7-8A60-9FA8F2015EF3}"/>
          </ac:spMkLst>
        </pc:spChg>
      </pc:sldChg>
      <pc:sldChg chg="del">
        <pc:chgData name="pantelis balaouras" userId="25e8755020fc1734" providerId="LiveId" clId="{7DE56420-2452-41D2-B663-6CC1945DA0E9}" dt="2024-04-30T13:52:40.186" v="731" actId="47"/>
        <pc:sldMkLst>
          <pc:docMk/>
          <pc:sldMk cId="886959175" sldId="524"/>
        </pc:sldMkLst>
      </pc:sldChg>
      <pc:sldChg chg="del">
        <pc:chgData name="pantelis balaouras" userId="25e8755020fc1734" providerId="LiveId" clId="{7DE56420-2452-41D2-B663-6CC1945DA0E9}" dt="2024-04-30T13:52:40.186" v="731" actId="47"/>
        <pc:sldMkLst>
          <pc:docMk/>
          <pc:sldMk cId="422675489" sldId="532"/>
        </pc:sldMkLst>
      </pc:sldChg>
      <pc:sldChg chg="modSp mod">
        <pc:chgData name="pantelis balaouras" userId="25e8755020fc1734" providerId="LiveId" clId="{7DE56420-2452-41D2-B663-6CC1945DA0E9}" dt="2024-04-30T09:39:55.866" v="18"/>
        <pc:sldMkLst>
          <pc:docMk/>
          <pc:sldMk cId="2585051265" sldId="535"/>
        </pc:sldMkLst>
        <pc:spChg chg="mod">
          <ac:chgData name="pantelis balaouras" userId="25e8755020fc1734" providerId="LiveId" clId="{7DE56420-2452-41D2-B663-6CC1945DA0E9}" dt="2024-04-30T09:39:55.866" v="18"/>
          <ac:spMkLst>
            <pc:docMk/>
            <pc:sldMk cId="2585051265" sldId="535"/>
            <ac:spMk id="5" creationId="{F56DC747-739E-5A0C-94B8-E8F8E974AC85}"/>
          </ac:spMkLst>
        </pc:spChg>
        <pc:spChg chg="mod">
          <ac:chgData name="pantelis balaouras" userId="25e8755020fc1734" providerId="LiveId" clId="{7DE56420-2452-41D2-B663-6CC1945DA0E9}" dt="2024-04-30T09:39:43.109" v="17"/>
          <ac:spMkLst>
            <pc:docMk/>
            <pc:sldMk cId="2585051265" sldId="535"/>
            <ac:spMk id="13" creationId="{ACBE9AD0-B2F0-4ADA-8F10-B83476743F9C}"/>
          </ac:spMkLst>
        </pc:spChg>
      </pc:sldChg>
      <pc:sldChg chg="modSp mod modNotesTx">
        <pc:chgData name="pantelis balaouras" userId="25e8755020fc1734" providerId="LiveId" clId="{7DE56420-2452-41D2-B663-6CC1945DA0E9}" dt="2024-04-30T13:43:34.670" v="585"/>
        <pc:sldMkLst>
          <pc:docMk/>
          <pc:sldMk cId="358170688" sldId="536"/>
        </pc:sldMkLst>
        <pc:spChg chg="mod">
          <ac:chgData name="pantelis balaouras" userId="25e8755020fc1734" providerId="LiveId" clId="{7DE56420-2452-41D2-B663-6CC1945DA0E9}" dt="2024-04-30T13:28:12.638" v="583" actId="27636"/>
          <ac:spMkLst>
            <pc:docMk/>
            <pc:sldMk cId="358170688" sldId="536"/>
            <ac:spMk id="4" creationId="{E47D0821-8573-4002-9B33-F43C68A1D403}"/>
          </ac:spMkLst>
        </pc:spChg>
        <pc:spChg chg="mod">
          <ac:chgData name="pantelis balaouras" userId="25e8755020fc1734" providerId="LiveId" clId="{7DE56420-2452-41D2-B663-6CC1945DA0E9}" dt="2024-04-30T13:28:26.753" v="584"/>
          <ac:spMkLst>
            <pc:docMk/>
            <pc:sldMk cId="358170688" sldId="536"/>
            <ac:spMk id="6" creationId="{AA5AE911-E515-48E3-AB8B-121C68B77A58}"/>
          </ac:spMkLst>
        </pc:spChg>
      </pc:sldChg>
      <pc:sldChg chg="del">
        <pc:chgData name="pantelis balaouras" userId="25e8755020fc1734" providerId="LiveId" clId="{7DE56420-2452-41D2-B663-6CC1945DA0E9}" dt="2024-04-30T13:51:16.520" v="720" actId="47"/>
        <pc:sldMkLst>
          <pc:docMk/>
          <pc:sldMk cId="1662365341" sldId="538"/>
        </pc:sldMkLst>
      </pc:sldChg>
      <pc:sldChg chg="del">
        <pc:chgData name="pantelis balaouras" userId="25e8755020fc1734" providerId="LiveId" clId="{7DE56420-2452-41D2-B663-6CC1945DA0E9}" dt="2024-04-30T09:58:54.750" v="68" actId="47"/>
        <pc:sldMkLst>
          <pc:docMk/>
          <pc:sldMk cId="1983341750" sldId="544"/>
        </pc:sldMkLst>
      </pc:sldChg>
      <pc:sldChg chg="addSp delSp modSp mod">
        <pc:chgData name="pantelis balaouras" userId="25e8755020fc1734" providerId="LiveId" clId="{7DE56420-2452-41D2-B663-6CC1945DA0E9}" dt="2024-04-30T13:57:01.136" v="787" actId="1076"/>
        <pc:sldMkLst>
          <pc:docMk/>
          <pc:sldMk cId="811085658" sldId="545"/>
        </pc:sldMkLst>
        <pc:spChg chg="add mod">
          <ac:chgData name="pantelis balaouras" userId="25e8755020fc1734" providerId="LiveId" clId="{7DE56420-2452-41D2-B663-6CC1945DA0E9}" dt="2024-04-30T13:56:44.100" v="785" actId="1037"/>
          <ac:spMkLst>
            <pc:docMk/>
            <pc:sldMk cId="811085658" sldId="545"/>
            <ac:spMk id="2" creationId="{AA2C6D42-14E7-0319-5A85-B95B7C56FD00}"/>
          </ac:spMkLst>
        </pc:spChg>
        <pc:spChg chg="add mod">
          <ac:chgData name="pantelis balaouras" userId="25e8755020fc1734" providerId="LiveId" clId="{7DE56420-2452-41D2-B663-6CC1945DA0E9}" dt="2024-04-30T13:56:44.100" v="785" actId="1037"/>
          <ac:spMkLst>
            <pc:docMk/>
            <pc:sldMk cId="811085658" sldId="545"/>
            <ac:spMk id="3" creationId="{36BF3917-4490-B7EF-ED5A-8A191BCBBF32}"/>
          </ac:spMkLst>
        </pc:spChg>
        <pc:spChg chg="del">
          <ac:chgData name="pantelis balaouras" userId="25e8755020fc1734" providerId="LiveId" clId="{7DE56420-2452-41D2-B663-6CC1945DA0E9}" dt="2024-04-30T13:56:11.385" v="762" actId="478"/>
          <ac:spMkLst>
            <pc:docMk/>
            <pc:sldMk cId="811085658" sldId="545"/>
            <ac:spMk id="4" creationId="{5E00FF1A-B048-1782-B343-A99D04F3B146}"/>
          </ac:spMkLst>
        </pc:spChg>
        <pc:spChg chg="add mod">
          <ac:chgData name="pantelis balaouras" userId="25e8755020fc1734" providerId="LiveId" clId="{7DE56420-2452-41D2-B663-6CC1945DA0E9}" dt="2024-04-30T13:56:44.100" v="785" actId="1037"/>
          <ac:spMkLst>
            <pc:docMk/>
            <pc:sldMk cId="811085658" sldId="545"/>
            <ac:spMk id="5" creationId="{AF8B20E0-61E8-C6E8-F7A0-DB3BD7803B7C}"/>
          </ac:spMkLst>
        </pc:spChg>
        <pc:spChg chg="add mod">
          <ac:chgData name="pantelis balaouras" userId="25e8755020fc1734" providerId="LiveId" clId="{7DE56420-2452-41D2-B663-6CC1945DA0E9}" dt="2024-04-30T13:56:49.604" v="786" actId="14100"/>
          <ac:spMkLst>
            <pc:docMk/>
            <pc:sldMk cId="811085658" sldId="545"/>
            <ac:spMk id="6" creationId="{782ADDAF-BF7A-FB42-48B4-5D711F575A6D}"/>
          </ac:spMkLst>
        </pc:spChg>
        <pc:spChg chg="add mod">
          <ac:chgData name="pantelis balaouras" userId="25e8755020fc1734" providerId="LiveId" clId="{7DE56420-2452-41D2-B663-6CC1945DA0E9}" dt="2024-04-30T13:57:01.136" v="787" actId="1076"/>
          <ac:spMkLst>
            <pc:docMk/>
            <pc:sldMk cId="811085658" sldId="545"/>
            <ac:spMk id="8" creationId="{BD2F3002-0A3A-2FB6-5BB5-3869FB3C5E3F}"/>
          </ac:spMkLst>
        </pc:spChg>
        <pc:spChg chg="del">
          <ac:chgData name="pantelis balaouras" userId="25e8755020fc1734" providerId="LiveId" clId="{7DE56420-2452-41D2-B663-6CC1945DA0E9}" dt="2024-04-30T13:56:12.692" v="763" actId="478"/>
          <ac:spMkLst>
            <pc:docMk/>
            <pc:sldMk cId="811085658" sldId="545"/>
            <ac:spMk id="9" creationId="{B254F5AA-F28C-4567-C48D-9FB27EBEFD95}"/>
          </ac:spMkLst>
        </pc:spChg>
        <pc:spChg chg="del">
          <ac:chgData name="pantelis balaouras" userId="25e8755020fc1734" providerId="LiveId" clId="{7DE56420-2452-41D2-B663-6CC1945DA0E9}" dt="2024-04-30T13:56:14.600" v="764" actId="478"/>
          <ac:spMkLst>
            <pc:docMk/>
            <pc:sldMk cId="811085658" sldId="545"/>
            <ac:spMk id="11" creationId="{4DE36EF5-3CFD-546C-4EFD-1D524728CCA2}"/>
          </ac:spMkLst>
        </pc:spChg>
        <pc:spChg chg="del">
          <ac:chgData name="pantelis balaouras" userId="25e8755020fc1734" providerId="LiveId" clId="{7DE56420-2452-41D2-B663-6CC1945DA0E9}" dt="2024-04-30T13:56:16.439" v="765" actId="478"/>
          <ac:spMkLst>
            <pc:docMk/>
            <pc:sldMk cId="811085658" sldId="545"/>
            <ac:spMk id="15" creationId="{5ADAB96D-17EF-C387-76E1-75DCB4D858FE}"/>
          </ac:spMkLst>
        </pc:spChg>
        <pc:spChg chg="del">
          <ac:chgData name="pantelis balaouras" userId="25e8755020fc1734" providerId="LiveId" clId="{7DE56420-2452-41D2-B663-6CC1945DA0E9}" dt="2024-04-30T13:56:17.699" v="766" actId="478"/>
          <ac:spMkLst>
            <pc:docMk/>
            <pc:sldMk cId="811085658" sldId="545"/>
            <ac:spMk id="19" creationId="{70964583-0395-93E6-73DA-0D2A936468BE}"/>
          </ac:spMkLst>
        </pc:spChg>
        <pc:spChg chg="del mod">
          <ac:chgData name="pantelis balaouras" userId="25e8755020fc1734" providerId="LiveId" clId="{7DE56420-2452-41D2-B663-6CC1945DA0E9}" dt="2024-04-30T13:56:06.186" v="761" actId="478"/>
          <ac:spMkLst>
            <pc:docMk/>
            <pc:sldMk cId="811085658" sldId="545"/>
            <ac:spMk id="21" creationId="{306BB6B8-8F2E-E75C-F1D2-95EF948F7A4A}"/>
          </ac:spMkLst>
        </pc:spChg>
      </pc:sldChg>
      <pc:sldChg chg="del">
        <pc:chgData name="pantelis balaouras" userId="25e8755020fc1734" providerId="LiveId" clId="{7DE56420-2452-41D2-B663-6CC1945DA0E9}" dt="2024-04-30T09:58:58.563" v="69" actId="47"/>
        <pc:sldMkLst>
          <pc:docMk/>
          <pc:sldMk cId="1303941817" sldId="546"/>
        </pc:sldMkLst>
      </pc:sldChg>
      <pc:sldChg chg="del">
        <pc:chgData name="pantelis balaouras" userId="25e8755020fc1734" providerId="LiveId" clId="{7DE56420-2452-41D2-B663-6CC1945DA0E9}" dt="2024-04-30T09:58:54.750" v="68" actId="47"/>
        <pc:sldMkLst>
          <pc:docMk/>
          <pc:sldMk cId="3016822936" sldId="547"/>
        </pc:sldMkLst>
      </pc:sldChg>
      <pc:sldChg chg="del">
        <pc:chgData name="pantelis balaouras" userId="25e8755020fc1734" providerId="LiveId" clId="{7DE56420-2452-41D2-B663-6CC1945DA0E9}" dt="2024-04-30T09:58:54.750" v="68" actId="47"/>
        <pc:sldMkLst>
          <pc:docMk/>
          <pc:sldMk cId="3084505729" sldId="548"/>
        </pc:sldMkLst>
      </pc:sldChg>
      <pc:sldChg chg="del">
        <pc:chgData name="pantelis balaouras" userId="25e8755020fc1734" providerId="LiveId" clId="{7DE56420-2452-41D2-B663-6CC1945DA0E9}" dt="2024-04-30T09:58:54.750" v="68" actId="47"/>
        <pc:sldMkLst>
          <pc:docMk/>
          <pc:sldMk cId="4216021467" sldId="549"/>
        </pc:sldMkLst>
      </pc:sldChg>
      <pc:sldChg chg="del">
        <pc:chgData name="pantelis balaouras" userId="25e8755020fc1734" providerId="LiveId" clId="{7DE56420-2452-41D2-B663-6CC1945DA0E9}" dt="2024-04-30T09:58:54.750" v="68" actId="47"/>
        <pc:sldMkLst>
          <pc:docMk/>
          <pc:sldMk cId="2276484800" sldId="550"/>
        </pc:sldMkLst>
      </pc:sldChg>
      <pc:sldChg chg="del">
        <pc:chgData name="pantelis balaouras" userId="25e8755020fc1734" providerId="LiveId" clId="{7DE56420-2452-41D2-B663-6CC1945DA0E9}" dt="2024-04-30T12:44:30.092" v="315" actId="47"/>
        <pc:sldMkLst>
          <pc:docMk/>
          <pc:sldMk cId="1476619147" sldId="553"/>
        </pc:sldMkLst>
      </pc:sldChg>
      <pc:sldChg chg="del">
        <pc:chgData name="pantelis balaouras" userId="25e8755020fc1734" providerId="LiveId" clId="{7DE56420-2452-41D2-B663-6CC1945DA0E9}" dt="2024-04-30T12:44:30.092" v="315" actId="47"/>
        <pc:sldMkLst>
          <pc:docMk/>
          <pc:sldMk cId="1960782220" sldId="555"/>
        </pc:sldMkLst>
      </pc:sldChg>
      <pc:sldChg chg="del">
        <pc:chgData name="pantelis balaouras" userId="25e8755020fc1734" providerId="LiveId" clId="{7DE56420-2452-41D2-B663-6CC1945DA0E9}" dt="2024-04-30T12:44:30.092" v="315" actId="47"/>
        <pc:sldMkLst>
          <pc:docMk/>
          <pc:sldMk cId="1441536088" sldId="556"/>
        </pc:sldMkLst>
      </pc:sldChg>
      <pc:sldChg chg="del">
        <pc:chgData name="pantelis balaouras" userId="25e8755020fc1734" providerId="LiveId" clId="{7DE56420-2452-41D2-B663-6CC1945DA0E9}" dt="2024-04-30T13:27:46.048" v="576" actId="47"/>
        <pc:sldMkLst>
          <pc:docMk/>
          <pc:sldMk cId="3545432345" sldId="559"/>
        </pc:sldMkLst>
      </pc:sldChg>
      <pc:sldChg chg="del">
        <pc:chgData name="pantelis balaouras" userId="25e8755020fc1734" providerId="LiveId" clId="{7DE56420-2452-41D2-B663-6CC1945DA0E9}" dt="2024-04-30T13:47:10.904" v="628" actId="47"/>
        <pc:sldMkLst>
          <pc:docMk/>
          <pc:sldMk cId="30697695" sldId="561"/>
        </pc:sldMkLst>
      </pc:sldChg>
      <pc:sldChg chg="del">
        <pc:chgData name="pantelis balaouras" userId="25e8755020fc1734" providerId="LiveId" clId="{7DE56420-2452-41D2-B663-6CC1945DA0E9}" dt="2024-04-30T13:52:40.186" v="731" actId="47"/>
        <pc:sldMkLst>
          <pc:docMk/>
          <pc:sldMk cId="1820981921" sldId="562"/>
        </pc:sldMkLst>
      </pc:sldChg>
      <pc:sldChg chg="del">
        <pc:chgData name="pantelis balaouras" userId="25e8755020fc1734" providerId="LiveId" clId="{7DE56420-2452-41D2-B663-6CC1945DA0E9}" dt="2024-04-30T13:52:40.186" v="731" actId="47"/>
        <pc:sldMkLst>
          <pc:docMk/>
          <pc:sldMk cId="3038470810" sldId="563"/>
        </pc:sldMkLst>
      </pc:sldChg>
      <pc:sldChg chg="del">
        <pc:chgData name="pantelis balaouras" userId="25e8755020fc1734" providerId="LiveId" clId="{7DE56420-2452-41D2-B663-6CC1945DA0E9}" dt="2024-04-30T13:27:46.048" v="576" actId="47"/>
        <pc:sldMkLst>
          <pc:docMk/>
          <pc:sldMk cId="2271343866" sldId="565"/>
        </pc:sldMkLst>
      </pc:sldChg>
      <pc:sldChg chg="del">
        <pc:chgData name="pantelis balaouras" userId="25e8755020fc1734" providerId="LiveId" clId="{7DE56420-2452-41D2-B663-6CC1945DA0E9}" dt="2024-04-30T13:27:46.048" v="576" actId="47"/>
        <pc:sldMkLst>
          <pc:docMk/>
          <pc:sldMk cId="689086572" sldId="566"/>
        </pc:sldMkLst>
      </pc:sldChg>
      <pc:sldChg chg="del">
        <pc:chgData name="pantelis balaouras" userId="25e8755020fc1734" providerId="LiveId" clId="{7DE56420-2452-41D2-B663-6CC1945DA0E9}" dt="2024-04-30T13:27:46.048" v="576" actId="47"/>
        <pc:sldMkLst>
          <pc:docMk/>
          <pc:sldMk cId="3054925469" sldId="567"/>
        </pc:sldMkLst>
      </pc:sldChg>
      <pc:sldChg chg="del">
        <pc:chgData name="pantelis balaouras" userId="25e8755020fc1734" providerId="LiveId" clId="{7DE56420-2452-41D2-B663-6CC1945DA0E9}" dt="2024-04-30T12:44:30.092" v="315" actId="47"/>
        <pc:sldMkLst>
          <pc:docMk/>
          <pc:sldMk cId="3081207943" sldId="568"/>
        </pc:sldMkLst>
      </pc:sldChg>
      <pc:sldChg chg="addSp delSp modSp new mod modClrScheme chgLayout modNotesTx">
        <pc:chgData name="pantelis balaouras" userId="25e8755020fc1734" providerId="LiveId" clId="{7DE56420-2452-41D2-B663-6CC1945DA0E9}" dt="2024-04-30T14:00:32.522" v="847"/>
        <pc:sldMkLst>
          <pc:docMk/>
          <pc:sldMk cId="1154648645" sldId="569"/>
        </pc:sldMkLst>
        <pc:spChg chg="del mod ord">
          <ac:chgData name="pantelis balaouras" userId="25e8755020fc1734" providerId="LiveId" clId="{7DE56420-2452-41D2-B663-6CC1945DA0E9}" dt="2024-04-30T09:43:56.192" v="47" actId="700"/>
          <ac:spMkLst>
            <pc:docMk/>
            <pc:sldMk cId="1154648645" sldId="569"/>
            <ac:spMk id="2" creationId="{BFC18A61-A6DF-6E69-1371-DC4DB2797579}"/>
          </ac:spMkLst>
        </pc:spChg>
        <pc:spChg chg="add mod ord">
          <ac:chgData name="pantelis balaouras" userId="25e8755020fc1734" providerId="LiveId" clId="{7DE56420-2452-41D2-B663-6CC1945DA0E9}" dt="2024-04-30T09:45:03.806" v="58"/>
          <ac:spMkLst>
            <pc:docMk/>
            <pc:sldMk cId="1154648645" sldId="569"/>
            <ac:spMk id="3" creationId="{059F8318-22C9-4BBF-22B9-C711868D687F}"/>
          </ac:spMkLst>
        </pc:spChg>
        <pc:spChg chg="add mod ord">
          <ac:chgData name="pantelis balaouras" userId="25e8755020fc1734" providerId="LiveId" clId="{7DE56420-2452-41D2-B663-6CC1945DA0E9}" dt="2024-04-30T09:45:19.370" v="62" actId="27636"/>
          <ac:spMkLst>
            <pc:docMk/>
            <pc:sldMk cId="1154648645" sldId="569"/>
            <ac:spMk id="4" creationId="{E86AF4F6-F299-5E8F-2849-A58BBA5E1149}"/>
          </ac:spMkLst>
        </pc:spChg>
        <pc:spChg chg="add mod">
          <ac:chgData name="pantelis balaouras" userId="25e8755020fc1734" providerId="LiveId" clId="{7DE56420-2452-41D2-B663-6CC1945DA0E9}" dt="2024-04-30T09:44:37.719" v="53"/>
          <ac:spMkLst>
            <pc:docMk/>
            <pc:sldMk cId="1154648645" sldId="569"/>
            <ac:spMk id="6" creationId="{00C1639E-AC91-75FE-B7B8-8D92EAB3EF6E}"/>
          </ac:spMkLst>
        </pc:spChg>
        <pc:spChg chg="add mod">
          <ac:chgData name="pantelis balaouras" userId="25e8755020fc1734" providerId="LiveId" clId="{7DE56420-2452-41D2-B663-6CC1945DA0E9}" dt="2024-04-30T14:00:32.522" v="847"/>
          <ac:spMkLst>
            <pc:docMk/>
            <pc:sldMk cId="1154648645" sldId="569"/>
            <ac:spMk id="7" creationId="{307B3F80-609C-3792-4750-FADFE5319BEA}"/>
          </ac:spMkLst>
        </pc:spChg>
        <pc:picChg chg="add mod">
          <ac:chgData name="pantelis balaouras" userId="25e8755020fc1734" providerId="LiveId" clId="{7DE56420-2452-41D2-B663-6CC1945DA0E9}" dt="2024-04-30T09:45:22.314" v="63" actId="1076"/>
          <ac:picMkLst>
            <pc:docMk/>
            <pc:sldMk cId="1154648645" sldId="569"/>
            <ac:picMk id="5" creationId="{2696561F-8D87-588A-60E4-0E9C1E4EFDF1}"/>
          </ac:picMkLst>
        </pc:picChg>
      </pc:sldChg>
      <pc:sldChg chg="new del">
        <pc:chgData name="pantelis balaouras" userId="25e8755020fc1734" providerId="LiveId" clId="{7DE56420-2452-41D2-B663-6CC1945DA0E9}" dt="2024-04-30T09:43:08.888" v="40" actId="47"/>
        <pc:sldMkLst>
          <pc:docMk/>
          <pc:sldMk cId="4277243282" sldId="569"/>
        </pc:sldMkLst>
      </pc:sldChg>
      <pc:sldChg chg="addSp delSp modSp new mod modClrScheme chgLayout modNotesTx">
        <pc:chgData name="pantelis balaouras" userId="25e8755020fc1734" providerId="LiveId" clId="{7DE56420-2452-41D2-B663-6CC1945DA0E9}" dt="2024-04-30T14:01:01.555" v="856" actId="27636"/>
        <pc:sldMkLst>
          <pc:docMk/>
          <pc:sldMk cId="1562780930" sldId="570"/>
        </pc:sldMkLst>
        <pc:spChg chg="del mod ord">
          <ac:chgData name="pantelis balaouras" userId="25e8755020fc1734" providerId="LiveId" clId="{7DE56420-2452-41D2-B663-6CC1945DA0E9}" dt="2024-04-30T10:06:12.464" v="88" actId="700"/>
          <ac:spMkLst>
            <pc:docMk/>
            <pc:sldMk cId="1562780930" sldId="570"/>
            <ac:spMk id="2" creationId="{034DB263-6FF6-2F8C-8936-6E8C58B24F8A}"/>
          </ac:spMkLst>
        </pc:spChg>
        <pc:spChg chg="del">
          <ac:chgData name="pantelis balaouras" userId="25e8755020fc1734" providerId="LiveId" clId="{7DE56420-2452-41D2-B663-6CC1945DA0E9}" dt="2024-04-30T10:06:12.464" v="88" actId="700"/>
          <ac:spMkLst>
            <pc:docMk/>
            <pc:sldMk cId="1562780930" sldId="570"/>
            <ac:spMk id="3" creationId="{A2162768-0EBD-FB57-55BB-E2BF5F4DE731}"/>
          </ac:spMkLst>
        </pc:spChg>
        <pc:spChg chg="del mod ord">
          <ac:chgData name="pantelis balaouras" userId="25e8755020fc1734" providerId="LiveId" clId="{7DE56420-2452-41D2-B663-6CC1945DA0E9}" dt="2024-04-30T10:06:12.464" v="88" actId="700"/>
          <ac:spMkLst>
            <pc:docMk/>
            <pc:sldMk cId="1562780930" sldId="570"/>
            <ac:spMk id="4" creationId="{EEE7BECD-B0D5-7884-0C81-8C9273CF87F0}"/>
          </ac:spMkLst>
        </pc:spChg>
        <pc:spChg chg="add mod ord">
          <ac:chgData name="pantelis balaouras" userId="25e8755020fc1734" providerId="LiveId" clId="{7DE56420-2452-41D2-B663-6CC1945DA0E9}" dt="2024-04-30T10:07:08.198" v="94"/>
          <ac:spMkLst>
            <pc:docMk/>
            <pc:sldMk cId="1562780930" sldId="570"/>
            <ac:spMk id="5" creationId="{B1CEE22C-46FD-24FC-33F2-0C5AA2C6B13F}"/>
          </ac:spMkLst>
        </pc:spChg>
        <pc:spChg chg="add mod ord">
          <ac:chgData name="pantelis balaouras" userId="25e8755020fc1734" providerId="LiveId" clId="{7DE56420-2452-41D2-B663-6CC1945DA0E9}" dt="2024-04-30T10:08:19.922" v="109" actId="207"/>
          <ac:spMkLst>
            <pc:docMk/>
            <pc:sldMk cId="1562780930" sldId="570"/>
            <ac:spMk id="6" creationId="{BBCE9911-BBA6-2B91-BC60-3E6D95759AE4}"/>
          </ac:spMkLst>
        </pc:spChg>
        <pc:spChg chg="add mod">
          <ac:chgData name="pantelis balaouras" userId="25e8755020fc1734" providerId="LiveId" clId="{7DE56420-2452-41D2-B663-6CC1945DA0E9}" dt="2024-04-30T10:06:40.222" v="90"/>
          <ac:spMkLst>
            <pc:docMk/>
            <pc:sldMk cId="1562780930" sldId="570"/>
            <ac:spMk id="8" creationId="{5D7DBDF3-478D-AB3F-97B5-A97DAC894FD2}"/>
          </ac:spMkLst>
        </pc:spChg>
        <pc:spChg chg="add mod">
          <ac:chgData name="pantelis balaouras" userId="25e8755020fc1734" providerId="LiveId" clId="{7DE56420-2452-41D2-B663-6CC1945DA0E9}" dt="2024-04-30T14:01:01.555" v="856" actId="27636"/>
          <ac:spMkLst>
            <pc:docMk/>
            <pc:sldMk cId="1562780930" sldId="570"/>
            <ac:spMk id="9" creationId="{73B07A00-6754-73EE-020D-81557087BF84}"/>
          </ac:spMkLst>
        </pc:spChg>
        <pc:picChg chg="add mod">
          <ac:chgData name="pantelis balaouras" userId="25e8755020fc1734" providerId="LiveId" clId="{7DE56420-2452-41D2-B663-6CC1945DA0E9}" dt="2024-04-30T10:08:10.364" v="107" actId="14100"/>
          <ac:picMkLst>
            <pc:docMk/>
            <pc:sldMk cId="1562780930" sldId="570"/>
            <ac:picMk id="7" creationId="{6A7DD125-2F8E-9003-5DEE-2258F0F155AF}"/>
          </ac:picMkLst>
        </pc:picChg>
      </pc:sldChg>
      <pc:sldChg chg="addSp delSp modSp new mod">
        <pc:chgData name="pantelis balaouras" userId="25e8755020fc1734" providerId="LiveId" clId="{7DE56420-2452-41D2-B663-6CC1945DA0E9}" dt="2024-04-30T14:01:07.291" v="857"/>
        <pc:sldMkLst>
          <pc:docMk/>
          <pc:sldMk cId="3344565926" sldId="571"/>
        </pc:sldMkLst>
        <pc:spChg chg="mod">
          <ac:chgData name="pantelis balaouras" userId="25e8755020fc1734" providerId="LiveId" clId="{7DE56420-2452-41D2-B663-6CC1945DA0E9}" dt="2024-04-30T10:08:51.683" v="111"/>
          <ac:spMkLst>
            <pc:docMk/>
            <pc:sldMk cId="3344565926" sldId="571"/>
            <ac:spMk id="2" creationId="{470DCD16-FC77-77C1-946F-28E66B6FEA39}"/>
          </ac:spMkLst>
        </pc:spChg>
        <pc:spChg chg="del">
          <ac:chgData name="pantelis balaouras" userId="25e8755020fc1734" providerId="LiveId" clId="{7DE56420-2452-41D2-B663-6CC1945DA0E9}" dt="2024-04-30T10:09:05.277" v="112" actId="478"/>
          <ac:spMkLst>
            <pc:docMk/>
            <pc:sldMk cId="3344565926" sldId="571"/>
            <ac:spMk id="3" creationId="{0E96CD0F-A5F9-86AF-11C8-4DDEF6CEA13E}"/>
          </ac:spMkLst>
        </pc:spChg>
        <pc:spChg chg="add mod">
          <ac:chgData name="pantelis balaouras" userId="25e8755020fc1734" providerId="LiveId" clId="{7DE56420-2452-41D2-B663-6CC1945DA0E9}" dt="2024-04-30T10:09:05.968" v="113"/>
          <ac:spMkLst>
            <pc:docMk/>
            <pc:sldMk cId="3344565926" sldId="571"/>
            <ac:spMk id="4" creationId="{9A4A4E7F-3D8D-F427-67A3-CD533C8651C9}"/>
          </ac:spMkLst>
        </pc:spChg>
        <pc:spChg chg="add mod">
          <ac:chgData name="pantelis balaouras" userId="25e8755020fc1734" providerId="LiveId" clId="{7DE56420-2452-41D2-B663-6CC1945DA0E9}" dt="2024-04-30T10:09:05.968" v="113"/>
          <ac:spMkLst>
            <pc:docMk/>
            <pc:sldMk cId="3344565926" sldId="571"/>
            <ac:spMk id="5" creationId="{AF5607E6-08FC-0833-1BB5-1A8C24E3827F}"/>
          </ac:spMkLst>
        </pc:spChg>
        <pc:spChg chg="add mod">
          <ac:chgData name="pantelis balaouras" userId="25e8755020fc1734" providerId="LiveId" clId="{7DE56420-2452-41D2-B663-6CC1945DA0E9}" dt="2024-04-30T10:09:05.968" v="113"/>
          <ac:spMkLst>
            <pc:docMk/>
            <pc:sldMk cId="3344565926" sldId="571"/>
            <ac:spMk id="6" creationId="{BFD379FF-A368-4D0B-20D8-9B0C3CD5C893}"/>
          </ac:spMkLst>
        </pc:spChg>
        <pc:spChg chg="add mod">
          <ac:chgData name="pantelis balaouras" userId="25e8755020fc1734" providerId="LiveId" clId="{7DE56420-2452-41D2-B663-6CC1945DA0E9}" dt="2024-04-30T10:09:05.968" v="113"/>
          <ac:spMkLst>
            <pc:docMk/>
            <pc:sldMk cId="3344565926" sldId="571"/>
            <ac:spMk id="7" creationId="{7E232F5F-9A12-749A-DD4E-CE0283E13C1B}"/>
          </ac:spMkLst>
        </pc:spChg>
        <pc:spChg chg="add mod">
          <ac:chgData name="pantelis balaouras" userId="25e8755020fc1734" providerId="LiveId" clId="{7DE56420-2452-41D2-B663-6CC1945DA0E9}" dt="2024-04-30T10:09:06.288" v="114" actId="27636"/>
          <ac:spMkLst>
            <pc:docMk/>
            <pc:sldMk cId="3344565926" sldId="571"/>
            <ac:spMk id="8" creationId="{2C3494E1-D670-118D-8890-E5810AAE8EFB}"/>
          </ac:spMkLst>
        </pc:spChg>
        <pc:spChg chg="add mod">
          <ac:chgData name="pantelis balaouras" userId="25e8755020fc1734" providerId="LiveId" clId="{7DE56420-2452-41D2-B663-6CC1945DA0E9}" dt="2024-04-30T10:09:05.968" v="113"/>
          <ac:spMkLst>
            <pc:docMk/>
            <pc:sldMk cId="3344565926" sldId="571"/>
            <ac:spMk id="9" creationId="{13E1A514-9242-E4E5-DA6D-134A023D4911}"/>
          </ac:spMkLst>
        </pc:spChg>
        <pc:spChg chg="add mod">
          <ac:chgData name="pantelis balaouras" userId="25e8755020fc1734" providerId="LiveId" clId="{7DE56420-2452-41D2-B663-6CC1945DA0E9}" dt="2024-04-30T10:09:05.968" v="113"/>
          <ac:spMkLst>
            <pc:docMk/>
            <pc:sldMk cId="3344565926" sldId="571"/>
            <ac:spMk id="10" creationId="{D6D39069-7F51-F10A-0E3B-0A2BC26E8509}"/>
          </ac:spMkLst>
        </pc:spChg>
        <pc:spChg chg="add mod">
          <ac:chgData name="pantelis balaouras" userId="25e8755020fc1734" providerId="LiveId" clId="{7DE56420-2452-41D2-B663-6CC1945DA0E9}" dt="2024-04-30T14:01:07.291" v="857"/>
          <ac:spMkLst>
            <pc:docMk/>
            <pc:sldMk cId="3344565926" sldId="571"/>
            <ac:spMk id="18" creationId="{1735316C-CA4C-3AC1-55A7-3E35812A994B}"/>
          </ac:spMkLst>
        </pc:spChg>
        <pc:picChg chg="add mod">
          <ac:chgData name="pantelis balaouras" userId="25e8755020fc1734" providerId="LiveId" clId="{7DE56420-2452-41D2-B663-6CC1945DA0E9}" dt="2024-04-30T10:09:05.968" v="113"/>
          <ac:picMkLst>
            <pc:docMk/>
            <pc:sldMk cId="3344565926" sldId="571"/>
            <ac:picMk id="11" creationId="{6B5AA3A0-E1CA-2429-D532-CEE15E808844}"/>
          </ac:picMkLst>
        </pc:picChg>
        <pc:picChg chg="add mod">
          <ac:chgData name="pantelis balaouras" userId="25e8755020fc1734" providerId="LiveId" clId="{7DE56420-2452-41D2-B663-6CC1945DA0E9}" dt="2024-04-30T10:09:05.968" v="113"/>
          <ac:picMkLst>
            <pc:docMk/>
            <pc:sldMk cId="3344565926" sldId="571"/>
            <ac:picMk id="12" creationId="{863DF333-387D-10F2-37A9-CAD43D270B47}"/>
          </ac:picMkLst>
        </pc:picChg>
        <pc:picChg chg="add mod">
          <ac:chgData name="pantelis balaouras" userId="25e8755020fc1734" providerId="LiveId" clId="{7DE56420-2452-41D2-B663-6CC1945DA0E9}" dt="2024-04-30T10:09:05.968" v="113"/>
          <ac:picMkLst>
            <pc:docMk/>
            <pc:sldMk cId="3344565926" sldId="571"/>
            <ac:picMk id="13" creationId="{CF061F5E-4F79-BAC5-914C-2AFD3364CAD1}"/>
          </ac:picMkLst>
        </pc:picChg>
        <pc:picChg chg="add mod">
          <ac:chgData name="pantelis balaouras" userId="25e8755020fc1734" providerId="LiveId" clId="{7DE56420-2452-41D2-B663-6CC1945DA0E9}" dt="2024-04-30T10:09:05.968" v="113"/>
          <ac:picMkLst>
            <pc:docMk/>
            <pc:sldMk cId="3344565926" sldId="571"/>
            <ac:picMk id="14" creationId="{840DCC02-9C49-0F0F-98B3-97FCE81C66FB}"/>
          </ac:picMkLst>
        </pc:picChg>
        <pc:picChg chg="add mod">
          <ac:chgData name="pantelis balaouras" userId="25e8755020fc1734" providerId="LiveId" clId="{7DE56420-2452-41D2-B663-6CC1945DA0E9}" dt="2024-04-30T10:09:05.968" v="113"/>
          <ac:picMkLst>
            <pc:docMk/>
            <pc:sldMk cId="3344565926" sldId="571"/>
            <ac:picMk id="15" creationId="{C6A30255-F37D-1D3F-6BCC-150A46CDA062}"/>
          </ac:picMkLst>
        </pc:picChg>
        <pc:picChg chg="add mod">
          <ac:chgData name="pantelis balaouras" userId="25e8755020fc1734" providerId="LiveId" clId="{7DE56420-2452-41D2-B663-6CC1945DA0E9}" dt="2024-04-30T10:09:05.968" v="113"/>
          <ac:picMkLst>
            <pc:docMk/>
            <pc:sldMk cId="3344565926" sldId="571"/>
            <ac:picMk id="16" creationId="{FE5971B3-1599-C1A7-1D79-D49F65F4AA66}"/>
          </ac:picMkLst>
        </pc:picChg>
        <pc:picChg chg="add mod">
          <ac:chgData name="pantelis balaouras" userId="25e8755020fc1734" providerId="LiveId" clId="{7DE56420-2452-41D2-B663-6CC1945DA0E9}" dt="2024-04-30T10:09:05.968" v="113"/>
          <ac:picMkLst>
            <pc:docMk/>
            <pc:sldMk cId="3344565926" sldId="571"/>
            <ac:picMk id="17" creationId="{6AFBBED4-8EF1-6C13-1AB1-1EE733BAE256}"/>
          </ac:picMkLst>
        </pc:picChg>
      </pc:sldChg>
      <pc:sldChg chg="addSp modSp new mod modNotesTx">
        <pc:chgData name="pantelis balaouras" userId="25e8755020fc1734" providerId="LiveId" clId="{7DE56420-2452-41D2-B663-6CC1945DA0E9}" dt="2024-04-30T14:01:08.988" v="858"/>
        <pc:sldMkLst>
          <pc:docMk/>
          <pc:sldMk cId="4014575062" sldId="572"/>
        </pc:sldMkLst>
        <pc:spChg chg="mod">
          <ac:chgData name="pantelis balaouras" userId="25e8755020fc1734" providerId="LiveId" clId="{7DE56420-2452-41D2-B663-6CC1945DA0E9}" dt="2024-04-30T12:29:30.295" v="157" actId="20577"/>
          <ac:spMkLst>
            <pc:docMk/>
            <pc:sldMk cId="4014575062" sldId="572"/>
            <ac:spMk id="2" creationId="{31B7E7EF-52CC-9CEE-1A22-0B9CD6531ABC}"/>
          </ac:spMkLst>
        </pc:spChg>
        <pc:spChg chg="mod">
          <ac:chgData name="pantelis balaouras" userId="25e8755020fc1734" providerId="LiveId" clId="{7DE56420-2452-41D2-B663-6CC1945DA0E9}" dt="2024-04-30T12:26:58.022" v="131" actId="207"/>
          <ac:spMkLst>
            <pc:docMk/>
            <pc:sldMk cId="4014575062" sldId="572"/>
            <ac:spMk id="3" creationId="{0AE57614-CB94-69E3-A7FC-88B2C043042A}"/>
          </ac:spMkLst>
        </pc:spChg>
        <pc:spChg chg="add mod">
          <ac:chgData name="pantelis balaouras" userId="25e8755020fc1734" providerId="LiveId" clId="{7DE56420-2452-41D2-B663-6CC1945DA0E9}" dt="2024-04-30T12:23:49.798" v="128"/>
          <ac:spMkLst>
            <pc:docMk/>
            <pc:sldMk cId="4014575062" sldId="572"/>
            <ac:spMk id="5" creationId="{8E23374B-93C6-43F8-E574-E14F3F4E9B3D}"/>
          </ac:spMkLst>
        </pc:spChg>
        <pc:spChg chg="add mod">
          <ac:chgData name="pantelis balaouras" userId="25e8755020fc1734" providerId="LiveId" clId="{7DE56420-2452-41D2-B663-6CC1945DA0E9}" dt="2024-04-30T14:01:08.988" v="858"/>
          <ac:spMkLst>
            <pc:docMk/>
            <pc:sldMk cId="4014575062" sldId="572"/>
            <ac:spMk id="6" creationId="{78CCB02A-1899-47BB-1FDC-5B563DD03ABB}"/>
          </ac:spMkLst>
        </pc:spChg>
        <pc:picChg chg="add mod ord">
          <ac:chgData name="pantelis balaouras" userId="25e8755020fc1734" providerId="LiveId" clId="{7DE56420-2452-41D2-B663-6CC1945DA0E9}" dt="2024-04-30T12:29:24.787" v="153" actId="167"/>
          <ac:picMkLst>
            <pc:docMk/>
            <pc:sldMk cId="4014575062" sldId="572"/>
            <ac:picMk id="4" creationId="{7DE2F5BB-6489-9227-E7A0-ACE948D1A2B2}"/>
          </ac:picMkLst>
        </pc:picChg>
      </pc:sldChg>
      <pc:sldChg chg="addSp delSp modSp new mod">
        <pc:chgData name="pantelis balaouras" userId="25e8755020fc1734" providerId="LiveId" clId="{7DE56420-2452-41D2-B663-6CC1945DA0E9}" dt="2024-04-30T14:01:10.637" v="859"/>
        <pc:sldMkLst>
          <pc:docMk/>
          <pc:sldMk cId="194384326" sldId="573"/>
        </pc:sldMkLst>
        <pc:spChg chg="mod">
          <ac:chgData name="pantelis balaouras" userId="25e8755020fc1734" providerId="LiveId" clId="{7DE56420-2452-41D2-B663-6CC1945DA0E9}" dt="2024-04-30T12:29:40.307" v="163" actId="20577"/>
          <ac:spMkLst>
            <pc:docMk/>
            <pc:sldMk cId="194384326" sldId="573"/>
            <ac:spMk id="2" creationId="{665514D2-3BFE-57CD-0C39-C4FD7D7E5366}"/>
          </ac:spMkLst>
        </pc:spChg>
        <pc:spChg chg="mod">
          <ac:chgData name="pantelis balaouras" userId="25e8755020fc1734" providerId="LiveId" clId="{7DE56420-2452-41D2-B663-6CC1945DA0E9}" dt="2024-04-30T12:29:53.182" v="166" actId="27636"/>
          <ac:spMkLst>
            <pc:docMk/>
            <pc:sldMk cId="194384326" sldId="573"/>
            <ac:spMk id="3" creationId="{BADC8B62-6DA4-E576-976C-4EEAF58CD303}"/>
          </ac:spMkLst>
        </pc:spChg>
        <pc:spChg chg="add del">
          <ac:chgData name="pantelis balaouras" userId="25e8755020fc1734" providerId="LiveId" clId="{7DE56420-2452-41D2-B663-6CC1945DA0E9}" dt="2024-04-30T12:27:37.165" v="134" actId="478"/>
          <ac:spMkLst>
            <pc:docMk/>
            <pc:sldMk cId="194384326" sldId="573"/>
            <ac:spMk id="5" creationId="{5EE4940D-F1B3-0D55-7952-B09B05361D54}"/>
          </ac:spMkLst>
        </pc:spChg>
        <pc:spChg chg="add mod">
          <ac:chgData name="pantelis balaouras" userId="25e8755020fc1734" providerId="LiveId" clId="{7DE56420-2452-41D2-B663-6CC1945DA0E9}" dt="2024-04-30T12:28:42.486" v="146"/>
          <ac:spMkLst>
            <pc:docMk/>
            <pc:sldMk cId="194384326" sldId="573"/>
            <ac:spMk id="8" creationId="{D6899369-8045-BF6C-3C89-75377E4F285F}"/>
          </ac:spMkLst>
        </pc:spChg>
        <pc:spChg chg="add mod">
          <ac:chgData name="pantelis balaouras" userId="25e8755020fc1734" providerId="LiveId" clId="{7DE56420-2452-41D2-B663-6CC1945DA0E9}" dt="2024-04-30T12:28:41.043" v="145"/>
          <ac:spMkLst>
            <pc:docMk/>
            <pc:sldMk cId="194384326" sldId="573"/>
            <ac:spMk id="9" creationId="{2AFDEEAB-63A0-CB53-B98F-A71D0F32EA8E}"/>
          </ac:spMkLst>
        </pc:spChg>
        <pc:spChg chg="add mod">
          <ac:chgData name="pantelis balaouras" userId="25e8755020fc1734" providerId="LiveId" clId="{7DE56420-2452-41D2-B663-6CC1945DA0E9}" dt="2024-04-30T12:28:50.716" v="147"/>
          <ac:spMkLst>
            <pc:docMk/>
            <pc:sldMk cId="194384326" sldId="573"/>
            <ac:spMk id="11" creationId="{2E037205-5ECE-D730-F5FD-E1CE0B193C7E}"/>
          </ac:spMkLst>
        </pc:spChg>
        <pc:spChg chg="add mod">
          <ac:chgData name="pantelis balaouras" userId="25e8755020fc1734" providerId="LiveId" clId="{7DE56420-2452-41D2-B663-6CC1945DA0E9}" dt="2024-04-30T14:01:10.637" v="859"/>
          <ac:spMkLst>
            <pc:docMk/>
            <pc:sldMk cId="194384326" sldId="573"/>
            <ac:spMk id="12" creationId="{134DB436-8607-BD3A-D3C5-EA9637CF339F}"/>
          </ac:spMkLst>
        </pc:spChg>
        <pc:picChg chg="add del">
          <ac:chgData name="pantelis balaouras" userId="25e8755020fc1734" providerId="LiveId" clId="{7DE56420-2452-41D2-B663-6CC1945DA0E9}" dt="2024-04-30T12:28:09.863" v="139" actId="22"/>
          <ac:picMkLst>
            <pc:docMk/>
            <pc:sldMk cId="194384326" sldId="573"/>
            <ac:picMk id="7" creationId="{A560B311-6048-38FF-7E72-8A9567AB66E9}"/>
          </ac:picMkLst>
        </pc:picChg>
        <pc:picChg chg="add mod">
          <ac:chgData name="pantelis balaouras" userId="25e8755020fc1734" providerId="LiveId" clId="{7DE56420-2452-41D2-B663-6CC1945DA0E9}" dt="2024-04-30T12:29:44.407" v="164" actId="1076"/>
          <ac:picMkLst>
            <pc:docMk/>
            <pc:sldMk cId="194384326" sldId="573"/>
            <ac:picMk id="10" creationId="{5F833C8D-FAC0-3F16-5366-D80DC03460F5}"/>
          </ac:picMkLst>
        </pc:picChg>
      </pc:sldChg>
      <pc:sldChg chg="addSp delSp modSp new mod modNotesTx">
        <pc:chgData name="pantelis balaouras" userId="25e8755020fc1734" providerId="LiveId" clId="{7DE56420-2452-41D2-B663-6CC1945DA0E9}" dt="2024-04-30T14:01:12.445" v="860"/>
        <pc:sldMkLst>
          <pc:docMk/>
          <pc:sldMk cId="3345630501" sldId="574"/>
        </pc:sldMkLst>
        <pc:spChg chg="mod">
          <ac:chgData name="pantelis balaouras" userId="25e8755020fc1734" providerId="LiveId" clId="{7DE56420-2452-41D2-B663-6CC1945DA0E9}" dt="2024-04-30T12:30:25.502" v="177" actId="27636"/>
          <ac:spMkLst>
            <pc:docMk/>
            <pc:sldMk cId="3345630501" sldId="574"/>
            <ac:spMk id="2" creationId="{824DD4E4-60E1-9514-4DD5-974898206B97}"/>
          </ac:spMkLst>
        </pc:spChg>
        <pc:spChg chg="mod">
          <ac:chgData name="pantelis balaouras" userId="25e8755020fc1734" providerId="LiveId" clId="{7DE56420-2452-41D2-B663-6CC1945DA0E9}" dt="2024-04-30T12:31:16.603" v="184" actId="12"/>
          <ac:spMkLst>
            <pc:docMk/>
            <pc:sldMk cId="3345630501" sldId="574"/>
            <ac:spMk id="3" creationId="{409F6F8E-51C3-B29F-6122-6EEFB2BD96BF}"/>
          </ac:spMkLst>
        </pc:spChg>
        <pc:spChg chg="add del mod">
          <ac:chgData name="pantelis balaouras" userId="25e8755020fc1734" providerId="LiveId" clId="{7DE56420-2452-41D2-B663-6CC1945DA0E9}" dt="2024-04-30T12:31:02.838" v="181" actId="478"/>
          <ac:spMkLst>
            <pc:docMk/>
            <pc:sldMk cId="3345630501" sldId="574"/>
            <ac:spMk id="4" creationId="{CA22A638-83B4-2C1F-4E8D-57D130CA462B}"/>
          </ac:spMkLst>
        </pc:spChg>
        <pc:spChg chg="add mod">
          <ac:chgData name="pantelis balaouras" userId="25e8755020fc1734" providerId="LiveId" clId="{7DE56420-2452-41D2-B663-6CC1945DA0E9}" dt="2024-04-30T12:30:56.606" v="180"/>
          <ac:spMkLst>
            <pc:docMk/>
            <pc:sldMk cId="3345630501" sldId="574"/>
            <ac:spMk id="6" creationId="{B556F037-32FF-67BC-FB63-898CD43C1C42}"/>
          </ac:spMkLst>
        </pc:spChg>
        <pc:spChg chg="add mod">
          <ac:chgData name="pantelis balaouras" userId="25e8755020fc1734" providerId="LiveId" clId="{7DE56420-2452-41D2-B663-6CC1945DA0E9}" dt="2024-04-30T14:01:12.445" v="860"/>
          <ac:spMkLst>
            <pc:docMk/>
            <pc:sldMk cId="3345630501" sldId="574"/>
            <ac:spMk id="7" creationId="{C4F21E4D-6926-F1E4-7E22-69FBEB521433}"/>
          </ac:spMkLst>
        </pc:spChg>
        <pc:picChg chg="add mod">
          <ac:chgData name="pantelis balaouras" userId="25e8755020fc1734" providerId="LiveId" clId="{7DE56420-2452-41D2-B663-6CC1945DA0E9}" dt="2024-04-30T12:31:25.208" v="185" actId="1076"/>
          <ac:picMkLst>
            <pc:docMk/>
            <pc:sldMk cId="3345630501" sldId="574"/>
            <ac:picMk id="5" creationId="{7C77A278-7F46-5089-7574-4A5BD61CA80B}"/>
          </ac:picMkLst>
        </pc:picChg>
      </pc:sldChg>
      <pc:sldChg chg="addSp delSp modSp new mod modNotesTx">
        <pc:chgData name="pantelis balaouras" userId="25e8755020fc1734" providerId="LiveId" clId="{7DE56420-2452-41D2-B663-6CC1945DA0E9}" dt="2024-04-30T14:01:14.205" v="861"/>
        <pc:sldMkLst>
          <pc:docMk/>
          <pc:sldMk cId="3059699142" sldId="575"/>
        </pc:sldMkLst>
        <pc:spChg chg="mod">
          <ac:chgData name="pantelis balaouras" userId="25e8755020fc1734" providerId="LiveId" clId="{7DE56420-2452-41D2-B663-6CC1945DA0E9}" dt="2024-04-30T12:31:57.502" v="188" actId="27636"/>
          <ac:spMkLst>
            <pc:docMk/>
            <pc:sldMk cId="3059699142" sldId="575"/>
            <ac:spMk id="2" creationId="{8C77E551-7E15-2944-0443-A2178B988232}"/>
          </ac:spMkLst>
        </pc:spChg>
        <pc:spChg chg="mod">
          <ac:chgData name="pantelis balaouras" userId="25e8755020fc1734" providerId="LiveId" clId="{7DE56420-2452-41D2-B663-6CC1945DA0E9}" dt="2024-04-30T12:33:05.670" v="198" actId="14100"/>
          <ac:spMkLst>
            <pc:docMk/>
            <pc:sldMk cId="3059699142" sldId="575"/>
            <ac:spMk id="3" creationId="{5C14CB47-A147-FF4A-931F-101CA0D074B2}"/>
          </ac:spMkLst>
        </pc:spChg>
        <pc:spChg chg="add del mod">
          <ac:chgData name="pantelis balaouras" userId="25e8755020fc1734" providerId="LiveId" clId="{7DE56420-2452-41D2-B663-6CC1945DA0E9}" dt="2024-04-30T12:32:10.623" v="190" actId="478"/>
          <ac:spMkLst>
            <pc:docMk/>
            <pc:sldMk cId="3059699142" sldId="575"/>
            <ac:spMk id="4" creationId="{51061ADE-7E37-1EC4-67B6-347149D1E755}"/>
          </ac:spMkLst>
        </pc:spChg>
        <pc:spChg chg="add mod">
          <ac:chgData name="pantelis balaouras" userId="25e8755020fc1734" providerId="LiveId" clId="{7DE56420-2452-41D2-B663-6CC1945DA0E9}" dt="2024-04-30T12:32:04.927" v="189"/>
          <ac:spMkLst>
            <pc:docMk/>
            <pc:sldMk cId="3059699142" sldId="575"/>
            <ac:spMk id="6" creationId="{3D570A30-5BB3-7989-A96E-27C930F9480D}"/>
          </ac:spMkLst>
        </pc:spChg>
        <pc:spChg chg="add mod">
          <ac:chgData name="pantelis balaouras" userId="25e8755020fc1734" providerId="LiveId" clId="{7DE56420-2452-41D2-B663-6CC1945DA0E9}" dt="2024-04-30T14:01:14.205" v="861"/>
          <ac:spMkLst>
            <pc:docMk/>
            <pc:sldMk cId="3059699142" sldId="575"/>
            <ac:spMk id="7" creationId="{82570438-CE9A-AEAF-CB68-D09767B6D9C8}"/>
          </ac:spMkLst>
        </pc:spChg>
        <pc:picChg chg="add mod">
          <ac:chgData name="pantelis balaouras" userId="25e8755020fc1734" providerId="LiveId" clId="{7DE56420-2452-41D2-B663-6CC1945DA0E9}" dt="2024-04-30T12:32:59.375" v="197" actId="1076"/>
          <ac:picMkLst>
            <pc:docMk/>
            <pc:sldMk cId="3059699142" sldId="575"/>
            <ac:picMk id="5" creationId="{9B126726-4C4C-6B24-3459-3BBCACD177AD}"/>
          </ac:picMkLst>
        </pc:picChg>
      </pc:sldChg>
      <pc:sldChg chg="addSp modSp new mod">
        <pc:chgData name="pantelis balaouras" userId="25e8755020fc1734" providerId="LiveId" clId="{7DE56420-2452-41D2-B663-6CC1945DA0E9}" dt="2024-04-30T14:01:16.125" v="862"/>
        <pc:sldMkLst>
          <pc:docMk/>
          <pc:sldMk cId="2941986269" sldId="576"/>
        </pc:sldMkLst>
        <pc:spChg chg="mod">
          <ac:chgData name="pantelis balaouras" userId="25e8755020fc1734" providerId="LiveId" clId="{7DE56420-2452-41D2-B663-6CC1945DA0E9}" dt="2024-04-30T12:33:49.814" v="200"/>
          <ac:spMkLst>
            <pc:docMk/>
            <pc:sldMk cId="2941986269" sldId="576"/>
            <ac:spMk id="2" creationId="{AF30BB72-6C17-BA69-A120-F01F589B5CA9}"/>
          </ac:spMkLst>
        </pc:spChg>
        <pc:spChg chg="mod">
          <ac:chgData name="pantelis balaouras" userId="25e8755020fc1734" providerId="LiveId" clId="{7DE56420-2452-41D2-B663-6CC1945DA0E9}" dt="2024-04-30T12:34:19.462" v="206" actId="27636"/>
          <ac:spMkLst>
            <pc:docMk/>
            <pc:sldMk cId="2941986269" sldId="576"/>
            <ac:spMk id="3" creationId="{6CBB4C06-9D11-718F-5B24-547A7EA3C95C}"/>
          </ac:spMkLst>
        </pc:spChg>
        <pc:spChg chg="add mod">
          <ac:chgData name="pantelis balaouras" userId="25e8755020fc1734" providerId="LiveId" clId="{7DE56420-2452-41D2-B663-6CC1945DA0E9}" dt="2024-04-30T12:34:12.482" v="204"/>
          <ac:spMkLst>
            <pc:docMk/>
            <pc:sldMk cId="2941986269" sldId="576"/>
            <ac:spMk id="5" creationId="{CF970FE1-FF30-8F8A-F65E-0DEDCA3C5E07}"/>
          </ac:spMkLst>
        </pc:spChg>
        <pc:spChg chg="add mod">
          <ac:chgData name="pantelis balaouras" userId="25e8755020fc1734" providerId="LiveId" clId="{7DE56420-2452-41D2-B663-6CC1945DA0E9}" dt="2024-04-30T14:01:16.125" v="862"/>
          <ac:spMkLst>
            <pc:docMk/>
            <pc:sldMk cId="2941986269" sldId="576"/>
            <ac:spMk id="6" creationId="{2011B758-183A-35B1-A44D-93E1BFDB0D98}"/>
          </ac:spMkLst>
        </pc:spChg>
        <pc:picChg chg="add mod">
          <ac:chgData name="pantelis balaouras" userId="25e8755020fc1734" providerId="LiveId" clId="{7DE56420-2452-41D2-B663-6CC1945DA0E9}" dt="2024-04-30T12:34:12.482" v="204"/>
          <ac:picMkLst>
            <pc:docMk/>
            <pc:sldMk cId="2941986269" sldId="576"/>
            <ac:picMk id="4" creationId="{69CECCEF-2CD3-F861-0AE1-20B94BE3AC99}"/>
          </ac:picMkLst>
        </pc:picChg>
      </pc:sldChg>
      <pc:sldChg chg="addSp delSp modSp new mod">
        <pc:chgData name="pantelis balaouras" userId="25e8755020fc1734" providerId="LiveId" clId="{7DE56420-2452-41D2-B663-6CC1945DA0E9}" dt="2024-04-30T14:01:17.891" v="863"/>
        <pc:sldMkLst>
          <pc:docMk/>
          <pc:sldMk cId="3387223966" sldId="577"/>
        </pc:sldMkLst>
        <pc:spChg chg="mod">
          <ac:chgData name="pantelis balaouras" userId="25e8755020fc1734" providerId="LiveId" clId="{7DE56420-2452-41D2-B663-6CC1945DA0E9}" dt="2024-04-30T12:34:37.760" v="208"/>
          <ac:spMkLst>
            <pc:docMk/>
            <pc:sldMk cId="3387223966" sldId="577"/>
            <ac:spMk id="2" creationId="{68E03D3E-9978-288B-6B90-E939B893600E}"/>
          </ac:spMkLst>
        </pc:spChg>
        <pc:spChg chg="add del mod">
          <ac:chgData name="pantelis balaouras" userId="25e8755020fc1734" providerId="LiveId" clId="{7DE56420-2452-41D2-B663-6CC1945DA0E9}" dt="2024-04-30T12:35:22.781" v="219" actId="26606"/>
          <ac:spMkLst>
            <pc:docMk/>
            <pc:sldMk cId="3387223966" sldId="577"/>
            <ac:spMk id="3" creationId="{1A5B4D21-8404-98D6-7A3E-028AF6D35AC7}"/>
          </ac:spMkLst>
        </pc:spChg>
        <pc:spChg chg="add mod">
          <ac:chgData name="pantelis balaouras" userId="25e8755020fc1734" providerId="LiveId" clId="{7DE56420-2452-41D2-B663-6CC1945DA0E9}" dt="2024-04-30T12:35:16.512" v="217"/>
          <ac:spMkLst>
            <pc:docMk/>
            <pc:sldMk cId="3387223966" sldId="577"/>
            <ac:spMk id="6" creationId="{9E21EB58-8E4A-8D53-6E90-8BE2DD747CC4}"/>
          </ac:spMkLst>
        </pc:spChg>
        <pc:spChg chg="add mod">
          <ac:chgData name="pantelis balaouras" userId="25e8755020fc1734" providerId="LiveId" clId="{7DE56420-2452-41D2-B663-6CC1945DA0E9}" dt="2024-04-30T14:01:17.891" v="863"/>
          <ac:spMkLst>
            <pc:docMk/>
            <pc:sldMk cId="3387223966" sldId="577"/>
            <ac:spMk id="7" creationId="{CE2E62B1-1E3F-C6DD-DDA5-4553259DCEB8}"/>
          </ac:spMkLst>
        </pc:spChg>
        <pc:graphicFrameChg chg="add del">
          <ac:chgData name="pantelis balaouras" userId="25e8755020fc1734" providerId="LiveId" clId="{7DE56420-2452-41D2-B663-6CC1945DA0E9}" dt="2024-04-30T12:35:22.781" v="219" actId="26606"/>
          <ac:graphicFrameMkLst>
            <pc:docMk/>
            <pc:sldMk cId="3387223966" sldId="577"/>
            <ac:graphicFrameMk id="8" creationId="{93C28DFD-16BF-9EC2-B39F-631B6C1112F5}"/>
          </ac:graphicFrameMkLst>
        </pc:graphicFrameChg>
        <pc:picChg chg="add mod">
          <ac:chgData name="pantelis balaouras" userId="25e8755020fc1734" providerId="LiveId" clId="{7DE56420-2452-41D2-B663-6CC1945DA0E9}" dt="2024-04-30T12:35:27.818" v="220" actId="1076"/>
          <ac:picMkLst>
            <pc:docMk/>
            <pc:sldMk cId="3387223966" sldId="577"/>
            <ac:picMk id="4" creationId="{933316A4-D15A-1CB4-0892-56C85A83896B}"/>
          </ac:picMkLst>
        </pc:picChg>
        <pc:picChg chg="add mod">
          <ac:chgData name="pantelis balaouras" userId="25e8755020fc1734" providerId="LiveId" clId="{7DE56420-2452-41D2-B663-6CC1945DA0E9}" dt="2024-04-30T12:35:16.512" v="217"/>
          <ac:picMkLst>
            <pc:docMk/>
            <pc:sldMk cId="3387223966" sldId="577"/>
            <ac:picMk id="5" creationId="{8B199E49-28CC-F433-E9DF-8CA3A2456E47}"/>
          </ac:picMkLst>
        </pc:picChg>
      </pc:sldChg>
      <pc:sldChg chg="addSp modSp new mod">
        <pc:chgData name="pantelis balaouras" userId="25e8755020fc1734" providerId="LiveId" clId="{7DE56420-2452-41D2-B663-6CC1945DA0E9}" dt="2024-04-30T14:01:20.122" v="864"/>
        <pc:sldMkLst>
          <pc:docMk/>
          <pc:sldMk cId="241429748" sldId="578"/>
        </pc:sldMkLst>
        <pc:spChg chg="mod">
          <ac:chgData name="pantelis balaouras" userId="25e8755020fc1734" providerId="LiveId" clId="{7DE56420-2452-41D2-B663-6CC1945DA0E9}" dt="2024-04-30T12:35:52.257" v="222"/>
          <ac:spMkLst>
            <pc:docMk/>
            <pc:sldMk cId="241429748" sldId="578"/>
            <ac:spMk id="2" creationId="{30A53580-A3DF-B9AE-2323-750194DA63B7}"/>
          </ac:spMkLst>
        </pc:spChg>
        <pc:spChg chg="mod">
          <ac:chgData name="pantelis balaouras" userId="25e8755020fc1734" providerId="LiveId" clId="{7DE56420-2452-41D2-B663-6CC1945DA0E9}" dt="2024-04-30T12:36:16.053" v="224"/>
          <ac:spMkLst>
            <pc:docMk/>
            <pc:sldMk cId="241429748" sldId="578"/>
            <ac:spMk id="3" creationId="{6C9F914F-3972-756C-50BE-18CD923B2D97}"/>
          </ac:spMkLst>
        </pc:spChg>
        <pc:spChg chg="add mod">
          <ac:chgData name="pantelis balaouras" userId="25e8755020fc1734" providerId="LiveId" clId="{7DE56420-2452-41D2-B663-6CC1945DA0E9}" dt="2024-04-30T12:36:03.076" v="223"/>
          <ac:spMkLst>
            <pc:docMk/>
            <pc:sldMk cId="241429748" sldId="578"/>
            <ac:spMk id="6" creationId="{C640E7A5-E5D4-2056-3ACA-6E73F54994C6}"/>
          </ac:spMkLst>
        </pc:spChg>
        <pc:spChg chg="add mod">
          <ac:chgData name="pantelis balaouras" userId="25e8755020fc1734" providerId="LiveId" clId="{7DE56420-2452-41D2-B663-6CC1945DA0E9}" dt="2024-04-30T14:01:20.122" v="864"/>
          <ac:spMkLst>
            <pc:docMk/>
            <pc:sldMk cId="241429748" sldId="578"/>
            <ac:spMk id="7" creationId="{926A3F43-0D88-61DB-72BC-69939DCB7431}"/>
          </ac:spMkLst>
        </pc:spChg>
        <pc:picChg chg="add mod">
          <ac:chgData name="pantelis balaouras" userId="25e8755020fc1734" providerId="LiveId" clId="{7DE56420-2452-41D2-B663-6CC1945DA0E9}" dt="2024-04-30T12:36:21.497" v="225" actId="1076"/>
          <ac:picMkLst>
            <pc:docMk/>
            <pc:sldMk cId="241429748" sldId="578"/>
            <ac:picMk id="4" creationId="{8D21ED9C-2C46-C26E-4A76-53651F6B7BE7}"/>
          </ac:picMkLst>
        </pc:picChg>
        <pc:picChg chg="add mod">
          <ac:chgData name="pantelis balaouras" userId="25e8755020fc1734" providerId="LiveId" clId="{7DE56420-2452-41D2-B663-6CC1945DA0E9}" dt="2024-04-30T12:36:03.076" v="223"/>
          <ac:picMkLst>
            <pc:docMk/>
            <pc:sldMk cId="241429748" sldId="578"/>
            <ac:picMk id="5" creationId="{5CF51E04-6618-A38D-3975-7883950D395D}"/>
          </ac:picMkLst>
        </pc:picChg>
      </pc:sldChg>
      <pc:sldChg chg="addSp modSp new mod">
        <pc:chgData name="pantelis balaouras" userId="25e8755020fc1734" providerId="LiveId" clId="{7DE56420-2452-41D2-B663-6CC1945DA0E9}" dt="2024-04-30T14:01:28.361" v="866" actId="14100"/>
        <pc:sldMkLst>
          <pc:docMk/>
          <pc:sldMk cId="2256079057" sldId="579"/>
        </pc:sldMkLst>
        <pc:spChg chg="mod">
          <ac:chgData name="pantelis balaouras" userId="25e8755020fc1734" providerId="LiveId" clId="{7DE56420-2452-41D2-B663-6CC1945DA0E9}" dt="2024-04-30T12:36:51.657" v="259" actId="20577"/>
          <ac:spMkLst>
            <pc:docMk/>
            <pc:sldMk cId="2256079057" sldId="579"/>
            <ac:spMk id="2" creationId="{75C6D239-4022-AAF0-64C3-66252F108306}"/>
          </ac:spMkLst>
        </pc:spChg>
        <pc:spChg chg="mod">
          <ac:chgData name="pantelis balaouras" userId="25e8755020fc1734" providerId="LiveId" clId="{7DE56420-2452-41D2-B663-6CC1945DA0E9}" dt="2024-04-30T12:40:01.196" v="284" actId="1076"/>
          <ac:spMkLst>
            <pc:docMk/>
            <pc:sldMk cId="2256079057" sldId="579"/>
            <ac:spMk id="3" creationId="{0CFFB96E-8666-E868-C2B9-59AD9F44E184}"/>
          </ac:spMkLst>
        </pc:spChg>
        <pc:spChg chg="add mod">
          <ac:chgData name="pantelis balaouras" userId="25e8755020fc1734" providerId="LiveId" clId="{7DE56420-2452-41D2-B663-6CC1945DA0E9}" dt="2024-04-30T12:40:33.137" v="288" actId="1076"/>
          <ac:spMkLst>
            <pc:docMk/>
            <pc:sldMk cId="2256079057" sldId="579"/>
            <ac:spMk id="6" creationId="{FAE87618-661B-1E35-8817-7330FD5CFE74}"/>
          </ac:spMkLst>
        </pc:spChg>
        <pc:spChg chg="add mod">
          <ac:chgData name="pantelis balaouras" userId="25e8755020fc1734" providerId="LiveId" clId="{7DE56420-2452-41D2-B663-6CC1945DA0E9}" dt="2024-04-30T14:01:22.514" v="865"/>
          <ac:spMkLst>
            <pc:docMk/>
            <pc:sldMk cId="2256079057" sldId="579"/>
            <ac:spMk id="7" creationId="{B91850AA-7E4F-5099-DD40-5AF14F1395B3}"/>
          </ac:spMkLst>
        </pc:spChg>
        <pc:graphicFrameChg chg="add mod modGraphic">
          <ac:chgData name="pantelis balaouras" userId="25e8755020fc1734" providerId="LiveId" clId="{7DE56420-2452-41D2-B663-6CC1945DA0E9}" dt="2024-04-30T12:40:13.220" v="285" actId="1076"/>
          <ac:graphicFrameMkLst>
            <pc:docMk/>
            <pc:sldMk cId="2256079057" sldId="579"/>
            <ac:graphicFrameMk id="4" creationId="{F61F2BED-B032-1556-3A1A-8E8922126D97}"/>
          </ac:graphicFrameMkLst>
        </pc:graphicFrameChg>
        <pc:picChg chg="add mod">
          <ac:chgData name="pantelis balaouras" userId="25e8755020fc1734" providerId="LiveId" clId="{7DE56420-2452-41D2-B663-6CC1945DA0E9}" dt="2024-04-30T14:01:28.361" v="866" actId="14100"/>
          <ac:picMkLst>
            <pc:docMk/>
            <pc:sldMk cId="2256079057" sldId="579"/>
            <ac:picMk id="5" creationId="{6676DCE2-9C3D-B267-8390-0C4E26EDF48A}"/>
          </ac:picMkLst>
        </pc:picChg>
      </pc:sldChg>
      <pc:sldChg chg="addSp delSp modSp new mod">
        <pc:chgData name="pantelis balaouras" userId="25e8755020fc1734" providerId="LiveId" clId="{7DE56420-2452-41D2-B663-6CC1945DA0E9}" dt="2024-04-30T14:01:30.572" v="867"/>
        <pc:sldMkLst>
          <pc:docMk/>
          <pc:sldMk cId="3326428355" sldId="580"/>
        </pc:sldMkLst>
        <pc:spChg chg="mod">
          <ac:chgData name="pantelis balaouras" userId="25e8755020fc1734" providerId="LiveId" clId="{7DE56420-2452-41D2-B663-6CC1945DA0E9}" dt="2024-04-30T12:41:44.079" v="296" actId="1076"/>
          <ac:spMkLst>
            <pc:docMk/>
            <pc:sldMk cId="3326428355" sldId="580"/>
            <ac:spMk id="2" creationId="{20A99602-6AF4-1DDC-9F7C-D980D69B2156}"/>
          </ac:spMkLst>
        </pc:spChg>
        <pc:spChg chg="del">
          <ac:chgData name="pantelis balaouras" userId="25e8755020fc1734" providerId="LiveId" clId="{7DE56420-2452-41D2-B663-6CC1945DA0E9}" dt="2024-04-30T12:41:11.490" v="291" actId="478"/>
          <ac:spMkLst>
            <pc:docMk/>
            <pc:sldMk cId="3326428355" sldId="580"/>
            <ac:spMk id="3" creationId="{9CD41D32-4005-60BA-B233-F232F5F0C84D}"/>
          </ac:spMkLst>
        </pc:spChg>
        <pc:spChg chg="add del mod">
          <ac:chgData name="pantelis balaouras" userId="25e8755020fc1734" providerId="LiveId" clId="{7DE56420-2452-41D2-B663-6CC1945DA0E9}" dt="2024-04-30T12:41:24.680" v="293" actId="478"/>
          <ac:spMkLst>
            <pc:docMk/>
            <pc:sldMk cId="3326428355" sldId="580"/>
            <ac:spMk id="8" creationId="{56640BD2-2C31-8942-890E-BB8D26F895D0}"/>
          </ac:spMkLst>
        </pc:spChg>
        <pc:spChg chg="add mod">
          <ac:chgData name="pantelis balaouras" userId="25e8755020fc1734" providerId="LiveId" clId="{7DE56420-2452-41D2-B663-6CC1945DA0E9}" dt="2024-04-30T12:41:12.181" v="292"/>
          <ac:spMkLst>
            <pc:docMk/>
            <pc:sldMk cId="3326428355" sldId="580"/>
            <ac:spMk id="9" creationId="{9A6E3F26-5AA2-B8AF-666C-B04B5EB3333B}"/>
          </ac:spMkLst>
        </pc:spChg>
        <pc:spChg chg="add mod">
          <ac:chgData name="pantelis balaouras" userId="25e8755020fc1734" providerId="LiveId" clId="{7DE56420-2452-41D2-B663-6CC1945DA0E9}" dt="2024-04-30T12:41:12.181" v="292"/>
          <ac:spMkLst>
            <pc:docMk/>
            <pc:sldMk cId="3326428355" sldId="580"/>
            <ac:spMk id="10" creationId="{01D354E5-89B7-DDD2-8D91-F5DFDBFBB623}"/>
          </ac:spMkLst>
        </pc:spChg>
        <pc:spChg chg="add mod">
          <ac:chgData name="pantelis balaouras" userId="25e8755020fc1734" providerId="LiveId" clId="{7DE56420-2452-41D2-B663-6CC1945DA0E9}" dt="2024-04-30T12:41:12.181" v="292"/>
          <ac:spMkLst>
            <pc:docMk/>
            <pc:sldMk cId="3326428355" sldId="580"/>
            <ac:spMk id="11" creationId="{DA625459-2929-17E3-3D33-5C5366F725A1}"/>
          </ac:spMkLst>
        </pc:spChg>
        <pc:spChg chg="add mod">
          <ac:chgData name="pantelis balaouras" userId="25e8755020fc1734" providerId="LiveId" clId="{7DE56420-2452-41D2-B663-6CC1945DA0E9}" dt="2024-04-30T12:41:12.181" v="292"/>
          <ac:spMkLst>
            <pc:docMk/>
            <pc:sldMk cId="3326428355" sldId="580"/>
            <ac:spMk id="12" creationId="{4CD427F4-0C53-1023-C150-DB8174B4AE8B}"/>
          </ac:spMkLst>
        </pc:spChg>
        <pc:spChg chg="add mod">
          <ac:chgData name="pantelis balaouras" userId="25e8755020fc1734" providerId="LiveId" clId="{7DE56420-2452-41D2-B663-6CC1945DA0E9}" dt="2024-04-30T12:41:12.181" v="292"/>
          <ac:spMkLst>
            <pc:docMk/>
            <pc:sldMk cId="3326428355" sldId="580"/>
            <ac:spMk id="13" creationId="{AEC3C3DD-61E3-8FD3-75AB-4C0E1C08539F}"/>
          </ac:spMkLst>
        </pc:spChg>
        <pc:spChg chg="add mod">
          <ac:chgData name="pantelis balaouras" userId="25e8755020fc1734" providerId="LiveId" clId="{7DE56420-2452-41D2-B663-6CC1945DA0E9}" dt="2024-04-30T12:41:12.181" v="292"/>
          <ac:spMkLst>
            <pc:docMk/>
            <pc:sldMk cId="3326428355" sldId="580"/>
            <ac:spMk id="14" creationId="{645E8FD7-93A5-CDCE-95AF-1DF5CBEE985D}"/>
          </ac:spMkLst>
        </pc:spChg>
        <pc:spChg chg="add mod">
          <ac:chgData name="pantelis balaouras" userId="25e8755020fc1734" providerId="LiveId" clId="{7DE56420-2452-41D2-B663-6CC1945DA0E9}" dt="2024-04-30T12:41:12.181" v="292"/>
          <ac:spMkLst>
            <pc:docMk/>
            <pc:sldMk cId="3326428355" sldId="580"/>
            <ac:spMk id="15" creationId="{83CD942D-094C-D659-2472-4BD703B1009C}"/>
          </ac:spMkLst>
        </pc:spChg>
        <pc:spChg chg="add mod">
          <ac:chgData name="pantelis balaouras" userId="25e8755020fc1734" providerId="LiveId" clId="{7DE56420-2452-41D2-B663-6CC1945DA0E9}" dt="2024-04-30T12:41:12.181" v="292"/>
          <ac:spMkLst>
            <pc:docMk/>
            <pc:sldMk cId="3326428355" sldId="580"/>
            <ac:spMk id="16" creationId="{3B8620AB-15DE-CA1E-58AA-1A2FE6DA8A8E}"/>
          </ac:spMkLst>
        </pc:spChg>
        <pc:spChg chg="add mod">
          <ac:chgData name="pantelis balaouras" userId="25e8755020fc1734" providerId="LiveId" clId="{7DE56420-2452-41D2-B663-6CC1945DA0E9}" dt="2024-04-30T12:41:12.181" v="292"/>
          <ac:spMkLst>
            <pc:docMk/>
            <pc:sldMk cId="3326428355" sldId="580"/>
            <ac:spMk id="17" creationId="{04A12274-AE95-588B-BB61-65051E1C2037}"/>
          </ac:spMkLst>
        </pc:spChg>
        <pc:spChg chg="add mod">
          <ac:chgData name="pantelis balaouras" userId="25e8755020fc1734" providerId="LiveId" clId="{7DE56420-2452-41D2-B663-6CC1945DA0E9}" dt="2024-04-30T12:41:12.181" v="292"/>
          <ac:spMkLst>
            <pc:docMk/>
            <pc:sldMk cId="3326428355" sldId="580"/>
            <ac:spMk id="18" creationId="{5387B013-FF82-4DCB-6BDE-7FAB271F4FC1}"/>
          </ac:spMkLst>
        </pc:spChg>
        <pc:spChg chg="add mod">
          <ac:chgData name="pantelis balaouras" userId="25e8755020fc1734" providerId="LiveId" clId="{7DE56420-2452-41D2-B663-6CC1945DA0E9}" dt="2024-04-30T12:41:12.181" v="292"/>
          <ac:spMkLst>
            <pc:docMk/>
            <pc:sldMk cId="3326428355" sldId="580"/>
            <ac:spMk id="19" creationId="{7566E3F7-E838-D1C1-EF4F-1195206397AB}"/>
          </ac:spMkLst>
        </pc:spChg>
        <pc:spChg chg="add mod">
          <ac:chgData name="pantelis balaouras" userId="25e8755020fc1734" providerId="LiveId" clId="{7DE56420-2452-41D2-B663-6CC1945DA0E9}" dt="2024-04-30T12:41:12.181" v="292"/>
          <ac:spMkLst>
            <pc:docMk/>
            <pc:sldMk cId="3326428355" sldId="580"/>
            <ac:spMk id="20" creationId="{014E3072-113F-B398-B769-4732750F86A2}"/>
          </ac:spMkLst>
        </pc:spChg>
        <pc:spChg chg="add mod">
          <ac:chgData name="pantelis balaouras" userId="25e8755020fc1734" providerId="LiveId" clId="{7DE56420-2452-41D2-B663-6CC1945DA0E9}" dt="2024-04-30T12:41:12.181" v="292"/>
          <ac:spMkLst>
            <pc:docMk/>
            <pc:sldMk cId="3326428355" sldId="580"/>
            <ac:spMk id="21" creationId="{9F72849C-7BF6-C2FD-07E1-3B215001C1D2}"/>
          </ac:spMkLst>
        </pc:spChg>
        <pc:spChg chg="add mod">
          <ac:chgData name="pantelis balaouras" userId="25e8755020fc1734" providerId="LiveId" clId="{7DE56420-2452-41D2-B663-6CC1945DA0E9}" dt="2024-04-30T12:41:12.181" v="292"/>
          <ac:spMkLst>
            <pc:docMk/>
            <pc:sldMk cId="3326428355" sldId="580"/>
            <ac:spMk id="22" creationId="{005ED1BC-CCFD-E4F1-3B67-C0413F443B5C}"/>
          </ac:spMkLst>
        </pc:spChg>
        <pc:spChg chg="add mod">
          <ac:chgData name="pantelis balaouras" userId="25e8755020fc1734" providerId="LiveId" clId="{7DE56420-2452-41D2-B663-6CC1945DA0E9}" dt="2024-04-30T12:41:12.181" v="292"/>
          <ac:spMkLst>
            <pc:docMk/>
            <pc:sldMk cId="3326428355" sldId="580"/>
            <ac:spMk id="23" creationId="{99DD51D3-02EB-A1F0-63A5-1DB9704FCD60}"/>
          </ac:spMkLst>
        </pc:spChg>
        <pc:spChg chg="add mod">
          <ac:chgData name="pantelis balaouras" userId="25e8755020fc1734" providerId="LiveId" clId="{7DE56420-2452-41D2-B663-6CC1945DA0E9}" dt="2024-04-30T12:41:12.181" v="292"/>
          <ac:spMkLst>
            <pc:docMk/>
            <pc:sldMk cId="3326428355" sldId="580"/>
            <ac:spMk id="24" creationId="{244BCDCB-B154-A121-893D-DDF8CC023130}"/>
          </ac:spMkLst>
        </pc:spChg>
        <pc:spChg chg="add mod">
          <ac:chgData name="pantelis balaouras" userId="25e8755020fc1734" providerId="LiveId" clId="{7DE56420-2452-41D2-B663-6CC1945DA0E9}" dt="2024-04-30T12:41:12.181" v="292"/>
          <ac:spMkLst>
            <pc:docMk/>
            <pc:sldMk cId="3326428355" sldId="580"/>
            <ac:spMk id="38" creationId="{6F854E33-080D-B469-5877-3F180C833FD4}"/>
          </ac:spMkLst>
        </pc:spChg>
        <pc:spChg chg="add mod">
          <ac:chgData name="pantelis balaouras" userId="25e8755020fc1734" providerId="LiveId" clId="{7DE56420-2452-41D2-B663-6CC1945DA0E9}" dt="2024-04-30T14:01:30.572" v="867"/>
          <ac:spMkLst>
            <pc:docMk/>
            <pc:sldMk cId="3326428355" sldId="580"/>
            <ac:spMk id="39" creationId="{C9822303-891C-9E1A-284A-E615F17DD25F}"/>
          </ac:spMkLst>
        </pc:spChg>
        <pc:picChg chg="add mod">
          <ac:chgData name="pantelis balaouras" userId="25e8755020fc1734" providerId="LiveId" clId="{7DE56420-2452-41D2-B663-6CC1945DA0E9}" dt="2024-04-30T12:41:12.181" v="292"/>
          <ac:picMkLst>
            <pc:docMk/>
            <pc:sldMk cId="3326428355" sldId="580"/>
            <ac:picMk id="4" creationId="{3DCDC1A5-3617-96E9-1EBD-887FD1FEC389}"/>
          </ac:picMkLst>
        </pc:picChg>
        <pc:picChg chg="add mod">
          <ac:chgData name="pantelis balaouras" userId="25e8755020fc1734" providerId="LiveId" clId="{7DE56420-2452-41D2-B663-6CC1945DA0E9}" dt="2024-04-30T12:41:12.181" v="292"/>
          <ac:picMkLst>
            <pc:docMk/>
            <pc:sldMk cId="3326428355" sldId="580"/>
            <ac:picMk id="5" creationId="{924036C5-AE7A-F5F6-300C-044B107D8231}"/>
          </ac:picMkLst>
        </pc:picChg>
        <pc:picChg chg="add mod ord">
          <ac:chgData name="pantelis balaouras" userId="25e8755020fc1734" providerId="LiveId" clId="{7DE56420-2452-41D2-B663-6CC1945DA0E9}" dt="2024-04-30T12:41:38.257" v="295" actId="167"/>
          <ac:picMkLst>
            <pc:docMk/>
            <pc:sldMk cId="3326428355" sldId="580"/>
            <ac:picMk id="6" creationId="{B38EE7E8-9FF1-0570-00B3-404D000628C8}"/>
          </ac:picMkLst>
        </pc:picChg>
        <pc:picChg chg="add mod">
          <ac:chgData name="pantelis balaouras" userId="25e8755020fc1734" providerId="LiveId" clId="{7DE56420-2452-41D2-B663-6CC1945DA0E9}" dt="2024-04-30T12:41:12.181" v="292"/>
          <ac:picMkLst>
            <pc:docMk/>
            <pc:sldMk cId="3326428355" sldId="580"/>
            <ac:picMk id="7" creationId="{6D224A79-6583-B0D2-B0C9-64E61ACB62D5}"/>
          </ac:picMkLst>
        </pc:picChg>
        <pc:picChg chg="add mod">
          <ac:chgData name="pantelis balaouras" userId="25e8755020fc1734" providerId="LiveId" clId="{7DE56420-2452-41D2-B663-6CC1945DA0E9}" dt="2024-04-30T12:41:12.181" v="292"/>
          <ac:picMkLst>
            <pc:docMk/>
            <pc:sldMk cId="3326428355" sldId="580"/>
            <ac:picMk id="34" creationId="{3A7E7E8A-2897-9628-6BC1-7AC59738F7DC}"/>
          </ac:picMkLst>
        </pc:picChg>
        <pc:picChg chg="add mod">
          <ac:chgData name="pantelis balaouras" userId="25e8755020fc1734" providerId="LiveId" clId="{7DE56420-2452-41D2-B663-6CC1945DA0E9}" dt="2024-04-30T12:41:12.181" v="292"/>
          <ac:picMkLst>
            <pc:docMk/>
            <pc:sldMk cId="3326428355" sldId="580"/>
            <ac:picMk id="35" creationId="{0BE498F5-E0AF-9182-C5AD-C199C925E8E8}"/>
          </ac:picMkLst>
        </pc:picChg>
        <pc:picChg chg="add mod">
          <ac:chgData name="pantelis balaouras" userId="25e8755020fc1734" providerId="LiveId" clId="{7DE56420-2452-41D2-B663-6CC1945DA0E9}" dt="2024-04-30T12:41:12.181" v="292"/>
          <ac:picMkLst>
            <pc:docMk/>
            <pc:sldMk cId="3326428355" sldId="580"/>
            <ac:picMk id="36" creationId="{86FEC27C-5637-A3DE-CC03-7CF14BFB30BF}"/>
          </ac:picMkLst>
        </pc:picChg>
        <pc:picChg chg="add mod">
          <ac:chgData name="pantelis balaouras" userId="25e8755020fc1734" providerId="LiveId" clId="{7DE56420-2452-41D2-B663-6CC1945DA0E9}" dt="2024-04-30T12:41:12.181" v="292"/>
          <ac:picMkLst>
            <pc:docMk/>
            <pc:sldMk cId="3326428355" sldId="580"/>
            <ac:picMk id="37" creationId="{2DCD3105-7FDF-7270-451F-2812D0552659}"/>
          </ac:picMkLst>
        </pc:picChg>
        <pc:cxnChg chg="add mod">
          <ac:chgData name="pantelis balaouras" userId="25e8755020fc1734" providerId="LiveId" clId="{7DE56420-2452-41D2-B663-6CC1945DA0E9}" dt="2024-04-30T12:41:12.181" v="292"/>
          <ac:cxnSpMkLst>
            <pc:docMk/>
            <pc:sldMk cId="3326428355" sldId="580"/>
            <ac:cxnSpMk id="25" creationId="{D2E0E0AC-9A52-6214-ACE9-A0BBD01697E5}"/>
          </ac:cxnSpMkLst>
        </pc:cxnChg>
        <pc:cxnChg chg="add mod">
          <ac:chgData name="pantelis balaouras" userId="25e8755020fc1734" providerId="LiveId" clId="{7DE56420-2452-41D2-B663-6CC1945DA0E9}" dt="2024-04-30T12:41:12.181" v="292"/>
          <ac:cxnSpMkLst>
            <pc:docMk/>
            <pc:sldMk cId="3326428355" sldId="580"/>
            <ac:cxnSpMk id="26" creationId="{1D630CBC-21D4-6AED-BCCF-CE27524080E6}"/>
          </ac:cxnSpMkLst>
        </pc:cxnChg>
        <pc:cxnChg chg="add mod">
          <ac:chgData name="pantelis balaouras" userId="25e8755020fc1734" providerId="LiveId" clId="{7DE56420-2452-41D2-B663-6CC1945DA0E9}" dt="2024-04-30T12:41:12.181" v="292"/>
          <ac:cxnSpMkLst>
            <pc:docMk/>
            <pc:sldMk cId="3326428355" sldId="580"/>
            <ac:cxnSpMk id="27" creationId="{0570BB6B-411A-CEFF-F33A-D56811A6C7B4}"/>
          </ac:cxnSpMkLst>
        </pc:cxnChg>
        <pc:cxnChg chg="add mod">
          <ac:chgData name="pantelis balaouras" userId="25e8755020fc1734" providerId="LiveId" clId="{7DE56420-2452-41D2-B663-6CC1945DA0E9}" dt="2024-04-30T12:41:12.181" v="292"/>
          <ac:cxnSpMkLst>
            <pc:docMk/>
            <pc:sldMk cId="3326428355" sldId="580"/>
            <ac:cxnSpMk id="28" creationId="{7C97CC37-8CCA-ABE2-70CE-F954EDF9D1E8}"/>
          </ac:cxnSpMkLst>
        </pc:cxnChg>
        <pc:cxnChg chg="add mod">
          <ac:chgData name="pantelis balaouras" userId="25e8755020fc1734" providerId="LiveId" clId="{7DE56420-2452-41D2-B663-6CC1945DA0E9}" dt="2024-04-30T12:41:12.181" v="292"/>
          <ac:cxnSpMkLst>
            <pc:docMk/>
            <pc:sldMk cId="3326428355" sldId="580"/>
            <ac:cxnSpMk id="29" creationId="{E05D3DB5-A957-DFD1-3A8E-982D8F0B2638}"/>
          </ac:cxnSpMkLst>
        </pc:cxnChg>
        <pc:cxnChg chg="add mod">
          <ac:chgData name="pantelis balaouras" userId="25e8755020fc1734" providerId="LiveId" clId="{7DE56420-2452-41D2-B663-6CC1945DA0E9}" dt="2024-04-30T12:41:12.181" v="292"/>
          <ac:cxnSpMkLst>
            <pc:docMk/>
            <pc:sldMk cId="3326428355" sldId="580"/>
            <ac:cxnSpMk id="30" creationId="{7E98A61F-5A56-55C2-8942-2E40DC4E14B2}"/>
          </ac:cxnSpMkLst>
        </pc:cxnChg>
        <pc:cxnChg chg="add mod">
          <ac:chgData name="pantelis balaouras" userId="25e8755020fc1734" providerId="LiveId" clId="{7DE56420-2452-41D2-B663-6CC1945DA0E9}" dt="2024-04-30T12:41:12.181" v="292"/>
          <ac:cxnSpMkLst>
            <pc:docMk/>
            <pc:sldMk cId="3326428355" sldId="580"/>
            <ac:cxnSpMk id="31" creationId="{B38E81B9-00F9-EC4D-38A7-A6388BC41636}"/>
          </ac:cxnSpMkLst>
        </pc:cxnChg>
        <pc:cxnChg chg="add mod">
          <ac:chgData name="pantelis balaouras" userId="25e8755020fc1734" providerId="LiveId" clId="{7DE56420-2452-41D2-B663-6CC1945DA0E9}" dt="2024-04-30T12:41:12.181" v="292"/>
          <ac:cxnSpMkLst>
            <pc:docMk/>
            <pc:sldMk cId="3326428355" sldId="580"/>
            <ac:cxnSpMk id="32" creationId="{996433CF-BF58-99D6-B38B-40EAEB879482}"/>
          </ac:cxnSpMkLst>
        </pc:cxnChg>
        <pc:cxnChg chg="add mod">
          <ac:chgData name="pantelis balaouras" userId="25e8755020fc1734" providerId="LiveId" clId="{7DE56420-2452-41D2-B663-6CC1945DA0E9}" dt="2024-04-30T12:41:12.181" v="292"/>
          <ac:cxnSpMkLst>
            <pc:docMk/>
            <pc:sldMk cId="3326428355" sldId="580"/>
            <ac:cxnSpMk id="33" creationId="{FE411EB0-F9DA-5F79-DBED-0B6E86C6C9B0}"/>
          </ac:cxnSpMkLst>
        </pc:cxnChg>
      </pc:sldChg>
      <pc:sldChg chg="addSp modSp new mod modNotesTx">
        <pc:chgData name="pantelis balaouras" userId="25e8755020fc1734" providerId="LiveId" clId="{7DE56420-2452-41D2-B663-6CC1945DA0E9}" dt="2024-04-30T14:01:32.365" v="868"/>
        <pc:sldMkLst>
          <pc:docMk/>
          <pc:sldMk cId="3992814912" sldId="581"/>
        </pc:sldMkLst>
        <pc:spChg chg="mod">
          <ac:chgData name="pantelis balaouras" userId="25e8755020fc1734" providerId="LiveId" clId="{7DE56420-2452-41D2-B663-6CC1945DA0E9}" dt="2024-04-30T12:42:05.659" v="298"/>
          <ac:spMkLst>
            <pc:docMk/>
            <pc:sldMk cId="3992814912" sldId="581"/>
            <ac:spMk id="2" creationId="{62B8359C-6A8B-4240-AAE2-A5B33C562ABF}"/>
          </ac:spMkLst>
        </pc:spChg>
        <pc:spChg chg="mod">
          <ac:chgData name="pantelis balaouras" userId="25e8755020fc1734" providerId="LiveId" clId="{7DE56420-2452-41D2-B663-6CC1945DA0E9}" dt="2024-04-30T12:42:39.847" v="305" actId="27636"/>
          <ac:spMkLst>
            <pc:docMk/>
            <pc:sldMk cId="3992814912" sldId="581"/>
            <ac:spMk id="3" creationId="{12295224-FA26-DE45-2EFB-ED56B9E744F8}"/>
          </ac:spMkLst>
        </pc:spChg>
        <pc:spChg chg="add mod">
          <ac:chgData name="pantelis balaouras" userId="25e8755020fc1734" providerId="LiveId" clId="{7DE56420-2452-41D2-B663-6CC1945DA0E9}" dt="2024-04-30T12:42:20.535" v="301"/>
          <ac:spMkLst>
            <pc:docMk/>
            <pc:sldMk cId="3992814912" sldId="581"/>
            <ac:spMk id="5" creationId="{D2958912-04D0-B402-8054-3B9ED0BF9190}"/>
          </ac:spMkLst>
        </pc:spChg>
        <pc:spChg chg="add mod">
          <ac:chgData name="pantelis balaouras" userId="25e8755020fc1734" providerId="LiveId" clId="{7DE56420-2452-41D2-B663-6CC1945DA0E9}" dt="2024-04-30T14:01:32.365" v="868"/>
          <ac:spMkLst>
            <pc:docMk/>
            <pc:sldMk cId="3992814912" sldId="581"/>
            <ac:spMk id="6" creationId="{9D16CA01-1DAD-4151-3160-A01326C8BDDE}"/>
          </ac:spMkLst>
        </pc:spChg>
        <pc:picChg chg="add mod">
          <ac:chgData name="pantelis balaouras" userId="25e8755020fc1734" providerId="LiveId" clId="{7DE56420-2452-41D2-B663-6CC1945DA0E9}" dt="2024-04-30T12:42:44.254" v="306" actId="1076"/>
          <ac:picMkLst>
            <pc:docMk/>
            <pc:sldMk cId="3992814912" sldId="581"/>
            <ac:picMk id="4" creationId="{E04648CF-2405-1204-8AF1-AF9A77648E46}"/>
          </ac:picMkLst>
        </pc:picChg>
      </pc:sldChg>
      <pc:sldChg chg="addSp modSp new mod">
        <pc:chgData name="pantelis balaouras" userId="25e8755020fc1734" providerId="LiveId" clId="{7DE56420-2452-41D2-B663-6CC1945DA0E9}" dt="2024-04-30T14:01:40.827" v="871" actId="1076"/>
        <pc:sldMkLst>
          <pc:docMk/>
          <pc:sldMk cId="3394440770" sldId="582"/>
        </pc:sldMkLst>
        <pc:spChg chg="mod">
          <ac:chgData name="pantelis balaouras" userId="25e8755020fc1734" providerId="LiveId" clId="{7DE56420-2452-41D2-B663-6CC1945DA0E9}" dt="2024-04-30T12:43:33.118" v="312"/>
          <ac:spMkLst>
            <pc:docMk/>
            <pc:sldMk cId="3394440770" sldId="582"/>
            <ac:spMk id="2" creationId="{915E510C-8387-F2A8-FDB3-2EF7220889EB}"/>
          </ac:spMkLst>
        </pc:spChg>
        <pc:spChg chg="mod">
          <ac:chgData name="pantelis balaouras" userId="25e8755020fc1734" providerId="LiveId" clId="{7DE56420-2452-41D2-B663-6CC1945DA0E9}" dt="2024-04-30T12:43:45.901" v="314" actId="14100"/>
          <ac:spMkLst>
            <pc:docMk/>
            <pc:sldMk cId="3394440770" sldId="582"/>
            <ac:spMk id="3" creationId="{BC345EA1-6395-6DEA-3AF5-9CAA72B988CE}"/>
          </ac:spMkLst>
        </pc:spChg>
        <pc:spChg chg="add mod">
          <ac:chgData name="pantelis balaouras" userId="25e8755020fc1734" providerId="LiveId" clId="{7DE56420-2452-41D2-B663-6CC1945DA0E9}" dt="2024-04-30T12:43:39.995" v="313"/>
          <ac:spMkLst>
            <pc:docMk/>
            <pc:sldMk cId="3394440770" sldId="582"/>
            <ac:spMk id="5" creationId="{B508C8BD-3602-1677-125D-F28E098E8CCE}"/>
          </ac:spMkLst>
        </pc:spChg>
        <pc:spChg chg="add mod">
          <ac:chgData name="pantelis balaouras" userId="25e8755020fc1734" providerId="LiveId" clId="{7DE56420-2452-41D2-B663-6CC1945DA0E9}" dt="2024-04-30T14:01:34.106" v="869"/>
          <ac:spMkLst>
            <pc:docMk/>
            <pc:sldMk cId="3394440770" sldId="582"/>
            <ac:spMk id="6" creationId="{22495247-93AF-5C5F-F776-D0E000996149}"/>
          </ac:spMkLst>
        </pc:spChg>
        <pc:picChg chg="add mod">
          <ac:chgData name="pantelis balaouras" userId="25e8755020fc1734" providerId="LiveId" clId="{7DE56420-2452-41D2-B663-6CC1945DA0E9}" dt="2024-04-30T14:01:40.827" v="871" actId="1076"/>
          <ac:picMkLst>
            <pc:docMk/>
            <pc:sldMk cId="3394440770" sldId="582"/>
            <ac:picMk id="4" creationId="{505209DF-9F3F-94F8-97AA-2CC258F76772}"/>
          </ac:picMkLst>
        </pc:picChg>
      </pc:sldChg>
      <pc:sldChg chg="addSp delSp modSp new mod modClrScheme chgLayout">
        <pc:chgData name="pantelis balaouras" userId="25e8755020fc1734" providerId="LiveId" clId="{7DE56420-2452-41D2-B663-6CC1945DA0E9}" dt="2024-04-30T14:02:23.990" v="881" actId="20577"/>
        <pc:sldMkLst>
          <pc:docMk/>
          <pc:sldMk cId="550071967" sldId="583"/>
        </pc:sldMkLst>
        <pc:spChg chg="del mod ord">
          <ac:chgData name="pantelis balaouras" userId="25e8755020fc1734" providerId="LiveId" clId="{7DE56420-2452-41D2-B663-6CC1945DA0E9}" dt="2024-04-30T12:45:49.756" v="325" actId="700"/>
          <ac:spMkLst>
            <pc:docMk/>
            <pc:sldMk cId="550071967" sldId="583"/>
            <ac:spMk id="2" creationId="{0048EB6A-DA8B-15E7-C44C-E73F8D3550EE}"/>
          </ac:spMkLst>
        </pc:spChg>
        <pc:spChg chg="del">
          <ac:chgData name="pantelis balaouras" userId="25e8755020fc1734" providerId="LiveId" clId="{7DE56420-2452-41D2-B663-6CC1945DA0E9}" dt="2024-04-30T12:45:49.756" v="325" actId="700"/>
          <ac:spMkLst>
            <pc:docMk/>
            <pc:sldMk cId="550071967" sldId="583"/>
            <ac:spMk id="3" creationId="{E33998A1-4112-1C5F-7C8E-B2DBD15699BE}"/>
          </ac:spMkLst>
        </pc:spChg>
        <pc:spChg chg="del mod ord">
          <ac:chgData name="pantelis balaouras" userId="25e8755020fc1734" providerId="LiveId" clId="{7DE56420-2452-41D2-B663-6CC1945DA0E9}" dt="2024-04-30T12:45:49.756" v="325" actId="700"/>
          <ac:spMkLst>
            <pc:docMk/>
            <pc:sldMk cId="550071967" sldId="583"/>
            <ac:spMk id="4" creationId="{CADBAB3E-6DE0-8E63-1AD3-6CF1DE778796}"/>
          </ac:spMkLst>
        </pc:spChg>
        <pc:spChg chg="add mod ord">
          <ac:chgData name="pantelis balaouras" userId="25e8755020fc1734" providerId="LiveId" clId="{7DE56420-2452-41D2-B663-6CC1945DA0E9}" dt="2024-04-30T12:46:01.530" v="326"/>
          <ac:spMkLst>
            <pc:docMk/>
            <pc:sldMk cId="550071967" sldId="583"/>
            <ac:spMk id="5" creationId="{D09D8D8E-C386-CF2C-C5EE-70272CD4C432}"/>
          </ac:spMkLst>
        </pc:spChg>
        <pc:spChg chg="add mod ord">
          <ac:chgData name="pantelis balaouras" userId="25e8755020fc1734" providerId="LiveId" clId="{7DE56420-2452-41D2-B663-6CC1945DA0E9}" dt="2024-04-30T12:46:20.985" v="332" actId="14100"/>
          <ac:spMkLst>
            <pc:docMk/>
            <pc:sldMk cId="550071967" sldId="583"/>
            <ac:spMk id="6" creationId="{C3023F8C-D272-670C-D96C-06E02BBDB100}"/>
          </ac:spMkLst>
        </pc:spChg>
        <pc:spChg chg="add mod">
          <ac:chgData name="pantelis balaouras" userId="25e8755020fc1734" providerId="LiveId" clId="{7DE56420-2452-41D2-B663-6CC1945DA0E9}" dt="2024-04-30T12:46:28.106" v="333"/>
          <ac:spMkLst>
            <pc:docMk/>
            <pc:sldMk cId="550071967" sldId="583"/>
            <ac:spMk id="8" creationId="{7A3ACDEE-0BBE-9D0E-02A0-AF1932E29BE9}"/>
          </ac:spMkLst>
        </pc:spChg>
        <pc:spChg chg="add mod">
          <ac:chgData name="pantelis balaouras" userId="25e8755020fc1734" providerId="LiveId" clId="{7DE56420-2452-41D2-B663-6CC1945DA0E9}" dt="2024-04-30T14:02:23.990" v="881" actId="20577"/>
          <ac:spMkLst>
            <pc:docMk/>
            <pc:sldMk cId="550071967" sldId="583"/>
            <ac:spMk id="9" creationId="{1B788C87-C27A-793F-85EB-C3674D802BF9}"/>
          </ac:spMkLst>
        </pc:spChg>
        <pc:picChg chg="add mod">
          <ac:chgData name="pantelis balaouras" userId="25e8755020fc1734" providerId="LiveId" clId="{7DE56420-2452-41D2-B663-6CC1945DA0E9}" dt="2024-04-30T12:46:39.657" v="335" actId="14100"/>
          <ac:picMkLst>
            <pc:docMk/>
            <pc:sldMk cId="550071967" sldId="583"/>
            <ac:picMk id="7" creationId="{4243FCDB-2B13-58BA-DB12-70BC25C9E57C}"/>
          </ac:picMkLst>
        </pc:picChg>
      </pc:sldChg>
      <pc:sldChg chg="addSp modSp new mod">
        <pc:chgData name="pantelis balaouras" userId="25e8755020fc1734" providerId="LiveId" clId="{7DE56420-2452-41D2-B663-6CC1945DA0E9}" dt="2024-04-30T14:02:28.683" v="883" actId="6549"/>
        <pc:sldMkLst>
          <pc:docMk/>
          <pc:sldMk cId="562236346" sldId="584"/>
        </pc:sldMkLst>
        <pc:spChg chg="mod">
          <ac:chgData name="pantelis balaouras" userId="25e8755020fc1734" providerId="LiveId" clId="{7DE56420-2452-41D2-B663-6CC1945DA0E9}" dt="2024-04-30T12:46:58.105" v="337"/>
          <ac:spMkLst>
            <pc:docMk/>
            <pc:sldMk cId="562236346" sldId="584"/>
            <ac:spMk id="2" creationId="{CADD24E6-3BDD-1BA8-83BE-683B5FB2FA7B}"/>
          </ac:spMkLst>
        </pc:spChg>
        <pc:spChg chg="mod">
          <ac:chgData name="pantelis balaouras" userId="25e8755020fc1734" providerId="LiveId" clId="{7DE56420-2452-41D2-B663-6CC1945DA0E9}" dt="2024-04-30T12:47:33.796" v="345" actId="948"/>
          <ac:spMkLst>
            <pc:docMk/>
            <pc:sldMk cId="562236346" sldId="584"/>
            <ac:spMk id="3" creationId="{CAB7AF2A-00CA-C98D-6022-4171D0174B3C}"/>
          </ac:spMkLst>
        </pc:spChg>
        <pc:spChg chg="add mod">
          <ac:chgData name="pantelis balaouras" userId="25e8755020fc1734" providerId="LiveId" clId="{7DE56420-2452-41D2-B663-6CC1945DA0E9}" dt="2024-04-30T12:47:14.124" v="340"/>
          <ac:spMkLst>
            <pc:docMk/>
            <pc:sldMk cId="562236346" sldId="584"/>
            <ac:spMk id="5" creationId="{6F789F1B-DE2C-B165-155C-86908E3D8DC1}"/>
          </ac:spMkLst>
        </pc:spChg>
        <pc:spChg chg="add mod">
          <ac:chgData name="pantelis balaouras" userId="25e8755020fc1734" providerId="LiveId" clId="{7DE56420-2452-41D2-B663-6CC1945DA0E9}" dt="2024-04-30T14:02:28.683" v="883" actId="6549"/>
          <ac:spMkLst>
            <pc:docMk/>
            <pc:sldMk cId="562236346" sldId="584"/>
            <ac:spMk id="6" creationId="{0EC0F600-3CFB-F339-9C5F-AD701FB22C22}"/>
          </ac:spMkLst>
        </pc:spChg>
        <pc:picChg chg="add mod">
          <ac:chgData name="pantelis balaouras" userId="25e8755020fc1734" providerId="LiveId" clId="{7DE56420-2452-41D2-B663-6CC1945DA0E9}" dt="2024-04-30T12:47:14.124" v="340"/>
          <ac:picMkLst>
            <pc:docMk/>
            <pc:sldMk cId="562236346" sldId="584"/>
            <ac:picMk id="4" creationId="{88770865-F081-C9AB-D7EC-1CC6DBFF7494}"/>
          </ac:picMkLst>
        </pc:picChg>
      </pc:sldChg>
      <pc:sldChg chg="addSp delSp modSp new mod">
        <pc:chgData name="pantelis balaouras" userId="25e8755020fc1734" providerId="LiveId" clId="{7DE56420-2452-41D2-B663-6CC1945DA0E9}" dt="2024-04-30T14:02:32.224" v="885" actId="6549"/>
        <pc:sldMkLst>
          <pc:docMk/>
          <pc:sldMk cId="4265837164" sldId="585"/>
        </pc:sldMkLst>
        <pc:spChg chg="mod">
          <ac:chgData name="pantelis balaouras" userId="25e8755020fc1734" providerId="LiveId" clId="{7DE56420-2452-41D2-B663-6CC1945DA0E9}" dt="2024-04-30T12:47:50.364" v="347"/>
          <ac:spMkLst>
            <pc:docMk/>
            <pc:sldMk cId="4265837164" sldId="585"/>
            <ac:spMk id="2" creationId="{A10F794A-680B-B95D-EC23-7AC7C52DD331}"/>
          </ac:spMkLst>
        </pc:spChg>
        <pc:spChg chg="add del mod">
          <ac:chgData name="pantelis balaouras" userId="25e8755020fc1734" providerId="LiveId" clId="{7DE56420-2452-41D2-B663-6CC1945DA0E9}" dt="2024-04-30T12:49:02.217" v="370" actId="478"/>
          <ac:spMkLst>
            <pc:docMk/>
            <pc:sldMk cId="4265837164" sldId="585"/>
            <ac:spMk id="3" creationId="{EC819E82-B3A3-AF12-E029-81BCFA26F4D6}"/>
          </ac:spMkLst>
        </pc:spChg>
        <pc:spChg chg="add del mod">
          <ac:chgData name="pantelis balaouras" userId="25e8755020fc1734" providerId="LiveId" clId="{7DE56420-2452-41D2-B663-6CC1945DA0E9}" dt="2024-04-30T12:49:10.403" v="372" actId="478"/>
          <ac:spMkLst>
            <pc:docMk/>
            <pc:sldMk cId="4265837164" sldId="585"/>
            <ac:spMk id="5" creationId="{8C0E23BA-02CD-0093-C315-82031A4914ED}"/>
          </ac:spMkLst>
        </pc:spChg>
        <pc:spChg chg="add mod">
          <ac:chgData name="pantelis balaouras" userId="25e8755020fc1734" providerId="LiveId" clId="{7DE56420-2452-41D2-B663-6CC1945DA0E9}" dt="2024-04-30T12:48:34.206" v="362"/>
          <ac:spMkLst>
            <pc:docMk/>
            <pc:sldMk cId="4265837164" sldId="585"/>
            <ac:spMk id="6" creationId="{4E5BA95F-61E6-817A-FFB1-94B760CDBDC9}"/>
          </ac:spMkLst>
        </pc:spChg>
        <pc:spChg chg="add del mod">
          <ac:chgData name="pantelis balaouras" userId="25e8755020fc1734" providerId="LiveId" clId="{7DE56420-2452-41D2-B663-6CC1945DA0E9}" dt="2024-04-30T12:49:02.217" v="370" actId="478"/>
          <ac:spMkLst>
            <pc:docMk/>
            <pc:sldMk cId="4265837164" sldId="585"/>
            <ac:spMk id="8" creationId="{B3DAB2DC-E70F-2FC3-7182-2E0282CFF620}"/>
          </ac:spMkLst>
        </pc:spChg>
        <pc:spChg chg="add mod">
          <ac:chgData name="pantelis balaouras" userId="25e8755020fc1734" providerId="LiveId" clId="{7DE56420-2452-41D2-B663-6CC1945DA0E9}" dt="2024-04-30T14:02:32.224" v="885" actId="6549"/>
          <ac:spMkLst>
            <pc:docMk/>
            <pc:sldMk cId="4265837164" sldId="585"/>
            <ac:spMk id="9" creationId="{9DE39760-7020-B52E-9B89-3DE47B3BD185}"/>
          </ac:spMkLst>
        </pc:spChg>
        <pc:picChg chg="add mod">
          <ac:chgData name="pantelis balaouras" userId="25e8755020fc1734" providerId="LiveId" clId="{7DE56420-2452-41D2-B663-6CC1945DA0E9}" dt="2024-04-30T12:49:21.866" v="373" actId="1076"/>
          <ac:picMkLst>
            <pc:docMk/>
            <pc:sldMk cId="4265837164" sldId="585"/>
            <ac:picMk id="4" creationId="{661670A1-16D3-FA67-41C0-6D05C2737B0E}"/>
          </ac:picMkLst>
        </pc:picChg>
      </pc:sldChg>
      <pc:sldChg chg="addSp delSp modSp new mod">
        <pc:chgData name="pantelis balaouras" userId="25e8755020fc1734" providerId="LiveId" clId="{7DE56420-2452-41D2-B663-6CC1945DA0E9}" dt="2024-04-30T14:02:36.481" v="887" actId="6549"/>
        <pc:sldMkLst>
          <pc:docMk/>
          <pc:sldMk cId="1069065353" sldId="586"/>
        </pc:sldMkLst>
        <pc:spChg chg="mod">
          <ac:chgData name="pantelis balaouras" userId="25e8755020fc1734" providerId="LiveId" clId="{7DE56420-2452-41D2-B663-6CC1945DA0E9}" dt="2024-04-30T12:52:45.836" v="411" actId="20577"/>
          <ac:spMkLst>
            <pc:docMk/>
            <pc:sldMk cId="1069065353" sldId="586"/>
            <ac:spMk id="2" creationId="{3773278C-9C04-BB0C-A682-8047BC8CBBA8}"/>
          </ac:spMkLst>
        </pc:spChg>
        <pc:spChg chg="mod">
          <ac:chgData name="pantelis balaouras" userId="25e8755020fc1734" providerId="LiveId" clId="{7DE56420-2452-41D2-B663-6CC1945DA0E9}" dt="2024-04-30T12:50:12.644" v="383" actId="27636"/>
          <ac:spMkLst>
            <pc:docMk/>
            <pc:sldMk cId="1069065353" sldId="586"/>
            <ac:spMk id="3" creationId="{6231F567-A2A4-025E-135E-05F11A453D16}"/>
          </ac:spMkLst>
        </pc:spChg>
        <pc:spChg chg="add mod">
          <ac:chgData name="pantelis balaouras" userId="25e8755020fc1734" providerId="LiveId" clId="{7DE56420-2452-41D2-B663-6CC1945DA0E9}" dt="2024-04-30T12:49:54.478" v="378"/>
          <ac:spMkLst>
            <pc:docMk/>
            <pc:sldMk cId="1069065353" sldId="586"/>
            <ac:spMk id="5" creationId="{6782591E-64C1-299C-1EDC-702965A44285}"/>
          </ac:spMkLst>
        </pc:spChg>
        <pc:spChg chg="add mod">
          <ac:chgData name="pantelis balaouras" userId="25e8755020fc1734" providerId="LiveId" clId="{7DE56420-2452-41D2-B663-6CC1945DA0E9}" dt="2024-04-30T14:02:36.481" v="887" actId="6549"/>
          <ac:spMkLst>
            <pc:docMk/>
            <pc:sldMk cId="1069065353" sldId="586"/>
            <ac:spMk id="7" creationId="{6148F482-5028-C4C7-BE3D-AF9EFE34E882}"/>
          </ac:spMkLst>
        </pc:spChg>
        <pc:picChg chg="add mod">
          <ac:chgData name="pantelis balaouras" userId="25e8755020fc1734" providerId="LiveId" clId="{7DE56420-2452-41D2-B663-6CC1945DA0E9}" dt="2024-04-30T12:50:16.305" v="384" actId="1076"/>
          <ac:picMkLst>
            <pc:docMk/>
            <pc:sldMk cId="1069065353" sldId="586"/>
            <ac:picMk id="4" creationId="{1EC14F92-F821-11E5-64B5-7FA3F8C473E8}"/>
          </ac:picMkLst>
        </pc:picChg>
        <pc:picChg chg="add del mod">
          <ac:chgData name="pantelis balaouras" userId="25e8755020fc1734" providerId="LiveId" clId="{7DE56420-2452-41D2-B663-6CC1945DA0E9}" dt="2024-04-30T12:50:26.956" v="386" actId="478"/>
          <ac:picMkLst>
            <pc:docMk/>
            <pc:sldMk cId="1069065353" sldId="586"/>
            <ac:picMk id="6" creationId="{41DA7961-A3EF-14D1-691C-940D0FECA959}"/>
          </ac:picMkLst>
        </pc:picChg>
      </pc:sldChg>
      <pc:sldChg chg="addSp delSp modSp add mod modNotesTx">
        <pc:chgData name="pantelis balaouras" userId="25e8755020fc1734" providerId="LiveId" clId="{7DE56420-2452-41D2-B663-6CC1945DA0E9}" dt="2024-04-30T14:02:39.904" v="889" actId="6549"/>
        <pc:sldMkLst>
          <pc:docMk/>
          <pc:sldMk cId="331948564" sldId="587"/>
        </pc:sldMkLst>
        <pc:spChg chg="mod">
          <ac:chgData name="pantelis balaouras" userId="25e8755020fc1734" providerId="LiveId" clId="{7DE56420-2452-41D2-B663-6CC1945DA0E9}" dt="2024-04-30T12:52:52.501" v="415" actId="20577"/>
          <ac:spMkLst>
            <pc:docMk/>
            <pc:sldMk cId="331948564" sldId="587"/>
            <ac:spMk id="2" creationId="{3773278C-9C04-BB0C-A682-8047BC8CBBA8}"/>
          </ac:spMkLst>
        </pc:spChg>
        <pc:spChg chg="mod">
          <ac:chgData name="pantelis balaouras" userId="25e8755020fc1734" providerId="LiveId" clId="{7DE56420-2452-41D2-B663-6CC1945DA0E9}" dt="2024-04-30T12:50:43.006" v="389" actId="27636"/>
          <ac:spMkLst>
            <pc:docMk/>
            <pc:sldMk cId="331948564" sldId="587"/>
            <ac:spMk id="3" creationId="{6231F567-A2A4-025E-135E-05F11A453D16}"/>
          </ac:spMkLst>
        </pc:spChg>
        <pc:spChg chg="del">
          <ac:chgData name="pantelis balaouras" userId="25e8755020fc1734" providerId="LiveId" clId="{7DE56420-2452-41D2-B663-6CC1945DA0E9}" dt="2024-04-30T12:50:58.025" v="392" actId="478"/>
          <ac:spMkLst>
            <pc:docMk/>
            <pc:sldMk cId="331948564" sldId="587"/>
            <ac:spMk id="5" creationId="{6782591E-64C1-299C-1EDC-702965A44285}"/>
          </ac:spMkLst>
        </pc:spChg>
        <pc:spChg chg="add mod">
          <ac:chgData name="pantelis balaouras" userId="25e8755020fc1734" providerId="LiveId" clId="{7DE56420-2452-41D2-B663-6CC1945DA0E9}" dt="2024-04-30T12:51:06.004" v="393"/>
          <ac:spMkLst>
            <pc:docMk/>
            <pc:sldMk cId="331948564" sldId="587"/>
            <ac:spMk id="7" creationId="{EF1EFEBA-5B6E-01F5-B7BA-AEB220B21A26}"/>
          </ac:spMkLst>
        </pc:spChg>
        <pc:spChg chg="add mod">
          <ac:chgData name="pantelis balaouras" userId="25e8755020fc1734" providerId="LiveId" clId="{7DE56420-2452-41D2-B663-6CC1945DA0E9}" dt="2024-04-30T14:02:39.904" v="889" actId="6549"/>
          <ac:spMkLst>
            <pc:docMk/>
            <pc:sldMk cId="331948564" sldId="587"/>
            <ac:spMk id="8" creationId="{84B6C1B6-5FA9-EB51-E118-7EB35E80A8F7}"/>
          </ac:spMkLst>
        </pc:spChg>
        <pc:picChg chg="del">
          <ac:chgData name="pantelis balaouras" userId="25e8755020fc1734" providerId="LiveId" clId="{7DE56420-2452-41D2-B663-6CC1945DA0E9}" dt="2024-04-30T12:50:52.978" v="391" actId="478"/>
          <ac:picMkLst>
            <pc:docMk/>
            <pc:sldMk cId="331948564" sldId="587"/>
            <ac:picMk id="4" creationId="{1EC14F92-F821-11E5-64B5-7FA3F8C473E8}"/>
          </ac:picMkLst>
        </pc:picChg>
        <pc:picChg chg="add mod">
          <ac:chgData name="pantelis balaouras" userId="25e8755020fc1734" providerId="LiveId" clId="{7DE56420-2452-41D2-B663-6CC1945DA0E9}" dt="2024-04-30T12:51:11.608" v="394" actId="1076"/>
          <ac:picMkLst>
            <pc:docMk/>
            <pc:sldMk cId="331948564" sldId="587"/>
            <ac:picMk id="6" creationId="{B01CB192-7A71-CBD5-A31E-1AECE79C10EF}"/>
          </ac:picMkLst>
        </pc:picChg>
      </pc:sldChg>
      <pc:sldChg chg="addSp delSp modSp new mod modNotesTx">
        <pc:chgData name="pantelis balaouras" userId="25e8755020fc1734" providerId="LiveId" clId="{7DE56420-2452-41D2-B663-6CC1945DA0E9}" dt="2024-04-30T14:02:51.531" v="892"/>
        <pc:sldMkLst>
          <pc:docMk/>
          <pc:sldMk cId="2332759704" sldId="588"/>
        </pc:sldMkLst>
        <pc:spChg chg="mod">
          <ac:chgData name="pantelis balaouras" userId="25e8755020fc1734" providerId="LiveId" clId="{7DE56420-2452-41D2-B663-6CC1945DA0E9}" dt="2024-04-30T12:56:07.786" v="447" actId="20577"/>
          <ac:spMkLst>
            <pc:docMk/>
            <pc:sldMk cId="2332759704" sldId="588"/>
            <ac:spMk id="2" creationId="{3437EB2F-4943-832B-1BE0-51BDEF91182F}"/>
          </ac:spMkLst>
        </pc:spChg>
        <pc:spChg chg="mod">
          <ac:chgData name="pantelis balaouras" userId="25e8755020fc1734" providerId="LiveId" clId="{7DE56420-2452-41D2-B663-6CC1945DA0E9}" dt="2024-04-30T12:56:25.797" v="450" actId="948"/>
          <ac:spMkLst>
            <pc:docMk/>
            <pc:sldMk cId="2332759704" sldId="588"/>
            <ac:spMk id="3" creationId="{9C690B7D-2867-974F-0AE7-27EE98B5A72A}"/>
          </ac:spMkLst>
        </pc:spChg>
        <pc:spChg chg="add mod">
          <ac:chgData name="pantelis balaouras" userId="25e8755020fc1734" providerId="LiveId" clId="{7DE56420-2452-41D2-B663-6CC1945DA0E9}" dt="2024-04-30T12:53:50.401" v="423"/>
          <ac:spMkLst>
            <pc:docMk/>
            <pc:sldMk cId="2332759704" sldId="588"/>
            <ac:spMk id="5" creationId="{C158F04C-8A02-3048-55D0-B0B6D0F1E7D2}"/>
          </ac:spMkLst>
        </pc:spChg>
        <pc:spChg chg="add mod">
          <ac:chgData name="pantelis balaouras" userId="25e8755020fc1734" providerId="LiveId" clId="{7DE56420-2452-41D2-B663-6CC1945DA0E9}" dt="2024-04-30T14:02:51.531" v="892"/>
          <ac:spMkLst>
            <pc:docMk/>
            <pc:sldMk cId="2332759704" sldId="588"/>
            <ac:spMk id="7" creationId="{61B9A7C5-C40A-1C60-8DC3-A93A747DA117}"/>
          </ac:spMkLst>
        </pc:spChg>
        <pc:picChg chg="add mod">
          <ac:chgData name="pantelis balaouras" userId="25e8755020fc1734" providerId="LiveId" clId="{7DE56420-2452-41D2-B663-6CC1945DA0E9}" dt="2024-04-30T12:54:31.068" v="431" actId="1076"/>
          <ac:picMkLst>
            <pc:docMk/>
            <pc:sldMk cId="2332759704" sldId="588"/>
            <ac:picMk id="4" creationId="{0F122A05-080E-6EEB-DAA5-597FEE390AEE}"/>
          </ac:picMkLst>
        </pc:picChg>
        <pc:picChg chg="add del mod">
          <ac:chgData name="pantelis balaouras" userId="25e8755020fc1734" providerId="LiveId" clId="{7DE56420-2452-41D2-B663-6CC1945DA0E9}" dt="2024-04-30T12:54:47.822" v="433" actId="478"/>
          <ac:picMkLst>
            <pc:docMk/>
            <pc:sldMk cId="2332759704" sldId="588"/>
            <ac:picMk id="6" creationId="{AA31E832-C80F-0DD2-1583-B2E76E54BB97}"/>
          </ac:picMkLst>
        </pc:picChg>
      </pc:sldChg>
      <pc:sldChg chg="addSp delSp modSp add mod">
        <pc:chgData name="pantelis balaouras" userId="25e8755020fc1734" providerId="LiveId" clId="{7DE56420-2452-41D2-B663-6CC1945DA0E9}" dt="2024-04-30T14:02:43.876" v="891" actId="20577"/>
        <pc:sldMkLst>
          <pc:docMk/>
          <pc:sldMk cId="2514559913" sldId="589"/>
        </pc:sldMkLst>
        <pc:spChg chg="mod">
          <ac:chgData name="pantelis balaouras" userId="25e8755020fc1734" providerId="LiveId" clId="{7DE56420-2452-41D2-B663-6CC1945DA0E9}" dt="2024-04-30T12:52:59.151" v="419" actId="20577"/>
          <ac:spMkLst>
            <pc:docMk/>
            <pc:sldMk cId="2514559913" sldId="589"/>
            <ac:spMk id="2" creationId="{3773278C-9C04-BB0C-A682-8047BC8CBBA8}"/>
          </ac:spMkLst>
        </pc:spChg>
        <pc:spChg chg="mod">
          <ac:chgData name="pantelis balaouras" userId="25e8755020fc1734" providerId="LiveId" clId="{7DE56420-2452-41D2-B663-6CC1945DA0E9}" dt="2024-04-30T12:52:30.831" v="407" actId="14100"/>
          <ac:spMkLst>
            <pc:docMk/>
            <pc:sldMk cId="2514559913" sldId="589"/>
            <ac:spMk id="3" creationId="{6231F567-A2A4-025E-135E-05F11A453D16}"/>
          </ac:spMkLst>
        </pc:spChg>
        <pc:spChg chg="add mod">
          <ac:chgData name="pantelis balaouras" userId="25e8755020fc1734" providerId="LiveId" clId="{7DE56420-2452-41D2-B663-6CC1945DA0E9}" dt="2024-04-30T12:52:18.972" v="403"/>
          <ac:spMkLst>
            <pc:docMk/>
            <pc:sldMk cId="2514559913" sldId="589"/>
            <ac:spMk id="5" creationId="{B748E929-273A-8126-2F3D-F5F22B130F1D}"/>
          </ac:spMkLst>
        </pc:spChg>
        <pc:spChg chg="del">
          <ac:chgData name="pantelis balaouras" userId="25e8755020fc1734" providerId="LiveId" clId="{7DE56420-2452-41D2-B663-6CC1945DA0E9}" dt="2024-04-30T12:52:10.904" v="402" actId="478"/>
          <ac:spMkLst>
            <pc:docMk/>
            <pc:sldMk cId="2514559913" sldId="589"/>
            <ac:spMk id="7" creationId="{EF1EFEBA-5B6E-01F5-B7BA-AEB220B21A26}"/>
          </ac:spMkLst>
        </pc:spChg>
        <pc:spChg chg="add mod">
          <ac:chgData name="pantelis balaouras" userId="25e8755020fc1734" providerId="LiveId" clId="{7DE56420-2452-41D2-B663-6CC1945DA0E9}" dt="2024-04-30T14:02:43.876" v="891" actId="20577"/>
          <ac:spMkLst>
            <pc:docMk/>
            <pc:sldMk cId="2514559913" sldId="589"/>
            <ac:spMk id="8" creationId="{A56AC5F7-9A3D-DA14-B925-1E25A39BA9B0}"/>
          </ac:spMkLst>
        </pc:spChg>
        <pc:picChg chg="add mod">
          <ac:chgData name="pantelis balaouras" userId="25e8755020fc1734" providerId="LiveId" clId="{7DE56420-2452-41D2-B663-6CC1945DA0E9}" dt="2024-04-30T12:52:22.896" v="404" actId="1076"/>
          <ac:picMkLst>
            <pc:docMk/>
            <pc:sldMk cId="2514559913" sldId="589"/>
            <ac:picMk id="4" creationId="{6C01E7D4-1A62-7940-545B-5ECDDE98F242}"/>
          </ac:picMkLst>
        </pc:picChg>
        <pc:picChg chg="del">
          <ac:chgData name="pantelis balaouras" userId="25e8755020fc1734" providerId="LiveId" clId="{7DE56420-2452-41D2-B663-6CC1945DA0E9}" dt="2024-04-30T12:52:09.299" v="401" actId="478"/>
          <ac:picMkLst>
            <pc:docMk/>
            <pc:sldMk cId="2514559913" sldId="589"/>
            <ac:picMk id="6" creationId="{B01CB192-7A71-CBD5-A31E-1AECE79C10EF}"/>
          </ac:picMkLst>
        </pc:picChg>
      </pc:sldChg>
      <pc:sldChg chg="addSp delSp modSp add mod">
        <pc:chgData name="pantelis balaouras" userId="25e8755020fc1734" providerId="LiveId" clId="{7DE56420-2452-41D2-B663-6CC1945DA0E9}" dt="2024-04-30T14:02:53.134" v="893"/>
        <pc:sldMkLst>
          <pc:docMk/>
          <pc:sldMk cId="3407528404" sldId="590"/>
        </pc:sldMkLst>
        <pc:spChg chg="mod">
          <ac:chgData name="pantelis balaouras" userId="25e8755020fc1734" providerId="LiveId" clId="{7DE56420-2452-41D2-B663-6CC1945DA0E9}" dt="2024-04-30T12:56:35.996" v="454" actId="20577"/>
          <ac:spMkLst>
            <pc:docMk/>
            <pc:sldMk cId="3407528404" sldId="590"/>
            <ac:spMk id="2" creationId="{3437EB2F-4943-832B-1BE0-51BDEF91182F}"/>
          </ac:spMkLst>
        </pc:spChg>
        <pc:spChg chg="mod">
          <ac:chgData name="pantelis balaouras" userId="25e8755020fc1734" providerId="LiveId" clId="{7DE56420-2452-41D2-B663-6CC1945DA0E9}" dt="2024-04-30T12:55:31.388" v="440" actId="948"/>
          <ac:spMkLst>
            <pc:docMk/>
            <pc:sldMk cId="3407528404" sldId="590"/>
            <ac:spMk id="3" creationId="{9C690B7D-2867-974F-0AE7-27EE98B5A72A}"/>
          </ac:spMkLst>
        </pc:spChg>
        <pc:spChg chg="del">
          <ac:chgData name="pantelis balaouras" userId="25e8755020fc1734" providerId="LiveId" clId="{7DE56420-2452-41D2-B663-6CC1945DA0E9}" dt="2024-04-30T12:55:38.102" v="442" actId="478"/>
          <ac:spMkLst>
            <pc:docMk/>
            <pc:sldMk cId="3407528404" sldId="590"/>
            <ac:spMk id="5" creationId="{C158F04C-8A02-3048-55D0-B0B6D0F1E7D2}"/>
          </ac:spMkLst>
        </pc:spChg>
        <pc:spChg chg="add mod">
          <ac:chgData name="pantelis balaouras" userId="25e8755020fc1734" providerId="LiveId" clId="{7DE56420-2452-41D2-B663-6CC1945DA0E9}" dt="2024-04-30T12:55:48.243" v="443"/>
          <ac:spMkLst>
            <pc:docMk/>
            <pc:sldMk cId="3407528404" sldId="590"/>
            <ac:spMk id="7" creationId="{FA7F879C-820C-4B14-5C67-396621B48773}"/>
          </ac:spMkLst>
        </pc:spChg>
        <pc:spChg chg="add mod">
          <ac:chgData name="pantelis balaouras" userId="25e8755020fc1734" providerId="LiveId" clId="{7DE56420-2452-41D2-B663-6CC1945DA0E9}" dt="2024-04-30T14:02:53.134" v="893"/>
          <ac:spMkLst>
            <pc:docMk/>
            <pc:sldMk cId="3407528404" sldId="590"/>
            <ac:spMk id="9" creationId="{18F0061F-0845-B394-6B4F-B6BA626740F0}"/>
          </ac:spMkLst>
        </pc:spChg>
        <pc:picChg chg="del">
          <ac:chgData name="pantelis balaouras" userId="25e8755020fc1734" providerId="LiveId" clId="{7DE56420-2452-41D2-B663-6CC1945DA0E9}" dt="2024-04-30T12:55:34.983" v="441" actId="478"/>
          <ac:picMkLst>
            <pc:docMk/>
            <pc:sldMk cId="3407528404" sldId="590"/>
            <ac:picMk id="4" creationId="{0F122A05-080E-6EEB-DAA5-597FEE390AEE}"/>
          </ac:picMkLst>
        </pc:picChg>
        <pc:picChg chg="add mod">
          <ac:chgData name="pantelis balaouras" userId="25e8755020fc1734" providerId="LiveId" clId="{7DE56420-2452-41D2-B663-6CC1945DA0E9}" dt="2024-04-30T12:56:39.863" v="455" actId="1076"/>
          <ac:picMkLst>
            <pc:docMk/>
            <pc:sldMk cId="3407528404" sldId="590"/>
            <ac:picMk id="6" creationId="{20256E6C-2C9F-6387-21CB-C2D7FC1664F2}"/>
          </ac:picMkLst>
        </pc:picChg>
        <pc:picChg chg="add mod">
          <ac:chgData name="pantelis balaouras" userId="25e8755020fc1734" providerId="LiveId" clId="{7DE56420-2452-41D2-B663-6CC1945DA0E9}" dt="2024-04-30T12:56:51.028" v="456"/>
          <ac:picMkLst>
            <pc:docMk/>
            <pc:sldMk cId="3407528404" sldId="590"/>
            <ac:picMk id="8" creationId="{91D032AB-4FE9-DF71-6928-6DB9834C94FD}"/>
          </ac:picMkLst>
        </pc:picChg>
      </pc:sldChg>
      <pc:sldChg chg="addSp delSp modSp add mod modNotesTx">
        <pc:chgData name="pantelis balaouras" userId="25e8755020fc1734" providerId="LiveId" clId="{7DE56420-2452-41D2-B663-6CC1945DA0E9}" dt="2024-04-30T14:02:54.798" v="894"/>
        <pc:sldMkLst>
          <pc:docMk/>
          <pc:sldMk cId="4147260588" sldId="591"/>
        </pc:sldMkLst>
        <pc:spChg chg="mod">
          <ac:chgData name="pantelis balaouras" userId="25e8755020fc1734" providerId="LiveId" clId="{7DE56420-2452-41D2-B663-6CC1945DA0E9}" dt="2024-04-30T12:58:14.122" v="469" actId="20577"/>
          <ac:spMkLst>
            <pc:docMk/>
            <pc:sldMk cId="4147260588" sldId="591"/>
            <ac:spMk id="2" creationId="{3437EB2F-4943-832B-1BE0-51BDEF91182F}"/>
          </ac:spMkLst>
        </pc:spChg>
        <pc:spChg chg="mod">
          <ac:chgData name="pantelis balaouras" userId="25e8755020fc1734" providerId="LiveId" clId="{7DE56420-2452-41D2-B663-6CC1945DA0E9}" dt="2024-04-30T12:57:35.461" v="462" actId="207"/>
          <ac:spMkLst>
            <pc:docMk/>
            <pc:sldMk cId="4147260588" sldId="591"/>
            <ac:spMk id="3" creationId="{9C690B7D-2867-974F-0AE7-27EE98B5A72A}"/>
          </ac:spMkLst>
        </pc:spChg>
        <pc:spChg chg="add del mod">
          <ac:chgData name="pantelis balaouras" userId="25e8755020fc1734" providerId="LiveId" clId="{7DE56420-2452-41D2-B663-6CC1945DA0E9}" dt="2024-04-30T12:58:03.451" v="467" actId="478"/>
          <ac:spMkLst>
            <pc:docMk/>
            <pc:sldMk cId="4147260588" sldId="591"/>
            <ac:spMk id="4" creationId="{0158C304-7D89-5D41-9295-7CC0D24A4244}"/>
          </ac:spMkLst>
        </pc:spChg>
        <pc:spChg chg="del">
          <ac:chgData name="pantelis balaouras" userId="25e8755020fc1734" providerId="LiveId" clId="{7DE56420-2452-41D2-B663-6CC1945DA0E9}" dt="2024-04-30T12:57:40.916" v="464" actId="478"/>
          <ac:spMkLst>
            <pc:docMk/>
            <pc:sldMk cId="4147260588" sldId="591"/>
            <ac:spMk id="7" creationId="{FA7F879C-820C-4B14-5C67-396621B48773}"/>
          </ac:spMkLst>
        </pc:spChg>
        <pc:spChg chg="add mod">
          <ac:chgData name="pantelis balaouras" userId="25e8755020fc1734" providerId="LiveId" clId="{7DE56420-2452-41D2-B663-6CC1945DA0E9}" dt="2024-04-30T12:57:54.242" v="466"/>
          <ac:spMkLst>
            <pc:docMk/>
            <pc:sldMk cId="4147260588" sldId="591"/>
            <ac:spMk id="8" creationId="{D19D7D2A-278E-F7A8-8276-11042BFD426D}"/>
          </ac:spMkLst>
        </pc:spChg>
        <pc:spChg chg="add mod">
          <ac:chgData name="pantelis balaouras" userId="25e8755020fc1734" providerId="LiveId" clId="{7DE56420-2452-41D2-B663-6CC1945DA0E9}" dt="2024-04-30T14:02:54.798" v="894"/>
          <ac:spMkLst>
            <pc:docMk/>
            <pc:sldMk cId="4147260588" sldId="591"/>
            <ac:spMk id="9" creationId="{372441F2-E9C0-2CA9-B435-1CCDBEC131A5}"/>
          </ac:spMkLst>
        </pc:spChg>
        <pc:picChg chg="add mod">
          <ac:chgData name="pantelis balaouras" userId="25e8755020fc1734" providerId="LiveId" clId="{7DE56420-2452-41D2-B663-6CC1945DA0E9}" dt="2024-04-30T12:57:54.242" v="466"/>
          <ac:picMkLst>
            <pc:docMk/>
            <pc:sldMk cId="4147260588" sldId="591"/>
            <ac:picMk id="5" creationId="{8E310CAC-5202-4178-B691-57C7535F2890}"/>
          </ac:picMkLst>
        </pc:picChg>
        <pc:picChg chg="del">
          <ac:chgData name="pantelis balaouras" userId="25e8755020fc1734" providerId="LiveId" clId="{7DE56420-2452-41D2-B663-6CC1945DA0E9}" dt="2024-04-30T12:57:37.987" v="463" actId="478"/>
          <ac:picMkLst>
            <pc:docMk/>
            <pc:sldMk cId="4147260588" sldId="591"/>
            <ac:picMk id="6" creationId="{20256E6C-2C9F-6387-21CB-C2D7FC1664F2}"/>
          </ac:picMkLst>
        </pc:picChg>
      </pc:sldChg>
      <pc:sldChg chg="addSp delSp modSp add mod">
        <pc:chgData name="pantelis balaouras" userId="25e8755020fc1734" providerId="LiveId" clId="{7DE56420-2452-41D2-B663-6CC1945DA0E9}" dt="2024-04-30T14:02:56.444" v="895"/>
        <pc:sldMkLst>
          <pc:docMk/>
          <pc:sldMk cId="4090592248" sldId="592"/>
        </pc:sldMkLst>
        <pc:spChg chg="mod">
          <ac:chgData name="pantelis balaouras" userId="25e8755020fc1734" providerId="LiveId" clId="{7DE56420-2452-41D2-B663-6CC1945DA0E9}" dt="2024-04-30T12:58:28.797" v="472" actId="20577"/>
          <ac:spMkLst>
            <pc:docMk/>
            <pc:sldMk cId="4090592248" sldId="592"/>
            <ac:spMk id="2" creationId="{3437EB2F-4943-832B-1BE0-51BDEF91182F}"/>
          </ac:spMkLst>
        </pc:spChg>
        <pc:spChg chg="mod">
          <ac:chgData name="pantelis balaouras" userId="25e8755020fc1734" providerId="LiveId" clId="{7DE56420-2452-41D2-B663-6CC1945DA0E9}" dt="2024-04-30T13:00:49.620" v="506" actId="207"/>
          <ac:spMkLst>
            <pc:docMk/>
            <pc:sldMk cId="4090592248" sldId="592"/>
            <ac:spMk id="3" creationId="{9C690B7D-2867-974F-0AE7-27EE98B5A72A}"/>
          </ac:spMkLst>
        </pc:spChg>
        <pc:spChg chg="add mod">
          <ac:chgData name="pantelis balaouras" userId="25e8755020fc1734" providerId="LiveId" clId="{7DE56420-2452-41D2-B663-6CC1945DA0E9}" dt="2024-04-30T13:00:31.847" v="503"/>
          <ac:spMkLst>
            <pc:docMk/>
            <pc:sldMk cId="4090592248" sldId="592"/>
            <ac:spMk id="6" creationId="{72334F74-1DFC-070D-42F5-3B61A71F0B51}"/>
          </ac:spMkLst>
        </pc:spChg>
        <pc:spChg chg="add mod">
          <ac:chgData name="pantelis balaouras" userId="25e8755020fc1734" providerId="LiveId" clId="{7DE56420-2452-41D2-B663-6CC1945DA0E9}" dt="2024-04-30T14:02:56.444" v="895"/>
          <ac:spMkLst>
            <pc:docMk/>
            <pc:sldMk cId="4090592248" sldId="592"/>
            <ac:spMk id="7" creationId="{7FA12C9A-1B41-285B-7383-378FDC7F8E36}"/>
          </ac:spMkLst>
        </pc:spChg>
        <pc:spChg chg="del">
          <ac:chgData name="pantelis balaouras" userId="25e8755020fc1734" providerId="LiveId" clId="{7DE56420-2452-41D2-B663-6CC1945DA0E9}" dt="2024-04-30T13:00:23.965" v="502" actId="478"/>
          <ac:spMkLst>
            <pc:docMk/>
            <pc:sldMk cId="4090592248" sldId="592"/>
            <ac:spMk id="8" creationId="{D19D7D2A-278E-F7A8-8276-11042BFD426D}"/>
          </ac:spMkLst>
        </pc:spChg>
        <pc:picChg chg="add mod">
          <ac:chgData name="pantelis balaouras" userId="25e8755020fc1734" providerId="LiveId" clId="{7DE56420-2452-41D2-B663-6CC1945DA0E9}" dt="2024-04-30T13:00:38.493" v="504" actId="1076"/>
          <ac:picMkLst>
            <pc:docMk/>
            <pc:sldMk cId="4090592248" sldId="592"/>
            <ac:picMk id="4" creationId="{20B44E50-FE92-E60A-C809-2EC2BDC3076A}"/>
          </ac:picMkLst>
        </pc:picChg>
        <pc:picChg chg="del mod">
          <ac:chgData name="pantelis balaouras" userId="25e8755020fc1734" providerId="LiveId" clId="{7DE56420-2452-41D2-B663-6CC1945DA0E9}" dt="2024-04-30T13:00:21.209" v="501" actId="478"/>
          <ac:picMkLst>
            <pc:docMk/>
            <pc:sldMk cId="4090592248" sldId="592"/>
            <ac:picMk id="5" creationId="{8E310CAC-5202-4178-B691-57C7535F2890}"/>
          </ac:picMkLst>
        </pc:picChg>
      </pc:sldChg>
      <pc:sldChg chg="addSp modSp new mod modNotesTx">
        <pc:chgData name="pantelis balaouras" userId="25e8755020fc1734" providerId="LiveId" clId="{7DE56420-2452-41D2-B663-6CC1945DA0E9}" dt="2024-04-30T14:02:57.964" v="896"/>
        <pc:sldMkLst>
          <pc:docMk/>
          <pc:sldMk cId="1410772111" sldId="593"/>
        </pc:sldMkLst>
        <pc:spChg chg="mod">
          <ac:chgData name="pantelis balaouras" userId="25e8755020fc1734" providerId="LiveId" clId="{7DE56420-2452-41D2-B663-6CC1945DA0E9}" dt="2024-04-30T13:03:05.616" v="525" actId="20577"/>
          <ac:spMkLst>
            <pc:docMk/>
            <pc:sldMk cId="1410772111" sldId="593"/>
            <ac:spMk id="2" creationId="{B8A16279-DA4E-CDCF-8D96-CB81D694871F}"/>
          </ac:spMkLst>
        </pc:spChg>
        <pc:spChg chg="mod">
          <ac:chgData name="pantelis balaouras" userId="25e8755020fc1734" providerId="LiveId" clId="{7DE56420-2452-41D2-B663-6CC1945DA0E9}" dt="2024-04-30T13:02:48.380" v="518" actId="27636"/>
          <ac:spMkLst>
            <pc:docMk/>
            <pc:sldMk cId="1410772111" sldId="593"/>
            <ac:spMk id="3" creationId="{CE07257F-7506-C4AD-3463-D8F7DD2A0C76}"/>
          </ac:spMkLst>
        </pc:spChg>
        <pc:spChg chg="add mod">
          <ac:chgData name="pantelis balaouras" userId="25e8755020fc1734" providerId="LiveId" clId="{7DE56420-2452-41D2-B663-6CC1945DA0E9}" dt="2024-04-30T13:02:43.608" v="516"/>
          <ac:spMkLst>
            <pc:docMk/>
            <pc:sldMk cId="1410772111" sldId="593"/>
            <ac:spMk id="5" creationId="{C7B6782C-F51A-A9CC-C158-9E31902439AB}"/>
          </ac:spMkLst>
        </pc:spChg>
        <pc:spChg chg="add mod">
          <ac:chgData name="pantelis balaouras" userId="25e8755020fc1734" providerId="LiveId" clId="{7DE56420-2452-41D2-B663-6CC1945DA0E9}" dt="2024-04-30T14:02:57.964" v="896"/>
          <ac:spMkLst>
            <pc:docMk/>
            <pc:sldMk cId="1410772111" sldId="593"/>
            <ac:spMk id="6" creationId="{423E113A-718F-44AF-899B-F928AF91DE07}"/>
          </ac:spMkLst>
        </pc:spChg>
        <pc:picChg chg="add mod">
          <ac:chgData name="pantelis balaouras" userId="25e8755020fc1734" providerId="LiveId" clId="{7DE56420-2452-41D2-B663-6CC1945DA0E9}" dt="2024-04-30T13:02:43.608" v="516"/>
          <ac:picMkLst>
            <pc:docMk/>
            <pc:sldMk cId="1410772111" sldId="593"/>
            <ac:picMk id="4" creationId="{672C6E77-CF7E-8FA0-BC48-2D194730A397}"/>
          </ac:picMkLst>
        </pc:picChg>
      </pc:sldChg>
      <pc:sldChg chg="addSp delSp modSp add mod">
        <pc:chgData name="pantelis balaouras" userId="25e8755020fc1734" providerId="LiveId" clId="{7DE56420-2452-41D2-B663-6CC1945DA0E9}" dt="2024-04-30T14:02:59.239" v="897"/>
        <pc:sldMkLst>
          <pc:docMk/>
          <pc:sldMk cId="4221277739" sldId="594"/>
        </pc:sldMkLst>
        <pc:spChg chg="mod">
          <ac:chgData name="pantelis balaouras" userId="25e8755020fc1734" providerId="LiveId" clId="{7DE56420-2452-41D2-B663-6CC1945DA0E9}" dt="2024-04-30T13:03:20.402" v="528" actId="20577"/>
          <ac:spMkLst>
            <pc:docMk/>
            <pc:sldMk cId="4221277739" sldId="594"/>
            <ac:spMk id="2" creationId="{B8A16279-DA4E-CDCF-8D96-CB81D694871F}"/>
          </ac:spMkLst>
        </pc:spChg>
        <pc:spChg chg="mod">
          <ac:chgData name="pantelis balaouras" userId="25e8755020fc1734" providerId="LiveId" clId="{7DE56420-2452-41D2-B663-6CC1945DA0E9}" dt="2024-04-30T13:04:06.230" v="539" actId="207"/>
          <ac:spMkLst>
            <pc:docMk/>
            <pc:sldMk cId="4221277739" sldId="594"/>
            <ac:spMk id="3" creationId="{CE07257F-7506-C4AD-3463-D8F7DD2A0C76}"/>
          </ac:spMkLst>
        </pc:spChg>
        <pc:spChg chg="del">
          <ac:chgData name="pantelis balaouras" userId="25e8755020fc1734" providerId="LiveId" clId="{7DE56420-2452-41D2-B663-6CC1945DA0E9}" dt="2024-04-30T13:04:10.744" v="541" actId="478"/>
          <ac:spMkLst>
            <pc:docMk/>
            <pc:sldMk cId="4221277739" sldId="594"/>
            <ac:spMk id="5" creationId="{C7B6782C-F51A-A9CC-C158-9E31902439AB}"/>
          </ac:spMkLst>
        </pc:spChg>
        <pc:spChg chg="add mod">
          <ac:chgData name="pantelis balaouras" userId="25e8755020fc1734" providerId="LiveId" clId="{7DE56420-2452-41D2-B663-6CC1945DA0E9}" dt="2024-04-30T13:04:19.083" v="542"/>
          <ac:spMkLst>
            <pc:docMk/>
            <pc:sldMk cId="4221277739" sldId="594"/>
            <ac:spMk id="7" creationId="{77244F07-D3A7-F6EE-3422-3C46985C9C00}"/>
          </ac:spMkLst>
        </pc:spChg>
        <pc:spChg chg="add mod">
          <ac:chgData name="pantelis balaouras" userId="25e8755020fc1734" providerId="LiveId" clId="{7DE56420-2452-41D2-B663-6CC1945DA0E9}" dt="2024-04-30T14:02:59.239" v="897"/>
          <ac:spMkLst>
            <pc:docMk/>
            <pc:sldMk cId="4221277739" sldId="594"/>
            <ac:spMk id="8" creationId="{C52A1B4A-108A-0440-4AAD-73F63D84294B}"/>
          </ac:spMkLst>
        </pc:spChg>
        <pc:picChg chg="del">
          <ac:chgData name="pantelis balaouras" userId="25e8755020fc1734" providerId="LiveId" clId="{7DE56420-2452-41D2-B663-6CC1945DA0E9}" dt="2024-04-30T13:04:08.955" v="540" actId="478"/>
          <ac:picMkLst>
            <pc:docMk/>
            <pc:sldMk cId="4221277739" sldId="594"/>
            <ac:picMk id="4" creationId="{672C6E77-CF7E-8FA0-BC48-2D194730A397}"/>
          </ac:picMkLst>
        </pc:picChg>
        <pc:picChg chg="add mod">
          <ac:chgData name="pantelis balaouras" userId="25e8755020fc1734" providerId="LiveId" clId="{7DE56420-2452-41D2-B663-6CC1945DA0E9}" dt="2024-04-30T13:04:19.083" v="542"/>
          <ac:picMkLst>
            <pc:docMk/>
            <pc:sldMk cId="4221277739" sldId="594"/>
            <ac:picMk id="6" creationId="{12621C95-D90F-28E9-8CEA-485678EDA489}"/>
          </ac:picMkLst>
        </pc:picChg>
      </pc:sldChg>
      <pc:sldChg chg="addSp modSp new mod modNotesTx">
        <pc:chgData name="pantelis balaouras" userId="25e8755020fc1734" providerId="LiveId" clId="{7DE56420-2452-41D2-B663-6CC1945DA0E9}" dt="2024-04-30T14:03:00.571" v="898"/>
        <pc:sldMkLst>
          <pc:docMk/>
          <pc:sldMk cId="1762461881" sldId="595"/>
        </pc:sldMkLst>
        <pc:spChg chg="mod">
          <ac:chgData name="pantelis balaouras" userId="25e8755020fc1734" providerId="LiveId" clId="{7DE56420-2452-41D2-B663-6CC1945DA0E9}" dt="2024-04-30T13:27:29.687" v="575" actId="20577"/>
          <ac:spMkLst>
            <pc:docMk/>
            <pc:sldMk cId="1762461881" sldId="595"/>
            <ac:spMk id="2" creationId="{831B67DA-E3CB-62B1-0106-E20E57F6E7B8}"/>
          </ac:spMkLst>
        </pc:spChg>
        <pc:spChg chg="mod">
          <ac:chgData name="pantelis balaouras" userId="25e8755020fc1734" providerId="LiveId" clId="{7DE56420-2452-41D2-B663-6CC1945DA0E9}" dt="2024-04-30T13:26:07.823" v="557" actId="14100"/>
          <ac:spMkLst>
            <pc:docMk/>
            <pc:sldMk cId="1762461881" sldId="595"/>
            <ac:spMk id="3" creationId="{6CBC6F96-361C-D3D8-B88E-BD6EB4D89F3F}"/>
          </ac:spMkLst>
        </pc:spChg>
        <pc:spChg chg="add mod">
          <ac:chgData name="pantelis balaouras" userId="25e8755020fc1734" providerId="LiveId" clId="{7DE56420-2452-41D2-B663-6CC1945DA0E9}" dt="2024-04-30T13:25:56.425" v="554"/>
          <ac:spMkLst>
            <pc:docMk/>
            <pc:sldMk cId="1762461881" sldId="595"/>
            <ac:spMk id="5" creationId="{A213B8CB-5665-B6E7-EC11-1802FBFD2B22}"/>
          </ac:spMkLst>
        </pc:spChg>
        <pc:spChg chg="add mod">
          <ac:chgData name="pantelis balaouras" userId="25e8755020fc1734" providerId="LiveId" clId="{7DE56420-2452-41D2-B663-6CC1945DA0E9}" dt="2024-04-30T14:03:00.571" v="898"/>
          <ac:spMkLst>
            <pc:docMk/>
            <pc:sldMk cId="1762461881" sldId="595"/>
            <ac:spMk id="7" creationId="{2ACD8D70-52C7-A546-DDAD-054F5C97D0AC}"/>
          </ac:spMkLst>
        </pc:spChg>
        <pc:picChg chg="add mod">
          <ac:chgData name="pantelis balaouras" userId="25e8755020fc1734" providerId="LiveId" clId="{7DE56420-2452-41D2-B663-6CC1945DA0E9}" dt="2024-04-30T13:26:16.399" v="558" actId="1076"/>
          <ac:picMkLst>
            <pc:docMk/>
            <pc:sldMk cId="1762461881" sldId="595"/>
            <ac:picMk id="4" creationId="{85171F5F-C449-869F-83E8-219A9C5CD0E1}"/>
          </ac:picMkLst>
        </pc:picChg>
        <pc:picChg chg="add mod">
          <ac:chgData name="pantelis balaouras" userId="25e8755020fc1734" providerId="LiveId" clId="{7DE56420-2452-41D2-B663-6CC1945DA0E9}" dt="2024-04-30T13:26:27.188" v="559"/>
          <ac:picMkLst>
            <pc:docMk/>
            <pc:sldMk cId="1762461881" sldId="595"/>
            <ac:picMk id="6" creationId="{A0AE3FDB-495C-3942-865C-232D94D6CC16}"/>
          </ac:picMkLst>
        </pc:picChg>
      </pc:sldChg>
      <pc:sldChg chg="addSp delSp modSp add mod">
        <pc:chgData name="pantelis balaouras" userId="25e8755020fc1734" providerId="LiveId" clId="{7DE56420-2452-41D2-B663-6CC1945DA0E9}" dt="2024-04-30T14:03:01.837" v="899"/>
        <pc:sldMkLst>
          <pc:docMk/>
          <pc:sldMk cId="844082030" sldId="596"/>
        </pc:sldMkLst>
        <pc:spChg chg="mod">
          <ac:chgData name="pantelis balaouras" userId="25e8755020fc1734" providerId="LiveId" clId="{7DE56420-2452-41D2-B663-6CC1945DA0E9}" dt="2024-04-30T13:27:22.936" v="571" actId="20577"/>
          <ac:spMkLst>
            <pc:docMk/>
            <pc:sldMk cId="844082030" sldId="596"/>
            <ac:spMk id="2" creationId="{831B67DA-E3CB-62B1-0106-E20E57F6E7B8}"/>
          </ac:spMkLst>
        </pc:spChg>
        <pc:spChg chg="mod">
          <ac:chgData name="pantelis balaouras" userId="25e8755020fc1734" providerId="LiveId" clId="{7DE56420-2452-41D2-B663-6CC1945DA0E9}" dt="2024-04-30T13:27:11.952" v="566" actId="14100"/>
          <ac:spMkLst>
            <pc:docMk/>
            <pc:sldMk cId="844082030" sldId="596"/>
            <ac:spMk id="3" creationId="{6CBC6F96-361C-D3D8-B88E-BD6EB4D89F3F}"/>
          </ac:spMkLst>
        </pc:spChg>
        <pc:spChg chg="del">
          <ac:chgData name="pantelis balaouras" userId="25e8755020fc1734" providerId="LiveId" clId="{7DE56420-2452-41D2-B663-6CC1945DA0E9}" dt="2024-04-30T13:26:50.708" v="563" actId="478"/>
          <ac:spMkLst>
            <pc:docMk/>
            <pc:sldMk cId="844082030" sldId="596"/>
            <ac:spMk id="5" creationId="{A213B8CB-5665-B6E7-EC11-1802FBFD2B22}"/>
          </ac:spMkLst>
        </pc:spChg>
        <pc:spChg chg="add mod">
          <ac:chgData name="pantelis balaouras" userId="25e8755020fc1734" providerId="LiveId" clId="{7DE56420-2452-41D2-B663-6CC1945DA0E9}" dt="2024-04-30T13:27:02.622" v="564"/>
          <ac:spMkLst>
            <pc:docMk/>
            <pc:sldMk cId="844082030" sldId="596"/>
            <ac:spMk id="7" creationId="{C4DC9CA2-4B43-DF1A-6432-B853119E7644}"/>
          </ac:spMkLst>
        </pc:spChg>
        <pc:spChg chg="add mod">
          <ac:chgData name="pantelis balaouras" userId="25e8755020fc1734" providerId="LiveId" clId="{7DE56420-2452-41D2-B663-6CC1945DA0E9}" dt="2024-04-30T14:03:01.837" v="899"/>
          <ac:spMkLst>
            <pc:docMk/>
            <pc:sldMk cId="844082030" sldId="596"/>
            <ac:spMk id="8" creationId="{7D13E135-EDF0-F43B-CDA0-F1A33174700D}"/>
          </ac:spMkLst>
        </pc:spChg>
        <pc:picChg chg="del">
          <ac:chgData name="pantelis balaouras" userId="25e8755020fc1734" providerId="LiveId" clId="{7DE56420-2452-41D2-B663-6CC1945DA0E9}" dt="2024-04-30T13:26:47.728" v="562" actId="478"/>
          <ac:picMkLst>
            <pc:docMk/>
            <pc:sldMk cId="844082030" sldId="596"/>
            <ac:picMk id="4" creationId="{85171F5F-C449-869F-83E8-219A9C5CD0E1}"/>
          </ac:picMkLst>
        </pc:picChg>
        <pc:picChg chg="add mod">
          <ac:chgData name="pantelis balaouras" userId="25e8755020fc1734" providerId="LiveId" clId="{7DE56420-2452-41D2-B663-6CC1945DA0E9}" dt="2024-04-30T13:27:14.367" v="567" actId="1076"/>
          <ac:picMkLst>
            <pc:docMk/>
            <pc:sldMk cId="844082030" sldId="596"/>
            <ac:picMk id="6" creationId="{92113CEA-D864-3F77-C48E-A9184AD84626}"/>
          </ac:picMkLst>
        </pc:picChg>
      </pc:sldChg>
      <pc:sldChg chg="addSp delSp modSp new mod">
        <pc:chgData name="pantelis balaouras" userId="25e8755020fc1734" providerId="LiveId" clId="{7DE56420-2452-41D2-B663-6CC1945DA0E9}" dt="2024-04-30T14:03:29.365" v="904" actId="1076"/>
        <pc:sldMkLst>
          <pc:docMk/>
          <pc:sldMk cId="556286754" sldId="597"/>
        </pc:sldMkLst>
        <pc:spChg chg="mod">
          <ac:chgData name="pantelis balaouras" userId="25e8755020fc1734" providerId="LiveId" clId="{7DE56420-2452-41D2-B663-6CC1945DA0E9}" dt="2024-04-30T13:45:16.806" v="609" actId="1076"/>
          <ac:spMkLst>
            <pc:docMk/>
            <pc:sldMk cId="556286754" sldId="597"/>
            <ac:spMk id="2" creationId="{8E09485E-6BD4-1224-41E3-527AD6FDEF14}"/>
          </ac:spMkLst>
        </pc:spChg>
        <pc:spChg chg="del">
          <ac:chgData name="pantelis balaouras" userId="25e8755020fc1734" providerId="LiveId" clId="{7DE56420-2452-41D2-B663-6CC1945DA0E9}" dt="2024-04-30T13:44:18.586" v="592" actId="478"/>
          <ac:spMkLst>
            <pc:docMk/>
            <pc:sldMk cId="556286754" sldId="597"/>
            <ac:spMk id="3" creationId="{356D1BBE-A71F-29C9-1BA3-59606B8AD66F}"/>
          </ac:spMkLst>
        </pc:spChg>
        <pc:spChg chg="add mod">
          <ac:chgData name="pantelis balaouras" userId="25e8755020fc1734" providerId="LiveId" clId="{7DE56420-2452-41D2-B663-6CC1945DA0E9}" dt="2024-04-30T13:45:54.265" v="616" actId="1076"/>
          <ac:spMkLst>
            <pc:docMk/>
            <pc:sldMk cId="556286754" sldId="597"/>
            <ac:spMk id="5" creationId="{805F8DEC-B854-5458-8B33-0B5AFE003455}"/>
          </ac:spMkLst>
        </pc:spChg>
        <pc:spChg chg="add mod">
          <ac:chgData name="pantelis balaouras" userId="25e8755020fc1734" providerId="LiveId" clId="{7DE56420-2452-41D2-B663-6CC1945DA0E9}" dt="2024-04-30T13:46:52.431" v="625" actId="1076"/>
          <ac:spMkLst>
            <pc:docMk/>
            <pc:sldMk cId="556286754" sldId="597"/>
            <ac:spMk id="7" creationId="{EB96A5A6-B5C9-2F7B-9F4D-CD4882A5F39F}"/>
          </ac:spMkLst>
        </pc:spChg>
        <pc:spChg chg="add mod">
          <ac:chgData name="pantelis balaouras" userId="25e8755020fc1734" providerId="LiveId" clId="{7DE56420-2452-41D2-B663-6CC1945DA0E9}" dt="2024-04-30T14:03:23.594" v="903" actId="20577"/>
          <ac:spMkLst>
            <pc:docMk/>
            <pc:sldMk cId="556286754" sldId="597"/>
            <ac:spMk id="8" creationId="{7E30151E-A265-7EE2-A9C9-FBD2619B6F20}"/>
          </ac:spMkLst>
        </pc:spChg>
        <pc:graphicFrameChg chg="add mod modGraphic">
          <ac:chgData name="pantelis balaouras" userId="25e8755020fc1734" providerId="LiveId" clId="{7DE56420-2452-41D2-B663-6CC1945DA0E9}" dt="2024-04-30T13:47:00.560" v="627" actId="403"/>
          <ac:graphicFrameMkLst>
            <pc:docMk/>
            <pc:sldMk cId="556286754" sldId="597"/>
            <ac:graphicFrameMk id="4" creationId="{E0E987CB-9724-A07B-BA31-6EE841C6A5BC}"/>
          </ac:graphicFrameMkLst>
        </pc:graphicFrameChg>
        <pc:picChg chg="add mod ord">
          <ac:chgData name="pantelis balaouras" userId="25e8755020fc1734" providerId="LiveId" clId="{7DE56420-2452-41D2-B663-6CC1945DA0E9}" dt="2024-04-30T14:03:29.365" v="904" actId="1076"/>
          <ac:picMkLst>
            <pc:docMk/>
            <pc:sldMk cId="556286754" sldId="597"/>
            <ac:picMk id="6" creationId="{6E992AC8-9E61-427C-6184-B33486BC97AB}"/>
          </ac:picMkLst>
        </pc:picChg>
      </pc:sldChg>
      <pc:sldChg chg="addSp delSp modSp new mod modNotesTx">
        <pc:chgData name="pantelis balaouras" userId="25e8755020fc1734" providerId="LiveId" clId="{7DE56420-2452-41D2-B663-6CC1945DA0E9}" dt="2024-04-30T14:03:49.258" v="908" actId="1076"/>
        <pc:sldMkLst>
          <pc:docMk/>
          <pc:sldMk cId="1441079770" sldId="598"/>
        </pc:sldMkLst>
        <pc:spChg chg="mod">
          <ac:chgData name="pantelis balaouras" userId="25e8755020fc1734" providerId="LiveId" clId="{7DE56420-2452-41D2-B663-6CC1945DA0E9}" dt="2024-04-30T13:49:22.170" v="671" actId="1076"/>
          <ac:spMkLst>
            <pc:docMk/>
            <pc:sldMk cId="1441079770" sldId="598"/>
            <ac:spMk id="2" creationId="{4A2B5B33-8888-496F-8672-A89D530149EB}"/>
          </ac:spMkLst>
        </pc:spChg>
        <pc:spChg chg="del">
          <ac:chgData name="pantelis balaouras" userId="25e8755020fc1734" providerId="LiveId" clId="{7DE56420-2452-41D2-B663-6CC1945DA0E9}" dt="2024-04-30T13:47:47.011" v="634" actId="478"/>
          <ac:spMkLst>
            <pc:docMk/>
            <pc:sldMk cId="1441079770" sldId="598"/>
            <ac:spMk id="3" creationId="{CC9AC3AE-9DDC-E1E6-36EF-5AC2391CBBCC}"/>
          </ac:spMkLst>
        </pc:spChg>
        <pc:spChg chg="add mod">
          <ac:chgData name="pantelis balaouras" userId="25e8755020fc1734" providerId="LiveId" clId="{7DE56420-2452-41D2-B663-6CC1945DA0E9}" dt="2024-04-30T14:03:49.258" v="908" actId="1076"/>
          <ac:spMkLst>
            <pc:docMk/>
            <pc:sldMk cId="1441079770" sldId="598"/>
            <ac:spMk id="5" creationId="{98683E5C-EF61-A3DC-98A1-978F55318737}"/>
          </ac:spMkLst>
        </pc:spChg>
        <pc:spChg chg="add mod">
          <ac:chgData name="pantelis balaouras" userId="25e8755020fc1734" providerId="LiveId" clId="{7DE56420-2452-41D2-B663-6CC1945DA0E9}" dt="2024-04-30T14:03:34.882" v="905"/>
          <ac:spMkLst>
            <pc:docMk/>
            <pc:sldMk cId="1441079770" sldId="598"/>
            <ac:spMk id="6" creationId="{2A3E53DA-C2D0-0713-C3C5-D6F59E2BB4A5}"/>
          </ac:spMkLst>
        </pc:spChg>
        <pc:graphicFrameChg chg="add mod modGraphic">
          <ac:chgData name="pantelis balaouras" userId="25e8755020fc1734" providerId="LiveId" clId="{7DE56420-2452-41D2-B663-6CC1945DA0E9}" dt="2024-04-30T13:51:12.786" v="719" actId="6549"/>
          <ac:graphicFrameMkLst>
            <pc:docMk/>
            <pc:sldMk cId="1441079770" sldId="598"/>
            <ac:graphicFrameMk id="4" creationId="{A1D9101E-8C0A-07F4-BBBC-46E3E6D08A3F}"/>
          </ac:graphicFrameMkLst>
        </pc:graphicFrameChg>
      </pc:sldChg>
      <pc:sldChg chg="addSp delSp modSp new del mod modClrScheme chgLayout">
        <pc:chgData name="pantelis balaouras" userId="25e8755020fc1734" providerId="LiveId" clId="{7DE56420-2452-41D2-B663-6CC1945DA0E9}" dt="2024-04-30T13:52:40.186" v="731" actId="47"/>
        <pc:sldMkLst>
          <pc:docMk/>
          <pc:sldMk cId="3922431406" sldId="599"/>
        </pc:sldMkLst>
        <pc:spChg chg="del mod ord">
          <ac:chgData name="pantelis balaouras" userId="25e8755020fc1734" providerId="LiveId" clId="{7DE56420-2452-41D2-B663-6CC1945DA0E9}" dt="2024-04-30T13:51:50.975" v="725" actId="700"/>
          <ac:spMkLst>
            <pc:docMk/>
            <pc:sldMk cId="3922431406" sldId="599"/>
            <ac:spMk id="2" creationId="{ADAABB7D-A979-FDE6-DDA9-B203B3673E57}"/>
          </ac:spMkLst>
        </pc:spChg>
        <pc:spChg chg="del">
          <ac:chgData name="pantelis balaouras" userId="25e8755020fc1734" providerId="LiveId" clId="{7DE56420-2452-41D2-B663-6CC1945DA0E9}" dt="2024-04-30T13:51:50.975" v="725" actId="700"/>
          <ac:spMkLst>
            <pc:docMk/>
            <pc:sldMk cId="3922431406" sldId="599"/>
            <ac:spMk id="3" creationId="{DBF773D6-0612-BE5F-5F37-FE3968854AE0}"/>
          </ac:spMkLst>
        </pc:spChg>
        <pc:spChg chg="del mod ord">
          <ac:chgData name="pantelis balaouras" userId="25e8755020fc1734" providerId="LiveId" clId="{7DE56420-2452-41D2-B663-6CC1945DA0E9}" dt="2024-04-30T13:51:50.975" v="725" actId="700"/>
          <ac:spMkLst>
            <pc:docMk/>
            <pc:sldMk cId="3922431406" sldId="599"/>
            <ac:spMk id="4" creationId="{46AA17DE-C0FB-AD0F-E60C-988E59D9D738}"/>
          </ac:spMkLst>
        </pc:spChg>
        <pc:spChg chg="add mod ord">
          <ac:chgData name="pantelis balaouras" userId="25e8755020fc1734" providerId="LiveId" clId="{7DE56420-2452-41D2-B663-6CC1945DA0E9}" dt="2024-04-30T13:52:02.854" v="726"/>
          <ac:spMkLst>
            <pc:docMk/>
            <pc:sldMk cId="3922431406" sldId="599"/>
            <ac:spMk id="5" creationId="{218A52BE-C8A5-3A74-E707-F0BE6E83C27C}"/>
          </ac:spMkLst>
        </pc:spChg>
        <pc:spChg chg="add mod ord">
          <ac:chgData name="pantelis balaouras" userId="25e8755020fc1734" providerId="LiveId" clId="{7DE56420-2452-41D2-B663-6CC1945DA0E9}" dt="2024-04-30T13:52:29.392" v="730" actId="114"/>
          <ac:spMkLst>
            <pc:docMk/>
            <pc:sldMk cId="3922431406" sldId="599"/>
            <ac:spMk id="6" creationId="{6570708A-3C42-4C23-371B-525D61F77EDB}"/>
          </ac:spMkLst>
        </pc:spChg>
      </pc:sldChg>
      <pc:sldMasterChg chg="modSldLayout">
        <pc:chgData name="pantelis balaouras" userId="25e8755020fc1734" providerId="LiveId" clId="{7DE56420-2452-41D2-B663-6CC1945DA0E9}" dt="2024-04-30T09:42:19.948" v="33"/>
        <pc:sldMasterMkLst>
          <pc:docMk/>
          <pc:sldMasterMk cId="1468923052" sldId="2147483648"/>
        </pc:sldMasterMkLst>
        <pc:sldLayoutChg chg="modSp mod">
          <pc:chgData name="pantelis balaouras" userId="25e8755020fc1734" providerId="LiveId" clId="{7DE56420-2452-41D2-B663-6CC1945DA0E9}" dt="2024-04-30T09:42:19.948" v="33"/>
          <pc:sldLayoutMkLst>
            <pc:docMk/>
            <pc:sldMasterMk cId="1468923052" sldId="2147483648"/>
            <pc:sldLayoutMk cId="2577986437" sldId="2147483661"/>
          </pc:sldLayoutMkLst>
          <pc:spChg chg="mod">
            <ac:chgData name="pantelis balaouras" userId="25e8755020fc1734" providerId="LiveId" clId="{7DE56420-2452-41D2-B663-6CC1945DA0E9}" dt="2024-04-30T09:42:19.948" v="33"/>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7DE56420-2452-41D2-B663-6CC1945DA0E9}" dt="2024-04-30T09:42:08.647" v="30" actId="6549"/>
          <pc:sldLayoutMkLst>
            <pc:docMk/>
            <pc:sldMasterMk cId="1468923052" sldId="2147483648"/>
            <pc:sldLayoutMk cId="2515741970" sldId="2147483665"/>
          </pc:sldLayoutMkLst>
          <pc:spChg chg="mod">
            <ac:chgData name="pantelis balaouras" userId="25e8755020fc1734" providerId="LiveId" clId="{7DE56420-2452-41D2-B663-6CC1945DA0E9}" dt="2024-04-30T09:42:08.647" v="30" actId="6549"/>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7DE56420-2452-41D2-B663-6CC1945DA0E9}" dt="2024-04-30T09:41:57.361" v="27" actId="6549"/>
          <pc:sldLayoutMkLst>
            <pc:docMk/>
            <pc:sldMasterMk cId="1468923052" sldId="2147483648"/>
            <pc:sldLayoutMk cId="2336866591" sldId="2147483666"/>
          </pc:sldLayoutMkLst>
          <pc:spChg chg="mod">
            <ac:chgData name="pantelis balaouras" userId="25e8755020fc1734" providerId="LiveId" clId="{7DE56420-2452-41D2-B663-6CC1945DA0E9}" dt="2024-04-30T09:41:57.361" v="27" actId="6549"/>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9A0F0DE1-9D5A-4C0F-A29B-E3BFC7DEEE25}"/>
    <pc:docChg chg="custSel delSld modSld">
      <pc:chgData name="pantelis balaouras" userId="25e8755020fc1734" providerId="LiveId" clId="{9A0F0DE1-9D5A-4C0F-A29B-E3BFC7DEEE25}" dt="2024-05-02T09:28:37.032" v="38" actId="14100"/>
      <pc:docMkLst>
        <pc:docMk/>
      </pc:docMkLst>
      <pc:sldChg chg="addSp delSp modSp">
        <pc:chgData name="pantelis balaouras" userId="25e8755020fc1734" providerId="LiveId" clId="{9A0F0DE1-9D5A-4C0F-A29B-E3BFC7DEEE25}" dt="2024-05-02T07:10:28.173" v="6"/>
        <pc:sldMkLst>
          <pc:docMk/>
          <pc:sldMk cId="616025265" sldId="261"/>
        </pc:sldMkLst>
        <pc:spChg chg="add mod">
          <ac:chgData name="pantelis balaouras" userId="25e8755020fc1734" providerId="LiveId" clId="{9A0F0DE1-9D5A-4C0F-A29B-E3BFC7DEEE25}" dt="2024-05-02T07:10:28.173" v="6"/>
          <ac:spMkLst>
            <pc:docMk/>
            <pc:sldMk cId="616025265" sldId="261"/>
            <ac:spMk id="8" creationId="{991E1AB4-D93A-2C4A-19C1-0897939DFA96}"/>
          </ac:spMkLst>
        </pc:spChg>
        <pc:picChg chg="del">
          <ac:chgData name="pantelis balaouras" userId="25e8755020fc1734" providerId="LiveId" clId="{9A0F0DE1-9D5A-4C0F-A29B-E3BFC7DEEE25}" dt="2024-05-02T07:10:26.939" v="5" actId="478"/>
          <ac:picMkLst>
            <pc:docMk/>
            <pc:sldMk cId="616025265" sldId="261"/>
            <ac:picMk id="2" creationId="{455843D4-F9E9-C853-57A2-27AC7B2C3889}"/>
          </ac:picMkLst>
        </pc:picChg>
        <pc:picChg chg="add mod">
          <ac:chgData name="pantelis balaouras" userId="25e8755020fc1734" providerId="LiveId" clId="{9A0F0DE1-9D5A-4C0F-A29B-E3BFC7DEEE25}" dt="2024-05-02T07:10:28.173" v="6"/>
          <ac:picMkLst>
            <pc:docMk/>
            <pc:sldMk cId="616025265" sldId="261"/>
            <ac:picMk id="7" creationId="{7B5F5D39-63E4-97FA-CB3E-B07C7F1E49D8}"/>
          </ac:picMkLst>
        </pc:picChg>
      </pc:sldChg>
      <pc:sldChg chg="modSp mod">
        <pc:chgData name="pantelis balaouras" userId="25e8755020fc1734" providerId="LiveId" clId="{9A0F0DE1-9D5A-4C0F-A29B-E3BFC7DEEE25}" dt="2024-05-02T07:11:22.023" v="10" actId="1076"/>
        <pc:sldMkLst>
          <pc:docMk/>
          <pc:sldMk cId="0" sldId="280"/>
        </pc:sldMkLst>
        <pc:picChg chg="mod">
          <ac:chgData name="pantelis balaouras" userId="25e8755020fc1734" providerId="LiveId" clId="{9A0F0DE1-9D5A-4C0F-A29B-E3BFC7DEEE25}" dt="2024-05-02T07:11:22.023" v="10" actId="1076"/>
          <ac:picMkLst>
            <pc:docMk/>
            <pc:sldMk cId="0" sldId="280"/>
            <ac:picMk id="461" creationId="{00000000-0000-0000-0000-000000000000}"/>
          </ac:picMkLst>
        </pc:picChg>
      </pc:sldChg>
      <pc:sldChg chg="del">
        <pc:chgData name="pantelis balaouras" userId="25e8755020fc1734" providerId="LiveId" clId="{9A0F0DE1-9D5A-4C0F-A29B-E3BFC7DEEE25}" dt="2024-05-02T07:09:52.814" v="1" actId="47"/>
        <pc:sldMkLst>
          <pc:docMk/>
          <pc:sldMk cId="2033093179" sldId="420"/>
        </pc:sldMkLst>
      </pc:sldChg>
      <pc:sldChg chg="addSp delSp modSp mod">
        <pc:chgData name="pantelis balaouras" userId="25e8755020fc1734" providerId="LiveId" clId="{9A0F0DE1-9D5A-4C0F-A29B-E3BFC7DEEE25}" dt="2024-05-02T07:11:06.720" v="9"/>
        <pc:sldMkLst>
          <pc:docMk/>
          <pc:sldMk cId="750286666" sldId="438"/>
        </pc:sldMkLst>
        <pc:spChg chg="del">
          <ac:chgData name="pantelis balaouras" userId="25e8755020fc1734" providerId="LiveId" clId="{9A0F0DE1-9D5A-4C0F-A29B-E3BFC7DEEE25}" dt="2024-05-02T07:11:05.736" v="8" actId="478"/>
          <ac:spMkLst>
            <pc:docMk/>
            <pc:sldMk cId="750286666" sldId="438"/>
            <ac:spMk id="3" creationId="{17E4B6F4-910A-465B-8D37-FDAFB8260467}"/>
          </ac:spMkLst>
        </pc:spChg>
        <pc:spChg chg="add mod">
          <ac:chgData name="pantelis balaouras" userId="25e8755020fc1734" providerId="LiveId" clId="{9A0F0DE1-9D5A-4C0F-A29B-E3BFC7DEEE25}" dt="2024-05-02T07:11:06.720" v="9"/>
          <ac:spMkLst>
            <pc:docMk/>
            <pc:sldMk cId="750286666" sldId="438"/>
            <ac:spMk id="8" creationId="{E21B106E-B6A0-33A9-A737-DF8637C41D1C}"/>
          </ac:spMkLst>
        </pc:spChg>
        <pc:picChg chg="del">
          <ac:chgData name="pantelis balaouras" userId="25e8755020fc1734" providerId="LiveId" clId="{9A0F0DE1-9D5A-4C0F-A29B-E3BFC7DEEE25}" dt="2024-05-02T07:11:01.262" v="7" actId="478"/>
          <ac:picMkLst>
            <pc:docMk/>
            <pc:sldMk cId="750286666" sldId="438"/>
            <ac:picMk id="2" creationId="{932E6542-705E-5980-67AD-E720FB5761A6}"/>
          </ac:picMkLst>
        </pc:picChg>
        <pc:picChg chg="add mod">
          <ac:chgData name="pantelis balaouras" userId="25e8755020fc1734" providerId="LiveId" clId="{9A0F0DE1-9D5A-4C0F-A29B-E3BFC7DEEE25}" dt="2024-05-02T07:11:06.720" v="9"/>
          <ac:picMkLst>
            <pc:docMk/>
            <pc:sldMk cId="750286666" sldId="438"/>
            <ac:picMk id="7" creationId="{C5781AFC-EA51-E64B-E5C6-14CF2B0BF5E7}"/>
          </ac:picMkLst>
        </pc:picChg>
      </pc:sldChg>
      <pc:sldChg chg="addSp delSp modSp mod">
        <pc:chgData name="pantelis balaouras" userId="25e8755020fc1734" providerId="LiveId" clId="{9A0F0DE1-9D5A-4C0F-A29B-E3BFC7DEEE25}" dt="2024-05-02T09:28:37.032" v="38" actId="14100"/>
        <pc:sldMkLst>
          <pc:docMk/>
          <pc:sldMk cId="2585051265" sldId="535"/>
        </pc:sldMkLst>
        <pc:spChg chg="del">
          <ac:chgData name="pantelis balaouras" userId="25e8755020fc1734" providerId="LiveId" clId="{9A0F0DE1-9D5A-4C0F-A29B-E3BFC7DEEE25}" dt="2024-05-02T09:28:25.502" v="34" actId="478"/>
          <ac:spMkLst>
            <pc:docMk/>
            <pc:sldMk cId="2585051265" sldId="535"/>
            <ac:spMk id="3" creationId="{4A1A03FD-DBE8-88F4-1AA3-88B814677301}"/>
          </ac:spMkLst>
        </pc:spChg>
        <pc:spChg chg="add mod">
          <ac:chgData name="pantelis balaouras" userId="25e8755020fc1734" providerId="LiveId" clId="{9A0F0DE1-9D5A-4C0F-A29B-E3BFC7DEEE25}" dt="2024-05-02T09:28:28.658" v="36"/>
          <ac:spMkLst>
            <pc:docMk/>
            <pc:sldMk cId="2585051265" sldId="535"/>
            <ac:spMk id="4" creationId="{6484D6E5-B824-5A05-54BF-501A66111AC3}"/>
          </ac:spMkLst>
        </pc:spChg>
        <pc:spChg chg="mod">
          <ac:chgData name="pantelis balaouras" userId="25e8755020fc1734" providerId="LiveId" clId="{9A0F0DE1-9D5A-4C0F-A29B-E3BFC7DEEE25}" dt="2024-05-02T09:28:37.032" v="38" actId="14100"/>
          <ac:spMkLst>
            <pc:docMk/>
            <pc:sldMk cId="2585051265" sldId="535"/>
            <ac:spMk id="13" creationId="{ACBE9AD0-B2F0-4ADA-8F10-B83476743F9C}"/>
          </ac:spMkLst>
        </pc:spChg>
        <pc:picChg chg="del">
          <ac:chgData name="pantelis balaouras" userId="25e8755020fc1734" providerId="LiveId" clId="{9A0F0DE1-9D5A-4C0F-A29B-E3BFC7DEEE25}" dt="2024-05-02T09:28:28.048" v="35" actId="478"/>
          <ac:picMkLst>
            <pc:docMk/>
            <pc:sldMk cId="2585051265" sldId="535"/>
            <ac:picMk id="2" creationId="{7F194105-A616-1811-CCD2-0261AE6759AF}"/>
          </ac:picMkLst>
        </pc:picChg>
        <pc:picChg chg="add mod">
          <ac:chgData name="pantelis balaouras" userId="25e8755020fc1734" providerId="LiveId" clId="{9A0F0DE1-9D5A-4C0F-A29B-E3BFC7DEEE25}" dt="2024-05-02T09:28:28.658" v="36"/>
          <ac:picMkLst>
            <pc:docMk/>
            <pc:sldMk cId="2585051265" sldId="535"/>
            <ac:picMk id="6" creationId="{97044F86-B613-C4A7-C67B-1B403B403102}"/>
          </ac:picMkLst>
        </pc:picChg>
      </pc:sldChg>
      <pc:sldChg chg="addSp delSp modSp mod">
        <pc:chgData name="pantelis balaouras" userId="25e8755020fc1734" providerId="LiveId" clId="{9A0F0DE1-9D5A-4C0F-A29B-E3BFC7DEEE25}" dt="2024-05-02T07:12:44.064" v="29" actId="1076"/>
        <pc:sldMkLst>
          <pc:docMk/>
          <pc:sldMk cId="2768704418" sldId="601"/>
        </pc:sldMkLst>
        <pc:spChg chg="mod">
          <ac:chgData name="pantelis balaouras" userId="25e8755020fc1734" providerId="LiveId" clId="{9A0F0DE1-9D5A-4C0F-A29B-E3BFC7DEEE25}" dt="2024-05-02T07:12:38.535" v="28" actId="20577"/>
          <ac:spMkLst>
            <pc:docMk/>
            <pc:sldMk cId="2768704418" sldId="601"/>
            <ac:spMk id="2" creationId="{DEEF39F7-8513-9A20-8590-F75E6934DE7E}"/>
          </ac:spMkLst>
        </pc:spChg>
        <pc:spChg chg="add mod">
          <ac:chgData name="pantelis balaouras" userId="25e8755020fc1734" providerId="LiveId" clId="{9A0F0DE1-9D5A-4C0F-A29B-E3BFC7DEEE25}" dt="2024-05-02T07:12:22.523" v="25"/>
          <ac:spMkLst>
            <pc:docMk/>
            <pc:sldMk cId="2768704418" sldId="601"/>
            <ac:spMk id="6" creationId="{604BFA84-BAF1-AF59-691D-6F9F680DAFAD}"/>
          </ac:spMkLst>
        </pc:spChg>
        <pc:spChg chg="del">
          <ac:chgData name="pantelis balaouras" userId="25e8755020fc1734" providerId="LiveId" clId="{9A0F0DE1-9D5A-4C0F-A29B-E3BFC7DEEE25}" dt="2024-05-02T07:12:15.662" v="24" actId="478"/>
          <ac:spMkLst>
            <pc:docMk/>
            <pc:sldMk cId="2768704418" sldId="601"/>
            <ac:spMk id="8" creationId="{D430FF10-A318-575B-47FD-E83B19ED384F}"/>
          </ac:spMkLst>
        </pc:spChg>
        <pc:picChg chg="add mod">
          <ac:chgData name="pantelis balaouras" userId="25e8755020fc1734" providerId="LiveId" clId="{9A0F0DE1-9D5A-4C0F-A29B-E3BFC7DEEE25}" dt="2024-05-02T07:12:44.064" v="29" actId="1076"/>
          <ac:picMkLst>
            <pc:docMk/>
            <pc:sldMk cId="2768704418" sldId="601"/>
            <ac:picMk id="5" creationId="{54FD42BC-A902-ADAF-9257-1D8A717606C1}"/>
          </ac:picMkLst>
        </pc:picChg>
        <pc:picChg chg="del">
          <ac:chgData name="pantelis balaouras" userId="25e8755020fc1734" providerId="LiveId" clId="{9A0F0DE1-9D5A-4C0F-A29B-E3BFC7DEEE25}" dt="2024-05-02T07:12:13.981" v="23" actId="478"/>
          <ac:picMkLst>
            <pc:docMk/>
            <pc:sldMk cId="2768704418" sldId="601"/>
            <ac:picMk id="9" creationId="{24D6E3B0-5845-B890-C07A-4D6F059C130F}"/>
          </ac:picMkLst>
        </pc:picChg>
      </pc:sldChg>
      <pc:sldChg chg="modSp mod">
        <pc:chgData name="pantelis balaouras" userId="25e8755020fc1734" providerId="LiveId" clId="{9A0F0DE1-9D5A-4C0F-A29B-E3BFC7DEEE25}" dt="2024-05-02T09:27:59.080" v="32" actId="20577"/>
        <pc:sldMkLst>
          <pc:docMk/>
          <pc:sldMk cId="1503787720" sldId="602"/>
        </pc:sldMkLst>
        <pc:spChg chg="mod">
          <ac:chgData name="pantelis balaouras" userId="25e8755020fc1734" providerId="LiveId" clId="{9A0F0DE1-9D5A-4C0F-A29B-E3BFC7DEEE25}" dt="2024-05-02T09:27:59.080" v="32" actId="20577"/>
          <ac:spMkLst>
            <pc:docMk/>
            <pc:sldMk cId="1503787720" sldId="602"/>
            <ac:spMk id="13" creationId="{ACBE9AD0-B2F0-4ADA-8F10-B83476743F9C}"/>
          </ac:spMkLst>
        </pc:spChg>
      </pc:sldChg>
      <pc:sldChg chg="addSp delSp modSp mod">
        <pc:chgData name="pantelis balaouras" userId="25e8755020fc1734" providerId="LiveId" clId="{9A0F0DE1-9D5A-4C0F-A29B-E3BFC7DEEE25}" dt="2024-05-02T07:13:16.564" v="31" actId="14100"/>
        <pc:sldMkLst>
          <pc:docMk/>
          <pc:sldMk cId="4165322717" sldId="603"/>
        </pc:sldMkLst>
        <pc:spChg chg="del">
          <ac:chgData name="pantelis balaouras" userId="25e8755020fc1734" providerId="LiveId" clId="{9A0F0DE1-9D5A-4C0F-A29B-E3BFC7DEEE25}" dt="2024-05-02T07:10:04.273" v="3" actId="478"/>
          <ac:spMkLst>
            <pc:docMk/>
            <pc:sldMk cId="4165322717" sldId="603"/>
            <ac:spMk id="3" creationId="{4A1A03FD-DBE8-88F4-1AA3-88B814677301}"/>
          </ac:spMkLst>
        </pc:spChg>
        <pc:spChg chg="add mod">
          <ac:chgData name="pantelis balaouras" userId="25e8755020fc1734" providerId="LiveId" clId="{9A0F0DE1-9D5A-4C0F-A29B-E3BFC7DEEE25}" dt="2024-05-02T07:10:13.829" v="4"/>
          <ac:spMkLst>
            <pc:docMk/>
            <pc:sldMk cId="4165322717" sldId="603"/>
            <ac:spMk id="4" creationId="{9F65FE3F-2E8E-3FCC-DA60-094EBEAA9D41}"/>
          </ac:spMkLst>
        </pc:spChg>
        <pc:spChg chg="mod">
          <ac:chgData name="pantelis balaouras" userId="25e8755020fc1734" providerId="LiveId" clId="{9A0F0DE1-9D5A-4C0F-A29B-E3BFC7DEEE25}" dt="2024-05-02T07:13:16.564" v="31" actId="14100"/>
          <ac:spMkLst>
            <pc:docMk/>
            <pc:sldMk cId="4165322717" sldId="603"/>
            <ac:spMk id="13" creationId="{ACBE9AD0-B2F0-4ADA-8F10-B83476743F9C}"/>
          </ac:spMkLst>
        </pc:spChg>
        <pc:picChg chg="del">
          <ac:chgData name="pantelis balaouras" userId="25e8755020fc1734" providerId="LiveId" clId="{9A0F0DE1-9D5A-4C0F-A29B-E3BFC7DEEE25}" dt="2024-05-02T07:10:01.142" v="2" actId="478"/>
          <ac:picMkLst>
            <pc:docMk/>
            <pc:sldMk cId="4165322717" sldId="603"/>
            <ac:picMk id="2" creationId="{7F194105-A616-1811-CCD2-0261AE6759AF}"/>
          </ac:picMkLst>
        </pc:picChg>
        <pc:picChg chg="add mod">
          <ac:chgData name="pantelis balaouras" userId="25e8755020fc1734" providerId="LiveId" clId="{9A0F0DE1-9D5A-4C0F-A29B-E3BFC7DEEE25}" dt="2024-05-02T07:13:10.095" v="30" actId="1076"/>
          <ac:picMkLst>
            <pc:docMk/>
            <pc:sldMk cId="4165322717" sldId="603"/>
            <ac:picMk id="6" creationId="{44737479-7373-E5A9-8407-8FC5C54B114E}"/>
          </ac:picMkLst>
        </pc:picChg>
      </pc:sldChg>
    </pc:docChg>
  </pc:docChgLst>
  <pc:docChgLst>
    <pc:chgData name="pantelis balaouras" userId="25e8755020fc1734" providerId="LiveId" clId="{72C4E5CC-544E-4B6A-B189-3CD705B27CF8}"/>
    <pc:docChg chg="undo custSel addSld delSld modSld sldOrd modMainMaster">
      <pc:chgData name="pantelis balaouras" userId="25e8755020fc1734" providerId="LiveId" clId="{72C4E5CC-544E-4B6A-B189-3CD705B27CF8}" dt="2024-05-08T16:03:24.073" v="261" actId="167"/>
      <pc:docMkLst>
        <pc:docMk/>
      </pc:docMkLst>
      <pc:sldChg chg="modSp mod">
        <pc:chgData name="pantelis balaouras" userId="25e8755020fc1734" providerId="LiveId" clId="{72C4E5CC-544E-4B6A-B189-3CD705B27CF8}" dt="2024-05-08T16:03:24.073" v="261" actId="167"/>
        <pc:sldMkLst>
          <pc:docMk/>
          <pc:sldMk cId="616025265" sldId="261"/>
        </pc:sldMkLst>
        <pc:spChg chg="mod">
          <ac:chgData name="pantelis balaouras" userId="25e8755020fc1734" providerId="LiveId" clId="{72C4E5CC-544E-4B6A-B189-3CD705B27CF8}" dt="2024-04-30T14:29:29.886" v="124" actId="20577"/>
          <ac:spMkLst>
            <pc:docMk/>
            <pc:sldMk cId="616025265" sldId="261"/>
            <ac:spMk id="4" creationId="{E47D0821-8573-4002-9B33-F43C68A1D403}"/>
          </ac:spMkLst>
        </pc:spChg>
        <pc:spChg chg="mod">
          <ac:chgData name="pantelis balaouras" userId="25e8755020fc1734" providerId="LiveId" clId="{72C4E5CC-544E-4B6A-B189-3CD705B27CF8}" dt="2024-04-30T14:09:40.034" v="21" actId="20577"/>
          <ac:spMkLst>
            <pc:docMk/>
            <pc:sldMk cId="616025265" sldId="261"/>
            <ac:spMk id="6" creationId="{AA5AE911-E515-48E3-AB8B-121C68B77A58}"/>
          </ac:spMkLst>
        </pc:spChg>
        <pc:picChg chg="mod">
          <ac:chgData name="pantelis balaouras" userId="25e8755020fc1734" providerId="LiveId" clId="{72C4E5CC-544E-4B6A-B189-3CD705B27CF8}" dt="2024-05-08T16:03:24.073" v="261" actId="167"/>
          <ac:picMkLst>
            <pc:docMk/>
            <pc:sldMk cId="616025265" sldId="261"/>
            <ac:picMk id="7" creationId="{7B5F5D39-63E4-97FA-CB3E-B07C7F1E49D8}"/>
          </ac:picMkLst>
        </pc:picChg>
      </pc:sldChg>
      <pc:sldChg chg="del">
        <pc:chgData name="pantelis balaouras" userId="25e8755020fc1734" providerId="LiveId" clId="{72C4E5CC-544E-4B6A-B189-3CD705B27CF8}" dt="2024-04-30T14:29:33.957" v="125" actId="47"/>
        <pc:sldMkLst>
          <pc:docMk/>
          <pc:sldMk cId="0" sldId="262"/>
        </pc:sldMkLst>
      </pc:sldChg>
      <pc:sldChg chg="del">
        <pc:chgData name="pantelis balaouras" userId="25e8755020fc1734" providerId="LiveId" clId="{72C4E5CC-544E-4B6A-B189-3CD705B27CF8}" dt="2024-04-30T14:29:37.903" v="126" actId="47"/>
        <pc:sldMkLst>
          <pc:docMk/>
          <pc:sldMk cId="0" sldId="263"/>
        </pc:sldMkLst>
      </pc:sldChg>
      <pc:sldChg chg="addSp delSp modSp add mod setBg modClrScheme chgLayout">
        <pc:chgData name="pantelis balaouras" userId="25e8755020fc1734" providerId="LiveId" clId="{72C4E5CC-544E-4B6A-B189-3CD705B27CF8}" dt="2024-04-30T14:25:14.114" v="79" actId="20577"/>
        <pc:sldMkLst>
          <pc:docMk/>
          <pc:sldMk cId="0" sldId="264"/>
        </pc:sldMkLst>
        <pc:spChg chg="add del mod ord">
          <ac:chgData name="pantelis balaouras" userId="25e8755020fc1734" providerId="LiveId" clId="{72C4E5CC-544E-4B6A-B189-3CD705B27CF8}" dt="2024-04-30T14:12:23.252" v="31" actId="700"/>
          <ac:spMkLst>
            <pc:docMk/>
            <pc:sldMk cId="0" sldId="264"/>
            <ac:spMk id="2" creationId="{4F0E9BC7-0B5A-3358-0F0B-93BB313FE1EB}"/>
          </ac:spMkLst>
        </pc:spChg>
        <pc:spChg chg="add del mod ord">
          <ac:chgData name="pantelis balaouras" userId="25e8755020fc1734" providerId="LiveId" clId="{72C4E5CC-544E-4B6A-B189-3CD705B27CF8}" dt="2024-04-30T14:12:23.252" v="31" actId="700"/>
          <ac:spMkLst>
            <pc:docMk/>
            <pc:sldMk cId="0" sldId="264"/>
            <ac:spMk id="3" creationId="{2B49FA13-17BE-CB28-F6D3-C2A5F098EE12}"/>
          </ac:spMkLst>
        </pc:spChg>
        <pc:spChg chg="add mod ord">
          <ac:chgData name="pantelis balaouras" userId="25e8755020fc1734" providerId="LiveId" clId="{72C4E5CC-544E-4B6A-B189-3CD705B27CF8}" dt="2024-04-30T14:25:14.114" v="79" actId="20577"/>
          <ac:spMkLst>
            <pc:docMk/>
            <pc:sldMk cId="0" sldId="264"/>
            <ac:spMk id="4" creationId="{A7629070-6677-D581-7704-B335C225F11F}"/>
          </ac:spMkLst>
        </pc:spChg>
        <pc:spChg chg="del">
          <ac:chgData name="pantelis balaouras" userId="25e8755020fc1734" providerId="LiveId" clId="{72C4E5CC-544E-4B6A-B189-3CD705B27CF8}" dt="2024-04-30T14:21:22.650" v="43" actId="478"/>
          <ac:spMkLst>
            <pc:docMk/>
            <pc:sldMk cId="0" sldId="264"/>
            <ac:spMk id="308" creationId="{00000000-0000-0000-0000-000000000000}"/>
          </ac:spMkLst>
        </pc:spChg>
        <pc:spChg chg="mod ord">
          <ac:chgData name="pantelis balaouras" userId="25e8755020fc1734" providerId="LiveId" clId="{72C4E5CC-544E-4B6A-B189-3CD705B27CF8}" dt="2024-04-30T14:21:08.495" v="38" actId="700"/>
          <ac:spMkLst>
            <pc:docMk/>
            <pc:sldMk cId="0" sldId="264"/>
            <ac:spMk id="309" creationId="{00000000-0000-0000-0000-000000000000}"/>
          </ac:spMkLst>
        </pc:spChg>
        <pc:spChg chg="mod">
          <ac:chgData name="pantelis balaouras" userId="25e8755020fc1734" providerId="LiveId" clId="{72C4E5CC-544E-4B6A-B189-3CD705B27CF8}" dt="2024-04-30T14:21:29.965" v="44" actId="1076"/>
          <ac:spMkLst>
            <pc:docMk/>
            <pc:sldMk cId="0" sldId="264"/>
            <ac:spMk id="313" creationId="{00000000-0000-0000-0000-000000000000}"/>
          </ac:spMkLst>
        </pc:spChg>
        <pc:picChg chg="mod">
          <ac:chgData name="pantelis balaouras" userId="25e8755020fc1734" providerId="LiveId" clId="{72C4E5CC-544E-4B6A-B189-3CD705B27CF8}" dt="2024-04-30T14:21:31.664" v="45" actId="1076"/>
          <ac:picMkLst>
            <pc:docMk/>
            <pc:sldMk cId="0" sldId="264"/>
            <ac:picMk id="310" creationId="{00000000-0000-0000-0000-000000000000}"/>
          </ac:picMkLst>
        </pc:picChg>
      </pc:sldChg>
      <pc:sldChg chg="addSp delSp modSp mod modClrScheme chgLayout">
        <pc:chgData name="pantelis balaouras" userId="25e8755020fc1734" providerId="LiveId" clId="{72C4E5CC-544E-4B6A-B189-3CD705B27CF8}" dt="2024-04-30T14:25:30.564" v="85" actId="6549"/>
        <pc:sldMkLst>
          <pc:docMk/>
          <pc:sldMk cId="0" sldId="265"/>
        </pc:sldMkLst>
        <pc:spChg chg="add mod ord">
          <ac:chgData name="pantelis balaouras" userId="25e8755020fc1734" providerId="LiveId" clId="{72C4E5CC-544E-4B6A-B189-3CD705B27CF8}" dt="2024-04-30T14:25:30.564" v="85" actId="6549"/>
          <ac:spMkLst>
            <pc:docMk/>
            <pc:sldMk cId="0" sldId="265"/>
            <ac:spMk id="2" creationId="{345BDCFC-FBC4-EC98-0E95-CCAF3AA9AE3D}"/>
          </ac:spMkLst>
        </pc:spChg>
        <pc:spChg chg="add del mod">
          <ac:chgData name="pantelis balaouras" userId="25e8755020fc1734" providerId="LiveId" clId="{72C4E5CC-544E-4B6A-B189-3CD705B27CF8}" dt="2024-04-30T14:23:22.604" v="55" actId="478"/>
          <ac:spMkLst>
            <pc:docMk/>
            <pc:sldMk cId="0" sldId="265"/>
            <ac:spMk id="4" creationId="{707E8F25-A24C-7134-03E2-C8E026D5F4DC}"/>
          </ac:spMkLst>
        </pc:spChg>
        <pc:spChg chg="del mod">
          <ac:chgData name="pantelis balaouras" userId="25e8755020fc1734" providerId="LiveId" clId="{72C4E5CC-544E-4B6A-B189-3CD705B27CF8}" dt="2024-04-30T14:22:35.342" v="49" actId="478"/>
          <ac:spMkLst>
            <pc:docMk/>
            <pc:sldMk cId="0" sldId="265"/>
            <ac:spMk id="319" creationId="{00000000-0000-0000-0000-000000000000}"/>
          </ac:spMkLst>
        </pc:spChg>
        <pc:spChg chg="add del mod ord">
          <ac:chgData name="pantelis balaouras" userId="25e8755020fc1734" providerId="LiveId" clId="{72C4E5CC-544E-4B6A-B189-3CD705B27CF8}" dt="2024-04-30T14:23:56.680" v="62" actId="14100"/>
          <ac:spMkLst>
            <pc:docMk/>
            <pc:sldMk cId="0" sldId="265"/>
            <ac:spMk id="320" creationId="{00000000-0000-0000-0000-000000000000}"/>
          </ac:spMkLst>
        </pc:spChg>
        <pc:spChg chg="mod">
          <ac:chgData name="pantelis balaouras" userId="25e8755020fc1734" providerId="LiveId" clId="{72C4E5CC-544E-4B6A-B189-3CD705B27CF8}" dt="2024-04-30T14:24:23.141" v="68" actId="113"/>
          <ac:spMkLst>
            <pc:docMk/>
            <pc:sldMk cId="0" sldId="265"/>
            <ac:spMk id="321" creationId="{00000000-0000-0000-0000-000000000000}"/>
          </ac:spMkLst>
        </pc:spChg>
        <pc:spChg chg="mod">
          <ac:chgData name="pantelis balaouras" userId="25e8755020fc1734" providerId="LiveId" clId="{72C4E5CC-544E-4B6A-B189-3CD705B27CF8}" dt="2024-04-30T14:24:28.310" v="69" actId="113"/>
          <ac:spMkLst>
            <pc:docMk/>
            <pc:sldMk cId="0" sldId="265"/>
            <ac:spMk id="322" creationId="{00000000-0000-0000-0000-000000000000}"/>
          </ac:spMkLst>
        </pc:spChg>
        <pc:picChg chg="mod">
          <ac:chgData name="pantelis balaouras" userId="25e8755020fc1734" providerId="LiveId" clId="{72C4E5CC-544E-4B6A-B189-3CD705B27CF8}" dt="2024-04-30T14:24:17.741" v="67" actId="1440"/>
          <ac:picMkLst>
            <pc:docMk/>
            <pc:sldMk cId="0" sldId="265"/>
            <ac:picMk id="323" creationId="{00000000-0000-0000-0000-000000000000}"/>
          </ac:picMkLst>
        </pc:picChg>
        <pc:picChg chg="mod">
          <ac:chgData name="pantelis balaouras" userId="25e8755020fc1734" providerId="LiveId" clId="{72C4E5CC-544E-4B6A-B189-3CD705B27CF8}" dt="2024-04-30T14:25:27.349" v="83" actId="1076"/>
          <ac:picMkLst>
            <pc:docMk/>
            <pc:sldMk cId="0" sldId="265"/>
            <ac:picMk id="324" creationId="{00000000-0000-0000-0000-000000000000}"/>
          </ac:picMkLst>
        </pc:picChg>
      </pc:sldChg>
      <pc:sldChg chg="addSp modSp mod modClrScheme chgLayout">
        <pc:chgData name="pantelis balaouras" userId="25e8755020fc1734" providerId="LiveId" clId="{72C4E5CC-544E-4B6A-B189-3CD705B27CF8}" dt="2024-04-30T14:27:05.520" v="113" actId="1076"/>
        <pc:sldMkLst>
          <pc:docMk/>
          <pc:sldMk cId="0" sldId="266"/>
        </pc:sldMkLst>
        <pc:spChg chg="add mod ord">
          <ac:chgData name="pantelis balaouras" userId="25e8755020fc1734" providerId="LiveId" clId="{72C4E5CC-544E-4B6A-B189-3CD705B27CF8}" dt="2024-04-30T14:25:43.275" v="88" actId="6549"/>
          <ac:spMkLst>
            <pc:docMk/>
            <pc:sldMk cId="0" sldId="266"/>
            <ac:spMk id="2" creationId="{6F241234-37FE-8776-6B32-5073728EBBAF}"/>
          </ac:spMkLst>
        </pc:spChg>
        <pc:spChg chg="mod">
          <ac:chgData name="pantelis balaouras" userId="25e8755020fc1734" providerId="LiveId" clId="{72C4E5CC-544E-4B6A-B189-3CD705B27CF8}" dt="2024-04-30T14:24:55.873" v="71" actId="21"/>
          <ac:spMkLst>
            <pc:docMk/>
            <pc:sldMk cId="0" sldId="266"/>
            <ac:spMk id="330" creationId="{00000000-0000-0000-0000-000000000000}"/>
          </ac:spMkLst>
        </pc:spChg>
        <pc:spChg chg="mod ord">
          <ac:chgData name="pantelis balaouras" userId="25e8755020fc1734" providerId="LiveId" clId="{72C4E5CC-544E-4B6A-B189-3CD705B27CF8}" dt="2024-04-30T14:22:17.796" v="46" actId="700"/>
          <ac:spMkLst>
            <pc:docMk/>
            <pc:sldMk cId="0" sldId="266"/>
            <ac:spMk id="331" creationId="{00000000-0000-0000-0000-000000000000}"/>
          </ac:spMkLst>
        </pc:spChg>
        <pc:picChg chg="mod">
          <ac:chgData name="pantelis balaouras" userId="25e8755020fc1734" providerId="LiveId" clId="{72C4E5CC-544E-4B6A-B189-3CD705B27CF8}" dt="2024-04-30T14:27:05.520" v="113" actId="1076"/>
          <ac:picMkLst>
            <pc:docMk/>
            <pc:sldMk cId="0" sldId="266"/>
            <ac:picMk id="332" creationId="{00000000-0000-0000-0000-000000000000}"/>
          </ac:picMkLst>
        </pc:picChg>
      </pc:sldChg>
      <pc:sldChg chg="addSp delSp modSp mod modClrScheme chgLayout">
        <pc:chgData name="pantelis balaouras" userId="25e8755020fc1734" providerId="LiveId" clId="{72C4E5CC-544E-4B6A-B189-3CD705B27CF8}" dt="2024-04-30T14:27:18.076" v="115" actId="14100"/>
        <pc:sldMkLst>
          <pc:docMk/>
          <pc:sldMk cId="0" sldId="267"/>
        </pc:sldMkLst>
        <pc:spChg chg="add mod ord">
          <ac:chgData name="pantelis balaouras" userId="25e8755020fc1734" providerId="LiveId" clId="{72C4E5CC-544E-4B6A-B189-3CD705B27CF8}" dt="2024-04-30T14:25:50.783" v="91" actId="20577"/>
          <ac:spMkLst>
            <pc:docMk/>
            <pc:sldMk cId="0" sldId="267"/>
            <ac:spMk id="2" creationId="{982A6ED3-9586-ECD0-6217-5640414A0A79}"/>
          </ac:spMkLst>
        </pc:spChg>
        <pc:spChg chg="del">
          <ac:chgData name="pantelis balaouras" userId="25e8755020fc1734" providerId="LiveId" clId="{72C4E5CC-544E-4B6A-B189-3CD705B27CF8}" dt="2024-04-30T14:25:55.869" v="92" actId="478"/>
          <ac:spMkLst>
            <pc:docMk/>
            <pc:sldMk cId="0" sldId="267"/>
            <ac:spMk id="339" creationId="{00000000-0000-0000-0000-000000000000}"/>
          </ac:spMkLst>
        </pc:spChg>
        <pc:spChg chg="mod ord">
          <ac:chgData name="pantelis balaouras" userId="25e8755020fc1734" providerId="LiveId" clId="{72C4E5CC-544E-4B6A-B189-3CD705B27CF8}" dt="2024-04-30T14:27:18.076" v="115" actId="14100"/>
          <ac:spMkLst>
            <pc:docMk/>
            <pc:sldMk cId="0" sldId="267"/>
            <ac:spMk id="340" creationId="{00000000-0000-0000-0000-000000000000}"/>
          </ac:spMkLst>
        </pc:spChg>
        <pc:picChg chg="mod">
          <ac:chgData name="pantelis balaouras" userId="25e8755020fc1734" providerId="LiveId" clId="{72C4E5CC-544E-4B6A-B189-3CD705B27CF8}" dt="2024-04-30T14:27:10.645" v="114" actId="1076"/>
          <ac:picMkLst>
            <pc:docMk/>
            <pc:sldMk cId="0" sldId="267"/>
            <ac:picMk id="342" creationId="{00000000-0000-0000-0000-000000000000}"/>
          </ac:picMkLst>
        </pc:picChg>
      </pc:sldChg>
      <pc:sldChg chg="addSp delSp modSp mod modClrScheme chgLayout">
        <pc:chgData name="pantelis balaouras" userId="25e8755020fc1734" providerId="LiveId" clId="{72C4E5CC-544E-4B6A-B189-3CD705B27CF8}" dt="2024-04-30T14:27:24.222" v="116" actId="1076"/>
        <pc:sldMkLst>
          <pc:docMk/>
          <pc:sldMk cId="0" sldId="268"/>
        </pc:sldMkLst>
        <pc:spChg chg="add mod ord">
          <ac:chgData name="pantelis balaouras" userId="25e8755020fc1734" providerId="LiveId" clId="{72C4E5CC-544E-4B6A-B189-3CD705B27CF8}" dt="2024-04-30T14:26:04.401" v="95" actId="20577"/>
          <ac:spMkLst>
            <pc:docMk/>
            <pc:sldMk cId="0" sldId="268"/>
            <ac:spMk id="2" creationId="{89320CC7-EBE8-DDD2-33BE-2AD1C7B908F3}"/>
          </ac:spMkLst>
        </pc:spChg>
        <pc:spChg chg="del">
          <ac:chgData name="pantelis balaouras" userId="25e8755020fc1734" providerId="LiveId" clId="{72C4E5CC-544E-4B6A-B189-3CD705B27CF8}" dt="2024-04-30T14:26:09.797" v="96" actId="478"/>
          <ac:spMkLst>
            <pc:docMk/>
            <pc:sldMk cId="0" sldId="268"/>
            <ac:spMk id="348" creationId="{00000000-0000-0000-0000-000000000000}"/>
          </ac:spMkLst>
        </pc:spChg>
        <pc:spChg chg="mod ord">
          <ac:chgData name="pantelis balaouras" userId="25e8755020fc1734" providerId="LiveId" clId="{72C4E5CC-544E-4B6A-B189-3CD705B27CF8}" dt="2024-04-30T14:22:17.796" v="46" actId="700"/>
          <ac:spMkLst>
            <pc:docMk/>
            <pc:sldMk cId="0" sldId="268"/>
            <ac:spMk id="349" creationId="{00000000-0000-0000-0000-000000000000}"/>
          </ac:spMkLst>
        </pc:spChg>
        <pc:picChg chg="mod">
          <ac:chgData name="pantelis balaouras" userId="25e8755020fc1734" providerId="LiveId" clId="{72C4E5CC-544E-4B6A-B189-3CD705B27CF8}" dt="2024-04-30T14:27:24.222" v="116" actId="1076"/>
          <ac:picMkLst>
            <pc:docMk/>
            <pc:sldMk cId="0" sldId="268"/>
            <ac:picMk id="351" creationId="{00000000-0000-0000-0000-000000000000}"/>
          </ac:picMkLst>
        </pc:picChg>
      </pc:sldChg>
      <pc:sldChg chg="addSp delSp modSp mod modClrScheme chgLayout">
        <pc:chgData name="pantelis balaouras" userId="25e8755020fc1734" providerId="LiveId" clId="{72C4E5CC-544E-4B6A-B189-3CD705B27CF8}" dt="2024-04-30T14:27:48.921" v="119" actId="1076"/>
        <pc:sldMkLst>
          <pc:docMk/>
          <pc:sldMk cId="0" sldId="269"/>
        </pc:sldMkLst>
        <pc:spChg chg="add mod ord">
          <ac:chgData name="pantelis balaouras" userId="25e8755020fc1734" providerId="LiveId" clId="{72C4E5CC-544E-4B6A-B189-3CD705B27CF8}" dt="2024-04-30T14:26:17.044" v="99" actId="6549"/>
          <ac:spMkLst>
            <pc:docMk/>
            <pc:sldMk cId="0" sldId="269"/>
            <ac:spMk id="2" creationId="{61C8403D-60EC-B388-FF12-83211FEDBE30}"/>
          </ac:spMkLst>
        </pc:spChg>
        <pc:spChg chg="del">
          <ac:chgData name="pantelis balaouras" userId="25e8755020fc1734" providerId="LiveId" clId="{72C4E5CC-544E-4B6A-B189-3CD705B27CF8}" dt="2024-04-30T14:26:20.490" v="100" actId="478"/>
          <ac:spMkLst>
            <pc:docMk/>
            <pc:sldMk cId="0" sldId="269"/>
            <ac:spMk id="357" creationId="{00000000-0000-0000-0000-000000000000}"/>
          </ac:spMkLst>
        </pc:spChg>
        <pc:spChg chg="mod ord">
          <ac:chgData name="pantelis balaouras" userId="25e8755020fc1734" providerId="LiveId" clId="{72C4E5CC-544E-4B6A-B189-3CD705B27CF8}" dt="2024-04-30T14:22:17.796" v="46" actId="700"/>
          <ac:spMkLst>
            <pc:docMk/>
            <pc:sldMk cId="0" sldId="269"/>
            <ac:spMk id="358" creationId="{00000000-0000-0000-0000-000000000000}"/>
          </ac:spMkLst>
        </pc:spChg>
        <pc:picChg chg="mod">
          <ac:chgData name="pantelis balaouras" userId="25e8755020fc1734" providerId="LiveId" clId="{72C4E5CC-544E-4B6A-B189-3CD705B27CF8}" dt="2024-04-30T14:27:48.921" v="119" actId="1076"/>
          <ac:picMkLst>
            <pc:docMk/>
            <pc:sldMk cId="0" sldId="269"/>
            <ac:picMk id="360" creationId="{00000000-0000-0000-0000-000000000000}"/>
          </ac:picMkLst>
        </pc:picChg>
      </pc:sldChg>
      <pc:sldChg chg="addSp delSp modSp mod modClrScheme chgLayout">
        <pc:chgData name="pantelis balaouras" userId="25e8755020fc1734" providerId="LiveId" clId="{72C4E5CC-544E-4B6A-B189-3CD705B27CF8}" dt="2024-04-30T14:27:55.484" v="120" actId="1076"/>
        <pc:sldMkLst>
          <pc:docMk/>
          <pc:sldMk cId="0" sldId="270"/>
        </pc:sldMkLst>
        <pc:spChg chg="add mod ord">
          <ac:chgData name="pantelis balaouras" userId="25e8755020fc1734" providerId="LiveId" clId="{72C4E5CC-544E-4B6A-B189-3CD705B27CF8}" dt="2024-04-30T14:26:27.559" v="103" actId="6549"/>
          <ac:spMkLst>
            <pc:docMk/>
            <pc:sldMk cId="0" sldId="270"/>
            <ac:spMk id="2" creationId="{A46E64E0-24A3-B240-A906-D985F5392CFF}"/>
          </ac:spMkLst>
        </pc:spChg>
        <pc:spChg chg="del">
          <ac:chgData name="pantelis balaouras" userId="25e8755020fc1734" providerId="LiveId" clId="{72C4E5CC-544E-4B6A-B189-3CD705B27CF8}" dt="2024-04-30T14:26:32.956" v="104" actId="478"/>
          <ac:spMkLst>
            <pc:docMk/>
            <pc:sldMk cId="0" sldId="270"/>
            <ac:spMk id="366" creationId="{00000000-0000-0000-0000-000000000000}"/>
          </ac:spMkLst>
        </pc:spChg>
        <pc:spChg chg="mod ord">
          <ac:chgData name="pantelis balaouras" userId="25e8755020fc1734" providerId="LiveId" clId="{72C4E5CC-544E-4B6A-B189-3CD705B27CF8}" dt="2024-04-30T14:22:17.796" v="46" actId="700"/>
          <ac:spMkLst>
            <pc:docMk/>
            <pc:sldMk cId="0" sldId="270"/>
            <ac:spMk id="367" creationId="{00000000-0000-0000-0000-000000000000}"/>
          </ac:spMkLst>
        </pc:spChg>
        <pc:picChg chg="mod">
          <ac:chgData name="pantelis balaouras" userId="25e8755020fc1734" providerId="LiveId" clId="{72C4E5CC-544E-4B6A-B189-3CD705B27CF8}" dt="2024-04-30T14:27:55.484" v="120" actId="1076"/>
          <ac:picMkLst>
            <pc:docMk/>
            <pc:sldMk cId="0" sldId="270"/>
            <ac:picMk id="369" creationId="{00000000-0000-0000-0000-000000000000}"/>
          </ac:picMkLst>
        </pc:picChg>
      </pc:sldChg>
      <pc:sldChg chg="addSp delSp modSp mod modClrScheme chgLayout">
        <pc:chgData name="pantelis balaouras" userId="25e8755020fc1734" providerId="LiveId" clId="{72C4E5CC-544E-4B6A-B189-3CD705B27CF8}" dt="2024-04-30T14:28:02.450" v="121" actId="14100"/>
        <pc:sldMkLst>
          <pc:docMk/>
          <pc:sldMk cId="0" sldId="271"/>
        </pc:sldMkLst>
        <pc:spChg chg="add mod ord">
          <ac:chgData name="pantelis balaouras" userId="25e8755020fc1734" providerId="LiveId" clId="{72C4E5CC-544E-4B6A-B189-3CD705B27CF8}" dt="2024-04-30T14:26:40.053" v="107" actId="20577"/>
          <ac:spMkLst>
            <pc:docMk/>
            <pc:sldMk cId="0" sldId="271"/>
            <ac:spMk id="2" creationId="{9EDA7812-FD3B-53AA-DCF5-AF9BB8D7E496}"/>
          </ac:spMkLst>
        </pc:spChg>
        <pc:spChg chg="del">
          <ac:chgData name="pantelis balaouras" userId="25e8755020fc1734" providerId="LiveId" clId="{72C4E5CC-544E-4B6A-B189-3CD705B27CF8}" dt="2024-04-30T14:26:44.589" v="108" actId="478"/>
          <ac:spMkLst>
            <pc:docMk/>
            <pc:sldMk cId="0" sldId="271"/>
            <ac:spMk id="375" creationId="{00000000-0000-0000-0000-000000000000}"/>
          </ac:spMkLst>
        </pc:spChg>
        <pc:spChg chg="mod ord">
          <ac:chgData name="pantelis balaouras" userId="25e8755020fc1734" providerId="LiveId" clId="{72C4E5CC-544E-4B6A-B189-3CD705B27CF8}" dt="2024-04-30T14:22:17.796" v="46" actId="700"/>
          <ac:spMkLst>
            <pc:docMk/>
            <pc:sldMk cId="0" sldId="271"/>
            <ac:spMk id="376" creationId="{00000000-0000-0000-0000-000000000000}"/>
          </ac:spMkLst>
        </pc:spChg>
        <pc:picChg chg="mod">
          <ac:chgData name="pantelis balaouras" userId="25e8755020fc1734" providerId="LiveId" clId="{72C4E5CC-544E-4B6A-B189-3CD705B27CF8}" dt="2024-04-30T14:28:02.450" v="121" actId="14100"/>
          <ac:picMkLst>
            <pc:docMk/>
            <pc:sldMk cId="0" sldId="271"/>
            <ac:picMk id="378" creationId="{00000000-0000-0000-0000-000000000000}"/>
          </ac:picMkLst>
        </pc:picChg>
      </pc:sldChg>
      <pc:sldChg chg="addSp delSp modSp mod modClrScheme chgLayout">
        <pc:chgData name="pantelis balaouras" userId="25e8755020fc1734" providerId="LiveId" clId="{72C4E5CC-544E-4B6A-B189-3CD705B27CF8}" dt="2024-04-30T14:28:06.924" v="122" actId="1076"/>
        <pc:sldMkLst>
          <pc:docMk/>
          <pc:sldMk cId="0" sldId="272"/>
        </pc:sldMkLst>
        <pc:spChg chg="add mod ord">
          <ac:chgData name="pantelis balaouras" userId="25e8755020fc1734" providerId="LiveId" clId="{72C4E5CC-544E-4B6A-B189-3CD705B27CF8}" dt="2024-04-30T14:26:51.192" v="111" actId="20577"/>
          <ac:spMkLst>
            <pc:docMk/>
            <pc:sldMk cId="0" sldId="272"/>
            <ac:spMk id="2" creationId="{0C7E7F9D-86D6-70DC-4BE5-345BDC22E44D}"/>
          </ac:spMkLst>
        </pc:spChg>
        <pc:spChg chg="del">
          <ac:chgData name="pantelis balaouras" userId="25e8755020fc1734" providerId="LiveId" clId="{72C4E5CC-544E-4B6A-B189-3CD705B27CF8}" dt="2024-04-30T14:26:54.193" v="112" actId="478"/>
          <ac:spMkLst>
            <pc:docMk/>
            <pc:sldMk cId="0" sldId="272"/>
            <ac:spMk id="384" creationId="{00000000-0000-0000-0000-000000000000}"/>
          </ac:spMkLst>
        </pc:spChg>
        <pc:spChg chg="mod ord">
          <ac:chgData name="pantelis balaouras" userId="25e8755020fc1734" providerId="LiveId" clId="{72C4E5CC-544E-4B6A-B189-3CD705B27CF8}" dt="2024-04-30T14:22:17.796" v="46" actId="700"/>
          <ac:spMkLst>
            <pc:docMk/>
            <pc:sldMk cId="0" sldId="272"/>
            <ac:spMk id="385" creationId="{00000000-0000-0000-0000-000000000000}"/>
          </ac:spMkLst>
        </pc:spChg>
        <pc:picChg chg="mod">
          <ac:chgData name="pantelis balaouras" userId="25e8755020fc1734" providerId="LiveId" clId="{72C4E5CC-544E-4B6A-B189-3CD705B27CF8}" dt="2024-04-30T14:28:06.924" v="122" actId="1076"/>
          <ac:picMkLst>
            <pc:docMk/>
            <pc:sldMk cId="0" sldId="272"/>
            <ac:picMk id="387" creationId="{00000000-0000-0000-0000-000000000000}"/>
          </ac:picMkLst>
        </pc:picChg>
      </pc:sldChg>
      <pc:sldChg chg="addSp modSp add del mod setBg modClrScheme chgLayout">
        <pc:chgData name="pantelis balaouras" userId="25e8755020fc1734" providerId="LiveId" clId="{72C4E5CC-544E-4B6A-B189-3CD705B27CF8}" dt="2024-04-30T14:31:58.451" v="156" actId="47"/>
        <pc:sldMkLst>
          <pc:docMk/>
          <pc:sldMk cId="0" sldId="274"/>
        </pc:sldMkLst>
        <pc:spChg chg="add mod ord">
          <ac:chgData name="pantelis balaouras" userId="25e8755020fc1734" providerId="LiveId" clId="{72C4E5CC-544E-4B6A-B189-3CD705B27CF8}" dt="2024-04-30T14:31:50.783" v="154" actId="700"/>
          <ac:spMkLst>
            <pc:docMk/>
            <pc:sldMk cId="0" sldId="274"/>
            <ac:spMk id="2" creationId="{D1950AAC-4C88-222E-50C8-A6FC600C9490}"/>
          </ac:spMkLst>
        </pc:spChg>
        <pc:spChg chg="mod ord">
          <ac:chgData name="pantelis balaouras" userId="25e8755020fc1734" providerId="LiveId" clId="{72C4E5CC-544E-4B6A-B189-3CD705B27CF8}" dt="2024-04-30T14:31:50.783" v="154" actId="700"/>
          <ac:spMkLst>
            <pc:docMk/>
            <pc:sldMk cId="0" sldId="274"/>
            <ac:spMk id="402" creationId="{00000000-0000-0000-0000-000000000000}"/>
          </ac:spMkLst>
        </pc:spChg>
      </pc:sldChg>
      <pc:sldChg chg="addSp delSp modSp add mod setBg modClrScheme chgLayout">
        <pc:chgData name="pantelis balaouras" userId="25e8755020fc1734" providerId="LiveId" clId="{72C4E5CC-544E-4B6A-B189-3CD705B27CF8}" dt="2024-04-30T14:32:42.320" v="168" actId="1076"/>
        <pc:sldMkLst>
          <pc:docMk/>
          <pc:sldMk cId="0" sldId="275"/>
        </pc:sldMkLst>
        <pc:spChg chg="add mod ord">
          <ac:chgData name="pantelis balaouras" userId="25e8755020fc1734" providerId="LiveId" clId="{72C4E5CC-544E-4B6A-B189-3CD705B27CF8}" dt="2024-04-30T14:32:25.704" v="164" actId="27636"/>
          <ac:spMkLst>
            <pc:docMk/>
            <pc:sldMk cId="0" sldId="275"/>
            <ac:spMk id="2" creationId="{BB725067-3FA7-BB34-36E1-D271E9D64A5A}"/>
          </ac:spMkLst>
        </pc:spChg>
        <pc:spChg chg="add del mod">
          <ac:chgData name="pantelis balaouras" userId="25e8755020fc1734" providerId="LiveId" clId="{72C4E5CC-544E-4B6A-B189-3CD705B27CF8}" dt="2024-04-30T14:32:34.046" v="166" actId="478"/>
          <ac:spMkLst>
            <pc:docMk/>
            <pc:sldMk cId="0" sldId="275"/>
            <ac:spMk id="4" creationId="{5D470C67-7BD0-05BB-CDD4-732B26888B56}"/>
          </ac:spMkLst>
        </pc:spChg>
        <pc:spChg chg="del">
          <ac:chgData name="pantelis balaouras" userId="25e8755020fc1734" providerId="LiveId" clId="{72C4E5CC-544E-4B6A-B189-3CD705B27CF8}" dt="2024-04-30T14:32:39.323" v="167" actId="478"/>
          <ac:spMkLst>
            <pc:docMk/>
            <pc:sldMk cId="0" sldId="275"/>
            <ac:spMk id="412" creationId="{00000000-0000-0000-0000-000000000000}"/>
          </ac:spMkLst>
        </pc:spChg>
        <pc:spChg chg="del mod ord">
          <ac:chgData name="pantelis balaouras" userId="25e8755020fc1734" providerId="LiveId" clId="{72C4E5CC-544E-4B6A-B189-3CD705B27CF8}" dt="2024-04-30T14:32:30.095" v="165" actId="478"/>
          <ac:spMkLst>
            <pc:docMk/>
            <pc:sldMk cId="0" sldId="275"/>
            <ac:spMk id="413" creationId="{00000000-0000-0000-0000-000000000000}"/>
          </ac:spMkLst>
        </pc:spChg>
        <pc:picChg chg="mod">
          <ac:chgData name="pantelis balaouras" userId="25e8755020fc1734" providerId="LiveId" clId="{72C4E5CC-544E-4B6A-B189-3CD705B27CF8}" dt="2024-04-30T14:32:42.320" v="168" actId="1076"/>
          <ac:picMkLst>
            <pc:docMk/>
            <pc:sldMk cId="0" sldId="275"/>
            <ac:picMk id="414" creationId="{00000000-0000-0000-0000-000000000000}"/>
          </ac:picMkLst>
        </pc:picChg>
      </pc:sldChg>
      <pc:sldChg chg="addSp modSp add mod setBg modClrScheme chgLayout">
        <pc:chgData name="pantelis balaouras" userId="25e8755020fc1734" providerId="LiveId" clId="{72C4E5CC-544E-4B6A-B189-3CD705B27CF8}" dt="2024-04-30T14:35:30.075" v="203" actId="6549"/>
        <pc:sldMkLst>
          <pc:docMk/>
          <pc:sldMk cId="0" sldId="276"/>
        </pc:sldMkLst>
        <pc:spChg chg="add mod ord">
          <ac:chgData name="pantelis balaouras" userId="25e8755020fc1734" providerId="LiveId" clId="{72C4E5CC-544E-4B6A-B189-3CD705B27CF8}" dt="2024-04-30T14:35:30.075" v="203" actId="6549"/>
          <ac:spMkLst>
            <pc:docMk/>
            <pc:sldMk cId="0" sldId="276"/>
            <ac:spMk id="2" creationId="{2C46A68D-F8FB-AD73-5A44-F2D6B4E292D5}"/>
          </ac:spMkLst>
        </pc:spChg>
        <pc:spChg chg="mod">
          <ac:chgData name="pantelis balaouras" userId="25e8755020fc1734" providerId="LiveId" clId="{72C4E5CC-544E-4B6A-B189-3CD705B27CF8}" dt="2024-04-30T14:32:53.279" v="169" actId="21"/>
          <ac:spMkLst>
            <pc:docMk/>
            <pc:sldMk cId="0" sldId="276"/>
            <ac:spMk id="420" creationId="{00000000-0000-0000-0000-000000000000}"/>
          </ac:spMkLst>
        </pc:spChg>
        <pc:spChg chg="mod ord">
          <ac:chgData name="pantelis balaouras" userId="25e8755020fc1734" providerId="LiveId" clId="{72C4E5CC-544E-4B6A-B189-3CD705B27CF8}" dt="2024-04-30T14:31:50.783" v="154" actId="700"/>
          <ac:spMkLst>
            <pc:docMk/>
            <pc:sldMk cId="0" sldId="276"/>
            <ac:spMk id="421" creationId="{00000000-0000-0000-0000-000000000000}"/>
          </ac:spMkLst>
        </pc:spChg>
        <pc:spChg chg="mod">
          <ac:chgData name="pantelis balaouras" userId="25e8755020fc1734" providerId="LiveId" clId="{72C4E5CC-544E-4B6A-B189-3CD705B27CF8}" dt="2024-04-30T14:33:08.023" v="175" actId="1076"/>
          <ac:spMkLst>
            <pc:docMk/>
            <pc:sldMk cId="0" sldId="276"/>
            <ac:spMk id="424" creationId="{00000000-0000-0000-0000-000000000000}"/>
          </ac:spMkLst>
        </pc:spChg>
        <pc:picChg chg="mod">
          <ac:chgData name="pantelis balaouras" userId="25e8755020fc1734" providerId="LiveId" clId="{72C4E5CC-544E-4B6A-B189-3CD705B27CF8}" dt="2024-04-30T14:33:01.853" v="174" actId="1076"/>
          <ac:picMkLst>
            <pc:docMk/>
            <pc:sldMk cId="0" sldId="276"/>
            <ac:picMk id="425" creationId="{00000000-0000-0000-0000-000000000000}"/>
          </ac:picMkLst>
        </pc:picChg>
      </pc:sldChg>
      <pc:sldChg chg="addSp modSp add mod setBg modClrScheme chgLayout">
        <pc:chgData name="pantelis balaouras" userId="25e8755020fc1734" providerId="LiveId" clId="{72C4E5CC-544E-4B6A-B189-3CD705B27CF8}" dt="2024-04-30T14:35:36.390" v="206" actId="20577"/>
        <pc:sldMkLst>
          <pc:docMk/>
          <pc:sldMk cId="0" sldId="277"/>
        </pc:sldMkLst>
        <pc:spChg chg="add mod ord">
          <ac:chgData name="pantelis balaouras" userId="25e8755020fc1734" providerId="LiveId" clId="{72C4E5CC-544E-4B6A-B189-3CD705B27CF8}" dt="2024-04-30T14:35:36.390" v="206" actId="20577"/>
          <ac:spMkLst>
            <pc:docMk/>
            <pc:sldMk cId="0" sldId="277"/>
            <ac:spMk id="2" creationId="{5ED38873-9DE2-1E2E-4F19-9E4FF96CCC38}"/>
          </ac:spMkLst>
        </pc:spChg>
        <pc:spChg chg="mod">
          <ac:chgData name="pantelis balaouras" userId="25e8755020fc1734" providerId="LiveId" clId="{72C4E5CC-544E-4B6A-B189-3CD705B27CF8}" dt="2024-04-30T14:33:21.808" v="176" actId="21"/>
          <ac:spMkLst>
            <pc:docMk/>
            <pc:sldMk cId="0" sldId="277"/>
            <ac:spMk id="431" creationId="{00000000-0000-0000-0000-000000000000}"/>
          </ac:spMkLst>
        </pc:spChg>
        <pc:spChg chg="mod ord">
          <ac:chgData name="pantelis balaouras" userId="25e8755020fc1734" providerId="LiveId" clId="{72C4E5CC-544E-4B6A-B189-3CD705B27CF8}" dt="2024-04-30T14:31:50.783" v="154" actId="700"/>
          <ac:spMkLst>
            <pc:docMk/>
            <pc:sldMk cId="0" sldId="277"/>
            <ac:spMk id="432" creationId="{00000000-0000-0000-0000-000000000000}"/>
          </ac:spMkLst>
        </pc:spChg>
      </pc:sldChg>
      <pc:sldChg chg="addSp modSp add mod setBg modClrScheme chgLayout">
        <pc:chgData name="pantelis balaouras" userId="25e8755020fc1734" providerId="LiveId" clId="{72C4E5CC-544E-4B6A-B189-3CD705B27CF8}" dt="2024-04-30T14:35:44.258" v="208" actId="6549"/>
        <pc:sldMkLst>
          <pc:docMk/>
          <pc:sldMk cId="0" sldId="278"/>
        </pc:sldMkLst>
        <pc:spChg chg="add mod ord">
          <ac:chgData name="pantelis balaouras" userId="25e8755020fc1734" providerId="LiveId" clId="{72C4E5CC-544E-4B6A-B189-3CD705B27CF8}" dt="2024-04-30T14:35:44.258" v="208" actId="6549"/>
          <ac:spMkLst>
            <pc:docMk/>
            <pc:sldMk cId="0" sldId="278"/>
            <ac:spMk id="2" creationId="{BE7C12FC-3C3C-C649-03A0-BE75D2152120}"/>
          </ac:spMkLst>
        </pc:spChg>
        <pc:spChg chg="mod">
          <ac:chgData name="pantelis balaouras" userId="25e8755020fc1734" providerId="LiveId" clId="{72C4E5CC-544E-4B6A-B189-3CD705B27CF8}" dt="2024-04-30T14:33:47.715" v="181" actId="21"/>
          <ac:spMkLst>
            <pc:docMk/>
            <pc:sldMk cId="0" sldId="278"/>
            <ac:spMk id="440" creationId="{00000000-0000-0000-0000-000000000000}"/>
          </ac:spMkLst>
        </pc:spChg>
        <pc:spChg chg="mod ord">
          <ac:chgData name="pantelis balaouras" userId="25e8755020fc1734" providerId="LiveId" clId="{72C4E5CC-544E-4B6A-B189-3CD705B27CF8}" dt="2024-04-30T14:31:50.783" v="154" actId="700"/>
          <ac:spMkLst>
            <pc:docMk/>
            <pc:sldMk cId="0" sldId="278"/>
            <ac:spMk id="441" creationId="{00000000-0000-0000-0000-000000000000}"/>
          </ac:spMkLst>
        </pc:spChg>
        <pc:picChg chg="mod">
          <ac:chgData name="pantelis balaouras" userId="25e8755020fc1734" providerId="LiveId" clId="{72C4E5CC-544E-4B6A-B189-3CD705B27CF8}" dt="2024-04-30T14:33:58.233" v="189" actId="1076"/>
          <ac:picMkLst>
            <pc:docMk/>
            <pc:sldMk cId="0" sldId="278"/>
            <ac:picMk id="443" creationId="{00000000-0000-0000-0000-000000000000}"/>
          </ac:picMkLst>
        </pc:picChg>
      </pc:sldChg>
      <pc:sldChg chg="addSp delSp modSp add mod setBg modClrScheme chgLayout">
        <pc:chgData name="pantelis balaouras" userId="25e8755020fc1734" providerId="LiveId" clId="{72C4E5CC-544E-4B6A-B189-3CD705B27CF8}" dt="2024-04-30T14:35:50.783" v="210" actId="20577"/>
        <pc:sldMkLst>
          <pc:docMk/>
          <pc:sldMk cId="0" sldId="279"/>
        </pc:sldMkLst>
        <pc:spChg chg="add mod ord">
          <ac:chgData name="pantelis balaouras" userId="25e8755020fc1734" providerId="LiveId" clId="{72C4E5CC-544E-4B6A-B189-3CD705B27CF8}" dt="2024-04-30T14:35:50.783" v="210" actId="20577"/>
          <ac:spMkLst>
            <pc:docMk/>
            <pc:sldMk cId="0" sldId="279"/>
            <ac:spMk id="2" creationId="{8CF42028-A880-AF7D-3FB4-E55F5EBA3375}"/>
          </ac:spMkLst>
        </pc:spChg>
        <pc:spChg chg="del">
          <ac:chgData name="pantelis balaouras" userId="25e8755020fc1734" providerId="LiveId" clId="{72C4E5CC-544E-4B6A-B189-3CD705B27CF8}" dt="2024-04-30T14:34:13.625" v="191" actId="478"/>
          <ac:spMkLst>
            <pc:docMk/>
            <pc:sldMk cId="0" sldId="279"/>
            <ac:spMk id="449" creationId="{00000000-0000-0000-0000-000000000000}"/>
          </ac:spMkLst>
        </pc:spChg>
        <pc:spChg chg="mod ord">
          <ac:chgData name="pantelis balaouras" userId="25e8755020fc1734" providerId="LiveId" clId="{72C4E5CC-544E-4B6A-B189-3CD705B27CF8}" dt="2024-04-30T14:31:50.783" v="154" actId="700"/>
          <ac:spMkLst>
            <pc:docMk/>
            <pc:sldMk cId="0" sldId="279"/>
            <ac:spMk id="450" creationId="{00000000-0000-0000-0000-000000000000}"/>
          </ac:spMkLst>
        </pc:spChg>
        <pc:picChg chg="mod">
          <ac:chgData name="pantelis balaouras" userId="25e8755020fc1734" providerId="LiveId" clId="{72C4E5CC-544E-4B6A-B189-3CD705B27CF8}" dt="2024-04-30T14:34:16.990" v="192" actId="1076"/>
          <ac:picMkLst>
            <pc:docMk/>
            <pc:sldMk cId="0" sldId="279"/>
            <ac:picMk id="452" creationId="{00000000-0000-0000-0000-000000000000}"/>
          </ac:picMkLst>
        </pc:picChg>
      </pc:sldChg>
      <pc:sldChg chg="addSp delSp modSp add mod setBg modClrScheme chgLayout">
        <pc:chgData name="pantelis balaouras" userId="25e8755020fc1734" providerId="LiveId" clId="{72C4E5CC-544E-4B6A-B189-3CD705B27CF8}" dt="2024-04-30T14:35:57.499" v="212" actId="20577"/>
        <pc:sldMkLst>
          <pc:docMk/>
          <pc:sldMk cId="0" sldId="280"/>
        </pc:sldMkLst>
        <pc:spChg chg="add mod ord">
          <ac:chgData name="pantelis balaouras" userId="25e8755020fc1734" providerId="LiveId" clId="{72C4E5CC-544E-4B6A-B189-3CD705B27CF8}" dt="2024-04-30T14:35:57.499" v="212" actId="20577"/>
          <ac:spMkLst>
            <pc:docMk/>
            <pc:sldMk cId="0" sldId="280"/>
            <ac:spMk id="2" creationId="{7644196B-D45A-CAC3-8225-A9FF8C0EE9FE}"/>
          </ac:spMkLst>
        </pc:spChg>
        <pc:spChg chg="del">
          <ac:chgData name="pantelis balaouras" userId="25e8755020fc1734" providerId="LiveId" clId="{72C4E5CC-544E-4B6A-B189-3CD705B27CF8}" dt="2024-04-30T14:34:23.717" v="194" actId="478"/>
          <ac:spMkLst>
            <pc:docMk/>
            <pc:sldMk cId="0" sldId="280"/>
            <ac:spMk id="458" creationId="{00000000-0000-0000-0000-000000000000}"/>
          </ac:spMkLst>
        </pc:spChg>
        <pc:spChg chg="mod ord">
          <ac:chgData name="pantelis balaouras" userId="25e8755020fc1734" providerId="LiveId" clId="{72C4E5CC-544E-4B6A-B189-3CD705B27CF8}" dt="2024-04-30T14:31:50.783" v="154" actId="700"/>
          <ac:spMkLst>
            <pc:docMk/>
            <pc:sldMk cId="0" sldId="280"/>
            <ac:spMk id="459" creationId="{00000000-0000-0000-0000-000000000000}"/>
          </ac:spMkLst>
        </pc:spChg>
      </pc:sldChg>
      <pc:sldChg chg="addSp delSp modSp add mod setBg modClrScheme chgLayout">
        <pc:chgData name="pantelis balaouras" userId="25e8755020fc1734" providerId="LiveId" clId="{72C4E5CC-544E-4B6A-B189-3CD705B27CF8}" dt="2024-04-30T14:36:04.560" v="214" actId="20577"/>
        <pc:sldMkLst>
          <pc:docMk/>
          <pc:sldMk cId="0" sldId="281"/>
        </pc:sldMkLst>
        <pc:spChg chg="add mod ord">
          <ac:chgData name="pantelis balaouras" userId="25e8755020fc1734" providerId="LiveId" clId="{72C4E5CC-544E-4B6A-B189-3CD705B27CF8}" dt="2024-04-30T14:36:04.560" v="214" actId="20577"/>
          <ac:spMkLst>
            <pc:docMk/>
            <pc:sldMk cId="0" sldId="281"/>
            <ac:spMk id="2" creationId="{687097DC-9D3C-570D-C80E-2B044DE430F6}"/>
          </ac:spMkLst>
        </pc:spChg>
        <pc:spChg chg="del">
          <ac:chgData name="pantelis balaouras" userId="25e8755020fc1734" providerId="LiveId" clId="{72C4E5CC-544E-4B6A-B189-3CD705B27CF8}" dt="2024-04-30T14:34:32.626" v="196" actId="478"/>
          <ac:spMkLst>
            <pc:docMk/>
            <pc:sldMk cId="0" sldId="281"/>
            <ac:spMk id="467" creationId="{00000000-0000-0000-0000-000000000000}"/>
          </ac:spMkLst>
        </pc:spChg>
        <pc:spChg chg="mod ord">
          <ac:chgData name="pantelis balaouras" userId="25e8755020fc1734" providerId="LiveId" clId="{72C4E5CC-544E-4B6A-B189-3CD705B27CF8}" dt="2024-04-30T14:31:50.783" v="154" actId="700"/>
          <ac:spMkLst>
            <pc:docMk/>
            <pc:sldMk cId="0" sldId="281"/>
            <ac:spMk id="468" creationId="{00000000-0000-0000-0000-000000000000}"/>
          </ac:spMkLst>
        </pc:spChg>
        <pc:picChg chg="mod">
          <ac:chgData name="pantelis balaouras" userId="25e8755020fc1734" providerId="LiveId" clId="{72C4E5CC-544E-4B6A-B189-3CD705B27CF8}" dt="2024-04-30T14:34:34.668" v="197" actId="1076"/>
          <ac:picMkLst>
            <pc:docMk/>
            <pc:sldMk cId="0" sldId="281"/>
            <ac:picMk id="470" creationId="{00000000-0000-0000-0000-000000000000}"/>
          </ac:picMkLst>
        </pc:picChg>
      </pc:sldChg>
      <pc:sldChg chg="del">
        <pc:chgData name="pantelis balaouras" userId="25e8755020fc1734" providerId="LiveId" clId="{72C4E5CC-544E-4B6A-B189-3CD705B27CF8}" dt="2024-04-30T14:35:04.317" v="198" actId="47"/>
        <pc:sldMkLst>
          <pc:docMk/>
          <pc:sldMk cId="3735810742" sldId="325"/>
        </pc:sldMkLst>
      </pc:sldChg>
      <pc:sldChg chg="modSp mod">
        <pc:chgData name="pantelis balaouras" userId="25e8755020fc1734" providerId="LiveId" clId="{72C4E5CC-544E-4B6A-B189-3CD705B27CF8}" dt="2024-04-30T14:07:52.118" v="5"/>
        <pc:sldMkLst>
          <pc:docMk/>
          <pc:sldMk cId="2033093179" sldId="420"/>
        </pc:sldMkLst>
        <pc:spChg chg="mod">
          <ac:chgData name="pantelis balaouras" userId="25e8755020fc1734" providerId="LiveId" clId="{72C4E5CC-544E-4B6A-B189-3CD705B27CF8}" dt="2024-04-30T14:07:52.118" v="5"/>
          <ac:spMkLst>
            <pc:docMk/>
            <pc:sldMk cId="2033093179" sldId="420"/>
            <ac:spMk id="5" creationId="{F56DC747-739E-5A0C-94B8-E8F8E974AC85}"/>
          </ac:spMkLst>
        </pc:spChg>
      </pc:sldChg>
      <pc:sldChg chg="modSp mod">
        <pc:chgData name="pantelis balaouras" userId="25e8755020fc1734" providerId="LiveId" clId="{72C4E5CC-544E-4B6A-B189-3CD705B27CF8}" dt="2024-04-30T14:07:29.556" v="4" actId="108"/>
        <pc:sldMkLst>
          <pc:docMk/>
          <pc:sldMk cId="319560736" sldId="436"/>
        </pc:sldMkLst>
        <pc:spChg chg="mod">
          <ac:chgData name="pantelis balaouras" userId="25e8755020fc1734" providerId="LiveId" clId="{72C4E5CC-544E-4B6A-B189-3CD705B27CF8}" dt="2024-04-30T14:07:29.556" v="4" actId="108"/>
          <ac:spMkLst>
            <pc:docMk/>
            <pc:sldMk cId="319560736" sldId="436"/>
            <ac:spMk id="4" creationId="{122BC770-408C-50C8-126F-18790E99F2CB}"/>
          </ac:spMkLst>
        </pc:spChg>
      </pc:sldChg>
      <pc:sldChg chg="del">
        <pc:chgData name="pantelis balaouras" userId="25e8755020fc1734" providerId="LiveId" clId="{72C4E5CC-544E-4B6A-B189-3CD705B27CF8}" dt="2024-04-30T14:29:41.550" v="128" actId="47"/>
        <pc:sldMkLst>
          <pc:docMk/>
          <pc:sldMk cId="2140994750" sldId="437"/>
        </pc:sldMkLst>
      </pc:sldChg>
      <pc:sldChg chg="modSp mod">
        <pc:chgData name="pantelis balaouras" userId="25e8755020fc1734" providerId="LiveId" clId="{72C4E5CC-544E-4B6A-B189-3CD705B27CF8}" dt="2024-04-30T14:30:55.685" v="146"/>
        <pc:sldMkLst>
          <pc:docMk/>
          <pc:sldMk cId="750286666" sldId="438"/>
        </pc:sldMkLst>
        <pc:spChg chg="mod">
          <ac:chgData name="pantelis balaouras" userId="25e8755020fc1734" providerId="LiveId" clId="{72C4E5CC-544E-4B6A-B189-3CD705B27CF8}" dt="2024-04-30T14:30:43.201" v="145" actId="20577"/>
          <ac:spMkLst>
            <pc:docMk/>
            <pc:sldMk cId="750286666" sldId="438"/>
            <ac:spMk id="4" creationId="{E47D0821-8573-4002-9B33-F43C68A1D403}"/>
          </ac:spMkLst>
        </pc:spChg>
        <pc:spChg chg="mod">
          <ac:chgData name="pantelis balaouras" userId="25e8755020fc1734" providerId="LiveId" clId="{72C4E5CC-544E-4B6A-B189-3CD705B27CF8}" dt="2024-04-30T14:30:55.685" v="146"/>
          <ac:spMkLst>
            <pc:docMk/>
            <pc:sldMk cId="750286666" sldId="438"/>
            <ac:spMk id="6" creationId="{AA5AE911-E515-48E3-AB8B-121C68B77A58}"/>
          </ac:spMkLst>
        </pc:spChg>
      </pc:sldChg>
      <pc:sldChg chg="del">
        <pc:chgData name="pantelis balaouras" userId="25e8755020fc1734" providerId="LiveId" clId="{72C4E5CC-544E-4B6A-B189-3CD705B27CF8}" dt="2024-04-30T14:35:04.317" v="198" actId="47"/>
        <pc:sldMkLst>
          <pc:docMk/>
          <pc:sldMk cId="4101063229" sldId="495"/>
        </pc:sldMkLst>
      </pc:sldChg>
      <pc:sldChg chg="del">
        <pc:chgData name="pantelis balaouras" userId="25e8755020fc1734" providerId="LiveId" clId="{72C4E5CC-544E-4B6A-B189-3CD705B27CF8}" dt="2024-04-30T14:35:04.317" v="198" actId="47"/>
        <pc:sldMkLst>
          <pc:docMk/>
          <pc:sldMk cId="2491614224" sldId="518"/>
        </pc:sldMkLst>
      </pc:sldChg>
      <pc:sldChg chg="del">
        <pc:chgData name="pantelis balaouras" userId="25e8755020fc1734" providerId="LiveId" clId="{72C4E5CC-544E-4B6A-B189-3CD705B27CF8}" dt="2024-04-30T14:35:04.317" v="198" actId="47"/>
        <pc:sldMkLst>
          <pc:docMk/>
          <pc:sldMk cId="109626185" sldId="520"/>
        </pc:sldMkLst>
      </pc:sldChg>
      <pc:sldChg chg="del">
        <pc:chgData name="pantelis balaouras" userId="25e8755020fc1734" providerId="LiveId" clId="{72C4E5CC-544E-4B6A-B189-3CD705B27CF8}" dt="2024-04-30T14:35:04.317" v="198" actId="47"/>
        <pc:sldMkLst>
          <pc:docMk/>
          <pc:sldMk cId="261648677" sldId="533"/>
        </pc:sldMkLst>
      </pc:sldChg>
      <pc:sldChg chg="del">
        <pc:chgData name="pantelis balaouras" userId="25e8755020fc1734" providerId="LiveId" clId="{72C4E5CC-544E-4B6A-B189-3CD705B27CF8}" dt="2024-04-30T14:35:04.317" v="198" actId="47"/>
        <pc:sldMkLst>
          <pc:docMk/>
          <pc:sldMk cId="2113356342" sldId="534"/>
        </pc:sldMkLst>
      </pc:sldChg>
      <pc:sldChg chg="modSp mod">
        <pc:chgData name="pantelis balaouras" userId="25e8755020fc1734" providerId="LiveId" clId="{72C4E5CC-544E-4B6A-B189-3CD705B27CF8}" dt="2024-04-30T14:08:26.496" v="8" actId="20577"/>
        <pc:sldMkLst>
          <pc:docMk/>
          <pc:sldMk cId="2585051265" sldId="535"/>
        </pc:sldMkLst>
        <pc:spChg chg="mod">
          <ac:chgData name="pantelis balaouras" userId="25e8755020fc1734" providerId="LiveId" clId="{72C4E5CC-544E-4B6A-B189-3CD705B27CF8}" dt="2024-04-30T14:08:13.542" v="6"/>
          <ac:spMkLst>
            <pc:docMk/>
            <pc:sldMk cId="2585051265" sldId="535"/>
            <ac:spMk id="5" creationId="{F56DC747-739E-5A0C-94B8-E8F8E974AC85}"/>
          </ac:spMkLst>
        </pc:spChg>
        <pc:spChg chg="mod">
          <ac:chgData name="pantelis balaouras" userId="25e8755020fc1734" providerId="LiveId" clId="{72C4E5CC-544E-4B6A-B189-3CD705B27CF8}" dt="2024-04-30T14:08:26.496" v="8" actId="20577"/>
          <ac:spMkLst>
            <pc:docMk/>
            <pc:sldMk cId="2585051265" sldId="535"/>
            <ac:spMk id="14" creationId="{5B8BCBD5-6A62-42A1-8BCD-0584908AAE7D}"/>
          </ac:spMkLst>
        </pc:spChg>
      </pc:sldChg>
      <pc:sldChg chg="del">
        <pc:chgData name="pantelis balaouras" userId="25e8755020fc1734" providerId="LiveId" clId="{72C4E5CC-544E-4B6A-B189-3CD705B27CF8}" dt="2024-04-30T14:35:04.317" v="198" actId="47"/>
        <pc:sldMkLst>
          <pc:docMk/>
          <pc:sldMk cId="358170688" sldId="536"/>
        </pc:sldMkLst>
      </pc:sldChg>
      <pc:sldChg chg="del">
        <pc:chgData name="pantelis balaouras" userId="25e8755020fc1734" providerId="LiveId" clId="{72C4E5CC-544E-4B6A-B189-3CD705B27CF8}" dt="2024-04-30T14:29:39.377" v="127" actId="47"/>
        <pc:sldMkLst>
          <pc:docMk/>
          <pc:sldMk cId="1154648645" sldId="569"/>
        </pc:sldMkLst>
      </pc:sldChg>
      <pc:sldChg chg="del">
        <pc:chgData name="pantelis balaouras" userId="25e8755020fc1734" providerId="LiveId" clId="{72C4E5CC-544E-4B6A-B189-3CD705B27CF8}" dt="2024-04-30T14:30:21.126" v="129" actId="47"/>
        <pc:sldMkLst>
          <pc:docMk/>
          <pc:sldMk cId="1562780930" sldId="570"/>
        </pc:sldMkLst>
      </pc:sldChg>
      <pc:sldChg chg="del">
        <pc:chgData name="pantelis balaouras" userId="25e8755020fc1734" providerId="LiveId" clId="{72C4E5CC-544E-4B6A-B189-3CD705B27CF8}" dt="2024-04-30T14:30:22.015" v="130" actId="47"/>
        <pc:sldMkLst>
          <pc:docMk/>
          <pc:sldMk cId="3344565926" sldId="571"/>
        </pc:sldMkLst>
      </pc:sldChg>
      <pc:sldChg chg="del">
        <pc:chgData name="pantelis balaouras" userId="25e8755020fc1734" providerId="LiveId" clId="{72C4E5CC-544E-4B6A-B189-3CD705B27CF8}" dt="2024-04-30T14:30:22.910" v="131" actId="47"/>
        <pc:sldMkLst>
          <pc:docMk/>
          <pc:sldMk cId="4014575062" sldId="572"/>
        </pc:sldMkLst>
      </pc:sldChg>
      <pc:sldChg chg="del">
        <pc:chgData name="pantelis balaouras" userId="25e8755020fc1734" providerId="LiveId" clId="{72C4E5CC-544E-4B6A-B189-3CD705B27CF8}" dt="2024-04-30T14:30:24.727" v="132" actId="47"/>
        <pc:sldMkLst>
          <pc:docMk/>
          <pc:sldMk cId="194384326" sldId="573"/>
        </pc:sldMkLst>
      </pc:sldChg>
      <pc:sldChg chg="del">
        <pc:chgData name="pantelis balaouras" userId="25e8755020fc1734" providerId="LiveId" clId="{72C4E5CC-544E-4B6A-B189-3CD705B27CF8}" dt="2024-04-30T14:30:25.509" v="133" actId="47"/>
        <pc:sldMkLst>
          <pc:docMk/>
          <pc:sldMk cId="3345630501" sldId="574"/>
        </pc:sldMkLst>
      </pc:sldChg>
      <pc:sldChg chg="del">
        <pc:chgData name="pantelis balaouras" userId="25e8755020fc1734" providerId="LiveId" clId="{72C4E5CC-544E-4B6A-B189-3CD705B27CF8}" dt="2024-04-30T14:30:26.288" v="134" actId="47"/>
        <pc:sldMkLst>
          <pc:docMk/>
          <pc:sldMk cId="3059699142" sldId="575"/>
        </pc:sldMkLst>
      </pc:sldChg>
      <pc:sldChg chg="del">
        <pc:chgData name="pantelis balaouras" userId="25e8755020fc1734" providerId="LiveId" clId="{72C4E5CC-544E-4B6A-B189-3CD705B27CF8}" dt="2024-04-30T14:30:27.334" v="135" actId="47"/>
        <pc:sldMkLst>
          <pc:docMk/>
          <pc:sldMk cId="2941986269" sldId="576"/>
        </pc:sldMkLst>
      </pc:sldChg>
      <pc:sldChg chg="del">
        <pc:chgData name="pantelis balaouras" userId="25e8755020fc1734" providerId="LiveId" clId="{72C4E5CC-544E-4B6A-B189-3CD705B27CF8}" dt="2024-04-30T14:30:29.667" v="136" actId="47"/>
        <pc:sldMkLst>
          <pc:docMk/>
          <pc:sldMk cId="3387223966" sldId="577"/>
        </pc:sldMkLst>
      </pc:sldChg>
      <pc:sldChg chg="del">
        <pc:chgData name="pantelis balaouras" userId="25e8755020fc1734" providerId="LiveId" clId="{72C4E5CC-544E-4B6A-B189-3CD705B27CF8}" dt="2024-04-30T14:30:30.922" v="137" actId="47"/>
        <pc:sldMkLst>
          <pc:docMk/>
          <pc:sldMk cId="241429748" sldId="578"/>
        </pc:sldMkLst>
      </pc:sldChg>
      <pc:sldChg chg="del">
        <pc:chgData name="pantelis balaouras" userId="25e8755020fc1734" providerId="LiveId" clId="{72C4E5CC-544E-4B6A-B189-3CD705B27CF8}" dt="2024-04-30T14:30:32.865" v="138" actId="47"/>
        <pc:sldMkLst>
          <pc:docMk/>
          <pc:sldMk cId="2256079057" sldId="579"/>
        </pc:sldMkLst>
      </pc:sldChg>
      <pc:sldChg chg="del">
        <pc:chgData name="pantelis balaouras" userId="25e8755020fc1734" providerId="LiveId" clId="{72C4E5CC-544E-4B6A-B189-3CD705B27CF8}" dt="2024-04-30T14:30:33.453" v="139" actId="47"/>
        <pc:sldMkLst>
          <pc:docMk/>
          <pc:sldMk cId="3326428355" sldId="580"/>
        </pc:sldMkLst>
      </pc:sldChg>
      <pc:sldChg chg="del">
        <pc:chgData name="pantelis balaouras" userId="25e8755020fc1734" providerId="LiveId" clId="{72C4E5CC-544E-4B6A-B189-3CD705B27CF8}" dt="2024-04-30T14:30:34.179" v="140" actId="47"/>
        <pc:sldMkLst>
          <pc:docMk/>
          <pc:sldMk cId="3992814912" sldId="581"/>
        </pc:sldMkLst>
      </pc:sldChg>
      <pc:sldChg chg="del">
        <pc:chgData name="pantelis balaouras" userId="25e8755020fc1734" providerId="LiveId" clId="{72C4E5CC-544E-4B6A-B189-3CD705B27CF8}" dt="2024-04-30T14:30:35.133" v="141" actId="47"/>
        <pc:sldMkLst>
          <pc:docMk/>
          <pc:sldMk cId="3394440770" sldId="582"/>
        </pc:sldMkLst>
      </pc:sldChg>
      <pc:sldChg chg="del">
        <pc:chgData name="pantelis balaouras" userId="25e8755020fc1734" providerId="LiveId" clId="{72C4E5CC-544E-4B6A-B189-3CD705B27CF8}" dt="2024-04-30T14:35:04.317" v="198" actId="47"/>
        <pc:sldMkLst>
          <pc:docMk/>
          <pc:sldMk cId="550071967" sldId="583"/>
        </pc:sldMkLst>
      </pc:sldChg>
      <pc:sldChg chg="del">
        <pc:chgData name="pantelis balaouras" userId="25e8755020fc1734" providerId="LiveId" clId="{72C4E5CC-544E-4B6A-B189-3CD705B27CF8}" dt="2024-04-30T14:35:04.317" v="198" actId="47"/>
        <pc:sldMkLst>
          <pc:docMk/>
          <pc:sldMk cId="562236346" sldId="584"/>
        </pc:sldMkLst>
      </pc:sldChg>
      <pc:sldChg chg="del">
        <pc:chgData name="pantelis balaouras" userId="25e8755020fc1734" providerId="LiveId" clId="{72C4E5CC-544E-4B6A-B189-3CD705B27CF8}" dt="2024-04-30T14:35:04.317" v="198" actId="47"/>
        <pc:sldMkLst>
          <pc:docMk/>
          <pc:sldMk cId="4265837164" sldId="585"/>
        </pc:sldMkLst>
      </pc:sldChg>
      <pc:sldChg chg="del">
        <pc:chgData name="pantelis balaouras" userId="25e8755020fc1734" providerId="LiveId" clId="{72C4E5CC-544E-4B6A-B189-3CD705B27CF8}" dt="2024-04-30T14:35:04.317" v="198" actId="47"/>
        <pc:sldMkLst>
          <pc:docMk/>
          <pc:sldMk cId="1069065353" sldId="586"/>
        </pc:sldMkLst>
      </pc:sldChg>
      <pc:sldChg chg="del">
        <pc:chgData name="pantelis balaouras" userId="25e8755020fc1734" providerId="LiveId" clId="{72C4E5CC-544E-4B6A-B189-3CD705B27CF8}" dt="2024-04-30T14:35:04.317" v="198" actId="47"/>
        <pc:sldMkLst>
          <pc:docMk/>
          <pc:sldMk cId="331948564" sldId="587"/>
        </pc:sldMkLst>
      </pc:sldChg>
      <pc:sldChg chg="del">
        <pc:chgData name="pantelis balaouras" userId="25e8755020fc1734" providerId="LiveId" clId="{72C4E5CC-544E-4B6A-B189-3CD705B27CF8}" dt="2024-04-30T14:35:04.317" v="198" actId="47"/>
        <pc:sldMkLst>
          <pc:docMk/>
          <pc:sldMk cId="2332759704" sldId="588"/>
        </pc:sldMkLst>
      </pc:sldChg>
      <pc:sldChg chg="del">
        <pc:chgData name="pantelis balaouras" userId="25e8755020fc1734" providerId="LiveId" clId="{72C4E5CC-544E-4B6A-B189-3CD705B27CF8}" dt="2024-04-30T14:35:04.317" v="198" actId="47"/>
        <pc:sldMkLst>
          <pc:docMk/>
          <pc:sldMk cId="2514559913" sldId="589"/>
        </pc:sldMkLst>
      </pc:sldChg>
      <pc:sldChg chg="del">
        <pc:chgData name="pantelis balaouras" userId="25e8755020fc1734" providerId="LiveId" clId="{72C4E5CC-544E-4B6A-B189-3CD705B27CF8}" dt="2024-04-30T14:35:04.317" v="198" actId="47"/>
        <pc:sldMkLst>
          <pc:docMk/>
          <pc:sldMk cId="3407528404" sldId="590"/>
        </pc:sldMkLst>
      </pc:sldChg>
      <pc:sldChg chg="del">
        <pc:chgData name="pantelis balaouras" userId="25e8755020fc1734" providerId="LiveId" clId="{72C4E5CC-544E-4B6A-B189-3CD705B27CF8}" dt="2024-04-30T14:35:04.317" v="198" actId="47"/>
        <pc:sldMkLst>
          <pc:docMk/>
          <pc:sldMk cId="4147260588" sldId="591"/>
        </pc:sldMkLst>
      </pc:sldChg>
      <pc:sldChg chg="del">
        <pc:chgData name="pantelis balaouras" userId="25e8755020fc1734" providerId="LiveId" clId="{72C4E5CC-544E-4B6A-B189-3CD705B27CF8}" dt="2024-04-30T14:35:04.317" v="198" actId="47"/>
        <pc:sldMkLst>
          <pc:docMk/>
          <pc:sldMk cId="4090592248" sldId="592"/>
        </pc:sldMkLst>
      </pc:sldChg>
      <pc:sldChg chg="del">
        <pc:chgData name="pantelis balaouras" userId="25e8755020fc1734" providerId="LiveId" clId="{72C4E5CC-544E-4B6A-B189-3CD705B27CF8}" dt="2024-04-30T14:35:04.317" v="198" actId="47"/>
        <pc:sldMkLst>
          <pc:docMk/>
          <pc:sldMk cId="1410772111" sldId="593"/>
        </pc:sldMkLst>
      </pc:sldChg>
      <pc:sldChg chg="del">
        <pc:chgData name="pantelis balaouras" userId="25e8755020fc1734" providerId="LiveId" clId="{72C4E5CC-544E-4B6A-B189-3CD705B27CF8}" dt="2024-04-30T14:35:04.317" v="198" actId="47"/>
        <pc:sldMkLst>
          <pc:docMk/>
          <pc:sldMk cId="4221277739" sldId="594"/>
        </pc:sldMkLst>
      </pc:sldChg>
      <pc:sldChg chg="del">
        <pc:chgData name="pantelis balaouras" userId="25e8755020fc1734" providerId="LiveId" clId="{72C4E5CC-544E-4B6A-B189-3CD705B27CF8}" dt="2024-04-30T14:35:04.317" v="198" actId="47"/>
        <pc:sldMkLst>
          <pc:docMk/>
          <pc:sldMk cId="1762461881" sldId="595"/>
        </pc:sldMkLst>
      </pc:sldChg>
      <pc:sldChg chg="del">
        <pc:chgData name="pantelis balaouras" userId="25e8755020fc1734" providerId="LiveId" clId="{72C4E5CC-544E-4B6A-B189-3CD705B27CF8}" dt="2024-04-30T14:35:04.317" v="198" actId="47"/>
        <pc:sldMkLst>
          <pc:docMk/>
          <pc:sldMk cId="844082030" sldId="596"/>
        </pc:sldMkLst>
      </pc:sldChg>
      <pc:sldChg chg="del">
        <pc:chgData name="pantelis balaouras" userId="25e8755020fc1734" providerId="LiveId" clId="{72C4E5CC-544E-4B6A-B189-3CD705B27CF8}" dt="2024-04-30T14:35:04.317" v="198" actId="47"/>
        <pc:sldMkLst>
          <pc:docMk/>
          <pc:sldMk cId="556286754" sldId="597"/>
        </pc:sldMkLst>
      </pc:sldChg>
      <pc:sldChg chg="del ord">
        <pc:chgData name="pantelis balaouras" userId="25e8755020fc1734" providerId="LiveId" clId="{72C4E5CC-544E-4B6A-B189-3CD705B27CF8}" dt="2024-04-30T14:31:18.446" v="149" actId="2696"/>
        <pc:sldMkLst>
          <pc:docMk/>
          <pc:sldMk cId="1441079770" sldId="598"/>
        </pc:sldMkLst>
      </pc:sldChg>
      <pc:sldChg chg="delSp add mod">
        <pc:chgData name="pantelis balaouras" userId="25e8755020fc1734" providerId="LiveId" clId="{72C4E5CC-544E-4B6A-B189-3CD705B27CF8}" dt="2024-04-30T14:31:30.798" v="151" actId="478"/>
        <pc:sldMkLst>
          <pc:docMk/>
          <pc:sldMk cId="2572786522" sldId="598"/>
        </pc:sldMkLst>
        <pc:spChg chg="del">
          <ac:chgData name="pantelis balaouras" userId="25e8755020fc1734" providerId="LiveId" clId="{72C4E5CC-544E-4B6A-B189-3CD705B27CF8}" dt="2024-04-30T14:31:30.798" v="151" actId="478"/>
          <ac:spMkLst>
            <pc:docMk/>
            <pc:sldMk cId="2572786522" sldId="598"/>
            <ac:spMk id="6" creationId="{2A3E53DA-C2D0-0713-C3C5-D6F59E2BB4A5}"/>
          </ac:spMkLst>
        </pc:spChg>
      </pc:sldChg>
      <pc:sldChg chg="add">
        <pc:chgData name="pantelis balaouras" userId="25e8755020fc1734" providerId="LiveId" clId="{72C4E5CC-544E-4B6A-B189-3CD705B27CF8}" dt="2024-04-30T14:10:16.821" v="22"/>
        <pc:sldMkLst>
          <pc:docMk/>
          <pc:sldMk cId="1697529640" sldId="599"/>
        </pc:sldMkLst>
      </pc:sldChg>
      <pc:sldChg chg="addSp modSp new mod modAnim">
        <pc:chgData name="pantelis balaouras" userId="25e8755020fc1734" providerId="LiveId" clId="{72C4E5CC-544E-4B6A-B189-3CD705B27CF8}" dt="2024-04-30T14:11:49.285" v="28"/>
        <pc:sldMkLst>
          <pc:docMk/>
          <pc:sldMk cId="836802549" sldId="600"/>
        </pc:sldMkLst>
        <pc:spChg chg="mod">
          <ac:chgData name="pantelis balaouras" userId="25e8755020fc1734" providerId="LiveId" clId="{72C4E5CC-544E-4B6A-B189-3CD705B27CF8}" dt="2024-04-30T14:11:42.189" v="27" actId="27636"/>
          <ac:spMkLst>
            <pc:docMk/>
            <pc:sldMk cId="836802549" sldId="600"/>
            <ac:spMk id="2" creationId="{9534AC1C-5D8E-0ED3-7458-2D385962BD0C}"/>
          </ac:spMkLst>
        </pc:spChg>
        <pc:spChg chg="add mod">
          <ac:chgData name="pantelis balaouras" userId="25e8755020fc1734" providerId="LiveId" clId="{72C4E5CC-544E-4B6A-B189-3CD705B27CF8}" dt="2024-04-30T14:11:49.285" v="28"/>
          <ac:spMkLst>
            <pc:docMk/>
            <pc:sldMk cId="836802549" sldId="600"/>
            <ac:spMk id="5" creationId="{7B16C557-3CD7-4D8D-AA4E-12B125D12F00}"/>
          </ac:spMkLst>
        </pc:spChg>
        <pc:picChg chg="add mod">
          <ac:chgData name="pantelis balaouras" userId="25e8755020fc1734" providerId="LiveId" clId="{72C4E5CC-544E-4B6A-B189-3CD705B27CF8}" dt="2024-04-30T14:11:49.285" v="28"/>
          <ac:picMkLst>
            <pc:docMk/>
            <pc:sldMk cId="836802549" sldId="600"/>
            <ac:picMk id="4" creationId="{FF53601F-5634-97A6-47B4-01F610C27AFB}"/>
          </ac:picMkLst>
        </pc:picChg>
      </pc:sldChg>
      <pc:sldChg chg="addSp delSp modSp new mod">
        <pc:chgData name="pantelis balaouras" userId="25e8755020fc1734" providerId="LiveId" clId="{72C4E5CC-544E-4B6A-B189-3CD705B27CF8}" dt="2024-04-30T14:42:04.988" v="251" actId="1076"/>
        <pc:sldMkLst>
          <pc:docMk/>
          <pc:sldMk cId="2768704418" sldId="601"/>
        </pc:sldMkLst>
        <pc:spChg chg="mod">
          <ac:chgData name="pantelis balaouras" userId="25e8755020fc1734" providerId="LiveId" clId="{72C4E5CC-544E-4B6A-B189-3CD705B27CF8}" dt="2024-04-30T14:37:08.957" v="216"/>
          <ac:spMkLst>
            <pc:docMk/>
            <pc:sldMk cId="2768704418" sldId="601"/>
            <ac:spMk id="2" creationId="{DEEF39F7-8513-9A20-8590-F75E6934DE7E}"/>
          </ac:spMkLst>
        </pc:spChg>
        <pc:spChg chg="mod">
          <ac:chgData name="pantelis balaouras" userId="25e8755020fc1734" providerId="LiveId" clId="{72C4E5CC-544E-4B6A-B189-3CD705B27CF8}" dt="2024-04-30T14:37:49.919" v="223" actId="14100"/>
          <ac:spMkLst>
            <pc:docMk/>
            <pc:sldMk cId="2768704418" sldId="601"/>
            <ac:spMk id="3" creationId="{F99E5F91-7011-CAE4-3836-944318FDD764}"/>
          </ac:spMkLst>
        </pc:spChg>
        <pc:spChg chg="add mod">
          <ac:chgData name="pantelis balaouras" userId="25e8755020fc1734" providerId="LiveId" clId="{72C4E5CC-544E-4B6A-B189-3CD705B27CF8}" dt="2024-04-30T14:37:22.458" v="219" actId="1076"/>
          <ac:spMkLst>
            <pc:docMk/>
            <pc:sldMk cId="2768704418" sldId="601"/>
            <ac:spMk id="4" creationId="{2E4943D5-74CA-D6DB-D479-F2AB4197B427}"/>
          </ac:spMkLst>
        </pc:spChg>
        <pc:spChg chg="add del mod">
          <ac:chgData name="pantelis balaouras" userId="25e8755020fc1734" providerId="LiveId" clId="{72C4E5CC-544E-4B6A-B189-3CD705B27CF8}" dt="2024-04-30T14:40:58.498" v="227" actId="22"/>
          <ac:spMkLst>
            <pc:docMk/>
            <pc:sldMk cId="2768704418" sldId="601"/>
            <ac:spMk id="6" creationId="{CFD7F220-BB70-2E0B-AC87-E004EE583A60}"/>
          </ac:spMkLst>
        </pc:spChg>
        <pc:spChg chg="add mod">
          <ac:chgData name="pantelis balaouras" userId="25e8755020fc1734" providerId="LiveId" clId="{72C4E5CC-544E-4B6A-B189-3CD705B27CF8}" dt="2024-04-30T14:41:51.561" v="249" actId="1076"/>
          <ac:spMkLst>
            <pc:docMk/>
            <pc:sldMk cId="2768704418" sldId="601"/>
            <ac:spMk id="8" creationId="{D430FF10-A318-575B-47FD-E83B19ED384F}"/>
          </ac:spMkLst>
        </pc:spChg>
        <pc:picChg chg="add mod">
          <ac:chgData name="pantelis balaouras" userId="25e8755020fc1734" providerId="LiveId" clId="{72C4E5CC-544E-4B6A-B189-3CD705B27CF8}" dt="2024-04-30T14:42:04.988" v="251" actId="1076"/>
          <ac:picMkLst>
            <pc:docMk/>
            <pc:sldMk cId="2768704418" sldId="601"/>
            <ac:picMk id="9" creationId="{24D6E3B0-5845-B890-C07A-4D6F059C130F}"/>
          </ac:picMkLst>
        </pc:picChg>
      </pc:sldChg>
      <pc:sldChg chg="addSp delSp modSp add mod modNotesTx">
        <pc:chgData name="pantelis balaouras" userId="25e8755020fc1734" providerId="LiveId" clId="{72C4E5CC-544E-4B6A-B189-3CD705B27CF8}" dt="2024-04-30T14:51:38.367" v="259" actId="14100"/>
        <pc:sldMkLst>
          <pc:docMk/>
          <pc:sldMk cId="1503787720" sldId="602"/>
        </pc:sldMkLst>
        <pc:spChg chg="add mod">
          <ac:chgData name="pantelis balaouras" userId="25e8755020fc1734" providerId="LiveId" clId="{72C4E5CC-544E-4B6A-B189-3CD705B27CF8}" dt="2024-04-30T14:51:20.400" v="255"/>
          <ac:spMkLst>
            <pc:docMk/>
            <pc:sldMk cId="1503787720" sldId="602"/>
            <ac:spMk id="3" creationId="{DF86837C-B90A-E2DA-79E2-4B3EA89C1CA7}"/>
          </ac:spMkLst>
        </pc:spChg>
        <pc:spChg chg="mod">
          <ac:chgData name="pantelis balaouras" userId="25e8755020fc1734" providerId="LiveId" clId="{72C4E5CC-544E-4B6A-B189-3CD705B27CF8}" dt="2024-04-30T14:51:38.367" v="259" actId="14100"/>
          <ac:spMkLst>
            <pc:docMk/>
            <pc:sldMk cId="1503787720" sldId="602"/>
            <ac:spMk id="5" creationId="{F56DC747-739E-5A0C-94B8-E8F8E974AC85}"/>
          </ac:spMkLst>
        </pc:spChg>
        <pc:picChg chg="del">
          <ac:chgData name="pantelis balaouras" userId="25e8755020fc1734" providerId="LiveId" clId="{72C4E5CC-544E-4B6A-B189-3CD705B27CF8}" dt="2024-04-30T14:51:19.759" v="254" actId="478"/>
          <ac:picMkLst>
            <pc:docMk/>
            <pc:sldMk cId="1503787720" sldId="602"/>
            <ac:picMk id="2" creationId="{22E70B03-7126-1B0C-05F9-2C1895BCD0C5}"/>
          </ac:picMkLst>
        </pc:picChg>
        <pc:picChg chg="add mod">
          <ac:chgData name="pantelis balaouras" userId="25e8755020fc1734" providerId="LiveId" clId="{72C4E5CC-544E-4B6A-B189-3CD705B27CF8}" dt="2024-04-30T14:51:20.400" v="255"/>
          <ac:picMkLst>
            <pc:docMk/>
            <pc:sldMk cId="1503787720" sldId="602"/>
            <ac:picMk id="4" creationId="{CAAF4FA2-B659-6869-00BA-19A568231FEA}"/>
          </ac:picMkLst>
        </pc:picChg>
      </pc:sldChg>
      <pc:sldChg chg="add del">
        <pc:chgData name="pantelis balaouras" userId="25e8755020fc1734" providerId="LiveId" clId="{72C4E5CC-544E-4B6A-B189-3CD705B27CF8}" dt="2024-05-08T16:03:17.908" v="260" actId="47"/>
        <pc:sldMkLst>
          <pc:docMk/>
          <pc:sldMk cId="4165322717" sldId="603"/>
        </pc:sldMkLst>
      </pc:sldChg>
      <pc:sldMasterChg chg="delSldLayout modSldLayout">
        <pc:chgData name="pantelis balaouras" userId="25e8755020fc1734" providerId="LiveId" clId="{72C4E5CC-544E-4B6A-B189-3CD705B27CF8}" dt="2024-04-30T14:29:37.903" v="126" actId="47"/>
        <pc:sldMasterMkLst>
          <pc:docMk/>
          <pc:sldMasterMk cId="1468923052" sldId="2147483648"/>
        </pc:sldMasterMkLst>
        <pc:sldLayoutChg chg="modSp mod">
          <pc:chgData name="pantelis balaouras" userId="25e8755020fc1734" providerId="LiveId" clId="{72C4E5CC-544E-4B6A-B189-3CD705B27CF8}" dt="2024-04-30T14:12:41.453" v="33" actId="20577"/>
          <pc:sldLayoutMkLst>
            <pc:docMk/>
            <pc:sldMasterMk cId="1468923052" sldId="2147483648"/>
            <pc:sldLayoutMk cId="2577986437" sldId="2147483661"/>
          </pc:sldLayoutMkLst>
          <pc:spChg chg="mod">
            <ac:chgData name="pantelis balaouras" userId="25e8755020fc1734" providerId="LiveId" clId="{72C4E5CC-544E-4B6A-B189-3CD705B27CF8}" dt="2024-04-30T14:12:41.453" v="33"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72C4E5CC-544E-4B6A-B189-3CD705B27CF8}" dt="2024-04-30T14:12:45.808" v="35" actId="20577"/>
          <pc:sldLayoutMkLst>
            <pc:docMk/>
            <pc:sldMasterMk cId="1468923052" sldId="2147483648"/>
            <pc:sldLayoutMk cId="2515741970" sldId="2147483665"/>
          </pc:sldLayoutMkLst>
          <pc:spChg chg="mod">
            <ac:chgData name="pantelis balaouras" userId="25e8755020fc1734" providerId="LiveId" clId="{72C4E5CC-544E-4B6A-B189-3CD705B27CF8}" dt="2024-04-30T14:12:45.808" v="35"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72C4E5CC-544E-4B6A-B189-3CD705B27CF8}" dt="2024-04-30T14:12:50.942" v="37" actId="20577"/>
          <pc:sldLayoutMkLst>
            <pc:docMk/>
            <pc:sldMasterMk cId="1468923052" sldId="2147483648"/>
            <pc:sldLayoutMk cId="2336866591" sldId="2147483666"/>
          </pc:sldLayoutMkLst>
          <pc:spChg chg="mod">
            <ac:chgData name="pantelis balaouras" userId="25e8755020fc1734" providerId="LiveId" clId="{72C4E5CC-544E-4B6A-B189-3CD705B27CF8}" dt="2024-04-30T14:12:50.942" v="37" actId="20577"/>
            <ac:spMkLst>
              <pc:docMk/>
              <pc:sldMasterMk cId="1468923052" sldId="2147483648"/>
              <pc:sldLayoutMk cId="2336866591" sldId="2147483666"/>
              <ac:spMk id="4" creationId="{28198CF2-91B3-6C1C-0A93-DC5CB01069DA}"/>
            </ac:spMkLst>
          </pc:spChg>
        </pc:sldLayoutChg>
        <pc:sldLayoutChg chg="del">
          <pc:chgData name="pantelis balaouras" userId="25e8755020fc1734" providerId="LiveId" clId="{72C4E5CC-544E-4B6A-B189-3CD705B27CF8}" dt="2024-04-30T14:29:37.903" v="126" actId="47"/>
          <pc:sldLayoutMkLst>
            <pc:docMk/>
            <pc:sldMasterMk cId="1468923052" sldId="2147483648"/>
            <pc:sldLayoutMk cId="293209023" sldId="2147483667"/>
          </pc:sldLayoutMkLst>
        </pc:sldLayoutChg>
      </pc:sldMasterChg>
    </pc:docChg>
  </pc:docChgLst>
  <pc:docChgLst>
    <pc:chgData name="pantelis balaouras" userId="25e8755020fc1734" providerId="LiveId" clId="{28FFEC5E-E816-4FB3-BE6E-E8E2079F6E09}"/>
    <pc:docChg chg="modSld">
      <pc:chgData name="pantelis balaouras" userId="25e8755020fc1734" providerId="LiveId" clId="{28FFEC5E-E816-4FB3-BE6E-E8E2079F6E09}" dt="2024-04-29T16:36:55.061" v="0" actId="20577"/>
      <pc:docMkLst>
        <pc:docMk/>
      </pc:docMkLst>
      <pc:sldChg chg="modSp mod">
        <pc:chgData name="pantelis balaouras" userId="25e8755020fc1734" providerId="LiveId" clId="{28FFEC5E-E816-4FB3-BE6E-E8E2079F6E09}" dt="2024-04-29T16:36:55.061" v="0" actId="20577"/>
        <pc:sldMkLst>
          <pc:docMk/>
          <pc:sldMk cId="2033093179" sldId="420"/>
        </pc:sldMkLst>
        <pc:spChg chg="mod">
          <ac:chgData name="pantelis balaouras" userId="25e8755020fc1734" providerId="LiveId" clId="{28FFEC5E-E816-4FB3-BE6E-E8E2079F6E09}" dt="2024-04-29T16:36:55.061" v="0" actId="20577"/>
          <ac:spMkLst>
            <pc:docMk/>
            <pc:sldMk cId="2033093179" sldId="420"/>
            <ac:spMk id="5" creationId="{F56DC747-739E-5A0C-94B8-E8F8E974AC8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8/5/2024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3-6-9-12.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121242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c319d6604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2c319d66040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g2c319d66040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c319d66040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c319d66040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c319d66040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c319d66040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2c319d66040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2c319d66040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c319d66040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2c319d66040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2c319d66040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c319d66040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2c319d66040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2c319d66040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c319d66040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2c319d66040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g2c319d66040_0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c319d66040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2c319d66040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g2c319d66040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319d66040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c319d66040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g2c319d66040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chemeClr val="hlink"/>
                </a:solidFill>
                <a:hlinkClick r:id="rId3"/>
              </a:rPr>
              <a:t>https://www.3-6-9-12.org/</a:t>
            </a:r>
            <a:r>
              <a:rPr lang="en-US" sz="1200" dirty="0"/>
              <a:t> </a:t>
            </a:r>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175252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c2e018f572_0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2c2e018f572_0_3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g2c2e018f572_0_3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c319d66040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2c319d66040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g2c319d66040_0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c319d66040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2c319d66040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g2c319d66040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c319d66040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2c319d66040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g2c319d66040_0_1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c319d66040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2c319d66040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g2c319d66040_0_1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c319d66040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2c319d66040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2c319d66040_0_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c319d66040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2c319d66040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g2c319d66040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4084725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97725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38286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1941934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319d6604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c319d6604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2c319d6604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descr="Blue text on a black background&#10;&#10;Description automatically generated">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446746"/>
            <a:ext cx="1843259" cy="411254"/>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1C64525D-B8CE-6572-E8A4-458CB9AD521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EDD59B1A-2A54-1204-19F3-2F962558168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883C3956-61FA-889B-7643-4B8AC324F0C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5.2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addictions and substance use </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5</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addictions and substance use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5</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addictions and substance use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g2c2e018f572_0_251"/>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142" name="Google Shape;142;g2c2e018f572_0_251"/>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1035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8/5/2024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 id="2147483667"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YxDX7kBk1Q8"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youtube.com/@kwit-stopsmoking" TargetMode="External"/><Relationship Id="rId5" Type="http://schemas.openxmlformats.org/officeDocument/2006/relationships/hyperlink" Target="https://www.youtube.com/watch?v=YxDX7kBk1Q8" TargetMode="Externa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YxDX7kBk1Q8"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hyperlink" Target="http://www.youtube.com/watch?v=fGTl0c_PcL8" TargetMode="External"/><Relationship Id="rId4" Type="http://schemas.openxmlformats.org/officeDocument/2006/relationships/hyperlink" Target="https://www.youtube.com/@kwit-stopsmok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CsNCjDg44hw&amp;list=PLi602HCog10y_Uri7SSeRx_NKgw0xfE5B&amp;index=2"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1.jpg"/><Relationship Id="rId5" Type="http://schemas.openxmlformats.org/officeDocument/2006/relationships/hyperlink" Target="http://www.youtube.com/watch?v=CsNCjDg44hw" TargetMode="External"/><Relationship Id="rId4" Type="http://schemas.openxmlformats.org/officeDocument/2006/relationships/hyperlink" Target="https://www.youtube.com/@kwit-stopsmoki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PIdEJmPYI8&amp;list=PLi602HCog10y_Uri7SSeRx_NKgw0xfE5B&amp;index=3"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hyperlink" Target="http://www.youtube.com/watch?v=tPIdEJmPYI8" TargetMode="External"/><Relationship Id="rId4" Type="http://schemas.openxmlformats.org/officeDocument/2006/relationships/hyperlink" Target="https://www.youtube.com/@kwit-stopsmok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0vZVNE0PPyo&amp;list=PLi602HCog10y_Uri7SSeRx_NKgw0xfE5B&amp;index=4"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hyperlink" Target="http://www.youtube.com/watch?v=0vZVNE0PPyo" TargetMode="External"/><Relationship Id="rId4" Type="http://schemas.openxmlformats.org/officeDocument/2006/relationships/hyperlink" Target="https://www.youtube.com/@kwit-stopsmok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5nBm0_sIgAM&amp;list=PLi602HCog10y_Uri7SSeRx_NKgw0xfE5B&amp;index=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4.jpg"/><Relationship Id="rId5" Type="http://schemas.openxmlformats.org/officeDocument/2006/relationships/hyperlink" Target="http://www.youtube.com/watch?v=5nBm0_sIgAM" TargetMode="External"/><Relationship Id="rId4" Type="http://schemas.openxmlformats.org/officeDocument/2006/relationships/hyperlink" Target="https://www.youtube.com/@kwit-stopsmok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5nBm0_sIgAM&amp;list=PLi602HCog10y_Uri7SSeRx_NKgw0xfE5B&amp;index=5"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5.jpg"/><Relationship Id="rId5" Type="http://schemas.openxmlformats.org/officeDocument/2006/relationships/hyperlink" Target="http://www.youtube.com/watch?v=cr1cL8jHXas" TargetMode="External"/><Relationship Id="rId4" Type="http://schemas.openxmlformats.org/officeDocument/2006/relationships/hyperlink" Target="https://www.youtube.com/@kwit-stopsmok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apps.apple.com/fr/app/website-app-blocker-freedom/id1269788228" TargetMode="External"/><Relationship Id="rId13" Type="http://schemas.openxmlformats.org/officeDocument/2006/relationships/hyperlink" Target="https://play.google.com/store/apps/details?id=io.familytime.dashboard&amp;hl=fr&amp;gl=US" TargetMode="External"/><Relationship Id="rId3" Type="http://schemas.openxmlformats.org/officeDocument/2006/relationships/hyperlink" Target="https://play.google.com/store/apps/details?id=fr.spacetime.client.app" TargetMode="External"/><Relationship Id="rId7" Type="http://schemas.openxmlformats.org/officeDocument/2006/relationships/hyperlink" Target="https://play.google.com/store/apps/details?id=to.freedom.android2&amp;hl=fr&amp;gl=US" TargetMode="External"/><Relationship Id="rId12" Type="http://schemas.openxmlformats.org/officeDocument/2006/relationships/hyperlink" Target="https://apps.apple.com/us/app/parental-control-app-kidslox/id914825567"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apps.apple.com/fr/app/forest-restez-concentr%C3%A9/id866450515" TargetMode="External"/><Relationship Id="rId11" Type="http://schemas.openxmlformats.org/officeDocument/2006/relationships/hyperlink" Target="https://play.google.com/store/apps/details?id=com.kidslox.app" TargetMode="External"/><Relationship Id="rId5" Type="http://schemas.openxmlformats.org/officeDocument/2006/relationships/hyperlink" Target="https://play.google.com/store/apps/details?id=cc.forestapp&amp;hl=fr&amp;gl=US" TargetMode="External"/><Relationship Id="rId15" Type="http://schemas.openxmlformats.org/officeDocument/2006/relationships/hyperlink" Target="https://moment-track-how-much-you-and-your-family-use-your-phone.appstor.io/" TargetMode="External"/><Relationship Id="rId10" Type="http://schemas.openxmlformats.org/officeDocument/2006/relationships/hyperlink" Target="https://apps.apple.com/fr/app/google-family-link/id1150085200" TargetMode="External"/><Relationship Id="rId4" Type="http://schemas.openxmlformats.org/officeDocument/2006/relationships/hyperlink" Target="https://play.google.com/store/apps/details?id=com.zerodesktop.appdetox.qualitytime&amp;hl=fr&amp;gl=US" TargetMode="External"/><Relationship Id="rId9" Type="http://schemas.openxmlformats.org/officeDocument/2006/relationships/hyperlink" Target="https://play.google.com/store/apps/details?id=com.google.android.apps.kids.familylink&amp;referrer=utm_source%3Dfamilylink%26utm_medium%3Dwebsite%26utm_campaign%3Dhome_footer" TargetMode="External"/><Relationship Id="rId14" Type="http://schemas.openxmlformats.org/officeDocument/2006/relationships/hyperlink" Target="https://apps.apple.com/fr/app/contr%C3%B4le-parental-familytime/id981066103"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eg"/><Relationship Id="rId18" Type="http://schemas.openxmlformats.org/officeDocument/2006/relationships/hyperlink" Target="http://www.amsed.fr/" TargetMode="External"/><Relationship Id="rId3" Type="http://schemas.openxmlformats.org/officeDocument/2006/relationships/image" Target="../media/image10.jpeg"/><Relationship Id="rId21" Type="http://schemas.openxmlformats.org/officeDocument/2006/relationships/image" Target="../media/image19.jpg"/><Relationship Id="rId7" Type="http://schemas.openxmlformats.org/officeDocument/2006/relationships/image" Target="../media/image12.jpe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eg"/><Relationship Id="rId14" Type="http://schemas.openxmlformats.org/officeDocument/2006/relationships/hyperlink" Target="https://www.oxfamitalia.org/" TargetMode="External"/><Relationship Id="rId22"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GuFJXdYY0NQ"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hyperlink" Target="https://freedom.to/"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hyperlink" Target="https://play.google.com/store/apps/developer?id=Eighty+Percent+Solutions+Corporati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8JbaJGbCOo&amp;list=PLX-gWkCA0IP5AIu_sIV2SUeNNRRDjOJaw&amp;index=8"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8.jpg"/><Relationship Id="rId5" Type="http://schemas.openxmlformats.org/officeDocument/2006/relationships/hyperlink" Target="http://www.youtube.com/watch?v=-8JbaJGbCOo" TargetMode="External"/><Relationship Id="rId4" Type="http://schemas.openxmlformats.org/officeDocument/2006/relationships/hyperlink" Target="https://freedom.t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8JbaJGbCOo&amp;list=PLX-gWkCA0IP5AIu_sIV2SUeNNRRDjOJaw&amp;index=8"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9.jpg"/><Relationship Id="rId5" Type="http://schemas.openxmlformats.org/officeDocument/2006/relationships/hyperlink" Target="http://www.youtube.com/watch?v=RntR7pIG1Eo" TargetMode="External"/><Relationship Id="rId4" Type="http://schemas.openxmlformats.org/officeDocument/2006/relationships/hyperlink" Target="https://freedom.to/"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08cJZeQOBXQ"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0.jpg"/><Relationship Id="rId5" Type="http://schemas.openxmlformats.org/officeDocument/2006/relationships/hyperlink" Target="http://www.youtube.com/watch?v=08cJZeQOBXQ" TargetMode="External"/><Relationship Id="rId4" Type="http://schemas.openxmlformats.org/officeDocument/2006/relationships/hyperlink" Target="https://freedom.to/"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aMOfbWFW6Y"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1.jpg"/><Relationship Id="rId5" Type="http://schemas.openxmlformats.org/officeDocument/2006/relationships/hyperlink" Target="http://www.youtube.com/watch?v=-aMOfbWFW6Y" TargetMode="External"/><Relationship Id="rId4" Type="http://schemas.openxmlformats.org/officeDocument/2006/relationships/hyperlink" Target="https://freedom.to/"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kjRE_EKmI34"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2.jpg"/><Relationship Id="rId5" Type="http://schemas.openxmlformats.org/officeDocument/2006/relationships/hyperlink" Target="http://www.youtube.com/watch?v=kjRE_EKmI34" TargetMode="External"/><Relationship Id="rId4" Type="http://schemas.openxmlformats.org/officeDocument/2006/relationships/hyperlink" Target="https://freedom.to/"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8.xml"/><Relationship Id="rId5" Type="http://schemas.openxmlformats.org/officeDocument/2006/relationships/slide" Target="slide8.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hyperlink" Target="https://fr.freepik.com/vecteurs-libre/illustration-vectorielle-developpement-social-concept-abstrait-enfants-apprennent-competences-sociales-impact-positif-communication-reussie-reussite-professionnelle-metaphore-abstraite-education_11663914.htm#fromView=search&amp;page=1&amp;position=1&amp;uuid=b362f97a-24e5-444e-84d9-36ca13ac6af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freepik.com/" TargetMode="External"/><Relationship Id="rId5" Type="http://schemas.openxmlformats.org/officeDocument/2006/relationships/hyperlink" Target="https://pixabay.com/service/license/" TargetMode="External"/><Relationship Id="rId4" Type="http://schemas.openxmlformats.org/officeDocument/2006/relationships/hyperlink" Target="https://pixabay.com/illustrations/center-centered-gears-visor-target-2064908/"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play.google.com/store/apps/details?id=com.EAGINsoftware.dejaloYa&amp;hl=fr&amp;gl=US" TargetMode="External"/><Relationship Id="rId13" Type="http://schemas.openxmlformats.org/officeDocument/2006/relationships/hyperlink" Target="https://apps.apple.com/fr/app/stop-tabac/id532494130" TargetMode="External"/><Relationship Id="rId3" Type="http://schemas.openxmlformats.org/officeDocument/2006/relationships/image" Target="../media/image24.jpg"/><Relationship Id="rId7" Type="http://schemas.openxmlformats.org/officeDocument/2006/relationships/hyperlink" Target="https://apps.apple.com/fr/app/smoke-free-arr%C3%AAter-de-fumer/id577767592" TargetMode="External"/><Relationship Id="rId12" Type="http://schemas.openxmlformats.org/officeDocument/2006/relationships/hyperlink" Target="https://apps.apple.com/fr/app/smokerstop/id980579043" TargetMode="External"/><Relationship Id="rId17"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2" Type="http://schemas.openxmlformats.org/officeDocument/2006/relationships/notesSlide" Target="../notesSlides/notesSlide7.xml"/><Relationship Id="rId16" Type="http://schemas.openxmlformats.org/officeDocument/2006/relationships/hyperlink" Target="https://fr.freepik.com/vecteurs-libre/test-optimisation-applications-concepteur-ux-developpeur-interface-smartphone-personnage-dessin-anime-feminin-programmation-illustration-concept-application-telephone-mobile_11668376.htm#fromView=search&amp;page=1&amp;position=8&amp;uuid=3d45f8fb-b16d-4536-932b-27967e05e2d9" TargetMode="External"/><Relationship Id="rId1" Type="http://schemas.openxmlformats.org/officeDocument/2006/relationships/slideLayout" Target="../slideLayouts/slideLayout7.xml"/><Relationship Id="rId6" Type="http://schemas.openxmlformats.org/officeDocument/2006/relationships/hyperlink" Target="https://play.google.com/store/apps/details?id=com.portablepixels.smokefree&amp;hl=fr&amp;gl=US" TargetMode="External"/><Relationship Id="rId11" Type="http://schemas.openxmlformats.org/officeDocument/2006/relationships/hyperlink" Target="https://apps.apple.com/us/app/myquit/id1116910737" TargetMode="External"/><Relationship Id="rId5" Type="http://schemas.openxmlformats.org/officeDocument/2006/relationships/hyperlink" Target="https://apps.apple.com/fr/app/arr%C3%AAter-de-fumer-kwit/id525441365" TargetMode="External"/><Relationship Id="rId15" Type="http://schemas.openxmlformats.org/officeDocument/2006/relationships/hyperlink" Target="https://apps.apple.com/fr/app/tabac-info-service-lappli/id1138311639" TargetMode="External"/><Relationship Id="rId10" Type="http://schemas.openxmlformats.org/officeDocument/2006/relationships/hyperlink" Target="https://play.google.com/store/apps/details?id=de.nichtraucherin30tagen.android&amp;hl=en_US" TargetMode="External"/><Relationship Id="rId4" Type="http://schemas.openxmlformats.org/officeDocument/2006/relationships/hyperlink" Target="https://play.google.com/store/apps/details?id=fr.kwit.android" TargetMode="External"/><Relationship Id="rId9" Type="http://schemas.openxmlformats.org/officeDocument/2006/relationships/hyperlink" Target="https://apps.apple.com/fr/app/quitnow/id483994930" TargetMode="External"/><Relationship Id="rId14" Type="http://schemas.openxmlformats.org/officeDocument/2006/relationships/hyperlink" Target="https://play.google.com/store/apps/details?id=fr.cnamts.tis&amp;hl=f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hs0du77wCJY"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youtube.com/@kwit-stopsmoking" TargetMode="External"/><Relationship Id="rId5" Type="http://schemas.openxmlformats.org/officeDocument/2006/relationships/hyperlink" Target="https://youtu.be/hs0du77wCJY" TargetMode="Externa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apps.apple.com/us/app/quit-smoking-for-good-kwit/id525441365" TargetMode="External"/><Relationship Id="rId4" Type="http://schemas.openxmlformats.org/officeDocument/2006/relationships/hyperlink" Target="https://kwit.app/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Module 5  - Experiential Training </a:t>
            </a:r>
            <a:r>
              <a:rPr lang="en-US" sz="3400" b="1" dirty="0">
                <a:solidFill>
                  <a:srgbClr val="C00000"/>
                </a:solidFill>
                <a:effectLst/>
                <a:latin typeface="+mj-lt"/>
              </a:rPr>
              <a:t>session</a:t>
            </a:r>
            <a:r>
              <a:rPr lang="en-US" sz="2400" b="1" kern="1200" dirty="0">
                <a:solidFill>
                  <a:srgbClr val="C00000"/>
                </a:solidFill>
                <a:effectLst/>
                <a:latin typeface="+mj-lt"/>
                <a:ea typeface="+mj-ea"/>
                <a:cs typeface="+mj-cs"/>
              </a:rPr>
              <a:t> (5.2)</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4000" b="1" kern="1200" dirty="0">
                <a:solidFill>
                  <a:schemeClr val="tx1"/>
                </a:solidFill>
                <a:effectLst/>
                <a:latin typeface="+mj-lt"/>
                <a:ea typeface="+mj-ea"/>
                <a:cs typeface="+mj-cs"/>
              </a:rPr>
              <a:t>Health apps for addictions and substance use</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5</a:t>
            </a:r>
            <a:endParaRPr lang="el-GR" sz="2400" b="1" dirty="0">
              <a:effectLst>
                <a:outerShdw blurRad="38100" dist="38100" dir="2700000" algn="tl">
                  <a:srgbClr val="000000">
                    <a:alpha val="43137"/>
                  </a:srgbClr>
                </a:outerShdw>
              </a:effectLst>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6</a:t>
            </a:r>
            <a:endParaRPr lang="el-GR" sz="2400" dirty="0">
              <a:solidFill>
                <a:schemeClr val="bg1">
                  <a:lumMod val="95000"/>
                </a:schemeClr>
              </a:solidFill>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8"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2" name="Τίτλος 1">
            <a:extLst>
              <a:ext uri="{FF2B5EF4-FFF2-40B4-BE49-F238E27FC236}">
                <a16:creationId xmlns:a16="http://schemas.microsoft.com/office/drawing/2014/main" id="{345BDCFC-FBC4-EC98-0E95-CCAF3AA9AE3D}"/>
              </a:ext>
            </a:extLst>
          </p:cNvPr>
          <p:cNvSpPr>
            <a:spLocks noGrp="1"/>
          </p:cNvSpPr>
          <p:nvPr>
            <p:ph type="title"/>
          </p:nvPr>
        </p:nvSpPr>
        <p:spPr/>
        <p:txBody>
          <a:bodyPr/>
          <a:lstStyle/>
          <a:p>
            <a:r>
              <a:rPr lang="en-US" sz="2800" b="1" dirty="0" err="1">
                <a:solidFill>
                  <a:srgbClr val="203864"/>
                </a:solidFill>
              </a:rPr>
              <a:t>Kwit</a:t>
            </a:r>
            <a:r>
              <a:rPr lang="en-US" sz="2800" b="1" dirty="0">
                <a:solidFill>
                  <a:srgbClr val="203864"/>
                </a:solidFill>
              </a:rPr>
              <a:t> mobile app (2)</a:t>
            </a:r>
            <a:endParaRPr lang="el-GR" dirty="0"/>
          </a:p>
        </p:txBody>
      </p:sp>
      <p:sp>
        <p:nvSpPr>
          <p:cNvPr id="320" name="Google Shape;320;g2c319d66040_0_10"/>
          <p:cNvSpPr txBox="1">
            <a:spLocks noGrp="1"/>
          </p:cNvSpPr>
          <p:nvPr>
            <p:ph idx="1"/>
          </p:nvPr>
        </p:nvSpPr>
        <p:spPr>
          <a:xfrm>
            <a:off x="557999" y="1992023"/>
            <a:ext cx="2862933"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000000"/>
                </a:solidFill>
                <a:latin typeface="Arial"/>
                <a:ea typeface="Arial"/>
                <a:cs typeface="Arial"/>
                <a:sym typeface="Arial"/>
              </a:rPr>
              <a:t>Get started: Open </a:t>
            </a:r>
            <a:r>
              <a:rPr lang="en-US" sz="2000" b="1" dirty="0" err="1">
                <a:solidFill>
                  <a:srgbClr val="000000"/>
                </a:solidFill>
                <a:latin typeface="Arial"/>
                <a:ea typeface="Arial"/>
                <a:cs typeface="Arial"/>
                <a:sym typeface="Arial"/>
              </a:rPr>
              <a:t>Kwit</a:t>
            </a:r>
            <a:r>
              <a:rPr lang="en-US" sz="2000" b="1" dirty="0">
                <a:solidFill>
                  <a:srgbClr val="000000"/>
                </a:solidFill>
                <a:latin typeface="Arial"/>
                <a:ea typeface="Arial"/>
                <a:cs typeface="Arial"/>
                <a:sym typeface="Arial"/>
              </a:rPr>
              <a:t> App and read introductory information</a:t>
            </a:r>
            <a:endParaRPr sz="2000" b="1" dirty="0">
              <a:solidFill>
                <a:srgbClr val="000000"/>
              </a:solidFill>
              <a:latin typeface="Arial"/>
              <a:ea typeface="Arial"/>
              <a:cs typeface="Arial"/>
              <a:sym typeface="Arial"/>
            </a:endParaRPr>
          </a:p>
        </p:txBody>
      </p:sp>
      <p:sp>
        <p:nvSpPr>
          <p:cNvPr id="321" name="Google Shape;321;g2c319d66040_0_10"/>
          <p:cNvSpPr txBox="1"/>
          <p:nvPr/>
        </p:nvSpPr>
        <p:spPr>
          <a:xfrm>
            <a:off x="1174338" y="4114111"/>
            <a:ext cx="2158500" cy="923289"/>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rPr>
              <a:t>1) First Screen, </a:t>
            </a:r>
            <a:r>
              <a:rPr lang="en-US" sz="1800" dirty="0">
                <a:solidFill>
                  <a:srgbClr val="000000"/>
                </a:solidFill>
              </a:rPr>
              <a:t>when you open the app. Select „Get started“.</a:t>
            </a:r>
            <a:endParaRPr dirty="0"/>
          </a:p>
        </p:txBody>
      </p:sp>
      <p:sp>
        <p:nvSpPr>
          <p:cNvPr id="322" name="Google Shape;322;g2c319d66040_0_10"/>
          <p:cNvSpPr txBox="1"/>
          <p:nvPr/>
        </p:nvSpPr>
        <p:spPr>
          <a:xfrm>
            <a:off x="7070838" y="1685096"/>
            <a:ext cx="1689321" cy="4247276"/>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2) Second Screen: </a:t>
            </a:r>
            <a:r>
              <a:rPr lang="en-US" sz="1800" dirty="0">
                <a:solidFill>
                  <a:srgbClr val="000000"/>
                </a:solidFill>
                <a:latin typeface="Calibri"/>
                <a:ea typeface="Calibri"/>
                <a:cs typeface="Calibri"/>
                <a:sym typeface="Calibri"/>
              </a:rPr>
              <a:t>The following screens will introduce the app. </a:t>
            </a:r>
            <a:r>
              <a:rPr lang="en-US" sz="1800" dirty="0">
                <a:latin typeface="Calibri"/>
                <a:ea typeface="Calibri"/>
                <a:cs typeface="Calibri"/>
                <a:sym typeface="Calibri"/>
              </a:rPr>
              <a:t>You will complete introductory questions to personalize your experience then be </a:t>
            </a:r>
            <a:r>
              <a:rPr lang="en-US" sz="1800" dirty="0" err="1">
                <a:latin typeface="Calibri"/>
                <a:ea typeface="Calibri"/>
                <a:cs typeface="Calibri"/>
                <a:sym typeface="Calibri"/>
              </a:rPr>
              <a:t>be</a:t>
            </a:r>
            <a:r>
              <a:rPr lang="en-US" sz="1800" dirty="0">
                <a:latin typeface="Calibri"/>
                <a:ea typeface="Calibri"/>
                <a:cs typeface="Calibri"/>
                <a:sym typeface="Calibri"/>
              </a:rPr>
              <a:t> invited to create an account.</a:t>
            </a:r>
            <a:endParaRPr dirty="0"/>
          </a:p>
        </p:txBody>
      </p:sp>
      <p:pic>
        <p:nvPicPr>
          <p:cNvPr id="323" name="Google Shape;323;g2c319d66040_0_10"/>
          <p:cNvPicPr preferRelativeResize="0"/>
          <p:nvPr/>
        </p:nvPicPr>
        <p:blipFill>
          <a:blip r:embed="rId3">
            <a:alphaModFix/>
          </a:blip>
          <a:stretch>
            <a:fillRect/>
          </a:stretch>
        </p:blipFill>
        <p:spPr>
          <a:xfrm>
            <a:off x="8907332" y="408791"/>
            <a:ext cx="3077971" cy="6320959"/>
          </a:xfrm>
          <a:prstGeom prst="rect">
            <a:avLst/>
          </a:prstGeom>
          <a:ln>
            <a:noFill/>
          </a:ln>
          <a:effectLst>
            <a:outerShdw blurRad="190500" algn="tl" rotWithShape="0">
              <a:srgbClr val="000000">
                <a:alpha val="70000"/>
              </a:srgbClr>
            </a:outerShdw>
          </a:effectLst>
        </p:spPr>
      </p:pic>
      <p:pic>
        <p:nvPicPr>
          <p:cNvPr id="324" name="Google Shape;324;g2c319d66040_0_10"/>
          <p:cNvPicPr preferRelativeResize="0"/>
          <p:nvPr/>
        </p:nvPicPr>
        <p:blipFill>
          <a:blip r:embed="rId4">
            <a:alphaModFix/>
          </a:blip>
          <a:stretch>
            <a:fillRect/>
          </a:stretch>
        </p:blipFill>
        <p:spPr>
          <a:xfrm>
            <a:off x="3611474" y="501966"/>
            <a:ext cx="3268821" cy="61346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c319d66040_0_21"/>
          <p:cNvSpPr txBox="1"/>
          <p:nvPr/>
        </p:nvSpPr>
        <p:spPr>
          <a:xfrm>
            <a:off x="269200" y="697675"/>
            <a:ext cx="8811600" cy="7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dirty="0">
              <a:solidFill>
                <a:srgbClr val="203864"/>
              </a:solidFill>
            </a:endParaRPr>
          </a:p>
        </p:txBody>
      </p:sp>
      <p:sp>
        <p:nvSpPr>
          <p:cNvPr id="2" name="Τίτλος 1">
            <a:extLst>
              <a:ext uri="{FF2B5EF4-FFF2-40B4-BE49-F238E27FC236}">
                <a16:creationId xmlns:a16="http://schemas.microsoft.com/office/drawing/2014/main" id="{6F241234-37FE-8776-6B32-5073728EBBAF}"/>
              </a:ext>
            </a:extLst>
          </p:cNvPr>
          <p:cNvSpPr>
            <a:spLocks noGrp="1"/>
          </p:cNvSpPr>
          <p:nvPr>
            <p:ph type="title"/>
          </p:nvPr>
        </p:nvSpPr>
        <p:spPr/>
        <p:txBody>
          <a:bodyPr>
            <a:normAutofit/>
          </a:bodyPr>
          <a:lstStyle/>
          <a:p>
            <a:r>
              <a:rPr lang="en-US" sz="2800" b="1" dirty="0" err="1">
                <a:solidFill>
                  <a:srgbClr val="203864"/>
                </a:solidFill>
              </a:rPr>
              <a:t>Kwit</a:t>
            </a:r>
            <a:r>
              <a:rPr lang="en-US" sz="2800" b="1" dirty="0">
                <a:solidFill>
                  <a:srgbClr val="203864"/>
                </a:solidFill>
              </a:rPr>
              <a:t> mobile app (3)</a:t>
            </a:r>
            <a:endParaRPr lang="el-GR" dirty="0"/>
          </a:p>
        </p:txBody>
      </p:sp>
      <p:sp>
        <p:nvSpPr>
          <p:cNvPr id="331" name="Google Shape;331;g2c319d66040_0_2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a:solidFill>
                  <a:srgbClr val="000000"/>
                </a:solidFill>
                <a:latin typeface="Arial"/>
                <a:ea typeface="Arial"/>
                <a:cs typeface="Arial"/>
                <a:sym typeface="Arial"/>
              </a:rPr>
              <a:t>Get started</a:t>
            </a:r>
            <a:endParaRPr sz="2000" b="1">
              <a:solidFill>
                <a:srgbClr val="000000"/>
              </a:solidFill>
              <a:latin typeface="Arial"/>
              <a:ea typeface="Arial"/>
              <a:cs typeface="Arial"/>
              <a:sym typeface="Arial"/>
            </a:endParaRPr>
          </a:p>
        </p:txBody>
      </p:sp>
      <p:pic>
        <p:nvPicPr>
          <p:cNvPr id="332" name="Google Shape;332;g2c319d66040_0_21" descr="Kwit is one of the leading smoking cessation mobile apps.📱 It relies on evidence-based smoking cessation scientific methods and helps you on a daily basis with positivity and kindness.😌&#10;https://kwit.app/en&#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kwitfr&#10; 👉Instagram -https://www.instagram.com/kwitapp/&#10; 👉Twitter - https://twitter.com/kwitapp&#10; 👉Tiktok - https://www.tiktok.com/@kwitapp&#10;      &#10; &#10;With kindness💚&#10;&#10;Credits: &#10;&#10;﻿Song: Jarico - Island (Vlog No Copyright Music)&#10;Music promoted by Vlog No Copyright Music.&#10;Video Link: https://youtu.be/gZlDn4EmTvo&#10;&#10;#QuitSmoking#KwitApp#NoSmoking#QuitTabac#Arrêterdefumer" title="Kwit's Dashboard Tutorial - Quit smoking for good now!">
            <a:hlinkClick r:id="rId3"/>
          </p:cNvPr>
          <p:cNvPicPr preferRelativeResize="0"/>
          <p:nvPr/>
        </p:nvPicPr>
        <p:blipFill>
          <a:blip r:embed="rId4">
            <a:alphaModFix/>
          </a:blip>
          <a:stretch>
            <a:fillRect/>
          </a:stretch>
        </p:blipFill>
        <p:spPr>
          <a:xfrm>
            <a:off x="3177491" y="1900454"/>
            <a:ext cx="7545800" cy="4244525"/>
          </a:xfrm>
          <a:prstGeom prst="rect">
            <a:avLst/>
          </a:prstGeom>
          <a:noFill/>
          <a:ln>
            <a:noFill/>
          </a:ln>
          <a:effectLst>
            <a:outerShdw blurRad="100013" dist="66675" dir="6840000" algn="bl" rotWithShape="0">
              <a:srgbClr val="000000">
                <a:alpha val="52999"/>
              </a:srgbClr>
            </a:outerShdw>
          </a:effectLst>
        </p:spPr>
      </p:pic>
      <p:sp>
        <p:nvSpPr>
          <p:cNvPr id="333" name="Google Shape;333;g2c319d66040_0_21"/>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5"/>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6"/>
              </a:rPr>
              <a:t>Kwit - Stop smoking </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0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2" name="Τίτλος 1">
            <a:extLst>
              <a:ext uri="{FF2B5EF4-FFF2-40B4-BE49-F238E27FC236}">
                <a16:creationId xmlns:a16="http://schemas.microsoft.com/office/drawing/2014/main" id="{982A6ED3-9586-ECD0-6217-5640414A0A79}"/>
              </a:ext>
            </a:extLst>
          </p:cNvPr>
          <p:cNvSpPr>
            <a:spLocks noGrp="1"/>
          </p:cNvSpPr>
          <p:nvPr>
            <p:ph type="title"/>
          </p:nvPr>
        </p:nvSpPr>
        <p:spPr/>
        <p:txBody>
          <a:bodyPr/>
          <a:lstStyle/>
          <a:p>
            <a:r>
              <a:rPr lang="en-US" sz="2800" b="1" dirty="0" err="1">
                <a:solidFill>
                  <a:srgbClr val="203864"/>
                </a:solidFill>
              </a:rPr>
              <a:t>Kwit</a:t>
            </a:r>
            <a:r>
              <a:rPr lang="en-US" sz="2800" b="1" dirty="0">
                <a:solidFill>
                  <a:srgbClr val="203864"/>
                </a:solidFill>
              </a:rPr>
              <a:t> mobile app (4)</a:t>
            </a:r>
            <a:endParaRPr lang="el-GR" dirty="0"/>
          </a:p>
        </p:txBody>
      </p:sp>
      <p:sp>
        <p:nvSpPr>
          <p:cNvPr id="340" name="Google Shape;340;g2c319d66040_0_38"/>
          <p:cNvSpPr txBox="1">
            <a:spLocks noGrp="1"/>
          </p:cNvSpPr>
          <p:nvPr>
            <p:ph idx="1"/>
          </p:nvPr>
        </p:nvSpPr>
        <p:spPr>
          <a:xfrm>
            <a:off x="557998" y="1799999"/>
            <a:ext cx="6574321"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000000"/>
                </a:solidFill>
                <a:latin typeface="Arial"/>
                <a:ea typeface="Arial"/>
                <a:cs typeface="Arial"/>
                <a:sym typeface="Arial"/>
              </a:rPr>
              <a:t>How to manage your daily emotions with </a:t>
            </a:r>
            <a:r>
              <a:rPr lang="en-US" sz="2000" b="1" dirty="0" err="1">
                <a:solidFill>
                  <a:srgbClr val="000000"/>
                </a:solidFill>
                <a:latin typeface="Arial"/>
                <a:ea typeface="Arial"/>
                <a:cs typeface="Arial"/>
                <a:sym typeface="Arial"/>
              </a:rPr>
              <a:t>Kwit</a:t>
            </a:r>
            <a:r>
              <a:rPr lang="en-US" sz="2000" b="1" dirty="0">
                <a:solidFill>
                  <a:srgbClr val="000000"/>
                </a:solidFill>
                <a:latin typeface="Arial"/>
                <a:ea typeface="Arial"/>
                <a:cs typeface="Arial"/>
                <a:sym typeface="Arial"/>
              </a:rPr>
              <a:t> ?</a:t>
            </a:r>
            <a:endParaRPr sz="2000" b="1" dirty="0">
              <a:solidFill>
                <a:srgbClr val="000000"/>
              </a:solidFill>
              <a:latin typeface="Arial"/>
              <a:ea typeface="Arial"/>
              <a:cs typeface="Arial"/>
              <a:sym typeface="Arial"/>
            </a:endParaRPr>
          </a:p>
        </p:txBody>
      </p:sp>
      <p:sp>
        <p:nvSpPr>
          <p:cNvPr id="341" name="Google Shape;341;g2c319d66040_0_38"/>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4"/>
              </a:rPr>
              <a:t>Kwit - Stop smoking </a:t>
            </a:r>
            <a:endParaRPr sz="1200">
              <a:solidFill>
                <a:schemeClr val="dk1"/>
              </a:solidFill>
              <a:latin typeface="Calibri"/>
              <a:ea typeface="Calibri"/>
              <a:cs typeface="Calibri"/>
              <a:sym typeface="Calibri"/>
            </a:endParaRPr>
          </a:p>
        </p:txBody>
      </p:sp>
      <p:pic>
        <p:nvPicPr>
          <p:cNvPr id="342" name="Google Shape;342;g2c319d66040_0_38" descr="Feeling sad, angry, happy or indifferent? Check-in your daily emotions in our Kwit app and keep track of your mental health. 💚&#10;&#10;Kwit is one of the leading smoking cessation mobile apps.📱 It relies on evidence-based smoking cessation scientific methods and helps you on a daily basis with positivity and kindness. 😌&#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 &#10;With kindness💚&#10;&#10;Credits: &#10;Music offered by La Musique Libre :&#10;Markvard - Dawn : https://youtu.be/fPkSP9XvcUs&#10;Markvard : https://soundcloud.com/markvard&#10;&#10;#QuitSmoking#KwitApp#NoSmoking#QuitTabac#Arrêterdefumer" title="Manage your daily emotions with the Kwit's Daily Check-In - Tutorial">
            <a:hlinkClick r:id="rId5"/>
          </p:cNvPr>
          <p:cNvPicPr preferRelativeResize="0"/>
          <p:nvPr/>
        </p:nvPicPr>
        <p:blipFill>
          <a:blip r:embed="rId6">
            <a:alphaModFix/>
          </a:blip>
          <a:stretch>
            <a:fillRect/>
          </a:stretch>
        </p:blipFill>
        <p:spPr>
          <a:xfrm>
            <a:off x="1989406" y="2624976"/>
            <a:ext cx="7184025" cy="4041000"/>
          </a:xfrm>
          <a:prstGeom prst="rect">
            <a:avLst/>
          </a:prstGeom>
          <a:noFill/>
          <a:ln>
            <a:noFill/>
          </a:ln>
          <a:effectLst>
            <a:outerShdw blurRad="114300" dist="57150" dir="732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2" name="Τίτλος 1">
            <a:extLst>
              <a:ext uri="{FF2B5EF4-FFF2-40B4-BE49-F238E27FC236}">
                <a16:creationId xmlns:a16="http://schemas.microsoft.com/office/drawing/2014/main" id="{89320CC7-EBE8-DDD2-33BE-2AD1C7B908F3}"/>
              </a:ext>
            </a:extLst>
          </p:cNvPr>
          <p:cNvSpPr>
            <a:spLocks noGrp="1"/>
          </p:cNvSpPr>
          <p:nvPr>
            <p:ph type="title"/>
          </p:nvPr>
        </p:nvSpPr>
        <p:spPr/>
        <p:txBody>
          <a:bodyPr/>
          <a:lstStyle/>
          <a:p>
            <a:r>
              <a:rPr lang="en-US" sz="2800" b="1" dirty="0" err="1">
                <a:solidFill>
                  <a:srgbClr val="203864"/>
                </a:solidFill>
              </a:rPr>
              <a:t>Kwit</a:t>
            </a:r>
            <a:r>
              <a:rPr lang="en-US" sz="2800" b="1" dirty="0">
                <a:solidFill>
                  <a:srgbClr val="203864"/>
                </a:solidFill>
              </a:rPr>
              <a:t> mobile app (5)</a:t>
            </a:r>
            <a:endParaRPr lang="el-GR" dirty="0"/>
          </a:p>
        </p:txBody>
      </p:sp>
      <p:sp>
        <p:nvSpPr>
          <p:cNvPr id="349" name="Google Shape;349;g2c319d66040_0_4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0F0F0F"/>
                </a:solidFill>
                <a:highlight>
                  <a:srgbClr val="FFFFFF"/>
                </a:highlight>
                <a:latin typeface="Roboto"/>
                <a:ea typeface="Roboto"/>
                <a:cs typeface="Roboto"/>
                <a:sym typeface="Roboto"/>
              </a:rPr>
              <a:t>Drinking water to overcome a craving? It's possible with </a:t>
            </a:r>
            <a:r>
              <a:rPr lang="en-US" sz="2000" b="1" dirty="0" err="1">
                <a:solidFill>
                  <a:srgbClr val="0F0F0F"/>
                </a:solidFill>
                <a:highlight>
                  <a:srgbClr val="FFFFFF"/>
                </a:highlight>
                <a:latin typeface="Roboto"/>
                <a:ea typeface="Roboto"/>
                <a:cs typeface="Roboto"/>
                <a:sym typeface="Roboto"/>
              </a:rPr>
              <a:t>Kwit's</a:t>
            </a:r>
            <a:r>
              <a:rPr lang="en-US" sz="2000" b="1" dirty="0">
                <a:solidFill>
                  <a:srgbClr val="0F0F0F"/>
                </a:solidFill>
                <a:highlight>
                  <a:srgbClr val="FFFFFF"/>
                </a:highlight>
                <a:latin typeface="Roboto"/>
                <a:ea typeface="Roboto"/>
                <a:cs typeface="Roboto"/>
                <a:sym typeface="Roboto"/>
              </a:rPr>
              <a:t> Drinking Water strategy</a:t>
            </a:r>
            <a:r>
              <a:rPr lang="en-US" sz="2000" b="1" dirty="0">
                <a:solidFill>
                  <a:srgbClr val="000000"/>
                </a:solidFill>
                <a:latin typeface="Arial"/>
                <a:ea typeface="Arial"/>
                <a:cs typeface="Arial"/>
                <a:sym typeface="Arial"/>
              </a:rPr>
              <a:t>?</a:t>
            </a:r>
            <a:endParaRPr sz="2000" b="1" dirty="0">
              <a:solidFill>
                <a:srgbClr val="000000"/>
              </a:solidFill>
              <a:latin typeface="Arial"/>
              <a:ea typeface="Arial"/>
              <a:cs typeface="Arial"/>
              <a:sym typeface="Arial"/>
            </a:endParaRPr>
          </a:p>
        </p:txBody>
      </p:sp>
      <p:sp>
        <p:nvSpPr>
          <p:cNvPr id="350" name="Google Shape;350;g2c319d66040_0_49"/>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4"/>
              </a:rPr>
              <a:t>Kwit - Stop smoking </a:t>
            </a:r>
            <a:endParaRPr sz="1200">
              <a:solidFill>
                <a:schemeClr val="dk1"/>
              </a:solidFill>
              <a:latin typeface="Calibri"/>
              <a:ea typeface="Calibri"/>
              <a:cs typeface="Calibri"/>
              <a:sym typeface="Calibri"/>
            </a:endParaRPr>
          </a:p>
        </p:txBody>
      </p:sp>
      <p:pic>
        <p:nvPicPr>
          <p:cNvPr id="351" name="Google Shape;351;g2c319d66040_0_49" descr="🚰 Did you know that you can fight off a cigarette craving with a simple glass of water? &#10;&#10;We are constantly reminded that staying hydrated is important. So if you're feeling the urge, don't forget to drink water!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 &#10;With kindness💚&#10;&#10;Music credit:&#10;Music offered by La Musique Libre :&#10;Markvard - Dawn: https://youtu.be/fPkSP9XvcUs&#10;Markvard : https://soundcloud.com/markvard&#10;&#10;#QuitSmoking#KwitApp#NoSmoking#QuitTabac#Arrêterdefumer" title="Drinking water to overcome a craving? It's possible with Kwit's Drinking Water strategy - Tutorial">
            <a:hlinkClick r:id="rId5"/>
          </p:cNvPr>
          <p:cNvPicPr preferRelativeResize="0"/>
          <p:nvPr/>
        </p:nvPicPr>
        <p:blipFill>
          <a:blip r:embed="rId6">
            <a:alphaModFix/>
          </a:blip>
          <a:stretch>
            <a:fillRect/>
          </a:stretch>
        </p:blipFill>
        <p:spPr>
          <a:xfrm>
            <a:off x="2179355" y="2524001"/>
            <a:ext cx="7363500" cy="4141975"/>
          </a:xfrm>
          <a:prstGeom prst="rect">
            <a:avLst/>
          </a:prstGeom>
          <a:noFill/>
          <a:ln>
            <a:noFill/>
          </a:ln>
          <a:effectLst>
            <a:outerShdw blurRad="171450" dist="38100" dir="5400000" algn="bl" rotWithShape="0">
              <a:srgbClr val="000000">
                <a:alpha val="52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10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2" name="Τίτλος 1">
            <a:extLst>
              <a:ext uri="{FF2B5EF4-FFF2-40B4-BE49-F238E27FC236}">
                <a16:creationId xmlns:a16="http://schemas.microsoft.com/office/drawing/2014/main" id="{61C8403D-60EC-B388-FF12-83211FEDBE30}"/>
              </a:ext>
            </a:extLst>
          </p:cNvPr>
          <p:cNvSpPr>
            <a:spLocks noGrp="1"/>
          </p:cNvSpPr>
          <p:nvPr>
            <p:ph type="title"/>
          </p:nvPr>
        </p:nvSpPr>
        <p:spPr/>
        <p:txBody>
          <a:bodyPr/>
          <a:lstStyle/>
          <a:p>
            <a:r>
              <a:rPr lang="en-US" sz="2800" b="1" dirty="0" err="1">
                <a:solidFill>
                  <a:srgbClr val="203864"/>
                </a:solidFill>
              </a:rPr>
              <a:t>Kwit</a:t>
            </a:r>
            <a:r>
              <a:rPr lang="en-US" sz="2800" b="1" dirty="0">
                <a:solidFill>
                  <a:srgbClr val="203864"/>
                </a:solidFill>
              </a:rPr>
              <a:t> mobile app (6)</a:t>
            </a:r>
            <a:endParaRPr lang="el-GR" dirty="0"/>
          </a:p>
        </p:txBody>
      </p:sp>
      <p:sp>
        <p:nvSpPr>
          <p:cNvPr id="358" name="Google Shape;358;g2c319d66040_0_6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a:solidFill>
                  <a:srgbClr val="0F0F0F"/>
                </a:solidFill>
                <a:highlight>
                  <a:srgbClr val="FFFFFF"/>
                </a:highlight>
                <a:latin typeface="Roboto"/>
                <a:ea typeface="Roboto"/>
                <a:cs typeface="Roboto"/>
                <a:sym typeface="Roboto"/>
              </a:rPr>
              <a:t>Breathing to fight a craving? It's possible with Kwit's Breathing exercise</a:t>
            </a:r>
            <a:endParaRPr sz="1700" b="1">
              <a:solidFill>
                <a:srgbClr val="000000"/>
              </a:solidFill>
              <a:latin typeface="Arial"/>
              <a:ea typeface="Arial"/>
              <a:cs typeface="Arial"/>
              <a:sym typeface="Arial"/>
            </a:endParaRPr>
          </a:p>
        </p:txBody>
      </p:sp>
      <p:sp>
        <p:nvSpPr>
          <p:cNvPr id="359" name="Google Shape;359;g2c319d66040_0_6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4"/>
              </a:rPr>
              <a:t>Kwit - Stop smoking </a:t>
            </a:r>
            <a:endParaRPr sz="1200">
              <a:solidFill>
                <a:schemeClr val="dk1"/>
              </a:solidFill>
              <a:latin typeface="Calibri"/>
              <a:ea typeface="Calibri"/>
              <a:cs typeface="Calibri"/>
              <a:sym typeface="Calibri"/>
            </a:endParaRPr>
          </a:p>
        </p:txBody>
      </p:sp>
      <p:pic>
        <p:nvPicPr>
          <p:cNvPr id="360" name="Google Shape;360;g2c319d66040_0_60" descr="Do you have cravings and don't know how to deal with them? 😕&#10;&#10;Find out how our breathing exercise works! 🌬 This will be a big help to fight off your cravings.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10;With kindness💚&#10;&#10;Music credit:&#10;Music offered by La Musique Libre :&#10;Markvard - Dawn: https://youtu.be/fPkSP9XvcUs&#10;Markvard : https://soundcloud.com/markvard&#10;&#10;#QuitSmoking#KwitApp#NoSmoking#QuitTabac#Arrêterdefumer" title="Breathing to fight a craving? It's possible with Kwit's Breathing exercise - Tutorial">
            <a:hlinkClick r:id="rId5"/>
          </p:cNvPr>
          <p:cNvPicPr preferRelativeResize="0"/>
          <p:nvPr/>
        </p:nvPicPr>
        <p:blipFill>
          <a:blip r:embed="rId6">
            <a:alphaModFix/>
          </a:blip>
          <a:stretch>
            <a:fillRect/>
          </a:stretch>
        </p:blipFill>
        <p:spPr>
          <a:xfrm>
            <a:off x="2867668" y="2778904"/>
            <a:ext cx="6456663" cy="3700427"/>
          </a:xfrm>
          <a:prstGeom prst="rect">
            <a:avLst/>
          </a:prstGeom>
          <a:noFill/>
          <a:ln>
            <a:noFill/>
          </a:ln>
          <a:effectLst>
            <a:outerShdw blurRad="128588" dist="57150" dir="5400000" algn="bl" rotWithShape="0">
              <a:srgbClr val="000000">
                <a:alpha val="58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2" name="Τίτλος 1">
            <a:extLst>
              <a:ext uri="{FF2B5EF4-FFF2-40B4-BE49-F238E27FC236}">
                <a16:creationId xmlns:a16="http://schemas.microsoft.com/office/drawing/2014/main" id="{A46E64E0-24A3-B240-A906-D985F5392CFF}"/>
              </a:ext>
            </a:extLst>
          </p:cNvPr>
          <p:cNvSpPr>
            <a:spLocks noGrp="1"/>
          </p:cNvSpPr>
          <p:nvPr>
            <p:ph type="title"/>
          </p:nvPr>
        </p:nvSpPr>
        <p:spPr/>
        <p:txBody>
          <a:bodyPr/>
          <a:lstStyle/>
          <a:p>
            <a:r>
              <a:rPr lang="en-US" sz="2800" b="1" dirty="0" err="1">
                <a:solidFill>
                  <a:srgbClr val="203864"/>
                </a:solidFill>
              </a:rPr>
              <a:t>Kwit</a:t>
            </a:r>
            <a:r>
              <a:rPr lang="en-US" sz="2800" b="1" dirty="0">
                <a:solidFill>
                  <a:srgbClr val="203864"/>
                </a:solidFill>
              </a:rPr>
              <a:t> mobile app (7)</a:t>
            </a:r>
            <a:endParaRPr lang="el-GR" dirty="0"/>
          </a:p>
        </p:txBody>
      </p:sp>
      <p:sp>
        <p:nvSpPr>
          <p:cNvPr id="367" name="Google Shape;367;g2c319d66040_0_7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0F0F0F"/>
                </a:solidFill>
                <a:highlight>
                  <a:srgbClr val="FFFFFF"/>
                </a:highlight>
                <a:latin typeface="Roboto"/>
                <a:ea typeface="Roboto"/>
                <a:cs typeface="Roboto"/>
                <a:sym typeface="Roboto"/>
              </a:rPr>
              <a:t>Write your memories with </a:t>
            </a:r>
            <a:r>
              <a:rPr lang="en-US" sz="2000" b="1" dirty="0" err="1">
                <a:solidFill>
                  <a:srgbClr val="0F0F0F"/>
                </a:solidFill>
                <a:highlight>
                  <a:srgbClr val="FFFFFF"/>
                </a:highlight>
                <a:latin typeface="Roboto"/>
                <a:ea typeface="Roboto"/>
                <a:cs typeface="Roboto"/>
                <a:sym typeface="Roboto"/>
              </a:rPr>
              <a:t>Kwit</a:t>
            </a:r>
            <a:r>
              <a:rPr lang="en-US" sz="2000" b="1" dirty="0">
                <a:solidFill>
                  <a:srgbClr val="0F0F0F"/>
                </a:solidFill>
                <a:highlight>
                  <a:srgbClr val="FFFFFF"/>
                </a:highlight>
                <a:latin typeface="Roboto"/>
                <a:ea typeface="Roboto"/>
                <a:cs typeface="Roboto"/>
                <a:sym typeface="Roboto"/>
              </a:rPr>
              <a:t> </a:t>
            </a:r>
            <a:endParaRPr sz="1700" b="1" dirty="0">
              <a:solidFill>
                <a:srgbClr val="0F0F0F"/>
              </a:solidFill>
              <a:highlight>
                <a:srgbClr val="FFFFFF"/>
              </a:highlight>
              <a:latin typeface="Roboto"/>
              <a:ea typeface="Roboto"/>
              <a:cs typeface="Roboto"/>
              <a:sym typeface="Roboto"/>
            </a:endParaRPr>
          </a:p>
        </p:txBody>
      </p:sp>
      <p:sp>
        <p:nvSpPr>
          <p:cNvPr id="368" name="Google Shape;368;g2c319d66040_0_7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4"/>
              </a:rPr>
              <a:t>Kwit - Stop smoking </a:t>
            </a:r>
            <a:endParaRPr sz="1200">
              <a:solidFill>
                <a:schemeClr val="dk1"/>
              </a:solidFill>
              <a:latin typeface="Calibri"/>
              <a:ea typeface="Calibri"/>
              <a:cs typeface="Calibri"/>
              <a:sym typeface="Calibri"/>
            </a:endParaRPr>
          </a:p>
        </p:txBody>
      </p:sp>
      <p:pic>
        <p:nvPicPr>
          <p:cNvPr id="369" name="Google Shape;369;g2c319d66040_0_70" descr="🥊 Have you successfully fought a craving and want to remember how you did it?&#10;&#10;With this tutorial, find out how you can record your memories within the app!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With kindness💚&#10; &#10;Music credit:&#10;Music offered by La Musique Libre :&#10;Markvard - Dawn: https://youtu.be/fPkSP9XvcUs&#10;Markvard : https://soundcloud.com/markvard&#10;&#10;#QuitSmoking#KwitApp#NoSmoking#QuitTabac#Arrêterdefumer" title="Write your memories with Kwit - Tutorial">
            <a:hlinkClick r:id="rId5"/>
          </p:cNvPr>
          <p:cNvPicPr preferRelativeResize="0"/>
          <p:nvPr/>
        </p:nvPicPr>
        <p:blipFill>
          <a:blip r:embed="rId6">
            <a:alphaModFix/>
          </a:blip>
          <a:stretch>
            <a:fillRect/>
          </a:stretch>
        </p:blipFill>
        <p:spPr>
          <a:xfrm>
            <a:off x="1732580" y="2283976"/>
            <a:ext cx="7790222" cy="4382000"/>
          </a:xfrm>
          <a:prstGeom prst="rect">
            <a:avLst/>
          </a:prstGeom>
          <a:noFill/>
          <a:ln>
            <a:noFill/>
          </a:ln>
          <a:effectLst>
            <a:outerShdw blurRad="214313" dist="66675" dir="63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2" name="Τίτλος 1">
            <a:extLst>
              <a:ext uri="{FF2B5EF4-FFF2-40B4-BE49-F238E27FC236}">
                <a16:creationId xmlns:a16="http://schemas.microsoft.com/office/drawing/2014/main" id="{9EDA7812-FD3B-53AA-DCF5-AF9BB8D7E496}"/>
              </a:ext>
            </a:extLst>
          </p:cNvPr>
          <p:cNvSpPr>
            <a:spLocks noGrp="1"/>
          </p:cNvSpPr>
          <p:nvPr>
            <p:ph type="title"/>
          </p:nvPr>
        </p:nvSpPr>
        <p:spPr/>
        <p:txBody>
          <a:bodyPr/>
          <a:lstStyle/>
          <a:p>
            <a:r>
              <a:rPr lang="en-US" sz="2800" b="1" dirty="0" err="1">
                <a:solidFill>
                  <a:srgbClr val="203864"/>
                </a:solidFill>
              </a:rPr>
              <a:t>Kwit</a:t>
            </a:r>
            <a:r>
              <a:rPr lang="en-US" sz="2800" b="1" dirty="0">
                <a:solidFill>
                  <a:srgbClr val="203864"/>
                </a:solidFill>
              </a:rPr>
              <a:t> mobile app (8)</a:t>
            </a:r>
            <a:endParaRPr lang="el-GR" dirty="0"/>
          </a:p>
        </p:txBody>
      </p:sp>
      <p:sp>
        <p:nvSpPr>
          <p:cNvPr id="376" name="Google Shape;376;g2c319d66040_0_8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a:solidFill>
                  <a:srgbClr val="0F0F0F"/>
                </a:solidFill>
                <a:highlight>
                  <a:srgbClr val="FFFFFF"/>
                </a:highlight>
                <a:latin typeface="Roboto"/>
                <a:ea typeface="Roboto"/>
                <a:cs typeface="Roboto"/>
                <a:sym typeface="Roboto"/>
              </a:rPr>
              <a:t>Need motivation? Shake up your phone with Kwit</a:t>
            </a:r>
            <a:endParaRPr sz="1700" b="1">
              <a:solidFill>
                <a:srgbClr val="0F0F0F"/>
              </a:solidFill>
              <a:highlight>
                <a:srgbClr val="FFFFFF"/>
              </a:highlight>
              <a:latin typeface="Roboto"/>
              <a:ea typeface="Roboto"/>
              <a:cs typeface="Roboto"/>
              <a:sym typeface="Roboto"/>
            </a:endParaRPr>
          </a:p>
        </p:txBody>
      </p:sp>
      <p:sp>
        <p:nvSpPr>
          <p:cNvPr id="377" name="Google Shape;377;g2c319d66040_0_8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4"/>
              </a:rPr>
              <a:t>Kwit - Stop smoking </a:t>
            </a:r>
            <a:endParaRPr sz="1200">
              <a:solidFill>
                <a:schemeClr val="dk1"/>
              </a:solidFill>
              <a:latin typeface="Calibri"/>
              <a:ea typeface="Calibri"/>
              <a:cs typeface="Calibri"/>
              <a:sym typeface="Calibri"/>
            </a:endParaRPr>
          </a:p>
        </p:txBody>
      </p:sp>
      <p:pic>
        <p:nvPicPr>
          <p:cNvPr id="378" name="Google Shape;378;g2c319d66040_0_80" descr="Feeling a little unmotivated? 😔&#10;&#10;With this tutorial, find out how to boost your motivation by just shaking your phone!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With kindness💚&#10;&#10;Music credit:&#10;Music offered by La Musique Libre :&#10;Markvard - Dawn: https://youtu.be/fPkSP9XvcUs&#10;Markvard : https://soundcloud.com/markvard&#10;&#10;#QuitSmoking#KwitApp#NoSmoking#QuitTabac#Arrêterdefumer" title="Need motivation? Shake up your phone with Kwit! - Tutorial">
            <a:hlinkClick r:id="rId5"/>
          </p:cNvPr>
          <p:cNvPicPr preferRelativeResize="0"/>
          <p:nvPr/>
        </p:nvPicPr>
        <p:blipFill>
          <a:blip r:embed="rId6">
            <a:alphaModFix/>
          </a:blip>
          <a:stretch>
            <a:fillRect/>
          </a:stretch>
        </p:blipFill>
        <p:spPr>
          <a:xfrm>
            <a:off x="2764714" y="2592592"/>
            <a:ext cx="6925835" cy="3540057"/>
          </a:xfrm>
          <a:prstGeom prst="rect">
            <a:avLst/>
          </a:prstGeom>
          <a:noFill/>
          <a:ln>
            <a:noFill/>
          </a:ln>
          <a:effectLst>
            <a:outerShdw blurRad="142875" dist="57150" dir="696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2" name="Τίτλος 1">
            <a:extLst>
              <a:ext uri="{FF2B5EF4-FFF2-40B4-BE49-F238E27FC236}">
                <a16:creationId xmlns:a16="http://schemas.microsoft.com/office/drawing/2014/main" id="{0C7E7F9D-86D6-70DC-4BE5-345BDC22E44D}"/>
              </a:ext>
            </a:extLst>
          </p:cNvPr>
          <p:cNvSpPr>
            <a:spLocks noGrp="1"/>
          </p:cNvSpPr>
          <p:nvPr>
            <p:ph type="title"/>
          </p:nvPr>
        </p:nvSpPr>
        <p:spPr/>
        <p:txBody>
          <a:bodyPr/>
          <a:lstStyle/>
          <a:p>
            <a:r>
              <a:rPr lang="en-US" sz="2800" b="1" dirty="0" err="1">
                <a:solidFill>
                  <a:srgbClr val="203864"/>
                </a:solidFill>
              </a:rPr>
              <a:t>Kwit</a:t>
            </a:r>
            <a:r>
              <a:rPr lang="en-US" sz="2800" b="1" dirty="0">
                <a:solidFill>
                  <a:srgbClr val="203864"/>
                </a:solidFill>
              </a:rPr>
              <a:t> mobile app (9)</a:t>
            </a:r>
            <a:endParaRPr lang="el-GR" dirty="0"/>
          </a:p>
        </p:txBody>
      </p:sp>
      <p:sp>
        <p:nvSpPr>
          <p:cNvPr id="385" name="Google Shape;385;g2c319d66040_0_9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a:solidFill>
                  <a:srgbClr val="0F0F0F"/>
                </a:solidFill>
                <a:highlight>
                  <a:srgbClr val="FFFFFF"/>
                </a:highlight>
                <a:latin typeface="Roboto"/>
                <a:ea typeface="Roboto"/>
                <a:cs typeface="Roboto"/>
                <a:sym typeface="Roboto"/>
              </a:rPr>
              <a:t>Follow your substitutes consumption with Kwit</a:t>
            </a:r>
            <a:endParaRPr sz="1700" b="1">
              <a:solidFill>
                <a:srgbClr val="0F0F0F"/>
              </a:solidFill>
              <a:highlight>
                <a:srgbClr val="FFFFFF"/>
              </a:highlight>
              <a:latin typeface="Roboto"/>
              <a:ea typeface="Roboto"/>
              <a:cs typeface="Roboto"/>
              <a:sym typeface="Roboto"/>
            </a:endParaRPr>
          </a:p>
        </p:txBody>
      </p:sp>
      <p:sp>
        <p:nvSpPr>
          <p:cNvPr id="386" name="Google Shape;386;g2c319d66040_0_9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4"/>
              </a:rPr>
              <a:t>Kwit - Stop smoking </a:t>
            </a:r>
            <a:endParaRPr sz="1200">
              <a:solidFill>
                <a:schemeClr val="dk1"/>
              </a:solidFill>
              <a:latin typeface="Calibri"/>
              <a:ea typeface="Calibri"/>
              <a:cs typeface="Calibri"/>
              <a:sym typeface="Calibri"/>
            </a:endParaRPr>
          </a:p>
        </p:txBody>
      </p:sp>
      <p:pic>
        <p:nvPicPr>
          <p:cNvPr id="387" name="Google Shape;387;g2c319d66040_0_90" descr="⚡️ Are you using nicotine replacement products to help you quit smoking? &#10;&#10;With this tutorial, find out how to set them up in the Kwit app. This will also allow you to keep an eye on your consumption!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With kindness💚&#10;&#10;Music credit:&#10;Music offered by La Musique Libre :&#10;Markvard - Dawn: https://youtu.be/fPkSP9XvcUs&#10;Markvard : https://soundcloud.com/markvard &#10;&#10;#QuitSmoking#KwitApp#NoSmoking#QuitTabac#Arrêterdefumer" title="Follow your substitutes consumption with Kwit - Tutorial">
            <a:hlinkClick r:id="rId5"/>
          </p:cNvPr>
          <p:cNvPicPr preferRelativeResize="0"/>
          <p:nvPr/>
        </p:nvPicPr>
        <p:blipFill>
          <a:blip r:embed="rId6">
            <a:alphaModFix/>
          </a:blip>
          <a:stretch>
            <a:fillRect/>
          </a:stretch>
        </p:blipFill>
        <p:spPr>
          <a:xfrm>
            <a:off x="1949064" y="2353751"/>
            <a:ext cx="7666183" cy="4312225"/>
          </a:xfrm>
          <a:prstGeom prst="rect">
            <a:avLst/>
          </a:prstGeom>
          <a:noFill/>
          <a:ln>
            <a:noFill/>
          </a:ln>
          <a:effectLst>
            <a:outerShdw blurRad="185738" dist="66675" dir="636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5.2.2</a:t>
            </a:r>
            <a:r>
              <a:rPr lang="en-US" altLang="el-GR" dirty="0"/>
              <a:t/>
            </a:r>
            <a:br>
              <a:rPr lang="en-US" altLang="el-GR" dirty="0"/>
            </a:br>
            <a:r>
              <a:rPr lang="en-US" altLang="el-GR" dirty="0">
                <a:solidFill>
                  <a:srgbClr val="C01E24"/>
                </a:solidFill>
              </a:rPr>
              <a:t>Information on screen addiction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210548" cy="3470112"/>
          </a:xfrm>
        </p:spPr>
        <p:txBody>
          <a:bodyPr>
            <a:normAutofit/>
          </a:bodyPr>
          <a:lstStyle/>
          <a:p>
            <a:pPr lvl="0"/>
            <a:r>
              <a:rPr lang="en-US" sz="2400" dirty="0"/>
              <a:t>To explore a specific screen addiction application in an interactive way</a:t>
            </a:r>
          </a:p>
          <a:p>
            <a:pPr lvl="0"/>
            <a:r>
              <a:rPr lang="en-US" sz="2400" dirty="0"/>
              <a:t>To experiment with the functionalities of the application in a hands-on manner.</a:t>
            </a:r>
          </a:p>
          <a:p>
            <a:pPr lvl="0"/>
            <a:r>
              <a:rPr lang="en-US" sz="2400" dirty="0"/>
              <a:t>To share experiences and lessons learned</a:t>
            </a:r>
          </a:p>
          <a:p>
            <a:pPr marL="0" lvl="0" indent="0">
              <a:buNone/>
            </a:pPr>
            <a:endParaRPr lang="el-GR" sz="2400" dirty="0"/>
          </a:p>
        </p:txBody>
      </p:sp>
      <p:pic>
        <p:nvPicPr>
          <p:cNvPr id="7" name="Picture 2" descr="Ambition abstract concept">
            <a:extLst>
              <a:ext uri="{FF2B5EF4-FFF2-40B4-BE49-F238E27FC236}">
                <a16:creationId xmlns:a16="http://schemas.microsoft.com/office/drawing/2014/main" id="{C5781AFC-EA51-E64B-E5C6-14CF2B0BF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21B106E-B6A0-33A9-A737-DF8637C41D1C}"/>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2B5B33-8888-496F-8672-A89D530149EB}"/>
              </a:ext>
            </a:extLst>
          </p:cNvPr>
          <p:cNvSpPr>
            <a:spLocks noGrp="1"/>
          </p:cNvSpPr>
          <p:nvPr>
            <p:ph type="title"/>
          </p:nvPr>
        </p:nvSpPr>
        <p:spPr>
          <a:xfrm>
            <a:off x="531603" y="520602"/>
            <a:ext cx="11059692" cy="728162"/>
          </a:xfrm>
        </p:spPr>
        <p:txBody>
          <a:bodyPr>
            <a:normAutofit/>
          </a:bodyPr>
          <a:lstStyle/>
          <a:p>
            <a:r>
              <a:rPr lang="en-US" dirty="0"/>
              <a:t>Apps for screen addiction</a:t>
            </a:r>
            <a:endParaRPr lang="el-GR" dirty="0"/>
          </a:p>
        </p:txBody>
      </p:sp>
      <p:graphicFrame>
        <p:nvGraphicFramePr>
          <p:cNvPr id="4" name="Google Shape;566;g2c2bdeb7662_0_43">
            <a:extLst>
              <a:ext uri="{FF2B5EF4-FFF2-40B4-BE49-F238E27FC236}">
                <a16:creationId xmlns:a16="http://schemas.microsoft.com/office/drawing/2014/main" id="{A1D9101E-8C0A-07F4-BBBC-46E3E6D08A3F}"/>
              </a:ext>
            </a:extLst>
          </p:cNvPr>
          <p:cNvGraphicFramePr/>
          <p:nvPr/>
        </p:nvGraphicFramePr>
        <p:xfrm>
          <a:off x="311003" y="1132998"/>
          <a:ext cx="11780592" cy="5650722"/>
        </p:xfrm>
        <a:graphic>
          <a:graphicData uri="http://schemas.openxmlformats.org/drawingml/2006/table">
            <a:tbl>
              <a:tblPr>
                <a:noFill/>
              </a:tblPr>
              <a:tblGrid>
                <a:gridCol w="1554709">
                  <a:extLst>
                    <a:ext uri="{9D8B030D-6E8A-4147-A177-3AD203B41FA5}">
                      <a16:colId xmlns:a16="http://schemas.microsoft.com/office/drawing/2014/main" val="20000"/>
                    </a:ext>
                  </a:extLst>
                </a:gridCol>
                <a:gridCol w="8661147">
                  <a:extLst>
                    <a:ext uri="{9D8B030D-6E8A-4147-A177-3AD203B41FA5}">
                      <a16:colId xmlns:a16="http://schemas.microsoft.com/office/drawing/2014/main" val="20001"/>
                    </a:ext>
                  </a:extLst>
                </a:gridCol>
                <a:gridCol w="1564736">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b="1"/>
                        <a:t>Applications</a:t>
                      </a:r>
                      <a:endParaRPr b="1"/>
                    </a:p>
                  </a:txBody>
                  <a:tcPr marL="91425" marR="91425" marT="91425" marB="91425"/>
                </a:tc>
                <a:tc>
                  <a:txBody>
                    <a:bodyPr/>
                    <a:lstStyle/>
                    <a:p>
                      <a:pPr marL="0" lvl="0" indent="0" algn="ctr" rtl="0">
                        <a:spcBef>
                          <a:spcPts val="0"/>
                        </a:spcBef>
                        <a:spcAft>
                          <a:spcPts val="0"/>
                        </a:spcAft>
                        <a:buNone/>
                      </a:pPr>
                      <a:r>
                        <a:rPr lang="en-US" b="1"/>
                        <a:t>Description</a:t>
                      </a:r>
                      <a:endParaRPr b="1"/>
                    </a:p>
                  </a:txBody>
                  <a:tcPr marL="91425" marR="91425" marT="91425" marB="91425"/>
                </a:tc>
                <a:tc>
                  <a:txBody>
                    <a:bodyPr/>
                    <a:lstStyle/>
                    <a:p>
                      <a:pPr marL="0" lvl="0" indent="0" algn="ctr" rtl="0">
                        <a:spcBef>
                          <a:spcPts val="0"/>
                        </a:spcBef>
                        <a:spcAft>
                          <a:spcPts val="0"/>
                        </a:spcAft>
                        <a:buNone/>
                      </a:pPr>
                      <a:r>
                        <a:rPr lang="en-US" b="1"/>
                        <a:t>Download link</a:t>
                      </a:r>
                      <a:endParaRPr b="1"/>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None/>
                      </a:pPr>
                      <a:endParaRPr sz="1600" b="1" dirty="0">
                        <a:solidFill>
                          <a:srgbClr val="1F1F1F"/>
                        </a:solidFill>
                      </a:endParaRPr>
                    </a:p>
                  </a:txBody>
                  <a:tcPr marL="91425" marR="91425" marT="91425" marB="91425"/>
                </a:tc>
                <a:tc>
                  <a:txBody>
                    <a:bodyPr/>
                    <a:lstStyle/>
                    <a:p>
                      <a:pPr marL="0" lvl="0" indent="0" algn="l" rtl="0">
                        <a:spcBef>
                          <a:spcPts val="0"/>
                        </a:spcBef>
                        <a:spcAft>
                          <a:spcPts val="0"/>
                        </a:spcAft>
                        <a:buNone/>
                      </a:pPr>
                      <a:r>
                        <a:rPr lang="en-US" sz="1600"/>
                        <a:t>Available in English, French, German, Spanish, Chinese, Japanese, Korean, Portuguese, Russian and Italian.</a:t>
                      </a:r>
                      <a:endParaRPr sz="3600"/>
                    </a:p>
                  </a:txBody>
                  <a:tcPr marL="91425" marR="91425" marT="91425" marB="91425"/>
                </a:tc>
                <a:tc>
                  <a:txBody>
                    <a:bodyPr/>
                    <a:lstStyle/>
                    <a:p>
                      <a:pPr marL="0" lvl="0" indent="0" algn="ctr" rtl="0">
                        <a:spcBef>
                          <a:spcPts val="0"/>
                        </a:spcBef>
                        <a:spcAft>
                          <a:spcPts val="0"/>
                        </a:spcAft>
                        <a:buNone/>
                      </a:pPr>
                      <a:r>
                        <a:rPr lang="en-US" sz="1400" u="sng">
                          <a:hlinkClick r:id="rId3"/>
                        </a:rPr>
                        <a:t>Android</a:t>
                      </a:r>
                      <a:r>
                        <a:rPr lang="en-US" sz="1400"/>
                        <a:t>    -     </a:t>
                      </a:r>
                      <a:r>
                        <a:rPr lang="en-US" sz="1400" u="sng">
                          <a:hlinkClick r:id="rId3"/>
                        </a:rPr>
                        <a:t>IOS</a:t>
                      </a:r>
                      <a:endParaRPr sz="2000"/>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None/>
                      </a:pPr>
                      <a:endParaRPr sz="1600" b="1">
                        <a:solidFill>
                          <a:srgbClr val="1F1F1F"/>
                        </a:solidFill>
                      </a:endParaRPr>
                    </a:p>
                  </a:txBody>
                  <a:tcPr marL="91425" marR="91425" marT="91425" marB="91425"/>
                </a:tc>
                <a:tc>
                  <a:txBody>
                    <a:bodyPr/>
                    <a:lstStyle/>
                    <a:p>
                      <a:pPr marL="0" lvl="0" indent="0" algn="l" rtl="0">
                        <a:spcBef>
                          <a:spcPts val="0"/>
                        </a:spcBef>
                        <a:spcAft>
                          <a:spcPts val="0"/>
                        </a:spcAft>
                        <a:buNone/>
                      </a:pPr>
                      <a:r>
                        <a:rPr lang="en-US" sz="1600"/>
                        <a:t>Available on Android  in English, French, German, Spanish, Chinese, Japanese, Korean, Portuguese, Russian and Italian.</a:t>
                      </a:r>
                      <a:endParaRPr sz="3600"/>
                    </a:p>
                  </a:txBody>
                  <a:tcPr marL="91425" marR="91425" marT="91425" marB="91425"/>
                </a:tc>
                <a:tc>
                  <a:txBody>
                    <a:bodyPr/>
                    <a:lstStyle/>
                    <a:p>
                      <a:pPr marL="0" lvl="0" indent="0" algn="ctr" rtl="0">
                        <a:spcBef>
                          <a:spcPts val="0"/>
                        </a:spcBef>
                        <a:spcAft>
                          <a:spcPts val="0"/>
                        </a:spcAft>
                        <a:buNone/>
                      </a:pPr>
                      <a:r>
                        <a:rPr lang="en-US" sz="1400" u="sng">
                          <a:hlinkClick r:id="rId4"/>
                        </a:rPr>
                        <a:t>Android</a:t>
                      </a:r>
                      <a:endParaRPr sz="2000"/>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None/>
                      </a:pPr>
                      <a:endParaRPr sz="1600" b="1">
                        <a:solidFill>
                          <a:srgbClr val="1F1F1F"/>
                        </a:solidFill>
                      </a:endParaRPr>
                    </a:p>
                  </a:txBody>
                  <a:tcPr marL="91425" marR="91425" marT="91425" marB="91425"/>
                </a:tc>
                <a:tc>
                  <a:txBody>
                    <a:bodyPr/>
                    <a:lstStyle/>
                    <a:p>
                      <a:pPr marL="0" lvl="0" indent="-228600" algn="l" rtl="0">
                        <a:lnSpc>
                          <a:spcPct val="115000"/>
                        </a:lnSpc>
                        <a:spcBef>
                          <a:spcPts val="1200"/>
                        </a:spcBef>
                        <a:spcAft>
                          <a:spcPts val="0"/>
                        </a:spcAft>
                        <a:buNone/>
                      </a:pPr>
                      <a:r>
                        <a:rPr lang="en-US" sz="1600" dirty="0"/>
                        <a:t>Available in English, French, German, Spanish, Chinese, Japanese, Korean, Portuguese, Russian, Italian, Dutch, Polish, Turkish and Arabic.</a:t>
                      </a:r>
                      <a:endParaRPr sz="3600" dirty="0"/>
                    </a:p>
                  </a:txBody>
                  <a:tcPr marL="91425" marR="91425" marT="91425" marB="91425"/>
                </a:tc>
                <a:tc>
                  <a:txBody>
                    <a:bodyPr/>
                    <a:lstStyle/>
                    <a:p>
                      <a:pPr marL="0" lvl="0" indent="0" algn="ctr" rtl="0">
                        <a:spcBef>
                          <a:spcPts val="0"/>
                        </a:spcBef>
                        <a:spcAft>
                          <a:spcPts val="0"/>
                        </a:spcAft>
                        <a:buNone/>
                      </a:pPr>
                      <a:r>
                        <a:rPr lang="en-US" sz="1400" u="sng">
                          <a:hlinkClick r:id="rId5"/>
                        </a:rPr>
                        <a:t>Android </a:t>
                      </a:r>
                      <a:r>
                        <a:rPr lang="en-US" sz="1400"/>
                        <a:t>   -     </a:t>
                      </a:r>
                      <a:r>
                        <a:rPr lang="en-US" sz="1400" u="sng">
                          <a:hlinkClick r:id="rId6"/>
                        </a:rPr>
                        <a:t>IOS</a:t>
                      </a:r>
                      <a:endParaRPr sz="2000"/>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None/>
                      </a:pPr>
                      <a:endParaRPr sz="1600" b="1">
                        <a:solidFill>
                          <a:srgbClr val="1F1F1F"/>
                        </a:solidFill>
                      </a:endParaRPr>
                    </a:p>
                  </a:txBody>
                  <a:tcPr marL="91425" marR="91425" marT="91425" marB="91425"/>
                </a:tc>
                <a:tc>
                  <a:txBody>
                    <a:bodyPr/>
                    <a:lstStyle/>
                    <a:p>
                      <a:pPr marL="0" lvl="0" indent="0" algn="l" rtl="0">
                        <a:spcBef>
                          <a:spcPts val="0"/>
                        </a:spcBef>
                        <a:spcAft>
                          <a:spcPts val="0"/>
                        </a:spcAft>
                        <a:buNone/>
                      </a:pPr>
                      <a:r>
                        <a:rPr lang="en-US" sz="1600" dirty="0"/>
                        <a:t>Available in English, French, German, Spanish, Chinese, Japanese, Korean, Portuguese, Russian, Italian, Dutch, Polish, Turkish and Arabic.</a:t>
                      </a:r>
                      <a:endParaRPr sz="3600" dirty="0"/>
                    </a:p>
                  </a:txBody>
                  <a:tcPr marL="91425" marR="91425" marT="91425" marB="91425"/>
                </a:tc>
                <a:tc>
                  <a:txBody>
                    <a:bodyPr/>
                    <a:lstStyle/>
                    <a:p>
                      <a:pPr marL="0" lvl="0" indent="0" algn="ctr" rtl="0">
                        <a:spcBef>
                          <a:spcPts val="0"/>
                        </a:spcBef>
                        <a:spcAft>
                          <a:spcPts val="0"/>
                        </a:spcAft>
                        <a:buNone/>
                      </a:pPr>
                      <a:r>
                        <a:rPr lang="en-US" sz="1400" u="sng">
                          <a:hlinkClick r:id="rId7"/>
                        </a:rPr>
                        <a:t>Android</a:t>
                      </a:r>
                      <a:r>
                        <a:rPr lang="en-US" sz="1400"/>
                        <a:t>    -     </a:t>
                      </a:r>
                      <a:r>
                        <a:rPr lang="en-US" sz="1400" u="sng">
                          <a:hlinkClick r:id="rId8"/>
                        </a:rPr>
                        <a:t>IOS</a:t>
                      </a:r>
                      <a:endParaRPr sz="2000"/>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None/>
                      </a:pPr>
                      <a:endParaRPr sz="1600" b="1">
                        <a:solidFill>
                          <a:srgbClr val="1F1F1F"/>
                        </a:solidFill>
                      </a:endParaRPr>
                    </a:p>
                  </a:txBody>
                  <a:tcPr marL="91425" marR="91425" marT="91425" marB="91425"/>
                </a:tc>
                <a:tc>
                  <a:txBody>
                    <a:bodyPr/>
                    <a:lstStyle/>
                    <a:p>
                      <a:pPr marL="0" lvl="0" indent="0" algn="l" rtl="0">
                        <a:spcBef>
                          <a:spcPts val="0"/>
                        </a:spcBef>
                        <a:spcAft>
                          <a:spcPts val="0"/>
                        </a:spcAft>
                        <a:buNone/>
                      </a:pPr>
                      <a:r>
                        <a:rPr lang="en-US" sz="1600" dirty="0"/>
                        <a:t>This application allows parents to manage their children's screen time on Android devices. It is available in over 40 languages.</a:t>
                      </a:r>
                      <a:endParaRPr sz="3600" dirty="0"/>
                    </a:p>
                  </a:txBody>
                  <a:tcPr marL="91425" marR="91425" marT="91425" marB="91425"/>
                </a:tc>
                <a:tc>
                  <a:txBody>
                    <a:bodyPr/>
                    <a:lstStyle/>
                    <a:p>
                      <a:pPr marL="0" lvl="0" indent="0" algn="ctr" rtl="0">
                        <a:spcBef>
                          <a:spcPts val="0"/>
                        </a:spcBef>
                        <a:spcAft>
                          <a:spcPts val="0"/>
                        </a:spcAft>
                        <a:buNone/>
                      </a:pPr>
                      <a:r>
                        <a:rPr lang="en-US" sz="1400"/>
                        <a:t> </a:t>
                      </a:r>
                      <a:r>
                        <a:rPr lang="en-US" sz="1400" u="sng">
                          <a:hlinkClick r:id="rId9"/>
                        </a:rPr>
                        <a:t>Android</a:t>
                      </a:r>
                      <a:r>
                        <a:rPr lang="en-US" sz="1400"/>
                        <a:t>    -     </a:t>
                      </a:r>
                      <a:r>
                        <a:rPr lang="en-US" sz="1400" u="sng">
                          <a:hlinkClick r:id="rId10"/>
                        </a:rPr>
                        <a:t>IOS</a:t>
                      </a:r>
                      <a:endParaRPr sz="2000"/>
                    </a:p>
                  </a:txBody>
                  <a:tcPr marL="91425" marR="91425" marT="91425" marB="91425"/>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None/>
                      </a:pPr>
                      <a:endParaRPr sz="1600" b="1">
                        <a:solidFill>
                          <a:srgbClr val="1F1F1F"/>
                        </a:solidFill>
                      </a:endParaRPr>
                    </a:p>
                  </a:txBody>
                  <a:tcPr marL="91425" marR="91425" marT="91425" marB="91425"/>
                </a:tc>
                <a:tc>
                  <a:txBody>
                    <a:bodyPr/>
                    <a:lstStyle/>
                    <a:p>
                      <a:pPr marL="0" lvl="0" indent="0" algn="l" rtl="0">
                        <a:spcBef>
                          <a:spcPts val="0"/>
                        </a:spcBef>
                        <a:spcAft>
                          <a:spcPts val="0"/>
                        </a:spcAft>
                        <a:buNone/>
                      </a:pPr>
                      <a:r>
                        <a:rPr lang="en-US" sz="1600"/>
                        <a:t>This application lets you block applications and websites, set screen time limits and track your child's activity on their device. It is available in over 20 languages.</a:t>
                      </a:r>
                      <a:endParaRPr sz="3600"/>
                    </a:p>
                  </a:txBody>
                  <a:tcPr marL="91425" marR="91425" marT="91425" marB="91425"/>
                </a:tc>
                <a:tc>
                  <a:txBody>
                    <a:bodyPr/>
                    <a:lstStyle/>
                    <a:p>
                      <a:pPr marL="0" lvl="0" indent="0" algn="ctr" rtl="0">
                        <a:spcBef>
                          <a:spcPts val="0"/>
                        </a:spcBef>
                        <a:spcAft>
                          <a:spcPts val="0"/>
                        </a:spcAft>
                        <a:buNone/>
                      </a:pPr>
                      <a:r>
                        <a:rPr lang="en-US" sz="1400"/>
                        <a:t> </a:t>
                      </a:r>
                      <a:r>
                        <a:rPr lang="en-US" sz="1400" u="sng">
                          <a:hlinkClick r:id="rId11"/>
                        </a:rPr>
                        <a:t>Android</a:t>
                      </a:r>
                      <a:r>
                        <a:rPr lang="en-US" sz="1400"/>
                        <a:t>    -     </a:t>
                      </a:r>
                      <a:r>
                        <a:rPr lang="en-US" sz="1400" u="sng">
                          <a:hlinkClick r:id="rId12"/>
                        </a:rPr>
                        <a:t>IOS</a:t>
                      </a:r>
                      <a:endParaRPr sz="1400"/>
                    </a:p>
                  </a:txBody>
                  <a:tcPr marL="91425" marR="91425" marT="91425" marB="91425"/>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None/>
                      </a:pPr>
                      <a:endParaRPr sz="1600" b="1">
                        <a:solidFill>
                          <a:srgbClr val="1F1F1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t>This application offers features similar to Kidslox, as well as the ability to track your child's location and freeze their device. It is available in over 15 languages.</a:t>
                      </a:r>
                      <a:endParaRPr sz="16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400" u="sng">
                          <a:hlinkClick r:id="rId13"/>
                        </a:rPr>
                        <a:t>Android</a:t>
                      </a:r>
                      <a:r>
                        <a:rPr lang="en-US" sz="1400"/>
                        <a:t>    -     </a:t>
                      </a:r>
                      <a:r>
                        <a:rPr lang="en-US" sz="1400" u="sng">
                          <a:hlinkClick r:id="rId14"/>
                        </a:rPr>
                        <a:t>IOS</a:t>
                      </a:r>
                      <a:endParaRPr sz="20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marR="0" lvl="0" indent="0" algn="l" rtl="0">
                        <a:lnSpc>
                          <a:spcPct val="100000"/>
                        </a:lnSpc>
                        <a:spcBef>
                          <a:spcPts val="0"/>
                        </a:spcBef>
                        <a:spcAft>
                          <a:spcPts val="0"/>
                        </a:spcAft>
                        <a:buNone/>
                      </a:pPr>
                      <a:endParaRPr sz="1600" b="1" dirty="0">
                        <a:solidFill>
                          <a:srgbClr val="1F1F1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t>Available in English, French, German, Spanish, Chinese, Japanese, Korean, Portuguese and Russian.</a:t>
                      </a:r>
                      <a:endParaRPr sz="16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400" u="sng" dirty="0">
                          <a:hlinkClick r:id="rId15"/>
                        </a:rPr>
                        <a:t>IOS</a:t>
                      </a:r>
                      <a:endParaRPr sz="14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5" name="Google Shape;567;g2c2bdeb7662_0_43">
            <a:extLst>
              <a:ext uri="{FF2B5EF4-FFF2-40B4-BE49-F238E27FC236}">
                <a16:creationId xmlns:a16="http://schemas.microsoft.com/office/drawing/2014/main" id="{98683E5C-EF61-A3DC-98A1-978F55318737}"/>
              </a:ext>
            </a:extLst>
          </p:cNvPr>
          <p:cNvSpPr txBox="1"/>
          <p:nvPr/>
        </p:nvSpPr>
        <p:spPr>
          <a:xfrm>
            <a:off x="8413739" y="384954"/>
            <a:ext cx="3778261"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t>*Some of these applications are completely free, while others have paid features.</a:t>
            </a:r>
            <a:endParaRPr sz="1600" dirty="0"/>
          </a:p>
        </p:txBody>
      </p:sp>
    </p:spTree>
    <p:extLst>
      <p:ext uri="{BB962C8B-B14F-4D97-AF65-F5344CB8AC3E}">
        <p14:creationId xmlns:p14="http://schemas.microsoft.com/office/powerpoint/2010/main" val="2572786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2" name="Τίτλος 1">
            <a:extLst>
              <a:ext uri="{FF2B5EF4-FFF2-40B4-BE49-F238E27FC236}">
                <a16:creationId xmlns:a16="http://schemas.microsoft.com/office/drawing/2014/main" id="{BB725067-3FA7-BB34-36E1-D271E9D64A5A}"/>
              </a:ext>
            </a:extLst>
          </p:cNvPr>
          <p:cNvSpPr>
            <a:spLocks noGrp="1"/>
          </p:cNvSpPr>
          <p:nvPr>
            <p:ph type="title"/>
          </p:nvPr>
        </p:nvSpPr>
        <p:spPr/>
        <p:txBody>
          <a:bodyPr>
            <a:normAutofit/>
          </a:bodyPr>
          <a:lstStyle/>
          <a:p>
            <a:r>
              <a:rPr lang="en-US" dirty="0"/>
              <a:t>Discovering the mobile app Freedom - Block Distractions</a:t>
            </a:r>
            <a:endParaRPr lang="el-GR" dirty="0"/>
          </a:p>
        </p:txBody>
      </p:sp>
      <p:pic>
        <p:nvPicPr>
          <p:cNvPr id="414" name="Google Shape;414;g2c2e018f572_0_307" descr="Freedom is the world's best website and app blocker.  Easily block websites, apps or the whole internet in sync across your Mac, Windows, iOS, Android and Chrome devices.  Try Freedom for free at https://freedom.to." title="Introducing Freedom - the World's Best Website and App Blocker">
            <a:hlinkClick r:id="rId3"/>
          </p:cNvPr>
          <p:cNvPicPr preferRelativeResize="0"/>
          <p:nvPr/>
        </p:nvPicPr>
        <p:blipFill>
          <a:blip r:embed="rId4">
            <a:alphaModFix/>
          </a:blip>
          <a:stretch>
            <a:fillRect/>
          </a:stretch>
        </p:blipFill>
        <p:spPr>
          <a:xfrm>
            <a:off x="2044586" y="1920245"/>
            <a:ext cx="7742275" cy="4355025"/>
          </a:xfrm>
          <a:prstGeom prst="rect">
            <a:avLst/>
          </a:prstGeom>
          <a:noFill/>
          <a:ln>
            <a:noFill/>
          </a:ln>
          <a:effectLst>
            <a:outerShdw blurRad="200025" dist="47625" dir="5400000" algn="bl" rotWithShape="0">
              <a:srgbClr val="000000">
                <a:alpha val="52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2c319d66040_0_100"/>
          <p:cNvSpPr txBox="1"/>
          <p:nvPr/>
        </p:nvSpPr>
        <p:spPr>
          <a:xfrm>
            <a:off x="269200" y="697675"/>
            <a:ext cx="8811600" cy="7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solidFill>
                <a:srgbClr val="203864"/>
              </a:solidFill>
            </a:endParaRPr>
          </a:p>
        </p:txBody>
      </p:sp>
      <p:sp>
        <p:nvSpPr>
          <p:cNvPr id="2" name="Τίτλος 1">
            <a:extLst>
              <a:ext uri="{FF2B5EF4-FFF2-40B4-BE49-F238E27FC236}">
                <a16:creationId xmlns:a16="http://schemas.microsoft.com/office/drawing/2014/main" id="{2C46A68D-F8FB-AD73-5A44-F2D6B4E292D5}"/>
              </a:ext>
            </a:extLst>
          </p:cNvPr>
          <p:cNvSpPr>
            <a:spLocks noGrp="1"/>
          </p:cNvSpPr>
          <p:nvPr>
            <p:ph type="title"/>
          </p:nvPr>
        </p:nvSpPr>
        <p:spPr/>
        <p:txBody>
          <a:bodyPr>
            <a:normAutofit/>
          </a:bodyPr>
          <a:lstStyle/>
          <a:p>
            <a:r>
              <a:rPr lang="en-US" sz="2800" b="1" dirty="0">
                <a:solidFill>
                  <a:srgbClr val="203864"/>
                </a:solidFill>
              </a:rPr>
              <a:t>Freedom - Block Distractions app (1)</a:t>
            </a:r>
            <a:endParaRPr lang="el-GR" dirty="0"/>
          </a:p>
        </p:txBody>
      </p:sp>
      <p:sp>
        <p:nvSpPr>
          <p:cNvPr id="421" name="Google Shape;421;g2c319d66040_0_10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a:solidFill>
                  <a:srgbClr val="000000"/>
                </a:solidFill>
                <a:latin typeface="Arial"/>
                <a:ea typeface="Arial"/>
                <a:cs typeface="Arial"/>
                <a:sym typeface="Arial"/>
              </a:rPr>
              <a:t>Factsheet</a:t>
            </a:r>
            <a:endParaRPr sz="2000" b="1">
              <a:solidFill>
                <a:srgbClr val="000000"/>
              </a:solidFill>
              <a:latin typeface="Arial"/>
              <a:ea typeface="Arial"/>
              <a:cs typeface="Arial"/>
              <a:sym typeface="Arial"/>
            </a:endParaRPr>
          </a:p>
        </p:txBody>
      </p:sp>
      <p:sp>
        <p:nvSpPr>
          <p:cNvPr id="422" name="Google Shape;422;g2c319d66040_0_100"/>
          <p:cNvSpPr txBox="1"/>
          <p:nvPr/>
        </p:nvSpPr>
        <p:spPr>
          <a:xfrm>
            <a:off x="6096000" y="1755350"/>
            <a:ext cx="5852100" cy="2271600"/>
          </a:xfrm>
          <a:prstGeom prst="rect">
            <a:avLst/>
          </a:prstGeom>
          <a:noFill/>
          <a:ln>
            <a:noFill/>
          </a:ln>
        </p:spPr>
        <p:txBody>
          <a:bodyPr spcFirstLastPara="1" wrap="square" lIns="91425" tIns="45700" rIns="91425" bIns="45700" anchor="t" anchorCtr="0">
            <a:noAutofit/>
          </a:bodyPr>
          <a:lstStyle/>
          <a:p>
            <a:pPr marL="228600" lvl="0" indent="-207009" algn="l" rtl="0">
              <a:spcBef>
                <a:spcPts val="1200"/>
              </a:spcBef>
              <a:spcAft>
                <a:spcPts val="0"/>
              </a:spcAft>
              <a:buClr>
                <a:srgbClr val="C01E24"/>
              </a:buClr>
              <a:buSzPts val="1700"/>
              <a:buFont typeface="Noto Sans Symbols"/>
              <a:buChar char="▪"/>
            </a:pPr>
            <a:r>
              <a:rPr lang="en-US" sz="1700" b="1">
                <a:solidFill>
                  <a:srgbClr val="000000"/>
                </a:solidFill>
                <a:latin typeface="Calibri"/>
                <a:ea typeface="Calibri"/>
                <a:cs typeface="Calibri"/>
                <a:sym typeface="Calibri"/>
              </a:rPr>
              <a:t>Languages </a:t>
            </a:r>
            <a:r>
              <a:rPr lang="en-US" sz="1700">
                <a:solidFill>
                  <a:srgbClr val="000000"/>
                </a:solidFill>
                <a:latin typeface="Calibri"/>
                <a:ea typeface="Calibri"/>
                <a:cs typeface="Calibri"/>
                <a:sym typeface="Calibri"/>
              </a:rPr>
              <a:t>of App: </a:t>
            </a:r>
            <a:r>
              <a:rPr lang="en-US" sz="1700">
                <a:latin typeface="Calibri"/>
                <a:ea typeface="Calibri"/>
                <a:cs typeface="Calibri"/>
                <a:sym typeface="Calibri"/>
              </a:rPr>
              <a:t>Available in English, French, German, Spanish, Chinese, Japanese, Korean, Portuguese, Russian, Italian, Dutch, Polish, Turkish and Arabic.</a:t>
            </a:r>
            <a:endParaRPr sz="1700">
              <a:latin typeface="Calibri"/>
              <a:ea typeface="Calibri"/>
              <a:cs typeface="Calibri"/>
              <a:sym typeface="Calibri"/>
            </a:endParaRPr>
          </a:p>
          <a:p>
            <a:pPr marL="228600" lvl="0" indent="-207009" algn="l" rtl="0">
              <a:spcBef>
                <a:spcPts val="1200"/>
              </a:spcBef>
              <a:spcAft>
                <a:spcPts val="0"/>
              </a:spcAft>
              <a:buClr>
                <a:srgbClr val="C01E24"/>
              </a:buClr>
              <a:buSzPts val="1700"/>
              <a:buFont typeface="Noto Sans Symbols"/>
              <a:buChar char="▪"/>
            </a:pPr>
            <a:r>
              <a:rPr lang="en-US" sz="1700">
                <a:latin typeface="Calibri"/>
                <a:ea typeface="Calibri"/>
                <a:cs typeface="Calibri"/>
                <a:sym typeface="Calibri"/>
              </a:rPr>
              <a:t>Kwit </a:t>
            </a:r>
            <a:r>
              <a:rPr lang="en-US" sz="1700">
                <a:solidFill>
                  <a:srgbClr val="000000"/>
                </a:solidFill>
                <a:latin typeface="Calibri"/>
                <a:ea typeface="Calibri"/>
                <a:cs typeface="Calibri"/>
                <a:sym typeface="Calibri"/>
              </a:rPr>
              <a:t>offers a </a:t>
            </a:r>
            <a:r>
              <a:rPr lang="en-US" sz="1700" b="1">
                <a:solidFill>
                  <a:srgbClr val="000000"/>
                </a:solidFill>
                <a:latin typeface="Calibri"/>
                <a:ea typeface="Calibri"/>
                <a:cs typeface="Calibri"/>
                <a:sym typeface="Calibri"/>
              </a:rPr>
              <a:t>free </a:t>
            </a:r>
            <a:r>
              <a:rPr lang="en-US" sz="1700" b="1">
                <a:latin typeface="Calibri"/>
                <a:ea typeface="Calibri"/>
                <a:cs typeface="Calibri"/>
                <a:sym typeface="Calibri"/>
              </a:rPr>
              <a:t>7</a:t>
            </a:r>
            <a:r>
              <a:rPr lang="en-US" sz="1700" b="1">
                <a:solidFill>
                  <a:srgbClr val="000000"/>
                </a:solidFill>
                <a:latin typeface="Calibri"/>
                <a:ea typeface="Calibri"/>
                <a:cs typeface="Calibri"/>
                <a:sym typeface="Calibri"/>
              </a:rPr>
              <a:t> day trial </a:t>
            </a:r>
            <a:r>
              <a:rPr lang="en-US" sz="1700">
                <a:solidFill>
                  <a:srgbClr val="000000"/>
                </a:solidFill>
                <a:latin typeface="Calibri"/>
                <a:ea typeface="Calibri"/>
                <a:cs typeface="Calibri"/>
                <a:sym typeface="Calibri"/>
              </a:rPr>
              <a:t>– after completion a yearly subscription comes at a cost of </a:t>
            </a:r>
            <a:r>
              <a:rPr lang="en-US" sz="1700">
                <a:latin typeface="Calibri"/>
                <a:ea typeface="Calibri"/>
                <a:cs typeface="Calibri"/>
                <a:sym typeface="Calibri"/>
              </a:rPr>
              <a:t>44</a:t>
            </a:r>
            <a:r>
              <a:rPr lang="en-US" sz="1700">
                <a:solidFill>
                  <a:srgbClr val="000000"/>
                </a:solidFill>
                <a:latin typeface="Calibri"/>
                <a:ea typeface="Calibri"/>
                <a:cs typeface="Calibri"/>
                <a:sym typeface="Calibri"/>
              </a:rPr>
              <a:t>,99€. (4,08</a:t>
            </a:r>
            <a:r>
              <a:rPr lang="en-US" sz="1700">
                <a:latin typeface="Calibri"/>
                <a:ea typeface="Calibri"/>
                <a:cs typeface="Calibri"/>
                <a:sym typeface="Calibri"/>
              </a:rPr>
              <a:t>€)</a:t>
            </a:r>
            <a:endParaRPr sz="1700">
              <a:solidFill>
                <a:srgbClr val="000000"/>
              </a:solidFill>
              <a:latin typeface="Calibri"/>
              <a:ea typeface="Calibri"/>
              <a:cs typeface="Calibri"/>
              <a:sym typeface="Calibri"/>
            </a:endParaRPr>
          </a:p>
          <a:p>
            <a:pPr marL="228600" lvl="0" indent="-207009" algn="l" rtl="0">
              <a:spcBef>
                <a:spcPts val="1200"/>
              </a:spcBef>
              <a:spcAft>
                <a:spcPts val="0"/>
              </a:spcAft>
              <a:buClr>
                <a:srgbClr val="C01E24"/>
              </a:buClr>
              <a:buSzPts val="1700"/>
              <a:buFont typeface="Noto Sans Symbols"/>
              <a:buChar char="▪"/>
            </a:pPr>
            <a:r>
              <a:rPr lang="en-US" sz="1700">
                <a:solidFill>
                  <a:srgbClr val="000000"/>
                </a:solidFill>
                <a:latin typeface="Calibri"/>
                <a:ea typeface="Calibri"/>
                <a:cs typeface="Calibri"/>
                <a:sym typeface="Calibri"/>
              </a:rPr>
              <a:t>You can cancel your membership during the first </a:t>
            </a:r>
            <a:r>
              <a:rPr lang="en-US" sz="1700">
                <a:latin typeface="Calibri"/>
                <a:ea typeface="Calibri"/>
                <a:cs typeface="Calibri"/>
                <a:sym typeface="Calibri"/>
              </a:rPr>
              <a:t>7</a:t>
            </a:r>
            <a:r>
              <a:rPr lang="en-US" sz="1700">
                <a:solidFill>
                  <a:srgbClr val="000000"/>
                </a:solidFill>
                <a:latin typeface="Calibri"/>
                <a:ea typeface="Calibri"/>
                <a:cs typeface="Calibri"/>
                <a:sym typeface="Calibri"/>
              </a:rPr>
              <a:t> days and enjoy the </a:t>
            </a:r>
            <a:r>
              <a:rPr lang="en-US" sz="1700">
                <a:latin typeface="Calibri"/>
                <a:ea typeface="Calibri"/>
                <a:cs typeface="Calibri"/>
                <a:sym typeface="Calibri"/>
              </a:rPr>
              <a:t>7</a:t>
            </a:r>
            <a:r>
              <a:rPr lang="en-US" sz="1700">
                <a:solidFill>
                  <a:srgbClr val="000000"/>
                </a:solidFill>
                <a:latin typeface="Calibri"/>
                <a:ea typeface="Calibri"/>
                <a:cs typeface="Calibri"/>
                <a:sym typeface="Calibri"/>
              </a:rPr>
              <a:t> day trial without costs or use the free version</a:t>
            </a:r>
            <a:endParaRPr sz="1700">
              <a:solidFill>
                <a:srgbClr val="000000"/>
              </a:solidFill>
              <a:latin typeface="Calibri"/>
              <a:ea typeface="Calibri"/>
              <a:cs typeface="Calibri"/>
              <a:sym typeface="Calibri"/>
            </a:endParaRPr>
          </a:p>
        </p:txBody>
      </p:sp>
      <p:sp>
        <p:nvSpPr>
          <p:cNvPr id="423" name="Google Shape;423;g2c319d66040_0_100"/>
          <p:cNvSpPr/>
          <p:nvPr/>
        </p:nvSpPr>
        <p:spPr>
          <a:xfrm>
            <a:off x="9720457" y="62323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3"/>
              </a:rPr>
              <a:t>Freedom</a:t>
            </a:r>
            <a:endParaRPr sz="1200">
              <a:solidFill>
                <a:schemeClr val="dk1"/>
              </a:solidFill>
              <a:latin typeface="Calibri"/>
              <a:ea typeface="Calibri"/>
              <a:cs typeface="Calibri"/>
              <a:sym typeface="Calibri"/>
            </a:endParaRPr>
          </a:p>
        </p:txBody>
      </p:sp>
      <p:sp>
        <p:nvSpPr>
          <p:cNvPr id="424" name="Google Shape;424;g2c319d66040_0_100"/>
          <p:cNvSpPr txBox="1"/>
          <p:nvPr/>
        </p:nvSpPr>
        <p:spPr>
          <a:xfrm>
            <a:off x="557999" y="2145051"/>
            <a:ext cx="5179800" cy="2112000"/>
          </a:xfrm>
          <a:prstGeom prst="rect">
            <a:avLst/>
          </a:prstGeom>
          <a:noFill/>
          <a:ln>
            <a:noFill/>
          </a:ln>
        </p:spPr>
        <p:txBody>
          <a:bodyPr spcFirstLastPara="1" wrap="square" lIns="91425" tIns="45700" rIns="91425" bIns="45700" anchor="t" anchorCtr="0">
            <a:normAutofit/>
          </a:bodyPr>
          <a:lstStyle/>
          <a:p>
            <a:pPr marL="228600" marR="0" lvl="0" indent="-207009" algn="l" rtl="0">
              <a:lnSpc>
                <a:spcPct val="115000"/>
              </a:lnSpc>
              <a:spcBef>
                <a:spcPts val="0"/>
              </a:spcBef>
              <a:spcAft>
                <a:spcPts val="0"/>
              </a:spcAft>
              <a:buClr>
                <a:srgbClr val="C01E24"/>
              </a:buClr>
              <a:buSzPts val="1700"/>
              <a:buFont typeface="Noto Sans Symbols"/>
              <a:buChar char="▪"/>
            </a:pPr>
            <a:r>
              <a:rPr lang="en-US" sz="1700" b="1">
                <a:latin typeface="Calibri"/>
                <a:ea typeface="Calibri"/>
                <a:cs typeface="Calibri"/>
                <a:sym typeface="Calibri"/>
              </a:rPr>
              <a:t>Name</a:t>
            </a:r>
            <a:r>
              <a:rPr lang="en-US" sz="1700">
                <a:latin typeface="Calibri"/>
                <a:ea typeface="Calibri"/>
                <a:cs typeface="Calibri"/>
                <a:sym typeface="Calibri"/>
              </a:rPr>
              <a:t>: Freedom – Block Distractions</a:t>
            </a:r>
            <a:endParaRPr sz="170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a:latin typeface="Calibri"/>
                <a:ea typeface="Calibri"/>
                <a:cs typeface="Calibri"/>
                <a:sym typeface="Calibri"/>
              </a:rPr>
              <a:t>Owner</a:t>
            </a:r>
            <a:r>
              <a:rPr lang="en-US" sz="1700">
                <a:latin typeface="Calibri"/>
                <a:ea typeface="Calibri"/>
                <a:cs typeface="Calibri"/>
                <a:sym typeface="Calibri"/>
              </a:rPr>
              <a:t>: </a:t>
            </a:r>
            <a:r>
              <a:rPr lang="en-US" sz="1700">
                <a:uFill>
                  <a:noFill/>
                </a:uFill>
                <a:latin typeface="Calibri"/>
                <a:ea typeface="Calibri"/>
                <a:cs typeface="Calibri"/>
                <a:sym typeface="Calibri"/>
                <a:hlinkClick r:id="rId4"/>
              </a:rPr>
              <a:t>Eighty Percent Solutions Corporation</a:t>
            </a:r>
            <a:r>
              <a:rPr lang="en-US" sz="1700">
                <a:latin typeface="Calibri"/>
                <a:ea typeface="Calibri"/>
                <a:cs typeface="Calibri"/>
                <a:sym typeface="Calibri"/>
              </a:rPr>
              <a:t> </a:t>
            </a:r>
            <a:endParaRPr sz="170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a:latin typeface="Calibri"/>
                <a:ea typeface="Calibri"/>
                <a:cs typeface="Calibri"/>
                <a:sym typeface="Calibri"/>
              </a:rPr>
              <a:t>Website</a:t>
            </a:r>
            <a:r>
              <a:rPr lang="en-US" sz="1700">
                <a:latin typeface="Calibri"/>
                <a:ea typeface="Calibri"/>
                <a:cs typeface="Calibri"/>
                <a:sym typeface="Calibri"/>
              </a:rPr>
              <a:t>: </a:t>
            </a:r>
            <a:r>
              <a:rPr lang="en-US" sz="1700" u="sng">
                <a:solidFill>
                  <a:schemeClr val="hlink"/>
                </a:solidFill>
                <a:latin typeface="Calibri"/>
                <a:ea typeface="Calibri"/>
                <a:cs typeface="Calibri"/>
                <a:sym typeface="Calibri"/>
                <a:hlinkClick r:id="rId3"/>
              </a:rPr>
              <a:t>https://freedom.to/</a:t>
            </a:r>
            <a:r>
              <a:rPr lang="en-US" sz="1700">
                <a:latin typeface="Calibri"/>
                <a:ea typeface="Calibri"/>
                <a:cs typeface="Calibri"/>
                <a:sym typeface="Calibri"/>
              </a:rPr>
              <a:t> </a:t>
            </a:r>
            <a:endParaRPr sz="170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a:latin typeface="Calibri"/>
                <a:ea typeface="Calibri"/>
                <a:cs typeface="Calibri"/>
                <a:sym typeface="Calibri"/>
              </a:rPr>
              <a:t>Available on</a:t>
            </a:r>
            <a:r>
              <a:rPr lang="en-US" sz="1700">
                <a:latin typeface="Calibri"/>
                <a:ea typeface="Calibri"/>
                <a:cs typeface="Calibri"/>
                <a:sym typeface="Calibri"/>
              </a:rPr>
              <a:t> Apple App Store and Google Play Store</a:t>
            </a:r>
            <a:endParaRPr sz="170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a:latin typeface="Calibri"/>
                <a:ea typeface="Calibri"/>
                <a:cs typeface="Calibri"/>
                <a:sym typeface="Calibri"/>
              </a:rPr>
              <a:t>App usable on</a:t>
            </a:r>
            <a:r>
              <a:rPr lang="en-US" sz="1700">
                <a:latin typeface="Calibri"/>
                <a:ea typeface="Calibri"/>
                <a:cs typeface="Calibri"/>
                <a:sym typeface="Calibri"/>
              </a:rPr>
              <a:t> smartphones and tablet PCs</a:t>
            </a:r>
            <a:endParaRPr sz="170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a:latin typeface="Calibri"/>
                <a:ea typeface="Calibri"/>
                <a:cs typeface="Calibri"/>
                <a:sym typeface="Calibri"/>
              </a:rPr>
              <a:t>App requires</a:t>
            </a:r>
            <a:r>
              <a:rPr lang="en-US" sz="1700">
                <a:latin typeface="Calibri"/>
                <a:ea typeface="Calibri"/>
                <a:cs typeface="Calibri"/>
                <a:sym typeface="Calibri"/>
              </a:rPr>
              <a:t> user account</a:t>
            </a:r>
            <a:endParaRPr sz="1700">
              <a:solidFill>
                <a:srgbClr val="000000"/>
              </a:solidFill>
              <a:latin typeface="Calibri"/>
              <a:ea typeface="Calibri"/>
              <a:cs typeface="Calibri"/>
              <a:sym typeface="Calibri"/>
            </a:endParaRPr>
          </a:p>
        </p:txBody>
      </p:sp>
      <p:pic>
        <p:nvPicPr>
          <p:cNvPr id="425" name="Google Shape;425;g2c319d66040_0_100"/>
          <p:cNvPicPr preferRelativeResize="0"/>
          <p:nvPr/>
        </p:nvPicPr>
        <p:blipFill>
          <a:blip r:embed="rId5">
            <a:alphaModFix/>
          </a:blip>
          <a:stretch>
            <a:fillRect/>
          </a:stretch>
        </p:blipFill>
        <p:spPr>
          <a:xfrm>
            <a:off x="2988046" y="4429527"/>
            <a:ext cx="6422436" cy="22716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2c319d66040_0_130"/>
          <p:cNvSpPr txBox="1"/>
          <p:nvPr/>
        </p:nvSpPr>
        <p:spPr>
          <a:xfrm>
            <a:off x="269200" y="697675"/>
            <a:ext cx="8811600" cy="7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dirty="0">
              <a:solidFill>
                <a:srgbClr val="203864"/>
              </a:solidFill>
            </a:endParaRPr>
          </a:p>
        </p:txBody>
      </p:sp>
      <p:sp>
        <p:nvSpPr>
          <p:cNvPr id="2" name="Τίτλος 1">
            <a:extLst>
              <a:ext uri="{FF2B5EF4-FFF2-40B4-BE49-F238E27FC236}">
                <a16:creationId xmlns:a16="http://schemas.microsoft.com/office/drawing/2014/main" id="{5ED38873-9DE2-1E2E-4F19-9E4FF96CCC38}"/>
              </a:ext>
            </a:extLst>
          </p:cNvPr>
          <p:cNvSpPr>
            <a:spLocks noGrp="1"/>
          </p:cNvSpPr>
          <p:nvPr>
            <p:ph type="title"/>
          </p:nvPr>
        </p:nvSpPr>
        <p:spPr/>
        <p:txBody>
          <a:bodyPr>
            <a:normAutofit/>
          </a:bodyPr>
          <a:lstStyle/>
          <a:p>
            <a:r>
              <a:rPr lang="en-US" sz="2800" b="1" dirty="0">
                <a:solidFill>
                  <a:srgbClr val="203864"/>
                </a:solidFill>
              </a:rPr>
              <a:t>Freedom - Block Distractions app (2)</a:t>
            </a:r>
            <a:endParaRPr lang="el-GR" dirty="0"/>
          </a:p>
        </p:txBody>
      </p:sp>
      <p:sp>
        <p:nvSpPr>
          <p:cNvPr id="432" name="Google Shape;432;g2c319d66040_0_13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a:solidFill>
                  <a:srgbClr val="000000"/>
                </a:solidFill>
                <a:latin typeface="Arial"/>
                <a:ea typeface="Arial"/>
                <a:cs typeface="Arial"/>
                <a:sym typeface="Arial"/>
              </a:rPr>
              <a:t>Get started</a:t>
            </a:r>
            <a:endParaRPr sz="2000" b="1">
              <a:solidFill>
                <a:srgbClr val="000000"/>
              </a:solidFill>
              <a:latin typeface="Arial"/>
              <a:ea typeface="Arial"/>
              <a:cs typeface="Arial"/>
              <a:sym typeface="Arial"/>
            </a:endParaRPr>
          </a:p>
        </p:txBody>
      </p:sp>
      <p:sp>
        <p:nvSpPr>
          <p:cNvPr id="433" name="Google Shape;433;g2c319d66040_0_13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4"/>
              </a:rPr>
              <a:t>Freedom</a:t>
            </a:r>
            <a:endParaRPr sz="1200">
              <a:solidFill>
                <a:schemeClr val="dk1"/>
              </a:solidFill>
              <a:latin typeface="Calibri"/>
              <a:ea typeface="Calibri"/>
              <a:cs typeface="Calibri"/>
              <a:sym typeface="Calibri"/>
            </a:endParaRPr>
          </a:p>
        </p:txBody>
      </p:sp>
      <p:pic>
        <p:nvPicPr>
          <p:cNvPr id="434" name="Google Shape;434;g2c319d66040_0_130" descr="How to use Freedom to block distracting websites and apps on all your devices. https://freedom.to&#10;&#10;Sign up for Freedom on the web 0:12&#10;Sign up for Freedom in iOS or Android app 0:20&#10;Starting sessions from any device 0:26&#10;Download and install Freedom 0:45&#10;Freedom for Windows 1:25&#10;Freedom for Mac 1:32&#10;The Freedom Web Dashboard - set up devices, blocklists 1:52&#10;Starting a Freedom session 2:42&#10;Blocking apps 3:06&#10;See how blocking works 3:47&#10;&#10;For more info: https://freedom.to or for support: https://support.freedom.to" title="Getting Started with Freedom">
            <a:hlinkClick r:id="rId5"/>
          </p:cNvPr>
          <p:cNvPicPr preferRelativeResize="0"/>
          <p:nvPr/>
        </p:nvPicPr>
        <p:blipFill>
          <a:blip r:embed="rId6">
            <a:alphaModFix/>
          </a:blip>
          <a:stretch>
            <a:fillRect/>
          </a:stretch>
        </p:blipFill>
        <p:spPr>
          <a:xfrm>
            <a:off x="2392300" y="1789850"/>
            <a:ext cx="7539925" cy="424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animEffect transition="in" filter="fade">
                                      <p:cBhvr>
                                        <p:cTn id="7" dur="10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2c319d66040_0_139"/>
          <p:cNvSpPr txBox="1"/>
          <p:nvPr/>
        </p:nvSpPr>
        <p:spPr>
          <a:xfrm>
            <a:off x="269200" y="697675"/>
            <a:ext cx="8811600" cy="7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dirty="0">
              <a:solidFill>
                <a:srgbClr val="203864"/>
              </a:solidFill>
            </a:endParaRPr>
          </a:p>
        </p:txBody>
      </p:sp>
      <p:sp>
        <p:nvSpPr>
          <p:cNvPr id="2" name="Τίτλος 1">
            <a:extLst>
              <a:ext uri="{FF2B5EF4-FFF2-40B4-BE49-F238E27FC236}">
                <a16:creationId xmlns:a16="http://schemas.microsoft.com/office/drawing/2014/main" id="{BE7C12FC-3C3C-C649-03A0-BE75D2152120}"/>
              </a:ext>
            </a:extLst>
          </p:cNvPr>
          <p:cNvSpPr>
            <a:spLocks noGrp="1"/>
          </p:cNvSpPr>
          <p:nvPr>
            <p:ph type="title"/>
          </p:nvPr>
        </p:nvSpPr>
        <p:spPr/>
        <p:txBody>
          <a:bodyPr>
            <a:normAutofit/>
          </a:bodyPr>
          <a:lstStyle/>
          <a:p>
            <a:r>
              <a:rPr lang="en-US" sz="2800" b="1" dirty="0">
                <a:solidFill>
                  <a:srgbClr val="203864"/>
                </a:solidFill>
              </a:rPr>
              <a:t>Freedom - Block Distractions app (3)</a:t>
            </a:r>
            <a:endParaRPr lang="el-GR" dirty="0"/>
          </a:p>
        </p:txBody>
      </p:sp>
      <p:sp>
        <p:nvSpPr>
          <p:cNvPr id="441" name="Google Shape;441;g2c319d66040_0_13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200" b="1">
                <a:solidFill>
                  <a:srgbClr val="0F0F0F"/>
                </a:solidFill>
                <a:highlight>
                  <a:srgbClr val="FFFFFF"/>
                </a:highlight>
                <a:latin typeface="Roboto"/>
                <a:ea typeface="Roboto"/>
                <a:cs typeface="Roboto"/>
                <a:sym typeface="Roboto"/>
              </a:rPr>
              <a:t>How to Block Apps on iPhone with Freedom</a:t>
            </a:r>
            <a:endParaRPr sz="1900" b="1">
              <a:solidFill>
                <a:srgbClr val="000000"/>
              </a:solidFill>
              <a:latin typeface="Arial"/>
              <a:ea typeface="Arial"/>
              <a:cs typeface="Arial"/>
              <a:sym typeface="Arial"/>
            </a:endParaRPr>
          </a:p>
        </p:txBody>
      </p:sp>
      <p:sp>
        <p:nvSpPr>
          <p:cNvPr id="442" name="Google Shape;442;g2c319d66040_0_139"/>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4"/>
              </a:rPr>
              <a:t>Freedom</a:t>
            </a:r>
            <a:endParaRPr sz="1200">
              <a:solidFill>
                <a:schemeClr val="dk1"/>
              </a:solidFill>
              <a:latin typeface="Calibri"/>
              <a:ea typeface="Calibri"/>
              <a:cs typeface="Calibri"/>
              <a:sym typeface="Calibri"/>
            </a:endParaRPr>
          </a:p>
        </p:txBody>
      </p:sp>
      <p:pic>
        <p:nvPicPr>
          <p:cNvPr id="443" name="Google Shape;443;g2c319d66040_0_139" descr="Freedom for iOS allows you to selectively block distracting apps and websites on your iPhone or iPad whenever you want to focus, be productive, or just engage with friends and family.  Freedom syncs across all your devices, and blocking sessions can be started from any device, including your iPhone.  Download Freedom for iOS here: https://apps.apple.com/us/app/freedom-screen-time-control/id1269788228&#10;&#10;Learn more about Freedom: https://freedom.to" title="How to Block Apps on iPhone with Freedom">
            <a:hlinkClick r:id="rId5"/>
          </p:cNvPr>
          <p:cNvPicPr preferRelativeResize="0"/>
          <p:nvPr/>
        </p:nvPicPr>
        <p:blipFill>
          <a:blip r:embed="rId6">
            <a:alphaModFix/>
          </a:blip>
          <a:stretch>
            <a:fillRect/>
          </a:stretch>
        </p:blipFill>
        <p:spPr>
          <a:xfrm>
            <a:off x="2230196" y="2636151"/>
            <a:ext cx="7164125" cy="4029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10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2" name="Τίτλος 1">
            <a:extLst>
              <a:ext uri="{FF2B5EF4-FFF2-40B4-BE49-F238E27FC236}">
                <a16:creationId xmlns:a16="http://schemas.microsoft.com/office/drawing/2014/main" id="{8CF42028-A880-AF7D-3FB4-E55F5EBA3375}"/>
              </a:ext>
            </a:extLst>
          </p:cNvPr>
          <p:cNvSpPr>
            <a:spLocks noGrp="1"/>
          </p:cNvSpPr>
          <p:nvPr>
            <p:ph type="title"/>
          </p:nvPr>
        </p:nvSpPr>
        <p:spPr/>
        <p:txBody>
          <a:bodyPr/>
          <a:lstStyle/>
          <a:p>
            <a:r>
              <a:rPr lang="en-US" sz="2800" b="1" dirty="0">
                <a:solidFill>
                  <a:srgbClr val="203864"/>
                </a:solidFill>
              </a:rPr>
              <a:t>Freedom - Block Distractions app (4)</a:t>
            </a:r>
            <a:endParaRPr lang="el-GR" dirty="0"/>
          </a:p>
        </p:txBody>
      </p:sp>
      <p:sp>
        <p:nvSpPr>
          <p:cNvPr id="450" name="Google Shape;450;g2c319d66040_0_16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200" b="1">
                <a:solidFill>
                  <a:srgbClr val="0F0F0F"/>
                </a:solidFill>
                <a:highlight>
                  <a:srgbClr val="FFFFFF"/>
                </a:highlight>
                <a:latin typeface="Roboto"/>
                <a:ea typeface="Roboto"/>
                <a:cs typeface="Roboto"/>
                <a:sym typeface="Roboto"/>
              </a:rPr>
              <a:t>How to Create or Edit a Blocklist in the Freedom App</a:t>
            </a:r>
            <a:endParaRPr sz="2200" b="1">
              <a:solidFill>
                <a:srgbClr val="0F0F0F"/>
              </a:solidFill>
              <a:highlight>
                <a:srgbClr val="FFFFFF"/>
              </a:highlight>
              <a:latin typeface="Roboto"/>
              <a:ea typeface="Roboto"/>
              <a:cs typeface="Roboto"/>
              <a:sym typeface="Roboto"/>
            </a:endParaRPr>
          </a:p>
        </p:txBody>
      </p:sp>
      <p:sp>
        <p:nvSpPr>
          <p:cNvPr id="451" name="Google Shape;451;g2c319d66040_0_168"/>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4"/>
              </a:rPr>
              <a:t>Freedom</a:t>
            </a:r>
            <a:endParaRPr sz="1200">
              <a:solidFill>
                <a:schemeClr val="dk1"/>
              </a:solidFill>
              <a:latin typeface="Calibri"/>
              <a:ea typeface="Calibri"/>
              <a:cs typeface="Calibri"/>
              <a:sym typeface="Calibri"/>
            </a:endParaRPr>
          </a:p>
        </p:txBody>
      </p:sp>
      <p:pic>
        <p:nvPicPr>
          <p:cNvPr id="452" name="Google Shape;452;g2c319d66040_0_168" descr="Freedom makes it easy to select the websites and apps you'd like to block, so that you can quickly get Freedom running across all your devices and be more focused and productive. This video shows how to set up and edit a blocklist in the Freedom Dashboard.  &#10;&#10;Learn more about Freedom: https://freedom.to&#10;Download Freedom for all your devices: https://freedom.to" title="How to Create or Edit a Blocklist in the Freedom App">
            <a:hlinkClick r:id="rId5"/>
          </p:cNvPr>
          <p:cNvPicPr preferRelativeResize="0"/>
          <p:nvPr/>
        </p:nvPicPr>
        <p:blipFill>
          <a:blip r:embed="rId6">
            <a:alphaModFix/>
          </a:blip>
          <a:stretch>
            <a:fillRect/>
          </a:stretch>
        </p:blipFill>
        <p:spPr>
          <a:xfrm>
            <a:off x="2608768" y="2298820"/>
            <a:ext cx="7602725" cy="4276525"/>
          </a:xfrm>
          <a:prstGeom prst="rect">
            <a:avLst/>
          </a:prstGeom>
          <a:noFill/>
          <a:ln>
            <a:noFill/>
          </a:ln>
          <a:effectLst>
            <a:outerShdw blurRad="157163" dist="47625" dir="5400000" algn="bl" rotWithShape="0">
              <a:srgbClr val="000000">
                <a:alpha val="57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10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2" name="Τίτλος 1">
            <a:extLst>
              <a:ext uri="{FF2B5EF4-FFF2-40B4-BE49-F238E27FC236}">
                <a16:creationId xmlns:a16="http://schemas.microsoft.com/office/drawing/2014/main" id="{7644196B-D45A-CAC3-8225-A9FF8C0EE9FE}"/>
              </a:ext>
            </a:extLst>
          </p:cNvPr>
          <p:cNvSpPr>
            <a:spLocks noGrp="1"/>
          </p:cNvSpPr>
          <p:nvPr>
            <p:ph type="title"/>
          </p:nvPr>
        </p:nvSpPr>
        <p:spPr/>
        <p:txBody>
          <a:bodyPr/>
          <a:lstStyle/>
          <a:p>
            <a:r>
              <a:rPr lang="en-US" sz="2800" b="1" dirty="0">
                <a:solidFill>
                  <a:srgbClr val="203864"/>
                </a:solidFill>
              </a:rPr>
              <a:t>Freedom - Block Distractions app (5)</a:t>
            </a:r>
            <a:endParaRPr lang="el-GR" dirty="0"/>
          </a:p>
        </p:txBody>
      </p:sp>
      <p:sp>
        <p:nvSpPr>
          <p:cNvPr id="459" name="Google Shape;459;g2c319d66040_0_14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200" b="1">
                <a:solidFill>
                  <a:srgbClr val="0F0F0F"/>
                </a:solidFill>
                <a:highlight>
                  <a:srgbClr val="FFFFFF"/>
                </a:highlight>
                <a:latin typeface="Roboto"/>
                <a:ea typeface="Roboto"/>
                <a:cs typeface="Roboto"/>
                <a:sym typeface="Roboto"/>
              </a:rPr>
              <a:t>How to Schedule Block Sessions</a:t>
            </a:r>
            <a:endParaRPr sz="2100" b="1">
              <a:solidFill>
                <a:srgbClr val="0F0F0F"/>
              </a:solidFill>
              <a:highlight>
                <a:srgbClr val="FFFFFF"/>
              </a:highlight>
              <a:latin typeface="Roboto"/>
              <a:ea typeface="Roboto"/>
              <a:cs typeface="Roboto"/>
              <a:sym typeface="Roboto"/>
            </a:endParaRPr>
          </a:p>
        </p:txBody>
      </p:sp>
      <p:sp>
        <p:nvSpPr>
          <p:cNvPr id="460" name="Google Shape;460;g2c319d66040_0_149"/>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4"/>
              </a:rPr>
              <a:t>Freedom</a:t>
            </a:r>
            <a:endParaRPr sz="1200">
              <a:solidFill>
                <a:schemeClr val="dk1"/>
              </a:solidFill>
              <a:latin typeface="Calibri"/>
              <a:ea typeface="Calibri"/>
              <a:cs typeface="Calibri"/>
              <a:sym typeface="Calibri"/>
            </a:endParaRPr>
          </a:p>
        </p:txBody>
      </p:sp>
      <p:pic>
        <p:nvPicPr>
          <p:cNvPr id="461" name="Google Shape;461;g2c319d66040_0_149" descr="For more info:  https://freedom.to/&#10;&#10;Music: https://www.bensound.com/royalty-free-music" title="How to Schedule Block Sessions">
            <a:hlinkClick r:id="rId5"/>
          </p:cNvPr>
          <p:cNvPicPr preferRelativeResize="0"/>
          <p:nvPr/>
        </p:nvPicPr>
        <p:blipFill>
          <a:blip r:embed="rId6">
            <a:alphaModFix/>
          </a:blip>
          <a:stretch>
            <a:fillRect/>
          </a:stretch>
        </p:blipFill>
        <p:spPr>
          <a:xfrm>
            <a:off x="2356982" y="2354206"/>
            <a:ext cx="7333575" cy="4125125"/>
          </a:xfrm>
          <a:prstGeom prst="rect">
            <a:avLst/>
          </a:prstGeom>
          <a:noFill/>
          <a:ln>
            <a:noFill/>
          </a:ln>
          <a:effectLst>
            <a:outerShdw blurRad="157163" dist="57150" dir="5400000" algn="bl" rotWithShape="0">
              <a:srgbClr val="000000">
                <a:alpha val="56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1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2" name="Τίτλος 1">
            <a:extLst>
              <a:ext uri="{FF2B5EF4-FFF2-40B4-BE49-F238E27FC236}">
                <a16:creationId xmlns:a16="http://schemas.microsoft.com/office/drawing/2014/main" id="{687097DC-9D3C-570D-C80E-2B044DE430F6}"/>
              </a:ext>
            </a:extLst>
          </p:cNvPr>
          <p:cNvSpPr>
            <a:spLocks noGrp="1"/>
          </p:cNvSpPr>
          <p:nvPr>
            <p:ph type="title"/>
          </p:nvPr>
        </p:nvSpPr>
        <p:spPr/>
        <p:txBody>
          <a:bodyPr/>
          <a:lstStyle/>
          <a:p>
            <a:r>
              <a:rPr lang="en-US" sz="2800" b="1" dirty="0">
                <a:solidFill>
                  <a:srgbClr val="203864"/>
                </a:solidFill>
              </a:rPr>
              <a:t>Freedom - Block Distractions app (6)</a:t>
            </a:r>
            <a:endParaRPr lang="el-GR" dirty="0"/>
          </a:p>
        </p:txBody>
      </p:sp>
      <p:sp>
        <p:nvSpPr>
          <p:cNvPr id="468" name="Google Shape;468;g2c319d66040_0_15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200" b="1" dirty="0">
                <a:solidFill>
                  <a:srgbClr val="0F0F0F"/>
                </a:solidFill>
                <a:highlight>
                  <a:srgbClr val="FFFFFF"/>
                </a:highlight>
                <a:latin typeface="Roboto"/>
                <a:ea typeface="Roboto"/>
                <a:cs typeface="Roboto"/>
                <a:sym typeface="Roboto"/>
              </a:rPr>
              <a:t>How to end a Block Sessions</a:t>
            </a:r>
            <a:endParaRPr sz="2100" b="1" dirty="0">
              <a:solidFill>
                <a:srgbClr val="0F0F0F"/>
              </a:solidFill>
              <a:highlight>
                <a:srgbClr val="FFFFFF"/>
              </a:highlight>
              <a:latin typeface="Roboto"/>
              <a:ea typeface="Roboto"/>
              <a:cs typeface="Roboto"/>
              <a:sym typeface="Roboto"/>
            </a:endParaRPr>
          </a:p>
        </p:txBody>
      </p:sp>
      <p:sp>
        <p:nvSpPr>
          <p:cNvPr id="469" name="Google Shape;469;g2c319d66040_0_159"/>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4"/>
              </a:rPr>
              <a:t>Freedom</a:t>
            </a:r>
            <a:endParaRPr sz="1200">
              <a:solidFill>
                <a:schemeClr val="dk1"/>
              </a:solidFill>
              <a:latin typeface="Calibri"/>
              <a:ea typeface="Calibri"/>
              <a:cs typeface="Calibri"/>
              <a:sym typeface="Calibri"/>
            </a:endParaRPr>
          </a:p>
        </p:txBody>
      </p:sp>
      <p:pic>
        <p:nvPicPr>
          <p:cNvPr id="470" name="Google Shape;470;g2c319d66040_0_159" descr="How to End a Block Session&#10;&#10;3 Ways to end a block session 0:09&#10;Method 1: Quit Freedom 0:18&#10;Method 2: Delete device or blocklist 0:49&#10;Method 3: Contact Support 1:40&#10;To learn more about Freedom 2:11&#10;&#10;&#10;&#10;For more info:  https://freedom.to/&#10;&#10;Music: https://www.bensound.com/royalty-free..." title="How to End a Block Session">
            <a:hlinkClick r:id="rId5"/>
          </p:cNvPr>
          <p:cNvPicPr preferRelativeResize="0"/>
          <p:nvPr/>
        </p:nvPicPr>
        <p:blipFill>
          <a:blip r:embed="rId6">
            <a:alphaModFix/>
          </a:blip>
          <a:stretch>
            <a:fillRect/>
          </a:stretch>
        </p:blipFill>
        <p:spPr>
          <a:xfrm>
            <a:off x="2223677" y="2462857"/>
            <a:ext cx="7283750" cy="4097100"/>
          </a:xfrm>
          <a:prstGeom prst="rect">
            <a:avLst/>
          </a:prstGeom>
          <a:noFill/>
          <a:ln>
            <a:noFill/>
          </a:ln>
          <a:effectLst>
            <a:outerShdw blurRad="128588" dist="7620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fade">
                                      <p:cBhvr>
                                        <p:cTn id="7" dur="1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EF39F7-8513-9A20-8590-F75E6934DE7E}"/>
              </a:ext>
            </a:extLst>
          </p:cNvPr>
          <p:cNvSpPr>
            <a:spLocks noGrp="1"/>
          </p:cNvSpPr>
          <p:nvPr>
            <p:ph type="title"/>
          </p:nvPr>
        </p:nvSpPr>
        <p:spPr/>
        <p:txBody>
          <a:bodyPr>
            <a:normAutofit fontScale="90000"/>
          </a:bodyPr>
          <a:lstStyle/>
          <a:p>
            <a:r>
              <a:rPr lang="en-US" sz="4400" dirty="0">
                <a:solidFill>
                  <a:srgbClr val="474AF1"/>
                </a:solidFill>
              </a:rPr>
              <a:t>Activity: Time for action!</a:t>
            </a:r>
            <a:endParaRPr lang="el-GR" sz="4400" dirty="0">
              <a:solidFill>
                <a:srgbClr val="474AF1"/>
              </a:solidFill>
            </a:endParaRPr>
          </a:p>
        </p:txBody>
      </p:sp>
      <p:sp>
        <p:nvSpPr>
          <p:cNvPr id="3" name="Θέση περιεχομένου 2">
            <a:extLst>
              <a:ext uri="{FF2B5EF4-FFF2-40B4-BE49-F238E27FC236}">
                <a16:creationId xmlns:a16="http://schemas.microsoft.com/office/drawing/2014/main" id="{F99E5F91-7011-CAE4-3836-944318FDD764}"/>
              </a:ext>
            </a:extLst>
          </p:cNvPr>
          <p:cNvSpPr>
            <a:spLocks noGrp="1"/>
          </p:cNvSpPr>
          <p:nvPr>
            <p:ph idx="1"/>
          </p:nvPr>
        </p:nvSpPr>
        <p:spPr>
          <a:xfrm>
            <a:off x="557998" y="2398312"/>
            <a:ext cx="6757201" cy="4267664"/>
          </a:xfrm>
        </p:spPr>
        <p:txBody>
          <a:bodyPr>
            <a:noAutofit/>
          </a:bodyPr>
          <a:lstStyle/>
          <a:p>
            <a:pPr marL="228600" marR="0" lvl="0" indent="-228600" algn="l" rtl="0">
              <a:lnSpc>
                <a:spcPct val="150000"/>
              </a:lnSpc>
              <a:spcBef>
                <a:spcPts val="0"/>
              </a:spcBef>
              <a:spcAft>
                <a:spcPts val="0"/>
              </a:spcAft>
              <a:buClr>
                <a:srgbClr val="C01E24"/>
              </a:buClr>
              <a:buSzPts val="2000"/>
              <a:buFont typeface="Noto Sans Symbols"/>
              <a:buChar char="▪"/>
            </a:pPr>
            <a:r>
              <a:rPr lang="en-US" dirty="0">
                <a:latin typeface="Calibri"/>
                <a:ea typeface="Calibri"/>
                <a:cs typeface="Calibri"/>
                <a:sym typeface="Calibri"/>
              </a:rPr>
              <a:t>Choose one application </a:t>
            </a:r>
            <a:endParaRPr lang="en-US" b="1" dirty="0"/>
          </a:p>
          <a:p>
            <a:pPr marL="228600" marR="0" lvl="0" indent="-228600" algn="l" rtl="0">
              <a:lnSpc>
                <a:spcPct val="150000"/>
              </a:lnSpc>
              <a:spcBef>
                <a:spcPts val="0"/>
              </a:spcBef>
              <a:spcAft>
                <a:spcPts val="0"/>
              </a:spcAft>
              <a:buClr>
                <a:srgbClr val="C01E24"/>
              </a:buClr>
              <a:buSzPts val="2000"/>
              <a:buFont typeface="Noto Sans Symbols"/>
              <a:buChar char="▪"/>
            </a:pPr>
            <a:r>
              <a:rPr lang="en-US" dirty="0">
                <a:latin typeface="Calibri"/>
                <a:ea typeface="Calibri"/>
                <a:cs typeface="Calibri"/>
                <a:sym typeface="Calibri"/>
              </a:rPr>
              <a:t>Explore the different features</a:t>
            </a:r>
          </a:p>
          <a:p>
            <a:pPr marL="228600" marR="0" lvl="0" indent="-228600" algn="l" rtl="0">
              <a:lnSpc>
                <a:spcPct val="150000"/>
              </a:lnSpc>
              <a:spcBef>
                <a:spcPts val="0"/>
              </a:spcBef>
              <a:spcAft>
                <a:spcPts val="0"/>
              </a:spcAft>
              <a:buClr>
                <a:srgbClr val="C01E24"/>
              </a:buClr>
              <a:buSzPts val="2000"/>
              <a:buFont typeface="Noto Sans Symbols"/>
              <a:buChar char="▪"/>
            </a:pPr>
            <a:r>
              <a:rPr lang="en-US" dirty="0">
                <a:latin typeface="Calibri"/>
                <a:ea typeface="Calibri"/>
                <a:cs typeface="Calibri"/>
                <a:sym typeface="Calibri"/>
              </a:rPr>
              <a:t>Apply the session in 10-15 minutes</a:t>
            </a:r>
          </a:p>
          <a:p>
            <a:pPr marL="228600" marR="0" lvl="0" indent="0" algn="l" rtl="0">
              <a:lnSpc>
                <a:spcPct val="150000"/>
              </a:lnSpc>
              <a:spcBef>
                <a:spcPts val="0"/>
              </a:spcBef>
              <a:spcAft>
                <a:spcPts val="0"/>
              </a:spcAft>
              <a:buNone/>
            </a:pPr>
            <a:endParaRPr lang="en-US" dirty="0">
              <a:latin typeface="Calibri"/>
              <a:ea typeface="Calibri"/>
              <a:cs typeface="Calibri"/>
              <a:sym typeface="Calibri"/>
            </a:endParaRPr>
          </a:p>
          <a:p>
            <a:pPr marL="228600" marR="0" lvl="0" indent="228600" algn="l" rtl="0">
              <a:lnSpc>
                <a:spcPct val="150000"/>
              </a:lnSpc>
              <a:spcBef>
                <a:spcPts val="0"/>
              </a:spcBef>
              <a:spcAft>
                <a:spcPts val="0"/>
              </a:spcAft>
              <a:buNone/>
            </a:pPr>
            <a:r>
              <a:rPr lang="en-US" b="1" dirty="0">
                <a:latin typeface="Calibri"/>
                <a:ea typeface="Calibri"/>
                <a:cs typeface="Calibri"/>
                <a:sym typeface="Calibri"/>
              </a:rPr>
              <a:t>After completing the session:</a:t>
            </a:r>
          </a:p>
          <a:p>
            <a:pPr marL="1143000" marR="0" lvl="2" indent="-228600" algn="l" rtl="0">
              <a:lnSpc>
                <a:spcPct val="150000"/>
              </a:lnSpc>
              <a:spcBef>
                <a:spcPts val="0"/>
              </a:spcBef>
              <a:spcAft>
                <a:spcPts val="0"/>
              </a:spcAft>
              <a:buClr>
                <a:srgbClr val="C01E24"/>
              </a:buClr>
              <a:buSzPts val="2000"/>
              <a:buFont typeface="Noto Sans Symbols"/>
              <a:buChar char="▪"/>
            </a:pPr>
            <a:r>
              <a:rPr lang="en-US" sz="2400" dirty="0">
                <a:latin typeface="Calibri"/>
                <a:ea typeface="Calibri"/>
                <a:cs typeface="Calibri"/>
                <a:sym typeface="Calibri"/>
              </a:rPr>
              <a:t>Share the experience</a:t>
            </a:r>
          </a:p>
          <a:p>
            <a:pPr marL="1143000" marR="0" lvl="2" indent="-228600" algn="l" rtl="0">
              <a:lnSpc>
                <a:spcPct val="150000"/>
              </a:lnSpc>
              <a:spcBef>
                <a:spcPts val="0"/>
              </a:spcBef>
              <a:spcAft>
                <a:spcPts val="0"/>
              </a:spcAft>
              <a:buClr>
                <a:srgbClr val="C01E24"/>
              </a:buClr>
              <a:buSzPts val="2000"/>
              <a:buFont typeface="Noto Sans Symbols"/>
              <a:buChar char="▪"/>
            </a:pPr>
            <a:r>
              <a:rPr lang="en-US" sz="2400" dirty="0">
                <a:latin typeface="Calibri"/>
                <a:ea typeface="Calibri"/>
                <a:cs typeface="Calibri"/>
                <a:sym typeface="Calibri"/>
              </a:rPr>
              <a:t>Lessons learned</a:t>
            </a:r>
          </a:p>
          <a:p>
            <a:pPr marL="1143000" marR="0" lvl="2" indent="-228600" algn="l" rtl="0">
              <a:lnSpc>
                <a:spcPct val="150000"/>
              </a:lnSpc>
              <a:spcBef>
                <a:spcPts val="0"/>
              </a:spcBef>
              <a:spcAft>
                <a:spcPts val="0"/>
              </a:spcAft>
              <a:buClr>
                <a:srgbClr val="C01E24"/>
              </a:buClr>
              <a:buSzPts val="2000"/>
              <a:buFont typeface="Noto Sans Symbols"/>
              <a:buChar char="▪"/>
            </a:pPr>
            <a:r>
              <a:rPr lang="en-US" sz="2400" dirty="0">
                <a:latin typeface="Calibri"/>
                <a:ea typeface="Calibri"/>
                <a:cs typeface="Calibri"/>
                <a:sym typeface="Calibri"/>
              </a:rPr>
              <a:t>Challenges or difficulties </a:t>
            </a:r>
          </a:p>
          <a:p>
            <a:endParaRPr lang="el-GR" dirty="0"/>
          </a:p>
        </p:txBody>
      </p:sp>
      <p:sp>
        <p:nvSpPr>
          <p:cNvPr id="4" name="Google Shape;477;g2c319d66040_0_178">
            <a:extLst>
              <a:ext uri="{FF2B5EF4-FFF2-40B4-BE49-F238E27FC236}">
                <a16:creationId xmlns:a16="http://schemas.microsoft.com/office/drawing/2014/main" id="{2E4943D5-74CA-D6DB-D479-F2AB4197B427}"/>
              </a:ext>
            </a:extLst>
          </p:cNvPr>
          <p:cNvSpPr txBox="1">
            <a:spLocks/>
          </p:cNvSpPr>
          <p:nvPr/>
        </p:nvSpPr>
        <p:spPr>
          <a:xfrm>
            <a:off x="557999" y="1888912"/>
            <a:ext cx="8114400" cy="509400"/>
          </a:xfrm>
          <a:prstGeom prst="rect">
            <a:avLst/>
          </a:prstGeom>
          <a:noFill/>
          <a:ln>
            <a:noFill/>
          </a:ln>
        </p:spPr>
        <p:txBody>
          <a:bodyPr spcFirstLastPara="1" vert="horz" wrap="square" lIns="91425" tIns="45700" rIns="91425" bIns="45700" rtlCol="0" anchor="t" anchorCtr="0">
            <a:normAutofit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spcAft>
                <a:spcPts val="0"/>
              </a:spcAft>
              <a:buSzPts val="935"/>
              <a:buFont typeface="Wingdings" panose="05000000000000000000" pitchFamily="2" charset="2"/>
              <a:buNone/>
            </a:pPr>
            <a:r>
              <a:rPr lang="en-US" sz="2520" b="1">
                <a:solidFill>
                  <a:srgbClr val="000000"/>
                </a:solidFill>
                <a:latin typeface="Arial"/>
                <a:ea typeface="Arial"/>
                <a:cs typeface="Arial"/>
                <a:sym typeface="Arial"/>
              </a:rPr>
              <a:t>Activity - Choose one app</a:t>
            </a:r>
            <a:endParaRPr lang="en-US" sz="1500" dirty="0">
              <a:solidFill>
                <a:srgbClr val="000000"/>
              </a:solidFill>
              <a:latin typeface="Arial"/>
              <a:ea typeface="Arial"/>
              <a:cs typeface="Arial"/>
              <a:sym typeface="Arial"/>
            </a:endParaRPr>
          </a:p>
        </p:txBody>
      </p:sp>
      <p:pic>
        <p:nvPicPr>
          <p:cNvPr id="5"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54FD42BC-A902-ADAF-9257-1D8A71760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384" y="1038062"/>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4BFA84-BAF1-AF59-691D-6F9F680DAFAD}"/>
              </a:ext>
            </a:extLst>
          </p:cNvPr>
          <p:cNvSpPr txBox="1"/>
          <p:nvPr/>
        </p:nvSpPr>
        <p:spPr>
          <a:xfrm>
            <a:off x="8828690" y="6488668"/>
            <a:ext cx="3234558" cy="276999"/>
          </a:xfrm>
          <a:prstGeom prst="rect">
            <a:avLst/>
          </a:prstGeom>
          <a:noFill/>
        </p:spPr>
        <p:txBody>
          <a:bodyPr wrap="square">
            <a:spAutoFit/>
          </a:bodyPr>
          <a:lstStyle/>
          <a:p>
            <a:pPr algn="r"/>
            <a:r>
              <a:rPr lang="el-GR" sz="1200" dirty="0" err="1">
                <a:hlinkClick r:id="rId4"/>
              </a:rPr>
              <a:t>Image</a:t>
            </a:r>
            <a:r>
              <a:rPr lang="el-GR" sz="1200" dirty="0">
                <a:hlinkClick r:id="rId4"/>
              </a:rPr>
              <a:t> </a:t>
            </a:r>
            <a:r>
              <a:rPr lang="el-GR" sz="1200" dirty="0" err="1">
                <a:hlinkClick r:id="rId4"/>
              </a:rPr>
              <a:t>by</a:t>
            </a:r>
            <a:r>
              <a:rPr lang="el-GR" sz="1200" dirty="0">
                <a:hlinkClick r:id="rId4"/>
              </a:rPr>
              <a:t> </a:t>
            </a:r>
            <a:r>
              <a:rPr lang="el-GR" sz="1200" dirty="0" err="1">
                <a:hlinkClick r:id="rId4"/>
              </a:rPr>
              <a:t>vectorjuice</a:t>
            </a:r>
            <a:r>
              <a:rPr lang="en-US" sz="1200" dirty="0">
                <a:hlinkClick r:id="rId4"/>
              </a:rPr>
              <a:t> </a:t>
            </a:r>
            <a:r>
              <a:rPr lang="el-GR" sz="1200" dirty="0">
                <a:hlinkClick r:id="rId4"/>
              </a:rPr>
              <a:t>on </a:t>
            </a:r>
            <a:r>
              <a:rPr lang="el-GR" sz="1200" dirty="0" err="1">
                <a:hlinkClick r:id="rId4"/>
              </a:rPr>
              <a:t>Freepik</a:t>
            </a:r>
            <a:endParaRPr lang="el-GR" sz="1200" dirty="0"/>
          </a:p>
        </p:txBody>
      </p:sp>
    </p:spTree>
    <p:extLst>
      <p:ext uri="{BB962C8B-B14F-4D97-AF65-F5344CB8AC3E}">
        <p14:creationId xmlns:p14="http://schemas.microsoft.com/office/powerpoint/2010/main" val="2768704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Congratulations!</a:t>
            </a:r>
            <a:br>
              <a:rPr lang="en-US" sz="2800" dirty="0">
                <a:solidFill>
                  <a:srgbClr val="C01E24"/>
                </a:solidFill>
                <a:latin typeface="+mj-lt"/>
              </a:rPr>
            </a:br>
            <a:r>
              <a:rPr lang="en-US" sz="2800" dirty="0">
                <a:solidFill>
                  <a:srgbClr val="C01E24"/>
                </a:solidFill>
                <a:latin typeface="+mj-lt"/>
              </a:rPr>
              <a:t>You have </a:t>
            </a:r>
            <a:r>
              <a:rPr lang="en-US" sz="2800">
                <a:solidFill>
                  <a:srgbClr val="C01E24"/>
                </a:solidFill>
                <a:latin typeface="+mj-lt"/>
              </a:rPr>
              <a:t>completed the </a:t>
            </a:r>
            <a:r>
              <a:rPr lang="en-GB" sz="2800">
                <a:solidFill>
                  <a:srgbClr val="C01E24"/>
                </a:solidFill>
                <a:latin typeface="+mj-lt"/>
              </a:rPr>
              <a:t>teaching </a:t>
            </a:r>
            <a:r>
              <a:rPr lang="en-GB" sz="2800" dirty="0">
                <a:solidFill>
                  <a:srgbClr val="C01E24"/>
                </a:solidFill>
                <a:latin typeface="+mj-lt"/>
              </a:rPr>
              <a:t>session of this </a:t>
            </a:r>
            <a:r>
              <a:rPr lang="en-US" sz="2800" dirty="0">
                <a:solidFill>
                  <a:srgbClr val="C01E24"/>
                </a:solidFill>
                <a:latin typeface="+mj-lt"/>
              </a:rPr>
              <a:t>module!</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a:bodyPr>
          <a:lstStyle/>
          <a:p>
            <a:pPr algn="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descr="Blue text on a black background&#10;&#10;Description automatically generated">
            <a:extLst>
              <a:ext uri="{FF2B5EF4-FFF2-40B4-BE49-F238E27FC236}">
                <a16:creationId xmlns:a16="http://schemas.microsoft.com/office/drawing/2014/main" id="{44ADA4B3-6C40-F696-3962-406A24EF1D5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a:t>Teaching Session:  Content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2" name="Google Shape;163;p3">
            <a:extLst>
              <a:ext uri="{FF2B5EF4-FFF2-40B4-BE49-F238E27FC236}">
                <a16:creationId xmlns:a16="http://schemas.microsoft.com/office/drawing/2014/main" id="{AA2C6D42-14E7-0319-5A85-B95B7C56FD00}"/>
              </a:ext>
            </a:extLst>
          </p:cNvPr>
          <p:cNvSpPr txBox="1"/>
          <p:nvPr/>
        </p:nvSpPr>
        <p:spPr>
          <a:xfrm>
            <a:off x="952600" y="2196650"/>
            <a:ext cx="80772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1. </a:t>
            </a:r>
            <a:r>
              <a:rPr lang="en-US" sz="2400" b="0" i="0" u="sng" strike="noStrike" cap="none" dirty="0">
                <a:solidFill>
                  <a:srgbClr val="0563C1"/>
                </a:solidFill>
                <a:latin typeface="Calibri"/>
                <a:ea typeface="Calibri"/>
                <a:cs typeface="Calibri"/>
                <a:sym typeface="Calibri"/>
              </a:rPr>
              <a:t>General</a:t>
            </a:r>
            <a:r>
              <a:rPr lang="en-US" sz="2400" b="1" i="0" u="sng" strike="noStrike" cap="none" dirty="0">
                <a:solidFill>
                  <a:srgbClr val="002060"/>
                </a:solidFill>
                <a:latin typeface="Calibri"/>
                <a:ea typeface="Calibri"/>
                <a:cs typeface="Calibri"/>
                <a:sym typeface="Calibri"/>
              </a:rPr>
              <a:t> </a:t>
            </a:r>
            <a:r>
              <a:rPr lang="en-US" sz="2400" b="0" i="0" u="sng" strike="noStrike" cap="none" dirty="0">
                <a:solidFill>
                  <a:srgbClr val="0563C1"/>
                </a:solidFill>
                <a:latin typeface="Calibri"/>
                <a:ea typeface="Calibri"/>
                <a:cs typeface="Calibri"/>
                <a:sym typeface="Calibri"/>
                <a:hlinkClick r:id="rId4" action="ppaction://hlinksldjump"/>
              </a:rPr>
              <a:t>knowledge</a:t>
            </a:r>
            <a:r>
              <a:rPr lang="en-US" sz="2400" b="0" i="0" u="sng" strike="noStrike" cap="none" dirty="0">
                <a:solidFill>
                  <a:srgbClr val="0563C1"/>
                </a:solidFill>
                <a:latin typeface="Calibri"/>
                <a:ea typeface="Calibri"/>
                <a:cs typeface="Calibri"/>
                <a:sym typeface="Calibri"/>
              </a:rPr>
              <a:t> of substance use and screen addiction</a:t>
            </a:r>
            <a:endParaRPr sz="2400" b="0" i="0" u="sng" strike="noStrike" cap="none" dirty="0">
              <a:solidFill>
                <a:srgbClr val="0563C1"/>
              </a:solidFill>
              <a:latin typeface="Calibri"/>
              <a:ea typeface="Calibri"/>
              <a:cs typeface="Calibri"/>
              <a:sym typeface="Calibri"/>
            </a:endParaRPr>
          </a:p>
        </p:txBody>
      </p:sp>
      <p:sp>
        <p:nvSpPr>
          <p:cNvPr id="3" name="Google Shape;164;p3">
            <a:extLst>
              <a:ext uri="{FF2B5EF4-FFF2-40B4-BE49-F238E27FC236}">
                <a16:creationId xmlns:a16="http://schemas.microsoft.com/office/drawing/2014/main" id="{36BF3917-4490-B7EF-ED5A-8A191BCBBF32}"/>
              </a:ext>
            </a:extLst>
          </p:cNvPr>
          <p:cNvSpPr txBox="1"/>
          <p:nvPr/>
        </p:nvSpPr>
        <p:spPr>
          <a:xfrm>
            <a:off x="928998" y="2798990"/>
            <a:ext cx="8808128"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2. </a:t>
            </a:r>
            <a:r>
              <a:rPr lang="en-US" sz="2400" b="0" i="0" u="sng" strike="noStrike" cap="none" dirty="0">
                <a:solidFill>
                  <a:srgbClr val="0563C1"/>
                </a:solidFill>
                <a:latin typeface="Calibri"/>
                <a:ea typeface="Calibri"/>
                <a:cs typeface="Calibri"/>
                <a:sym typeface="Calibri"/>
              </a:rPr>
              <a:t>Information on tobacco </a:t>
            </a:r>
            <a:r>
              <a:rPr lang="en-US" sz="2400" b="0" i="0" u="sng" strike="noStrike" cap="none" dirty="0">
                <a:solidFill>
                  <a:srgbClr val="0563C1"/>
                </a:solidFill>
                <a:latin typeface="Calibri"/>
                <a:ea typeface="Calibri"/>
                <a:cs typeface="Calibri"/>
                <a:sym typeface="Calibri"/>
                <a:hlinkClick r:id="rId5" action="ppaction://hlinksldjump"/>
              </a:rPr>
              <a:t>consumption</a:t>
            </a:r>
            <a:endParaRPr sz="2400" b="0" i="0" u="sng" strike="noStrike" cap="none" dirty="0">
              <a:solidFill>
                <a:srgbClr val="0563C1"/>
              </a:solidFill>
              <a:latin typeface="Calibri"/>
              <a:ea typeface="Calibri"/>
              <a:cs typeface="Calibri"/>
              <a:sym typeface="Calibri"/>
            </a:endParaRPr>
          </a:p>
        </p:txBody>
      </p:sp>
      <p:sp>
        <p:nvSpPr>
          <p:cNvPr id="5" name="Google Shape;165;p3">
            <a:extLst>
              <a:ext uri="{FF2B5EF4-FFF2-40B4-BE49-F238E27FC236}">
                <a16:creationId xmlns:a16="http://schemas.microsoft.com/office/drawing/2014/main" id="{AF8B20E0-61E8-C6E8-F7A0-DB3BD7803B7C}"/>
              </a:ext>
            </a:extLst>
          </p:cNvPr>
          <p:cNvSpPr txBox="1"/>
          <p:nvPr/>
        </p:nvSpPr>
        <p:spPr>
          <a:xfrm>
            <a:off x="928997" y="3505963"/>
            <a:ext cx="6403274"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3. </a:t>
            </a:r>
            <a:r>
              <a:rPr lang="en-US" sz="2400" b="0" i="0" u="sng" strike="noStrike" cap="none" dirty="0">
                <a:solidFill>
                  <a:srgbClr val="0563C1"/>
                </a:solidFill>
                <a:latin typeface="Calibri"/>
                <a:ea typeface="Calibri"/>
                <a:cs typeface="Calibri"/>
                <a:sym typeface="Calibri"/>
              </a:rPr>
              <a:t>Information on screen </a:t>
            </a:r>
            <a:r>
              <a:rPr lang="en-US" sz="2400" b="0" i="0" u="sng" strike="noStrike" cap="none" dirty="0">
                <a:solidFill>
                  <a:srgbClr val="0563C1"/>
                </a:solidFill>
                <a:latin typeface="Calibri"/>
                <a:ea typeface="Calibri"/>
                <a:cs typeface="Calibri"/>
                <a:sym typeface="Calibri"/>
                <a:hlinkClick r:id="rId6" action="ppaction://hlinksldjump"/>
              </a:rPr>
              <a:t>addiction</a:t>
            </a:r>
            <a:endParaRPr sz="2400" b="0" i="0" u="sng" strike="noStrike" cap="none" dirty="0">
              <a:solidFill>
                <a:srgbClr val="0563C1"/>
              </a:solidFill>
              <a:latin typeface="Calibri"/>
              <a:ea typeface="Calibri"/>
              <a:cs typeface="Calibri"/>
              <a:sym typeface="Calibri"/>
            </a:endParaRPr>
          </a:p>
        </p:txBody>
      </p:sp>
      <p:sp>
        <p:nvSpPr>
          <p:cNvPr id="6" name="Google Shape;166;p3">
            <a:extLst>
              <a:ext uri="{FF2B5EF4-FFF2-40B4-BE49-F238E27FC236}">
                <a16:creationId xmlns:a16="http://schemas.microsoft.com/office/drawing/2014/main" id="{782ADDAF-BF7A-FB42-48B4-5D711F575A6D}"/>
              </a:ext>
            </a:extLst>
          </p:cNvPr>
          <p:cNvSpPr txBox="1"/>
          <p:nvPr/>
        </p:nvSpPr>
        <p:spPr>
          <a:xfrm>
            <a:off x="952606" y="4122160"/>
            <a:ext cx="10923836" cy="46162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4. </a:t>
            </a:r>
            <a:r>
              <a:rPr lang="en-US" sz="2400" b="0" i="0" u="sng" strike="noStrike" cap="none" dirty="0">
                <a:solidFill>
                  <a:srgbClr val="0563C1"/>
                </a:solidFill>
                <a:latin typeface="Calibri"/>
                <a:ea typeface="Calibri"/>
                <a:cs typeface="Calibri"/>
                <a:sym typeface="Calibri"/>
              </a:rPr>
              <a:t>Interactive use of health </a:t>
            </a:r>
            <a:r>
              <a:rPr lang="en-US" sz="2400" b="0" i="0" u="sng" strike="noStrike" cap="none" dirty="0">
                <a:solidFill>
                  <a:srgbClr val="0563C1"/>
                </a:solidFill>
                <a:latin typeface="Calibri"/>
                <a:ea typeface="Calibri"/>
                <a:cs typeface="Calibri"/>
                <a:sym typeface="Calibri"/>
                <a:hlinkClick r:id="" action="ppaction://noaction"/>
              </a:rPr>
              <a:t>apps</a:t>
            </a:r>
            <a:r>
              <a:rPr lang="en-US" sz="2400" b="0" i="0" u="sng" strike="noStrike" cap="none" dirty="0">
                <a:solidFill>
                  <a:srgbClr val="0563C1"/>
                </a:solidFill>
                <a:latin typeface="Calibri"/>
                <a:ea typeface="Calibri"/>
                <a:cs typeface="Calibri"/>
                <a:sym typeface="Calibri"/>
              </a:rPr>
              <a:t> for tobacco consumption and sensible use of screens</a:t>
            </a:r>
            <a:endParaRPr dirty="0"/>
          </a:p>
        </p:txBody>
      </p:sp>
      <p:sp>
        <p:nvSpPr>
          <p:cNvPr id="8" name="Google Shape;167;p3">
            <a:extLst>
              <a:ext uri="{FF2B5EF4-FFF2-40B4-BE49-F238E27FC236}">
                <a16:creationId xmlns:a16="http://schemas.microsoft.com/office/drawing/2014/main" id="{BD2F3002-0A3A-2FB6-5BB5-3869FB3C5E3F}"/>
              </a:ext>
            </a:extLst>
          </p:cNvPr>
          <p:cNvSpPr txBox="1"/>
          <p:nvPr/>
        </p:nvSpPr>
        <p:spPr>
          <a:xfrm>
            <a:off x="928997" y="4829133"/>
            <a:ext cx="3883711"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u="sng" dirty="0">
                <a:latin typeface="Calibri"/>
                <a:ea typeface="Calibri"/>
                <a:cs typeface="Calibri"/>
                <a:sym typeface="Calibri"/>
              </a:rPr>
              <a:t>5. </a:t>
            </a:r>
            <a:r>
              <a:rPr lang="en-US" sz="2400" u="sng" dirty="0">
                <a:solidFill>
                  <a:srgbClr val="0563C1"/>
                </a:solidFill>
                <a:latin typeface="Calibri"/>
                <a:ea typeface="Calibri"/>
                <a:cs typeface="Calibri"/>
                <a:sym typeface="Calibri"/>
                <a:hlinkClick r:id="" action="ppaction://noaction">
                  <a:extLst>
                    <a:ext uri="{A12FA001-AC4F-418D-AE19-62706E023703}">
                      <ahyp:hlinkClr xmlns:ahyp="http://schemas.microsoft.com/office/drawing/2018/hyperlinkcolor" xmlns="" val="tx"/>
                    </a:ext>
                  </a:extLst>
                </a:hlinkClick>
              </a:rPr>
              <a:t>Discussion and Evaluation</a:t>
            </a:r>
            <a:endParaRPr sz="2400" u="sng" dirty="0">
              <a:solidFill>
                <a:srgbClr val="0563C1"/>
              </a:solidFill>
              <a:latin typeface="Calibri"/>
              <a:ea typeface="Calibri"/>
              <a:cs typeface="Calibri"/>
              <a:sym typeface="Calibri"/>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addictions and substance use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5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1" y="2360644"/>
            <a:ext cx="7900200" cy="3645021"/>
          </a:xfrm>
        </p:spPr>
        <p:txBody>
          <a:bodyPr>
            <a:normAutofit/>
          </a:bodyPr>
          <a:lstStyle/>
          <a:p>
            <a:r>
              <a:rPr lang="en-US" dirty="0"/>
              <a:t>Discover applications to help you stop smoking and reduce screen addiction</a:t>
            </a:r>
          </a:p>
          <a:p>
            <a:r>
              <a:rPr lang="en-US" dirty="0"/>
              <a:t>Identify the main activities needed to establish better health habits and how these applications can contribute to them</a:t>
            </a:r>
          </a:p>
          <a:p>
            <a:r>
              <a:rPr lang="en-US" dirty="0"/>
              <a:t>Understand the main concepts related to health applications and how they can be useful for migrants</a:t>
            </a:r>
          </a:p>
          <a:p>
            <a:r>
              <a:rPr lang="en-US" dirty="0"/>
              <a:t>Develop digital skills and familiarize with the use of health specifics apps</a:t>
            </a:r>
          </a:p>
        </p:txBody>
      </p:sp>
      <p:sp>
        <p:nvSpPr>
          <p:cNvPr id="3" name="TextBox 2">
            <a:extLst>
              <a:ext uri="{FF2B5EF4-FFF2-40B4-BE49-F238E27FC236}">
                <a16:creationId xmlns:a16="http://schemas.microsoft.com/office/drawing/2014/main" id="{DF86837C-B90A-E2DA-79E2-4B3EA89C1CA7}"/>
              </a:ext>
            </a:extLst>
          </p:cNvPr>
          <p:cNvSpPr txBox="1"/>
          <p:nvPr/>
        </p:nvSpPr>
        <p:spPr>
          <a:xfrm>
            <a:off x="9145699" y="6226777"/>
            <a:ext cx="3879866" cy="307777"/>
          </a:xfrm>
          <a:prstGeom prst="rect">
            <a:avLst/>
          </a:prstGeom>
          <a:noFill/>
        </p:spPr>
        <p:txBody>
          <a:bodyPr wrap="square">
            <a:spAutoFit/>
          </a:bodyPr>
          <a:lstStyle/>
          <a:p>
            <a:r>
              <a:rPr lang="en-US" sz="1400" dirty="0">
                <a:hlinkClick r:id="rId3"/>
              </a:rPr>
              <a:t>Source: Image by </a:t>
            </a:r>
            <a:r>
              <a:rPr lang="en-US" sz="1400" dirty="0" err="1">
                <a:hlinkClick r:id="rId3"/>
              </a:rPr>
              <a:t>nuraghies</a:t>
            </a:r>
            <a:r>
              <a:rPr lang="en-US" sz="1400" dirty="0">
                <a:hlinkClick r:id="rId3"/>
              </a:rPr>
              <a:t> on </a:t>
            </a:r>
            <a:r>
              <a:rPr lang="en-US" sz="1400" dirty="0" err="1">
                <a:hlinkClick r:id="rId3"/>
              </a:rPr>
              <a:t>Freepik</a:t>
            </a:r>
            <a:endParaRPr lang="el-GR" sz="1400" dirty="0"/>
          </a:p>
        </p:txBody>
      </p:sp>
      <p:pic>
        <p:nvPicPr>
          <p:cNvPr id="4" name="Google Shape;479;g2c319d66040_0_178">
            <a:extLst>
              <a:ext uri="{FF2B5EF4-FFF2-40B4-BE49-F238E27FC236}">
                <a16:creationId xmlns:a16="http://schemas.microsoft.com/office/drawing/2014/main" id="{CAAF4FA2-B659-6869-00BA-19A568231FEA}"/>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1503787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Competences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8" y="348995"/>
            <a:ext cx="7044276"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addictions and substance use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5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16322"/>
            <a:ext cx="6314063" cy="3389344"/>
          </a:xfrm>
        </p:spPr>
        <p:txBody>
          <a:bodyPr/>
          <a:lstStyle/>
          <a:p>
            <a:r>
              <a:rPr lang="en-US" dirty="0"/>
              <a:t>Definition of what substance use and addictions apps are</a:t>
            </a:r>
          </a:p>
          <a:p>
            <a:r>
              <a:rPr lang="en-US" dirty="0"/>
              <a:t>Explanation of how substance use and addictions apps can help improve quality of life and health</a:t>
            </a:r>
          </a:p>
          <a:p>
            <a:r>
              <a:rPr lang="en-US" dirty="0"/>
              <a:t>Familiarization with and ability to navigate different health apps and integrate them into daily life. </a:t>
            </a:r>
          </a:p>
        </p:txBody>
      </p:sp>
      <p:sp>
        <p:nvSpPr>
          <p:cNvPr id="4" name="Google Shape;191;g2c07f5df07d_0_263">
            <a:extLst>
              <a:ext uri="{FF2B5EF4-FFF2-40B4-BE49-F238E27FC236}">
                <a16:creationId xmlns:a16="http://schemas.microsoft.com/office/drawing/2014/main" id="{6484D6E5-B824-5A05-54BF-501A66111AC3}"/>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4"/>
              </a:rPr>
              <a:t>Designed by Freepik</a:t>
            </a:r>
            <a:endParaRPr sz="1200">
              <a:solidFill>
                <a:schemeClr val="dk1"/>
              </a:solidFill>
              <a:latin typeface="Calibri"/>
              <a:ea typeface="Calibri"/>
              <a:cs typeface="Calibri"/>
              <a:sym typeface="Calibri"/>
            </a:endParaRPr>
          </a:p>
        </p:txBody>
      </p:sp>
      <p:pic>
        <p:nvPicPr>
          <p:cNvPr id="6" name="Google Shape;190;g2c07f5df07d_0_263">
            <a:extLst>
              <a:ext uri="{FF2B5EF4-FFF2-40B4-BE49-F238E27FC236}">
                <a16:creationId xmlns:a16="http://schemas.microsoft.com/office/drawing/2014/main" id="{97044F86-B613-C4A7-C67B-1B403B403102}"/>
              </a:ext>
            </a:extLst>
          </p:cNvPr>
          <p:cNvPicPr preferRelativeResize="0"/>
          <p:nvPr/>
        </p:nvPicPr>
        <p:blipFill rotWithShape="1">
          <a:blip r:embed="rId5">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7B5F5D39-63E4-97FA-CB3E-B07C7F1E4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5.2.1</a:t>
            </a:r>
            <a:r>
              <a:rPr lang="en-US" altLang="el-GR" dirty="0"/>
              <a:t/>
            </a:r>
            <a:br>
              <a:rPr lang="en-US" altLang="el-GR" dirty="0"/>
            </a:br>
            <a:r>
              <a:rPr lang="en-US" altLang="el-GR" dirty="0">
                <a:solidFill>
                  <a:srgbClr val="C01E24"/>
                </a:solidFill>
              </a:rPr>
              <a:t>Interactive use of quit tobacco apps </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r>
              <a:rPr lang="en-US" sz="2400" dirty="0"/>
              <a:t>To explore a specific quit tobacco application in an interactive way</a:t>
            </a:r>
          </a:p>
          <a:p>
            <a:r>
              <a:rPr lang="en-US" sz="2400" dirty="0"/>
              <a:t>To experiment with the functionalities of the application in a hands-on manner</a:t>
            </a:r>
          </a:p>
          <a:p>
            <a:r>
              <a:rPr lang="en-US" sz="2400" dirty="0"/>
              <a:t>To share experiences and lessons learned </a:t>
            </a:r>
          </a:p>
          <a:p>
            <a:pPr marL="0">
              <a:lnSpc>
                <a:spcPct val="120000"/>
              </a:lnSpc>
              <a:spcBef>
                <a:spcPts val="600"/>
              </a:spcBef>
              <a:buNone/>
            </a:pPr>
            <a:endParaRPr lang="el-GR" sz="2000" dirty="0"/>
          </a:p>
        </p:txBody>
      </p:sp>
      <p:sp>
        <p:nvSpPr>
          <p:cNvPr id="3" name="Ορθογώνιο 1">
            <a:extLst>
              <a:ext uri="{FF2B5EF4-FFF2-40B4-BE49-F238E27FC236}">
                <a16:creationId xmlns:a16="http://schemas.microsoft.com/office/drawing/2014/main" id="{EA9363C4-D47D-BD9C-4A8E-EF038C4C1F39}"/>
              </a:ext>
            </a:extLst>
          </p:cNvPr>
          <p:cNvSpPr/>
          <p:nvPr/>
        </p:nvSpPr>
        <p:spPr>
          <a:xfrm>
            <a:off x="9780282" y="6042956"/>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
        <p:nvSpPr>
          <p:cNvPr id="8" name="TextBox 7">
            <a:extLst>
              <a:ext uri="{FF2B5EF4-FFF2-40B4-BE49-F238E27FC236}">
                <a16:creationId xmlns:a16="http://schemas.microsoft.com/office/drawing/2014/main" id="{991E1AB4-D93A-2C4A-19C1-0897939DFA96}"/>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6"/>
              </a:rPr>
              <a:t>Designed by </a:t>
            </a:r>
            <a:r>
              <a:rPr lang="en-US" sz="1200" dirty="0" err="1">
                <a:hlinkClick r:id="rId6"/>
              </a:rPr>
              <a:t>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555;g2c2bdeb7662_0_21">
            <a:extLst>
              <a:ext uri="{FF2B5EF4-FFF2-40B4-BE49-F238E27FC236}">
                <a16:creationId xmlns:a16="http://schemas.microsoft.com/office/drawing/2014/main" id="{6E992AC8-9E61-427C-6184-B33486BC97AB}"/>
              </a:ext>
            </a:extLst>
          </p:cNvPr>
          <p:cNvPicPr preferRelativeResize="0"/>
          <p:nvPr/>
        </p:nvPicPr>
        <p:blipFill>
          <a:blip r:embed="rId3">
            <a:alphaModFix/>
          </a:blip>
          <a:stretch>
            <a:fillRect/>
          </a:stretch>
        </p:blipFill>
        <p:spPr>
          <a:xfrm>
            <a:off x="7086600" y="135075"/>
            <a:ext cx="1071282" cy="1130874"/>
          </a:xfrm>
          <a:prstGeom prst="rect">
            <a:avLst/>
          </a:prstGeom>
          <a:noFill/>
          <a:ln>
            <a:noFill/>
          </a:ln>
        </p:spPr>
      </p:pic>
      <p:sp>
        <p:nvSpPr>
          <p:cNvPr id="2" name="Τίτλος 1">
            <a:extLst>
              <a:ext uri="{FF2B5EF4-FFF2-40B4-BE49-F238E27FC236}">
                <a16:creationId xmlns:a16="http://schemas.microsoft.com/office/drawing/2014/main" id="{8E09485E-6BD4-1224-41E3-527AD6FDEF14}"/>
              </a:ext>
            </a:extLst>
          </p:cNvPr>
          <p:cNvSpPr>
            <a:spLocks noGrp="1"/>
          </p:cNvSpPr>
          <p:nvPr>
            <p:ph type="title"/>
          </p:nvPr>
        </p:nvSpPr>
        <p:spPr>
          <a:xfrm>
            <a:off x="566154" y="617422"/>
            <a:ext cx="11059692" cy="728162"/>
          </a:xfrm>
        </p:spPr>
        <p:txBody>
          <a:bodyPr>
            <a:normAutofit/>
          </a:bodyPr>
          <a:lstStyle/>
          <a:p>
            <a:r>
              <a:rPr lang="en-US" dirty="0"/>
              <a:t>Stop smoking apps </a:t>
            </a:r>
            <a:endParaRPr lang="el-GR" dirty="0"/>
          </a:p>
        </p:txBody>
      </p:sp>
      <p:graphicFrame>
        <p:nvGraphicFramePr>
          <p:cNvPr id="4" name="Google Shape;557;g2c2bdeb7662_0_21">
            <a:extLst>
              <a:ext uri="{FF2B5EF4-FFF2-40B4-BE49-F238E27FC236}">
                <a16:creationId xmlns:a16="http://schemas.microsoft.com/office/drawing/2014/main" id="{E0E987CB-9724-A07B-BA31-6EE841C6A5BC}"/>
              </a:ext>
            </a:extLst>
          </p:cNvPr>
          <p:cNvGraphicFramePr/>
          <p:nvPr/>
        </p:nvGraphicFramePr>
        <p:xfrm>
          <a:off x="343276" y="1265949"/>
          <a:ext cx="11282570" cy="5138688"/>
        </p:xfrm>
        <a:graphic>
          <a:graphicData uri="http://schemas.openxmlformats.org/drawingml/2006/table">
            <a:tbl>
              <a:tblPr>
                <a:noFill/>
              </a:tblPr>
              <a:tblGrid>
                <a:gridCol w="1651276">
                  <a:extLst>
                    <a:ext uri="{9D8B030D-6E8A-4147-A177-3AD203B41FA5}">
                      <a16:colId xmlns:a16="http://schemas.microsoft.com/office/drawing/2014/main" val="20000"/>
                    </a:ext>
                  </a:extLst>
                </a:gridCol>
                <a:gridCol w="8031575">
                  <a:extLst>
                    <a:ext uri="{9D8B030D-6E8A-4147-A177-3AD203B41FA5}">
                      <a16:colId xmlns:a16="http://schemas.microsoft.com/office/drawing/2014/main" val="20001"/>
                    </a:ext>
                  </a:extLst>
                </a:gridCol>
                <a:gridCol w="1599719">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b="1"/>
                        <a:t>Applications</a:t>
                      </a:r>
                      <a:endParaRPr b="1"/>
                    </a:p>
                  </a:txBody>
                  <a:tcPr marL="91425" marR="91425" marT="91425" marB="91425"/>
                </a:tc>
                <a:tc>
                  <a:txBody>
                    <a:bodyPr/>
                    <a:lstStyle/>
                    <a:p>
                      <a:pPr marL="0" lvl="0" indent="0" algn="ctr" rtl="0">
                        <a:spcBef>
                          <a:spcPts val="0"/>
                        </a:spcBef>
                        <a:spcAft>
                          <a:spcPts val="0"/>
                        </a:spcAft>
                        <a:buNone/>
                      </a:pPr>
                      <a:r>
                        <a:rPr lang="en-US" b="1"/>
                        <a:t>Description</a:t>
                      </a:r>
                      <a:endParaRPr b="1"/>
                    </a:p>
                  </a:txBody>
                  <a:tcPr marL="91425" marR="91425" marT="91425" marB="91425"/>
                </a:tc>
                <a:tc>
                  <a:txBody>
                    <a:bodyPr/>
                    <a:lstStyle/>
                    <a:p>
                      <a:pPr marL="0" lvl="0" indent="0" algn="ctr" rtl="0">
                        <a:spcBef>
                          <a:spcPts val="0"/>
                        </a:spcBef>
                        <a:spcAft>
                          <a:spcPts val="0"/>
                        </a:spcAft>
                        <a:buNone/>
                      </a:pPr>
                      <a:r>
                        <a:rPr lang="en-US" b="1"/>
                        <a:t>Download link</a:t>
                      </a:r>
                      <a:endParaRPr b="1"/>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None/>
                      </a:pPr>
                      <a:r>
                        <a:rPr lang="en-US" sz="1800" b="1"/>
                        <a:t>Kwit</a:t>
                      </a:r>
                      <a:endParaRPr sz="1800" b="1">
                        <a:solidFill>
                          <a:srgbClr val="1F1F1F"/>
                        </a:solidFill>
                      </a:endParaRPr>
                    </a:p>
                  </a:txBody>
                  <a:tcPr marL="91425" marR="91425" marT="91425" marB="91425"/>
                </a:tc>
                <a:tc>
                  <a:txBody>
                    <a:bodyPr/>
                    <a:lstStyle/>
                    <a:p>
                      <a:pPr marL="0" lvl="0" indent="0" algn="l" rtl="0">
                        <a:spcBef>
                          <a:spcPts val="0"/>
                        </a:spcBef>
                        <a:spcAft>
                          <a:spcPts val="0"/>
                        </a:spcAft>
                        <a:buNone/>
                      </a:pPr>
                      <a:r>
                        <a:rPr lang="en-US" sz="1600"/>
                        <a:t>This application uses gamification to help you stop smoking. It allows you to earn points and badges for your abstinence, and also offers advice and support.</a:t>
                      </a:r>
                      <a:endParaRPr sz="1600"/>
                    </a:p>
                  </a:txBody>
                  <a:tcPr marL="91425" marR="91425" marT="91425" marB="91425"/>
                </a:tc>
                <a:tc>
                  <a:txBody>
                    <a:bodyPr/>
                    <a:lstStyle/>
                    <a:p>
                      <a:pPr marL="0" lvl="0" indent="0" algn="ctr" rtl="0">
                        <a:spcBef>
                          <a:spcPts val="0"/>
                        </a:spcBef>
                        <a:spcAft>
                          <a:spcPts val="0"/>
                        </a:spcAft>
                        <a:buNone/>
                      </a:pPr>
                      <a:r>
                        <a:rPr lang="en-US" sz="1400" u="sng">
                          <a:solidFill>
                            <a:schemeClr val="hlink"/>
                          </a:solidFill>
                          <a:hlinkClick r:id="rId4"/>
                        </a:rPr>
                        <a:t>Android</a:t>
                      </a:r>
                      <a:r>
                        <a:rPr lang="en-US" sz="1400"/>
                        <a:t>    -     </a:t>
                      </a:r>
                      <a:r>
                        <a:rPr lang="en-US" sz="1400" u="sng">
                          <a:solidFill>
                            <a:schemeClr val="hlink"/>
                          </a:solidFill>
                          <a:hlinkClick r:id="rId5"/>
                        </a:rPr>
                        <a:t>IOS</a:t>
                      </a:r>
                      <a:endParaRPr sz="2000"/>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None/>
                      </a:pPr>
                      <a:r>
                        <a:rPr lang="en-US" sz="1800" b="1"/>
                        <a:t>Smoke Free</a:t>
                      </a:r>
                      <a:endParaRPr sz="1800" b="1">
                        <a:solidFill>
                          <a:srgbClr val="1F1F1F"/>
                        </a:solidFill>
                      </a:endParaRPr>
                    </a:p>
                  </a:txBody>
                  <a:tcPr marL="91425" marR="91425" marT="91425" marB="91425"/>
                </a:tc>
                <a:tc>
                  <a:txBody>
                    <a:bodyPr/>
                    <a:lstStyle/>
                    <a:p>
                      <a:pPr marL="0" lvl="0" indent="-228600" algn="l" rtl="0">
                        <a:lnSpc>
                          <a:spcPct val="115000"/>
                        </a:lnSpc>
                        <a:spcBef>
                          <a:spcPts val="1200"/>
                        </a:spcBef>
                        <a:spcAft>
                          <a:spcPts val="0"/>
                        </a:spcAft>
                        <a:buNone/>
                      </a:pPr>
                      <a:r>
                        <a:rPr lang="en-US" sz="1600" dirty="0"/>
                        <a:t>This application is provided by the US National Cancer Institute and offers information and support to people who want to stop smoking. It includes progress tracking, </a:t>
                      </a:r>
                      <a:r>
                        <a:rPr lang="en-US" sz="1600" dirty="0" err="1"/>
                        <a:t>personalised</a:t>
                      </a:r>
                      <a:r>
                        <a:rPr lang="en-US" sz="1600" dirty="0"/>
                        <a:t> advice and a community forum.</a:t>
                      </a:r>
                      <a:endParaRPr sz="1600" dirty="0"/>
                    </a:p>
                  </a:txBody>
                  <a:tcPr marL="91425" marR="91425" marT="91425" marB="91425"/>
                </a:tc>
                <a:tc>
                  <a:txBody>
                    <a:bodyPr/>
                    <a:lstStyle/>
                    <a:p>
                      <a:pPr marL="0" lvl="0" indent="0" algn="ctr" rtl="0">
                        <a:spcBef>
                          <a:spcPts val="0"/>
                        </a:spcBef>
                        <a:spcAft>
                          <a:spcPts val="0"/>
                        </a:spcAft>
                        <a:buNone/>
                      </a:pPr>
                      <a:r>
                        <a:rPr lang="en-US" sz="1400" u="sng">
                          <a:solidFill>
                            <a:schemeClr val="hlink"/>
                          </a:solidFill>
                          <a:hlinkClick r:id="rId6"/>
                        </a:rPr>
                        <a:t>Android </a:t>
                      </a:r>
                      <a:r>
                        <a:rPr lang="en-US" sz="1400"/>
                        <a:t>   -     </a:t>
                      </a:r>
                      <a:r>
                        <a:rPr lang="en-US" sz="1400" u="sng">
                          <a:solidFill>
                            <a:schemeClr val="hlink"/>
                          </a:solidFill>
                          <a:hlinkClick r:id="rId7"/>
                        </a:rPr>
                        <a:t>IOS</a:t>
                      </a:r>
                      <a:endParaRPr sz="2000"/>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None/>
                      </a:pPr>
                      <a:r>
                        <a:rPr lang="en-US" sz="1800" b="1"/>
                        <a:t>QuitNow!</a:t>
                      </a:r>
                      <a:endParaRPr sz="1800" b="1">
                        <a:solidFill>
                          <a:srgbClr val="1F1F1F"/>
                        </a:solidFill>
                      </a:endParaRPr>
                    </a:p>
                  </a:txBody>
                  <a:tcPr marL="91425" marR="91425" marT="91425" marB="91425"/>
                </a:tc>
                <a:tc>
                  <a:txBody>
                    <a:bodyPr/>
                    <a:lstStyle/>
                    <a:p>
                      <a:pPr marL="0" lvl="0" indent="0" algn="l" rtl="0">
                        <a:spcBef>
                          <a:spcPts val="0"/>
                        </a:spcBef>
                        <a:spcAft>
                          <a:spcPts val="0"/>
                        </a:spcAft>
                        <a:buNone/>
                      </a:pPr>
                      <a:r>
                        <a:rPr lang="en-US" sz="1600"/>
                        <a:t>This application is simple and easy to use. It offers progress monitoring, advice and support.</a:t>
                      </a:r>
                      <a:endParaRPr sz="1600"/>
                    </a:p>
                  </a:txBody>
                  <a:tcPr marL="91425" marR="91425" marT="91425" marB="91425"/>
                </a:tc>
                <a:tc>
                  <a:txBody>
                    <a:bodyPr/>
                    <a:lstStyle/>
                    <a:p>
                      <a:pPr marL="0" lvl="0" indent="0" algn="ctr" rtl="0">
                        <a:spcBef>
                          <a:spcPts val="0"/>
                        </a:spcBef>
                        <a:spcAft>
                          <a:spcPts val="0"/>
                        </a:spcAft>
                        <a:buNone/>
                      </a:pPr>
                      <a:r>
                        <a:rPr lang="en-US" sz="1400" u="sng">
                          <a:solidFill>
                            <a:schemeClr val="hlink"/>
                          </a:solidFill>
                          <a:hlinkClick r:id="rId8"/>
                        </a:rPr>
                        <a:t>Android</a:t>
                      </a:r>
                      <a:r>
                        <a:rPr lang="en-US" sz="1400"/>
                        <a:t>    -     </a:t>
                      </a:r>
                      <a:r>
                        <a:rPr lang="en-US" sz="1400" u="sng">
                          <a:solidFill>
                            <a:schemeClr val="hlink"/>
                          </a:solidFill>
                          <a:hlinkClick r:id="rId9"/>
                        </a:rPr>
                        <a:t>IOS</a:t>
                      </a:r>
                      <a:endParaRPr sz="2000"/>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None/>
                      </a:pPr>
                      <a:r>
                        <a:rPr lang="en-US" sz="1800" b="1"/>
                        <a:t>My Quit Coach</a:t>
                      </a:r>
                      <a:endParaRPr sz="1800" b="1">
                        <a:solidFill>
                          <a:srgbClr val="1F1F1F"/>
                        </a:solidFill>
                      </a:endParaRPr>
                    </a:p>
                  </a:txBody>
                  <a:tcPr marL="91425" marR="91425" marT="91425" marB="91425"/>
                </a:tc>
                <a:tc>
                  <a:txBody>
                    <a:bodyPr/>
                    <a:lstStyle/>
                    <a:p>
                      <a:pPr marL="0" lvl="0" indent="0" algn="l" rtl="0">
                        <a:spcBef>
                          <a:spcPts val="0"/>
                        </a:spcBef>
                        <a:spcAft>
                          <a:spcPts val="0"/>
                        </a:spcAft>
                        <a:buNone/>
                      </a:pPr>
                      <a:r>
                        <a:rPr lang="en-US" sz="1600"/>
                        <a:t>This application is provided by Truth Initiative, an American non-profit organisation that tackles smoking. It offers progress monitoring, personalised advice and a community forum.</a:t>
                      </a:r>
                      <a:endParaRPr sz="1600"/>
                    </a:p>
                  </a:txBody>
                  <a:tcPr marL="91425" marR="91425" marT="91425" marB="91425"/>
                </a:tc>
                <a:tc>
                  <a:txBody>
                    <a:bodyPr/>
                    <a:lstStyle/>
                    <a:p>
                      <a:pPr marL="0" lvl="0" indent="0" algn="ctr" rtl="0">
                        <a:spcBef>
                          <a:spcPts val="0"/>
                        </a:spcBef>
                        <a:spcAft>
                          <a:spcPts val="0"/>
                        </a:spcAft>
                        <a:buNone/>
                      </a:pPr>
                      <a:r>
                        <a:rPr lang="en-US" sz="1400"/>
                        <a:t> </a:t>
                      </a:r>
                      <a:r>
                        <a:rPr lang="en-US" sz="1400" u="sng">
                          <a:solidFill>
                            <a:schemeClr val="hlink"/>
                          </a:solidFill>
                          <a:hlinkClick r:id="rId10"/>
                        </a:rPr>
                        <a:t>Android</a:t>
                      </a:r>
                      <a:r>
                        <a:rPr lang="en-US" sz="1400"/>
                        <a:t>    -     </a:t>
                      </a:r>
                      <a:r>
                        <a:rPr lang="en-US" sz="1400" u="sng">
                          <a:solidFill>
                            <a:schemeClr val="hlink"/>
                          </a:solidFill>
                          <a:hlinkClick r:id="rId11"/>
                        </a:rPr>
                        <a:t>IOS</a:t>
                      </a:r>
                      <a:endParaRPr sz="2000"/>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None/>
                      </a:pPr>
                      <a:r>
                        <a:rPr lang="en-US" sz="1800" b="1">
                          <a:solidFill>
                            <a:srgbClr val="1F1F1F"/>
                          </a:solidFill>
                        </a:rPr>
                        <a:t>Smokerstop</a:t>
                      </a:r>
                      <a:endParaRPr sz="1800" b="1">
                        <a:solidFill>
                          <a:srgbClr val="1F1F1F"/>
                        </a:solidFill>
                      </a:endParaRPr>
                    </a:p>
                  </a:txBody>
                  <a:tcPr marL="91425" marR="91425" marT="91425" marB="91425"/>
                </a:tc>
                <a:tc>
                  <a:txBody>
                    <a:bodyPr/>
                    <a:lstStyle/>
                    <a:p>
                      <a:pPr marL="0" lvl="0" indent="0" algn="l" rtl="0">
                        <a:spcBef>
                          <a:spcPts val="0"/>
                        </a:spcBef>
                        <a:spcAft>
                          <a:spcPts val="0"/>
                        </a:spcAft>
                        <a:buNone/>
                      </a:pPr>
                      <a:r>
                        <a:rPr lang="en-US" sz="1600"/>
                        <a:t>Smokerstop is a free application available on iOS.</a:t>
                      </a:r>
                      <a:endParaRPr sz="1600"/>
                    </a:p>
                  </a:txBody>
                  <a:tcPr marL="91425" marR="91425" marT="91425" marB="91425"/>
                </a:tc>
                <a:tc>
                  <a:txBody>
                    <a:bodyPr/>
                    <a:lstStyle/>
                    <a:p>
                      <a:pPr marL="0" lvl="0" indent="0" algn="ctr" rtl="0">
                        <a:spcBef>
                          <a:spcPts val="0"/>
                        </a:spcBef>
                        <a:spcAft>
                          <a:spcPts val="0"/>
                        </a:spcAft>
                        <a:buNone/>
                      </a:pPr>
                      <a:r>
                        <a:rPr lang="en-US" sz="1400" u="sng">
                          <a:solidFill>
                            <a:schemeClr val="hlink"/>
                          </a:solidFill>
                          <a:hlinkClick r:id="rId12"/>
                        </a:rPr>
                        <a:t>IOS</a:t>
                      </a:r>
                      <a:endParaRPr sz="1400"/>
                    </a:p>
                  </a:txBody>
                  <a:tcPr marL="91425" marR="91425" marT="91425" marB="91425"/>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None/>
                      </a:pPr>
                      <a:r>
                        <a:rPr lang="en-US" sz="1800" b="1">
                          <a:solidFill>
                            <a:srgbClr val="1F1F1F"/>
                          </a:solidFill>
                        </a:rPr>
                        <a:t>Stop-tabac</a:t>
                      </a:r>
                      <a:endParaRPr sz="1800" b="1">
                        <a:solidFill>
                          <a:srgbClr val="1F1F1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t>Developed by experts at the University of Geneva. Specific day-to-day advice. A timetable for planning ahead. </a:t>
                      </a:r>
                      <a:endParaRPr sz="16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400" u="sng">
                          <a:solidFill>
                            <a:schemeClr val="hlink"/>
                          </a:solidFill>
                          <a:hlinkClick r:id="rId13"/>
                        </a:rPr>
                        <a:t>Android</a:t>
                      </a:r>
                      <a:r>
                        <a:rPr lang="en-US" sz="1400"/>
                        <a:t>    -     </a:t>
                      </a:r>
                      <a:r>
                        <a:rPr lang="en-US" sz="1400" u="sng">
                          <a:solidFill>
                            <a:schemeClr val="hlink"/>
                          </a:solidFill>
                          <a:hlinkClick r:id="rId13"/>
                        </a:rPr>
                        <a:t>IOS</a:t>
                      </a:r>
                      <a:endParaRPr sz="20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None/>
                      </a:pPr>
                      <a:r>
                        <a:rPr lang="en-US" sz="1800" b="1" dirty="0" err="1"/>
                        <a:t>Tabac</a:t>
                      </a:r>
                      <a:r>
                        <a:rPr lang="en-US" sz="1800" b="1" dirty="0"/>
                        <a:t> Info Service</a:t>
                      </a:r>
                      <a:endParaRPr sz="1800" b="1" dirty="0">
                        <a:solidFill>
                          <a:srgbClr val="1F1F1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t>This application is provided by the French government and offers information and support to people who want to stop smoking. </a:t>
                      </a:r>
                      <a:endParaRPr sz="16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400" u="sng" dirty="0">
                          <a:solidFill>
                            <a:schemeClr val="hlink"/>
                          </a:solidFill>
                          <a:hlinkClick r:id="rId14"/>
                        </a:rPr>
                        <a:t>Android </a:t>
                      </a:r>
                      <a:r>
                        <a:rPr lang="en-US" sz="1400" dirty="0"/>
                        <a:t>   -     </a:t>
                      </a:r>
                      <a:r>
                        <a:rPr lang="en-US" sz="1400" u="sng" dirty="0">
                          <a:solidFill>
                            <a:schemeClr val="hlink"/>
                          </a:solidFill>
                          <a:hlinkClick r:id="rId15"/>
                        </a:rPr>
                        <a:t>IOS</a:t>
                      </a:r>
                      <a:endParaRPr sz="14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5" name="Google Shape;558;g2c2bdeb7662_0_21">
            <a:extLst>
              <a:ext uri="{FF2B5EF4-FFF2-40B4-BE49-F238E27FC236}">
                <a16:creationId xmlns:a16="http://schemas.microsoft.com/office/drawing/2014/main" id="{805F8DEC-B854-5458-8B33-0B5AFE003455}"/>
              </a:ext>
            </a:extLst>
          </p:cNvPr>
          <p:cNvSpPr txBox="1">
            <a:spLocks/>
          </p:cNvSpPr>
          <p:nvPr/>
        </p:nvSpPr>
        <p:spPr>
          <a:xfrm>
            <a:off x="224942" y="6457484"/>
            <a:ext cx="6285000" cy="276900"/>
          </a:xfrm>
          <a:prstGeom prst="rect">
            <a:avLst/>
          </a:prstGeom>
          <a:noFill/>
          <a:ln>
            <a:noFill/>
          </a:ln>
        </p:spPr>
        <p:txBody>
          <a:bodyPr spcFirstLastPara="1" vert="horz" wrap="square" lIns="91425" tIns="45700" rIns="91425" bIns="45700" rtlCol="0" anchor="t" anchorCtr="0">
            <a:normAutofit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 typeface="Wingdings" panose="05000000000000000000" pitchFamily="2" charset="2"/>
              <a:buNone/>
            </a:pPr>
            <a:r>
              <a:rPr lang="en-US" sz="1300">
                <a:solidFill>
                  <a:srgbClr val="000000"/>
                </a:solidFill>
                <a:latin typeface="Arial"/>
                <a:ea typeface="Arial"/>
                <a:cs typeface="Arial"/>
                <a:sym typeface="Arial"/>
              </a:rPr>
              <a:t>***Some of these applications are completely free, while others have paid features.</a:t>
            </a:r>
            <a:endParaRPr lang="en-US" sz="1300" strike="sngStrike">
              <a:solidFill>
                <a:srgbClr val="000000"/>
              </a:solidFill>
              <a:latin typeface="Arial"/>
              <a:ea typeface="Arial"/>
              <a:cs typeface="Arial"/>
              <a:sym typeface="Arial"/>
            </a:endParaRPr>
          </a:p>
        </p:txBody>
      </p:sp>
      <p:sp>
        <p:nvSpPr>
          <p:cNvPr id="7" name="Google Shape;559;g2c2bdeb7662_0_21">
            <a:extLst>
              <a:ext uri="{FF2B5EF4-FFF2-40B4-BE49-F238E27FC236}">
                <a16:creationId xmlns:a16="http://schemas.microsoft.com/office/drawing/2014/main" id="{EB96A5A6-B5C9-2F7B-9F4D-CD4882A5F39F}"/>
              </a:ext>
            </a:extLst>
          </p:cNvPr>
          <p:cNvSpPr/>
          <p:nvPr/>
        </p:nvSpPr>
        <p:spPr>
          <a:xfrm>
            <a:off x="9663663" y="6460380"/>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16"/>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17"/>
              </a:rPr>
              <a:t>Designed by Freepik</a:t>
            </a:r>
            <a:endParaRPr sz="1200">
              <a:solidFill>
                <a:schemeClr val="dk1"/>
              </a:solidFill>
              <a:latin typeface="Calibri"/>
              <a:ea typeface="Calibri"/>
              <a:cs typeface="Calibri"/>
              <a:sym typeface="Calibri"/>
            </a:endParaRPr>
          </a:p>
        </p:txBody>
      </p:sp>
      <p:sp>
        <p:nvSpPr>
          <p:cNvPr id="8" name="Ορθογώνιο 7">
            <a:extLst>
              <a:ext uri="{FF2B5EF4-FFF2-40B4-BE49-F238E27FC236}">
                <a16:creationId xmlns:a16="http://schemas.microsoft.com/office/drawing/2014/main" id="{7E30151E-A265-7EE2-A9C9-FBD2619B6F20}"/>
              </a:ext>
            </a:extLst>
          </p:cNvPr>
          <p:cNvSpPr/>
          <p:nvPr/>
        </p:nvSpPr>
        <p:spPr>
          <a:xfrm>
            <a:off x="8412480" y="-3932"/>
            <a:ext cx="3778261"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5.1.4 Interactive use of health apps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697529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34AC1C-5D8E-0ED3-7458-2D385962BD0C}"/>
              </a:ext>
            </a:extLst>
          </p:cNvPr>
          <p:cNvSpPr>
            <a:spLocks noGrp="1"/>
          </p:cNvSpPr>
          <p:nvPr>
            <p:ph type="title"/>
          </p:nvPr>
        </p:nvSpPr>
        <p:spPr/>
        <p:txBody>
          <a:bodyPr>
            <a:normAutofit/>
          </a:bodyPr>
          <a:lstStyle/>
          <a:p>
            <a:r>
              <a:rPr lang="en-US" dirty="0"/>
              <a:t>Discovering the mobile app </a:t>
            </a:r>
            <a:r>
              <a:rPr lang="en-US" dirty="0" err="1"/>
              <a:t>Kwit</a:t>
            </a:r>
            <a:endParaRPr lang="el-GR" dirty="0"/>
          </a:p>
        </p:txBody>
      </p:sp>
      <p:sp>
        <p:nvSpPr>
          <p:cNvPr id="3" name="Θέση περιεχομένου 2">
            <a:extLst>
              <a:ext uri="{FF2B5EF4-FFF2-40B4-BE49-F238E27FC236}">
                <a16:creationId xmlns:a16="http://schemas.microsoft.com/office/drawing/2014/main" id="{62C82B37-EA32-57C8-A94F-E40C0BED3194}"/>
              </a:ext>
            </a:extLst>
          </p:cNvPr>
          <p:cNvSpPr>
            <a:spLocks noGrp="1"/>
          </p:cNvSpPr>
          <p:nvPr>
            <p:ph idx="1"/>
          </p:nvPr>
        </p:nvSpPr>
        <p:spPr/>
        <p:txBody>
          <a:bodyPr/>
          <a:lstStyle/>
          <a:p>
            <a:endParaRPr lang="el-GR"/>
          </a:p>
        </p:txBody>
      </p:sp>
      <p:pic>
        <p:nvPicPr>
          <p:cNvPr id="4" name="Google Shape;301;g2c1a07b236b_0_117" descr="Kwit is one of the leading smoking cessation mobile apps.📱 It relies on evidence-based smoking cessation scientific methods and helps you on a daily basis with positivity and kindness.😌&#10;https://kwit.app/en&#10;&#10;00:00 Introduction&#10;00:20 What is Gamification ?&#10;01:02 The Mood Tracker&#10;02:01 Cravings Toolkit&#10;02:36 Breathing Exercises&#10;02:53 Drinking Water Strategy&#10;03:05 Writing a Memory Strategy&#10;03:19 Get Motivated&#10;03:31 Nicotine Replacement Therapy Strategy&#10;03:48 The lapses and relapses Management&#10;04:39 Kwit will become your best friend to quit smoking&#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kwitfr&#10; 👉Instagram -https://www.instagram.com/kwitapp/&#10; 👉Twitter - https://twitter.com/kwitapp&#10; 👉Tiktok - https://www.tiktok.com/@kwitapp&#10;      &#10; &#10;With kindness💚&#10;&#10;Credits: &#10;&#10;﻿Song: Jarico - Island (Vlog No Copyright Music)&#10;Music promoted by Vlog No Copyright Music.&#10;Video Link: https://youtu.be/gZlDn4EmTvo&#10;&#10;#QuitSmoking#KwitApp#NoSmoking#QuitTabac#Arrêterdefumer" title="How to quit smoking with the mobile app Kwit? - TUTORIAL">
            <a:hlinkClick r:id="rId3"/>
            <a:extLst>
              <a:ext uri="{FF2B5EF4-FFF2-40B4-BE49-F238E27FC236}">
                <a16:creationId xmlns:a16="http://schemas.microsoft.com/office/drawing/2014/main" id="{FF53601F-5634-97A6-47B4-01F610C27AFB}"/>
              </a:ext>
            </a:extLst>
          </p:cNvPr>
          <p:cNvPicPr preferRelativeResize="0"/>
          <p:nvPr/>
        </p:nvPicPr>
        <p:blipFill>
          <a:blip r:embed="rId4">
            <a:alphaModFix/>
          </a:blip>
          <a:stretch>
            <a:fillRect/>
          </a:stretch>
        </p:blipFill>
        <p:spPr>
          <a:xfrm>
            <a:off x="2282675" y="1997075"/>
            <a:ext cx="7476150" cy="4205350"/>
          </a:xfrm>
          <a:prstGeom prst="rect">
            <a:avLst/>
          </a:prstGeom>
          <a:noFill/>
          <a:ln>
            <a:noFill/>
          </a:ln>
          <a:effectLst>
            <a:outerShdw blurRad="85725" dist="57150" dir="2580000" algn="bl" rotWithShape="0">
              <a:srgbClr val="000000">
                <a:alpha val="50000"/>
              </a:srgbClr>
            </a:outerShdw>
          </a:effectLst>
        </p:spPr>
      </p:pic>
      <p:sp>
        <p:nvSpPr>
          <p:cNvPr id="5" name="Google Shape;302;g2c1a07b236b_0_117">
            <a:extLst>
              <a:ext uri="{FF2B5EF4-FFF2-40B4-BE49-F238E27FC236}">
                <a16:creationId xmlns:a16="http://schemas.microsoft.com/office/drawing/2014/main" id="{7B16C557-3CD7-4D8D-AA4E-12B125D12F00}"/>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5"/>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6"/>
              </a:rPr>
              <a:t>Kwit - Stop smoking </a:t>
            </a: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68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4" name="Τίτλος 3">
            <a:extLst>
              <a:ext uri="{FF2B5EF4-FFF2-40B4-BE49-F238E27FC236}">
                <a16:creationId xmlns:a16="http://schemas.microsoft.com/office/drawing/2014/main" id="{A7629070-6677-D581-7704-B335C225F11F}"/>
              </a:ext>
            </a:extLst>
          </p:cNvPr>
          <p:cNvSpPr>
            <a:spLocks noGrp="1"/>
          </p:cNvSpPr>
          <p:nvPr>
            <p:ph type="title"/>
          </p:nvPr>
        </p:nvSpPr>
        <p:spPr/>
        <p:txBody>
          <a:bodyPr>
            <a:normAutofit/>
          </a:bodyPr>
          <a:lstStyle/>
          <a:p>
            <a:r>
              <a:rPr lang="en-US" sz="2800" b="1" dirty="0" err="1">
                <a:solidFill>
                  <a:srgbClr val="203864"/>
                </a:solidFill>
              </a:rPr>
              <a:t>Kwit</a:t>
            </a:r>
            <a:r>
              <a:rPr lang="en-US" sz="2800" b="1" dirty="0">
                <a:solidFill>
                  <a:srgbClr val="203864"/>
                </a:solidFill>
              </a:rPr>
              <a:t> mobile app (1) </a:t>
            </a:r>
            <a:endParaRPr lang="el-GR" dirty="0"/>
          </a:p>
        </p:txBody>
      </p:sp>
      <p:sp>
        <p:nvSpPr>
          <p:cNvPr id="309" name="Google Shape;309;g2c319d66040_0_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a:solidFill>
                  <a:srgbClr val="000000"/>
                </a:solidFill>
                <a:latin typeface="Arial"/>
                <a:ea typeface="Arial"/>
                <a:cs typeface="Arial"/>
                <a:sym typeface="Arial"/>
              </a:rPr>
              <a:t>Factsheet</a:t>
            </a:r>
            <a:endParaRPr sz="2000" b="1">
              <a:solidFill>
                <a:srgbClr val="000000"/>
              </a:solidFill>
              <a:latin typeface="Arial"/>
              <a:ea typeface="Arial"/>
              <a:cs typeface="Arial"/>
              <a:sym typeface="Arial"/>
            </a:endParaRPr>
          </a:p>
        </p:txBody>
      </p:sp>
      <p:pic>
        <p:nvPicPr>
          <p:cNvPr id="310" name="Google Shape;310;g2c319d66040_0_0"/>
          <p:cNvPicPr preferRelativeResize="0"/>
          <p:nvPr/>
        </p:nvPicPr>
        <p:blipFill rotWithShape="1">
          <a:blip r:embed="rId3">
            <a:alphaModFix/>
          </a:blip>
          <a:srcRect l="-567" r="-800"/>
          <a:stretch/>
        </p:blipFill>
        <p:spPr>
          <a:xfrm>
            <a:off x="718896" y="4368855"/>
            <a:ext cx="7242425" cy="2447175"/>
          </a:xfrm>
          <a:prstGeom prst="rect">
            <a:avLst/>
          </a:prstGeom>
          <a:noFill/>
          <a:ln>
            <a:noFill/>
          </a:ln>
        </p:spPr>
      </p:pic>
      <p:sp>
        <p:nvSpPr>
          <p:cNvPr id="311" name="Google Shape;311;g2c319d66040_0_0"/>
          <p:cNvSpPr txBox="1"/>
          <p:nvPr/>
        </p:nvSpPr>
        <p:spPr>
          <a:xfrm>
            <a:off x="5841475" y="1835150"/>
            <a:ext cx="5852100" cy="1968000"/>
          </a:xfrm>
          <a:prstGeom prst="rect">
            <a:avLst/>
          </a:prstGeom>
          <a:noFill/>
          <a:ln>
            <a:noFill/>
          </a:ln>
        </p:spPr>
        <p:txBody>
          <a:bodyPr spcFirstLastPara="1" wrap="square" lIns="91425" tIns="45700" rIns="91425" bIns="45700" anchor="t" anchorCtr="0">
            <a:noAutofit/>
          </a:bodyPr>
          <a:lstStyle/>
          <a:p>
            <a:pPr marL="228600" lvl="0" indent="-207009" algn="l" rtl="0">
              <a:spcBef>
                <a:spcPts val="1200"/>
              </a:spcBef>
              <a:spcAft>
                <a:spcPts val="0"/>
              </a:spcAft>
              <a:buClr>
                <a:srgbClr val="C01E24"/>
              </a:buClr>
              <a:buSzPts val="1700"/>
              <a:buFont typeface="Noto Sans Symbols"/>
              <a:buChar char="▪"/>
            </a:pPr>
            <a:r>
              <a:rPr lang="en-US" sz="1700" b="1">
                <a:solidFill>
                  <a:srgbClr val="000000"/>
                </a:solidFill>
                <a:latin typeface="Calibri"/>
                <a:ea typeface="Calibri"/>
                <a:cs typeface="Calibri"/>
                <a:sym typeface="Calibri"/>
              </a:rPr>
              <a:t>Languages </a:t>
            </a:r>
            <a:r>
              <a:rPr lang="en-US" sz="1700">
                <a:solidFill>
                  <a:srgbClr val="000000"/>
                </a:solidFill>
                <a:latin typeface="Calibri"/>
                <a:ea typeface="Calibri"/>
                <a:cs typeface="Calibri"/>
                <a:sym typeface="Calibri"/>
              </a:rPr>
              <a:t>of App: </a:t>
            </a:r>
            <a:r>
              <a:rPr lang="en-US" sz="1700">
                <a:latin typeface="Calibri"/>
                <a:ea typeface="Calibri"/>
                <a:cs typeface="Calibri"/>
                <a:sym typeface="Calibri"/>
              </a:rPr>
              <a:t>French, German, English, Spanish, Italian, Japanese, Dutch, Portuguese, Russian, Turkish, Ukrainian</a:t>
            </a:r>
            <a:endParaRPr sz="1700">
              <a:solidFill>
                <a:srgbClr val="000000"/>
              </a:solidFill>
              <a:latin typeface="Calibri"/>
              <a:ea typeface="Calibri"/>
              <a:cs typeface="Calibri"/>
              <a:sym typeface="Calibri"/>
            </a:endParaRPr>
          </a:p>
          <a:p>
            <a:pPr marL="228600" lvl="0" indent="-207009" algn="l" rtl="0">
              <a:spcBef>
                <a:spcPts val="1200"/>
              </a:spcBef>
              <a:spcAft>
                <a:spcPts val="0"/>
              </a:spcAft>
              <a:buClr>
                <a:srgbClr val="C01E24"/>
              </a:buClr>
              <a:buSzPts val="1700"/>
              <a:buFont typeface="Noto Sans Symbols"/>
              <a:buChar char="▪"/>
            </a:pPr>
            <a:r>
              <a:rPr lang="en-US" sz="1700">
                <a:latin typeface="Calibri"/>
                <a:ea typeface="Calibri"/>
                <a:cs typeface="Calibri"/>
                <a:sym typeface="Calibri"/>
              </a:rPr>
              <a:t>Kwit </a:t>
            </a:r>
            <a:r>
              <a:rPr lang="en-US" sz="1700">
                <a:solidFill>
                  <a:srgbClr val="000000"/>
                </a:solidFill>
                <a:latin typeface="Calibri"/>
                <a:ea typeface="Calibri"/>
                <a:cs typeface="Calibri"/>
                <a:sym typeface="Calibri"/>
              </a:rPr>
              <a:t>offers a </a:t>
            </a:r>
            <a:r>
              <a:rPr lang="en-US" sz="1700" b="1">
                <a:solidFill>
                  <a:srgbClr val="000000"/>
                </a:solidFill>
                <a:latin typeface="Calibri"/>
                <a:ea typeface="Calibri"/>
                <a:cs typeface="Calibri"/>
                <a:sym typeface="Calibri"/>
              </a:rPr>
              <a:t>free </a:t>
            </a:r>
            <a:r>
              <a:rPr lang="en-US" sz="1700" b="1">
                <a:latin typeface="Calibri"/>
                <a:ea typeface="Calibri"/>
                <a:cs typeface="Calibri"/>
                <a:sym typeface="Calibri"/>
              </a:rPr>
              <a:t>3</a:t>
            </a:r>
            <a:r>
              <a:rPr lang="en-US" sz="1700" b="1">
                <a:solidFill>
                  <a:srgbClr val="000000"/>
                </a:solidFill>
                <a:latin typeface="Calibri"/>
                <a:ea typeface="Calibri"/>
                <a:cs typeface="Calibri"/>
                <a:sym typeface="Calibri"/>
              </a:rPr>
              <a:t> day trial </a:t>
            </a:r>
            <a:r>
              <a:rPr lang="en-US" sz="1700">
                <a:solidFill>
                  <a:srgbClr val="000000"/>
                </a:solidFill>
                <a:latin typeface="Calibri"/>
                <a:ea typeface="Calibri"/>
                <a:cs typeface="Calibri"/>
                <a:sym typeface="Calibri"/>
              </a:rPr>
              <a:t>– after completion a yearly subscription comes at a cost of </a:t>
            </a:r>
            <a:r>
              <a:rPr lang="en-US" sz="1700">
                <a:latin typeface="Calibri"/>
                <a:ea typeface="Calibri"/>
                <a:cs typeface="Calibri"/>
                <a:sym typeface="Calibri"/>
              </a:rPr>
              <a:t>49</a:t>
            </a:r>
            <a:r>
              <a:rPr lang="en-US" sz="1700">
                <a:solidFill>
                  <a:srgbClr val="000000"/>
                </a:solidFill>
                <a:latin typeface="Calibri"/>
                <a:ea typeface="Calibri"/>
                <a:cs typeface="Calibri"/>
                <a:sym typeface="Calibri"/>
              </a:rPr>
              <a:t>,99€</a:t>
            </a:r>
            <a:endParaRPr sz="1700">
              <a:solidFill>
                <a:srgbClr val="000000"/>
              </a:solidFill>
              <a:latin typeface="Calibri"/>
              <a:ea typeface="Calibri"/>
              <a:cs typeface="Calibri"/>
              <a:sym typeface="Calibri"/>
            </a:endParaRPr>
          </a:p>
          <a:p>
            <a:pPr marL="228600" lvl="0" indent="-207009" algn="l" rtl="0">
              <a:spcBef>
                <a:spcPts val="1200"/>
              </a:spcBef>
              <a:spcAft>
                <a:spcPts val="0"/>
              </a:spcAft>
              <a:buClr>
                <a:srgbClr val="C01E24"/>
              </a:buClr>
              <a:buSzPts val="1700"/>
              <a:buFont typeface="Noto Sans Symbols"/>
              <a:buChar char="▪"/>
            </a:pPr>
            <a:r>
              <a:rPr lang="en-US" sz="1700">
                <a:solidFill>
                  <a:srgbClr val="000000"/>
                </a:solidFill>
                <a:latin typeface="Calibri"/>
                <a:ea typeface="Calibri"/>
                <a:cs typeface="Calibri"/>
                <a:sym typeface="Calibri"/>
              </a:rPr>
              <a:t>You can cancel your membership during the first </a:t>
            </a:r>
            <a:r>
              <a:rPr lang="en-US" sz="1700">
                <a:latin typeface="Calibri"/>
                <a:ea typeface="Calibri"/>
                <a:cs typeface="Calibri"/>
                <a:sym typeface="Calibri"/>
              </a:rPr>
              <a:t>3</a:t>
            </a:r>
            <a:r>
              <a:rPr lang="en-US" sz="1700">
                <a:solidFill>
                  <a:srgbClr val="000000"/>
                </a:solidFill>
                <a:latin typeface="Calibri"/>
                <a:ea typeface="Calibri"/>
                <a:cs typeface="Calibri"/>
                <a:sym typeface="Calibri"/>
              </a:rPr>
              <a:t> days and enjoy the </a:t>
            </a:r>
            <a:r>
              <a:rPr lang="en-US" sz="1700">
                <a:latin typeface="Calibri"/>
                <a:ea typeface="Calibri"/>
                <a:cs typeface="Calibri"/>
                <a:sym typeface="Calibri"/>
              </a:rPr>
              <a:t>3</a:t>
            </a:r>
            <a:r>
              <a:rPr lang="en-US" sz="1700">
                <a:solidFill>
                  <a:srgbClr val="000000"/>
                </a:solidFill>
                <a:latin typeface="Calibri"/>
                <a:ea typeface="Calibri"/>
                <a:cs typeface="Calibri"/>
                <a:sym typeface="Calibri"/>
              </a:rPr>
              <a:t> day trial without costs or use the free version</a:t>
            </a:r>
            <a:endParaRPr sz="1700">
              <a:solidFill>
                <a:srgbClr val="000000"/>
              </a:solidFill>
              <a:latin typeface="Calibri"/>
              <a:ea typeface="Calibri"/>
              <a:cs typeface="Calibri"/>
              <a:sym typeface="Calibri"/>
            </a:endParaRPr>
          </a:p>
        </p:txBody>
      </p:sp>
      <p:sp>
        <p:nvSpPr>
          <p:cNvPr id="312" name="Google Shape;312;g2c319d66040_0_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4"/>
              </a:rPr>
              <a:t>Kwit - Stop smoking </a:t>
            </a:r>
            <a:endParaRPr sz="1200">
              <a:solidFill>
                <a:schemeClr val="dk1"/>
              </a:solidFill>
              <a:latin typeface="Calibri"/>
              <a:ea typeface="Calibri"/>
              <a:cs typeface="Calibri"/>
              <a:sym typeface="Calibri"/>
            </a:endParaRPr>
          </a:p>
        </p:txBody>
      </p:sp>
      <p:sp>
        <p:nvSpPr>
          <p:cNvPr id="313" name="Google Shape;313;g2c319d66040_0_0"/>
          <p:cNvSpPr txBox="1"/>
          <p:nvPr/>
        </p:nvSpPr>
        <p:spPr>
          <a:xfrm>
            <a:off x="498425" y="2222426"/>
            <a:ext cx="5179800" cy="2112000"/>
          </a:xfrm>
          <a:prstGeom prst="rect">
            <a:avLst/>
          </a:prstGeom>
          <a:noFill/>
          <a:ln>
            <a:noFill/>
          </a:ln>
        </p:spPr>
        <p:txBody>
          <a:bodyPr spcFirstLastPara="1" wrap="square" lIns="91425" tIns="45700" rIns="91425" bIns="45700" anchor="t" anchorCtr="0">
            <a:normAutofit/>
          </a:bodyPr>
          <a:lstStyle/>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a:latin typeface="Calibri"/>
                <a:ea typeface="Calibri"/>
                <a:cs typeface="Calibri"/>
                <a:sym typeface="Calibri"/>
              </a:rPr>
              <a:t>Name</a:t>
            </a:r>
            <a:r>
              <a:rPr lang="en-US" sz="1700" dirty="0">
                <a:latin typeface="Calibri"/>
                <a:ea typeface="Calibri"/>
                <a:cs typeface="Calibri"/>
                <a:sym typeface="Calibri"/>
              </a:rPr>
              <a:t>: </a:t>
            </a:r>
            <a:r>
              <a:rPr lang="en-US" sz="1700" dirty="0" err="1">
                <a:latin typeface="Calibri"/>
                <a:ea typeface="Calibri"/>
                <a:cs typeface="Calibri"/>
                <a:sym typeface="Calibri"/>
              </a:rPr>
              <a:t>Kwit</a:t>
            </a:r>
            <a:r>
              <a:rPr lang="en-US" sz="1700" dirty="0">
                <a:latin typeface="Calibri"/>
                <a:ea typeface="Calibri"/>
                <a:cs typeface="Calibri"/>
                <a:sym typeface="Calibri"/>
              </a:rPr>
              <a:t> – </a:t>
            </a:r>
            <a:r>
              <a:rPr lang="en-US" sz="1700" dirty="0">
                <a:uFill>
                  <a:noFill/>
                </a:uFill>
                <a:latin typeface="Calibri"/>
                <a:ea typeface="Calibri"/>
                <a:cs typeface="Calibri"/>
                <a:sym typeface="Calibri"/>
                <a:hlinkClick r:id="rId5"/>
              </a:rPr>
              <a:t>Quit smoking for good</a:t>
            </a:r>
            <a:endParaRPr sz="1700" dirty="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a:latin typeface="Calibri"/>
                <a:ea typeface="Calibri"/>
                <a:cs typeface="Calibri"/>
                <a:sym typeface="Calibri"/>
              </a:rPr>
              <a:t>Owner</a:t>
            </a:r>
            <a:r>
              <a:rPr lang="en-US" sz="1700" dirty="0">
                <a:latin typeface="Calibri"/>
                <a:ea typeface="Calibri"/>
                <a:cs typeface="Calibri"/>
                <a:sym typeface="Calibri"/>
              </a:rPr>
              <a:t>: </a:t>
            </a:r>
            <a:r>
              <a:rPr lang="en-US" sz="1700" dirty="0" err="1">
                <a:latin typeface="Calibri"/>
                <a:ea typeface="Calibri"/>
                <a:cs typeface="Calibri"/>
                <a:sym typeface="Calibri"/>
              </a:rPr>
              <a:t>Kwit</a:t>
            </a:r>
            <a:r>
              <a:rPr lang="en-US" sz="1700" dirty="0">
                <a:latin typeface="Calibri"/>
                <a:ea typeface="Calibri"/>
                <a:cs typeface="Calibri"/>
                <a:sym typeface="Calibri"/>
              </a:rPr>
              <a:t> SAS</a:t>
            </a:r>
            <a:endParaRPr sz="1700" dirty="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a:latin typeface="Calibri"/>
                <a:ea typeface="Calibri"/>
                <a:cs typeface="Calibri"/>
                <a:sym typeface="Calibri"/>
              </a:rPr>
              <a:t>Website</a:t>
            </a:r>
            <a:r>
              <a:rPr lang="en-US" sz="1700" dirty="0">
                <a:latin typeface="Calibri"/>
                <a:ea typeface="Calibri"/>
                <a:cs typeface="Calibri"/>
                <a:sym typeface="Calibri"/>
              </a:rPr>
              <a:t>: </a:t>
            </a:r>
            <a:r>
              <a:rPr lang="en-US" sz="1700" u="sng" dirty="0">
                <a:solidFill>
                  <a:schemeClr val="hlink"/>
                </a:solidFill>
                <a:latin typeface="Calibri"/>
                <a:ea typeface="Calibri"/>
                <a:cs typeface="Calibri"/>
                <a:sym typeface="Calibri"/>
                <a:hlinkClick r:id="rId4"/>
              </a:rPr>
              <a:t>https://kwit.app/en</a:t>
            </a:r>
            <a:r>
              <a:rPr lang="en-US" sz="1700" dirty="0">
                <a:latin typeface="Calibri"/>
                <a:ea typeface="Calibri"/>
                <a:cs typeface="Calibri"/>
                <a:sym typeface="Calibri"/>
              </a:rPr>
              <a:t> </a:t>
            </a:r>
            <a:endParaRPr sz="1700" dirty="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a:latin typeface="Calibri"/>
                <a:ea typeface="Calibri"/>
                <a:cs typeface="Calibri"/>
                <a:sym typeface="Calibri"/>
              </a:rPr>
              <a:t>Available on</a:t>
            </a:r>
            <a:r>
              <a:rPr lang="en-US" sz="1700" dirty="0">
                <a:latin typeface="Calibri"/>
                <a:ea typeface="Calibri"/>
                <a:cs typeface="Calibri"/>
                <a:sym typeface="Calibri"/>
              </a:rPr>
              <a:t> Apple App Store and Google Play Store</a:t>
            </a:r>
            <a:endParaRPr sz="1700" dirty="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a:latin typeface="Calibri"/>
                <a:ea typeface="Calibri"/>
                <a:cs typeface="Calibri"/>
                <a:sym typeface="Calibri"/>
              </a:rPr>
              <a:t>App usable</a:t>
            </a:r>
            <a:r>
              <a:rPr lang="en-US" sz="1700" dirty="0">
                <a:latin typeface="Calibri"/>
                <a:ea typeface="Calibri"/>
                <a:cs typeface="Calibri"/>
                <a:sym typeface="Calibri"/>
              </a:rPr>
              <a:t> </a:t>
            </a:r>
            <a:r>
              <a:rPr lang="en-US" sz="1700" b="1" dirty="0">
                <a:latin typeface="Calibri"/>
                <a:ea typeface="Calibri"/>
                <a:cs typeface="Calibri"/>
                <a:sym typeface="Calibri"/>
              </a:rPr>
              <a:t>on </a:t>
            </a:r>
            <a:r>
              <a:rPr lang="en-US" sz="1700" dirty="0">
                <a:latin typeface="Calibri"/>
                <a:ea typeface="Calibri"/>
                <a:cs typeface="Calibri"/>
                <a:sym typeface="Calibri"/>
              </a:rPr>
              <a:t>smartphones and tablet PCs</a:t>
            </a:r>
            <a:endParaRPr sz="1700" dirty="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a:latin typeface="Calibri"/>
                <a:ea typeface="Calibri"/>
                <a:cs typeface="Calibri"/>
                <a:sym typeface="Calibri"/>
              </a:rPr>
              <a:t>App requires</a:t>
            </a:r>
            <a:r>
              <a:rPr lang="en-US" sz="1700" dirty="0">
                <a:latin typeface="Calibri"/>
                <a:ea typeface="Calibri"/>
                <a:cs typeface="Calibri"/>
                <a:sym typeface="Calibri"/>
              </a:rPr>
              <a:t> user account</a:t>
            </a:r>
            <a:endParaRPr sz="1700"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5 2 EXPERIENTAL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urK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C6s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Lqy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C6s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C6s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C6s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urKhYFQaV5GsAAABvAAAAHAAAAHVuaXZlcnNhbC9sb2NhbF9zZXR0aW5ncy54bWwNyrEKwkAMANC9XxEySB3Uugn2rpujCK0fENogB7mk9ELRv/e2N7x++GaBnbeSTANezx0C62xL0k/A9/Q43RCKky4kphxQDWGITS82k4zsXmOBVejH28S5wvlJuc4XqbOkAu1B/B6PeInNH1BLAwQUAAIACAAvrK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L6yoWOohDhNLAAAAbAAAABsAAAB1bml2ZXJzYWwvdW5pdmVyc2FsLnBuZy54bWyzsa/IzVEoSy0qzszPs1Uy1DNQsrfj5bIpKEoty0wtV6gAigEFIUBJoRLINUJwyzNTSjKAQiYmFgjBjNTM9IwSoKiBhRlcVB9oKABQSwECAAAUAAIACACpflBPNmFYAkcDAADhCQAAFAAAAAAAAAABAAAAAAAAAAAAdW5pdmVyc2FsL3BsYXllci54bWxQSwECAAAUAAIACAAurKhYtTf0qBwFAADhEwAAHQAAAAAAAAABAAAAAAB5AwAAdW5pdmVyc2FsL2NvbW1vbl9tZXNzYWdlcy5sbmdQSwECAAAUAAIACAAurKhYFR5gG6MAAAB/AQAALgAAAAAAAAABAAAAAADQCAAAdW5pdmVyc2FsL3BsYXliYWNrX2FuZF9uYXZpZ2F0aW9uX3NldHRpbmdzLnhtbFBLAQIAABQAAgAIAC6sqFh0STUfPAQAAAwVAAAnAAAAAAAAAAEAAAAAAL8JAAB1bml2ZXJzYWwvZmxhc2hfcHVibGlzaGluZ19zZXR0aW5ncy54bWxQSwECAAAUAAIACAAurKhYN4uHansDAACsDAAAIQAAAAAAAAABAAAAAABADgAAdW5pdmVyc2FsL2ZsYXNoX3NraW5fc2V0dGluZ3MueG1sUEsBAgAAFAACAAgALqyoWKavViM2BAAAlhQAACYAAAAAAAAAAQAAAAAA+hEAAHVuaXZlcnNhbC9odG1sX3B1Ymxpc2hpbmdfc2V0dGluZ3MueG1sUEsBAgAAFAACAAgALqyoWCYPfuiwAQAAbwYAAB8AAAAAAAAAAQAAAAAAdBYAAHVuaXZlcnNhbC9odG1sX3NraW5fc2V0dGluZ3MuanNQSwECAAAUAAIACAAurKhYFQaV5GsAAABvAAAAHAAAAAAAAAABAAAAAABhGAAAdW5pdmVyc2FsL2xvY2FsX3NldHRpbmdzLnhtbFBLAQIAABQAAgAIAC+sqFjCG66ZaBIAAPdNAAAXAAAAAAAAAAAAAAAAAAYZAAB1bml2ZXJzYWwvdW5pdmVyc2FsLnBuZ1BLAQIAABQAAgAIAC+sqFjqIQ4TSwAAAGwAAAAbAAAAAAAAAAEAAAAAAKMrAAB1bml2ZXJzYWwvdW5pdmVyc2FsLnBuZy54bWxQSwUGAAAAAAoACgAGAwAAJywAAAAA"/>
  <p:tag name="ISPRING_LMS_API_VERSION" val="SCORM 1.2"/>
  <p:tag name="ISPRING_ULTRA_SCORM_COURSE_ID" val="1E9C6507-EC56-487E-BB49-706BF26F6042"/>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5&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5 2 EXPERIENTAL SESSION"/>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7844</TotalTime>
  <Words>1592</Words>
  <Application>Microsoft Office PowerPoint</Application>
  <PresentationFormat>Ευρεία οθόνη</PresentationFormat>
  <Paragraphs>233</Paragraphs>
  <Slides>28</Slides>
  <Notes>28</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28</vt:i4>
      </vt:variant>
    </vt:vector>
  </HeadingPairs>
  <TitlesOfParts>
    <vt:vector size="40" baseType="lpstr">
      <vt:lpstr>Adobe Gothic Std B</vt:lpstr>
      <vt:lpstr>MS PGothic</vt:lpstr>
      <vt:lpstr>Abadi Extra Light</vt:lpstr>
      <vt:lpstr>Arial</vt:lpstr>
      <vt:lpstr>Calibri</vt:lpstr>
      <vt:lpstr>Calibri Light</vt:lpstr>
      <vt:lpstr>Gill Sans Nova</vt:lpstr>
      <vt:lpstr>Impact</vt:lpstr>
      <vt:lpstr>Noto Sans Symbols</vt:lpstr>
      <vt:lpstr>Roboto</vt:lpstr>
      <vt:lpstr>Wingdings</vt:lpstr>
      <vt:lpstr>Θέμα του Office</vt:lpstr>
      <vt:lpstr>Παρουσίαση του PowerPoint</vt:lpstr>
      <vt:lpstr>Partners</vt:lpstr>
      <vt:lpstr>Teaching Session:  Content</vt:lpstr>
      <vt:lpstr>Objectives</vt:lpstr>
      <vt:lpstr>Competences</vt:lpstr>
      <vt:lpstr>5.2.1 Interactive use of quit tobacco apps </vt:lpstr>
      <vt:lpstr>Stop smoking apps </vt:lpstr>
      <vt:lpstr>Discovering the mobile app Kwit</vt:lpstr>
      <vt:lpstr>Kwit mobile app (1) </vt:lpstr>
      <vt:lpstr>Kwit mobile app (2)</vt:lpstr>
      <vt:lpstr>Kwit mobile app (3)</vt:lpstr>
      <vt:lpstr>Kwit mobile app (4)</vt:lpstr>
      <vt:lpstr>Kwit mobile app (5)</vt:lpstr>
      <vt:lpstr>Kwit mobile app (6)</vt:lpstr>
      <vt:lpstr>Kwit mobile app (7)</vt:lpstr>
      <vt:lpstr>Kwit mobile app (8)</vt:lpstr>
      <vt:lpstr>Kwit mobile app (9)</vt:lpstr>
      <vt:lpstr>5.2.2 Information on screen addiction</vt:lpstr>
      <vt:lpstr>Apps for screen addiction</vt:lpstr>
      <vt:lpstr>Discovering the mobile app Freedom - Block Distractions</vt:lpstr>
      <vt:lpstr>Freedom - Block Distractions app (1)</vt:lpstr>
      <vt:lpstr>Freedom - Block Distractions app (2)</vt:lpstr>
      <vt:lpstr>Freedom - Block Distractions app (3)</vt:lpstr>
      <vt:lpstr>Freedom - Block Distractions app (4)</vt:lpstr>
      <vt:lpstr>Freedom - Block Distractions app (5)</vt:lpstr>
      <vt:lpstr>Freedom - Block Distractions app (6)</vt:lpstr>
      <vt:lpstr>Activity: Time for action!</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ETA5 2 EXPERIENTAL SESSION</dc:title>
  <dc:creator>pantelis bbalaouras</dc:creator>
  <cp:lastModifiedBy>pantelis</cp:lastModifiedBy>
  <cp:revision>1005</cp:revision>
  <dcterms:created xsi:type="dcterms:W3CDTF">2020-06-02T13:31:56Z</dcterms:created>
  <dcterms:modified xsi:type="dcterms:W3CDTF">2024-05-08T18:35:21Z</dcterms:modified>
</cp:coreProperties>
</file>