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36" r:id="rId2"/>
    <p:sldId id="613" r:id="rId3"/>
    <p:sldId id="417" r:id="rId4"/>
    <p:sldId id="545" r:id="rId5"/>
    <p:sldId id="420" r:id="rId6"/>
    <p:sldId id="535" r:id="rId7"/>
    <p:sldId id="261" r:id="rId8"/>
    <p:sldId id="546" r:id="rId9"/>
    <p:sldId id="571" r:id="rId10"/>
    <p:sldId id="572" r:id="rId11"/>
    <p:sldId id="574" r:id="rId12"/>
    <p:sldId id="575" r:id="rId13"/>
    <p:sldId id="437" r:id="rId14"/>
    <p:sldId id="577" r:id="rId15"/>
    <p:sldId id="578" r:id="rId16"/>
    <p:sldId id="579" r:id="rId17"/>
    <p:sldId id="580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88" r:id="rId26"/>
    <p:sldId id="589" r:id="rId27"/>
    <p:sldId id="590" r:id="rId28"/>
    <p:sldId id="591" r:id="rId29"/>
    <p:sldId id="592" r:id="rId30"/>
    <p:sldId id="593" r:id="rId31"/>
    <p:sldId id="594" r:id="rId32"/>
    <p:sldId id="598" r:id="rId33"/>
    <p:sldId id="599" r:id="rId34"/>
    <p:sldId id="600" r:id="rId35"/>
    <p:sldId id="601" r:id="rId36"/>
    <p:sldId id="602" r:id="rId37"/>
    <p:sldId id="603" r:id="rId38"/>
    <p:sldId id="596" r:id="rId39"/>
    <p:sldId id="595" r:id="rId40"/>
    <p:sldId id="604" r:id="rId41"/>
    <p:sldId id="605" r:id="rId42"/>
    <p:sldId id="524" r:id="rId43"/>
    <p:sldId id="608" r:id="rId44"/>
    <p:sldId id="609" r:id="rId45"/>
    <p:sldId id="606" r:id="rId46"/>
    <p:sldId id="610" r:id="rId47"/>
    <p:sldId id="533" r:id="rId48"/>
    <p:sldId id="534" r:id="rId49"/>
    <p:sldId id="611" r:id="rId50"/>
    <p:sldId id="612" r:id="rId51"/>
    <p:sldId id="404" r:id="rId52"/>
  </p:sldIdLst>
  <p:sldSz cx="12192000" cy="6858000"/>
  <p:notesSz cx="6858000" cy="9144000"/>
  <p:custDataLst>
    <p:tags r:id="rId5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  <p:cmAuthor id="3" name="prolepsis" initials="p" lastIdx="1" clrIdx="2">
    <p:extLst>
      <p:ext uri="{19B8F6BF-5375-455C-9EA6-DF929625EA0E}">
        <p15:presenceInfo xmlns:p15="http://schemas.microsoft.com/office/powerpoint/2012/main" userId="proleps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CF5"/>
    <a:srgbClr val="203864"/>
    <a:srgbClr val="DDE0E5"/>
    <a:srgbClr val="FF3399"/>
    <a:srgbClr val="9933FF"/>
    <a:srgbClr val="ED7D31"/>
    <a:srgbClr val="F8F8F8"/>
    <a:srgbClr val="ABC7F1"/>
    <a:srgbClr val="CFD5EA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CF9C6-4976-431E-A3A2-A08162B136E3}" v="29" dt="2024-05-02T08:47:38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911" autoAdjust="0"/>
  </p:normalViewPr>
  <p:slideViewPr>
    <p:cSldViewPr snapToGrid="0">
      <p:cViewPr varScale="1">
        <p:scale>
          <a:sx n="90" d="100"/>
          <a:sy n="90" d="100"/>
        </p:scale>
        <p:origin x="67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DEACF9C6-4976-431E-A3A2-A08162B136E3}"/>
    <pc:docChg chg="undo custSel modSld">
      <pc:chgData name="pantelis balaouras" userId="25e8755020fc1734" providerId="LiveId" clId="{DEACF9C6-4976-431E-A3A2-A08162B136E3}" dt="2024-05-02T08:47:38.048" v="75" actId="167"/>
      <pc:docMkLst>
        <pc:docMk/>
      </pc:docMkLst>
      <pc:sldChg chg="addSp delSp modSp mod">
        <pc:chgData name="pantelis balaouras" userId="25e8755020fc1734" providerId="LiveId" clId="{DEACF9C6-4976-431E-A3A2-A08162B136E3}" dt="2024-05-02T08:41:38.736" v="13" actId="167"/>
        <pc:sldMkLst>
          <pc:docMk/>
          <pc:sldMk cId="616025265" sldId="261"/>
        </pc:sldMkLst>
        <pc:spChg chg="del">
          <ac:chgData name="pantelis balaouras" userId="25e8755020fc1734" providerId="LiveId" clId="{DEACF9C6-4976-431E-A3A2-A08162B136E3}" dt="2024-05-02T08:41:28.173" v="11" actId="478"/>
          <ac:spMkLst>
            <pc:docMk/>
            <pc:sldMk cId="616025265" sldId="261"/>
            <ac:spMk id="3" creationId="{EA9363C4-D47D-BD9C-4A8E-EF038C4C1F39}"/>
          </ac:spMkLst>
        </pc:spChg>
        <pc:spChg chg="add mod">
          <ac:chgData name="pantelis balaouras" userId="25e8755020fc1734" providerId="LiveId" clId="{DEACF9C6-4976-431E-A3A2-A08162B136E3}" dt="2024-05-02T08:41:29.850" v="12"/>
          <ac:spMkLst>
            <pc:docMk/>
            <pc:sldMk cId="616025265" sldId="261"/>
            <ac:spMk id="8" creationId="{5B5D8F61-EBF6-18D6-D312-2A8B1DF1F92B}"/>
          </ac:spMkLst>
        </pc:spChg>
        <pc:picChg chg="del">
          <ac:chgData name="pantelis balaouras" userId="25e8755020fc1734" providerId="LiveId" clId="{DEACF9C6-4976-431E-A3A2-A08162B136E3}" dt="2024-05-02T08:41:25.741" v="10" actId="478"/>
          <ac:picMkLst>
            <pc:docMk/>
            <pc:sldMk cId="616025265" sldId="261"/>
            <ac:picMk id="2" creationId="{455843D4-F9E9-C853-57A2-27AC7B2C3889}"/>
          </ac:picMkLst>
        </pc:picChg>
        <pc:picChg chg="add mod">
          <ac:chgData name="pantelis balaouras" userId="25e8755020fc1734" providerId="LiveId" clId="{DEACF9C6-4976-431E-A3A2-A08162B136E3}" dt="2024-05-02T08:41:38.736" v="13" actId="167"/>
          <ac:picMkLst>
            <pc:docMk/>
            <pc:sldMk cId="616025265" sldId="261"/>
            <ac:picMk id="7" creationId="{AE962884-87C2-C053-F907-1ECB954497EE}"/>
          </ac:picMkLst>
        </pc:picChg>
      </pc:sldChg>
      <pc:sldChg chg="addSp delSp modSp mod modNotesTx">
        <pc:chgData name="pantelis balaouras" userId="25e8755020fc1734" providerId="LiveId" clId="{DEACF9C6-4976-431E-A3A2-A08162B136E3}" dt="2024-05-02T08:40:30.127" v="4" actId="14100"/>
        <pc:sldMkLst>
          <pc:docMk/>
          <pc:sldMk cId="2033093179" sldId="420"/>
        </pc:sldMkLst>
        <pc:spChg chg="add mod">
          <ac:chgData name="pantelis balaouras" userId="25e8755020fc1734" providerId="LiveId" clId="{DEACF9C6-4976-431E-A3A2-A08162B136E3}" dt="2024-05-02T08:40:12.489" v="2"/>
          <ac:spMkLst>
            <pc:docMk/>
            <pc:sldMk cId="2033093179" sldId="420"/>
            <ac:spMk id="3" creationId="{ED53DFC3-B5B3-F40F-2E20-A4AC672F3B97}"/>
          </ac:spMkLst>
        </pc:spChg>
        <pc:spChg chg="mod">
          <ac:chgData name="pantelis balaouras" userId="25e8755020fc1734" providerId="LiveId" clId="{DEACF9C6-4976-431E-A3A2-A08162B136E3}" dt="2024-05-02T08:40:17.048" v="3" actId="14100"/>
          <ac:spMkLst>
            <pc:docMk/>
            <pc:sldMk cId="2033093179" sldId="420"/>
            <ac:spMk id="5" creationId="{F56DC747-739E-5A0C-94B8-E8F8E974AC85}"/>
          </ac:spMkLst>
        </pc:spChg>
        <pc:spChg chg="mod">
          <ac:chgData name="pantelis balaouras" userId="25e8755020fc1734" providerId="LiveId" clId="{DEACF9C6-4976-431E-A3A2-A08162B136E3}" dt="2024-05-02T08:40:30.127" v="4" actId="14100"/>
          <ac:spMkLst>
            <pc:docMk/>
            <pc:sldMk cId="2033093179" sldId="420"/>
            <ac:spMk id="13" creationId="{ACBE9AD0-B2F0-4ADA-8F10-B83476743F9C}"/>
          </ac:spMkLst>
        </pc:spChg>
        <pc:picChg chg="del">
          <ac:chgData name="pantelis balaouras" userId="25e8755020fc1734" providerId="LiveId" clId="{DEACF9C6-4976-431E-A3A2-A08162B136E3}" dt="2024-05-02T08:40:02.135" v="0" actId="478"/>
          <ac:picMkLst>
            <pc:docMk/>
            <pc:sldMk cId="2033093179" sldId="420"/>
            <ac:picMk id="2" creationId="{22E70B03-7126-1B0C-05F9-2C1895BCD0C5}"/>
          </ac:picMkLst>
        </pc:picChg>
        <pc:picChg chg="add mod">
          <ac:chgData name="pantelis balaouras" userId="25e8755020fc1734" providerId="LiveId" clId="{DEACF9C6-4976-431E-A3A2-A08162B136E3}" dt="2024-05-02T08:40:12.489" v="2"/>
          <ac:picMkLst>
            <pc:docMk/>
            <pc:sldMk cId="2033093179" sldId="420"/>
            <ac:picMk id="4" creationId="{C2834899-162C-A76E-F7C0-CE9C2C75ED8C}"/>
          </ac:picMkLst>
        </pc:picChg>
      </pc:sldChg>
      <pc:sldChg chg="addSp delSp modSp mod">
        <pc:chgData name="pantelis balaouras" userId="25e8755020fc1734" providerId="LiveId" clId="{DEACF9C6-4976-431E-A3A2-A08162B136E3}" dt="2024-05-02T08:43:16.111" v="28" actId="167"/>
        <pc:sldMkLst>
          <pc:docMk/>
          <pc:sldMk cId="2140994750" sldId="437"/>
        </pc:sldMkLst>
        <pc:spChg chg="del">
          <ac:chgData name="pantelis balaouras" userId="25e8755020fc1734" providerId="LiveId" clId="{DEACF9C6-4976-431E-A3A2-A08162B136E3}" dt="2024-05-02T08:43:06.783" v="26" actId="478"/>
          <ac:spMkLst>
            <pc:docMk/>
            <pc:sldMk cId="2140994750" sldId="437"/>
            <ac:spMk id="2" creationId="{F578CDC3-AA9B-A5CA-B298-64484F1EFBDF}"/>
          </ac:spMkLst>
        </pc:spChg>
        <pc:spChg chg="add mod">
          <ac:chgData name="pantelis balaouras" userId="25e8755020fc1734" providerId="LiveId" clId="{DEACF9C6-4976-431E-A3A2-A08162B136E3}" dt="2024-05-02T08:43:16.111" v="28" actId="167"/>
          <ac:spMkLst>
            <pc:docMk/>
            <pc:sldMk cId="2140994750" sldId="437"/>
            <ac:spMk id="8" creationId="{0B00F49F-936B-F73D-5D43-F22807476AD2}"/>
          </ac:spMkLst>
        </pc:spChg>
        <pc:picChg chg="del">
          <ac:chgData name="pantelis balaouras" userId="25e8755020fc1734" providerId="LiveId" clId="{DEACF9C6-4976-431E-A3A2-A08162B136E3}" dt="2024-05-02T08:43:03.064" v="25" actId="478"/>
          <ac:picMkLst>
            <pc:docMk/>
            <pc:sldMk cId="2140994750" sldId="437"/>
            <ac:picMk id="3" creationId="{F597901C-1CFD-02D5-178E-78976D0E0125}"/>
          </ac:picMkLst>
        </pc:picChg>
        <pc:picChg chg="add mod">
          <ac:chgData name="pantelis balaouras" userId="25e8755020fc1734" providerId="LiveId" clId="{DEACF9C6-4976-431E-A3A2-A08162B136E3}" dt="2024-05-02T08:43:16.111" v="28" actId="167"/>
          <ac:picMkLst>
            <pc:docMk/>
            <pc:sldMk cId="2140994750" sldId="437"/>
            <ac:picMk id="7" creationId="{E5B89241-FFCA-D1E2-6812-41EF594C2985}"/>
          </ac:picMkLst>
        </pc:picChg>
      </pc:sldChg>
      <pc:sldChg chg="addSp delSp modSp mod">
        <pc:chgData name="pantelis balaouras" userId="25e8755020fc1734" providerId="LiveId" clId="{DEACF9C6-4976-431E-A3A2-A08162B136E3}" dt="2024-05-02T08:47:24.710" v="70"/>
        <pc:sldMkLst>
          <pc:docMk/>
          <pc:sldMk cId="886959175" sldId="524"/>
        </pc:sldMkLst>
        <pc:spChg chg="del">
          <ac:chgData name="pantelis balaouras" userId="25e8755020fc1734" providerId="LiveId" clId="{DEACF9C6-4976-431E-A3A2-A08162B136E3}" dt="2024-05-02T08:47:23.016" v="69" actId="478"/>
          <ac:spMkLst>
            <pc:docMk/>
            <pc:sldMk cId="886959175" sldId="524"/>
            <ac:spMk id="3" creationId="{0385DD08-B10C-79C6-AD5F-357B74C688E9}"/>
          </ac:spMkLst>
        </pc:spChg>
        <pc:spChg chg="add mod">
          <ac:chgData name="pantelis balaouras" userId="25e8755020fc1734" providerId="LiveId" clId="{DEACF9C6-4976-431E-A3A2-A08162B136E3}" dt="2024-05-02T08:47:24.710" v="70"/>
          <ac:spMkLst>
            <pc:docMk/>
            <pc:sldMk cId="886959175" sldId="524"/>
            <ac:spMk id="8" creationId="{F14F3444-1B56-49CB-20A9-0B9040FD1B8F}"/>
          </ac:spMkLst>
        </pc:spChg>
        <pc:picChg chg="del">
          <ac:chgData name="pantelis balaouras" userId="25e8755020fc1734" providerId="LiveId" clId="{DEACF9C6-4976-431E-A3A2-A08162B136E3}" dt="2024-05-02T08:47:20.588" v="68" actId="478"/>
          <ac:picMkLst>
            <pc:docMk/>
            <pc:sldMk cId="886959175" sldId="524"/>
            <ac:picMk id="2" creationId="{E8F64DEA-0695-C086-67FC-3809973270DF}"/>
          </ac:picMkLst>
        </pc:picChg>
        <pc:picChg chg="add mod">
          <ac:chgData name="pantelis balaouras" userId="25e8755020fc1734" providerId="LiveId" clId="{DEACF9C6-4976-431E-A3A2-A08162B136E3}" dt="2024-05-02T08:47:24.710" v="70"/>
          <ac:picMkLst>
            <pc:docMk/>
            <pc:sldMk cId="886959175" sldId="524"/>
            <ac:picMk id="7" creationId="{27A3AD77-0BD4-5993-DA63-EA80EDDCA10D}"/>
          </ac:picMkLst>
        </pc:picChg>
      </pc:sldChg>
      <pc:sldChg chg="addSp delSp modSp mod">
        <pc:chgData name="pantelis balaouras" userId="25e8755020fc1734" providerId="LiveId" clId="{DEACF9C6-4976-431E-A3A2-A08162B136E3}" dt="2024-05-02T08:41:21.532" v="9" actId="1076"/>
        <pc:sldMkLst>
          <pc:docMk/>
          <pc:sldMk cId="2585051265" sldId="535"/>
        </pc:sldMkLst>
        <pc:spChg chg="del">
          <ac:chgData name="pantelis balaouras" userId="25e8755020fc1734" providerId="LiveId" clId="{DEACF9C6-4976-431E-A3A2-A08162B136E3}" dt="2024-05-02T08:40:37.298" v="6" actId="478"/>
          <ac:spMkLst>
            <pc:docMk/>
            <pc:sldMk cId="2585051265" sldId="535"/>
            <ac:spMk id="3" creationId="{4A1A03FD-DBE8-88F4-1AA3-88B814677301}"/>
          </ac:spMkLst>
        </pc:spChg>
        <pc:spChg chg="add mod">
          <ac:chgData name="pantelis balaouras" userId="25e8755020fc1734" providerId="LiveId" clId="{DEACF9C6-4976-431E-A3A2-A08162B136E3}" dt="2024-05-02T08:40:47.511" v="7"/>
          <ac:spMkLst>
            <pc:docMk/>
            <pc:sldMk cId="2585051265" sldId="535"/>
            <ac:spMk id="4" creationId="{1872D844-98C8-9AC9-B605-DCACD4AE3290}"/>
          </ac:spMkLst>
        </pc:spChg>
        <pc:spChg chg="mod">
          <ac:chgData name="pantelis balaouras" userId="25e8755020fc1734" providerId="LiveId" clId="{DEACF9C6-4976-431E-A3A2-A08162B136E3}" dt="2024-05-02T08:40:53.092" v="8" actId="14100"/>
          <ac:spMkLst>
            <pc:docMk/>
            <pc:sldMk cId="2585051265" sldId="535"/>
            <ac:spMk id="13" creationId="{ACBE9AD0-B2F0-4ADA-8F10-B83476743F9C}"/>
          </ac:spMkLst>
        </pc:spChg>
        <pc:picChg chg="del">
          <ac:chgData name="pantelis balaouras" userId="25e8755020fc1734" providerId="LiveId" clId="{DEACF9C6-4976-431E-A3A2-A08162B136E3}" dt="2024-05-02T08:40:33.955" v="5" actId="478"/>
          <ac:picMkLst>
            <pc:docMk/>
            <pc:sldMk cId="2585051265" sldId="535"/>
            <ac:picMk id="2" creationId="{7F194105-A616-1811-CCD2-0261AE6759AF}"/>
          </ac:picMkLst>
        </pc:picChg>
        <pc:picChg chg="add mod">
          <ac:chgData name="pantelis balaouras" userId="25e8755020fc1734" providerId="LiveId" clId="{DEACF9C6-4976-431E-A3A2-A08162B136E3}" dt="2024-05-02T08:41:21.532" v="9" actId="1076"/>
          <ac:picMkLst>
            <pc:docMk/>
            <pc:sldMk cId="2585051265" sldId="535"/>
            <ac:picMk id="6" creationId="{19864978-5F4B-0A1A-F029-D1F79395C35C}"/>
          </ac:picMkLst>
        </pc:picChg>
      </pc:sldChg>
      <pc:sldChg chg="addSp delSp modSp mod">
        <pc:chgData name="pantelis balaouras" userId="25e8755020fc1734" providerId="LiveId" clId="{DEACF9C6-4976-431E-A3A2-A08162B136E3}" dt="2024-05-02T08:42:41.877" v="24" actId="207"/>
        <pc:sldMkLst>
          <pc:docMk/>
          <pc:sldMk cId="754556384" sldId="570"/>
        </pc:sldMkLst>
        <pc:spChg chg="add del">
          <ac:chgData name="pantelis balaouras" userId="25e8755020fc1734" providerId="LiveId" clId="{DEACF9C6-4976-431E-A3A2-A08162B136E3}" dt="2024-05-02T08:42:28.204" v="22" actId="22"/>
          <ac:spMkLst>
            <pc:docMk/>
            <pc:sldMk cId="754556384" sldId="570"/>
            <ac:spMk id="3" creationId="{A6E0D51A-8AD0-71CD-9302-5542AACFD14F}"/>
          </ac:spMkLst>
        </pc:spChg>
        <pc:spChg chg="mod">
          <ac:chgData name="pantelis balaouras" userId="25e8755020fc1734" providerId="LiveId" clId="{DEACF9C6-4976-431E-A3A2-A08162B136E3}" dt="2024-05-02T08:42:41.877" v="24" actId="207"/>
          <ac:spMkLst>
            <pc:docMk/>
            <pc:sldMk cId="754556384" sldId="570"/>
            <ac:spMk id="5" creationId="{00000000-0000-0000-0000-000000000000}"/>
          </ac:spMkLst>
        </pc:spChg>
        <pc:spChg chg="add mod">
          <ac:chgData name="pantelis balaouras" userId="25e8755020fc1734" providerId="LiveId" clId="{DEACF9C6-4976-431E-A3A2-A08162B136E3}" dt="2024-05-02T08:42:32.080" v="23"/>
          <ac:spMkLst>
            <pc:docMk/>
            <pc:sldMk cId="754556384" sldId="570"/>
            <ac:spMk id="7" creationId="{E11B2547-1FF9-7A2F-6731-206340F8FC74}"/>
          </ac:spMkLst>
        </pc:spChg>
        <pc:spChg chg="mod">
          <ac:chgData name="pantelis balaouras" userId="25e8755020fc1734" providerId="LiveId" clId="{DEACF9C6-4976-431E-A3A2-A08162B136E3}" dt="2024-05-02T08:42:17.874" v="17" actId="1076"/>
          <ac:spMkLst>
            <pc:docMk/>
            <pc:sldMk cId="754556384" sldId="570"/>
            <ac:spMk id="10" creationId="{00000000-0000-0000-0000-000000000000}"/>
          </ac:spMkLst>
        </pc:spChg>
        <pc:picChg chg="add mod">
          <ac:chgData name="pantelis balaouras" userId="25e8755020fc1734" providerId="LiveId" clId="{DEACF9C6-4976-431E-A3A2-A08162B136E3}" dt="2024-05-02T08:42:32.080" v="23"/>
          <ac:picMkLst>
            <pc:docMk/>
            <pc:sldMk cId="754556384" sldId="570"/>
            <ac:picMk id="4" creationId="{E7BF0D8B-7B7F-1728-DB0F-10AC188E764D}"/>
          </ac:picMkLst>
        </pc:picChg>
        <pc:picChg chg="mod">
          <ac:chgData name="pantelis balaouras" userId="25e8755020fc1734" providerId="LiveId" clId="{DEACF9C6-4976-431E-A3A2-A08162B136E3}" dt="2024-05-02T08:42:22.267" v="19" actId="1076"/>
          <ac:picMkLst>
            <pc:docMk/>
            <pc:sldMk cId="754556384" sldId="570"/>
            <ac:picMk id="8" creationId="{00000000-0000-0000-0000-000000000000}"/>
          </ac:picMkLst>
        </pc:picChg>
        <pc:picChg chg="mod">
          <ac:chgData name="pantelis balaouras" userId="25e8755020fc1734" providerId="LiveId" clId="{DEACF9C6-4976-431E-A3A2-A08162B136E3}" dt="2024-05-02T08:42:24.471" v="20" actId="1076"/>
          <ac:picMkLst>
            <pc:docMk/>
            <pc:sldMk cId="754556384" sldId="570"/>
            <ac:picMk id="9" creationId="{00000000-0000-0000-0000-000000000000}"/>
          </ac:picMkLst>
        </pc:picChg>
      </pc:sldChg>
      <pc:sldChg chg="addSp modSp mod">
        <pc:chgData name="pantelis balaouras" userId="25e8755020fc1734" providerId="LiveId" clId="{DEACF9C6-4976-431E-A3A2-A08162B136E3}" dt="2024-05-02T08:44:07.517" v="35" actId="207"/>
        <pc:sldMkLst>
          <pc:docMk/>
          <pc:sldMk cId="31881803" sldId="584"/>
        </pc:sldMkLst>
        <pc:spChg chg="mod">
          <ac:chgData name="pantelis balaouras" userId="25e8755020fc1734" providerId="LiveId" clId="{DEACF9C6-4976-431E-A3A2-A08162B136E3}" dt="2024-05-02T08:44:07.517" v="35" actId="207"/>
          <ac:spMkLst>
            <pc:docMk/>
            <pc:sldMk cId="31881803" sldId="584"/>
            <ac:spMk id="2" creationId="{00000000-0000-0000-0000-000000000000}"/>
          </ac:spMkLst>
        </pc:spChg>
        <pc:spChg chg="mod">
          <ac:chgData name="pantelis balaouras" userId="25e8755020fc1734" providerId="LiveId" clId="{DEACF9C6-4976-431E-A3A2-A08162B136E3}" dt="2024-05-02T08:43:55.861" v="33"/>
          <ac:spMkLst>
            <pc:docMk/>
            <pc:sldMk cId="31881803" sldId="584"/>
            <ac:spMk id="5" creationId="{745F50B6-E9CC-AE78-9C4E-00C0E355DDE0}"/>
          </ac:spMkLst>
        </pc:spChg>
        <pc:spChg chg="add mod">
          <ac:chgData name="pantelis balaouras" userId="25e8755020fc1734" providerId="LiveId" clId="{DEACF9C6-4976-431E-A3A2-A08162B136E3}" dt="2024-05-02T08:44:00.329" v="34"/>
          <ac:spMkLst>
            <pc:docMk/>
            <pc:sldMk cId="31881803" sldId="584"/>
            <ac:spMk id="8" creationId="{DEDB1B5B-CDDD-ACC7-EA99-73F85C79710F}"/>
          </ac:spMkLst>
        </pc:spChg>
        <pc:picChg chg="mod">
          <ac:chgData name="pantelis balaouras" userId="25e8755020fc1734" providerId="LiveId" clId="{DEACF9C6-4976-431E-A3A2-A08162B136E3}" dt="2024-05-02T08:43:48.547" v="30" actId="1076"/>
          <ac:picMkLst>
            <pc:docMk/>
            <pc:sldMk cId="31881803" sldId="584"/>
            <ac:picMk id="4" creationId="{00000000-0000-0000-0000-000000000000}"/>
          </ac:picMkLst>
        </pc:picChg>
        <pc:picChg chg="add mod">
          <ac:chgData name="pantelis balaouras" userId="25e8755020fc1734" providerId="LiveId" clId="{DEACF9C6-4976-431E-A3A2-A08162B136E3}" dt="2024-05-02T08:44:00.329" v="34"/>
          <ac:picMkLst>
            <pc:docMk/>
            <pc:sldMk cId="31881803" sldId="584"/>
            <ac:picMk id="7" creationId="{0A794375-5791-2586-3EB2-B12FE4403A74}"/>
          </ac:picMkLst>
        </pc:picChg>
      </pc:sldChg>
      <pc:sldChg chg="addSp delSp modSp mod">
        <pc:chgData name="pantelis balaouras" userId="25e8755020fc1734" providerId="LiveId" clId="{DEACF9C6-4976-431E-A3A2-A08162B136E3}" dt="2024-05-02T08:44:30.018" v="41" actId="167"/>
        <pc:sldMkLst>
          <pc:docMk/>
          <pc:sldMk cId="1271076835" sldId="585"/>
        </pc:sldMkLst>
        <pc:spChg chg="del">
          <ac:chgData name="pantelis balaouras" userId="25e8755020fc1734" providerId="LiveId" clId="{DEACF9C6-4976-431E-A3A2-A08162B136E3}" dt="2024-05-02T08:44:14.345" v="37" actId="478"/>
          <ac:spMkLst>
            <pc:docMk/>
            <pc:sldMk cId="1271076835" sldId="585"/>
            <ac:spMk id="2" creationId="{F578CDC3-AA9B-A5CA-B298-64484F1EFBDF}"/>
          </ac:spMkLst>
        </pc:spChg>
        <pc:spChg chg="add del">
          <ac:chgData name="pantelis balaouras" userId="25e8755020fc1734" providerId="LiveId" clId="{DEACF9C6-4976-431E-A3A2-A08162B136E3}" dt="2024-05-02T08:44:22.158" v="39" actId="22"/>
          <ac:spMkLst>
            <pc:docMk/>
            <pc:sldMk cId="1271076835" sldId="585"/>
            <ac:spMk id="8" creationId="{974B91C4-6306-FEF9-69DD-1C3BBFA13660}"/>
          </ac:spMkLst>
        </pc:spChg>
        <pc:spChg chg="add mod">
          <ac:chgData name="pantelis balaouras" userId="25e8755020fc1734" providerId="LiveId" clId="{DEACF9C6-4976-431E-A3A2-A08162B136E3}" dt="2024-05-02T08:44:30.018" v="41" actId="167"/>
          <ac:spMkLst>
            <pc:docMk/>
            <pc:sldMk cId="1271076835" sldId="585"/>
            <ac:spMk id="10" creationId="{81103489-9682-186B-D845-2864A35A1686}"/>
          </ac:spMkLst>
        </pc:spChg>
        <pc:picChg chg="del">
          <ac:chgData name="pantelis balaouras" userId="25e8755020fc1734" providerId="LiveId" clId="{DEACF9C6-4976-431E-A3A2-A08162B136E3}" dt="2024-05-02T08:44:11.998" v="36" actId="478"/>
          <ac:picMkLst>
            <pc:docMk/>
            <pc:sldMk cId="1271076835" sldId="585"/>
            <ac:picMk id="3" creationId="{F597901C-1CFD-02D5-178E-78976D0E0125}"/>
          </ac:picMkLst>
        </pc:picChg>
        <pc:picChg chg="add mod">
          <ac:chgData name="pantelis balaouras" userId="25e8755020fc1734" providerId="LiveId" clId="{DEACF9C6-4976-431E-A3A2-A08162B136E3}" dt="2024-05-02T08:44:30.018" v="41" actId="167"/>
          <ac:picMkLst>
            <pc:docMk/>
            <pc:sldMk cId="1271076835" sldId="585"/>
            <ac:picMk id="9" creationId="{73A61A01-BBF4-8E30-DBAE-1006956658B3}"/>
          </ac:picMkLst>
        </pc:picChg>
      </pc:sldChg>
      <pc:sldChg chg="addSp delSp modSp mod">
        <pc:chgData name="pantelis balaouras" userId="25e8755020fc1734" providerId="LiveId" clId="{DEACF9C6-4976-431E-A3A2-A08162B136E3}" dt="2024-05-02T08:45:15.908" v="47" actId="207"/>
        <pc:sldMkLst>
          <pc:docMk/>
          <pc:sldMk cId="675487924" sldId="592"/>
        </pc:sldMkLst>
        <pc:spChg chg="mod">
          <ac:chgData name="pantelis balaouras" userId="25e8755020fc1734" providerId="LiveId" clId="{DEACF9C6-4976-431E-A3A2-A08162B136E3}" dt="2024-05-02T08:45:15.908" v="47" actId="207"/>
          <ac:spMkLst>
            <pc:docMk/>
            <pc:sldMk cId="675487924" sldId="592"/>
            <ac:spMk id="2" creationId="{00000000-0000-0000-0000-000000000000}"/>
          </ac:spMkLst>
        </pc:spChg>
        <pc:spChg chg="mod">
          <ac:chgData name="pantelis balaouras" userId="25e8755020fc1734" providerId="LiveId" clId="{DEACF9C6-4976-431E-A3A2-A08162B136E3}" dt="2024-05-02T08:45:09.752" v="46" actId="1076"/>
          <ac:spMkLst>
            <pc:docMk/>
            <pc:sldMk cId="675487924" sldId="592"/>
            <ac:spMk id="5" creationId="{745F50B6-E9CC-AE78-9C4E-00C0E355DDE0}"/>
          </ac:spMkLst>
        </pc:spChg>
        <pc:spChg chg="add del">
          <ac:chgData name="pantelis balaouras" userId="25e8755020fc1734" providerId="LiveId" clId="{DEACF9C6-4976-431E-A3A2-A08162B136E3}" dt="2024-05-02T08:44:46.267" v="43" actId="22"/>
          <ac:spMkLst>
            <pc:docMk/>
            <pc:sldMk cId="675487924" sldId="592"/>
            <ac:spMk id="8" creationId="{04D4DE8A-6B87-4D6F-EB4B-C45F323BB782}"/>
          </ac:spMkLst>
        </pc:spChg>
        <pc:spChg chg="add mod">
          <ac:chgData name="pantelis balaouras" userId="25e8755020fc1734" providerId="LiveId" clId="{DEACF9C6-4976-431E-A3A2-A08162B136E3}" dt="2024-05-02T08:45:03.424" v="45" actId="1076"/>
          <ac:spMkLst>
            <pc:docMk/>
            <pc:sldMk cId="675487924" sldId="592"/>
            <ac:spMk id="10" creationId="{D5713E87-F52E-4188-62CC-12209FE71E17}"/>
          </ac:spMkLst>
        </pc:spChg>
        <pc:picChg chg="add mod">
          <ac:chgData name="pantelis balaouras" userId="25e8755020fc1734" providerId="LiveId" clId="{DEACF9C6-4976-431E-A3A2-A08162B136E3}" dt="2024-05-02T08:44:54.939" v="44"/>
          <ac:picMkLst>
            <pc:docMk/>
            <pc:sldMk cId="675487924" sldId="592"/>
            <ac:picMk id="9" creationId="{4C1D9D4B-4C49-E9A5-EBC1-A0DDE7600558}"/>
          </ac:picMkLst>
        </pc:picChg>
      </pc:sldChg>
      <pc:sldChg chg="addSp delSp modSp mod">
        <pc:chgData name="pantelis balaouras" userId="25e8755020fc1734" providerId="LiveId" clId="{DEACF9C6-4976-431E-A3A2-A08162B136E3}" dt="2024-05-02T08:45:29.046" v="50"/>
        <pc:sldMkLst>
          <pc:docMk/>
          <pc:sldMk cId="2894952162" sldId="593"/>
        </pc:sldMkLst>
        <pc:spChg chg="del">
          <ac:chgData name="pantelis balaouras" userId="25e8755020fc1734" providerId="LiveId" clId="{DEACF9C6-4976-431E-A3A2-A08162B136E3}" dt="2024-05-02T08:45:22.662" v="49" actId="478"/>
          <ac:spMkLst>
            <pc:docMk/>
            <pc:sldMk cId="2894952162" sldId="593"/>
            <ac:spMk id="2" creationId="{F578CDC3-AA9B-A5CA-B298-64484F1EFBDF}"/>
          </ac:spMkLst>
        </pc:spChg>
        <pc:spChg chg="add mod">
          <ac:chgData name="pantelis balaouras" userId="25e8755020fc1734" providerId="LiveId" clId="{DEACF9C6-4976-431E-A3A2-A08162B136E3}" dt="2024-05-02T08:45:29.046" v="50"/>
          <ac:spMkLst>
            <pc:docMk/>
            <pc:sldMk cId="2894952162" sldId="593"/>
            <ac:spMk id="8" creationId="{8BDF2D16-743A-29B0-809B-C63725DDF625}"/>
          </ac:spMkLst>
        </pc:spChg>
        <pc:picChg chg="del">
          <ac:chgData name="pantelis balaouras" userId="25e8755020fc1734" providerId="LiveId" clId="{DEACF9C6-4976-431E-A3A2-A08162B136E3}" dt="2024-05-02T08:45:20.010" v="48" actId="478"/>
          <ac:picMkLst>
            <pc:docMk/>
            <pc:sldMk cId="2894952162" sldId="593"/>
            <ac:picMk id="3" creationId="{F597901C-1CFD-02D5-178E-78976D0E0125}"/>
          </ac:picMkLst>
        </pc:picChg>
        <pc:picChg chg="add mod">
          <ac:chgData name="pantelis balaouras" userId="25e8755020fc1734" providerId="LiveId" clId="{DEACF9C6-4976-431E-A3A2-A08162B136E3}" dt="2024-05-02T08:45:29.046" v="50"/>
          <ac:picMkLst>
            <pc:docMk/>
            <pc:sldMk cId="2894952162" sldId="593"/>
            <ac:picMk id="7" creationId="{829DF59F-A9E6-2E4B-9C2C-AA66794AB0D7}"/>
          </ac:picMkLst>
        </pc:picChg>
      </pc:sldChg>
      <pc:sldChg chg="addSp delSp modSp mod">
        <pc:chgData name="pantelis balaouras" userId="25e8755020fc1734" providerId="LiveId" clId="{DEACF9C6-4976-431E-A3A2-A08162B136E3}" dt="2024-05-02T08:45:47.111" v="55" actId="167"/>
        <pc:sldMkLst>
          <pc:docMk/>
          <pc:sldMk cId="1956178075" sldId="595"/>
        </pc:sldMkLst>
        <pc:spChg chg="del mod">
          <ac:chgData name="pantelis balaouras" userId="25e8755020fc1734" providerId="LiveId" clId="{DEACF9C6-4976-431E-A3A2-A08162B136E3}" dt="2024-05-02T08:45:38.954" v="53" actId="478"/>
          <ac:spMkLst>
            <pc:docMk/>
            <pc:sldMk cId="1956178075" sldId="595"/>
            <ac:spMk id="2" creationId="{F578CDC3-AA9B-A5CA-B298-64484F1EFBDF}"/>
          </ac:spMkLst>
        </pc:spChg>
        <pc:spChg chg="add mod">
          <ac:chgData name="pantelis balaouras" userId="25e8755020fc1734" providerId="LiveId" clId="{DEACF9C6-4976-431E-A3A2-A08162B136E3}" dt="2024-05-02T08:45:47.111" v="55" actId="167"/>
          <ac:spMkLst>
            <pc:docMk/>
            <pc:sldMk cId="1956178075" sldId="595"/>
            <ac:spMk id="8" creationId="{5B92DD35-8C0F-BA1E-0677-337F3E270111}"/>
          </ac:spMkLst>
        </pc:spChg>
        <pc:picChg chg="del">
          <ac:chgData name="pantelis balaouras" userId="25e8755020fc1734" providerId="LiveId" clId="{DEACF9C6-4976-431E-A3A2-A08162B136E3}" dt="2024-05-02T08:45:37.142" v="51" actId="478"/>
          <ac:picMkLst>
            <pc:docMk/>
            <pc:sldMk cId="1956178075" sldId="595"/>
            <ac:picMk id="3" creationId="{F597901C-1CFD-02D5-178E-78976D0E0125}"/>
          </ac:picMkLst>
        </pc:picChg>
        <pc:picChg chg="add mod">
          <ac:chgData name="pantelis balaouras" userId="25e8755020fc1734" providerId="LiveId" clId="{DEACF9C6-4976-431E-A3A2-A08162B136E3}" dt="2024-05-02T08:45:47.111" v="55" actId="167"/>
          <ac:picMkLst>
            <pc:docMk/>
            <pc:sldMk cId="1956178075" sldId="595"/>
            <ac:picMk id="7" creationId="{FAD0263A-C9FF-AD76-4F1B-38E13EA97293}"/>
          </ac:picMkLst>
        </pc:picChg>
      </pc:sldChg>
      <pc:sldChg chg="addSp modSp mod">
        <pc:chgData name="pantelis balaouras" userId="25e8755020fc1734" providerId="LiveId" clId="{DEACF9C6-4976-431E-A3A2-A08162B136E3}" dt="2024-05-02T08:47:12.001" v="67" actId="1076"/>
        <pc:sldMkLst>
          <pc:docMk/>
          <pc:sldMk cId="1975259298" sldId="605"/>
        </pc:sldMkLst>
        <pc:spChg chg="mod">
          <ac:chgData name="pantelis balaouras" userId="25e8755020fc1734" providerId="LiveId" clId="{DEACF9C6-4976-431E-A3A2-A08162B136E3}" dt="2024-05-02T08:46:55.736" v="63" actId="1076"/>
          <ac:spMkLst>
            <pc:docMk/>
            <pc:sldMk cId="1975259298" sldId="605"/>
            <ac:spMk id="2" creationId="{00000000-0000-0000-0000-000000000000}"/>
          </ac:spMkLst>
        </pc:spChg>
        <pc:spChg chg="add mod">
          <ac:chgData name="pantelis balaouras" userId="25e8755020fc1734" providerId="LiveId" clId="{DEACF9C6-4976-431E-A3A2-A08162B136E3}" dt="2024-05-02T08:47:12.001" v="67" actId="1076"/>
          <ac:spMkLst>
            <pc:docMk/>
            <pc:sldMk cId="1975259298" sldId="605"/>
            <ac:spMk id="8" creationId="{F401AFDE-6FC7-8B68-A9A4-D363F29E87A6}"/>
          </ac:spMkLst>
        </pc:spChg>
        <pc:picChg chg="add mod">
          <ac:chgData name="pantelis balaouras" userId="25e8755020fc1734" providerId="LiveId" clId="{DEACF9C6-4976-431E-A3A2-A08162B136E3}" dt="2024-05-02T08:46:46.033" v="61" actId="167"/>
          <ac:picMkLst>
            <pc:docMk/>
            <pc:sldMk cId="1975259298" sldId="605"/>
            <ac:picMk id="4" creationId="{DF555F48-35B4-1830-B4FB-6FFF6194900B}"/>
          </ac:picMkLst>
        </pc:picChg>
        <pc:picChg chg="mod">
          <ac:chgData name="pantelis balaouras" userId="25e8755020fc1734" providerId="LiveId" clId="{DEACF9C6-4976-431E-A3A2-A08162B136E3}" dt="2024-05-02T08:46:14.564" v="57" actId="1076"/>
          <ac:picMkLst>
            <pc:docMk/>
            <pc:sldMk cId="1975259298" sldId="605"/>
            <ac:picMk id="5" creationId="{00000000-0000-0000-0000-000000000000}"/>
          </ac:picMkLst>
        </pc:picChg>
      </pc:sldChg>
      <pc:sldChg chg="addSp delSp modSp mod">
        <pc:chgData name="pantelis balaouras" userId="25e8755020fc1734" providerId="LiveId" clId="{DEACF9C6-4976-431E-A3A2-A08162B136E3}" dt="2024-05-02T08:47:38.048" v="75" actId="167"/>
        <pc:sldMkLst>
          <pc:docMk/>
          <pc:sldMk cId="2515703777" sldId="606"/>
        </pc:sldMkLst>
        <pc:spChg chg="del">
          <ac:chgData name="pantelis balaouras" userId="25e8755020fc1734" providerId="LiveId" clId="{DEACF9C6-4976-431E-A3A2-A08162B136E3}" dt="2024-05-02T08:47:31.884" v="73" actId="478"/>
          <ac:spMkLst>
            <pc:docMk/>
            <pc:sldMk cId="2515703777" sldId="606"/>
            <ac:spMk id="3" creationId="{0385DD08-B10C-79C6-AD5F-357B74C688E9}"/>
          </ac:spMkLst>
        </pc:spChg>
        <pc:spChg chg="add mod">
          <ac:chgData name="pantelis balaouras" userId="25e8755020fc1734" providerId="LiveId" clId="{DEACF9C6-4976-431E-A3A2-A08162B136E3}" dt="2024-05-02T08:47:38.048" v="75" actId="167"/>
          <ac:spMkLst>
            <pc:docMk/>
            <pc:sldMk cId="2515703777" sldId="606"/>
            <ac:spMk id="8" creationId="{59A4A2DF-BA43-3063-559C-CEF2ECDCF5F2}"/>
          </ac:spMkLst>
        </pc:spChg>
        <pc:picChg chg="del mod">
          <ac:chgData name="pantelis balaouras" userId="25e8755020fc1734" providerId="LiveId" clId="{DEACF9C6-4976-431E-A3A2-A08162B136E3}" dt="2024-05-02T08:47:29.704" v="72" actId="478"/>
          <ac:picMkLst>
            <pc:docMk/>
            <pc:sldMk cId="2515703777" sldId="606"/>
            <ac:picMk id="2" creationId="{E8F64DEA-0695-C086-67FC-3809973270DF}"/>
          </ac:picMkLst>
        </pc:picChg>
        <pc:picChg chg="add mod">
          <ac:chgData name="pantelis balaouras" userId="25e8755020fc1734" providerId="LiveId" clId="{DEACF9C6-4976-431E-A3A2-A08162B136E3}" dt="2024-05-02T08:47:38.048" v="75" actId="167"/>
          <ac:picMkLst>
            <pc:docMk/>
            <pc:sldMk cId="2515703777" sldId="606"/>
            <ac:picMk id="7" creationId="{9FDF65BF-5653-FD98-DAC9-3BEC8CBFC252}"/>
          </ac:picMkLst>
        </pc:picChg>
      </pc:sldChg>
    </pc:docChg>
  </pc:docChgLst>
  <pc:docChgLst>
    <pc:chgData name="pantelis balaouras" userId="25e8755020fc1734" providerId="LiveId" clId="{BD944EB2-909A-4761-B8D0-079EB03DEBD7}"/>
    <pc:docChg chg="custSel modSld modMainMaster">
      <pc:chgData name="pantelis balaouras" userId="25e8755020fc1734" providerId="LiveId" clId="{BD944EB2-909A-4761-B8D0-079EB03DEBD7}" dt="2024-04-29T15:17:22.097" v="189" actId="20577"/>
      <pc:docMkLst>
        <pc:docMk/>
      </pc:docMkLst>
      <pc:sldChg chg="addSp delSp modSp">
        <pc:chgData name="pantelis balaouras" userId="25e8755020fc1734" providerId="LiveId" clId="{BD944EB2-909A-4761-B8D0-079EB03DEBD7}" dt="2024-04-29T15:03:14.220" v="3"/>
        <pc:sldMkLst>
          <pc:docMk/>
          <pc:sldMk cId="1915799683" sldId="404"/>
        </pc:sldMkLst>
        <pc:picChg chg="add mod">
          <ac:chgData name="pantelis balaouras" userId="25e8755020fc1734" providerId="LiveId" clId="{BD944EB2-909A-4761-B8D0-079EB03DEBD7}" dt="2024-04-29T15:03:14.220" v="3"/>
          <ac:picMkLst>
            <pc:docMk/>
            <pc:sldMk cId="1915799683" sldId="404"/>
            <ac:picMk id="3" creationId="{639B9F4D-E7AA-6F07-FF8E-42086DEFE4D5}"/>
          </ac:picMkLst>
        </pc:picChg>
        <pc:picChg chg="del">
          <ac:chgData name="pantelis balaouras" userId="25e8755020fc1734" providerId="LiveId" clId="{BD944EB2-909A-4761-B8D0-079EB03DEBD7}" dt="2024-04-29T15:03:13.538" v="1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BD944EB2-909A-4761-B8D0-079EB03DEBD7}" dt="2024-04-29T15:01:55.896" v="0" actId="255"/>
        <pc:sldMkLst>
          <pc:docMk/>
          <pc:sldMk cId="319560736" sldId="436"/>
        </pc:sldMkLst>
        <pc:spChg chg="mod">
          <ac:chgData name="pantelis balaouras" userId="25e8755020fc1734" providerId="LiveId" clId="{BD944EB2-909A-4761-B8D0-079EB03DEBD7}" dt="2024-04-29T15:01:55.896" v="0" actId="255"/>
          <ac:spMkLst>
            <pc:docMk/>
            <pc:sldMk cId="319560736" sldId="436"/>
            <ac:spMk id="4" creationId="{122BC770-408C-50C8-126F-18790E99F2CB}"/>
          </ac:spMkLst>
        </pc:spChg>
      </pc:sldChg>
      <pc:sldChg chg="addSp modSp">
        <pc:chgData name="pantelis balaouras" userId="25e8755020fc1734" providerId="LiveId" clId="{BD944EB2-909A-4761-B8D0-079EB03DEBD7}" dt="2024-04-29T15:09:01.473" v="84"/>
        <pc:sldMkLst>
          <pc:docMk/>
          <pc:sldMk cId="261648677" sldId="533"/>
        </pc:sldMkLst>
        <pc:spChg chg="add mod">
          <ac:chgData name="pantelis balaouras" userId="25e8755020fc1734" providerId="LiveId" clId="{BD944EB2-909A-4761-B8D0-079EB03DEBD7}" dt="2024-04-29T15:09:01.473" v="84"/>
          <ac:spMkLst>
            <pc:docMk/>
            <pc:sldMk cId="261648677" sldId="533"/>
            <ac:spMk id="3" creationId="{9F32D4C6-FF84-C1D3-B161-296D086B4EAB}"/>
          </ac:spMkLst>
        </pc:spChg>
      </pc:sldChg>
      <pc:sldChg chg="addSp modSp">
        <pc:chgData name="pantelis balaouras" userId="25e8755020fc1734" providerId="LiveId" clId="{BD944EB2-909A-4761-B8D0-079EB03DEBD7}" dt="2024-04-29T15:09:02.991" v="85"/>
        <pc:sldMkLst>
          <pc:docMk/>
          <pc:sldMk cId="2113356342" sldId="534"/>
        </pc:sldMkLst>
        <pc:spChg chg="add mod">
          <ac:chgData name="pantelis balaouras" userId="25e8755020fc1734" providerId="LiveId" clId="{BD944EB2-909A-4761-B8D0-079EB03DEBD7}" dt="2024-04-29T15:09:02.991" v="85"/>
          <ac:spMkLst>
            <pc:docMk/>
            <pc:sldMk cId="2113356342" sldId="534"/>
            <ac:spMk id="3" creationId="{67885B2F-1EB6-B8C1-D0CE-3D3212E8264A}"/>
          </ac:spMkLst>
        </pc:spChg>
      </pc:sldChg>
      <pc:sldChg chg="modSp mod">
        <pc:chgData name="pantelis balaouras" userId="25e8755020fc1734" providerId="LiveId" clId="{BD944EB2-909A-4761-B8D0-079EB03DEBD7}" dt="2024-04-29T15:04:34.539" v="8"/>
        <pc:sldMkLst>
          <pc:docMk/>
          <pc:sldMk cId="1303941817" sldId="546"/>
        </pc:sldMkLst>
        <pc:spChg chg="mod">
          <ac:chgData name="pantelis balaouras" userId="25e8755020fc1734" providerId="LiveId" clId="{BD944EB2-909A-4761-B8D0-079EB03DEBD7}" dt="2024-04-29T15:03:13.582" v="2" actId="27636"/>
          <ac:spMkLst>
            <pc:docMk/>
            <pc:sldMk cId="1303941817" sldId="546"/>
            <ac:spMk id="6" creationId="{13725DC3-E1D4-4E92-AF5A-F0DED3AA5B9A}"/>
          </ac:spMkLst>
        </pc:spChg>
        <pc:spChg chg="mod">
          <ac:chgData name="pantelis balaouras" userId="25e8755020fc1734" providerId="LiveId" clId="{BD944EB2-909A-4761-B8D0-079EB03DEBD7}" dt="2024-04-29T15:04:34.539" v="8"/>
          <ac:spMkLst>
            <pc:docMk/>
            <pc:sldMk cId="1303941817" sldId="546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BD944EB2-909A-4761-B8D0-079EB03DEBD7}" dt="2024-04-29T15:09:28.165" v="86" actId="207"/>
        <pc:sldMkLst>
          <pc:docMk/>
          <pc:sldMk cId="754556384" sldId="570"/>
        </pc:sldMkLst>
        <pc:spChg chg="mod">
          <ac:chgData name="pantelis balaouras" userId="25e8755020fc1734" providerId="LiveId" clId="{BD944EB2-909A-4761-B8D0-079EB03DEBD7}" dt="2024-04-29T15:09:28.165" v="86" actId="207"/>
          <ac:spMkLst>
            <pc:docMk/>
            <pc:sldMk cId="754556384" sldId="570"/>
            <ac:spMk id="5" creationId="{00000000-0000-0000-0000-000000000000}"/>
          </ac:spMkLst>
        </pc:spChg>
      </pc:sldChg>
      <pc:sldChg chg="addSp delSp modSp mod">
        <pc:chgData name="pantelis balaouras" userId="25e8755020fc1734" providerId="LiveId" clId="{BD944EB2-909A-4761-B8D0-079EB03DEBD7}" dt="2024-04-29T15:04:42.332" v="10"/>
        <pc:sldMkLst>
          <pc:docMk/>
          <pc:sldMk cId="568838237" sldId="571"/>
        </pc:sldMkLst>
        <pc:spChg chg="add mod">
          <ac:chgData name="pantelis balaouras" userId="25e8755020fc1734" providerId="LiveId" clId="{BD944EB2-909A-4761-B8D0-079EB03DEBD7}" dt="2024-04-29T15:04:42.332" v="10"/>
          <ac:spMkLst>
            <pc:docMk/>
            <pc:sldMk cId="568838237" sldId="571"/>
            <ac:spMk id="2" creationId="{A529B149-3239-137C-C153-1B09723C35C4}"/>
          </ac:spMkLst>
        </pc:spChg>
        <pc:spChg chg="del">
          <ac:chgData name="pantelis balaouras" userId="25e8755020fc1734" providerId="LiveId" clId="{BD944EB2-909A-4761-B8D0-079EB03DEBD7}" dt="2024-04-29T15:04:41.772" v="9" actId="478"/>
          <ac:spMkLst>
            <pc:docMk/>
            <pc:sldMk cId="568838237" sldId="571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BD944EB2-909A-4761-B8D0-079EB03DEBD7}" dt="2024-04-29T15:04:47.097" v="12"/>
        <pc:sldMkLst>
          <pc:docMk/>
          <pc:sldMk cId="2544165798" sldId="572"/>
        </pc:sldMkLst>
        <pc:spChg chg="add mod">
          <ac:chgData name="pantelis balaouras" userId="25e8755020fc1734" providerId="LiveId" clId="{BD944EB2-909A-4761-B8D0-079EB03DEBD7}" dt="2024-04-29T15:04:47.097" v="12"/>
          <ac:spMkLst>
            <pc:docMk/>
            <pc:sldMk cId="2544165798" sldId="572"/>
            <ac:spMk id="3" creationId="{8E27F9B2-385A-8363-6904-6321DC128075}"/>
          </ac:spMkLst>
        </pc:spChg>
        <pc:spChg chg="del">
          <ac:chgData name="pantelis balaouras" userId="25e8755020fc1734" providerId="LiveId" clId="{BD944EB2-909A-4761-B8D0-079EB03DEBD7}" dt="2024-04-29T15:04:46.539" v="11" actId="478"/>
          <ac:spMkLst>
            <pc:docMk/>
            <pc:sldMk cId="2544165798" sldId="57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BD944EB2-909A-4761-B8D0-079EB03DEBD7}" dt="2024-04-29T15:10:17.565" v="94" actId="15"/>
        <pc:sldMkLst>
          <pc:docMk/>
          <pc:sldMk cId="2798658458" sldId="574"/>
        </pc:sldMkLst>
        <pc:spChg chg="add mod">
          <ac:chgData name="pantelis balaouras" userId="25e8755020fc1734" providerId="LiveId" clId="{BD944EB2-909A-4761-B8D0-079EB03DEBD7}" dt="2024-04-29T15:04:52.011" v="14"/>
          <ac:spMkLst>
            <pc:docMk/>
            <pc:sldMk cId="2798658458" sldId="574"/>
            <ac:spMk id="3" creationId="{0A02FBC4-838A-381F-0E7A-EEAEFF04ED25}"/>
          </ac:spMkLst>
        </pc:spChg>
        <pc:spChg chg="mod">
          <ac:chgData name="pantelis balaouras" userId="25e8755020fc1734" providerId="LiveId" clId="{BD944EB2-909A-4761-B8D0-079EB03DEBD7}" dt="2024-04-29T15:10:17.565" v="94" actId="15"/>
          <ac:spMkLst>
            <pc:docMk/>
            <pc:sldMk cId="2798658458" sldId="574"/>
            <ac:spMk id="6" creationId="{13725DC3-E1D4-4E92-AF5A-F0DED3AA5B9A}"/>
          </ac:spMkLst>
        </pc:spChg>
        <pc:spChg chg="del">
          <ac:chgData name="pantelis balaouras" userId="25e8755020fc1734" providerId="LiveId" clId="{BD944EB2-909A-4761-B8D0-079EB03DEBD7}" dt="2024-04-29T15:04:51.459" v="13" actId="478"/>
          <ac:spMkLst>
            <pc:docMk/>
            <pc:sldMk cId="2798658458" sldId="574"/>
            <ac:spMk id="10" creationId="{C0DFA73F-FDC8-497A-8912-CA8C28C95043}"/>
          </ac:spMkLst>
        </pc:spChg>
      </pc:sldChg>
      <pc:sldChg chg="addSp modSp">
        <pc:chgData name="pantelis balaouras" userId="25e8755020fc1734" providerId="LiveId" clId="{BD944EB2-909A-4761-B8D0-079EB03DEBD7}" dt="2024-04-29T15:04:53.983" v="15"/>
        <pc:sldMkLst>
          <pc:docMk/>
          <pc:sldMk cId="63042489" sldId="575"/>
        </pc:sldMkLst>
        <pc:spChg chg="add mod">
          <ac:chgData name="pantelis balaouras" userId="25e8755020fc1734" providerId="LiveId" clId="{BD944EB2-909A-4761-B8D0-079EB03DEBD7}" dt="2024-04-29T15:04:53.983" v="15"/>
          <ac:spMkLst>
            <pc:docMk/>
            <pc:sldMk cId="63042489" sldId="575"/>
            <ac:spMk id="4" creationId="{DB3B7427-D27B-3ACF-863B-A06A7D2EB147}"/>
          </ac:spMkLst>
        </pc:spChg>
      </pc:sldChg>
      <pc:sldChg chg="addSp modSp mod">
        <pc:chgData name="pantelis balaouras" userId="25e8755020fc1734" providerId="LiveId" clId="{BD944EB2-909A-4761-B8D0-079EB03DEBD7}" dt="2024-04-29T15:05:37.991" v="25" actId="5793"/>
        <pc:sldMkLst>
          <pc:docMk/>
          <pc:sldMk cId="3783993605" sldId="577"/>
        </pc:sldMkLst>
        <pc:spChg chg="add mod">
          <ac:chgData name="pantelis balaouras" userId="25e8755020fc1734" providerId="LiveId" clId="{BD944EB2-909A-4761-B8D0-079EB03DEBD7}" dt="2024-04-29T15:05:37.991" v="25" actId="5793"/>
          <ac:spMkLst>
            <pc:docMk/>
            <pc:sldMk cId="3783993605" sldId="577"/>
            <ac:spMk id="2" creationId="{1D585B37-5561-5BA6-E72E-DA7375980BA7}"/>
          </ac:spMkLst>
        </pc:spChg>
      </pc:sldChg>
      <pc:sldChg chg="addSp modSp mod">
        <pc:chgData name="pantelis balaouras" userId="25e8755020fc1734" providerId="LiveId" clId="{BD944EB2-909A-4761-B8D0-079EB03DEBD7}" dt="2024-04-29T15:12:38.466" v="132" actId="20577"/>
        <pc:sldMkLst>
          <pc:docMk/>
          <pc:sldMk cId="263349046" sldId="578"/>
        </pc:sldMkLst>
        <pc:spChg chg="add mod">
          <ac:chgData name="pantelis balaouras" userId="25e8755020fc1734" providerId="LiveId" clId="{BD944EB2-909A-4761-B8D0-079EB03DEBD7}" dt="2024-04-29T15:05:44.601" v="26"/>
          <ac:spMkLst>
            <pc:docMk/>
            <pc:sldMk cId="263349046" sldId="578"/>
            <ac:spMk id="2" creationId="{D3860D46-98F5-5419-9C48-0DC0DFB17E8C}"/>
          </ac:spMkLst>
        </pc:spChg>
        <pc:spChg chg="mod">
          <ac:chgData name="pantelis balaouras" userId="25e8755020fc1734" providerId="LiveId" clId="{BD944EB2-909A-4761-B8D0-079EB03DEBD7}" dt="2024-04-29T15:12:38.466" v="132" actId="20577"/>
          <ac:spMkLst>
            <pc:docMk/>
            <pc:sldMk cId="263349046" sldId="578"/>
            <ac:spMk id="9" creationId="{00000000-0000-0000-0000-000000000000}"/>
          </ac:spMkLst>
        </pc:spChg>
        <pc:picChg chg="mod">
          <ac:chgData name="pantelis balaouras" userId="25e8755020fc1734" providerId="LiveId" clId="{BD944EB2-909A-4761-B8D0-079EB03DEBD7}" dt="2024-04-29T15:11:39.650" v="115" actId="1076"/>
          <ac:picMkLst>
            <pc:docMk/>
            <pc:sldMk cId="263349046" sldId="578"/>
            <ac:picMk id="7" creationId="{00000000-0000-0000-0000-000000000000}"/>
          </ac:picMkLst>
        </pc:picChg>
      </pc:sldChg>
      <pc:sldChg chg="addSp modSp mod">
        <pc:chgData name="pantelis balaouras" userId="25e8755020fc1734" providerId="LiveId" clId="{BD944EB2-909A-4761-B8D0-079EB03DEBD7}" dt="2024-04-29T15:12:42.097" v="134" actId="20577"/>
        <pc:sldMkLst>
          <pc:docMk/>
          <pc:sldMk cId="890815605" sldId="579"/>
        </pc:sldMkLst>
        <pc:spChg chg="mod">
          <ac:chgData name="pantelis balaouras" userId="25e8755020fc1734" providerId="LiveId" clId="{BD944EB2-909A-4761-B8D0-079EB03DEBD7}" dt="2024-04-29T15:12:42.097" v="134" actId="20577"/>
          <ac:spMkLst>
            <pc:docMk/>
            <pc:sldMk cId="890815605" sldId="579"/>
            <ac:spMk id="3" creationId="{00000000-0000-0000-0000-000000000000}"/>
          </ac:spMkLst>
        </pc:spChg>
        <pc:spChg chg="add mod">
          <ac:chgData name="pantelis balaouras" userId="25e8755020fc1734" providerId="LiveId" clId="{BD944EB2-909A-4761-B8D0-079EB03DEBD7}" dt="2024-04-29T15:05:46.076" v="27"/>
          <ac:spMkLst>
            <pc:docMk/>
            <pc:sldMk cId="890815605" sldId="579"/>
            <ac:spMk id="6" creationId="{93017F8B-4DC9-24BC-337A-4D56EE6956D0}"/>
          </ac:spMkLst>
        </pc:spChg>
        <pc:picChg chg="mod">
          <ac:chgData name="pantelis balaouras" userId="25e8755020fc1734" providerId="LiveId" clId="{BD944EB2-909A-4761-B8D0-079EB03DEBD7}" dt="2024-04-29T15:12:06.463" v="120" actId="14100"/>
          <ac:picMkLst>
            <pc:docMk/>
            <pc:sldMk cId="890815605" sldId="579"/>
            <ac:picMk id="4" creationId="{00000000-0000-0000-0000-000000000000}"/>
          </ac:picMkLst>
        </pc:picChg>
      </pc:sldChg>
      <pc:sldChg chg="addSp modSp mod">
        <pc:chgData name="pantelis balaouras" userId="25e8755020fc1734" providerId="LiveId" clId="{BD944EB2-909A-4761-B8D0-079EB03DEBD7}" dt="2024-04-29T15:12:47.439" v="137" actId="20577"/>
        <pc:sldMkLst>
          <pc:docMk/>
          <pc:sldMk cId="454342107" sldId="580"/>
        </pc:sldMkLst>
        <pc:spChg chg="mod">
          <ac:chgData name="pantelis balaouras" userId="25e8755020fc1734" providerId="LiveId" clId="{BD944EB2-909A-4761-B8D0-079EB03DEBD7}" dt="2024-04-29T15:12:47.439" v="137" actId="20577"/>
          <ac:spMkLst>
            <pc:docMk/>
            <pc:sldMk cId="454342107" sldId="580"/>
            <ac:spMk id="3" creationId="{00000000-0000-0000-0000-000000000000}"/>
          </ac:spMkLst>
        </pc:spChg>
        <pc:spChg chg="add mod">
          <ac:chgData name="pantelis balaouras" userId="25e8755020fc1734" providerId="LiveId" clId="{BD944EB2-909A-4761-B8D0-079EB03DEBD7}" dt="2024-04-29T15:05:47.821" v="28"/>
          <ac:spMkLst>
            <pc:docMk/>
            <pc:sldMk cId="454342107" sldId="580"/>
            <ac:spMk id="6" creationId="{99C89609-CFD6-C5EA-953D-1D6C0327E7AD}"/>
          </ac:spMkLst>
        </pc:spChg>
      </pc:sldChg>
      <pc:sldChg chg="addSp modSp mod">
        <pc:chgData name="pantelis balaouras" userId="25e8755020fc1734" providerId="LiveId" clId="{BD944EB2-909A-4761-B8D0-079EB03DEBD7}" dt="2024-04-29T15:13:07.233" v="142" actId="1076"/>
        <pc:sldMkLst>
          <pc:docMk/>
          <pc:sldMk cId="1240484050" sldId="581"/>
        </pc:sldMkLst>
        <pc:spChg chg="mod">
          <ac:chgData name="pantelis balaouras" userId="25e8755020fc1734" providerId="LiveId" clId="{BD944EB2-909A-4761-B8D0-079EB03DEBD7}" dt="2024-04-29T15:13:00.724" v="140" actId="27636"/>
          <ac:spMkLst>
            <pc:docMk/>
            <pc:sldMk cId="1240484050" sldId="581"/>
            <ac:spMk id="3" creationId="{00000000-0000-0000-0000-000000000000}"/>
          </ac:spMkLst>
        </pc:spChg>
        <pc:spChg chg="add mod">
          <ac:chgData name="pantelis balaouras" userId="25e8755020fc1734" providerId="LiveId" clId="{BD944EB2-909A-4761-B8D0-079EB03DEBD7}" dt="2024-04-29T15:05:49.517" v="29"/>
          <ac:spMkLst>
            <pc:docMk/>
            <pc:sldMk cId="1240484050" sldId="581"/>
            <ac:spMk id="6" creationId="{2867F5D5-79B0-519C-5C8F-29C917AF460D}"/>
          </ac:spMkLst>
        </pc:spChg>
        <pc:picChg chg="mod">
          <ac:chgData name="pantelis balaouras" userId="25e8755020fc1734" providerId="LiveId" clId="{BD944EB2-909A-4761-B8D0-079EB03DEBD7}" dt="2024-04-29T15:13:07.233" v="142" actId="1076"/>
          <ac:picMkLst>
            <pc:docMk/>
            <pc:sldMk cId="1240484050" sldId="581"/>
            <ac:picMk id="4" creationId="{00000000-0000-0000-0000-000000000000}"/>
          </ac:picMkLst>
        </pc:picChg>
      </pc:sldChg>
      <pc:sldChg chg="addSp modSp mod">
        <pc:chgData name="pantelis balaouras" userId="25e8755020fc1734" providerId="LiveId" clId="{BD944EB2-909A-4761-B8D0-079EB03DEBD7}" dt="2024-04-29T15:13:23.525" v="146" actId="1076"/>
        <pc:sldMkLst>
          <pc:docMk/>
          <pc:sldMk cId="680403813" sldId="582"/>
        </pc:sldMkLst>
        <pc:spChg chg="mod">
          <ac:chgData name="pantelis balaouras" userId="25e8755020fc1734" providerId="LiveId" clId="{BD944EB2-909A-4761-B8D0-079EB03DEBD7}" dt="2024-04-29T15:13:17.979" v="144" actId="27636"/>
          <ac:spMkLst>
            <pc:docMk/>
            <pc:sldMk cId="680403813" sldId="582"/>
            <ac:spMk id="3" creationId="{00000000-0000-0000-0000-000000000000}"/>
          </ac:spMkLst>
        </pc:spChg>
        <pc:spChg chg="add mod">
          <ac:chgData name="pantelis balaouras" userId="25e8755020fc1734" providerId="LiveId" clId="{BD944EB2-909A-4761-B8D0-079EB03DEBD7}" dt="2024-04-29T15:05:51.258" v="30"/>
          <ac:spMkLst>
            <pc:docMk/>
            <pc:sldMk cId="680403813" sldId="582"/>
            <ac:spMk id="6" creationId="{E2A52FC0-51FF-843B-B149-9D1F2EB09285}"/>
          </ac:spMkLst>
        </pc:spChg>
        <pc:picChg chg="mod">
          <ac:chgData name="pantelis balaouras" userId="25e8755020fc1734" providerId="LiveId" clId="{BD944EB2-909A-4761-B8D0-079EB03DEBD7}" dt="2024-04-29T15:13:23.525" v="146" actId="1076"/>
          <ac:picMkLst>
            <pc:docMk/>
            <pc:sldMk cId="680403813" sldId="582"/>
            <ac:picMk id="4" creationId="{00000000-0000-0000-0000-000000000000}"/>
          </ac:picMkLst>
        </pc:picChg>
      </pc:sldChg>
      <pc:sldChg chg="addSp modSp">
        <pc:chgData name="pantelis balaouras" userId="25e8755020fc1734" providerId="LiveId" clId="{BD944EB2-909A-4761-B8D0-079EB03DEBD7}" dt="2024-04-29T15:05:52.860" v="31"/>
        <pc:sldMkLst>
          <pc:docMk/>
          <pc:sldMk cId="2419950399" sldId="583"/>
        </pc:sldMkLst>
        <pc:spChg chg="add mod">
          <ac:chgData name="pantelis balaouras" userId="25e8755020fc1734" providerId="LiveId" clId="{BD944EB2-909A-4761-B8D0-079EB03DEBD7}" dt="2024-04-29T15:05:52.860" v="31"/>
          <ac:spMkLst>
            <pc:docMk/>
            <pc:sldMk cId="2419950399" sldId="583"/>
            <ac:spMk id="4" creationId="{235F4B5D-7603-F7AF-C8E3-24433DFF96CE}"/>
          </ac:spMkLst>
        </pc:spChg>
      </pc:sldChg>
      <pc:sldChg chg="addSp modSp mod">
        <pc:chgData name="pantelis balaouras" userId="25e8755020fc1734" providerId="LiveId" clId="{BD944EB2-909A-4761-B8D0-079EB03DEBD7}" dt="2024-04-29T15:13:33.013" v="147" actId="207"/>
        <pc:sldMkLst>
          <pc:docMk/>
          <pc:sldMk cId="31881803" sldId="584"/>
        </pc:sldMkLst>
        <pc:spChg chg="mod">
          <ac:chgData name="pantelis balaouras" userId="25e8755020fc1734" providerId="LiveId" clId="{BD944EB2-909A-4761-B8D0-079EB03DEBD7}" dt="2024-04-29T15:13:33.013" v="147" actId="207"/>
          <ac:spMkLst>
            <pc:docMk/>
            <pc:sldMk cId="31881803" sldId="584"/>
            <ac:spMk id="2" creationId="{00000000-0000-0000-0000-000000000000}"/>
          </ac:spMkLst>
        </pc:spChg>
        <pc:spChg chg="add mod">
          <ac:chgData name="pantelis balaouras" userId="25e8755020fc1734" providerId="LiveId" clId="{BD944EB2-909A-4761-B8D0-079EB03DEBD7}" dt="2024-04-29T15:05:54.876" v="32"/>
          <ac:spMkLst>
            <pc:docMk/>
            <pc:sldMk cId="31881803" sldId="584"/>
            <ac:spMk id="6" creationId="{EE746B8F-3A19-CDC2-AB50-BB6BF08C9DEC}"/>
          </ac:spMkLst>
        </pc:spChg>
      </pc:sldChg>
      <pc:sldChg chg="addSp modSp mod">
        <pc:chgData name="pantelis balaouras" userId="25e8755020fc1734" providerId="LiveId" clId="{BD944EB2-909A-4761-B8D0-079EB03DEBD7}" dt="2024-04-29T15:06:17.416" v="37" actId="20577"/>
        <pc:sldMkLst>
          <pc:docMk/>
          <pc:sldMk cId="1844756156" sldId="586"/>
        </pc:sldMkLst>
        <pc:spChg chg="add mod">
          <ac:chgData name="pantelis balaouras" userId="25e8755020fc1734" providerId="LiveId" clId="{BD944EB2-909A-4761-B8D0-079EB03DEBD7}" dt="2024-04-29T15:06:17.416" v="37" actId="20577"/>
          <ac:spMkLst>
            <pc:docMk/>
            <pc:sldMk cId="1844756156" sldId="586"/>
            <ac:spMk id="2" creationId="{A08909BC-0AF3-2361-F245-07B5222201A3}"/>
          </ac:spMkLst>
        </pc:spChg>
      </pc:sldChg>
      <pc:sldChg chg="addSp modSp">
        <pc:chgData name="pantelis balaouras" userId="25e8755020fc1734" providerId="LiveId" clId="{BD944EB2-909A-4761-B8D0-079EB03DEBD7}" dt="2024-04-29T15:06:23.115" v="38"/>
        <pc:sldMkLst>
          <pc:docMk/>
          <pc:sldMk cId="1253212644" sldId="587"/>
        </pc:sldMkLst>
        <pc:spChg chg="add mod">
          <ac:chgData name="pantelis balaouras" userId="25e8755020fc1734" providerId="LiveId" clId="{BD944EB2-909A-4761-B8D0-079EB03DEBD7}" dt="2024-04-29T15:06:23.115" v="38"/>
          <ac:spMkLst>
            <pc:docMk/>
            <pc:sldMk cId="1253212644" sldId="587"/>
            <ac:spMk id="4" creationId="{7E1F0B6B-0C17-D5E2-4DBD-552745A79079}"/>
          </ac:spMkLst>
        </pc:spChg>
      </pc:sldChg>
      <pc:sldChg chg="addSp modSp">
        <pc:chgData name="pantelis balaouras" userId="25e8755020fc1734" providerId="LiveId" clId="{BD944EB2-909A-4761-B8D0-079EB03DEBD7}" dt="2024-04-29T15:06:24.717" v="39"/>
        <pc:sldMkLst>
          <pc:docMk/>
          <pc:sldMk cId="1062551388" sldId="588"/>
        </pc:sldMkLst>
        <pc:spChg chg="add mod">
          <ac:chgData name="pantelis balaouras" userId="25e8755020fc1734" providerId="LiveId" clId="{BD944EB2-909A-4761-B8D0-079EB03DEBD7}" dt="2024-04-29T15:06:24.717" v="39"/>
          <ac:spMkLst>
            <pc:docMk/>
            <pc:sldMk cId="1062551388" sldId="588"/>
            <ac:spMk id="6" creationId="{449FD548-C4EE-3478-1799-D5EA6059972E}"/>
          </ac:spMkLst>
        </pc:spChg>
      </pc:sldChg>
      <pc:sldChg chg="addSp modSp mod">
        <pc:chgData name="pantelis balaouras" userId="25e8755020fc1734" providerId="LiveId" clId="{BD944EB2-909A-4761-B8D0-079EB03DEBD7}" dt="2024-04-29T15:13:49.155" v="148" actId="14100"/>
        <pc:sldMkLst>
          <pc:docMk/>
          <pc:sldMk cId="3140222769" sldId="589"/>
        </pc:sldMkLst>
        <pc:spChg chg="add mod">
          <ac:chgData name="pantelis balaouras" userId="25e8755020fc1734" providerId="LiveId" clId="{BD944EB2-909A-4761-B8D0-079EB03DEBD7}" dt="2024-04-29T15:06:26.107" v="40"/>
          <ac:spMkLst>
            <pc:docMk/>
            <pc:sldMk cId="3140222769" sldId="589"/>
            <ac:spMk id="6" creationId="{9855608C-17EE-9476-FB1D-9EBC76414CEA}"/>
          </ac:spMkLst>
        </pc:spChg>
        <pc:picChg chg="mod">
          <ac:chgData name="pantelis balaouras" userId="25e8755020fc1734" providerId="LiveId" clId="{BD944EB2-909A-4761-B8D0-079EB03DEBD7}" dt="2024-04-29T15:13:49.155" v="148" actId="14100"/>
          <ac:picMkLst>
            <pc:docMk/>
            <pc:sldMk cId="3140222769" sldId="589"/>
            <ac:picMk id="4" creationId="{00000000-0000-0000-0000-000000000000}"/>
          </ac:picMkLst>
        </pc:picChg>
      </pc:sldChg>
      <pc:sldChg chg="addSp modSp mod">
        <pc:chgData name="pantelis balaouras" userId="25e8755020fc1734" providerId="LiveId" clId="{BD944EB2-909A-4761-B8D0-079EB03DEBD7}" dt="2024-04-29T15:14:01.907" v="152" actId="14100"/>
        <pc:sldMkLst>
          <pc:docMk/>
          <pc:sldMk cId="3985193234" sldId="590"/>
        </pc:sldMkLst>
        <pc:spChg chg="mod">
          <ac:chgData name="pantelis balaouras" userId="25e8755020fc1734" providerId="LiveId" clId="{BD944EB2-909A-4761-B8D0-079EB03DEBD7}" dt="2024-04-29T15:14:01.907" v="152" actId="14100"/>
          <ac:spMkLst>
            <pc:docMk/>
            <pc:sldMk cId="3985193234" sldId="590"/>
            <ac:spMk id="3" creationId="{00000000-0000-0000-0000-000000000000}"/>
          </ac:spMkLst>
        </pc:spChg>
        <pc:spChg chg="add mod">
          <ac:chgData name="pantelis balaouras" userId="25e8755020fc1734" providerId="LiveId" clId="{BD944EB2-909A-4761-B8D0-079EB03DEBD7}" dt="2024-04-29T15:06:27.614" v="41"/>
          <ac:spMkLst>
            <pc:docMk/>
            <pc:sldMk cId="3985193234" sldId="590"/>
            <ac:spMk id="6" creationId="{13E1A885-5D0D-1A29-A4ED-1B5C4D9758F3}"/>
          </ac:spMkLst>
        </pc:spChg>
      </pc:sldChg>
      <pc:sldChg chg="addSp modSp mod">
        <pc:chgData name="pantelis balaouras" userId="25e8755020fc1734" providerId="LiveId" clId="{BD944EB2-909A-4761-B8D0-079EB03DEBD7}" dt="2024-04-29T15:14:08.506" v="153" actId="14100"/>
        <pc:sldMkLst>
          <pc:docMk/>
          <pc:sldMk cId="1928584193" sldId="591"/>
        </pc:sldMkLst>
        <pc:spChg chg="mod">
          <ac:chgData name="pantelis balaouras" userId="25e8755020fc1734" providerId="LiveId" clId="{BD944EB2-909A-4761-B8D0-079EB03DEBD7}" dt="2024-04-29T15:14:08.506" v="153" actId="14100"/>
          <ac:spMkLst>
            <pc:docMk/>
            <pc:sldMk cId="1928584193" sldId="591"/>
            <ac:spMk id="3" creationId="{00000000-0000-0000-0000-000000000000}"/>
          </ac:spMkLst>
        </pc:spChg>
        <pc:spChg chg="add mod">
          <ac:chgData name="pantelis balaouras" userId="25e8755020fc1734" providerId="LiveId" clId="{BD944EB2-909A-4761-B8D0-079EB03DEBD7}" dt="2024-04-29T15:06:29.245" v="42"/>
          <ac:spMkLst>
            <pc:docMk/>
            <pc:sldMk cId="1928584193" sldId="591"/>
            <ac:spMk id="6" creationId="{35A7B181-C676-060E-4922-47D328B8EF14}"/>
          </ac:spMkLst>
        </pc:spChg>
      </pc:sldChg>
      <pc:sldChg chg="addSp modSp mod">
        <pc:chgData name="pantelis balaouras" userId="25e8755020fc1734" providerId="LiveId" clId="{BD944EB2-909A-4761-B8D0-079EB03DEBD7}" dt="2024-04-29T15:14:23.266" v="155" actId="207"/>
        <pc:sldMkLst>
          <pc:docMk/>
          <pc:sldMk cId="675487924" sldId="592"/>
        </pc:sldMkLst>
        <pc:spChg chg="mod">
          <ac:chgData name="pantelis balaouras" userId="25e8755020fc1734" providerId="LiveId" clId="{BD944EB2-909A-4761-B8D0-079EB03DEBD7}" dt="2024-04-29T15:14:23.266" v="155" actId="207"/>
          <ac:spMkLst>
            <pc:docMk/>
            <pc:sldMk cId="675487924" sldId="592"/>
            <ac:spMk id="2" creationId="{00000000-0000-0000-0000-000000000000}"/>
          </ac:spMkLst>
        </pc:spChg>
        <pc:spChg chg="mod">
          <ac:chgData name="pantelis balaouras" userId="25e8755020fc1734" providerId="LiveId" clId="{BD944EB2-909A-4761-B8D0-079EB03DEBD7}" dt="2024-04-29T15:14:18.037" v="154" actId="113"/>
          <ac:spMkLst>
            <pc:docMk/>
            <pc:sldMk cId="675487924" sldId="592"/>
            <ac:spMk id="3" creationId="{00000000-0000-0000-0000-000000000000}"/>
          </ac:spMkLst>
        </pc:spChg>
        <pc:spChg chg="add mod">
          <ac:chgData name="pantelis balaouras" userId="25e8755020fc1734" providerId="LiveId" clId="{BD944EB2-909A-4761-B8D0-079EB03DEBD7}" dt="2024-04-29T15:06:30.975" v="43"/>
          <ac:spMkLst>
            <pc:docMk/>
            <pc:sldMk cId="675487924" sldId="592"/>
            <ac:spMk id="6" creationId="{6D763D05-59EC-A39D-00EA-FE87C44D5281}"/>
          </ac:spMkLst>
        </pc:spChg>
      </pc:sldChg>
      <pc:sldChg chg="addSp modSp mod">
        <pc:chgData name="pantelis balaouras" userId="25e8755020fc1734" providerId="LiveId" clId="{BD944EB2-909A-4761-B8D0-079EB03DEBD7}" dt="2024-04-29T15:06:53.557" v="47"/>
        <pc:sldMkLst>
          <pc:docMk/>
          <pc:sldMk cId="1576937332" sldId="594"/>
        </pc:sldMkLst>
        <pc:spChg chg="add mod">
          <ac:chgData name="pantelis balaouras" userId="25e8755020fc1734" providerId="LiveId" clId="{BD944EB2-909A-4761-B8D0-079EB03DEBD7}" dt="2024-04-29T15:06:53.557" v="47"/>
          <ac:spMkLst>
            <pc:docMk/>
            <pc:sldMk cId="1576937332" sldId="594"/>
            <ac:spMk id="2" creationId="{0876E1D8-4DC4-5C2E-201D-B70E47293F27}"/>
          </ac:spMkLst>
        </pc:spChg>
      </pc:sldChg>
      <pc:sldChg chg="addSp modSp mod">
        <pc:chgData name="pantelis balaouras" userId="25e8755020fc1734" providerId="LiveId" clId="{BD944EB2-909A-4761-B8D0-079EB03DEBD7}" dt="2024-04-29T15:16:07.742" v="175" actId="207"/>
        <pc:sldMkLst>
          <pc:docMk/>
          <pc:sldMk cId="3600257966" sldId="596"/>
        </pc:sldMkLst>
        <pc:spChg chg="mod">
          <ac:chgData name="pantelis balaouras" userId="25e8755020fc1734" providerId="LiveId" clId="{BD944EB2-909A-4761-B8D0-079EB03DEBD7}" dt="2024-04-29T15:16:07.742" v="175" actId="207"/>
          <ac:spMkLst>
            <pc:docMk/>
            <pc:sldMk cId="3600257966" sldId="596"/>
            <ac:spMk id="2" creationId="{00000000-0000-0000-0000-000000000000}"/>
          </ac:spMkLst>
        </pc:spChg>
        <pc:spChg chg="mod">
          <ac:chgData name="pantelis balaouras" userId="25e8755020fc1734" providerId="LiveId" clId="{BD944EB2-909A-4761-B8D0-079EB03DEBD7}" dt="2024-04-29T15:15:58.431" v="174" actId="27636"/>
          <ac:spMkLst>
            <pc:docMk/>
            <pc:sldMk cId="3600257966" sldId="596"/>
            <ac:spMk id="3" creationId="{00000000-0000-0000-0000-000000000000}"/>
          </ac:spMkLst>
        </pc:spChg>
        <pc:spChg chg="add mod">
          <ac:chgData name="pantelis balaouras" userId="25e8755020fc1734" providerId="LiveId" clId="{BD944EB2-909A-4761-B8D0-079EB03DEBD7}" dt="2024-04-29T15:07:09.469" v="54"/>
          <ac:spMkLst>
            <pc:docMk/>
            <pc:sldMk cId="3600257966" sldId="596"/>
            <ac:spMk id="4" creationId="{9D02E966-5DAD-FDD7-5BCF-16BD2AD6AEB0}"/>
          </ac:spMkLst>
        </pc:spChg>
      </pc:sldChg>
      <pc:sldChg chg="addSp modSp">
        <pc:chgData name="pantelis balaouras" userId="25e8755020fc1734" providerId="LiveId" clId="{BD944EB2-909A-4761-B8D0-079EB03DEBD7}" dt="2024-04-29T15:07:00.316" v="48"/>
        <pc:sldMkLst>
          <pc:docMk/>
          <pc:sldMk cId="1873284105" sldId="598"/>
        </pc:sldMkLst>
        <pc:spChg chg="add mod">
          <ac:chgData name="pantelis balaouras" userId="25e8755020fc1734" providerId="LiveId" clId="{BD944EB2-909A-4761-B8D0-079EB03DEBD7}" dt="2024-04-29T15:07:00.316" v="48"/>
          <ac:spMkLst>
            <pc:docMk/>
            <pc:sldMk cId="1873284105" sldId="598"/>
            <ac:spMk id="3" creationId="{3CFB9FF0-F5B1-D8D6-FE8F-10C15BF92FC0}"/>
          </ac:spMkLst>
        </pc:spChg>
      </pc:sldChg>
      <pc:sldChg chg="addSp modSp mod">
        <pc:chgData name="pantelis balaouras" userId="25e8755020fc1734" providerId="LiveId" clId="{BD944EB2-909A-4761-B8D0-079EB03DEBD7}" dt="2024-04-29T15:14:51.273" v="159" actId="1076"/>
        <pc:sldMkLst>
          <pc:docMk/>
          <pc:sldMk cId="161430597" sldId="599"/>
        </pc:sldMkLst>
        <pc:spChg chg="add mod">
          <ac:chgData name="pantelis balaouras" userId="25e8755020fc1734" providerId="LiveId" clId="{BD944EB2-909A-4761-B8D0-079EB03DEBD7}" dt="2024-04-29T15:07:01.837" v="49"/>
          <ac:spMkLst>
            <pc:docMk/>
            <pc:sldMk cId="161430597" sldId="599"/>
            <ac:spMk id="2" creationId="{21001B83-120C-3EEF-E155-67BF9E7463C7}"/>
          </ac:spMkLst>
        </pc:spChg>
        <pc:spChg chg="mod">
          <ac:chgData name="pantelis balaouras" userId="25e8755020fc1734" providerId="LiveId" clId="{BD944EB2-909A-4761-B8D0-079EB03DEBD7}" dt="2024-04-29T15:14:43.474" v="158" actId="27636"/>
          <ac:spMkLst>
            <pc:docMk/>
            <pc:sldMk cId="161430597" sldId="599"/>
            <ac:spMk id="6" creationId="{00000000-0000-0000-0000-000000000000}"/>
          </ac:spMkLst>
        </pc:spChg>
        <pc:picChg chg="mod">
          <ac:chgData name="pantelis balaouras" userId="25e8755020fc1734" providerId="LiveId" clId="{BD944EB2-909A-4761-B8D0-079EB03DEBD7}" dt="2024-04-29T15:14:51.273" v="159" actId="1076"/>
          <ac:picMkLst>
            <pc:docMk/>
            <pc:sldMk cId="161430597" sldId="599"/>
            <ac:picMk id="4" creationId="{00000000-0000-0000-0000-000000000000}"/>
          </ac:picMkLst>
        </pc:picChg>
      </pc:sldChg>
      <pc:sldChg chg="addSp modSp mod">
        <pc:chgData name="pantelis balaouras" userId="25e8755020fc1734" providerId="LiveId" clId="{BD944EB2-909A-4761-B8D0-079EB03DEBD7}" dt="2024-04-29T15:15:09.408" v="163" actId="1076"/>
        <pc:sldMkLst>
          <pc:docMk/>
          <pc:sldMk cId="2831497986" sldId="600"/>
        </pc:sldMkLst>
        <pc:spChg chg="add mod">
          <ac:chgData name="pantelis balaouras" userId="25e8755020fc1734" providerId="LiveId" clId="{BD944EB2-909A-4761-B8D0-079EB03DEBD7}" dt="2024-04-29T15:07:03.341" v="50"/>
          <ac:spMkLst>
            <pc:docMk/>
            <pc:sldMk cId="2831497986" sldId="600"/>
            <ac:spMk id="3" creationId="{B2EB3942-D178-0538-E5C8-DD0D8E6EBFAA}"/>
          </ac:spMkLst>
        </pc:spChg>
        <pc:spChg chg="mod">
          <ac:chgData name="pantelis balaouras" userId="25e8755020fc1734" providerId="LiveId" clId="{BD944EB2-909A-4761-B8D0-079EB03DEBD7}" dt="2024-04-29T15:14:59.537" v="161" actId="27636"/>
          <ac:spMkLst>
            <pc:docMk/>
            <pc:sldMk cId="2831497986" sldId="600"/>
            <ac:spMk id="6" creationId="{00000000-0000-0000-0000-000000000000}"/>
          </ac:spMkLst>
        </pc:spChg>
        <pc:picChg chg="mod">
          <ac:chgData name="pantelis balaouras" userId="25e8755020fc1734" providerId="LiveId" clId="{BD944EB2-909A-4761-B8D0-079EB03DEBD7}" dt="2024-04-29T15:15:09.408" v="163" actId="1076"/>
          <ac:picMkLst>
            <pc:docMk/>
            <pc:sldMk cId="2831497986" sldId="600"/>
            <ac:picMk id="2" creationId="{00000000-0000-0000-0000-000000000000}"/>
          </ac:picMkLst>
        </pc:picChg>
      </pc:sldChg>
      <pc:sldChg chg="addSp modSp mod">
        <pc:chgData name="pantelis balaouras" userId="25e8755020fc1734" providerId="LiveId" clId="{BD944EB2-909A-4761-B8D0-079EB03DEBD7}" dt="2024-04-29T15:15:28.712" v="166" actId="14100"/>
        <pc:sldMkLst>
          <pc:docMk/>
          <pc:sldMk cId="175430735" sldId="601"/>
        </pc:sldMkLst>
        <pc:spChg chg="add mod">
          <ac:chgData name="pantelis balaouras" userId="25e8755020fc1734" providerId="LiveId" clId="{BD944EB2-909A-4761-B8D0-079EB03DEBD7}" dt="2024-04-29T15:07:04.924" v="51"/>
          <ac:spMkLst>
            <pc:docMk/>
            <pc:sldMk cId="175430735" sldId="601"/>
            <ac:spMk id="2" creationId="{4040486B-4B09-9132-31A8-AC1A0D11A872}"/>
          </ac:spMkLst>
        </pc:spChg>
        <pc:spChg chg="mod">
          <ac:chgData name="pantelis balaouras" userId="25e8755020fc1734" providerId="LiveId" clId="{BD944EB2-909A-4761-B8D0-079EB03DEBD7}" dt="2024-04-29T15:15:23.392" v="165" actId="27636"/>
          <ac:spMkLst>
            <pc:docMk/>
            <pc:sldMk cId="175430735" sldId="601"/>
            <ac:spMk id="6" creationId="{00000000-0000-0000-0000-000000000000}"/>
          </ac:spMkLst>
        </pc:spChg>
        <pc:picChg chg="mod">
          <ac:chgData name="pantelis balaouras" userId="25e8755020fc1734" providerId="LiveId" clId="{BD944EB2-909A-4761-B8D0-079EB03DEBD7}" dt="2024-04-29T15:15:28.712" v="166" actId="14100"/>
          <ac:picMkLst>
            <pc:docMk/>
            <pc:sldMk cId="175430735" sldId="601"/>
            <ac:picMk id="3" creationId="{00000000-0000-0000-0000-000000000000}"/>
          </ac:picMkLst>
        </pc:picChg>
      </pc:sldChg>
      <pc:sldChg chg="addSp modSp mod">
        <pc:chgData name="pantelis balaouras" userId="25e8755020fc1734" providerId="LiveId" clId="{BD944EB2-909A-4761-B8D0-079EB03DEBD7}" dt="2024-04-29T15:15:45.222" v="171" actId="1076"/>
        <pc:sldMkLst>
          <pc:docMk/>
          <pc:sldMk cId="446883577" sldId="602"/>
        </pc:sldMkLst>
        <pc:spChg chg="add mod">
          <ac:chgData name="pantelis balaouras" userId="25e8755020fc1734" providerId="LiveId" clId="{BD944EB2-909A-4761-B8D0-079EB03DEBD7}" dt="2024-04-29T15:07:06.461" v="52"/>
          <ac:spMkLst>
            <pc:docMk/>
            <pc:sldMk cId="446883577" sldId="602"/>
            <ac:spMk id="3" creationId="{DC7106BD-34F1-7B30-46C2-8EFC107F0E9E}"/>
          </ac:spMkLst>
        </pc:spChg>
        <pc:spChg chg="mod">
          <ac:chgData name="pantelis balaouras" userId="25e8755020fc1734" providerId="LiveId" clId="{BD944EB2-909A-4761-B8D0-079EB03DEBD7}" dt="2024-04-29T15:15:39.886" v="169" actId="27636"/>
          <ac:spMkLst>
            <pc:docMk/>
            <pc:sldMk cId="446883577" sldId="602"/>
            <ac:spMk id="6" creationId="{00000000-0000-0000-0000-000000000000}"/>
          </ac:spMkLst>
        </pc:spChg>
        <pc:picChg chg="mod">
          <ac:chgData name="pantelis balaouras" userId="25e8755020fc1734" providerId="LiveId" clId="{BD944EB2-909A-4761-B8D0-079EB03DEBD7}" dt="2024-04-29T15:15:45.222" v="171" actId="1076"/>
          <ac:picMkLst>
            <pc:docMk/>
            <pc:sldMk cId="446883577" sldId="602"/>
            <ac:picMk id="2" creationId="{00000000-0000-0000-0000-000000000000}"/>
          </ac:picMkLst>
        </pc:picChg>
      </pc:sldChg>
      <pc:sldChg chg="addSp modSp mod">
        <pc:chgData name="pantelis balaouras" userId="25e8755020fc1734" providerId="LiveId" clId="{BD944EB2-909A-4761-B8D0-079EB03DEBD7}" dt="2024-04-29T15:15:52.422" v="172" actId="14100"/>
        <pc:sldMkLst>
          <pc:docMk/>
          <pc:sldMk cId="1256893614" sldId="603"/>
        </pc:sldMkLst>
        <pc:spChg chg="add mod">
          <ac:chgData name="pantelis balaouras" userId="25e8755020fc1734" providerId="LiveId" clId="{BD944EB2-909A-4761-B8D0-079EB03DEBD7}" dt="2024-04-29T15:07:07.996" v="53"/>
          <ac:spMkLst>
            <pc:docMk/>
            <pc:sldMk cId="1256893614" sldId="603"/>
            <ac:spMk id="2" creationId="{1DB5CED7-8007-C07A-B0C0-6D102B5BE215}"/>
          </ac:spMkLst>
        </pc:spChg>
        <pc:spChg chg="mod">
          <ac:chgData name="pantelis balaouras" userId="25e8755020fc1734" providerId="LiveId" clId="{BD944EB2-909A-4761-B8D0-079EB03DEBD7}" dt="2024-04-29T15:15:52.422" v="172" actId="14100"/>
          <ac:spMkLst>
            <pc:docMk/>
            <pc:sldMk cId="1256893614" sldId="603"/>
            <ac:spMk id="6" creationId="{00000000-0000-0000-0000-000000000000}"/>
          </ac:spMkLst>
        </pc:spChg>
      </pc:sldChg>
      <pc:sldChg chg="addSp modSp">
        <pc:chgData name="pantelis balaouras" userId="25e8755020fc1734" providerId="LiveId" clId="{BD944EB2-909A-4761-B8D0-079EB03DEBD7}" dt="2024-04-29T15:07:44.062" v="64"/>
        <pc:sldMkLst>
          <pc:docMk/>
          <pc:sldMk cId="2882297127" sldId="604"/>
        </pc:sldMkLst>
        <pc:spChg chg="add mod">
          <ac:chgData name="pantelis balaouras" userId="25e8755020fc1734" providerId="LiveId" clId="{BD944EB2-909A-4761-B8D0-079EB03DEBD7}" dt="2024-04-29T15:07:44.062" v="64"/>
          <ac:spMkLst>
            <pc:docMk/>
            <pc:sldMk cId="2882297127" sldId="604"/>
            <ac:spMk id="2" creationId="{BF0046F3-28B0-BE9B-24C2-272A6CE84CDC}"/>
          </ac:spMkLst>
        </pc:spChg>
      </pc:sldChg>
      <pc:sldChg chg="addSp modSp mod">
        <pc:chgData name="pantelis balaouras" userId="25e8755020fc1734" providerId="LiveId" clId="{BD944EB2-909A-4761-B8D0-079EB03DEBD7}" dt="2024-04-29T15:16:17.618" v="176" actId="207"/>
        <pc:sldMkLst>
          <pc:docMk/>
          <pc:sldMk cId="1975259298" sldId="605"/>
        </pc:sldMkLst>
        <pc:spChg chg="mod">
          <ac:chgData name="pantelis balaouras" userId="25e8755020fc1734" providerId="LiveId" clId="{BD944EB2-909A-4761-B8D0-079EB03DEBD7}" dt="2024-04-29T15:16:17.618" v="176" actId="207"/>
          <ac:spMkLst>
            <pc:docMk/>
            <pc:sldMk cId="1975259298" sldId="605"/>
            <ac:spMk id="2" creationId="{00000000-0000-0000-0000-000000000000}"/>
          </ac:spMkLst>
        </pc:spChg>
        <pc:spChg chg="add mod">
          <ac:chgData name="pantelis balaouras" userId="25e8755020fc1734" providerId="LiveId" clId="{BD944EB2-909A-4761-B8D0-079EB03DEBD7}" dt="2024-04-29T15:07:38.105" v="63" actId="5793"/>
          <ac:spMkLst>
            <pc:docMk/>
            <pc:sldMk cId="1975259298" sldId="605"/>
            <ac:spMk id="3" creationId="{987C3DE5-F8AF-F9AE-DD90-93CAF62CD751}"/>
          </ac:spMkLst>
        </pc:spChg>
      </pc:sldChg>
      <pc:sldChg chg="modSp mod">
        <pc:chgData name="pantelis balaouras" userId="25e8755020fc1734" providerId="LiveId" clId="{BD944EB2-909A-4761-B8D0-079EB03DEBD7}" dt="2024-04-29T15:16:58.839" v="183" actId="14100"/>
        <pc:sldMkLst>
          <pc:docMk/>
          <pc:sldMk cId="2515703777" sldId="606"/>
        </pc:sldMkLst>
        <pc:spChg chg="mod">
          <ac:chgData name="pantelis balaouras" userId="25e8755020fc1734" providerId="LiveId" clId="{BD944EB2-909A-4761-B8D0-079EB03DEBD7}" dt="2024-04-29T15:08:35.772" v="79" actId="20577"/>
          <ac:spMkLst>
            <pc:docMk/>
            <pc:sldMk cId="2515703777" sldId="606"/>
            <ac:spMk id="4" creationId="{E47D0821-8573-4002-9B33-F43C68A1D403}"/>
          </ac:spMkLst>
        </pc:spChg>
        <pc:spChg chg="mod">
          <ac:chgData name="pantelis balaouras" userId="25e8755020fc1734" providerId="LiveId" clId="{BD944EB2-909A-4761-B8D0-079EB03DEBD7}" dt="2024-04-29T15:16:58.839" v="183" actId="14100"/>
          <ac:spMkLst>
            <pc:docMk/>
            <pc:sldMk cId="2515703777" sldId="606"/>
            <ac:spMk id="6" creationId="{AA5AE911-E515-48E3-AB8B-121C68B77A58}"/>
          </ac:spMkLst>
        </pc:spChg>
      </pc:sldChg>
      <pc:sldChg chg="addSp modSp mod">
        <pc:chgData name="pantelis balaouras" userId="25e8755020fc1734" providerId="LiveId" clId="{BD944EB2-909A-4761-B8D0-079EB03DEBD7}" dt="2024-04-29T15:16:40.816" v="181" actId="1076"/>
        <pc:sldMkLst>
          <pc:docMk/>
          <pc:sldMk cId="267416599" sldId="608"/>
        </pc:sldMkLst>
        <pc:spChg chg="mod">
          <ac:chgData name="pantelis balaouras" userId="25e8755020fc1734" providerId="LiveId" clId="{BD944EB2-909A-4761-B8D0-079EB03DEBD7}" dt="2024-04-29T15:16:24.099" v="177" actId="207"/>
          <ac:spMkLst>
            <pc:docMk/>
            <pc:sldMk cId="267416599" sldId="608"/>
            <ac:spMk id="2" creationId="{00000000-0000-0000-0000-000000000000}"/>
          </ac:spMkLst>
        </pc:spChg>
        <pc:spChg chg="mod">
          <ac:chgData name="pantelis balaouras" userId="25e8755020fc1734" providerId="LiveId" clId="{BD944EB2-909A-4761-B8D0-079EB03DEBD7}" dt="2024-04-29T15:16:31.293" v="178" actId="14100"/>
          <ac:spMkLst>
            <pc:docMk/>
            <pc:sldMk cId="267416599" sldId="608"/>
            <ac:spMk id="3" creationId="{00000000-0000-0000-0000-000000000000}"/>
          </ac:spMkLst>
        </pc:spChg>
        <pc:spChg chg="add mod">
          <ac:chgData name="pantelis balaouras" userId="25e8755020fc1734" providerId="LiveId" clId="{BD944EB2-909A-4761-B8D0-079EB03DEBD7}" dt="2024-04-29T15:08:06.227" v="68" actId="6549"/>
          <ac:spMkLst>
            <pc:docMk/>
            <pc:sldMk cId="267416599" sldId="608"/>
            <ac:spMk id="6" creationId="{0C234B47-E691-91AA-1437-73C7F27B53D7}"/>
          </ac:spMkLst>
        </pc:spChg>
        <pc:picChg chg="mod">
          <ac:chgData name="pantelis balaouras" userId="25e8755020fc1734" providerId="LiveId" clId="{BD944EB2-909A-4761-B8D0-079EB03DEBD7}" dt="2024-04-29T15:16:40.816" v="181" actId="1076"/>
          <ac:picMkLst>
            <pc:docMk/>
            <pc:sldMk cId="267416599" sldId="608"/>
            <ac:picMk id="4" creationId="{00000000-0000-0000-0000-000000000000}"/>
          </ac:picMkLst>
        </pc:picChg>
      </pc:sldChg>
      <pc:sldChg chg="addSp delSp modSp mod">
        <pc:chgData name="pantelis balaouras" userId="25e8755020fc1734" providerId="LiveId" clId="{BD944EB2-909A-4761-B8D0-079EB03DEBD7}" dt="2024-04-29T15:08:14.588" v="70"/>
        <pc:sldMkLst>
          <pc:docMk/>
          <pc:sldMk cId="296034306" sldId="609"/>
        </pc:sldMkLst>
        <pc:spChg chg="add mod">
          <ac:chgData name="pantelis balaouras" userId="25e8755020fc1734" providerId="LiveId" clId="{BD944EB2-909A-4761-B8D0-079EB03DEBD7}" dt="2024-04-29T15:08:14.588" v="70"/>
          <ac:spMkLst>
            <pc:docMk/>
            <pc:sldMk cId="296034306" sldId="609"/>
            <ac:spMk id="2" creationId="{315B302C-B066-1119-86E2-2699C8996E3D}"/>
          </ac:spMkLst>
        </pc:spChg>
        <pc:spChg chg="del">
          <ac:chgData name="pantelis balaouras" userId="25e8755020fc1734" providerId="LiveId" clId="{BD944EB2-909A-4761-B8D0-079EB03DEBD7}" dt="2024-04-29T15:08:14.024" v="69" actId="478"/>
          <ac:spMkLst>
            <pc:docMk/>
            <pc:sldMk cId="296034306" sldId="609"/>
            <ac:spMk id="9" creationId="{C0DFA73F-FDC8-497A-8912-CA8C28C95043}"/>
          </ac:spMkLst>
        </pc:spChg>
      </pc:sldChg>
      <pc:sldChg chg="addSp modSp mod">
        <pc:chgData name="pantelis balaouras" userId="25e8755020fc1734" providerId="LiveId" clId="{BD944EB2-909A-4761-B8D0-079EB03DEBD7}" dt="2024-04-29T15:08:55.099" v="83" actId="20577"/>
        <pc:sldMkLst>
          <pc:docMk/>
          <pc:sldMk cId="2009804064" sldId="610"/>
        </pc:sldMkLst>
        <pc:spChg chg="add mod">
          <ac:chgData name="pantelis balaouras" userId="25e8755020fc1734" providerId="LiveId" clId="{BD944EB2-909A-4761-B8D0-079EB03DEBD7}" dt="2024-04-29T15:08:55.099" v="83" actId="20577"/>
          <ac:spMkLst>
            <pc:docMk/>
            <pc:sldMk cId="2009804064" sldId="610"/>
            <ac:spMk id="2" creationId="{8DA7D05D-8271-523D-B34F-48F596F0CAF3}"/>
          </ac:spMkLst>
        </pc:spChg>
      </pc:sldChg>
      <pc:sldMasterChg chg="modSldLayout">
        <pc:chgData name="pantelis balaouras" userId="25e8755020fc1734" providerId="LiveId" clId="{BD944EB2-909A-4761-B8D0-079EB03DEBD7}" dt="2024-04-29T15:17:22.097" v="189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BD944EB2-909A-4761-B8D0-079EB03DEBD7}" dt="2024-04-29T15:17:22.097" v="189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BD944EB2-909A-4761-B8D0-079EB03DEBD7}" dt="2024-04-29T15:17:22.097" v="189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BD944EB2-909A-4761-B8D0-079EB03DEBD7}" dt="2024-04-29T15:17:16.466" v="187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BD944EB2-909A-4761-B8D0-079EB03DEBD7}" dt="2024-04-29T15:17:16.466" v="187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BD944EB2-909A-4761-B8D0-079EB03DEBD7}" dt="2024-04-29T15:17:09.755" v="185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BD944EB2-909A-4761-B8D0-079EB03DEBD7}" dt="2024-04-29T15:17:09.755" v="185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11/9/2024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11/9/2024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951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72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903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38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50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232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6417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29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575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033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763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491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861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210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936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2917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4159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246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1815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396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542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1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369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457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194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2104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3996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00565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6929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3226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9691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10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953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1527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322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28376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  <a:p>
            <a:endParaRPr lang="en-GB" dirty="0"/>
          </a:p>
          <a:p>
            <a:endParaRPr lang="el-GR" dirty="0"/>
          </a:p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1765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7395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3931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0173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80509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395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1999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18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17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445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88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9.1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personas mayores</a:t>
            </a: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9.1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personas mayores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9.1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personas mayores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11/9/2024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gro%C3%9Feltern-senioren-%C3%A4lteste-5422767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https://pixabay.com/service/license-summar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gro%C3%9Feltern-senioren-%C3%A4lteste-5422767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https://pixabay.com/service/license-summary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illustrations/gehirn-motivation-geistige-aktivit%C3%A4t-7420599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illustrations/senioren-seniorenheim-altenpflege-7451918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illustrations/senioren-altenpflege-altenheim-745191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illustrations/psychische-gesundheit-psychologie-7529899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vectors/flaschen-tabletten-medizin-30939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ww.researchgate.net/publication/361922160_Freedom_to_Choose_Understanding_Input_Modality_Preferences_of_People_with_Upper-body_Motor_Impairments_for_Activities_of_Daily_Living/figures?lo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service/license-summary/" TargetMode="External"/><Relationship Id="rId5" Type="http://schemas.openxmlformats.org/officeDocument/2006/relationships/hyperlink" Target="https://pixabay.com/de/illustrations/handy-smartphone-tablet-wei%C3%9F-1562809/" TargetMode="Externa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illustrations/app-software-kontur-einstellungen-1013616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illustrations/lehrer-lehren-lernen-verbesserung-1014048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photos/tore-einstellung-b%C3%BCro-arbeit-2691265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service/license-summary/" TargetMode="External"/><Relationship Id="rId5" Type="http://schemas.openxmlformats.org/officeDocument/2006/relationships/hyperlink" Target="https://pixabay.com/de/illustrations/handy-smartphone-tablet-wei%C3%9F-1562809/" TargetMode="Externa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photos/tore-einstellung-b%C3%BCro-arbeit-2691265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photos/tore-einstellung-b%C3%BCro-arbeit-2691265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photos/tore-einstellung-b%C3%BCro-arbeit-2691265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tore-einstellung-b%C3%BCro-arbeit-2691265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hyperlink" Target="https://pixabay.com/service/license-summary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wald-spaziergang-natur-b%C3%A4ume-4491093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hyperlink" Target="https://pixabay.com/service/license-summary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tore-einstellung-b%C3%BCro-arbeit-2691265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hyperlink" Target="https://pixabay.com/service/license-summary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tore-einstellung-b%C3%BCro-arbeit-2691265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g"/><Relationship Id="rId4" Type="http://schemas.openxmlformats.org/officeDocument/2006/relationships/hyperlink" Target="https://pixabay.com/service/license-summary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tore-einstellung-b%C3%BCro-arbeit-2691265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hyperlink" Target="https://pixabay.com/service/license-summary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tore-einstellung-b%C3%BCro-arbeit-2691265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hyperlink" Target="https://pixabay.com/service/license-summary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tore-einstellung-b%C3%BCro-arbeit-2691265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g"/><Relationship Id="rId4" Type="http://schemas.openxmlformats.org/officeDocument/2006/relationships/hyperlink" Target="https://pixabay.com/service/license-summary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2.png"/><Relationship Id="rId7" Type="http://schemas.openxmlformats.org/officeDocument/2006/relationships/slide" Target="slide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2.xml"/><Relationship Id="rId5" Type="http://schemas.openxmlformats.org/officeDocument/2006/relationships/slide" Target="slide13.xml"/><Relationship Id="rId10" Type="http://schemas.openxmlformats.org/officeDocument/2006/relationships/slide" Target="slide45.xml"/><Relationship Id="rId4" Type="http://schemas.openxmlformats.org/officeDocument/2006/relationships/slide" Target="slide7.xml"/><Relationship Id="rId9" Type="http://schemas.openxmlformats.org/officeDocument/2006/relationships/slide" Target="slide4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11" Type="http://schemas.openxmlformats.org/officeDocument/2006/relationships/image" Target="../media/image59.jp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service/license-summary/" TargetMode="External"/><Relationship Id="rId5" Type="http://schemas.openxmlformats.org/officeDocument/2006/relationships/hyperlink" Target="https://pixabay.com/de/photos/tore-einstellung-b%C3%BCro-arbeit-2691265/" TargetMode="External"/><Relationship Id="rId4" Type="http://schemas.openxmlformats.org/officeDocument/2006/relationships/image" Target="../media/image6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de/photos/tore-einstellung-b%C3%BCro-arbeit-2691265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vectors/questions-man-head-success-lamp-2519654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de/photos/business-n%C3%A4chster-schritt-n%C3%A4chstens-4241792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development/desa/population/publications/pdf/ageing/WorldPopulationAgeing2019-Report.pdf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aho.org/en/healthy-aging" TargetMode="External"/><Relationship Id="rId5" Type="http://schemas.openxmlformats.org/officeDocument/2006/relationships/hyperlink" Target="https://www.who.int/news-room/questions-and-answers/item/healthy-ageing-and-functional-ability" TargetMode="External"/><Relationship Id="rId4" Type="http://schemas.openxmlformats.org/officeDocument/2006/relationships/hyperlink" Target="https://www.nia.nih.gov/about/aging-strategic-directions-research/understanding-dynamics-ag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dataportal.org/themes/older-persons-and-migration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who.int/publications/i/item/9789240017900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llustrations/fragezeichen-frage-antwort-101982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hyperlink" Target="https://pixabay.com/service/license-summar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llustrations/fragezeichen-frage-antwort-101982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hyperlink" Target="https://pixabay.com/service/license-summa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257270" y="3059383"/>
            <a:ext cx="730700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9 - Sesión didáctica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(9.1)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chemeClr val="tx1"/>
                </a:solidFill>
                <a:effectLst/>
                <a:latin typeface="+mj-lt"/>
              </a:rPr>
              <a:t>Aplicaciones sanitarias para personas mayores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96132-8E2D-3323-B795-861D3CE5DD11}"/>
              </a:ext>
            </a:extLst>
          </p:cNvPr>
          <p:cNvSpPr txBox="1"/>
          <p:nvPr/>
        </p:nvSpPr>
        <p:spPr>
          <a:xfrm>
            <a:off x="3435699" y="4978399"/>
            <a:ext cx="609755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  </a:t>
            </a:r>
            <a:endParaRPr lang="el-GR" sz="2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7" y="5988446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l-GR" sz="2400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l-G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2337935" y="6236132"/>
            <a:ext cx="8293082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5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" y="643283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8" y="782995"/>
            <a:ext cx="11766081" cy="605096"/>
          </a:xfrm>
        </p:spPr>
        <p:txBody>
          <a:bodyPr>
            <a:normAutofit fontScale="90000"/>
          </a:bodyPr>
          <a:lstStyle/>
          <a:p>
            <a:r>
              <a:rPr lang="en-US" dirty="0"/>
              <a:t>¿Estereotipos sobre las "personas mayores"? ¡No! </a:t>
            </a:r>
            <a:r>
              <a:rPr lang="en-US" dirty="0" err="1"/>
              <a:t>¡Heterogeneidad </a:t>
            </a:r>
            <a:r>
              <a:rPr lang="en-US" dirty="0"/>
              <a:t>del envejecimiento!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98" y="1571764"/>
            <a:ext cx="8118814" cy="482288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El envejecimiento </a:t>
            </a:r>
            <a:r>
              <a:rPr lang="en-US" dirty="0"/>
              <a:t>se </a:t>
            </a:r>
            <a:r>
              <a:rPr lang="en-US" b="1" dirty="0"/>
              <a:t>asocia a menudo con </a:t>
            </a:r>
            <a:r>
              <a:rPr lang="en-US" dirty="0"/>
              <a:t>diferentes </a:t>
            </a:r>
            <a:r>
              <a:rPr lang="en-US" b="1" dirty="0"/>
              <a:t>aspectos negativos</a:t>
            </a:r>
            <a:r>
              <a:rPr lang="en-US" dirty="0"/>
              <a:t>: biológicos (por ejemplo, pérdida de capacidades físicas y mentales y </a:t>
            </a:r>
            <a:r>
              <a:rPr lang="en-US" dirty="0" err="1" smtClean="0"/>
              <a:t>multimorbilidad</a:t>
            </a:r>
            <a:r>
              <a:rPr lang="en-US" dirty="0"/>
              <a:t>), sociales (por ejemplo, pérdida de roles sociales, pérdida de amigos, aislamiento, ser dependiente o una carga) </a:t>
            </a:r>
          </a:p>
          <a:p>
            <a:pPr>
              <a:lnSpc>
                <a:spcPct val="120000"/>
              </a:lnSpc>
            </a:pPr>
            <a:r>
              <a:rPr lang="en-US" dirty="0"/>
              <a:t>Aun así, </a:t>
            </a:r>
            <a:r>
              <a:rPr lang="en-US" b="1" dirty="0"/>
              <a:t>los estereotipos </a:t>
            </a:r>
            <a:r>
              <a:rPr lang="en-US" dirty="0"/>
              <a:t>de que las personas mayores son simplemente "viejas, frágiles y una carga" </a:t>
            </a:r>
            <a:r>
              <a:rPr lang="en-US" b="1" dirty="0"/>
              <a:t>son discriminatorios y no son apropiados. </a:t>
            </a:r>
          </a:p>
          <a:p>
            <a:pPr>
              <a:lnSpc>
                <a:spcPct val="120000"/>
              </a:lnSpc>
            </a:pPr>
            <a:r>
              <a:rPr lang="en-US" dirty="0"/>
              <a:t>Los procesos de envejecimiento son individuales y pueden verse influidos hasta cierto punto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12" y="1982957"/>
            <a:ext cx="3767677" cy="4294414"/>
          </a:xfrm>
          <a:prstGeom prst="rect">
            <a:avLst/>
          </a:prstGeom>
        </p:spPr>
      </p:pic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8E27F9B2-385A-8363-6904-6321DC128075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9.1.1 Conocimientos generales sobre nutrición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41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79" y="583700"/>
            <a:ext cx="11059692" cy="605096"/>
          </a:xfrm>
        </p:spPr>
        <p:txBody>
          <a:bodyPr/>
          <a:lstStyle/>
          <a:p>
            <a:r>
              <a:rPr lang="en-US" dirty="0" err="1"/>
              <a:t>Heterogeneidad </a:t>
            </a:r>
            <a:r>
              <a:rPr lang="en-US" dirty="0"/>
              <a:t>del envejecimiento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38" y="1239360"/>
            <a:ext cx="8565681" cy="52937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Los heterogéneos procesos de envejecimiento pueden dar lugar a distintos niveles de rendimiento y condiciones de vida cotidiana en la vejez, de modo que a las personas mayores les puede resultar más o menos fácil realizar </a:t>
            </a:r>
            <a:r>
              <a:rPr lang="en-US" sz="3200" dirty="0" err="1"/>
              <a:t>actividades </a:t>
            </a:r>
            <a:r>
              <a:rPr lang="en-US" sz="3200" dirty="0"/>
              <a:t>de la vida diaria (AVD) en distintos ámbitos de la vida.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"Algunas personas de 80 años tienen niveles de capacidad física y mental que pueden compararse </a:t>
            </a:r>
            <a:r>
              <a:rPr lang="en-US" sz="3200" dirty="0" err="1"/>
              <a:t>favorablemente </a:t>
            </a:r>
            <a:r>
              <a:rPr lang="en-US" sz="3200" dirty="0"/>
              <a:t>con los de una persona de 30 años. Otros de la misma edad pueden requerir amplios cuidados y apoyo para actividades básicas como vestirse y comer." (OMS, 2020)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b="1" dirty="0"/>
              <a:t> Las personas mayores </a:t>
            </a:r>
            <a:r>
              <a:rPr lang="en-US" sz="3000" dirty="0"/>
              <a:t>son </a:t>
            </a:r>
            <a:r>
              <a:rPr lang="en-US" sz="3000" b="1" dirty="0"/>
              <a:t>diversas </a:t>
            </a:r>
            <a:r>
              <a:rPr lang="en-US" sz="3000" dirty="0"/>
              <a:t>en </a:t>
            </a:r>
            <a:r>
              <a:rPr lang="en-US" sz="3000" b="1" dirty="0"/>
              <a:t>salud </a:t>
            </a:r>
            <a:r>
              <a:rPr lang="en-US" sz="3000" dirty="0"/>
              <a:t>y en sus niveles de </a:t>
            </a:r>
            <a:r>
              <a:rPr lang="en-US" sz="3000" b="1" dirty="0"/>
              <a:t>capacidad funcional.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b="1" dirty="0"/>
              <a:t>Como se ha demostrado, algunos factores del envejecimiento pueden influenciarse a lo largo de la vida y otros pueden abordarse en la vejez para mantener la capacidad funcional.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20" y="2653517"/>
            <a:ext cx="2843289" cy="3240793"/>
          </a:xfrm>
          <a:prstGeom prst="rect">
            <a:avLst/>
          </a:prstGeom>
        </p:spPr>
      </p:pic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0A02FBC4-838A-381F-0E7A-EEAEFF04ED25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9.1.1 Conocimientos generales sobre nutrición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86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960" y="622800"/>
            <a:ext cx="11059692" cy="605096"/>
          </a:xfrm>
        </p:spPr>
        <p:txBody>
          <a:bodyPr/>
          <a:lstStyle/>
          <a:p>
            <a:r>
              <a:rPr lang="de-DE" dirty="0"/>
              <a:t>Envejecimiento </a:t>
            </a:r>
            <a:r>
              <a:rPr lang="de-DE" dirty="0" err="1"/>
              <a:t>saludable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4960" y="1312319"/>
            <a:ext cx="11459830" cy="4865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El envejecimiento saludable se considera: </a:t>
            </a:r>
          </a:p>
          <a:p>
            <a:r>
              <a:rPr lang="en-US" dirty="0"/>
              <a:t>"el proceso de </a:t>
            </a:r>
            <a:r>
              <a:rPr lang="en-US" b="1" dirty="0"/>
              <a:t>desarrollar y mantener la capacidad funcional </a:t>
            </a:r>
            <a:r>
              <a:rPr lang="en-US" dirty="0"/>
              <a:t>que permite el bienestar en la vejez". (OMS, 2020)</a:t>
            </a:r>
          </a:p>
          <a:p>
            <a:r>
              <a:rPr lang="en-US" dirty="0"/>
              <a:t>"un proceso continuo de </a:t>
            </a:r>
            <a:r>
              <a:rPr lang="en-US" b="1" dirty="0"/>
              <a:t>optimización de las oportunidades para mantener y mejorar la salud física y mental, la independencia y la calidad de vida </a:t>
            </a:r>
            <a:r>
              <a:rPr lang="en-US" dirty="0"/>
              <a:t>a lo largo de toda la vida" (OPS/OMS, 2024)</a:t>
            </a:r>
          </a:p>
          <a:p>
            <a:pPr marL="0" indent="0">
              <a:buNone/>
            </a:pPr>
            <a:r>
              <a:rPr lang="en-US" dirty="0"/>
              <a:t>El envejecimiento saludable también debe empoderar a las personas y necesita la reflexión del individuo</a:t>
            </a:r>
            <a:r>
              <a:rPr lang="en-US" sz="2800" dirty="0"/>
              <a:t>:</a:t>
            </a:r>
          </a:p>
          <a:p>
            <a:r>
              <a:rPr lang="en-US" dirty="0"/>
              <a:t>"el núcleo del Envejecimiento Activo y Saludable </a:t>
            </a:r>
            <a:r>
              <a:rPr lang="en-US" b="1" dirty="0"/>
              <a:t>es la conciencia respecto a la naturaleza subjetiva de lo que se considera envejecimiento saludable y activo</a:t>
            </a:r>
            <a:r>
              <a:rPr lang="en-US" dirty="0"/>
              <a:t>, lo que significa que el </a:t>
            </a:r>
            <a:r>
              <a:rPr lang="en-US" b="1" dirty="0"/>
              <a:t>propio adulto mayor debe tener tanto autonomía como independencia para definir su interpretación </a:t>
            </a:r>
            <a:r>
              <a:rPr lang="en-US" dirty="0"/>
              <a:t>[7,8]. Por lo tanto, el objetivo principal es apoyar el </a:t>
            </a:r>
            <a:r>
              <a:rPr lang="en-US" b="1" dirty="0"/>
              <a:t>empoderamiento de las personas adultas mayores en el cuidado independiente de su salud </a:t>
            </a:r>
            <a:r>
              <a:rPr lang="en-US" dirty="0"/>
              <a:t>[9]." (</a:t>
            </a:r>
            <a:r>
              <a:rPr lang="de-DE" dirty="0"/>
              <a:t>Marcussen/Marinus, 2021)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DB3B7427-D27B-3ACF-863B-A06A7D2EB147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9.1.1 Conocimientos generales sobre nutrición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0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E5B89241-FFCA-D1E2-6812-41EF594C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2411510"/>
            <a:ext cx="3742264" cy="36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00F49F-936B-F73D-5D43-F22807476AD2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87" y="505537"/>
            <a:ext cx="10515600" cy="893179"/>
          </a:xfrm>
        </p:spPr>
        <p:txBody>
          <a:bodyPr>
            <a:normAutofit fontScale="90000"/>
          </a:bodyPr>
          <a:lstStyle/>
          <a:p>
            <a:r>
              <a:rPr lang="en-US" altLang="el-GR" sz="2200" dirty="0">
                <a:solidFill>
                  <a:srgbClr val="C01E24"/>
                </a:solidFill>
              </a:rPr>
              <a:t>9.1.2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sz="4000" dirty="0">
                <a:solidFill>
                  <a:srgbClr val="C01E24"/>
                </a:solidFill>
              </a:rPr>
              <a:t>Capacidad funcional, áreas clave del envejecimiento saludable, actividades de la vida diaria (AVD).</a:t>
            </a:r>
            <a:endParaRPr lang="el-GR" sz="4000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1653603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987" y="2301727"/>
            <a:ext cx="7334733" cy="387972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Adquirir conocimientos sobre los principales conceptos del envejecimiento saludable.</a:t>
            </a:r>
          </a:p>
          <a:p>
            <a:pPr lvl="0"/>
            <a:r>
              <a:rPr lang="en-US" sz="2400" dirty="0"/>
              <a:t>Estar capacitados y ser capaces de reflexionar sobre qué áreas podrían abordarse para mantener y mejorar la salud, la independencia y la calidad de vida en la vejez.</a:t>
            </a:r>
          </a:p>
        </p:txBody>
      </p:sp>
    </p:spTree>
    <p:extLst>
      <p:ext uri="{BB962C8B-B14F-4D97-AF65-F5344CB8AC3E}">
        <p14:creationId xmlns:p14="http://schemas.microsoft.com/office/powerpoint/2010/main" val="21409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58000" y="643120"/>
            <a:ext cx="11396576" cy="599188"/>
          </a:xfrm>
        </p:spPr>
        <p:txBody>
          <a:bodyPr/>
          <a:lstStyle/>
          <a:p>
            <a:r>
              <a:rPr lang="de-DE" dirty="0" err="1"/>
              <a:t>Capacidad funcional Ámbitos </a:t>
            </a:r>
            <a:r>
              <a:rPr lang="de-DE" dirty="0"/>
              <a:t>clave </a:t>
            </a:r>
            <a:r>
              <a:rPr lang="de-DE" dirty="0" err="1"/>
              <a:t>del envejecimiento saludable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293839" y="1396966"/>
            <a:ext cx="4471201" cy="4893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err="1"/>
              <a:t>La capacidad funcional consiste en tener las </a:t>
            </a:r>
            <a:r>
              <a:rPr lang="de-DE" b="1" dirty="0" err="1"/>
              <a:t>capacidades que permiten a </a:t>
            </a:r>
            <a:r>
              <a:rPr lang="de-DE" b="1" dirty="0"/>
              <a:t>todas las </a:t>
            </a:r>
            <a:r>
              <a:rPr lang="de-DE" b="1" dirty="0" err="1"/>
              <a:t>personas ser y </a:t>
            </a:r>
            <a:r>
              <a:rPr lang="de-DE" b="1" dirty="0"/>
              <a:t>hacer </a:t>
            </a:r>
            <a:r>
              <a:rPr lang="de-DE" b="1" dirty="0" err="1"/>
              <a:t>lo que tienen motivos para valorar</a:t>
            </a:r>
            <a:r>
              <a:rPr lang="de-DE" dirty="0"/>
              <a:t>. Esto </a:t>
            </a:r>
            <a:r>
              <a:rPr lang="de-DE" dirty="0" err="1"/>
              <a:t>incluye la capacidad de </a:t>
            </a:r>
            <a:r>
              <a:rPr lang="de-DE" dirty="0"/>
              <a:t>una </a:t>
            </a:r>
            <a:r>
              <a:rPr lang="de-DE" dirty="0" err="1"/>
              <a:t>persona para</a:t>
            </a:r>
            <a:r>
              <a:rPr lang="de-DE" dirty="0"/>
              <a:t>: </a:t>
            </a:r>
          </a:p>
          <a:p>
            <a:r>
              <a:rPr lang="de-DE" dirty="0" err="1"/>
              <a:t>Satisfacer sus necesidades básicas</a:t>
            </a:r>
            <a:endParaRPr lang="de-DE" dirty="0"/>
          </a:p>
          <a:p>
            <a:r>
              <a:rPr lang="de-DE" dirty="0" err="1"/>
              <a:t>Aprender</a:t>
            </a:r>
            <a:r>
              <a:rPr lang="de-DE" dirty="0"/>
              <a:t>, </a:t>
            </a:r>
            <a:r>
              <a:rPr lang="de-DE" dirty="0" err="1"/>
              <a:t>crecer y tomar decisiones</a:t>
            </a:r>
            <a:endParaRPr lang="de-DE" dirty="0"/>
          </a:p>
          <a:p>
            <a:r>
              <a:rPr lang="de-DE" dirty="0" err="1"/>
              <a:t>Ser </a:t>
            </a:r>
            <a:r>
              <a:rPr lang="de-DE" dirty="0"/>
              <a:t>móvil </a:t>
            </a:r>
          </a:p>
          <a:p>
            <a:r>
              <a:rPr lang="de-DE" dirty="0" err="1"/>
              <a:t>Contribuir a la sociedad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(OMS, 2020)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6029959" y="1242308"/>
            <a:ext cx="6040121" cy="52702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Satisfacer </a:t>
            </a:r>
            <a:r>
              <a:rPr lang="de-DE" dirty="0" err="1"/>
              <a:t>las necesidades básicas y tomar decisiones puede ser valioso </a:t>
            </a:r>
            <a:r>
              <a:rPr lang="de-DE" dirty="0"/>
              <a:t>en </a:t>
            </a:r>
            <a:r>
              <a:rPr lang="de-DE" dirty="0" err="1"/>
              <a:t>varias dimensiones de la vida cotidiana</a:t>
            </a:r>
            <a:r>
              <a:rPr lang="de-DE" dirty="0"/>
              <a:t>. </a:t>
            </a:r>
            <a:r>
              <a:rPr lang="de-DE" dirty="0" err="1"/>
              <a:t>Hacerlo con éxito puede afectar a los procesos de envejecimiento </a:t>
            </a:r>
            <a:r>
              <a:rPr lang="de-DE" dirty="0"/>
              <a:t>de </a:t>
            </a:r>
            <a:r>
              <a:rPr lang="de-DE" dirty="0" err="1"/>
              <a:t>diversas maneras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b="1" dirty="0" err="1"/>
              <a:t>Las áreas clave importantes </a:t>
            </a:r>
            <a:r>
              <a:rPr lang="de-DE" b="1" dirty="0"/>
              <a:t>a </a:t>
            </a:r>
            <a:r>
              <a:rPr lang="de-DE" b="1" dirty="0" err="1"/>
              <a:t>este respecto son</a:t>
            </a:r>
            <a:r>
              <a:rPr lang="de-DE" dirty="0"/>
              <a:t>: </a:t>
            </a:r>
          </a:p>
          <a:p>
            <a:r>
              <a:rPr lang="de-DE" b="1" dirty="0" err="1"/>
              <a:t>Actividades cognitivas</a:t>
            </a:r>
            <a:endParaRPr lang="de-DE" b="1" dirty="0"/>
          </a:p>
          <a:p>
            <a:r>
              <a:rPr lang="de-DE" b="1" dirty="0" err="1"/>
              <a:t>Actividades físicas</a:t>
            </a:r>
            <a:endParaRPr lang="de-DE" b="1" dirty="0"/>
          </a:p>
          <a:p>
            <a:r>
              <a:rPr lang="de-DE" b="1" dirty="0"/>
              <a:t>Compromiso </a:t>
            </a:r>
            <a:r>
              <a:rPr lang="de-DE" b="1" dirty="0" err="1"/>
              <a:t>social  </a:t>
            </a:r>
          </a:p>
          <a:p>
            <a:r>
              <a:rPr lang="de-DE" b="1" dirty="0"/>
              <a:t>Salud mental </a:t>
            </a:r>
          </a:p>
          <a:p>
            <a:r>
              <a:rPr lang="de-DE" b="1" dirty="0" err="1"/>
              <a:t>Enfermedades crónicas y discapacidades</a:t>
            </a:r>
            <a:endParaRPr lang="de-DE" b="1" dirty="0"/>
          </a:p>
          <a:p>
            <a:r>
              <a:rPr lang="de-DE" b="1" dirty="0"/>
              <a:t>Otras </a:t>
            </a:r>
            <a:r>
              <a:rPr lang="de-DE" b="1" dirty="0" err="1"/>
              <a:t>actividades de la vida diaria (</a:t>
            </a:r>
            <a:r>
              <a:rPr lang="de-DE" b="1" dirty="0"/>
              <a:t>AVD)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5059266" y="2802270"/>
            <a:ext cx="818707" cy="1371600"/>
          </a:xfrm>
          <a:prstGeom prst="rightArrow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1D585B37-5561-5BA6-E72E-DA7375980BA7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9.1.2 Capacidad funcional, áreas clave de ...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39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41440" y="394636"/>
            <a:ext cx="11059692" cy="605096"/>
          </a:xfrm>
        </p:spPr>
        <p:txBody>
          <a:bodyPr/>
          <a:lstStyle/>
          <a:p>
            <a:r>
              <a:rPr lang="de-DE" dirty="0" err="1"/>
              <a:t>Actividades cognitivas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08" y="2468429"/>
            <a:ext cx="2875731" cy="2875731"/>
          </a:xfrm>
        </p:spPr>
      </p:pic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9" name="Inhaltsplatzhalter 7"/>
          <p:cNvSpPr txBox="1">
            <a:spLocks/>
          </p:cNvSpPr>
          <p:nvPr/>
        </p:nvSpPr>
        <p:spPr>
          <a:xfrm>
            <a:off x="224008" y="999732"/>
            <a:ext cx="8960840" cy="5197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sz="4200" dirty="0"/>
              <a:t>Los estudios </a:t>
            </a:r>
            <a:r>
              <a:rPr lang="de-DE" sz="4200" dirty="0" err="1"/>
              <a:t>han demostrado </a:t>
            </a:r>
            <a:r>
              <a:rPr lang="de-DE" sz="4200" b="1" dirty="0" err="1"/>
              <a:t>que el entrenamiento de la aptitud cerebral puede mejorar mucho la memoria y reducir el riesgo de enfermedades neurológicas </a:t>
            </a:r>
            <a:r>
              <a:rPr lang="de-DE" sz="4200" b="1" dirty="0"/>
              <a:t>como </a:t>
            </a:r>
            <a:r>
              <a:rPr lang="de-DE" sz="4200" b="1" dirty="0" err="1"/>
              <a:t>la demencia</a:t>
            </a:r>
            <a:r>
              <a:rPr lang="de-DE" sz="42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4200" dirty="0" err="1"/>
              <a:t>Puedes hacerlo buscando nuevos retos que te entusiasmen y </a:t>
            </a:r>
            <a:r>
              <a:rPr lang="de-DE" sz="4200" dirty="0"/>
              <a:t>aporten </a:t>
            </a:r>
            <a:r>
              <a:rPr lang="de-DE" sz="4200" dirty="0" err="1"/>
              <a:t>alegría a tu vida </a:t>
            </a:r>
            <a:r>
              <a:rPr lang="de-DE" sz="4200" dirty="0"/>
              <a:t>como</a:t>
            </a:r>
            <a:r>
              <a:rPr lang="de-DE" sz="4200" dirty="0" err="1"/>
              <a:t>, por ejemplo..</a:t>
            </a:r>
            <a:r>
              <a:rPr lang="de-DE" sz="42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Aprender algo nuevo, como un instrumento o un idioma que siempre te ha interesado.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Aprender un oficio que te apasione y para el que nunca hayas encontrado tiempo, como la carpintería, la pintura o la cerámica.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Entrena tus conocimientos informáticos </a:t>
            </a:r>
            <a:r>
              <a:rPr lang="en-US" sz="4200" dirty="0" err="1"/>
              <a:t>familiarizándote </a:t>
            </a:r>
            <a:r>
              <a:rPr lang="en-US" sz="4200" dirty="0"/>
              <a:t>con el software que te interesa, por ejemplo, aprendiendo a utilizar programas de edición fotográfica.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Jugar a juegos cognitivos desafiantes (por ejemplo, ajedrez o juegos de memoria)</a:t>
            </a:r>
            <a:endParaRPr lang="de-DE" sz="4200" dirty="0"/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D3860D46-98F5-5419-9C48-0DC0DFB17E8C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9.1.2 Capacidad funcional, áreas clave de ...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3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Actividades físicas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7999" y="1800000"/>
            <a:ext cx="6079469" cy="4505108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Participar </a:t>
            </a:r>
            <a:r>
              <a:rPr lang="de-DE" b="1" dirty="0"/>
              <a:t>en </a:t>
            </a:r>
            <a:r>
              <a:rPr lang="de-DE" b="1" dirty="0" err="1"/>
              <a:t>actividades físicas puede ayudar a mantener </a:t>
            </a:r>
            <a:r>
              <a:rPr lang="de-DE" b="1" dirty="0"/>
              <a:t>la movilidad </a:t>
            </a:r>
            <a:r>
              <a:rPr lang="de-DE" b="1" dirty="0" err="1"/>
              <a:t>y la independencia.</a:t>
            </a:r>
            <a:endParaRPr lang="de-DE" b="1" dirty="0"/>
          </a:p>
          <a:p>
            <a:r>
              <a:rPr lang="en-US" dirty="0"/>
              <a:t>Realizar actividades físicas generales en función del propio nivel (por ejemplo, salir a pasear, montar en bicicleta, levantar pesas, bailar).</a:t>
            </a:r>
          </a:p>
          <a:p>
            <a:r>
              <a:rPr lang="en-US" dirty="0"/>
              <a:t>Participar en actividades de fisioterapia (por ejemplo, estiramientos, yoga o actividades centradas en zonas problemáticas concretas, como las articulaciones de la rodilla o el fortalecimiento de la cadera).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 t="11875" r="28649" b="-1302"/>
          <a:stretch/>
        </p:blipFill>
        <p:spPr>
          <a:xfrm>
            <a:off x="7156510" y="2967508"/>
            <a:ext cx="4303970" cy="3199612"/>
          </a:xfrm>
          <a:prstGeom prst="rect">
            <a:avLst/>
          </a:prstGeom>
        </p:spPr>
      </p:pic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93017F8B-4DC9-24BC-337A-4D56EE6956D0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9.1.2 Capacidad funcional, áreas clave de ...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08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80" y="394636"/>
            <a:ext cx="11059692" cy="605096"/>
          </a:xfrm>
        </p:spPr>
        <p:txBody>
          <a:bodyPr/>
          <a:lstStyle/>
          <a:p>
            <a:r>
              <a:rPr lang="de-DE" dirty="0"/>
              <a:t>Compromiso </a:t>
            </a:r>
            <a:r>
              <a:rPr lang="de-DE" dirty="0" err="1"/>
              <a:t>social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399" y="1149759"/>
            <a:ext cx="6645441" cy="5505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/>
              <a:t>El compromiso social da sentido a nuestras vidas y refuerza nuestra relación con los demás</a:t>
            </a:r>
            <a:r>
              <a:rPr lang="de-DE" b="1" dirty="0"/>
              <a:t>.</a:t>
            </a:r>
          </a:p>
          <a:p>
            <a:r>
              <a:rPr lang="en-US" dirty="0"/>
              <a:t>Mantenerse en contacto e interactuar regularmente con amigos y familiares, incluso con los que viven lejos.</a:t>
            </a:r>
          </a:p>
          <a:p>
            <a:r>
              <a:rPr lang="en-US" dirty="0"/>
              <a:t>Únase a clubes de música y programas culturales</a:t>
            </a:r>
          </a:p>
          <a:p>
            <a:r>
              <a:rPr lang="en-US" dirty="0"/>
              <a:t>Únete a un </a:t>
            </a:r>
            <a:r>
              <a:rPr lang="en-US" dirty="0" err="1"/>
              <a:t>centro educativo </a:t>
            </a:r>
            <a:r>
              <a:rPr lang="en-US" dirty="0"/>
              <a:t>y enriquece a los demás con tus conocimientos ofreciendo clases de algo que se te dé bien, por ejemplo, en el ámbito de tu antiguo trabajo o en el uso de teléfonos inteligentes y aplicaciones.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31501" b="6168"/>
          <a:stretch/>
        </p:blipFill>
        <p:spPr>
          <a:xfrm>
            <a:off x="6959638" y="2370460"/>
            <a:ext cx="5151082" cy="3705312"/>
          </a:xfrm>
          <a:prstGeom prst="rect">
            <a:avLst/>
          </a:prstGeom>
        </p:spPr>
      </p:pic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99C89609-CFD6-C5EA-953D-1D6C0327E7AD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9.1.2 Capacidad funcional, áreas clave de ...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43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440" y="565424"/>
            <a:ext cx="11059692" cy="605096"/>
          </a:xfrm>
        </p:spPr>
        <p:txBody>
          <a:bodyPr/>
          <a:lstStyle/>
          <a:p>
            <a:r>
              <a:rPr lang="de-DE" dirty="0" err="1"/>
              <a:t>Salud </a:t>
            </a:r>
            <a:r>
              <a:rPr lang="de-DE" dirty="0"/>
              <a:t>mental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198" y="1137155"/>
            <a:ext cx="7773202" cy="49719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El bienestar emocional es un factor importante a lo largo de toda la vida. </a:t>
            </a:r>
            <a:r>
              <a:rPr lang="en-US" dirty="0"/>
              <a:t>Sin embargo, afrontar el deterioro de la salud, la pérdida de posiciones sociales, seres queridos o amigos puede aumentar con la edad. Así, enfrentarse a la ansiedad, la angustia emocional, la ira o el aislamiento social puede llegar a ser molesto.  </a:t>
            </a:r>
          </a:p>
          <a:p>
            <a:pPr marL="0" indent="0">
              <a:buNone/>
            </a:pPr>
            <a:r>
              <a:rPr lang="en-US" b="1" dirty="0"/>
              <a:t>Estar capacitado para aprender, gestionar e influir activamente en su salud mental puede ayudar a superar los sentimientos negativos y potenciar el bienestar emocional.</a:t>
            </a:r>
            <a:r>
              <a:rPr lang="en-US" dirty="0"/>
              <a:t> Puedes participar en...</a:t>
            </a:r>
          </a:p>
          <a:p>
            <a:r>
              <a:rPr lang="en-US" dirty="0"/>
              <a:t>Aprender sobre salud mental y sobre la propia salud mental, por ejemplo, llevando diarios para fomentar la reflexión, la autoestima y la atención plena.</a:t>
            </a:r>
          </a:p>
          <a:p>
            <a:r>
              <a:rPr lang="en-US" dirty="0"/>
              <a:t>Terapia y grupos de autoayuda</a:t>
            </a:r>
          </a:p>
          <a:p>
            <a:r>
              <a:rPr lang="en-US" dirty="0"/>
              <a:t>Meditación, técnicas de respiración, técnicas de relajación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1" r="5630" b="1269"/>
          <a:stretch/>
        </p:blipFill>
        <p:spPr>
          <a:xfrm>
            <a:off x="8190707" y="3093139"/>
            <a:ext cx="4092733" cy="3015997"/>
          </a:xfrm>
          <a:prstGeom prst="rect">
            <a:avLst/>
          </a:prstGeom>
        </p:spPr>
      </p:pic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2867F5D5-79B0-519C-5C8F-29C917AF460D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9.1.2 Capacidad funcional, áreas clave de ...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04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560" y="700253"/>
            <a:ext cx="11059692" cy="605096"/>
          </a:xfrm>
        </p:spPr>
        <p:txBody>
          <a:bodyPr/>
          <a:lstStyle/>
          <a:p>
            <a:r>
              <a:rPr lang="de-DE" dirty="0" err="1"/>
              <a:t>Enfermedades crónicas y discapacidades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3998" y="1408845"/>
            <a:ext cx="6993869" cy="48659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Con la edad </a:t>
            </a:r>
            <a:r>
              <a:rPr lang="en-US" dirty="0"/>
              <a:t>aumenta la </a:t>
            </a:r>
            <a:r>
              <a:rPr lang="en-US" b="1" dirty="0"/>
              <a:t>prevalencia de enfermedades crónicas </a:t>
            </a:r>
            <a:r>
              <a:rPr lang="en-US" dirty="0"/>
              <a:t>y la movilidad reducida.</a:t>
            </a:r>
          </a:p>
          <a:p>
            <a:pPr marL="0" indent="0">
              <a:buNone/>
            </a:pPr>
            <a:r>
              <a:rPr lang="en-US" dirty="0"/>
              <a:t>Para mantenerse en buena forma, móvil e independiente, es muy importante </a:t>
            </a:r>
            <a:r>
              <a:rPr lang="en-US" b="1" dirty="0"/>
              <a:t>controlar las consecuencias negativas de estas condiciones, por </a:t>
            </a:r>
            <a:r>
              <a:rPr lang="en-US" dirty="0"/>
              <a:t>ejemplo ... </a:t>
            </a:r>
          </a:p>
          <a:p>
            <a:r>
              <a:rPr lang="en-US" dirty="0"/>
              <a:t>Controlar el nivel de azúcar en sangre ante la diabetes</a:t>
            </a:r>
          </a:p>
          <a:p>
            <a:r>
              <a:rPr lang="en-US" dirty="0"/>
              <a:t>Medición periódica de la tensión arterial en caso de problemas cardiovasculares.</a:t>
            </a:r>
          </a:p>
          <a:p>
            <a:r>
              <a:rPr lang="en-US" dirty="0"/>
              <a:t>Cómo orientarse en el barrio en caso de demencia</a:t>
            </a:r>
          </a:p>
          <a:p>
            <a:r>
              <a:rPr lang="en-US" dirty="0"/>
              <a:t>Seguimiento de la toma de medicamentos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22" y="1799999"/>
            <a:ext cx="3940105" cy="4083671"/>
          </a:xfrm>
          <a:prstGeom prst="rect">
            <a:avLst/>
          </a:prstGeom>
        </p:spPr>
      </p:pic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E2A52FC0-51FF-843B-B149-9D1F2EB09285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9.1.2 Capacidad funcional, áreas clave de ...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04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1488562" y="374456"/>
            <a:ext cx="6563496" cy="208424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" y="5991103"/>
            <a:ext cx="12191695" cy="869554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4" y="803957"/>
            <a:ext cx="860604" cy="1540240"/>
          </a:xfrm>
          <a:prstGeom prst="rect">
            <a:avLst/>
          </a:prstGeom>
        </p:spPr>
      </p:pic>
      <p:sp>
        <p:nvSpPr>
          <p:cNvPr id="8" name="Google Shape;120;p1"/>
          <p:cNvSpPr txBox="1"/>
          <p:nvPr/>
        </p:nvSpPr>
        <p:spPr>
          <a:xfrm>
            <a:off x="296684" y="2984211"/>
            <a:ext cx="7615416" cy="274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7200" dirty="0" smtClean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9</a:t>
            </a:r>
            <a: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s-ES" sz="4000" dirty="0"/>
              <a:t>Aplicaciones sanitarias para personas mayores</a:t>
            </a:r>
            <a:endParaRPr lang="en-US" sz="3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88" y="2112418"/>
            <a:ext cx="4135215" cy="37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280" y="394636"/>
            <a:ext cx="11059692" cy="605096"/>
          </a:xfrm>
        </p:spPr>
        <p:txBody>
          <a:bodyPr/>
          <a:lstStyle/>
          <a:p>
            <a:r>
              <a:rPr lang="de-DE" dirty="0" err="1"/>
              <a:t>Actividades de la vida diaria (</a:t>
            </a:r>
            <a:r>
              <a:rPr lang="de-DE" dirty="0"/>
              <a:t>AVD)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1279" y="1129440"/>
            <a:ext cx="6799809" cy="5352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Completar las tareas de la vida diaria por uno mismo y ser capaz de seguir sus rutinas es una buena forma de mantenerse en contacto con sus necesidades y experimentar autoeficacia.</a:t>
            </a:r>
            <a:r>
              <a:rPr lang="en-US" dirty="0"/>
              <a:t> También es un fuerte indicador de buena salud cognitiva y física.</a:t>
            </a:r>
          </a:p>
          <a:p>
            <a:r>
              <a:rPr lang="en-US" dirty="0"/>
              <a:t>Mantener las rutinas diarias de cuándo levantarse y cuándo acostarse para conseguir un sueño reparador y saludable y estar con energía por la mañana.</a:t>
            </a:r>
          </a:p>
          <a:p>
            <a:r>
              <a:rPr lang="en-US" dirty="0"/>
              <a:t>Organizar la movilidad</a:t>
            </a:r>
          </a:p>
          <a:p>
            <a:r>
              <a:rPr lang="en-US" dirty="0"/>
              <a:t>Haz la compra por tu cuenta</a:t>
            </a:r>
          </a:p>
          <a:p>
            <a:r>
              <a:rPr lang="en-US" dirty="0"/>
              <a:t>Cocina y prepara tus propias comidas sanas</a:t>
            </a:r>
          </a:p>
          <a:p>
            <a:r>
              <a:rPr lang="en-US" dirty="0"/>
              <a:t>Acudir al médico con regularidad</a:t>
            </a:r>
          </a:p>
          <a:p>
            <a:r>
              <a:rPr lang="en-US" dirty="0"/>
              <a:t> Seguimiento de citas y finanzas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89" y="3087176"/>
            <a:ext cx="5023213" cy="3100264"/>
          </a:xfrm>
          <a:prstGeom prst="rect">
            <a:avLst/>
          </a:prstGeom>
        </p:spPr>
      </p:pic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CC</a:t>
            </a:r>
            <a:endParaRPr lang="en-US" sz="1200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235F4B5D-7603-F7AF-C8E3-24433DFF96CE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9.1.2 Capacidad funcional, áreas clave de ...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99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680" y="553564"/>
            <a:ext cx="11059692" cy="605096"/>
          </a:xfrm>
        </p:spPr>
        <p:txBody>
          <a:bodyPr/>
          <a:lstStyle/>
          <a:p>
            <a:r>
              <a:rPr lang="de-DE" dirty="0" err="1">
                <a:solidFill>
                  <a:srgbClr val="4A4CF5"/>
                </a:solidFill>
              </a:rPr>
              <a:t>Actividad </a:t>
            </a:r>
            <a:r>
              <a:rPr lang="de-DE" dirty="0">
                <a:solidFill>
                  <a:srgbClr val="4A4CF5"/>
                </a:solidFill>
              </a:rPr>
              <a:t>2: </a:t>
            </a:r>
            <a:r>
              <a:rPr lang="de-DE" dirty="0" err="1">
                <a:solidFill>
                  <a:srgbClr val="4A4CF5"/>
                </a:solidFill>
              </a:rPr>
              <a:t>Ejercicio de reflexión</a:t>
            </a:r>
            <a:endParaRPr lang="de-DE" dirty="0">
              <a:solidFill>
                <a:srgbClr val="4A4CF5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3680" y="1158660"/>
            <a:ext cx="6073173" cy="46433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Ahora te toca a ti. </a:t>
            </a:r>
          </a:p>
          <a:p>
            <a:r>
              <a:rPr lang="en-US" dirty="0"/>
              <a:t>¿Qué aspectos del envejecimiento saludable son los más importantes para usted o sus seres queridos mayores?</a:t>
            </a:r>
          </a:p>
          <a:p>
            <a:r>
              <a:rPr lang="en-US" dirty="0"/>
              <a:t>¿Cuáles son las dificultades más comunes a las que se han enfrentado en ese ámbito?</a:t>
            </a:r>
          </a:p>
          <a:p>
            <a:r>
              <a:rPr lang="en-US" dirty="0"/>
              <a:t>¿Qué posibilidades hay de mantener la capacidad funcional en esa zona?</a:t>
            </a:r>
          </a:p>
          <a:p>
            <a:r>
              <a:rPr lang="en-US" dirty="0"/>
              <a:t>Tómate un minuto para reflexionar y tomar notas individuales para un debate posterior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28" y="1325932"/>
            <a:ext cx="4398712" cy="4398712"/>
          </a:xfrm>
          <a:prstGeom prst="rect">
            <a:avLst/>
          </a:prstGeom>
        </p:spPr>
      </p:pic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EE746B8F-3A19-CDC2-AB50-BB6BF08C9DEC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9.1.2 Capacidad funcional, áreas clave de ...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B1B5B-CDDD-ACC7-EA99-73F85C79710F}"/>
              </a:ext>
            </a:extLst>
          </p:cNvPr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 err="1">
                <a:hlinkClick r:id="rId4"/>
              </a:rPr>
              <a:t>Imagen de vectorjuice </a:t>
            </a:r>
            <a:r>
              <a:rPr lang="el-GR" sz="1200" dirty="0">
                <a:hlinkClick r:id="rId4"/>
              </a:rPr>
              <a:t>en </a:t>
            </a:r>
            <a:r>
              <a:rPr lang="el-GR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18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mbition abstract concept">
            <a:extLst>
              <a:ext uri="{FF2B5EF4-FFF2-40B4-BE49-F238E27FC236}">
                <a16:creationId xmlns:a16="http://schemas.microsoft.com/office/drawing/2014/main" id="{73A61A01-BBF4-8E30-DBAE-10069566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00" y="1615036"/>
            <a:ext cx="4412783" cy="4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103489-9682-186B-D845-2864A35A1686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87" y="429759"/>
            <a:ext cx="10515600" cy="893179"/>
          </a:xfrm>
        </p:spPr>
        <p:txBody>
          <a:bodyPr>
            <a:normAutofit fontScale="90000"/>
          </a:bodyPr>
          <a:lstStyle/>
          <a:p>
            <a:r>
              <a:rPr lang="en-US" altLang="el-GR" sz="2200" dirty="0">
                <a:solidFill>
                  <a:srgbClr val="C01E24"/>
                </a:solidFill>
              </a:rPr>
              <a:t>9.1.3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sz="4000" dirty="0">
                <a:solidFill>
                  <a:srgbClr val="C01E24"/>
                </a:solidFill>
              </a:rPr>
              <a:t>Apps de salud para mayores y sus beneficios</a:t>
            </a:r>
            <a:endParaRPr lang="el-GR" sz="4000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87" y="1234219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4489" y="1802042"/>
            <a:ext cx="6643991" cy="450731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Adquirir conocimientos sobre las características comunes de las aplicaciones sanitarias</a:t>
            </a:r>
          </a:p>
          <a:p>
            <a:pPr lvl="0"/>
            <a:r>
              <a:rPr lang="en-US" sz="2400" dirty="0"/>
              <a:t>Ser capaz de desarrollar ideas sobre cómo las aplicaciones de salud podrían ayudar a mantener y mejorar la salud, la independencia y la calidad de vida en la vejez.</a:t>
            </a:r>
          </a:p>
        </p:txBody>
      </p:sp>
    </p:spTree>
    <p:extLst>
      <p:ext uri="{BB962C8B-B14F-4D97-AF65-F5344CB8AC3E}">
        <p14:creationId xmlns:p14="http://schemas.microsoft.com/office/powerpoint/2010/main" val="12710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4960" y="559321"/>
            <a:ext cx="11059692" cy="605096"/>
          </a:xfrm>
        </p:spPr>
        <p:txBody>
          <a:bodyPr/>
          <a:lstStyle/>
          <a:p>
            <a:r>
              <a:rPr lang="de-DE" dirty="0"/>
              <a:t>Apps de </a:t>
            </a:r>
            <a:r>
              <a:rPr lang="de-DE" dirty="0" err="1"/>
              <a:t>salud y envejecimiento saludable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4960" y="1164417"/>
            <a:ext cx="7214400" cy="496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Hay muchas aplicaciones de salud disponibles para las personas mayores. Algunas </a:t>
            </a:r>
            <a:r>
              <a:rPr lang="en-US" dirty="0" err="1"/>
              <a:t>se ocupan </a:t>
            </a:r>
            <a:r>
              <a:rPr lang="en-US" dirty="0"/>
              <a:t>del estado físico y mental de sus usuarios, mientras que otras tienen una clara implicación médica con el propósito de gestionar una enfermedad crónica o una discapacidad.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Las aplicaciones de salud pueden ayudar a mantener o recuperar la capacidad funcional en las áreas clave mencionadas.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0" y="3217884"/>
            <a:ext cx="3779520" cy="263385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1112" r="10573" b="116"/>
          <a:stretch/>
        </p:blipFill>
        <p:spPr>
          <a:xfrm>
            <a:off x="7426335" y="3020560"/>
            <a:ext cx="4765665" cy="3193075"/>
          </a:xfrm>
          <a:prstGeom prst="rect">
            <a:avLst/>
          </a:prstGeom>
        </p:spPr>
      </p:pic>
      <p:sp>
        <p:nvSpPr>
          <p:cNvPr id="9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hlinkClick r:id="rId5"/>
              </a:rPr>
              <a:t>Fuente|Fuente| </a:t>
            </a:r>
            <a:r>
              <a:rPr lang="en-US" sz="1200" dirty="0">
                <a:hlinkClick r:id="rId6"/>
              </a:rPr>
              <a:t>Licencia Pixabay</a:t>
            </a:r>
            <a:endParaRPr lang="en-US" sz="12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A08909BC-0AF3-2361-F245-07B5222201A3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9.1.3 Aplicaciones sanitarias para mayores 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47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520" y="771109"/>
            <a:ext cx="11552720" cy="60509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¿Cómo pueden contribuir </a:t>
            </a:r>
            <a:r>
              <a:rPr lang="de-DE" dirty="0"/>
              <a:t>las aplicaciones </a:t>
            </a:r>
            <a:r>
              <a:rPr lang="de-DE" dirty="0" err="1"/>
              <a:t>sanitarias a un envejecimiento saludable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7998" y="1799999"/>
            <a:ext cx="6990881" cy="426552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La mayoría de las aplicaciones disponibles comparten las mismas funciones básicas para ayudar a aumentar la capacidad funcional en las áreas clave del envejecimiento saludable.</a:t>
            </a:r>
          </a:p>
          <a:p>
            <a:r>
              <a:rPr lang="en-US" dirty="0"/>
              <a:t>Autocontrol/seguimiento</a:t>
            </a:r>
          </a:p>
          <a:p>
            <a:r>
              <a:rPr lang="en-US" dirty="0"/>
              <a:t>Fijación de objetivos</a:t>
            </a:r>
          </a:p>
          <a:p>
            <a:r>
              <a:rPr lang="en-US" dirty="0"/>
              <a:t>Señales o notificaciones push</a:t>
            </a:r>
          </a:p>
          <a:p>
            <a:r>
              <a:rPr lang="en-US" dirty="0"/>
              <a:t>Apoyo social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18" y="2553186"/>
            <a:ext cx="4857622" cy="3339614"/>
          </a:xfrm>
          <a:prstGeom prst="rect">
            <a:avLst/>
          </a:prstGeom>
        </p:spPr>
      </p:pic>
      <p:sp>
        <p:nvSpPr>
          <p:cNvPr id="6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7E1F0B6B-0C17-D5E2-4DBD-552745A79079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9.1.3 Aplicaciones sanitarias para mayores 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32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600" y="621869"/>
            <a:ext cx="11059692" cy="605096"/>
          </a:xfrm>
        </p:spPr>
        <p:txBody>
          <a:bodyPr/>
          <a:lstStyle/>
          <a:p>
            <a:r>
              <a:rPr lang="de-DE" dirty="0" err="1"/>
              <a:t>Autocontrol y seguimiento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518" y="1312319"/>
            <a:ext cx="7884961" cy="5066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Autocontrol/seguimiento</a:t>
            </a:r>
          </a:p>
          <a:p>
            <a:r>
              <a:rPr lang="en-US" dirty="0"/>
              <a:t>Realice un seguimiento de sus síntomas o parámetros vitales para poder intervenir en una fase temprana y evitar que su estado empeore.</a:t>
            </a:r>
          </a:p>
          <a:p>
            <a:r>
              <a:rPr lang="en-US" dirty="0"/>
              <a:t>Mejore su conciencia de lo que beneficia a sus síntomas y a su bienestar general consultando su diario de síntomas y reflexione sobre lo que ha hecho diferente ese día.</a:t>
            </a:r>
          </a:p>
          <a:p>
            <a:r>
              <a:rPr lang="en-US" dirty="0"/>
              <a:t>Controla tus progresos utilizando, por ejemplo, una aplicación para hacer un seguimiento de tus actividades o entrenamientos.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5" y="2179691"/>
            <a:ext cx="3489590" cy="3489590"/>
          </a:xfrm>
          <a:prstGeom prst="rect">
            <a:avLst/>
          </a:prstGeom>
        </p:spPr>
      </p:pic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449FD548-C4EE-3478-1799-D5EA6059972E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9.1.3 Aplicaciones sanitarias para personas mayores 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25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240" y="614198"/>
            <a:ext cx="11059692" cy="605096"/>
          </a:xfrm>
        </p:spPr>
        <p:txBody>
          <a:bodyPr/>
          <a:lstStyle/>
          <a:p>
            <a:r>
              <a:rPr lang="de-DE" dirty="0" err="1"/>
              <a:t>Fijación de </a:t>
            </a:r>
            <a:r>
              <a:rPr lang="de-DE" dirty="0"/>
              <a:t>objetivos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318" y="1219294"/>
            <a:ext cx="6828321" cy="5436025"/>
          </a:xfrm>
        </p:spPr>
        <p:txBody>
          <a:bodyPr/>
          <a:lstStyle/>
          <a:p>
            <a:r>
              <a:rPr lang="en-US" dirty="0"/>
              <a:t>Establece objetivos en tu aplicación sobre lo que quieres conseguir ese día; por ejemplo, sobre la cantidad de pasos que quieres dar para mejorar y mantener tu forma física.</a:t>
            </a:r>
          </a:p>
          <a:p>
            <a:r>
              <a:rPr lang="en-US" dirty="0"/>
              <a:t>Supera tu puntuación más alta y sé más ambicioso</a:t>
            </a:r>
          </a:p>
          <a:p>
            <a:r>
              <a:rPr lang="en-US" dirty="0"/>
              <a:t>Siga sus progresos durante un largo periodo de tiempo</a:t>
            </a:r>
          </a:p>
          <a:p>
            <a:r>
              <a:rPr lang="en-US" dirty="0"/>
              <a:t>Mantener la motivación para utilizar la aplicación con regularidad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8" t="1343" r="23098" b="-366"/>
          <a:stretch/>
        </p:blipFill>
        <p:spPr>
          <a:xfrm>
            <a:off x="7556975" y="2836433"/>
            <a:ext cx="4401344" cy="3188448"/>
          </a:xfrm>
          <a:prstGeom prst="rect">
            <a:avLst/>
          </a:prstGeom>
        </p:spPr>
      </p:pic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9855608C-17EE-9476-FB1D-9EBC76414CEA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9.1.3 Aplicaciones sanitarias para mayores 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02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0" y="534751"/>
            <a:ext cx="11059692" cy="605096"/>
          </a:xfrm>
        </p:spPr>
        <p:txBody>
          <a:bodyPr/>
          <a:lstStyle/>
          <a:p>
            <a:r>
              <a:rPr lang="de-DE" dirty="0" err="1"/>
              <a:t>Señales o notificaciones </a:t>
            </a:r>
            <a:r>
              <a:rPr lang="de-DE" dirty="0"/>
              <a:t>push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800" y="1139847"/>
            <a:ext cx="6023903" cy="45783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Recuérdate lo que querías conseguir ese día para tenerlo presente e integrarlo en tu rutina diaria</a:t>
            </a:r>
          </a:p>
          <a:p>
            <a:r>
              <a:rPr lang="en-US" dirty="0"/>
              <a:t>Por ejemplo, que se le notifique cuándo debe tomar su próxima medicación.</a:t>
            </a:r>
          </a:p>
          <a:p>
            <a:r>
              <a:rPr lang="en-US" dirty="0"/>
              <a:t>Vea cuándo es el momento de su próxima revisión en la consulta del médico para concertar su </a:t>
            </a:r>
            <a:r>
              <a:rPr lang="en-US" dirty="0" err="1"/>
              <a:t>cita</a:t>
            </a:r>
            <a:endParaRPr lang="en-US" dirty="0"/>
          </a:p>
          <a:p>
            <a:r>
              <a:rPr lang="en-US" dirty="0"/>
              <a:t>Estar informado cuando cambien los parámetros de salud en el seguimiento de una enfermedad crónica, de modo que pueda ponerse en contacto con su profesional sanitario y comprobar si es necesario ajustar la medicación.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06" y="2493170"/>
            <a:ext cx="1994569" cy="201503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9"/>
          <a:stretch/>
        </p:blipFill>
        <p:spPr>
          <a:xfrm>
            <a:off x="6344093" y="1885058"/>
            <a:ext cx="5830186" cy="3409955"/>
          </a:xfrm>
          <a:prstGeom prst="rect">
            <a:avLst/>
          </a:prstGeom>
        </p:spPr>
      </p:pic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hlinkClick r:id="rId5"/>
              </a:rPr>
              <a:t>Fuente|Fuente| </a:t>
            </a:r>
            <a:r>
              <a:rPr lang="en-US" sz="1200" dirty="0">
                <a:hlinkClick r:id="rId6"/>
              </a:rPr>
              <a:t>Licencia Pixabay</a:t>
            </a:r>
            <a:endParaRPr lang="en-US" sz="1200" dirty="0"/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13E1A885-5D0D-1A29-A4ED-1B5C4D9758F3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9.1.3 Aplicaciones sanitarias para personas mayores 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51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Apoyo social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7999" y="1800000"/>
            <a:ext cx="5538001" cy="4537006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Manténgase </a:t>
            </a:r>
            <a:r>
              <a:rPr lang="de-DE" dirty="0"/>
              <a:t>en </a:t>
            </a:r>
            <a:r>
              <a:rPr lang="de-DE" dirty="0" err="1"/>
              <a:t>contacto con amigos y </a:t>
            </a:r>
            <a:r>
              <a:rPr lang="de-DE" dirty="0"/>
              <a:t>familiares </a:t>
            </a:r>
          </a:p>
          <a:p>
            <a:r>
              <a:rPr lang="de-DE" dirty="0"/>
              <a:t>Comparte </a:t>
            </a:r>
            <a:r>
              <a:rPr lang="de-DE" dirty="0" err="1"/>
              <a:t>tus progresos con los demás, por ejemplo, cuando utilices </a:t>
            </a:r>
            <a:r>
              <a:rPr lang="de-DE" dirty="0"/>
              <a:t>un </a:t>
            </a:r>
            <a:r>
              <a:rPr lang="de-DE" dirty="0" err="1"/>
              <a:t>monitor de actividad o </a:t>
            </a:r>
            <a:r>
              <a:rPr lang="de-DE" dirty="0"/>
              <a:t>una </a:t>
            </a:r>
            <a:r>
              <a:rPr lang="de-DE" dirty="0" err="1"/>
              <a:t>aplicación para hacer ejercicio</a:t>
            </a:r>
            <a:r>
              <a:rPr lang="de-DE" dirty="0"/>
              <a:t>, </a:t>
            </a:r>
            <a:r>
              <a:rPr lang="de-DE" dirty="0" err="1"/>
              <a:t>correr u otros deportes.</a:t>
            </a:r>
            <a:endParaRPr lang="de-DE" dirty="0"/>
          </a:p>
          <a:p>
            <a:r>
              <a:rPr lang="de-DE" dirty="0"/>
              <a:t>Comparta </a:t>
            </a:r>
            <a:r>
              <a:rPr lang="de-DE" dirty="0" err="1"/>
              <a:t>datos y noticias importantes con sus amigos y familiares </a:t>
            </a:r>
            <a:r>
              <a:rPr lang="de-DE" dirty="0"/>
              <a:t>(por ejemplo, </a:t>
            </a:r>
            <a:r>
              <a:rPr lang="de-DE" dirty="0" err="1"/>
              <a:t>para la toma de medicamentos o las citas </a:t>
            </a:r>
            <a:r>
              <a:rPr lang="de-DE" dirty="0"/>
              <a:t>sanitarias)</a:t>
            </a:r>
          </a:p>
          <a:p>
            <a:r>
              <a:rPr lang="de-DE" dirty="0" err="1"/>
              <a:t>Obtener opiniones de los demás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23" y="1169582"/>
            <a:ext cx="6127177" cy="4614530"/>
          </a:xfrm>
          <a:prstGeom prst="rect">
            <a:avLst/>
          </a:prstGeom>
        </p:spPr>
      </p:pic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35A7B181-C676-060E-4922-47D328B8EF14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9.1.3 Aplicaciones sanitarias para mayores 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85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4" y="1478241"/>
            <a:ext cx="6735935" cy="4488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4A4CF5"/>
                </a:solidFill>
              </a:rPr>
              <a:t>Actividad </a:t>
            </a:r>
            <a:r>
              <a:rPr lang="de-DE" dirty="0">
                <a:solidFill>
                  <a:srgbClr val="4A4CF5"/>
                </a:solidFill>
              </a:rPr>
              <a:t>3: </a:t>
            </a:r>
            <a:r>
              <a:rPr lang="de-DE" dirty="0" err="1">
                <a:solidFill>
                  <a:srgbClr val="4A4CF5"/>
                </a:solidFill>
              </a:rPr>
              <a:t>Comparta sus experiencias</a:t>
            </a:r>
            <a:endParaRPr lang="de-DE" dirty="0">
              <a:solidFill>
                <a:srgbClr val="4A4CF5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86799" y="4076641"/>
            <a:ext cx="5852132" cy="486597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Ahora te toca a ti.</a:t>
            </a:r>
          </a:p>
          <a:p>
            <a:r>
              <a:rPr lang="en-US" dirty="0"/>
              <a:t>Si ya ha utilizado aplicaciones de salud en el pasado, ¿qué experiencia ha tenido y cómo le han ayudado, si es que lo han hecho?</a:t>
            </a:r>
          </a:p>
          <a:p>
            <a:pPr marL="0" indent="0">
              <a:buNone/>
            </a:pPr>
            <a:r>
              <a:rPr lang="en-US" b="1" dirty="0"/>
              <a:t>¡Discuta con el grupo!</a:t>
            </a:r>
          </a:p>
          <a:p>
            <a:endParaRPr lang="de-DE" dirty="0"/>
          </a:p>
        </p:txBody>
      </p:sp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245243" y="6537044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6D763D05-59EC-A39D-00EA-FE87C44D5281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9.1.3 Aplicaciones sanitarias para mayores 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4C1D9D4B-4C49-E9A5-EBC1-A0DDE760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500" y="394636"/>
            <a:ext cx="3853486" cy="38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713E87-F52E-4188-62CC-12209FE71E17}"/>
              </a:ext>
            </a:extLst>
          </p:cNvPr>
          <p:cNvSpPr txBox="1"/>
          <p:nvPr/>
        </p:nvSpPr>
        <p:spPr>
          <a:xfrm>
            <a:off x="8773428" y="6081613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 err="1">
                <a:hlinkClick r:id="rId7"/>
              </a:rPr>
              <a:t>Imagen de vectorjuice </a:t>
            </a:r>
            <a:r>
              <a:rPr lang="el-GR" sz="1200" dirty="0">
                <a:hlinkClick r:id="rId7"/>
              </a:rPr>
              <a:t>en </a:t>
            </a:r>
            <a:r>
              <a:rPr lang="el-GR" sz="1200" dirty="0" err="1">
                <a:hlinkClick r:id="rId7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754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87" y="290858"/>
            <a:ext cx="10515600" cy="893179"/>
          </a:xfrm>
        </p:spPr>
        <p:txBody>
          <a:bodyPr>
            <a:normAutofit fontScale="90000"/>
          </a:bodyPr>
          <a:lstStyle/>
          <a:p>
            <a:r>
              <a:rPr lang="en-US" altLang="el-GR" sz="2200" dirty="0">
                <a:solidFill>
                  <a:srgbClr val="C01E24"/>
                </a:solidFill>
              </a:rPr>
              <a:t>9.1.4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sz="4000" dirty="0">
                <a:solidFill>
                  <a:srgbClr val="C01E24"/>
                </a:solidFill>
              </a:rPr>
              <a:t>Escenario real de integración</a:t>
            </a:r>
            <a:endParaRPr lang="el-GR" sz="4000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388" y="1262410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388" y="1923288"/>
            <a:ext cx="8110452" cy="4609591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Ser capaz de identificar problemas en la AVD</a:t>
            </a:r>
          </a:p>
          <a:p>
            <a:pPr lvl="0"/>
            <a:r>
              <a:rPr lang="en-US" sz="2400" dirty="0"/>
              <a:t>Para conocer los beneficios de una App para un envejecimiento saludable</a:t>
            </a:r>
          </a:p>
          <a:p>
            <a:r>
              <a:rPr lang="en-US" sz="2400" dirty="0"/>
              <a:t>Ser capaz de identificar medidas de apoyo para el uso de aplicaciones de salud con el fin de recuperar la capacidad funcional.</a:t>
            </a:r>
          </a:p>
          <a:p>
            <a:pPr lvl="0"/>
            <a:endParaRPr lang="en-US" sz="2400" dirty="0"/>
          </a:p>
        </p:txBody>
      </p:sp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829DF59F-A9E6-2E4B-9C2C-AA66794A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36" y="2207759"/>
            <a:ext cx="3996264" cy="38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F2D16-743A-29B0-809B-C63725DDF625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8949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85280" y="730975"/>
            <a:ext cx="11059692" cy="605096"/>
          </a:xfrm>
        </p:spPr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plicaciones </a:t>
            </a:r>
            <a:r>
              <a:rPr lang="de-DE" dirty="0"/>
              <a:t>sanitarias en la vida real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85280" y="1526788"/>
            <a:ext cx="6614960" cy="4680972"/>
          </a:xfrm>
        </p:spPr>
        <p:txBody>
          <a:bodyPr>
            <a:normAutofit/>
          </a:bodyPr>
          <a:lstStyle/>
          <a:p>
            <a:r>
              <a:rPr lang="de-DE" dirty="0"/>
              <a:t>La Sra. Schmidt </a:t>
            </a:r>
            <a:r>
              <a:rPr lang="de-DE" dirty="0" err="1"/>
              <a:t>es una viuda de </a:t>
            </a:r>
            <a:r>
              <a:rPr lang="de-DE" dirty="0"/>
              <a:t>79 </a:t>
            </a:r>
            <a:r>
              <a:rPr lang="de-DE" dirty="0" err="1"/>
              <a:t>años que hace poco decidió trasladarse al campo</a:t>
            </a:r>
            <a:r>
              <a:rPr lang="de-DE" dirty="0"/>
              <a:t>, </a:t>
            </a:r>
            <a:r>
              <a:rPr lang="de-DE" dirty="0" err="1"/>
              <a:t>donde vive </a:t>
            </a:r>
            <a:r>
              <a:rPr lang="de-DE" dirty="0"/>
              <a:t>su </a:t>
            </a:r>
            <a:r>
              <a:rPr lang="de-DE" dirty="0" err="1"/>
              <a:t>hijo mayor</a:t>
            </a:r>
            <a:r>
              <a:rPr lang="de-DE" dirty="0"/>
              <a:t>, Thomas, </a:t>
            </a:r>
            <a:r>
              <a:rPr lang="de-DE" dirty="0" err="1"/>
              <a:t>con su esposa </a:t>
            </a:r>
            <a:r>
              <a:rPr lang="de-DE" dirty="0"/>
              <a:t>María </a:t>
            </a:r>
            <a:r>
              <a:rPr lang="de-DE" dirty="0" err="1"/>
              <a:t>y su hijo </a:t>
            </a:r>
            <a:r>
              <a:rPr lang="de-DE" dirty="0"/>
              <a:t>Christian</a:t>
            </a:r>
            <a:r>
              <a:rPr lang="de-DE" dirty="0" err="1"/>
              <a:t>, de </a:t>
            </a:r>
            <a:r>
              <a:rPr lang="de-DE" dirty="0"/>
              <a:t>4 </a:t>
            </a:r>
            <a:r>
              <a:rPr lang="de-DE" dirty="0" err="1"/>
              <a:t>años.</a:t>
            </a:r>
          </a:p>
          <a:p>
            <a:r>
              <a:rPr lang="de-DE" dirty="0" err="1"/>
              <a:t>Se mudó para estar cerca de </a:t>
            </a:r>
            <a:r>
              <a:rPr lang="de-DE" dirty="0"/>
              <a:t>su </a:t>
            </a:r>
            <a:r>
              <a:rPr lang="de-DE" dirty="0" err="1"/>
              <a:t>familia</a:t>
            </a:r>
            <a:endParaRPr lang="de-DE" dirty="0"/>
          </a:p>
          <a:p>
            <a:r>
              <a:rPr lang="de-DE" dirty="0"/>
              <a:t>La Sra. Schmidt </a:t>
            </a:r>
            <a:r>
              <a:rPr lang="de-DE" dirty="0" err="1"/>
              <a:t>disfrutaba explorando la zona desconocida y dando </a:t>
            </a:r>
            <a:r>
              <a:rPr lang="de-DE" dirty="0"/>
              <a:t>largos </a:t>
            </a:r>
            <a:r>
              <a:rPr lang="de-DE" dirty="0" err="1"/>
              <a:t>paseos </a:t>
            </a:r>
            <a:r>
              <a:rPr lang="de-DE" dirty="0"/>
              <a:t>por </a:t>
            </a:r>
            <a:r>
              <a:rPr lang="de-DE" dirty="0" err="1"/>
              <a:t>la hermosa campiña del sur de Alemania</a:t>
            </a:r>
            <a:r>
              <a:rPr lang="de-DE" dirty="0"/>
              <a:t>, </a:t>
            </a:r>
            <a:r>
              <a:rPr lang="de-DE" dirty="0" err="1"/>
              <a:t>sobre todo durante el día</a:t>
            </a:r>
            <a:r>
              <a:rPr lang="de-DE" dirty="0"/>
              <a:t>, </a:t>
            </a:r>
            <a:r>
              <a:rPr lang="de-DE" dirty="0" err="1"/>
              <a:t>cuando </a:t>
            </a:r>
            <a:r>
              <a:rPr lang="de-DE" dirty="0"/>
              <a:t>su </a:t>
            </a:r>
            <a:r>
              <a:rPr lang="de-DE" dirty="0" err="1"/>
              <a:t>hijo y su esposa estaban </a:t>
            </a:r>
            <a:r>
              <a:rPr lang="de-DE" dirty="0"/>
              <a:t>fuera </a:t>
            </a:r>
            <a:r>
              <a:rPr lang="de-DE" dirty="0" err="1"/>
              <a:t>de casa</a:t>
            </a:r>
            <a:r>
              <a:rPr lang="de-DE" dirty="0"/>
              <a:t>.</a:t>
            </a:r>
          </a:p>
          <a:p>
            <a:r>
              <a:rPr lang="de-DE" dirty="0"/>
              <a:t>Todo </a:t>
            </a:r>
            <a:r>
              <a:rPr lang="de-DE" dirty="0" err="1"/>
              <a:t>iba bien</a:t>
            </a:r>
            <a:r>
              <a:rPr lang="de-DE" dirty="0"/>
              <a:t>, </a:t>
            </a:r>
            <a:r>
              <a:rPr lang="de-DE" dirty="0" err="1"/>
              <a:t>hasta que</a:t>
            </a:r>
            <a:r>
              <a:rPr lang="de-DE" dirty="0"/>
              <a:t>...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6" y="2923269"/>
            <a:ext cx="4593251" cy="3060971"/>
          </a:xfrm>
          <a:prstGeom prst="rect">
            <a:avLst/>
          </a:prstGeom>
        </p:spPr>
      </p:pic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0876E1D8-4DC4-5C2E-201D-B70E47293F27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9.1.4 Escenario de integración en la vida real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69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480" y="685751"/>
            <a:ext cx="11059692" cy="605096"/>
          </a:xfrm>
        </p:spPr>
        <p:txBody>
          <a:bodyPr/>
          <a:lstStyle/>
          <a:p>
            <a:r>
              <a:rPr lang="de-DE" dirty="0"/>
              <a:t>L</a:t>
            </a:r>
            <a:r>
              <a:rPr lang="de-DE" dirty="0" smtClean="0"/>
              <a:t>a </a:t>
            </a:r>
            <a:r>
              <a:rPr lang="de-DE" dirty="0"/>
              <a:t>Sra. Schmidt </a:t>
            </a:r>
            <a:r>
              <a:rPr lang="de-DE" dirty="0" err="1"/>
              <a:t>y </a:t>
            </a:r>
            <a:r>
              <a:rPr lang="de-DE" dirty="0"/>
              <a:t>las aplicaciones de </a:t>
            </a:r>
            <a:r>
              <a:rPr lang="de-DE" dirty="0" err="1"/>
              <a:t>salud </a:t>
            </a:r>
            <a:r>
              <a:rPr lang="de-DE" dirty="0"/>
              <a:t>en un escenario real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95438" y="1503545"/>
            <a:ext cx="7011202" cy="4460375"/>
          </a:xfrm>
        </p:spPr>
        <p:txBody>
          <a:bodyPr>
            <a:normAutofit/>
          </a:bodyPr>
          <a:lstStyle/>
          <a:p>
            <a:r>
              <a:rPr lang="de-DE" dirty="0"/>
              <a:t>...</a:t>
            </a:r>
            <a:r>
              <a:rPr lang="de-DE" dirty="0" err="1"/>
              <a:t>un día la Sra. Schmidt se adentró en </a:t>
            </a:r>
            <a:r>
              <a:rPr lang="de-DE" dirty="0"/>
              <a:t>un </a:t>
            </a:r>
            <a:r>
              <a:rPr lang="de-DE" dirty="0" err="1"/>
              <a:t>bosque cercano</a:t>
            </a:r>
            <a:r>
              <a:rPr lang="de-DE" dirty="0"/>
              <a:t>, del </a:t>
            </a:r>
            <a:r>
              <a:rPr lang="de-DE" dirty="0" err="1"/>
              <a:t>que disfrutó mucho cuando toda la familia salió </a:t>
            </a:r>
            <a:r>
              <a:rPr lang="de-DE" dirty="0"/>
              <a:t>a </a:t>
            </a:r>
            <a:r>
              <a:rPr lang="de-DE" dirty="0" err="1"/>
              <a:t>pasear el fin de semana pasado</a:t>
            </a:r>
            <a:r>
              <a:rPr lang="de-DE" dirty="0"/>
              <a:t>.</a:t>
            </a:r>
          </a:p>
          <a:p>
            <a:r>
              <a:rPr lang="de-DE" dirty="0" err="1"/>
              <a:t>Mientras paseaba se sumió totalmente </a:t>
            </a:r>
            <a:r>
              <a:rPr lang="de-DE" dirty="0"/>
              <a:t>en sus </a:t>
            </a:r>
            <a:r>
              <a:rPr lang="de-DE" dirty="0" err="1"/>
              <a:t>pensamientos</a:t>
            </a:r>
            <a:r>
              <a:rPr lang="de-DE" dirty="0"/>
              <a:t>.</a:t>
            </a:r>
          </a:p>
          <a:p>
            <a:r>
              <a:rPr lang="de-DE" dirty="0" err="1"/>
              <a:t>De repente se sintió golpeada por </a:t>
            </a:r>
            <a:r>
              <a:rPr lang="de-DE" dirty="0"/>
              <a:t>un </a:t>
            </a:r>
            <a:r>
              <a:rPr lang="de-DE" dirty="0" err="1"/>
              <a:t>extraño sentimiento de confusión</a:t>
            </a:r>
            <a:r>
              <a:rPr lang="de-DE" dirty="0"/>
              <a:t>. </a:t>
            </a:r>
          </a:p>
          <a:p>
            <a:r>
              <a:rPr lang="de-DE" dirty="0" err="1"/>
              <a:t>Siguió caminando</a:t>
            </a:r>
            <a:r>
              <a:rPr lang="de-DE" dirty="0"/>
              <a:t>, pero </a:t>
            </a:r>
            <a:r>
              <a:rPr lang="de-DE" dirty="0" err="1"/>
              <a:t>la sensación aumentó hasta que se sintió indispuesta y entonces.</a:t>
            </a:r>
            <a:r>
              <a:rPr lang="de-DE" dirty="0"/>
              <a:t>..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09" y="3021686"/>
            <a:ext cx="4552290" cy="3033674"/>
          </a:xfrm>
          <a:prstGeom prst="rect">
            <a:avLst/>
          </a:prstGeom>
        </p:spPr>
      </p:pic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3CFB9FF0-F5B1-D8D6-FE8F-10C15BF92FC0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9.1.4 Escenario de integración en la vida real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32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22720" y="555485"/>
            <a:ext cx="11059692" cy="605096"/>
          </a:xfrm>
        </p:spPr>
        <p:txBody>
          <a:bodyPr/>
          <a:lstStyle/>
          <a:p>
            <a:r>
              <a:rPr lang="de-DE" dirty="0"/>
              <a:t>L</a:t>
            </a:r>
            <a:r>
              <a:rPr lang="de-DE" dirty="0" smtClean="0"/>
              <a:t>a </a:t>
            </a:r>
            <a:r>
              <a:rPr lang="de-DE" dirty="0"/>
              <a:t>Sra. Schmidt </a:t>
            </a:r>
            <a:r>
              <a:rPr lang="de-DE" dirty="0" err="1"/>
              <a:t>y </a:t>
            </a:r>
            <a:r>
              <a:rPr lang="de-DE" dirty="0"/>
              <a:t>las aplicaciones de </a:t>
            </a:r>
            <a:r>
              <a:rPr lang="de-DE" dirty="0" err="1"/>
              <a:t>salud </a:t>
            </a:r>
            <a:r>
              <a:rPr lang="de-DE" dirty="0"/>
              <a:t>en un escenario real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05598" y="1321430"/>
            <a:ext cx="7346482" cy="458153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... </a:t>
            </a:r>
            <a:r>
              <a:rPr lang="de-DE" dirty="0" err="1"/>
              <a:t>decidió dejar de caminar</a:t>
            </a:r>
            <a:r>
              <a:rPr lang="de-DE" dirty="0"/>
              <a:t>. </a:t>
            </a:r>
          </a:p>
          <a:p>
            <a:r>
              <a:rPr lang="de-DE" dirty="0"/>
              <a:t>La Sra. Schmidt recobró </a:t>
            </a:r>
            <a:r>
              <a:rPr lang="de-DE" dirty="0" err="1"/>
              <a:t>lentamente </a:t>
            </a:r>
            <a:r>
              <a:rPr lang="de-DE" dirty="0"/>
              <a:t>el </a:t>
            </a:r>
            <a:r>
              <a:rPr lang="de-DE" dirty="0" err="1"/>
              <a:t>sentido y se dio cuenta de que no tenía ni idea de dónde </a:t>
            </a:r>
            <a:r>
              <a:rPr lang="de-DE" dirty="0"/>
              <a:t>estaba, ni de </a:t>
            </a:r>
            <a:r>
              <a:rPr lang="de-DE" dirty="0" err="1"/>
              <a:t>cómo había llegado allí, ni siquiera de lo que </a:t>
            </a:r>
            <a:r>
              <a:rPr lang="de-DE" dirty="0"/>
              <a:t>estaba </a:t>
            </a:r>
            <a:r>
              <a:rPr lang="de-DE" dirty="0" err="1"/>
              <a:t>haciendo</a:t>
            </a:r>
            <a:r>
              <a:rPr lang="de-DE" dirty="0"/>
              <a:t>. </a:t>
            </a:r>
          </a:p>
          <a:p>
            <a:r>
              <a:rPr lang="de-DE" dirty="0" err="1"/>
              <a:t>Intentó recordar</a:t>
            </a:r>
            <a:r>
              <a:rPr lang="de-DE" dirty="0"/>
              <a:t>, pero </a:t>
            </a:r>
            <a:r>
              <a:rPr lang="de-DE" dirty="0" err="1"/>
              <a:t>le costaba concentrarse</a:t>
            </a:r>
            <a:r>
              <a:rPr lang="de-DE" dirty="0"/>
              <a:t>.</a:t>
            </a:r>
          </a:p>
          <a:p>
            <a:r>
              <a:rPr lang="de-DE" dirty="0"/>
              <a:t>Tras </a:t>
            </a:r>
            <a:r>
              <a:rPr lang="de-DE" dirty="0" err="1"/>
              <a:t>sentirse completamente </a:t>
            </a:r>
            <a:r>
              <a:rPr lang="de-DE" dirty="0"/>
              <a:t>perdida</a:t>
            </a:r>
            <a:r>
              <a:rPr lang="de-DE" dirty="0" err="1"/>
              <a:t>, decidió seguir caminando</a:t>
            </a:r>
            <a:r>
              <a:rPr lang="de-DE" dirty="0"/>
              <a:t>, </a:t>
            </a:r>
            <a:r>
              <a:rPr lang="de-DE" dirty="0" err="1"/>
              <a:t>hasta que vio </a:t>
            </a:r>
            <a:r>
              <a:rPr lang="de-DE" dirty="0"/>
              <a:t>a una </a:t>
            </a:r>
            <a:r>
              <a:rPr lang="de-DE" dirty="0" err="1"/>
              <a:t>mujer </a:t>
            </a:r>
            <a:r>
              <a:rPr lang="de-DE" dirty="0"/>
              <a:t>frente </a:t>
            </a:r>
            <a:r>
              <a:rPr lang="de-DE" dirty="0" err="1"/>
              <a:t>a </a:t>
            </a:r>
            <a:r>
              <a:rPr lang="de-DE" dirty="0"/>
              <a:t>ella.</a:t>
            </a:r>
          </a:p>
          <a:p>
            <a:r>
              <a:rPr lang="de-DE" dirty="0"/>
              <a:t>La Sra. Schmidt </a:t>
            </a:r>
            <a:r>
              <a:rPr lang="de-DE" dirty="0" err="1"/>
              <a:t>decidió </a:t>
            </a:r>
            <a:r>
              <a:rPr lang="de-DE" dirty="0"/>
              <a:t>gritar </a:t>
            </a:r>
            <a:r>
              <a:rPr lang="de-DE" dirty="0" err="1"/>
              <a:t>"¡Hola</a:t>
            </a:r>
            <a:r>
              <a:rPr lang="de-DE" dirty="0"/>
              <a:t>, </a:t>
            </a:r>
            <a:r>
              <a:rPr lang="de-DE" dirty="0" err="1"/>
              <a:t>por favor, deténgase</a:t>
            </a:r>
            <a:r>
              <a:rPr lang="de-DE" dirty="0"/>
              <a:t>! </a:t>
            </a:r>
            <a:r>
              <a:rPr lang="de-DE" dirty="0" err="1"/>
              <a:t>Necesito ayuda</a:t>
            </a:r>
            <a:r>
              <a:rPr lang="de-DE" dirty="0"/>
              <a:t>".</a:t>
            </a:r>
          </a:p>
          <a:p>
            <a:r>
              <a:rPr lang="de-DE" dirty="0"/>
              <a:t>La </a:t>
            </a:r>
            <a:r>
              <a:rPr lang="de-DE" dirty="0" err="1"/>
              <a:t>mujer se dio la vuelta y.</a:t>
            </a:r>
            <a:r>
              <a:rPr lang="de-DE" dirty="0"/>
              <a:t>..</a:t>
            </a:r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-1" r="32705" b="25304"/>
          <a:stretch/>
        </p:blipFill>
        <p:spPr>
          <a:xfrm>
            <a:off x="8026399" y="3088608"/>
            <a:ext cx="3962145" cy="3051859"/>
          </a:xfrm>
          <a:prstGeom prst="rect">
            <a:avLst/>
          </a:prstGeom>
        </p:spPr>
      </p:pic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21001B83-120C-3EEF-E155-67BF9E7463C7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9.1.4 Escenario de integración en la vida real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4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31280" y="498890"/>
            <a:ext cx="11059692" cy="605096"/>
          </a:xfrm>
        </p:spPr>
        <p:txBody>
          <a:bodyPr/>
          <a:lstStyle/>
          <a:p>
            <a:r>
              <a:rPr lang="de-DE" dirty="0" smtClean="0"/>
              <a:t>La Sra</a:t>
            </a:r>
            <a:r>
              <a:rPr lang="de-DE" dirty="0"/>
              <a:t>. Schmidt </a:t>
            </a:r>
            <a:r>
              <a:rPr lang="de-DE" dirty="0" err="1"/>
              <a:t>y </a:t>
            </a:r>
            <a:r>
              <a:rPr lang="de-DE" dirty="0"/>
              <a:t>las aplicaciones de </a:t>
            </a:r>
            <a:r>
              <a:rPr lang="de-DE" dirty="0" err="1"/>
              <a:t>salud </a:t>
            </a:r>
            <a:r>
              <a:rPr lang="de-DE" dirty="0"/>
              <a:t>en un escenario real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14158" y="1322479"/>
            <a:ext cx="7610642" cy="4743041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... </a:t>
            </a:r>
            <a:r>
              <a:rPr lang="de-DE" dirty="0" err="1"/>
              <a:t>reconoció inmediatamente a </a:t>
            </a:r>
            <a:r>
              <a:rPr lang="de-DE" dirty="0"/>
              <a:t>la Sra. Schmidt </a:t>
            </a:r>
            <a:r>
              <a:rPr lang="de-DE" dirty="0" err="1"/>
              <a:t>y le dijo</a:t>
            </a:r>
            <a:r>
              <a:rPr lang="de-DE" dirty="0"/>
              <a:t>: "</a:t>
            </a:r>
            <a:r>
              <a:rPr lang="de-DE" dirty="0" err="1"/>
              <a:t>Hola, </a:t>
            </a:r>
            <a:r>
              <a:rPr lang="de-DE" dirty="0"/>
              <a:t>Sra. Schmidt. </a:t>
            </a:r>
            <a:r>
              <a:rPr lang="de-DE" dirty="0" err="1"/>
              <a:t>¿Cómo se encuentra</a:t>
            </a:r>
            <a:r>
              <a:rPr lang="de-DE" dirty="0"/>
              <a:t>? </a:t>
            </a:r>
            <a:r>
              <a:rPr lang="de-DE" dirty="0" err="1"/>
              <a:t>¿Qué le pasa</a:t>
            </a:r>
            <a:r>
              <a:rPr lang="de-DE" dirty="0"/>
              <a:t>?"</a:t>
            </a:r>
          </a:p>
          <a:p>
            <a:r>
              <a:rPr lang="de-DE" dirty="0"/>
              <a:t>La Sra. Schmidt estaba </a:t>
            </a:r>
            <a:r>
              <a:rPr lang="de-DE" dirty="0" err="1"/>
              <a:t>confusa y </a:t>
            </a:r>
            <a:r>
              <a:rPr lang="de-DE" dirty="0"/>
              <a:t>no la </a:t>
            </a:r>
            <a:r>
              <a:rPr lang="de-DE" dirty="0" err="1"/>
              <a:t>reconoció</a:t>
            </a:r>
            <a:r>
              <a:rPr lang="de-DE" dirty="0"/>
              <a:t>. </a:t>
            </a:r>
            <a:r>
              <a:rPr lang="de-DE" dirty="0" err="1"/>
              <a:t>Ella respondió</a:t>
            </a:r>
            <a:r>
              <a:rPr lang="de-DE" dirty="0"/>
              <a:t>: "¿Cómo </a:t>
            </a:r>
            <a:r>
              <a:rPr lang="de-DE" dirty="0" err="1"/>
              <a:t>sabe mi nombre</a:t>
            </a:r>
            <a:r>
              <a:rPr lang="de-DE" dirty="0"/>
              <a:t>? </a:t>
            </a:r>
            <a:r>
              <a:rPr lang="de-DE" dirty="0" err="1"/>
              <a:t>¿Puede ayudarme a </a:t>
            </a:r>
            <a:r>
              <a:rPr lang="de-DE" dirty="0"/>
              <a:t>volver </a:t>
            </a:r>
            <a:r>
              <a:rPr lang="de-DE" dirty="0" err="1"/>
              <a:t>a Blackstreet</a:t>
            </a:r>
            <a:r>
              <a:rPr lang="de-DE" dirty="0"/>
              <a:t>? </a:t>
            </a:r>
            <a:r>
              <a:rPr lang="de-DE" dirty="0" err="1"/>
              <a:t>Allí es donde </a:t>
            </a:r>
            <a:r>
              <a:rPr lang="de-DE" dirty="0"/>
              <a:t>vivo".</a:t>
            </a:r>
          </a:p>
          <a:p>
            <a:r>
              <a:rPr lang="de-DE" dirty="0"/>
              <a:t>Se trataba de Heidi, una </a:t>
            </a:r>
            <a:r>
              <a:rPr lang="de-DE" dirty="0" err="1"/>
              <a:t>amiga de </a:t>
            </a:r>
            <a:r>
              <a:rPr lang="de-DE" dirty="0"/>
              <a:t>Thomas, </a:t>
            </a:r>
            <a:r>
              <a:rPr lang="de-DE" dirty="0" err="1"/>
              <a:t>que conoció a la Sra. </a:t>
            </a:r>
            <a:r>
              <a:rPr lang="de-DE" dirty="0"/>
              <a:t>Schmidt </a:t>
            </a:r>
            <a:r>
              <a:rPr lang="de-DE" dirty="0" err="1"/>
              <a:t>y a </a:t>
            </a:r>
            <a:r>
              <a:rPr lang="de-DE" dirty="0"/>
              <a:t>su </a:t>
            </a:r>
            <a:r>
              <a:rPr lang="de-DE" dirty="0" err="1"/>
              <a:t>familia </a:t>
            </a:r>
            <a:r>
              <a:rPr lang="de-DE" dirty="0"/>
              <a:t>en </a:t>
            </a:r>
            <a:r>
              <a:rPr lang="de-DE" dirty="0" err="1"/>
              <a:t>su paseo </a:t>
            </a:r>
            <a:r>
              <a:rPr lang="de-DE" dirty="0"/>
              <a:t>por </a:t>
            </a:r>
            <a:r>
              <a:rPr lang="de-DE" dirty="0" err="1"/>
              <a:t>el </a:t>
            </a:r>
            <a:r>
              <a:rPr lang="de-DE" dirty="0"/>
              <a:t>mismo bosque </a:t>
            </a:r>
            <a:r>
              <a:rPr lang="de-DE" dirty="0" err="1"/>
              <a:t>el pasado fin de semana</a:t>
            </a:r>
            <a:r>
              <a:rPr lang="de-DE" dirty="0"/>
              <a:t>. </a:t>
            </a:r>
            <a:r>
              <a:rPr lang="de-DE" dirty="0" err="1"/>
              <a:t>Incluso hablaron brevemente</a:t>
            </a:r>
            <a:endParaRPr lang="de-DE" dirty="0"/>
          </a:p>
          <a:p>
            <a:r>
              <a:rPr lang="de-DE" dirty="0"/>
              <a:t>Heidi </a:t>
            </a:r>
            <a:r>
              <a:rPr lang="de-DE" dirty="0" err="1"/>
              <a:t>se dio cuenta de </a:t>
            </a:r>
            <a:r>
              <a:rPr lang="de-DE" dirty="0"/>
              <a:t>que </a:t>
            </a:r>
            <a:r>
              <a:rPr lang="de-DE" dirty="0" err="1"/>
              <a:t>algo </a:t>
            </a:r>
            <a:r>
              <a:rPr lang="de-DE" dirty="0"/>
              <a:t>no iba bien </a:t>
            </a:r>
            <a:r>
              <a:rPr lang="de-DE" dirty="0" err="1"/>
              <a:t>porque la Sra. Schmidt </a:t>
            </a:r>
            <a:r>
              <a:rPr lang="de-DE" dirty="0"/>
              <a:t>no la </a:t>
            </a:r>
            <a:r>
              <a:rPr lang="de-DE" dirty="0" err="1"/>
              <a:t>reconocía</a:t>
            </a:r>
            <a:r>
              <a:rPr lang="de-DE" dirty="0"/>
              <a:t>. </a:t>
            </a:r>
            <a:r>
              <a:rPr lang="de-DE" dirty="0" err="1"/>
              <a:t>Se dio cuenta de que la Sra. </a:t>
            </a:r>
            <a:r>
              <a:rPr lang="de-DE" dirty="0"/>
              <a:t>Schmidt </a:t>
            </a:r>
            <a:r>
              <a:rPr lang="de-DE" dirty="0" err="1"/>
              <a:t>parecía asustada y se ofreció a </a:t>
            </a:r>
            <a:r>
              <a:rPr lang="de-DE" dirty="0"/>
              <a:t>ayudarla </a:t>
            </a:r>
            <a:r>
              <a:rPr lang="de-DE" dirty="0" err="1"/>
              <a:t>y acompañarla a casa</a:t>
            </a:r>
            <a:r>
              <a:rPr lang="de-DE" dirty="0"/>
              <a:t>. </a:t>
            </a:r>
          </a:p>
          <a:p>
            <a:r>
              <a:rPr lang="de-DE" dirty="0"/>
              <a:t>En </a:t>
            </a:r>
            <a:r>
              <a:rPr lang="de-DE" dirty="0" err="1"/>
              <a:t>casa decidió contarle a </a:t>
            </a:r>
            <a:r>
              <a:rPr lang="de-DE" dirty="0"/>
              <a:t>Thomas </a:t>
            </a:r>
            <a:r>
              <a:rPr lang="de-DE" dirty="0" err="1"/>
              <a:t>y a su mujer lo que </a:t>
            </a:r>
            <a:r>
              <a:rPr lang="de-DE" dirty="0"/>
              <a:t>había pasado. </a:t>
            </a:r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205974" y="6474013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24" b="35345"/>
          <a:stretch/>
        </p:blipFill>
        <p:spPr>
          <a:xfrm>
            <a:off x="8414092" y="2758364"/>
            <a:ext cx="3777908" cy="3307156"/>
          </a:xfrm>
          <a:prstGeom prst="rect">
            <a:avLst/>
          </a:prstGeom>
        </p:spPr>
      </p:pic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B2EB3942-D178-0538-E5C8-DD0D8E6EBFAA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9.1.4 Escenario de integración en la vida real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14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1600" y="492221"/>
            <a:ext cx="11059692" cy="605096"/>
          </a:xfrm>
        </p:spPr>
        <p:txBody>
          <a:bodyPr/>
          <a:lstStyle/>
          <a:p>
            <a:r>
              <a:rPr lang="de-DE" dirty="0"/>
              <a:t>L</a:t>
            </a:r>
            <a:r>
              <a:rPr lang="de-DE" dirty="0" smtClean="0"/>
              <a:t>a </a:t>
            </a:r>
            <a:r>
              <a:rPr lang="de-DE" dirty="0"/>
              <a:t>Sra. Schmidt </a:t>
            </a:r>
            <a:r>
              <a:rPr lang="de-DE" dirty="0" err="1"/>
              <a:t>y </a:t>
            </a:r>
            <a:r>
              <a:rPr lang="de-DE" dirty="0"/>
              <a:t>las aplicaciones de </a:t>
            </a:r>
            <a:r>
              <a:rPr lang="de-DE" dirty="0" err="1"/>
              <a:t>salud </a:t>
            </a:r>
            <a:r>
              <a:rPr lang="de-DE" dirty="0"/>
              <a:t>en un escenario real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73518" y="1354619"/>
            <a:ext cx="7437922" cy="5229061"/>
          </a:xfrm>
        </p:spPr>
        <p:txBody>
          <a:bodyPr>
            <a:normAutofit/>
          </a:bodyPr>
          <a:lstStyle/>
          <a:p>
            <a:r>
              <a:rPr lang="de-DE" dirty="0"/>
              <a:t>Tras </a:t>
            </a:r>
            <a:r>
              <a:rPr lang="de-DE" dirty="0" err="1"/>
              <a:t>dar las gracias a </a:t>
            </a:r>
            <a:r>
              <a:rPr lang="de-DE" dirty="0"/>
              <a:t>Heidi, Thomas </a:t>
            </a:r>
            <a:r>
              <a:rPr lang="de-DE" dirty="0" err="1"/>
              <a:t>habló con la </a:t>
            </a:r>
            <a:r>
              <a:rPr lang="de-DE" dirty="0"/>
              <a:t>Sra. Schmidt </a:t>
            </a:r>
            <a:r>
              <a:rPr lang="de-DE" dirty="0" err="1"/>
              <a:t>sobre lo ocurrido</a:t>
            </a:r>
            <a:r>
              <a:rPr lang="de-DE" dirty="0"/>
              <a:t>. </a:t>
            </a:r>
            <a:r>
              <a:rPr lang="de-DE" dirty="0" err="1"/>
              <a:t>Ambos acordaron visitar al médico</a:t>
            </a:r>
            <a:r>
              <a:rPr lang="de-DE" dirty="0"/>
              <a:t>. </a:t>
            </a:r>
          </a:p>
          <a:p>
            <a:r>
              <a:rPr lang="de-DE" dirty="0"/>
              <a:t>Tras </a:t>
            </a:r>
            <a:r>
              <a:rPr lang="de-DE" dirty="0" err="1"/>
              <a:t>varios exámenes y </a:t>
            </a:r>
            <a:r>
              <a:rPr lang="de-DE" dirty="0"/>
              <a:t>diferentes </a:t>
            </a:r>
            <a:r>
              <a:rPr lang="de-DE" dirty="0" err="1"/>
              <a:t>médicos, llegó el diagnóstico</a:t>
            </a:r>
            <a:r>
              <a:rPr lang="de-DE" dirty="0"/>
              <a:t>: La Sra. Schmidt </a:t>
            </a:r>
            <a:r>
              <a:rPr lang="de-DE" dirty="0" err="1"/>
              <a:t>experimentó </a:t>
            </a:r>
            <a:r>
              <a:rPr lang="de-DE" dirty="0"/>
              <a:t>su </a:t>
            </a:r>
            <a:r>
              <a:rPr lang="de-DE" dirty="0" err="1"/>
              <a:t>primer episodio de demencia el día </a:t>
            </a:r>
            <a:r>
              <a:rPr lang="de-DE" dirty="0"/>
              <a:t>del </a:t>
            </a:r>
            <a:r>
              <a:rPr lang="de-DE" dirty="0" err="1"/>
              <a:t>bosque</a:t>
            </a:r>
            <a:r>
              <a:rPr lang="de-DE" dirty="0"/>
              <a:t>. Se </a:t>
            </a:r>
            <a:r>
              <a:rPr lang="de-DE" dirty="0" err="1"/>
              <a:t>diagnosticó </a:t>
            </a:r>
            <a:r>
              <a:rPr lang="de-DE" dirty="0"/>
              <a:t>una forma </a:t>
            </a:r>
            <a:r>
              <a:rPr lang="de-DE" dirty="0" err="1"/>
              <a:t>temprana de demencia</a:t>
            </a:r>
            <a:r>
              <a:rPr lang="de-DE" dirty="0"/>
              <a:t>. </a:t>
            </a:r>
          </a:p>
          <a:p>
            <a:r>
              <a:rPr lang="de-DE" dirty="0"/>
              <a:t>El </a:t>
            </a:r>
            <a:r>
              <a:rPr lang="de-DE" dirty="0" err="1"/>
              <a:t>médico le recomendó una medicación </a:t>
            </a:r>
            <a:r>
              <a:rPr lang="de-DE" dirty="0"/>
              <a:t>ligera, </a:t>
            </a:r>
            <a:r>
              <a:rPr lang="de-DE" dirty="0" err="1"/>
              <a:t>ya que </a:t>
            </a:r>
            <a:r>
              <a:rPr lang="de-DE" dirty="0"/>
              <a:t>no se trataba </a:t>
            </a:r>
            <a:r>
              <a:rPr lang="de-DE" dirty="0" err="1"/>
              <a:t>de una demencia grave</a:t>
            </a:r>
            <a:r>
              <a:rPr lang="de-DE" dirty="0"/>
              <a:t>. </a:t>
            </a:r>
          </a:p>
          <a:p>
            <a:r>
              <a:rPr lang="de-DE" dirty="0"/>
              <a:t>La Sra. Schmidt </a:t>
            </a:r>
            <a:r>
              <a:rPr lang="de-DE" dirty="0" err="1"/>
              <a:t>expresó el temor de </a:t>
            </a:r>
            <a:r>
              <a:rPr lang="de-DE" dirty="0"/>
              <a:t>no </a:t>
            </a:r>
            <a:r>
              <a:rPr lang="de-DE" dirty="0" err="1"/>
              <a:t>poder volver a pasear sola y dijo que ahora se siente mucho mejor</a:t>
            </a:r>
            <a:r>
              <a:rPr lang="de-DE" dirty="0"/>
              <a:t>. </a:t>
            </a:r>
          </a:p>
          <a:p>
            <a:r>
              <a:rPr lang="de-DE" dirty="0"/>
              <a:t>El </a:t>
            </a:r>
            <a:r>
              <a:rPr lang="de-DE" dirty="0" err="1"/>
              <a:t>médico le recomendó</a:t>
            </a:r>
            <a:r>
              <a:rPr lang="de-DE" dirty="0"/>
              <a:t>...</a:t>
            </a:r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205974" y="6474013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8" t="1" b="-3779"/>
          <a:stretch/>
        </p:blipFill>
        <p:spPr>
          <a:xfrm>
            <a:off x="8427964" y="3110640"/>
            <a:ext cx="3621796" cy="3219040"/>
          </a:xfrm>
          <a:prstGeom prst="rect">
            <a:avLst/>
          </a:prstGeom>
        </p:spPr>
      </p:pic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4040486B-4B09-9132-31A8-AC1A0D11A872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9.1.4 Escenario de integración en la vida real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4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31280" y="562000"/>
            <a:ext cx="11059692" cy="605096"/>
          </a:xfrm>
        </p:spPr>
        <p:txBody>
          <a:bodyPr/>
          <a:lstStyle/>
          <a:p>
            <a:r>
              <a:rPr lang="de-DE" dirty="0" smtClean="0"/>
              <a:t>La Sra</a:t>
            </a:r>
            <a:r>
              <a:rPr lang="de-DE" dirty="0"/>
              <a:t>. Schmidt </a:t>
            </a:r>
            <a:r>
              <a:rPr lang="de-DE" dirty="0" err="1"/>
              <a:t>y </a:t>
            </a:r>
            <a:r>
              <a:rPr lang="de-DE" dirty="0"/>
              <a:t>las aplicaciones de </a:t>
            </a:r>
            <a:r>
              <a:rPr lang="de-DE" dirty="0" err="1"/>
              <a:t>salud </a:t>
            </a:r>
            <a:r>
              <a:rPr lang="de-DE" dirty="0"/>
              <a:t>en un escenario real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31280" y="1334460"/>
            <a:ext cx="8332000" cy="504602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... </a:t>
            </a:r>
            <a:r>
              <a:rPr lang="de-DE" dirty="0" err="1"/>
              <a:t>una aplicación para smartphone con varias herramientas que pueden ser útiles para la </a:t>
            </a:r>
            <a:r>
              <a:rPr lang="de-DE" dirty="0"/>
              <a:t>Sra. </a:t>
            </a:r>
            <a:r>
              <a:rPr lang="de-DE" dirty="0" err="1"/>
              <a:t>Schmidt cuando sienta que aumenta el riesgo de sufrir otro episodio</a:t>
            </a:r>
            <a:r>
              <a:rPr lang="de-DE" dirty="0"/>
              <a:t>.</a:t>
            </a:r>
          </a:p>
          <a:p>
            <a:r>
              <a:rPr lang="de-DE" dirty="0"/>
              <a:t>La </a:t>
            </a:r>
            <a:r>
              <a:rPr lang="de-DE" dirty="0" err="1"/>
              <a:t>aplicación permite a la </a:t>
            </a:r>
            <a:r>
              <a:rPr lang="de-DE" dirty="0"/>
              <a:t>Sra. Schmidt enviar un </a:t>
            </a:r>
            <a:r>
              <a:rPr lang="de-DE" dirty="0" err="1"/>
              <a:t>mensaje a </a:t>
            </a:r>
            <a:r>
              <a:rPr lang="de-DE" dirty="0"/>
              <a:t>Thomas </a:t>
            </a:r>
            <a:r>
              <a:rPr lang="de-DE" dirty="0" err="1"/>
              <a:t>e informarle de </a:t>
            </a:r>
            <a:r>
              <a:rPr lang="de-DE" dirty="0"/>
              <a:t>una </a:t>
            </a:r>
            <a:r>
              <a:rPr lang="de-DE" dirty="0" err="1"/>
              <a:t>emergencia</a:t>
            </a:r>
            <a:r>
              <a:rPr lang="de-DE" dirty="0"/>
              <a:t>, </a:t>
            </a:r>
            <a:r>
              <a:rPr lang="de-DE" dirty="0" err="1"/>
              <a:t>cuando pulsa </a:t>
            </a:r>
            <a:r>
              <a:rPr lang="de-DE" dirty="0"/>
              <a:t>un </a:t>
            </a:r>
            <a:r>
              <a:rPr lang="de-DE" dirty="0" err="1"/>
              <a:t>botón de pánico</a:t>
            </a:r>
            <a:r>
              <a:rPr lang="de-DE" dirty="0"/>
              <a:t>. Thomas </a:t>
            </a:r>
            <a:r>
              <a:rPr lang="de-DE" dirty="0" err="1"/>
              <a:t>puede entonces llamar a su madre</a:t>
            </a:r>
            <a:r>
              <a:rPr lang="de-DE" dirty="0"/>
              <a:t>.</a:t>
            </a:r>
          </a:p>
          <a:p>
            <a:r>
              <a:rPr lang="de-DE" dirty="0"/>
              <a:t>La </a:t>
            </a:r>
            <a:r>
              <a:rPr lang="de-DE" dirty="0" err="1"/>
              <a:t>aplicación permite a </a:t>
            </a:r>
            <a:r>
              <a:rPr lang="de-DE" dirty="0"/>
              <a:t>Thomas </a:t>
            </a:r>
            <a:r>
              <a:rPr lang="de-DE" dirty="0" err="1"/>
              <a:t>seguir a su madre </a:t>
            </a:r>
            <a:r>
              <a:rPr lang="de-DE" dirty="0"/>
              <a:t>por GPS. </a:t>
            </a:r>
            <a:r>
              <a:rPr lang="de-DE" dirty="0" err="1"/>
              <a:t>Sabe dónde está </a:t>
            </a:r>
            <a:r>
              <a:rPr lang="de-DE" dirty="0"/>
              <a:t>en </a:t>
            </a:r>
            <a:r>
              <a:rPr lang="de-DE" dirty="0" err="1"/>
              <a:t>caso de emergencia</a:t>
            </a:r>
            <a:r>
              <a:rPr lang="de-DE" dirty="0"/>
              <a:t>.</a:t>
            </a:r>
          </a:p>
          <a:p>
            <a:r>
              <a:rPr lang="de-DE" dirty="0"/>
              <a:t>La </a:t>
            </a:r>
            <a:r>
              <a:rPr lang="de-DE" dirty="0" err="1"/>
              <a:t>aplicación </a:t>
            </a:r>
            <a:r>
              <a:rPr lang="de-DE" dirty="0"/>
              <a:t>también </a:t>
            </a:r>
            <a:r>
              <a:rPr lang="de-DE" dirty="0" err="1"/>
              <a:t>reconoce si la </a:t>
            </a:r>
            <a:r>
              <a:rPr lang="de-DE" dirty="0"/>
              <a:t>Sra. Schmidt se cae </a:t>
            </a:r>
            <a:r>
              <a:rPr lang="de-DE" dirty="0" err="1"/>
              <a:t>al suelo, llama automáticamente a los servicios de emergencia y les facilita </a:t>
            </a:r>
            <a:r>
              <a:rPr lang="de-DE" dirty="0"/>
              <a:t>su </a:t>
            </a:r>
            <a:r>
              <a:rPr lang="de-DE" dirty="0" err="1"/>
              <a:t>ubicación</a:t>
            </a:r>
            <a:r>
              <a:rPr lang="de-DE" dirty="0"/>
              <a:t>.</a:t>
            </a:r>
          </a:p>
          <a:p>
            <a:r>
              <a:rPr lang="de-DE" dirty="0"/>
              <a:t>Su </a:t>
            </a:r>
            <a:r>
              <a:rPr lang="de-DE" dirty="0" err="1"/>
              <a:t>hijo </a:t>
            </a:r>
            <a:r>
              <a:rPr lang="de-DE" dirty="0"/>
              <a:t>le </a:t>
            </a:r>
            <a:r>
              <a:rPr lang="de-DE" dirty="0" err="1"/>
              <a:t>ayudó a descargar la aplicación y le enseñó </a:t>
            </a:r>
            <a:r>
              <a:rPr lang="de-DE" dirty="0"/>
              <a:t>a </a:t>
            </a:r>
            <a:r>
              <a:rPr lang="de-DE" dirty="0" err="1"/>
              <a:t>utilizar sus funciones.</a:t>
            </a:r>
            <a:endParaRPr lang="de-DE" dirty="0"/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205974" y="6474013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1" t="1" r="26427" b="6914"/>
          <a:stretch/>
        </p:blipFill>
        <p:spPr>
          <a:xfrm>
            <a:off x="8768883" y="3860089"/>
            <a:ext cx="3046541" cy="2418792"/>
          </a:xfrm>
          <a:prstGeom prst="rect">
            <a:avLst/>
          </a:prstGeom>
        </p:spPr>
      </p:pic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DC7106BD-34F1-7B30-46C2-8EFC107F0E9E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9.1.4 Escenario de integración en la vida real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68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4160" y="677001"/>
            <a:ext cx="11059692" cy="605096"/>
          </a:xfrm>
        </p:spPr>
        <p:txBody>
          <a:bodyPr/>
          <a:lstStyle/>
          <a:p>
            <a:r>
              <a:rPr lang="de-DE" dirty="0" err="1"/>
              <a:t>Sory-Time</a:t>
            </a:r>
            <a:r>
              <a:rPr lang="de-DE" dirty="0"/>
              <a:t>: la Sra. Schmidt </a:t>
            </a:r>
            <a:r>
              <a:rPr lang="de-DE" dirty="0" err="1"/>
              <a:t>y </a:t>
            </a:r>
            <a:r>
              <a:rPr lang="de-DE" dirty="0"/>
              <a:t>las aplicaciones de </a:t>
            </a:r>
            <a:r>
              <a:rPr lang="de-DE" dirty="0" err="1"/>
              <a:t>salud </a:t>
            </a:r>
            <a:r>
              <a:rPr lang="de-DE" dirty="0"/>
              <a:t>en un escenario real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57998" y="1799999"/>
            <a:ext cx="7467207" cy="4551815"/>
          </a:xfrm>
        </p:spPr>
        <p:txBody>
          <a:bodyPr>
            <a:normAutofit/>
          </a:bodyPr>
          <a:lstStyle/>
          <a:p>
            <a:r>
              <a:rPr lang="de-DE" dirty="0"/>
              <a:t>Después de </a:t>
            </a:r>
            <a:r>
              <a:rPr lang="de-DE" dirty="0" err="1"/>
              <a:t>algún </a:t>
            </a:r>
            <a:r>
              <a:rPr lang="de-DE" dirty="0"/>
              <a:t>tiempo </a:t>
            </a:r>
            <a:r>
              <a:rPr lang="de-DE" dirty="0" err="1"/>
              <a:t>y con estas nuevas medidas de seguridad, la </a:t>
            </a:r>
            <a:r>
              <a:rPr lang="de-DE" dirty="0"/>
              <a:t>Sra. Schmidt </a:t>
            </a:r>
            <a:r>
              <a:rPr lang="de-DE" dirty="0" err="1"/>
              <a:t>volvió a sentirse segura para pasear </a:t>
            </a:r>
            <a:r>
              <a:rPr lang="de-DE" dirty="0"/>
              <a:t>por </a:t>
            </a:r>
            <a:r>
              <a:rPr lang="de-DE" dirty="0" err="1"/>
              <a:t>el bosque</a:t>
            </a:r>
            <a:r>
              <a:rPr lang="de-DE" dirty="0"/>
              <a:t>. </a:t>
            </a:r>
            <a:r>
              <a:rPr lang="de-DE" dirty="0" err="1"/>
              <a:t>Por fin se sentía segura para volver a disfrutar de la naturaleza</a:t>
            </a:r>
            <a:r>
              <a:rPr lang="de-DE" dirty="0"/>
              <a:t>.</a:t>
            </a:r>
          </a:p>
          <a:p>
            <a:r>
              <a:rPr lang="de-DE" dirty="0"/>
              <a:t>Thomas </a:t>
            </a:r>
            <a:r>
              <a:rPr lang="de-DE" dirty="0" err="1"/>
              <a:t>se sintió aliviado al saber </a:t>
            </a:r>
            <a:r>
              <a:rPr lang="de-DE" dirty="0"/>
              <a:t>que </a:t>
            </a:r>
            <a:r>
              <a:rPr lang="de-DE" dirty="0" err="1"/>
              <a:t>siempre puede </a:t>
            </a:r>
            <a:r>
              <a:rPr lang="de-DE" dirty="0"/>
              <a:t>comprobar </a:t>
            </a:r>
            <a:r>
              <a:rPr lang="de-DE" dirty="0" err="1"/>
              <a:t>dónde está su madre y se siente bien porque </a:t>
            </a:r>
            <a:r>
              <a:rPr lang="de-DE" dirty="0"/>
              <a:t>ella </a:t>
            </a:r>
            <a:r>
              <a:rPr lang="de-DE" dirty="0" err="1"/>
              <a:t>tiene la opción de contactar </a:t>
            </a:r>
            <a:r>
              <a:rPr lang="de-DE" dirty="0"/>
              <a:t>también </a:t>
            </a:r>
            <a:r>
              <a:rPr lang="de-DE" dirty="0" err="1"/>
              <a:t>con los servicios de emergencia cuando </a:t>
            </a:r>
            <a:r>
              <a:rPr lang="de-DE" dirty="0"/>
              <a:t>él no </a:t>
            </a:r>
            <a:r>
              <a:rPr lang="de-DE" dirty="0" err="1"/>
              <a:t>está disponible</a:t>
            </a:r>
            <a:r>
              <a:rPr lang="de-DE" dirty="0"/>
              <a:t>. </a:t>
            </a:r>
          </a:p>
          <a:p>
            <a:r>
              <a:rPr lang="de-DE" dirty="0" err="1"/>
              <a:t>Sin embargo</a:t>
            </a:r>
            <a:r>
              <a:rPr lang="de-DE" dirty="0"/>
              <a:t>, </a:t>
            </a:r>
            <a:r>
              <a:rPr lang="de-DE" dirty="0" err="1"/>
              <a:t>el médico </a:t>
            </a:r>
            <a:r>
              <a:rPr lang="de-DE" dirty="0"/>
              <a:t>también </a:t>
            </a:r>
            <a:r>
              <a:rPr lang="de-DE" dirty="0" err="1"/>
              <a:t>le recomendó entrenar </a:t>
            </a:r>
            <a:r>
              <a:rPr lang="de-DE" dirty="0"/>
              <a:t>sus </a:t>
            </a:r>
            <a:r>
              <a:rPr lang="de-DE" dirty="0" err="1"/>
              <a:t>capacidades cognitivas</a:t>
            </a:r>
            <a:r>
              <a:rPr lang="de-DE" dirty="0"/>
              <a:t>. </a:t>
            </a:r>
            <a:r>
              <a:rPr lang="de-DE" dirty="0" err="1"/>
              <a:t>Le dijo</a:t>
            </a:r>
            <a:r>
              <a:rPr lang="de-DE" dirty="0"/>
              <a:t>: "</a:t>
            </a:r>
            <a:r>
              <a:rPr lang="de-DE" dirty="0" err="1"/>
              <a:t>¡Sabes</a:t>
            </a:r>
            <a:r>
              <a:rPr lang="de-DE" dirty="0"/>
              <a:t>, </a:t>
            </a:r>
            <a:r>
              <a:rPr lang="de-DE" dirty="0" err="1"/>
              <a:t>hay </a:t>
            </a:r>
            <a:r>
              <a:rPr lang="de-DE" dirty="0"/>
              <a:t>una </a:t>
            </a:r>
            <a:r>
              <a:rPr lang="de-DE" dirty="0" err="1"/>
              <a:t>aplicación para eso</a:t>
            </a:r>
            <a:r>
              <a:rPr lang="de-DE" dirty="0"/>
              <a:t>!".</a:t>
            </a:r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205974" y="6474013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5" r="7967" b="5736"/>
          <a:stretch/>
        </p:blipFill>
        <p:spPr>
          <a:xfrm>
            <a:off x="8145432" y="1564462"/>
            <a:ext cx="4046568" cy="4787352"/>
          </a:xfrm>
          <a:prstGeom prst="rect">
            <a:avLst/>
          </a:prstGeom>
        </p:spPr>
      </p:pic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1DB5CED7-8007-C07A-B0C0-6D102B5BE215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9.1.4 Escenario de integración en la vida real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68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578" y="510958"/>
            <a:ext cx="11796733" cy="60509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Actividad </a:t>
            </a:r>
            <a:r>
              <a:rPr lang="de-DE" dirty="0"/>
              <a:t>4: </a:t>
            </a:r>
            <a:r>
              <a:rPr lang="de-DE" dirty="0" err="1"/>
              <a:t>Debatir los beneficios de </a:t>
            </a:r>
            <a:r>
              <a:rPr lang="de-DE" dirty="0"/>
              <a:t>las aplicaciones san</a:t>
            </a:r>
            <a:r>
              <a:rPr lang="de-DE" dirty="0" err="1"/>
              <a:t>itarias para las áreas clave del envejecimiento saludable.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895" y="1232010"/>
            <a:ext cx="6294621" cy="4865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Ahora te toca a ti.</a:t>
            </a:r>
          </a:p>
          <a:p>
            <a:r>
              <a:rPr lang="de-DE" dirty="0" err="1"/>
              <a:t>Por favor, divídanse en pequeños grupos</a:t>
            </a:r>
            <a:r>
              <a:rPr lang="de-DE" dirty="0"/>
              <a:t>. </a:t>
            </a:r>
          </a:p>
          <a:p>
            <a:r>
              <a:rPr lang="de-DE" dirty="0"/>
              <a:t>Piensa </a:t>
            </a:r>
            <a:r>
              <a:rPr lang="de-DE" dirty="0" err="1"/>
              <a:t>en áreas de envejecimiento saludable </a:t>
            </a:r>
            <a:r>
              <a:rPr lang="de-DE" dirty="0"/>
              <a:t>en </a:t>
            </a:r>
            <a:r>
              <a:rPr lang="de-DE" dirty="0" err="1"/>
              <a:t>tu propia vida o </a:t>
            </a:r>
            <a:r>
              <a:rPr lang="de-DE" dirty="0"/>
              <a:t>en </a:t>
            </a:r>
            <a:r>
              <a:rPr lang="de-DE" dirty="0" err="1"/>
              <a:t>la de tus </a:t>
            </a:r>
            <a:r>
              <a:rPr lang="de-DE" dirty="0"/>
              <a:t>familiares </a:t>
            </a:r>
            <a:r>
              <a:rPr lang="de-DE" dirty="0" err="1"/>
              <a:t>que podrían beneficiarse de las apps de salud</a:t>
            </a:r>
            <a:r>
              <a:rPr lang="de-DE" dirty="0"/>
              <a:t>. (</a:t>
            </a:r>
            <a:r>
              <a:rPr lang="de-DE" dirty="0" err="1"/>
              <a:t>Utiliza las notas que tomaste </a:t>
            </a:r>
            <a:r>
              <a:rPr lang="de-DE" dirty="0"/>
              <a:t>en </a:t>
            </a:r>
            <a:r>
              <a:rPr lang="de-DE" dirty="0" err="1"/>
              <a:t>la Actividad </a:t>
            </a:r>
            <a:r>
              <a:rPr lang="de-DE" dirty="0"/>
              <a:t>2)</a:t>
            </a:r>
          </a:p>
          <a:p>
            <a:r>
              <a:rPr lang="de-DE" dirty="0" err="1"/>
              <a:t>Qué podría ayudar o dificultar experimentar los beneficios </a:t>
            </a:r>
            <a:r>
              <a:rPr lang="de-DE" dirty="0"/>
              <a:t>en la </a:t>
            </a:r>
            <a:r>
              <a:rPr lang="de-DE" dirty="0" err="1"/>
              <a:t>vida real</a:t>
            </a:r>
            <a:r>
              <a:rPr lang="de-DE" dirty="0"/>
              <a:t>. </a:t>
            </a:r>
            <a:r>
              <a:rPr lang="de-DE" dirty="0" err="1"/>
              <a:t>Inspírate en la historia de la </a:t>
            </a:r>
            <a:r>
              <a:rPr lang="de-DE" dirty="0"/>
              <a:t>Sra. Schmidt.</a:t>
            </a:r>
          </a:p>
          <a:p>
            <a:r>
              <a:rPr lang="de-DE" dirty="0" err="1"/>
              <a:t>Por favor, tome notas para su escenario </a:t>
            </a:r>
            <a:r>
              <a:rPr lang="de-DE" dirty="0"/>
              <a:t>individual.</a:t>
            </a:r>
          </a:p>
          <a:p>
            <a:endParaRPr lang="de-DE" dirty="0"/>
          </a:p>
          <a:p>
            <a:pPr marL="0" indent="0">
              <a:buNone/>
            </a:pPr>
            <a:r>
              <a:rPr lang="en-US" dirty="0"/>
              <a:t>Comenta tus conclusiones con el grupo.</a:t>
            </a:r>
          </a:p>
          <a:p>
            <a:endParaRPr lang="de-DE" dirty="0"/>
          </a:p>
        </p:txBody>
      </p:sp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7" t="5428" r="15947" b="7131"/>
          <a:stretch/>
        </p:blipFill>
        <p:spPr>
          <a:xfrm>
            <a:off x="7477023" y="1685095"/>
            <a:ext cx="4683045" cy="452266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519145" y="4964640"/>
            <a:ext cx="125464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Barrera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264503" y="5750087"/>
            <a:ext cx="125464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Facilitador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787640" y="5333972"/>
            <a:ext cx="125464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Beneficio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9150291" y="3476243"/>
            <a:ext cx="1483066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Recordatorio de medicación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551095" y="3166889"/>
            <a:ext cx="125464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¡Mi padre lo necesita!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0049629" y="1869074"/>
            <a:ext cx="125464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Envejecimiento cognitivo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0786670" y="3177483"/>
            <a:ext cx="125464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/>
              <a:t>Compartirlo con mi hijo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7551095" y="1829918"/>
            <a:ext cx="100297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/>
              <a:t>Avísame</a:t>
            </a:r>
            <a:endParaRPr lang="de-DE" sz="1600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9D02E966-5DAD-FDD7-5BCF-16BD2AD6AEB0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9.1.4 Escenario de integración en la vida real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02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FAD0263A-C9FF-AD76-4F1B-38E13EA9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20" y="2045319"/>
            <a:ext cx="4219784" cy="40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92DD35-8C0F-BA1E-0677-337F3E270111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20" y="598904"/>
            <a:ext cx="10515600" cy="893179"/>
          </a:xfrm>
        </p:spPr>
        <p:txBody>
          <a:bodyPr>
            <a:normAutofit fontScale="90000"/>
          </a:bodyPr>
          <a:lstStyle/>
          <a:p>
            <a:r>
              <a:rPr lang="en-US" altLang="el-GR" sz="2200" dirty="0">
                <a:solidFill>
                  <a:srgbClr val="C01E24"/>
                </a:solidFill>
              </a:rPr>
              <a:t>9.1.5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sz="4000" dirty="0">
                <a:solidFill>
                  <a:srgbClr val="C01E24"/>
                </a:solidFill>
              </a:rPr>
              <a:t>Explorar, navegar por las Apps y evaluar los beneficios potenciales.</a:t>
            </a:r>
            <a:endParaRPr lang="el-GR" sz="4000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388" y="1667943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061" y="2111300"/>
            <a:ext cx="7276699" cy="413613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Explorar diferentes Apps de Salud y aplicar conocimientos y habilidades de reflexión sobre conceptos de envejecimiento saludable.</a:t>
            </a:r>
          </a:p>
          <a:p>
            <a:pPr lvl="0"/>
            <a:r>
              <a:rPr lang="en-US" sz="2400" dirty="0"/>
              <a:t>Evaluar los beneficios potenciales de las aplicaciones de salud en la propia vida y elaborar estrategias para experimentarlos.</a:t>
            </a:r>
          </a:p>
        </p:txBody>
      </p:sp>
    </p:spTree>
    <p:extLst>
      <p:ext uri="{BB962C8B-B14F-4D97-AF65-F5344CB8AC3E}">
        <p14:creationId xmlns:p14="http://schemas.microsoft.com/office/powerpoint/2010/main" val="19561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5400" dirty="0"/>
              <a:t>Sesión didáctica:  Contenido</a:t>
            </a:r>
            <a:endParaRPr lang="el-GR" sz="54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0FF1A-B048-1782-B343-A99D04F3B146}"/>
              </a:ext>
            </a:extLst>
          </p:cNvPr>
          <p:cNvSpPr txBox="1"/>
          <p:nvPr/>
        </p:nvSpPr>
        <p:spPr>
          <a:xfrm>
            <a:off x="1483419" y="2029227"/>
            <a:ext cx="7272831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1. </a:t>
            </a:r>
            <a:r>
              <a:rPr lang="en-US" sz="2400" dirty="0">
                <a:hlinkClick r:id="rId4" action="ppaction://hlinksldjump"/>
              </a:rPr>
              <a:t>Información general sobre el envejecimiento</a:t>
            </a:r>
            <a:endParaRPr lang="el-G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4F5AA-F28C-4567-C48D-9FB27EBEFD95}"/>
              </a:ext>
            </a:extLst>
          </p:cNvPr>
          <p:cNvSpPr txBox="1"/>
          <p:nvPr/>
        </p:nvSpPr>
        <p:spPr>
          <a:xfrm>
            <a:off x="1483419" y="2648779"/>
            <a:ext cx="9794181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effectLst/>
              </a:rPr>
              <a:t>2. </a:t>
            </a:r>
            <a:r>
              <a:rPr lang="en-US" sz="2400" dirty="0">
                <a:solidFill>
                  <a:schemeClr val="tx1"/>
                </a:solidFill>
                <a:effectLst/>
                <a:hlinkClick r:id="rId5" action="ppaction://hlinksldjump"/>
              </a:rPr>
              <a:t>Áreas clave del envejecimiento saludable y las actividades de la vida diaria</a:t>
            </a:r>
            <a:endParaRPr lang="el-GR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36EF5-3CFD-546C-4EFD-1D524728CCA2}"/>
              </a:ext>
            </a:extLst>
          </p:cNvPr>
          <p:cNvSpPr txBox="1"/>
          <p:nvPr/>
        </p:nvSpPr>
        <p:spPr>
          <a:xfrm>
            <a:off x="1483419" y="3314842"/>
            <a:ext cx="6403274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effectLst/>
              </a:rPr>
              <a:t>3. </a:t>
            </a:r>
            <a:r>
              <a:rPr lang="en-US" sz="2400" dirty="0">
                <a:solidFill>
                  <a:schemeClr val="tx1"/>
                </a:solidFill>
                <a:effectLst/>
                <a:hlinkClick r:id="rId6" action="ppaction://hlinksldjump"/>
              </a:rPr>
              <a:t>Apps de salud para mayores y sus beneficios</a:t>
            </a:r>
            <a:endParaRPr lang="el-GR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AB96D-17EF-C387-76E1-75DCB4D858FE}"/>
              </a:ext>
            </a:extLst>
          </p:cNvPr>
          <p:cNvSpPr txBox="1"/>
          <p:nvPr/>
        </p:nvSpPr>
        <p:spPr>
          <a:xfrm>
            <a:off x="1508380" y="3989968"/>
            <a:ext cx="6378314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effectLst/>
              </a:rPr>
              <a:t>4. </a:t>
            </a:r>
            <a:r>
              <a:rPr lang="en-US" sz="2400" dirty="0">
                <a:hlinkClick r:id="rId7" action="ppaction://hlinksldjump"/>
              </a:rPr>
              <a:t>Escenario de integración en la vida real</a:t>
            </a:r>
            <a:endParaRPr lang="el-GR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964583-0395-93E6-73DA-0D2A936468BE}"/>
              </a:ext>
            </a:extLst>
          </p:cNvPr>
          <p:cNvSpPr txBox="1"/>
          <p:nvPr/>
        </p:nvSpPr>
        <p:spPr>
          <a:xfrm>
            <a:off x="1483419" y="4565683"/>
            <a:ext cx="9001701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b="0" i="0" u="none" dirty="0">
                <a:solidFill>
                  <a:schemeClr val="tx1"/>
                </a:solidFill>
                <a:effectLst/>
              </a:rPr>
              <a:t>5. </a:t>
            </a:r>
            <a:r>
              <a:rPr lang="en-US" sz="2400" dirty="0">
                <a:solidFill>
                  <a:schemeClr val="tx1"/>
                </a:solidFill>
                <a:effectLst/>
                <a:hlinkClick r:id="rId8" action="ppaction://hlinksldjump"/>
              </a:rPr>
              <a:t>Navegar por las aplicaciones y evaluar los beneficios potenciales</a:t>
            </a:r>
            <a:endParaRPr lang="el-GR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6BB6B8-8F2E-E75C-F1D2-95EF948F7A4A}"/>
              </a:ext>
            </a:extLst>
          </p:cNvPr>
          <p:cNvSpPr txBox="1"/>
          <p:nvPr/>
        </p:nvSpPr>
        <p:spPr>
          <a:xfrm>
            <a:off x="1508379" y="5177541"/>
            <a:ext cx="4638421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l-GR" sz="2400" dirty="0">
                <a:solidFill>
                  <a:schemeClr val="tx1"/>
                </a:solidFill>
              </a:rPr>
              <a:t>6. </a:t>
            </a:r>
            <a:r>
              <a:rPr lang="en-GB" sz="2400" dirty="0" smtClean="0">
                <a:solidFill>
                  <a:schemeClr val="tx1"/>
                </a:solidFill>
                <a:hlinkClick r:id="rId9" action="ppaction://hlinksldjump"/>
              </a:rPr>
              <a:t>Debate </a:t>
            </a:r>
            <a:r>
              <a:rPr lang="en-GB" sz="2400" dirty="0">
                <a:solidFill>
                  <a:schemeClr val="tx1"/>
                </a:solidFill>
                <a:hlinkClick r:id="rId9" action="ppaction://hlinksldjump"/>
              </a:rPr>
              <a:t>y evaluación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306BB6B8-8F2E-E75C-F1D2-95EF948F7A4A}"/>
              </a:ext>
            </a:extLst>
          </p:cNvPr>
          <p:cNvSpPr txBox="1"/>
          <p:nvPr/>
        </p:nvSpPr>
        <p:spPr>
          <a:xfrm>
            <a:off x="1508379" y="5732637"/>
            <a:ext cx="5594170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de-DE" sz="2400" dirty="0"/>
              <a:t>7</a:t>
            </a:r>
            <a:r>
              <a:rPr lang="el-GR" sz="2400" dirty="0">
                <a:solidFill>
                  <a:schemeClr val="tx1"/>
                </a:solidFill>
              </a:rPr>
              <a:t>. </a:t>
            </a:r>
            <a:r>
              <a:rPr lang="en-GB" sz="2400" dirty="0">
                <a:hlinkClick r:id="rId10" action="ppaction://hlinksldjump"/>
              </a:rPr>
              <a:t>Preguntas, próximos pasos y clausura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720" y="931844"/>
            <a:ext cx="11059692" cy="605096"/>
          </a:xfrm>
        </p:spPr>
        <p:txBody>
          <a:bodyPr/>
          <a:lstStyle/>
          <a:p>
            <a:r>
              <a:rPr lang="de-DE" dirty="0" err="1"/>
              <a:t>Ejemplos</a:t>
            </a:r>
            <a:r>
              <a:rPr lang="de-DE" dirty="0"/>
              <a:t>: Aplicaciones </a:t>
            </a:r>
            <a:r>
              <a:rPr lang="de-DE" dirty="0" err="1"/>
              <a:t>disponibles para un envejecimiento saludable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58000" y="206593"/>
            <a:ext cx="11093226" cy="89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83" y="1731722"/>
            <a:ext cx="2141307" cy="139884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700555" y="3265363"/>
            <a:ext cx="241288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Prácticas de </a:t>
            </a:r>
            <a:r>
              <a:rPr lang="de-DE" dirty="0"/>
              <a:t>meditación </a:t>
            </a:r>
            <a:r>
              <a:rPr lang="de-DE" dirty="0" err="1"/>
              <a:t>y </a:t>
            </a:r>
            <a:r>
              <a:rPr lang="de-DE" dirty="0"/>
              <a:t>ayuda para </a:t>
            </a:r>
            <a:r>
              <a:rPr lang="de-DE" dirty="0" err="1"/>
              <a:t>dormir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1731722"/>
            <a:ext cx="1390649" cy="142055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49672" y="3265363"/>
            <a:ext cx="257292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Control </a:t>
            </a:r>
            <a:r>
              <a:rPr lang="de-DE" dirty="0" err="1"/>
              <a:t>y recordatorio de la medicación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7611" r="11706" b="7836"/>
          <a:stretch/>
        </p:blipFill>
        <p:spPr>
          <a:xfrm>
            <a:off x="10520788" y="1702777"/>
            <a:ext cx="1397000" cy="1524001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9204198" y="3272491"/>
            <a:ext cx="264367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Entrenamiento </a:t>
            </a:r>
            <a:r>
              <a:rPr lang="de-DE" dirty="0" err="1"/>
              <a:t>cognitivo </a:t>
            </a:r>
            <a:r>
              <a:rPr lang="de-DE" dirty="0"/>
              <a:t>mediante juegos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1731722"/>
            <a:ext cx="1417512" cy="141751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98" y="1906539"/>
            <a:ext cx="1224027" cy="122402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3" t="18873" r="35510" b="21413"/>
          <a:stretch/>
        </p:blipFill>
        <p:spPr>
          <a:xfrm>
            <a:off x="6104613" y="1606305"/>
            <a:ext cx="1315848" cy="1412602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6046904" y="3226778"/>
            <a:ext cx="27525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Entrenamiento físico para mayores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3" y="1702777"/>
            <a:ext cx="1357843" cy="129897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0" y="4298649"/>
            <a:ext cx="3181350" cy="143827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49671" y="5807916"/>
            <a:ext cx="312739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Ayuda </a:t>
            </a:r>
            <a:r>
              <a:rPr lang="de-DE" dirty="0"/>
              <a:t>por videollamada </a:t>
            </a:r>
            <a:r>
              <a:rPr lang="de-DE" dirty="0" err="1"/>
              <a:t>para personas con visión </a:t>
            </a:r>
            <a:r>
              <a:rPr lang="de-DE" dirty="0"/>
              <a:t>limitada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71" y="4132619"/>
            <a:ext cx="3275230" cy="1764084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3933802" y="5778453"/>
            <a:ext cx="312739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Aplicación de llamada de emergencia</a:t>
            </a:r>
            <a:endParaRPr lang="de-DE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57" y="4181996"/>
            <a:ext cx="1524661" cy="1554928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9548329" y="5713562"/>
            <a:ext cx="264367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Entrenamiento de </a:t>
            </a:r>
            <a:r>
              <a:rPr lang="de-DE" dirty="0"/>
              <a:t>la memoria </a:t>
            </a:r>
            <a:r>
              <a:rPr lang="de-DE" dirty="0" err="1"/>
              <a:t>para personas con demencia</a:t>
            </a:r>
            <a:endParaRPr lang="de-DE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44" y="4105901"/>
            <a:ext cx="1563670" cy="160766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7009722" y="5713561"/>
            <a:ext cx="264367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Aplicación de información </a:t>
            </a:r>
            <a:r>
              <a:rPr lang="de-DE" dirty="0"/>
              <a:t>regional </a:t>
            </a:r>
            <a:r>
              <a:rPr lang="de-DE" dirty="0" err="1"/>
              <a:t>para personas mayores </a:t>
            </a:r>
            <a:r>
              <a:rPr lang="de-DE" dirty="0"/>
              <a:t>(Alemania)</a:t>
            </a:r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BF0046F3-28B0-BE9B-24C2-272A6CE84CDC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9.1.5 Explorar, navegar Apps ...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22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DF555F48-35B4-1830-B4FB-6FFF6194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63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1285" y="586044"/>
            <a:ext cx="9937692" cy="605096"/>
          </a:xfrm>
        </p:spPr>
        <p:txBody>
          <a:bodyPr/>
          <a:lstStyle/>
          <a:p>
            <a:r>
              <a:rPr lang="de-DE" dirty="0" err="1">
                <a:solidFill>
                  <a:srgbClr val="4A4CF5"/>
                </a:solidFill>
              </a:rPr>
              <a:t>Actividad </a:t>
            </a:r>
            <a:r>
              <a:rPr lang="de-DE" dirty="0">
                <a:solidFill>
                  <a:srgbClr val="4A4CF5"/>
                </a:solidFill>
              </a:rPr>
              <a:t>5: </a:t>
            </a:r>
            <a:r>
              <a:rPr lang="de-DE" dirty="0" err="1">
                <a:solidFill>
                  <a:srgbClr val="4A4CF5"/>
                </a:solidFill>
              </a:rPr>
              <a:t>Explora </a:t>
            </a:r>
            <a:r>
              <a:rPr lang="de-DE" dirty="0">
                <a:solidFill>
                  <a:srgbClr val="4A4CF5"/>
                </a:solidFill>
              </a:rPr>
              <a:t>las aplicaciones de </a:t>
            </a:r>
            <a:r>
              <a:rPr lang="de-DE" dirty="0" err="1">
                <a:solidFill>
                  <a:srgbClr val="4A4CF5"/>
                </a:solidFill>
              </a:rPr>
              <a:t>salud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r="18207" b="3110"/>
          <a:stretch/>
        </p:blipFill>
        <p:spPr>
          <a:xfrm>
            <a:off x="7722173" y="2754148"/>
            <a:ext cx="4281568" cy="3534892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57998" y="1799999"/>
            <a:ext cx="6960401" cy="4663365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Ahora </a:t>
            </a:r>
            <a:r>
              <a:rPr lang="de-DE" b="1" dirty="0"/>
              <a:t>te toca a </a:t>
            </a:r>
            <a:r>
              <a:rPr lang="de-DE" b="1" dirty="0" err="1"/>
              <a:t>ti.</a:t>
            </a:r>
          </a:p>
          <a:p>
            <a:r>
              <a:rPr lang="de-DE" dirty="0" err="1"/>
              <a:t>Por favor, elija una aplicación</a:t>
            </a:r>
            <a:r>
              <a:rPr lang="de-DE" dirty="0"/>
              <a:t>. </a:t>
            </a:r>
          </a:p>
          <a:p>
            <a:r>
              <a:rPr lang="de-DE" dirty="0"/>
              <a:t>Saca </a:t>
            </a:r>
            <a:r>
              <a:rPr lang="de-DE" dirty="0" err="1"/>
              <a:t>tu dispositivo</a:t>
            </a:r>
            <a:r>
              <a:rPr lang="de-DE" dirty="0"/>
              <a:t>, </a:t>
            </a:r>
            <a:r>
              <a:rPr lang="de-DE" dirty="0" err="1"/>
              <a:t>ve a la tienda de aplicaciones y descarga la aplicación en tu dispositivo</a:t>
            </a:r>
            <a:r>
              <a:rPr lang="de-DE" dirty="0"/>
              <a:t>. </a:t>
            </a:r>
          </a:p>
          <a:p>
            <a:r>
              <a:rPr lang="de-DE" dirty="0" err="1"/>
              <a:t>Explora la aplicación por tu cuenta durante unos minutos</a:t>
            </a:r>
            <a:r>
              <a:rPr lang="de-DE" dirty="0"/>
              <a:t>. </a:t>
            </a:r>
            <a:r>
              <a:rPr lang="de-DE" dirty="0" err="1"/>
              <a:t>Echa </a:t>
            </a:r>
            <a:r>
              <a:rPr lang="de-DE" dirty="0"/>
              <a:t>un vistazo a </a:t>
            </a:r>
            <a:r>
              <a:rPr lang="de-DE" dirty="0" err="1"/>
              <a:t>las funciones y los ajustes</a:t>
            </a:r>
            <a:r>
              <a:rPr lang="de-DE" dirty="0"/>
              <a:t>. </a:t>
            </a:r>
          </a:p>
          <a:p>
            <a:r>
              <a:rPr lang="de-DE" dirty="0" err="1"/>
              <a:t>Reconsidere su evaluación de los </a:t>
            </a:r>
            <a:r>
              <a:rPr lang="de-DE" dirty="0"/>
              <a:t>posibles </a:t>
            </a:r>
            <a:r>
              <a:rPr lang="de-DE" dirty="0" err="1"/>
              <a:t>beneficios </a:t>
            </a:r>
            <a:r>
              <a:rPr lang="de-DE" dirty="0"/>
              <a:t>en la </a:t>
            </a:r>
            <a:r>
              <a:rPr lang="de-DE" dirty="0" err="1"/>
              <a:t>vida</a:t>
            </a:r>
            <a:r>
              <a:rPr lang="de-DE" dirty="0"/>
              <a:t> real.</a:t>
            </a: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Fuente| </a:t>
            </a:r>
            <a:r>
              <a:rPr lang="en-US" sz="1200" dirty="0">
                <a:hlinkClick r:id="rId6"/>
              </a:rPr>
              <a:t>Licencia Pixabay</a:t>
            </a:r>
            <a:endParaRPr lang="en-US" sz="1200" dirty="0"/>
          </a:p>
        </p:txBody>
      </p:sp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987C3DE5-F8AF-F9AE-DD90-93CAF62CD751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9.1.5 Explorar, navegar Apps ...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1AFDE-6FC7-8B68-A9A4-D363F29E87A6}"/>
              </a:ext>
            </a:extLst>
          </p:cNvPr>
          <p:cNvSpPr txBox="1"/>
          <p:nvPr/>
        </p:nvSpPr>
        <p:spPr>
          <a:xfrm>
            <a:off x="743181" y="6463364"/>
            <a:ext cx="3441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 err="1">
                <a:hlinkClick r:id="rId7"/>
              </a:rPr>
              <a:t>Imagen de vectorjuice </a:t>
            </a:r>
            <a:r>
              <a:rPr lang="el-GR" sz="1200" dirty="0">
                <a:hlinkClick r:id="rId7"/>
              </a:rPr>
              <a:t>en </a:t>
            </a:r>
            <a:r>
              <a:rPr lang="el-GR" sz="1200" dirty="0" err="1">
                <a:hlinkClick r:id="rId7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9752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80" y="290858"/>
            <a:ext cx="10515600" cy="893179"/>
          </a:xfrm>
        </p:spPr>
        <p:txBody>
          <a:bodyPr>
            <a:normAutofit/>
          </a:bodyPr>
          <a:lstStyle/>
          <a:p>
            <a:pPr lvl="0"/>
            <a:r>
              <a:rPr lang="en-US" altLang="el-GR" sz="2000" dirty="0">
                <a:solidFill>
                  <a:srgbClr val="C01E24"/>
                </a:solidFill>
              </a:rPr>
              <a:t>9.1.6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Debate y preguntas abiertas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680" y="1262410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8" y="1816832"/>
            <a:ext cx="7528551" cy="4048225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Debatir sobre las aplicaciones elegidas y los beneficios esperados.</a:t>
            </a:r>
          </a:p>
          <a:p>
            <a:pPr lvl="0"/>
            <a:r>
              <a:rPr lang="en-US" sz="2000" dirty="0"/>
              <a:t>Resolver y aclarar los malentendidos surgidos de toda la información teórica anterior.</a:t>
            </a:r>
          </a:p>
          <a:p>
            <a:pPr lvl="0"/>
            <a:r>
              <a:rPr lang="en-US" sz="2000" dirty="0"/>
              <a:t>Garantizar una comprensión profunda de los contenidos del módulo. </a:t>
            </a:r>
          </a:p>
          <a:p>
            <a:pPr lvl="0"/>
            <a:endParaRPr lang="en-US" sz="2000" dirty="0"/>
          </a:p>
        </p:txBody>
      </p:sp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27A3AD77-0BD4-5993-DA63-EA80EDDC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21" y="2515296"/>
            <a:ext cx="4043680" cy="391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4F3444-1B56-49CB-20A9-0B9040FD1B8F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8869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30" y="394636"/>
            <a:ext cx="5305610" cy="35356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Actividad </a:t>
            </a:r>
            <a:r>
              <a:rPr lang="de-DE" dirty="0"/>
              <a:t>6: </a:t>
            </a:r>
            <a:r>
              <a:rPr lang="de-DE" dirty="0" err="1"/>
              <a:t>Por favor, comparte con el grupo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000" y="1952367"/>
            <a:ext cx="7424174" cy="4865977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Ahora </a:t>
            </a:r>
            <a:r>
              <a:rPr lang="de-DE" b="1" dirty="0"/>
              <a:t>te toca a </a:t>
            </a:r>
            <a:r>
              <a:rPr lang="de-DE" b="1" dirty="0" err="1"/>
              <a:t>ti.</a:t>
            </a:r>
          </a:p>
          <a:p>
            <a:r>
              <a:rPr lang="de-DE" dirty="0" err="1"/>
              <a:t>¿Por qué eligió esta aplicación en concreto</a:t>
            </a:r>
            <a:r>
              <a:rPr lang="de-DE" dirty="0"/>
              <a:t>?</a:t>
            </a:r>
          </a:p>
          <a:p>
            <a:r>
              <a:rPr lang="de-DE" dirty="0" err="1"/>
              <a:t>¿De qué ámbito del envejecimiento saludable se ocupa y por qué</a:t>
            </a:r>
            <a:r>
              <a:rPr lang="de-DE" dirty="0"/>
              <a:t>?</a:t>
            </a:r>
          </a:p>
          <a:p>
            <a:r>
              <a:rPr lang="de-DE" dirty="0" err="1"/>
              <a:t>¿Qué beneficios le esperan</a:t>
            </a:r>
            <a:r>
              <a:rPr lang="de-DE" dirty="0"/>
              <a:t>?</a:t>
            </a:r>
          </a:p>
          <a:p>
            <a:r>
              <a:rPr lang="de-DE" dirty="0" err="1"/>
              <a:t>¿Qué podría dificultar el uso sistemático de la aplicación</a:t>
            </a:r>
            <a:r>
              <a:rPr lang="de-DE" dirty="0"/>
              <a:t>?</a:t>
            </a:r>
          </a:p>
          <a:p>
            <a:r>
              <a:rPr lang="de-DE" dirty="0" err="1"/>
              <a:t>¿Qué podría facilitar el uso sistemático de la aplicación</a:t>
            </a:r>
            <a:r>
              <a:rPr lang="de-DE" dirty="0"/>
              <a:t>?</a:t>
            </a:r>
          </a:p>
        </p:txBody>
      </p:sp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184848" y="6378320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0C234B47-E691-91AA-1437-73C7F27B53D7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9.1.6 Debate y preguntas abiertas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4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Debate</a:t>
            </a:r>
            <a:endParaRPr lang="en-US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3059" y="2240129"/>
            <a:ext cx="11059693" cy="3941326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¿Tienes...</a:t>
            </a:r>
          </a:p>
          <a:p>
            <a:r>
              <a:rPr lang="en-GB" sz="3200" dirty="0"/>
              <a:t>¿Preguntas?</a:t>
            </a:r>
          </a:p>
          <a:p>
            <a:r>
              <a:rPr lang="en-GB" sz="3200" dirty="0"/>
              <a:t>¿Aclaraciones?</a:t>
            </a:r>
          </a:p>
          <a:p>
            <a:r>
              <a:rPr lang="en-GB" sz="3200" dirty="0"/>
              <a:t>¿Comentarios?</a:t>
            </a:r>
          </a:p>
          <a:p>
            <a:endParaRPr lang="el-GR" dirty="0"/>
          </a:p>
        </p:txBody>
      </p:sp>
      <p:pic>
        <p:nvPicPr>
          <p:cNvPr id="1026" name="Picture 2" descr="Free questions man head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8" y="1694515"/>
            <a:ext cx="4258852" cy="425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ED2F4DDC-EDFB-2077-F4D4-7EFCA890F8B7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315B302C-B066-1119-86E2-2699C8996E3D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9.1.6 Debate y preguntas abiertas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0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9FDF65BF-5653-FD98-DAC9-3BEC8CBF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21" y="1789389"/>
            <a:ext cx="4534342" cy="439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A4A2DF-BA43-3063-559C-CEF2ECDCF5F2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l-GR" sz="2000" dirty="0">
                <a:solidFill>
                  <a:srgbClr val="C01E24"/>
                </a:solidFill>
              </a:rPr>
              <a:t>9.1.7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Próximos pasos, evaluación y cierre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0" y="2849843"/>
            <a:ext cx="6213485" cy="373182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Para conocer los siguientes pasos del módulo.</a:t>
            </a:r>
          </a:p>
          <a:p>
            <a:pPr lvl="0"/>
            <a:r>
              <a:rPr lang="en-GB" sz="2400" dirty="0"/>
              <a:t>Para evaluar el módulo. </a:t>
            </a:r>
          </a:p>
          <a:p>
            <a:pPr lvl="0"/>
            <a:r>
              <a:rPr lang="en-GB" sz="2400" dirty="0"/>
              <a:t>Para saber dónde encontrar referencias usadas y lecturas complementarias.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57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83680" y="794769"/>
            <a:ext cx="11059692" cy="605096"/>
          </a:xfrm>
        </p:spPr>
        <p:txBody>
          <a:bodyPr/>
          <a:lstStyle/>
          <a:p>
            <a:r>
              <a:rPr lang="de-DE" dirty="0"/>
              <a:t>Próximos </a:t>
            </a:r>
            <a:r>
              <a:rPr lang="de-DE" dirty="0" err="1"/>
              <a:t>pasos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75119" y="1453978"/>
            <a:ext cx="5852132" cy="4865977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siguiente sesión es la de Actividades de </a:t>
            </a:r>
            <a:r>
              <a:rPr lang="de-DE" dirty="0"/>
              <a:t>Formación </a:t>
            </a:r>
            <a:r>
              <a:rPr lang="de-DE" dirty="0" err="1"/>
              <a:t>Experimental</a:t>
            </a:r>
            <a:r>
              <a:rPr lang="de-DE" dirty="0"/>
              <a:t>.</a:t>
            </a:r>
          </a:p>
          <a:p>
            <a:r>
              <a:rPr lang="de-DE" dirty="0"/>
              <a:t>Aquí </a:t>
            </a:r>
            <a:r>
              <a:rPr lang="de-DE" dirty="0" err="1"/>
              <a:t>conocerá un ejemplo de aplicación para un área clave del envejecimiento saludable</a:t>
            </a:r>
            <a:r>
              <a:rPr lang="de-DE" dirty="0"/>
              <a:t>. </a:t>
            </a:r>
          </a:p>
          <a:p>
            <a:r>
              <a:rPr lang="de-DE" dirty="0" err="1"/>
              <a:t>Aprenderá a fijar objetivos para la integración </a:t>
            </a:r>
            <a:r>
              <a:rPr lang="de-DE" dirty="0"/>
              <a:t>en la </a:t>
            </a:r>
            <a:r>
              <a:rPr lang="de-DE" dirty="0" err="1"/>
              <a:t>vida</a:t>
            </a:r>
            <a:r>
              <a:rPr lang="de-DE" dirty="0"/>
              <a:t> real. </a:t>
            </a:r>
          </a:p>
          <a:p>
            <a:r>
              <a:rPr lang="de-DE" dirty="0" err="1"/>
              <a:t>Se le invitará a completar </a:t>
            </a:r>
            <a:r>
              <a:rPr lang="de-DE" dirty="0"/>
              <a:t>un </a:t>
            </a:r>
            <a:r>
              <a:rPr lang="de-DE" dirty="0" err="1"/>
              <a:t>reto de integración</a:t>
            </a:r>
            <a:r>
              <a:rPr lang="de-DE" dirty="0"/>
              <a:t> en la </a:t>
            </a:r>
            <a:r>
              <a:rPr lang="de-DE" dirty="0" err="1"/>
              <a:t>vida</a:t>
            </a:r>
            <a:r>
              <a:rPr lang="de-DE" dirty="0"/>
              <a:t> real </a:t>
            </a:r>
            <a:r>
              <a:rPr lang="de-DE" dirty="0" err="1"/>
              <a:t>y a compartir sus experiencias </a:t>
            </a:r>
            <a:r>
              <a:rPr lang="de-DE" dirty="0"/>
              <a:t>en </a:t>
            </a:r>
            <a:r>
              <a:rPr lang="de-DE" dirty="0" err="1"/>
              <a:t>la plataforma </a:t>
            </a:r>
            <a:r>
              <a:rPr lang="de-DE" dirty="0"/>
              <a:t>de formación electrónica. 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79" y="1799999"/>
            <a:ext cx="5647621" cy="3763610"/>
          </a:xfrm>
          <a:prstGeom prst="rect">
            <a:avLst/>
          </a:prstGeom>
        </p:spPr>
      </p:pic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ED2F4DDC-EDFB-2077-F4D4-7EFCA890F8B7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8DA7D05D-8271-523D-B34F-48F596F0CAF3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9.1.7 Próximos pasos, evaluación y cierre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98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Cuestionario de evaluación </a:t>
            </a: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870181"/>
              </p:ext>
            </p:extLst>
          </p:nvPr>
        </p:nvGraphicFramePr>
        <p:xfrm>
          <a:off x="558000" y="2127443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contenido del módulo </a:t>
                      </a:r>
                      <a:r>
                        <a:rPr lang="en-US" sz="2000" baseline="0" dirty="0"/>
                        <a:t>fue estimulante e interesante </a:t>
                      </a:r>
                      <a:r>
                        <a:rPr lang="en-US" sz="1800" i="1" baseline="0" dirty="0"/>
                        <a:t>(1 mínimo, 5 máximo)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076573"/>
              </p:ext>
            </p:extLst>
          </p:nvPr>
        </p:nvGraphicFramePr>
        <p:xfrm>
          <a:off x="557582" y="3646419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contenido del módulo </a:t>
                      </a:r>
                      <a:r>
                        <a:rPr lang="en-US" sz="2000" baseline="0" dirty="0"/>
                        <a:t>era claro, comprensible y fácil de seguir </a:t>
                      </a:r>
                      <a:r>
                        <a:rPr lang="en-US" sz="2000" i="1" baseline="0" dirty="0"/>
                        <a:t>(1 mínimo, 5 máximo)</a:t>
                      </a: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258060"/>
              </p:ext>
            </p:extLst>
          </p:nvPr>
        </p:nvGraphicFramePr>
        <p:xfrm>
          <a:off x="558000" y="5213962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formador </a:t>
                      </a:r>
                      <a:r>
                        <a:rPr lang="en-US" sz="2000" baseline="0" dirty="0"/>
                        <a:t>estaba bien preparado </a:t>
                      </a:r>
                      <a:r>
                        <a:rPr lang="en-US" sz="1800" i="1" baseline="0" dirty="0"/>
                        <a:t>(1 mínimo, 5 máximo) 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9F32D4C6-FF84-C1D3-B161-296D086B4EAB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9.1.7 Próximos pasos, evaluación y cierre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6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Cuestionario de evaluación </a:t>
            </a: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408939"/>
              </p:ext>
            </p:extLst>
          </p:nvPr>
        </p:nvGraphicFramePr>
        <p:xfrm>
          <a:off x="558000" y="5212288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baseline="0" dirty="0"/>
                        <a:t>Estoy satisfecho con el módulo en general </a:t>
                      </a:r>
                      <a:r>
                        <a:rPr lang="en-US" sz="1800" i="1" baseline="0" dirty="0"/>
                        <a:t>(1 mínimo, 5 máximo)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423801"/>
              </p:ext>
            </p:extLst>
          </p:nvPr>
        </p:nvGraphicFramePr>
        <p:xfrm>
          <a:off x="558000" y="3646420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baseline="0" dirty="0"/>
                        <a:t> Recomendaría este módulo a otras personas </a:t>
                      </a:r>
                      <a:r>
                        <a:rPr lang="en-US" sz="2000" i="1" baseline="0" dirty="0"/>
                        <a:t>(1 mínimo, 5 máximo)</a:t>
                      </a: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837911"/>
              </p:ext>
            </p:extLst>
          </p:nvPr>
        </p:nvGraphicFramePr>
        <p:xfrm>
          <a:off x="557582" y="2123325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</a:t>
                      </a:r>
                      <a:r>
                        <a:rPr lang="en-US" sz="2000" baseline="0" dirty="0"/>
                        <a:t>módulo ha mejorado </a:t>
                      </a:r>
                      <a:r>
                        <a:rPr lang="en-GB" sz="2000" baseline="0" dirty="0"/>
                        <a:t>mis conocimientos de la materia </a:t>
                      </a:r>
                      <a:r>
                        <a:rPr lang="en-US" sz="1800" i="1" baseline="0" dirty="0"/>
                        <a:t>(1 mínimo, 5 máximo) 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67885B2F-1EB6-B8C1-D0CE-3D3212E8264A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9.1.7 Próximos pasos, evaluación y cierre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33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rgbClr val="C01E24"/>
                </a:solidFill>
              </a:rPr>
              <a:t>Referencias y lecturas complementarias</a:t>
            </a:r>
            <a:endParaRPr lang="el-GR" sz="3600" dirty="0">
              <a:solidFill>
                <a:srgbClr val="C01E24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816017" cy="4865977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United Nations, Department of Economic and Social </a:t>
            </a:r>
            <a:r>
              <a:rPr lang="en-GB" sz="1800" dirty="0" err="1"/>
              <a:t>Afairs</a:t>
            </a:r>
            <a:r>
              <a:rPr lang="en-GB" sz="1800" dirty="0"/>
              <a:t> (UN DESA). (2020): World Population Ageing 2019. </a:t>
            </a:r>
            <a:r>
              <a:rPr lang="en-US" sz="1800" dirty="0"/>
              <a:t>Retrieved from: </a:t>
            </a:r>
            <a:r>
              <a:rPr lang="en-US" sz="1800" dirty="0">
                <a:hlinkClick r:id="rId3"/>
              </a:rPr>
              <a:t>https://www.un.org/en/development/desa/population/publications/pdf/ageing/WorldPopulationAgeing2019-Report.pdf</a:t>
            </a:r>
            <a:r>
              <a:rPr lang="en-US" sz="1800" dirty="0"/>
              <a:t>. Accessed date: November  20, 2023. </a:t>
            </a:r>
          </a:p>
          <a:p>
            <a:r>
              <a:rPr lang="en-GB" sz="1800" dirty="0"/>
              <a:t>National Institute on Aging (NIA). (2020): Understanding the Dynamics of the Aging Process. </a:t>
            </a:r>
            <a:r>
              <a:rPr lang="en-US" sz="1800" dirty="0"/>
              <a:t>Retrieved from: </a:t>
            </a:r>
            <a:r>
              <a:rPr lang="en-US" sz="1800" dirty="0">
                <a:hlinkClick r:id="rId4"/>
              </a:rPr>
              <a:t>https://www.nia.nih.gov/about/aging-strategic-directions-research/understanding-dynamics-aging</a:t>
            </a:r>
            <a:r>
              <a:rPr lang="en-US" sz="1800" dirty="0"/>
              <a:t>. Accessed date: November 20, 2023. </a:t>
            </a:r>
          </a:p>
          <a:p>
            <a:r>
              <a:rPr lang="en-GB" sz="1800" dirty="0"/>
              <a:t>World Health Organization. (WHO). (2020): Healthy ageing and functional ability. </a:t>
            </a:r>
            <a:r>
              <a:rPr lang="en-US" sz="1800" dirty="0"/>
              <a:t>Retrieved from: </a:t>
            </a:r>
            <a:r>
              <a:rPr lang="en-US" sz="1800" dirty="0">
                <a:hlinkClick r:id="rId5"/>
              </a:rPr>
              <a:t>https://www.who.int/news-room/questions-and-answers/item/healthy-ageing-and-functional-ability</a:t>
            </a:r>
            <a:r>
              <a:rPr lang="en-US" sz="1800" dirty="0"/>
              <a:t>. Accessed date: November 20, 2023. </a:t>
            </a:r>
          </a:p>
          <a:p>
            <a:r>
              <a:rPr lang="en-GB" sz="1800" dirty="0"/>
              <a:t>Pan American Health Organization (PAHO) &amp; World Health Organization (WHO). (2020): Healthy  Aging. </a:t>
            </a:r>
            <a:r>
              <a:rPr lang="en-US" sz="1800" dirty="0"/>
              <a:t>Retrieved from: </a:t>
            </a:r>
            <a:r>
              <a:rPr lang="en-US" sz="1800" dirty="0">
                <a:hlinkClick r:id="rId6"/>
              </a:rPr>
              <a:t>https://www.paho.org/en/healthy-aging</a:t>
            </a:r>
            <a:r>
              <a:rPr lang="en-US" sz="1800" dirty="0"/>
              <a:t>. Accessed date: November 20, 2023. </a:t>
            </a:r>
          </a:p>
          <a:p>
            <a:r>
              <a:rPr lang="en-US" sz="1800" dirty="0" err="1"/>
              <a:t>Marcussen</a:t>
            </a:r>
            <a:r>
              <a:rPr lang="en-US" sz="1800" dirty="0"/>
              <a:t>, L., &amp; </a:t>
            </a:r>
            <a:r>
              <a:rPr lang="en-US" sz="1800" dirty="0" err="1"/>
              <a:t>Marinus</a:t>
            </a:r>
            <a:r>
              <a:rPr lang="en-US" sz="1800" dirty="0"/>
              <a:t>, J. D. (2021). The use of </a:t>
            </a:r>
            <a:r>
              <a:rPr lang="en-US" sz="1800" dirty="0" err="1"/>
              <a:t>mHealth</a:t>
            </a:r>
            <a:r>
              <a:rPr lang="en-US" sz="1800" dirty="0"/>
              <a:t> solutions in active and healthy ageing promotion: An explorative scoping review. </a:t>
            </a:r>
            <a:r>
              <a:rPr lang="en-US" sz="1800" i="1" dirty="0"/>
              <a:t>Journal of Ideas in Health</a:t>
            </a:r>
            <a:r>
              <a:rPr lang="en-US" sz="1800" dirty="0"/>
              <a:t>, </a:t>
            </a:r>
            <a:r>
              <a:rPr lang="en-US" sz="1800" i="1" dirty="0"/>
              <a:t>4</a:t>
            </a:r>
            <a:r>
              <a:rPr lang="en-US" sz="1800" dirty="0"/>
              <a:t>(1), 307-320. https://doi.org/10.47108/JIDHEALTH.VOL4.ISS1.92</a:t>
            </a:r>
          </a:p>
          <a:p>
            <a:endParaRPr lang="hr-HR" sz="1800" dirty="0"/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2512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sanitarias para personas mayores - Sesión didáctica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1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9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2673626"/>
            <a:ext cx="7754134" cy="3332039"/>
          </a:xfrm>
        </p:spPr>
        <p:txBody>
          <a:bodyPr>
            <a:normAutofit/>
          </a:bodyPr>
          <a:lstStyle/>
          <a:p>
            <a:r>
              <a:rPr lang="en-GB" dirty="0"/>
              <a:t>Dotar a los participantes de los conocimientos necesarios para identificar las áreas relevantes del envejecimiento saludable y tomar decisiones informadas sobre cómo influir en los procesos de envejecimiento, recuperar capacidades o autogestionar las actividades de la vida diaria (AVD). </a:t>
            </a:r>
          </a:p>
          <a:p>
            <a:r>
              <a:rPr lang="en-GB" dirty="0"/>
              <a:t>Dotar a los participantes de los conocimientos necesarios para utilizar las aplicaciones como herramientas valiosas para un envejecimiento activo y saludable.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3DFC3-B5B3-F40F-2E20-A4AC672F3B97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4" name="Google Shape;479;g2c319d66040_0_178">
            <a:extLst>
              <a:ext uri="{FF2B5EF4-FFF2-40B4-BE49-F238E27FC236}">
                <a16:creationId xmlns:a16="http://schemas.microsoft.com/office/drawing/2014/main" id="{C2834899-162C-A76E-F7C0-CE9C2C75ED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816017" cy="4865977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Migration Data Portal. (2023): Older persons and migration.</a:t>
            </a:r>
            <a:r>
              <a:rPr lang="en-US" sz="1800" dirty="0"/>
              <a:t> Retrieved from: </a:t>
            </a:r>
            <a:r>
              <a:rPr lang="en-US" sz="1800" dirty="0">
                <a:hlinkClick r:id="rId3"/>
              </a:rPr>
              <a:t>https://www.migrationdataportal.org/themes/older-persons-and-migration</a:t>
            </a:r>
            <a:r>
              <a:rPr lang="en-US" sz="1800" dirty="0"/>
              <a:t>. Accessed date: November  20, 2023.</a:t>
            </a:r>
            <a:r>
              <a:rPr lang="en-GB" sz="1800" dirty="0"/>
              <a:t> </a:t>
            </a:r>
          </a:p>
          <a:p>
            <a:r>
              <a:rPr lang="en-GB" sz="1800" dirty="0"/>
              <a:t>World Health Organization. (WHO). (2021): Decade of healthy ageing: baseline report. </a:t>
            </a:r>
            <a:r>
              <a:rPr lang="en-GB" sz="1800" dirty="0" err="1"/>
              <a:t>Avaiöable</a:t>
            </a:r>
            <a:r>
              <a:rPr lang="en-GB" sz="1800" dirty="0"/>
              <a:t> at: </a:t>
            </a:r>
            <a:r>
              <a:rPr lang="en-GB" sz="1800" dirty="0">
                <a:hlinkClick r:id="rId4"/>
              </a:rPr>
              <a:t>https://www.who.int/publications/i/item/9789240017900</a:t>
            </a:r>
            <a:r>
              <a:rPr lang="en-GB" sz="1800" dirty="0"/>
              <a:t>. Accessed date: </a:t>
            </a:r>
            <a:r>
              <a:rPr lang="en-US" sz="1800" dirty="0"/>
              <a:t>November  20, 2023.</a:t>
            </a:r>
          </a:p>
          <a:p>
            <a:r>
              <a:rPr lang="hr-HR" sz="1800" dirty="0"/>
              <a:t>Helbostad JL, Vereijken B, Becker C, Todd C, Taraldsen K, Pijnappels M, Aminian K, Mellone S. Mobile Health Applications to Promote Active and Healthy Ageing. Sensors (Basel). 2017 Mar 18;17(3):622. doi: 10.3390/s17030622 </a:t>
            </a:r>
            <a:endParaRPr lang="de-DE" sz="1800" dirty="0"/>
          </a:p>
          <a:p>
            <a:r>
              <a:rPr lang="en-US" sz="1800" dirty="0" err="1"/>
              <a:t>Rasche</a:t>
            </a:r>
            <a:r>
              <a:rPr lang="en-US" sz="1800" dirty="0"/>
              <a:t> P, </a:t>
            </a:r>
            <a:r>
              <a:rPr lang="en-US" sz="1800" dirty="0" err="1"/>
              <a:t>Wille</a:t>
            </a:r>
            <a:r>
              <a:rPr lang="en-US" sz="1800" dirty="0"/>
              <a:t> M, </a:t>
            </a:r>
            <a:r>
              <a:rPr lang="en-US" sz="1800" dirty="0" err="1"/>
              <a:t>Bröhl</a:t>
            </a:r>
            <a:r>
              <a:rPr lang="en-US" sz="1800" dirty="0"/>
              <a:t> C, </a:t>
            </a:r>
            <a:r>
              <a:rPr lang="en-US" sz="1800" dirty="0" err="1"/>
              <a:t>Theis</a:t>
            </a:r>
            <a:r>
              <a:rPr lang="en-US" sz="1800" dirty="0"/>
              <a:t> S, </a:t>
            </a:r>
            <a:r>
              <a:rPr lang="en-US" sz="1800" dirty="0" err="1"/>
              <a:t>Schäfer</a:t>
            </a:r>
            <a:r>
              <a:rPr lang="en-US" sz="1800" dirty="0"/>
              <a:t> K, </a:t>
            </a:r>
            <a:r>
              <a:rPr lang="en-US" sz="1800" dirty="0" err="1"/>
              <a:t>Knobe</a:t>
            </a:r>
            <a:r>
              <a:rPr lang="en-US" sz="1800" dirty="0"/>
              <a:t> M, </a:t>
            </a:r>
            <a:r>
              <a:rPr lang="en-US" sz="1800" dirty="0" err="1"/>
              <a:t>Mertens</a:t>
            </a:r>
            <a:r>
              <a:rPr lang="en-US" sz="1800" dirty="0"/>
              <a:t> A. Prevalence of Health App Use Among Older Adults in Germany: National Survey. JMIR </a:t>
            </a:r>
            <a:r>
              <a:rPr lang="en-US" sz="1800" dirty="0" err="1"/>
              <a:t>Mhealth</a:t>
            </a:r>
            <a:r>
              <a:rPr lang="en-US" sz="1800" dirty="0"/>
              <a:t> </a:t>
            </a:r>
            <a:r>
              <a:rPr lang="en-US" sz="1800" dirty="0" err="1"/>
              <a:t>Uhealth</a:t>
            </a:r>
            <a:r>
              <a:rPr lang="en-US" sz="1800" dirty="0"/>
              <a:t> 2018;6(1):e26. </a:t>
            </a:r>
            <a:r>
              <a:rPr lang="en-US" sz="1800" dirty="0" err="1"/>
              <a:t>doi</a:t>
            </a:r>
            <a:r>
              <a:rPr lang="en-US" sz="1800" dirty="0"/>
              <a:t>: </a:t>
            </a:r>
            <a:r>
              <a:rPr lang="de-DE" sz="1800" dirty="0"/>
              <a:t> 10.2196/mhealth.8619.</a:t>
            </a:r>
            <a:endParaRPr lang="en-US" sz="1800" dirty="0"/>
          </a:p>
          <a:p>
            <a:r>
              <a:rPr lang="en-US" sz="1800" dirty="0" err="1"/>
              <a:t>Portenhauser</a:t>
            </a:r>
            <a:r>
              <a:rPr lang="en-US" sz="1800" dirty="0"/>
              <a:t> AA, Terhorst Y, </a:t>
            </a:r>
            <a:r>
              <a:rPr lang="en-US" sz="1800" dirty="0" err="1"/>
              <a:t>Schultchen</a:t>
            </a:r>
            <a:r>
              <a:rPr lang="en-US" sz="1800" dirty="0"/>
              <a:t> D, Sander LB, </a:t>
            </a:r>
            <a:r>
              <a:rPr lang="en-US" sz="1800" dirty="0" err="1"/>
              <a:t>Denkinger</a:t>
            </a:r>
            <a:r>
              <a:rPr lang="en-US" sz="1800" dirty="0"/>
              <a:t> MD, </a:t>
            </a:r>
            <a:r>
              <a:rPr lang="en-US" sz="1800" dirty="0" err="1"/>
              <a:t>Stach</a:t>
            </a:r>
            <a:r>
              <a:rPr lang="en-US" sz="1800" dirty="0"/>
              <a:t> M, </a:t>
            </a:r>
            <a:r>
              <a:rPr lang="en-US" sz="1800" dirty="0" err="1"/>
              <a:t>Waldherr</a:t>
            </a:r>
            <a:r>
              <a:rPr lang="en-US" sz="1800" dirty="0"/>
              <a:t> N, </a:t>
            </a:r>
            <a:r>
              <a:rPr lang="en-US" sz="1800" dirty="0" err="1"/>
              <a:t>Dallmeier</a:t>
            </a:r>
            <a:r>
              <a:rPr lang="en-US" sz="1800" dirty="0"/>
              <a:t> D, Baumeister H, </a:t>
            </a:r>
            <a:r>
              <a:rPr lang="en-US" sz="1800" dirty="0" err="1"/>
              <a:t>Messner</a:t>
            </a:r>
            <a:r>
              <a:rPr lang="en-US" sz="1800" dirty="0"/>
              <a:t> E. Mobile Apps for Older Adults: Systematic Search and Evaluation Within Online Stores. JMIR Aging 2021;4(1):e23313. </a:t>
            </a:r>
            <a:r>
              <a:rPr lang="en-US" sz="1800" dirty="0" err="1"/>
              <a:t>doi</a:t>
            </a:r>
            <a:r>
              <a:rPr lang="en-US" sz="1800" dirty="0"/>
              <a:t>:  10.2196/23313.</a:t>
            </a:r>
          </a:p>
          <a:p>
            <a:r>
              <a:rPr lang="en-US" sz="1800" dirty="0"/>
              <a:t>Anthony </a:t>
            </a:r>
            <a:r>
              <a:rPr lang="en-US" sz="1800" dirty="0" err="1"/>
              <a:t>Berauk</a:t>
            </a:r>
            <a:r>
              <a:rPr lang="en-US" sz="1800" dirty="0"/>
              <a:t> VL, </a:t>
            </a:r>
            <a:r>
              <a:rPr lang="en-US" sz="1800" dirty="0" err="1"/>
              <a:t>Murugiah</a:t>
            </a:r>
            <a:r>
              <a:rPr lang="en-US" sz="1800" dirty="0"/>
              <a:t> MK, </a:t>
            </a:r>
            <a:r>
              <a:rPr lang="en-US" sz="1800" dirty="0" err="1"/>
              <a:t>Soh</a:t>
            </a:r>
            <a:r>
              <a:rPr lang="en-US" sz="1800" dirty="0"/>
              <a:t> YC, </a:t>
            </a:r>
            <a:r>
              <a:rPr lang="en-US" sz="1800" dirty="0" err="1"/>
              <a:t>Chuan</a:t>
            </a:r>
            <a:r>
              <a:rPr lang="en-US" sz="1800" dirty="0"/>
              <a:t> Sheng Y, Wong TW, Ming LC. Mobile Health Applications for Caring of Older People: Review and Comparison. Therapeutic Innovation &amp; Regulatory Science. 2018;52(3):374-382. doi:10.1177/2168479017725556.</a:t>
            </a:r>
          </a:p>
          <a:p>
            <a:r>
              <a:rPr lang="en-US" sz="1800" dirty="0" err="1"/>
              <a:t>AhmedS</a:t>
            </a:r>
            <a:r>
              <a:rPr lang="en-US" sz="1800" dirty="0"/>
              <a:t> A, van </a:t>
            </a:r>
            <a:r>
              <a:rPr lang="en-US" sz="1800" dirty="0" err="1"/>
              <a:t>Luenen</a:t>
            </a:r>
            <a:r>
              <a:rPr lang="en-US" sz="1800" dirty="0"/>
              <a:t> S, Aslam S, van </a:t>
            </a:r>
            <a:r>
              <a:rPr lang="en-US" sz="1800" dirty="0" err="1"/>
              <a:t>Bodegom</a:t>
            </a:r>
            <a:r>
              <a:rPr lang="en-US" sz="1800" dirty="0"/>
              <a:t> D, Chavannes NH. </a:t>
            </a:r>
            <a:r>
              <a:rPr lang="en-US" sz="1800" dirty="0" err="1"/>
              <a:t>Asystematic</a:t>
            </a:r>
            <a:r>
              <a:rPr lang="en-US" sz="1800" dirty="0"/>
              <a:t> review on the use of </a:t>
            </a:r>
            <a:r>
              <a:rPr lang="en-US" sz="1800" dirty="0" err="1"/>
              <a:t>mHealth</a:t>
            </a:r>
            <a:r>
              <a:rPr lang="en-US" sz="1800" dirty="0"/>
              <a:t> to increase physical activity </a:t>
            </a:r>
            <a:r>
              <a:rPr lang="en-US" sz="1800" dirty="0" err="1"/>
              <a:t>inolder</a:t>
            </a:r>
            <a:r>
              <a:rPr lang="en-US" sz="1800" dirty="0"/>
              <a:t> people. Clinical eHealth. 2020;3:31–9. </a:t>
            </a:r>
            <a:r>
              <a:rPr lang="en-US" sz="1800" dirty="0" err="1"/>
              <a:t>doi</a:t>
            </a:r>
            <a:r>
              <a:rPr lang="en-US" sz="1800" dirty="0"/>
              <a:t>: 10.1016/j.ceh.2020.04.002.</a:t>
            </a:r>
            <a:endParaRPr lang="el-GR" sz="1800" dirty="0"/>
          </a:p>
        </p:txBody>
      </p:sp>
      <p:sp>
        <p:nvSpPr>
          <p:cNvPr id="5" name="AutoShape 2" descr="data:image/svg+xml;base64,PD94bWwgdmVyc2lvbj0iMS4wIiBlbmNvZGluZz0idXRmLTgiPz48IURPQ1RZUEUgc3ZnIFBVQkxJQyAiLS8vVzNDLy9EVEQgU1ZHIDEuMS8vRU4iICJodHRwOi8vd3d3LnczLm9yZy9HcmFwaGljcy9TVkcvMS4xL0RURC9zdmcxMS5kdGQiPjxzdmcgdmVyc2lvbj0iMS4xIiBpZD0iRWJlbmVfMSIgeG1sbnM9Imh0dHA6Ly93d3cudzMub3JnLzIwMDAvc3ZnIiB4bWxuczp4bGluaz0iaHR0cDovL3d3dy53My5vcmcvMTk5OS94bGluayIgeD0iMHB4IiB5PSIwcHgiIHdpZHRoPSIxNnB4IiBoZWlnaHQ9IjE2cHgiIHZpZXdCb3g9IjAgMCAxNiAxNiIgZW5hYmxlLWJhY2tncm91bmQ9Im5ldyAwIDAgMTYgMTYiIHhtbDpzcGFjZT0icHJlc2VydmUiPjxnPjxnPjxwYXRoIGZpbGw9IiNGRkZGRkYiIGQ9Ik04LjAwMSwxNS41QzMuODY0LDE1LjUsMC41LDEyLjEzNiwwLjUsOGMwLTQuMTM1LDMuMzY1LTcuNSw3LjUwMS03LjVTMTUuNSwzLjg2NCwxNS41LDhTMTIuMTM3LDE1LjUsOC4wMDEsMTUuNXoiLz48cGF0aCBmaWxsPSIjRDUyQjFFIiBkPSJNOC4wMDEsMUMxMS44NiwxLDE1LDQuMTQxLDE1LDhzLTMuMTM5LDctNi45OTksN0M0LjE0LDE1LDEsMTEuODU5LDEsOFM0LjE0LDEsOC4wMDEsMSBNOC4wMDEsMEMzLjU4MiwwLDAsMy41ODIsMCw4czMuNTgyLDgsOC4wMDEsOEMxMi40MTgsMTYsMTYsMTIuNDE4LDE2LDhTMTIuNDE4LDAsOC4wMDEsMEw4LjAwMSwweiIvPjwvZz48cGF0aCBmaWxsPSIjRDUyQjFFIiBkPSJNNi43NDUsMTIuNTg5Yy0wLjIyNywwLjEyMi0wLjQ5NywwLjI0Ny0wLjY4NCwwLjI0N2MtMC4zMTgsMC0wLjUwMS0wLjE2NC0wLjUwMS0wLjQ1MmMwLTAuMjA3LDAuMTQtMC4zNzUsMC41OTUtMC42MjJjMS41NDktMC45MDQsMi41OTQtMi4yNzIsMi41OTQtMy43MjFjMC0wLjgyNS0wLjIyNy0xLjExOS0wLjY4MS0xLjExOWMtMC4xMzUsMC0wLjMyLDAuMjE5LTAuNjM2LDAuMjE5SDcuMTU3QzYuMTAyLDcuMTQzLDUuMzMzLDYuMjY0LDUuMzMzLDUuMjNjMC0xLjE1MiwwLjk1OC0yLjAwNiwyLjI4LTIuMDA2YzEuNzc3LDAsMy4wNTMsMS4zNzMsMy4wNTMsMy40M0MxMC42NjYsOS4yMTUsOS4yMDMsMTEuMjcsNi43NDUsMTIuNTg5Ii8+PC9nPjwvc3ZnPg"/>
          <p:cNvSpPr>
            <a:spLocks noChangeAspect="1" noChangeArrowheads="1"/>
          </p:cNvSpPr>
          <p:nvPr/>
        </p:nvSpPr>
        <p:spPr bwMode="auto">
          <a:xfrm>
            <a:off x="2492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61" y="826000"/>
            <a:ext cx="11059692" cy="60509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C01E24"/>
                </a:solidFill>
              </a:rPr>
              <a:t>Referencias y lecturas complementarias</a:t>
            </a:r>
            <a:endParaRPr lang="el-GR" sz="3600" dirty="0">
              <a:solidFill>
                <a:srgbClr val="C01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Ha </a:t>
            </a:r>
            <a:r>
              <a:rPr lang="en-US" sz="2800">
                <a:solidFill>
                  <a:srgbClr val="C01E24"/>
                </a:solidFill>
                <a:latin typeface="+mj-lt"/>
              </a:rPr>
              <a:t>completado la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sesión </a:t>
            </a:r>
            <a:r>
              <a:rPr lang="en-GB" sz="2800">
                <a:solidFill>
                  <a:srgbClr val="C01E24"/>
                </a:solidFill>
                <a:latin typeface="+mj-lt"/>
              </a:rPr>
              <a:t>didáctica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de este </a:t>
            </a:r>
            <a:r>
              <a:rPr lang="en-US" sz="2800" dirty="0">
                <a:solidFill>
                  <a:srgbClr val="C01E24"/>
                </a:solidFill>
                <a:latin typeface="+mj-lt"/>
              </a:rPr>
              <a:t>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0442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sanitarias para personas mayores - Sesión didáctica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1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9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616322"/>
            <a:ext cx="6314063" cy="3389344"/>
          </a:xfrm>
        </p:spPr>
        <p:txBody>
          <a:bodyPr>
            <a:normAutofit fontScale="92500"/>
          </a:bodyPr>
          <a:lstStyle/>
          <a:p>
            <a:r>
              <a:rPr lang="en-GB" dirty="0"/>
              <a:t>Se dotará a los participantes de las habilidades necesarias para reflexionar críticamente sobre sus propias vidas o las de sus seres queridos con el fin de identificar las áreas clave del envejecimiento saludable y evaluar el potencial de las aplicaciones para abordarlas. </a:t>
            </a:r>
          </a:p>
          <a:p>
            <a:r>
              <a:rPr lang="en-GB" dirty="0"/>
              <a:t>Se mejorarán las habilidades de los participantes para tomar decisiones informadas sobre la selección de aplicaciones, así como para reflejar las barreras y los facilitadores de su uso en la vida cotidiana, si así lo desean. </a:t>
            </a:r>
            <a:endParaRPr lang="en-US" dirty="0"/>
          </a:p>
        </p:txBody>
      </p:sp>
      <p:sp>
        <p:nvSpPr>
          <p:cNvPr id="4" name="Ορθογώνιο 1">
            <a:extLst>
              <a:ext uri="{FF2B5EF4-FFF2-40B4-BE49-F238E27FC236}">
                <a16:creationId xmlns:a16="http://schemas.microsoft.com/office/drawing/2014/main" id="{1872D844-98C8-9AC9-B605-DCACD4AE3290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6" name="Google Shape;190;g2c07f5df07d_0_263">
            <a:extLst>
              <a:ext uri="{FF2B5EF4-FFF2-40B4-BE49-F238E27FC236}">
                <a16:creationId xmlns:a16="http://schemas.microsoft.com/office/drawing/2014/main" id="{19864978-5F4B-0A1A-F029-D1F79395C3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894320" y="2112025"/>
            <a:ext cx="4297680" cy="387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0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AE962884-87C2-C053-F907-1ECB9544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0" y="340876"/>
            <a:ext cx="10515600" cy="893179"/>
          </a:xfrm>
        </p:spPr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9.1.1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Información general sobre el envejecimiento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3" y="1452426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800" y="2203239"/>
            <a:ext cx="6574320" cy="413227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Adquirir información general sobre los procesos de envejecimiento.</a:t>
            </a:r>
          </a:p>
          <a:p>
            <a:pPr lvl="0"/>
            <a:r>
              <a:rPr lang="en-GB" sz="2400" dirty="0"/>
              <a:t>Introducir los factores que influyen en el envejecimiento.</a:t>
            </a:r>
          </a:p>
          <a:p>
            <a:pPr lvl="0"/>
            <a:r>
              <a:rPr lang="en-US" sz="2400" dirty="0"/>
              <a:t>Informar sobre la heterogeneidad del envejecimiento.</a:t>
            </a:r>
          </a:p>
          <a:p>
            <a:pPr lvl="0"/>
            <a:r>
              <a:rPr lang="en-US" sz="2400" dirty="0"/>
              <a:t>Comprender los conceptos de envejecimiento (activo y) saludable. </a:t>
            </a:r>
            <a:endParaRPr lang="el-GR" sz="2400" dirty="0"/>
          </a:p>
          <a:p>
            <a:pPr marL="0">
              <a:lnSpc>
                <a:spcPct val="120000"/>
              </a:lnSpc>
              <a:spcBef>
                <a:spcPts val="600"/>
              </a:spcBef>
              <a:buNone/>
            </a:pPr>
            <a:endParaRPr lang="el-GR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D8F61-EBF6-18D6-D312-2A8B1DF1F92B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160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79" y="677824"/>
            <a:ext cx="11059692" cy="605096"/>
          </a:xfrm>
        </p:spPr>
        <p:txBody>
          <a:bodyPr/>
          <a:lstStyle/>
          <a:p>
            <a:r>
              <a:rPr lang="it-IT" dirty="0" err="1"/>
              <a:t>¿Quién es </a:t>
            </a:r>
            <a:r>
              <a:rPr lang="it-IT" dirty="0"/>
              <a:t>una "</a:t>
            </a:r>
            <a:r>
              <a:rPr lang="it-IT" dirty="0" err="1"/>
              <a:t>persona mayor" </a:t>
            </a:r>
            <a:r>
              <a:rPr lang="it-IT" dirty="0"/>
              <a:t>y </a:t>
            </a:r>
            <a:r>
              <a:rPr lang="it-IT" dirty="0" err="1"/>
              <a:t>qué es el envejecimiento</a:t>
            </a:r>
            <a:r>
              <a:rPr lang="it-IT" dirty="0"/>
              <a:t>?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34" y="1449844"/>
            <a:ext cx="9357628" cy="522180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En la mayoría de los países occidentales, la consideración de "persona mayor" está asociada a la edad cronológica a la que se perciben las prestaciones de jubilación. </a:t>
            </a:r>
          </a:p>
          <a:p>
            <a:pPr>
              <a:lnSpc>
                <a:spcPct val="120000"/>
              </a:lnSpc>
            </a:pPr>
            <a:r>
              <a:rPr lang="en-US" dirty="0"/>
              <a:t>Las Naciones Unidas definen a una "persona mayor" como una persona de 60 a 65 años o más (UN DESA, 2020).</a:t>
            </a:r>
          </a:p>
          <a:p>
            <a:pPr>
              <a:lnSpc>
                <a:spcPct val="120000"/>
              </a:lnSpc>
            </a:pPr>
            <a:r>
              <a:rPr lang="en-US" dirty="0"/>
              <a:t>A quién se considera "persona mayor" también se le construye socialmente (cambio de roles sociales, por ejemplo, convertirse en abuelo, dejar de trabajar o cambio en las características físicas, por ejemplo, canas). </a:t>
            </a:r>
          </a:p>
          <a:p>
            <a:pPr>
              <a:lnSpc>
                <a:spcPct val="120000"/>
              </a:lnSpc>
            </a:pPr>
            <a:r>
              <a:rPr lang="en-US" dirty="0"/>
              <a:t>Sin embargo, el envejecimiento es un proceso complejo: "El envejecimiento está asociado a cambios en procesos dinámicos biológicos, fisiológicos, ambientales, psicológicos, conductuales y sociales". (NIA, 2020)</a:t>
            </a:r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9.1.1 Conocimientos generales sobre nutrición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09" y="3459877"/>
            <a:ext cx="2934771" cy="29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99" y="560269"/>
            <a:ext cx="11059692" cy="605096"/>
          </a:xfrm>
        </p:spPr>
        <p:txBody>
          <a:bodyPr/>
          <a:lstStyle/>
          <a:p>
            <a:r>
              <a:rPr lang="en-US" dirty="0"/>
              <a:t>¿Qué son los procesos de envejecimiento?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199" y="1165365"/>
            <a:ext cx="9255930" cy="511687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Los procesos de envejecimiento </a:t>
            </a:r>
            <a:r>
              <a:rPr lang="en-US" b="1" dirty="0"/>
              <a:t>progresan de forma individual </a:t>
            </a:r>
            <a:r>
              <a:rPr lang="en-US" dirty="0"/>
              <a:t>y </a:t>
            </a:r>
            <a:r>
              <a:rPr lang="en-US" b="1" dirty="0"/>
              <a:t>están influidos por múltiples factores, como el </a:t>
            </a:r>
            <a:r>
              <a:rPr lang="en-US" dirty="0"/>
              <a:t>sexo, el origen étnico, las disposiciones genéticas (por ejemplo, mayor probabilidad de padecer determinadas enfermedades), el estatus socioeconómico (educación, nivel de competencias sanitarias), el entorno en el que se vive (exposición a riesgos sanitarios, acceso a servicios sanitarios de calidad, experiencia de guerra, desplazamiento), las elecciones de estilo de vida (consumo de sustancias, hábitos alimentarios, actividad física) a lo largo de la vida.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Todos estos </a:t>
            </a:r>
            <a:r>
              <a:rPr lang="en-US" b="1" dirty="0"/>
              <a:t>factores </a:t>
            </a:r>
            <a:r>
              <a:rPr lang="en-US" dirty="0"/>
              <a:t>pueden </a:t>
            </a:r>
            <a:r>
              <a:rPr lang="en-US" b="1" dirty="0"/>
              <a:t>conducir a procesos </a:t>
            </a:r>
            <a:r>
              <a:rPr lang="en-US" dirty="0"/>
              <a:t>y </a:t>
            </a:r>
            <a:r>
              <a:rPr lang="en-US" b="1" dirty="0"/>
              <a:t>resultados diferentes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29" y="3862269"/>
            <a:ext cx="2419971" cy="2419971"/>
          </a:xfrm>
          <a:prstGeom prst="rect">
            <a:avLst/>
          </a:prstGeom>
        </p:spPr>
      </p:pic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A529B149-3239-137C-C153-1B09723C35C4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9.1.1 Conocimientos generales sobre nutrición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88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9 1 Health Apps for the Elderly TEACHING SESSION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rhS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KuF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q4U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KuF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KuF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KuF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CrhSZZFQaV5GsAAABvAAAAHAAAAHVuaXZlcnNhbC9sb2NhbF9zZXR0aW5ncy54bWwNyrEKwkAMANC9XxEySB3Uugn2rpujCK0fENogB7mk9ELRv/e2N7x++GaBnbeSTANezx0C62xL0k/A9/Q43RCKky4kphxQDWGITS82k4zsXmOBVejH28S5wvlJuc4XqbOkAu1B/B6PeInNH1BLAwQUAAIACACshS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rIUmWeohDhNLAAAAbAAAABsAAAB1bml2ZXJzYWwvdW5pdmVyc2FsLnBuZy54bWyzsa/IzVEoSy0qzszPs1Uy1DNQsrfj5bIpKEoty0wtV6gAigEFIUBJoRLINUJwyzNTSjKAQiYmFgjBjNTM9IwSoKiBhRlcVB9oKABQSwECAAAUAAIACACpflBPNmFYAkcDAADhCQAAFAAAAAAAAAABAAAAAAAAAAAAdW5pdmVyc2FsL3BsYXllci54bWxQSwECAAAUAAIACACrhSZZtTf0qBwFAADhEwAAHQAAAAAAAAABAAAAAAB5AwAAdW5pdmVyc2FsL2NvbW1vbl9tZXNzYWdlcy5sbmdQSwECAAAUAAIACACrhSZZFR5gG6MAAAB/AQAALgAAAAAAAAABAAAAAADQCAAAdW5pdmVyc2FsL3BsYXliYWNrX2FuZF9uYXZpZ2F0aW9uX3NldHRpbmdzLnhtbFBLAQIAABQAAgAIAKuFJll0STUfPAQAAAwVAAAnAAAAAAAAAAEAAAAAAL8JAAB1bml2ZXJzYWwvZmxhc2hfcHVibGlzaGluZ19zZXR0aW5ncy54bWxQSwECAAAUAAIACACrhSZZN4uHansDAACsDAAAIQAAAAAAAAABAAAAAABADgAAdW5pdmVyc2FsL2ZsYXNoX3NraW5fc2V0dGluZ3MueG1sUEsBAgAAFAACAAgAq4UmWaavViM2BAAAlhQAACYAAAAAAAAAAQAAAAAA+hEAAHVuaXZlcnNhbC9odG1sX3B1Ymxpc2hpbmdfc2V0dGluZ3MueG1sUEsBAgAAFAACAAgAq4UmWSYPfuiwAQAAbwYAAB8AAAAAAAAAAQAAAAAAdBYAAHVuaXZlcnNhbC9odG1sX3NraW5fc2V0dGluZ3MuanNQSwECAAAUAAIACACrhSZZFQaV5GsAAABvAAAAHAAAAAAAAAABAAAAAABhGAAAdW5pdmVyc2FsL2xvY2FsX3NldHRpbmdzLnhtbFBLAQIAABQAAgAIAKyFJlnCG66ZaBIAAPdNAAAXAAAAAAAAAAAAAAAAAAYZAAB1bml2ZXJzYWwvdW5pdmVyc2FsLnBuZ1BLAQIAABQAAgAIAKyFJlnqIQ4TSwAAAGwAAAAbAAAAAAAAAAEAAAAAAKMrAAB1bml2ZXJzYWwvdW5pdmVyc2FsLnBuZy54bWxQSwUGAAAAAAoACgAGAwAAJywAAAAA"/>
  <p:tag name="ISPRING_LMS_API_VERSION" val="SCORM 1.2"/>
  <p:tag name="ISPRING_ULTRA_SCORM_COURSE_ID" val="D96371EA-3800-42A9-AEDF-D721BA75EC38"/>
  <p:tag name="ISPRING_CMI5_LAUNCH_METHOD" val="any window"/>
  <p:tag name="ISPRINGCLOUDFOLDERID" val="1"/>
  <p:tag name="ISPRINGONLINEFOLDERID" val="1"/>
  <p:tag name="ISPRING_OUTPUT_FOLDER" val="[[&quot;\u007F\uFFFD\uFFFD{A396230D-9A3A-426D-B380-67D82CDE4863}&quot;,&quot;C:\\Users\\pantelis\\Documents\\MHAPPS\\Spanish\\ETA 9 Translated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FIRST_PUBLISH" val="1"/>
  <p:tag name="ISPRING_ULTRA_SCORM_COURCE_TITLE" val="ETA9-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ETA9-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5026</Words>
  <Application>Microsoft Office PowerPoint</Application>
  <PresentationFormat>Ευρεία οθόνη</PresentationFormat>
  <Paragraphs>486</Paragraphs>
  <Slides>51</Slides>
  <Notes>51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62" baseType="lpstr">
      <vt:lpstr>Adobe Gothic Std B</vt:lpstr>
      <vt:lpstr>MS PGothic</vt:lpstr>
      <vt:lpstr>Abadi Extra Light</vt:lpstr>
      <vt:lpstr>Arial</vt:lpstr>
      <vt:lpstr>Calibri</vt:lpstr>
      <vt:lpstr>Calibri Light</vt:lpstr>
      <vt:lpstr>Gill Sans Nova</vt:lpstr>
      <vt:lpstr>Impact</vt:lpstr>
      <vt:lpstr>Roboto</vt:lpstr>
      <vt:lpstr>Wingdings</vt:lpstr>
      <vt:lpstr>Θέμα του Office</vt:lpstr>
      <vt:lpstr>Παρουσίαση του PowerPoint</vt:lpstr>
      <vt:lpstr>Παρουσίαση του PowerPoint</vt:lpstr>
      <vt:lpstr>Socios</vt:lpstr>
      <vt:lpstr>Sesión didáctica:  Contenido</vt:lpstr>
      <vt:lpstr>Objetivos</vt:lpstr>
      <vt:lpstr>Competencias</vt:lpstr>
      <vt:lpstr>9.1.1 Información general sobre el envejecimiento</vt:lpstr>
      <vt:lpstr>¿Quién es una "persona mayor" y qué es el envejecimiento?</vt:lpstr>
      <vt:lpstr>¿Qué son los procesos de envejecimiento?</vt:lpstr>
      <vt:lpstr>¿Estereotipos sobre las "personas mayores"? ¡No! ¡Heterogeneidad del envejecimiento!</vt:lpstr>
      <vt:lpstr>Heterogeneidad del envejecimiento</vt:lpstr>
      <vt:lpstr>Envejecimiento saludable </vt:lpstr>
      <vt:lpstr>9.1.2 Capacidad funcional, áreas clave del envejecimiento saludable, actividades de la vida diaria (AVD).</vt:lpstr>
      <vt:lpstr>Capacidad funcional Ámbitos clave del envejecimiento saludable</vt:lpstr>
      <vt:lpstr>Actividades cognitivas</vt:lpstr>
      <vt:lpstr>Actividades físicas</vt:lpstr>
      <vt:lpstr>Compromiso social</vt:lpstr>
      <vt:lpstr>Salud mental</vt:lpstr>
      <vt:lpstr>Enfermedades crónicas y discapacidades</vt:lpstr>
      <vt:lpstr>Actividades de la vida diaria (AVD)</vt:lpstr>
      <vt:lpstr>Actividad 2: Ejercicio de reflexión</vt:lpstr>
      <vt:lpstr>9.1.3 Apps de salud para mayores y sus beneficios</vt:lpstr>
      <vt:lpstr>Apps de salud y envejecimiento saludable</vt:lpstr>
      <vt:lpstr>¿Cómo pueden contribuir las aplicaciones sanitarias a un envejecimiento saludable?</vt:lpstr>
      <vt:lpstr>Autocontrol y seguimiento</vt:lpstr>
      <vt:lpstr>Fijación de objetivos</vt:lpstr>
      <vt:lpstr>Señales o notificaciones push</vt:lpstr>
      <vt:lpstr>Apoyo social</vt:lpstr>
      <vt:lpstr>Actividad 3: Comparta sus experiencias</vt:lpstr>
      <vt:lpstr>9.1.4 Escenario real de integración</vt:lpstr>
      <vt:lpstr>Aplicaciones sanitarias en la vida real</vt:lpstr>
      <vt:lpstr>La Sra. Schmidt y las aplicaciones de salud en un escenario real</vt:lpstr>
      <vt:lpstr>La Sra. Schmidt y las aplicaciones de salud en un escenario real</vt:lpstr>
      <vt:lpstr>La Sra. Schmidt y las aplicaciones de salud en un escenario real</vt:lpstr>
      <vt:lpstr>La Sra. Schmidt y las aplicaciones de salud en un escenario real</vt:lpstr>
      <vt:lpstr>La Sra. Schmidt y las aplicaciones de salud en un escenario real</vt:lpstr>
      <vt:lpstr>Sory-Time: la Sra. Schmidt y las aplicaciones de salud en un escenario real</vt:lpstr>
      <vt:lpstr>Actividad 4: Debatir los beneficios de las aplicaciones sanitarias para las áreas clave del envejecimiento saludable.</vt:lpstr>
      <vt:lpstr>9.1.5 Explorar, navegar por las Apps y evaluar los beneficios potenciales.</vt:lpstr>
      <vt:lpstr>Ejemplos: Aplicaciones disponibles para un envejecimiento saludable</vt:lpstr>
      <vt:lpstr>Actividad 5: Explora las aplicaciones de salud</vt:lpstr>
      <vt:lpstr>9.1.6 Debate y preguntas abiertas</vt:lpstr>
      <vt:lpstr>Actividad 6: Por favor, comparte con el grupo</vt:lpstr>
      <vt:lpstr>Debate</vt:lpstr>
      <vt:lpstr>9.1.7 Próximos pasos, evaluación y cierre</vt:lpstr>
      <vt:lpstr>Próximos pasos</vt:lpstr>
      <vt:lpstr>Cuestionario de evaluación </vt:lpstr>
      <vt:lpstr>Cuestionario de evaluación </vt:lpstr>
      <vt:lpstr>Referencias y lecturas complementarias</vt:lpstr>
      <vt:lpstr>Referencias y lecturas complementarias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ETA9-1</dc:title>
  <dc:creator>pantelis bbalaouras</dc:creator>
  <cp:keywords>, docId:5E829DF6E4FE4A38261C4ACC7205B567</cp:keywords>
  <cp:lastModifiedBy>pantelis</cp:lastModifiedBy>
  <cp:revision>1081</cp:revision>
  <dcterms:created xsi:type="dcterms:W3CDTF">2020-06-02T13:31:56Z</dcterms:created>
  <dcterms:modified xsi:type="dcterms:W3CDTF">2024-09-11T17:47:06Z</dcterms:modified>
</cp:coreProperties>
</file>