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5" r:id="rId2"/>
    <p:sldId id="526" r:id="rId3"/>
    <p:sldId id="545" r:id="rId4"/>
    <p:sldId id="420" r:id="rId5"/>
    <p:sldId id="430" r:id="rId6"/>
    <p:sldId id="548" r:id="rId7"/>
    <p:sldId id="549" r:id="rId8"/>
    <p:sldId id="550" r:id="rId9"/>
    <p:sldId id="404" r:id="rId10"/>
  </p:sldIdLst>
  <p:sldSz cx="12192000" cy="6858000"/>
  <p:notesSz cx="6858000" cy="9144000"/>
  <p:custDataLst>
    <p:tags r:id="rId1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ED"/>
    <a:srgbClr val="DDE0E5"/>
    <a:srgbClr val="F8F8F8"/>
    <a:srgbClr val="203864"/>
    <a:srgbClr val="ABC7F1"/>
    <a:srgbClr val="ED7D31"/>
    <a:srgbClr val="CFD5EA"/>
    <a:srgbClr val="404040"/>
    <a:srgbClr val="C01E2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1F094-FCD0-44D6-8F40-318160FFC6B3}" v="29" dt="2024-05-01T16:44:10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7485" autoAdjust="0"/>
  </p:normalViewPr>
  <p:slideViewPr>
    <p:cSldViewPr snapToGrid="0">
      <p:cViewPr varScale="1">
        <p:scale>
          <a:sx n="143" d="100"/>
          <a:sy n="143" d="100"/>
        </p:scale>
        <p:origin x="32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DA61F094-FCD0-44D6-8F40-318160FFC6B3}"/>
    <pc:docChg chg="undo custSel addSld delSld modSld sldOrd modMainMaster">
      <pc:chgData name="pantelis balaouras" userId="25e8755020fc1734" providerId="LiveId" clId="{DA61F094-FCD0-44D6-8F40-318160FFC6B3}" dt="2024-05-02T09:24:32.470" v="131" actId="6549"/>
      <pc:docMkLst>
        <pc:docMk/>
      </pc:docMkLst>
      <pc:sldChg chg="addSp delSp modSp">
        <pc:chgData name="pantelis balaouras" userId="25e8755020fc1734" providerId="LiveId" clId="{DA61F094-FCD0-44D6-8F40-318160FFC6B3}" dt="2024-05-01T10:42:05.093" v="45"/>
        <pc:sldMkLst>
          <pc:docMk/>
          <pc:sldMk cId="1915799683" sldId="404"/>
        </pc:sldMkLst>
        <pc:picChg chg="add mod">
          <ac:chgData name="pantelis balaouras" userId="25e8755020fc1734" providerId="LiveId" clId="{DA61F094-FCD0-44D6-8F40-318160FFC6B3}" dt="2024-05-01T10:42:05.093" v="45"/>
          <ac:picMkLst>
            <pc:docMk/>
            <pc:sldMk cId="1915799683" sldId="404"/>
            <ac:picMk id="4" creationId="{50EF9C60-7041-6E1B-5C1B-6BD863091279}"/>
          </ac:picMkLst>
        </pc:picChg>
        <pc:picChg chg="del">
          <ac:chgData name="pantelis balaouras" userId="25e8755020fc1734" providerId="LiveId" clId="{DA61F094-FCD0-44D6-8F40-318160FFC6B3}" dt="2024-05-01T10:41:47.855" v="44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addSp delSp modSp mod">
        <pc:chgData name="pantelis balaouras" userId="25e8755020fc1734" providerId="LiveId" clId="{DA61F094-FCD0-44D6-8F40-318160FFC6B3}" dt="2024-05-02T09:24:32.470" v="131" actId="6549"/>
        <pc:sldMkLst>
          <pc:docMk/>
          <pc:sldMk cId="2033093179" sldId="420"/>
        </pc:sldMkLst>
        <pc:spChg chg="add mod">
          <ac:chgData name="pantelis balaouras" userId="25e8755020fc1734" providerId="LiveId" clId="{DA61F094-FCD0-44D6-8F40-318160FFC6B3}" dt="2024-05-01T16:42:24.340" v="112"/>
          <ac:spMkLst>
            <pc:docMk/>
            <pc:sldMk cId="2033093179" sldId="420"/>
            <ac:spMk id="2" creationId="{60E96BFE-3177-0832-4035-5344E5D7ECA6}"/>
          </ac:spMkLst>
        </pc:spChg>
        <pc:spChg chg="mod">
          <ac:chgData name="pantelis balaouras" userId="25e8755020fc1734" providerId="LiveId" clId="{DA61F094-FCD0-44D6-8F40-318160FFC6B3}" dt="2024-05-02T09:24:32.470" v="131" actId="6549"/>
          <ac:spMkLst>
            <pc:docMk/>
            <pc:sldMk cId="2033093179" sldId="420"/>
            <ac:spMk id="10" creationId="{DAA410A4-D457-4F46-8AC0-E90C0B1A2D6D}"/>
          </ac:spMkLst>
        </pc:spChg>
        <pc:picChg chg="add mod">
          <ac:chgData name="pantelis balaouras" userId="25e8755020fc1734" providerId="LiveId" clId="{DA61F094-FCD0-44D6-8F40-318160FFC6B3}" dt="2024-05-01T16:42:24.340" v="112"/>
          <ac:picMkLst>
            <pc:docMk/>
            <pc:sldMk cId="2033093179" sldId="420"/>
            <ac:picMk id="3" creationId="{350CC32C-26DB-8456-843C-75D255FC709F}"/>
          </ac:picMkLst>
        </pc:picChg>
        <pc:picChg chg="del">
          <ac:chgData name="pantelis balaouras" userId="25e8755020fc1734" providerId="LiveId" clId="{DA61F094-FCD0-44D6-8F40-318160FFC6B3}" dt="2024-05-01T16:42:15.227" v="111" actId="478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DA61F094-FCD0-44D6-8F40-318160FFC6B3}" dt="2024-05-01T16:43:08.949" v="118" actId="478"/>
        <pc:sldMkLst>
          <pc:docMk/>
          <pc:sldMk cId="1774881352" sldId="430"/>
        </pc:sldMkLst>
        <pc:spChg chg="mod">
          <ac:chgData name="pantelis balaouras" userId="25e8755020fc1734" providerId="LiveId" clId="{DA61F094-FCD0-44D6-8F40-318160FFC6B3}" dt="2024-05-01T16:42:53.124" v="116" actId="14100"/>
          <ac:spMkLst>
            <pc:docMk/>
            <pc:sldMk cId="1774881352" sldId="430"/>
            <ac:spMk id="3" creationId="{1A416ECF-DB8A-24C7-4898-C1A252813BB9}"/>
          </ac:spMkLst>
        </pc:spChg>
        <pc:spChg chg="add mod">
          <ac:chgData name="pantelis balaouras" userId="25e8755020fc1734" providerId="LiveId" clId="{DA61F094-FCD0-44D6-8F40-318160FFC6B3}" dt="2024-05-01T16:42:44.351" v="115"/>
          <ac:spMkLst>
            <pc:docMk/>
            <pc:sldMk cId="1774881352" sldId="430"/>
            <ac:spMk id="7" creationId="{0F251D1F-2656-2A0F-4002-8166A0B51C17}"/>
          </ac:spMkLst>
        </pc:spChg>
        <pc:spChg chg="del mod">
          <ac:chgData name="pantelis balaouras" userId="25e8755020fc1734" providerId="LiveId" clId="{DA61F094-FCD0-44D6-8F40-318160FFC6B3}" dt="2024-05-01T16:43:08.949" v="118" actId="478"/>
          <ac:spMkLst>
            <pc:docMk/>
            <pc:sldMk cId="1774881352" sldId="430"/>
            <ac:spMk id="10" creationId="{AECE3B70-4253-43C0-A340-9C0B8733C59B}"/>
          </ac:spMkLst>
        </pc:spChg>
        <pc:picChg chg="del">
          <ac:chgData name="pantelis balaouras" userId="25e8755020fc1734" providerId="LiveId" clId="{DA61F094-FCD0-44D6-8F40-318160FFC6B3}" dt="2024-05-01T16:42:43.621" v="114" actId="478"/>
          <ac:picMkLst>
            <pc:docMk/>
            <pc:sldMk cId="1774881352" sldId="430"/>
            <ac:picMk id="6" creationId="{4F9928A1-D69A-4DB3-B985-F69D2FEE1FF6}"/>
          </ac:picMkLst>
        </pc:picChg>
        <pc:picChg chg="add mod">
          <ac:chgData name="pantelis balaouras" userId="25e8755020fc1734" providerId="LiveId" clId="{DA61F094-FCD0-44D6-8F40-318160FFC6B3}" dt="2024-05-01T16:42:44.351" v="115"/>
          <ac:picMkLst>
            <pc:docMk/>
            <pc:sldMk cId="1774881352" sldId="430"/>
            <ac:picMk id="8" creationId="{1261B56F-ACC9-FA6D-1C0A-B8B3D3B8E275}"/>
          </ac:picMkLst>
        </pc:picChg>
      </pc:sldChg>
      <pc:sldChg chg="modSp add del mod modClrScheme chgLayout">
        <pc:chgData name="pantelis balaouras" userId="25e8755020fc1734" providerId="LiveId" clId="{DA61F094-FCD0-44D6-8F40-318160FFC6B3}" dt="2024-05-01T10:54:58.921" v="74" actId="47"/>
        <pc:sldMkLst>
          <pc:docMk/>
          <pc:sldMk cId="4267741932" sldId="503"/>
        </pc:sldMkLst>
        <pc:spChg chg="mod ord">
          <ac:chgData name="pantelis balaouras" userId="25e8755020fc1734" providerId="LiveId" clId="{DA61F094-FCD0-44D6-8F40-318160FFC6B3}" dt="2024-05-01T10:38:31.266" v="22" actId="6549"/>
          <ac:spMkLst>
            <pc:docMk/>
            <pc:sldMk cId="4267741932" sldId="503"/>
            <ac:spMk id="4" creationId="{E47D0821-8573-4002-9B33-F43C68A1D403}"/>
          </ac:spMkLst>
        </pc:spChg>
        <pc:spChg chg="mod ord">
          <ac:chgData name="pantelis balaouras" userId="25e8755020fc1734" providerId="LiveId" clId="{DA61F094-FCD0-44D6-8F40-318160FFC6B3}" dt="2024-05-01T10:37:58.291" v="21" actId="700"/>
          <ac:spMkLst>
            <pc:docMk/>
            <pc:sldMk cId="4267741932" sldId="503"/>
            <ac:spMk id="5" creationId="{FAA18648-8A7B-40D3-A066-80FDB05B7DF4}"/>
          </ac:spMkLst>
        </pc:spChg>
        <pc:spChg chg="mod ord">
          <ac:chgData name="pantelis balaouras" userId="25e8755020fc1734" providerId="LiveId" clId="{DA61F094-FCD0-44D6-8F40-318160FFC6B3}" dt="2024-05-01T10:37:58.291" v="21" actId="700"/>
          <ac:spMkLst>
            <pc:docMk/>
            <pc:sldMk cId="4267741932" sldId="503"/>
            <ac:spMk id="6" creationId="{AA5AE911-E515-48E3-AB8B-121C68B77A58}"/>
          </ac:spMkLst>
        </pc:spChg>
      </pc:sldChg>
      <pc:sldChg chg="modSp mod">
        <pc:chgData name="pantelis balaouras" userId="25e8755020fc1734" providerId="LiveId" clId="{DA61F094-FCD0-44D6-8F40-318160FFC6B3}" dt="2024-05-01T10:35:02.694" v="9" actId="255"/>
        <pc:sldMkLst>
          <pc:docMk/>
          <pc:sldMk cId="1647190231" sldId="525"/>
        </pc:sldMkLst>
        <pc:spChg chg="mod">
          <ac:chgData name="pantelis balaouras" userId="25e8755020fc1734" providerId="LiveId" clId="{DA61F094-FCD0-44D6-8F40-318160FFC6B3}" dt="2024-05-01T10:35:02.694" v="9" actId="255"/>
          <ac:spMkLst>
            <pc:docMk/>
            <pc:sldMk cId="1647190231" sldId="525"/>
            <ac:spMk id="4" creationId="{122BC770-408C-50C8-126F-18790E99F2CB}"/>
          </ac:spMkLst>
        </pc:spChg>
      </pc:sldChg>
      <pc:sldChg chg="modSp add del mod modClrScheme chgLayout">
        <pc:chgData name="pantelis balaouras" userId="25e8755020fc1734" providerId="LiveId" clId="{DA61F094-FCD0-44D6-8F40-318160FFC6B3}" dt="2024-05-01T10:54:11.472" v="68" actId="47"/>
        <pc:sldMkLst>
          <pc:docMk/>
          <pc:sldMk cId="1953752239" sldId="546"/>
        </pc:sldMkLst>
        <pc:spChg chg="mod ord">
          <ac:chgData name="pantelis balaouras" userId="25e8755020fc1734" providerId="LiveId" clId="{DA61F094-FCD0-44D6-8F40-318160FFC6B3}" dt="2024-05-01T10:37:58.291" v="21" actId="700"/>
          <ac:spMkLst>
            <pc:docMk/>
            <pc:sldMk cId="1953752239" sldId="546"/>
            <ac:spMk id="4" creationId="{E47D0821-8573-4002-9B33-F43C68A1D403}"/>
          </ac:spMkLst>
        </pc:spChg>
        <pc:spChg chg="mod ord">
          <ac:chgData name="pantelis balaouras" userId="25e8755020fc1734" providerId="LiveId" clId="{DA61F094-FCD0-44D6-8F40-318160FFC6B3}" dt="2024-05-01T10:37:58.291" v="21" actId="700"/>
          <ac:spMkLst>
            <pc:docMk/>
            <pc:sldMk cId="1953752239" sldId="546"/>
            <ac:spMk id="5" creationId="{FAA18648-8A7B-40D3-A066-80FDB05B7DF4}"/>
          </ac:spMkLst>
        </pc:spChg>
        <pc:spChg chg="mod ord">
          <ac:chgData name="pantelis balaouras" userId="25e8755020fc1734" providerId="LiveId" clId="{DA61F094-FCD0-44D6-8F40-318160FFC6B3}" dt="2024-05-01T10:37:58.291" v="21" actId="700"/>
          <ac:spMkLst>
            <pc:docMk/>
            <pc:sldMk cId="1953752239" sldId="546"/>
            <ac:spMk id="6" creationId="{AA5AE911-E515-48E3-AB8B-121C68B77A58}"/>
          </ac:spMkLst>
        </pc:spChg>
      </pc:sldChg>
      <pc:sldChg chg="modSp add del mod modClrScheme chgLayout">
        <pc:chgData name="pantelis balaouras" userId="25e8755020fc1734" providerId="LiveId" clId="{DA61F094-FCD0-44D6-8F40-318160FFC6B3}" dt="2024-05-01T10:53:26.468" v="63" actId="47"/>
        <pc:sldMkLst>
          <pc:docMk/>
          <pc:sldMk cId="1769371921" sldId="547"/>
        </pc:sldMkLst>
        <pc:spChg chg="mod ord">
          <ac:chgData name="pantelis balaouras" userId="25e8755020fc1734" providerId="LiveId" clId="{DA61F094-FCD0-44D6-8F40-318160FFC6B3}" dt="2024-05-01T10:37:58.291" v="21" actId="700"/>
          <ac:spMkLst>
            <pc:docMk/>
            <pc:sldMk cId="1769371921" sldId="547"/>
            <ac:spMk id="4" creationId="{E47D0821-8573-4002-9B33-F43C68A1D403}"/>
          </ac:spMkLst>
        </pc:spChg>
        <pc:spChg chg="mod ord">
          <ac:chgData name="pantelis balaouras" userId="25e8755020fc1734" providerId="LiveId" clId="{DA61F094-FCD0-44D6-8F40-318160FFC6B3}" dt="2024-05-01T10:37:58.291" v="21" actId="700"/>
          <ac:spMkLst>
            <pc:docMk/>
            <pc:sldMk cId="1769371921" sldId="547"/>
            <ac:spMk id="5" creationId="{FAA18648-8A7B-40D3-A066-80FDB05B7DF4}"/>
          </ac:spMkLst>
        </pc:spChg>
        <pc:spChg chg="mod ord">
          <ac:chgData name="pantelis balaouras" userId="25e8755020fc1734" providerId="LiveId" clId="{DA61F094-FCD0-44D6-8F40-318160FFC6B3}" dt="2024-05-01T10:37:58.291" v="21" actId="700"/>
          <ac:spMkLst>
            <pc:docMk/>
            <pc:sldMk cId="1769371921" sldId="547"/>
            <ac:spMk id="6" creationId="{AA5AE911-E515-48E3-AB8B-121C68B77A58}"/>
          </ac:spMkLst>
        </pc:spChg>
      </pc:sldChg>
      <pc:sldChg chg="addSp delSp modSp new mod modClrScheme chgLayout">
        <pc:chgData name="pantelis balaouras" userId="25e8755020fc1734" providerId="LiveId" clId="{DA61F094-FCD0-44D6-8F40-318160FFC6B3}" dt="2024-05-01T16:44:10.227" v="130"/>
        <pc:sldMkLst>
          <pc:docMk/>
          <pc:sldMk cId="2246672794" sldId="548"/>
        </pc:sldMkLst>
        <pc:spChg chg="del mod ord">
          <ac:chgData name="pantelis balaouras" userId="25e8755020fc1734" providerId="LiveId" clId="{DA61F094-FCD0-44D6-8F40-318160FFC6B3}" dt="2024-05-01T10:38:49.058" v="24" actId="700"/>
          <ac:spMkLst>
            <pc:docMk/>
            <pc:sldMk cId="2246672794" sldId="548"/>
            <ac:spMk id="2" creationId="{68853AF1-931C-ABC8-3113-C4A3E5D780EA}"/>
          </ac:spMkLst>
        </pc:spChg>
        <pc:spChg chg="del">
          <ac:chgData name="pantelis balaouras" userId="25e8755020fc1734" providerId="LiveId" clId="{DA61F094-FCD0-44D6-8F40-318160FFC6B3}" dt="2024-05-01T10:38:49.058" v="24" actId="700"/>
          <ac:spMkLst>
            <pc:docMk/>
            <pc:sldMk cId="2246672794" sldId="548"/>
            <ac:spMk id="3" creationId="{F41888CF-282A-6C83-FB7A-2A09C7F5C405}"/>
          </ac:spMkLst>
        </pc:spChg>
        <pc:spChg chg="del mod ord">
          <ac:chgData name="pantelis balaouras" userId="25e8755020fc1734" providerId="LiveId" clId="{DA61F094-FCD0-44D6-8F40-318160FFC6B3}" dt="2024-05-01T10:38:49.058" v="24" actId="700"/>
          <ac:spMkLst>
            <pc:docMk/>
            <pc:sldMk cId="2246672794" sldId="548"/>
            <ac:spMk id="4" creationId="{973AADBB-9B09-05FB-AD10-3E59EF98F962}"/>
          </ac:spMkLst>
        </pc:spChg>
        <pc:spChg chg="add mod ord">
          <ac:chgData name="pantelis balaouras" userId="25e8755020fc1734" providerId="LiveId" clId="{DA61F094-FCD0-44D6-8F40-318160FFC6B3}" dt="2024-05-01T10:54:34.855" v="72" actId="20577"/>
          <ac:spMkLst>
            <pc:docMk/>
            <pc:sldMk cId="2246672794" sldId="548"/>
            <ac:spMk id="5" creationId="{F2D69A29-9C8C-D206-5B7E-580BA7730186}"/>
          </ac:spMkLst>
        </pc:spChg>
        <pc:spChg chg="add mod ord">
          <ac:chgData name="pantelis balaouras" userId="25e8755020fc1734" providerId="LiveId" clId="{DA61F094-FCD0-44D6-8F40-318160FFC6B3}" dt="2024-05-01T16:43:26.221" v="120" actId="403"/>
          <ac:spMkLst>
            <pc:docMk/>
            <pc:sldMk cId="2246672794" sldId="548"/>
            <ac:spMk id="6" creationId="{28FA6EF6-2985-1B00-2525-301BCF3DAF4C}"/>
          </ac:spMkLst>
        </pc:spChg>
        <pc:spChg chg="add del mod">
          <ac:chgData name="pantelis balaouras" userId="25e8755020fc1734" providerId="LiveId" clId="{DA61F094-FCD0-44D6-8F40-318160FFC6B3}" dt="2024-05-01T10:58:34.265" v="87" actId="478"/>
          <ac:spMkLst>
            <pc:docMk/>
            <pc:sldMk cId="2246672794" sldId="548"/>
            <ac:spMk id="8" creationId="{9282D603-00BA-9225-F783-3D09DEB18A4C}"/>
          </ac:spMkLst>
        </pc:spChg>
        <pc:spChg chg="add mod">
          <ac:chgData name="pantelis balaouras" userId="25e8755020fc1734" providerId="LiveId" clId="{DA61F094-FCD0-44D6-8F40-318160FFC6B3}" dt="2024-05-01T10:58:52.996" v="90" actId="255"/>
          <ac:spMkLst>
            <pc:docMk/>
            <pc:sldMk cId="2246672794" sldId="548"/>
            <ac:spMk id="10" creationId="{F9FC75F5-D9F4-17BD-3505-F5412853D0D6}"/>
          </ac:spMkLst>
        </pc:spChg>
        <pc:picChg chg="add mod">
          <ac:chgData name="pantelis balaouras" userId="25e8755020fc1734" providerId="LiveId" clId="{DA61F094-FCD0-44D6-8F40-318160FFC6B3}" dt="2024-05-01T16:44:10.227" v="130"/>
          <ac:picMkLst>
            <pc:docMk/>
            <pc:sldMk cId="2246672794" sldId="548"/>
            <ac:picMk id="2" creationId="{5EFE26BC-3EC9-2AEC-D58D-32B6A82F7196}"/>
          </ac:picMkLst>
        </pc:picChg>
        <pc:picChg chg="add del mod">
          <ac:chgData name="pantelis balaouras" userId="25e8755020fc1734" providerId="LiveId" clId="{DA61F094-FCD0-44D6-8F40-318160FFC6B3}" dt="2024-05-01T16:44:09.569" v="129" actId="478"/>
          <ac:picMkLst>
            <pc:docMk/>
            <pc:sldMk cId="2246672794" sldId="548"/>
            <ac:picMk id="1026" creationId="{C0447932-D0C9-8323-8492-697C70515DF3}"/>
          </ac:picMkLst>
        </pc:picChg>
      </pc:sldChg>
      <pc:sldChg chg="addSp modSp add mod ord">
        <pc:chgData name="pantelis balaouras" userId="25e8755020fc1734" providerId="LiveId" clId="{DA61F094-FCD0-44D6-8F40-318160FFC6B3}" dt="2024-05-01T16:44:03.552" v="127" actId="1076"/>
        <pc:sldMkLst>
          <pc:docMk/>
          <pc:sldMk cId="437033534" sldId="549"/>
        </pc:sldMkLst>
        <pc:spChg chg="add mod">
          <ac:chgData name="pantelis balaouras" userId="25e8755020fc1734" providerId="LiveId" clId="{DA61F094-FCD0-44D6-8F40-318160FFC6B3}" dt="2024-05-01T10:59:16.680" v="95"/>
          <ac:spMkLst>
            <pc:docMk/>
            <pc:sldMk cId="437033534" sldId="549"/>
            <ac:spMk id="3" creationId="{35AF5C3C-D6B6-ACF8-5B2F-BB04C244868C}"/>
          </ac:spMkLst>
        </pc:spChg>
        <pc:spChg chg="mod">
          <ac:chgData name="pantelis balaouras" userId="25e8755020fc1734" providerId="LiveId" clId="{DA61F094-FCD0-44D6-8F40-318160FFC6B3}" dt="2024-05-01T10:53:49.430" v="67" actId="20577"/>
          <ac:spMkLst>
            <pc:docMk/>
            <pc:sldMk cId="437033534" sldId="549"/>
            <ac:spMk id="5" creationId="{F2D69A29-9C8C-D206-5B7E-580BA7730186}"/>
          </ac:spMkLst>
        </pc:spChg>
        <pc:spChg chg="mod">
          <ac:chgData name="pantelis balaouras" userId="25e8755020fc1734" providerId="LiveId" clId="{DA61F094-FCD0-44D6-8F40-318160FFC6B3}" dt="2024-05-01T16:43:33.303" v="121" actId="108"/>
          <ac:spMkLst>
            <pc:docMk/>
            <pc:sldMk cId="437033534" sldId="549"/>
            <ac:spMk id="6" creationId="{28FA6EF6-2985-1B00-2525-301BCF3DAF4C}"/>
          </ac:spMkLst>
        </pc:spChg>
        <pc:picChg chg="add mod">
          <ac:chgData name="pantelis balaouras" userId="25e8755020fc1734" providerId="LiveId" clId="{DA61F094-FCD0-44D6-8F40-318160FFC6B3}" dt="2024-05-01T16:44:03.552" v="127" actId="1076"/>
          <ac:picMkLst>
            <pc:docMk/>
            <pc:sldMk cId="437033534" sldId="549"/>
            <ac:picMk id="2" creationId="{782B230D-2715-324E-A4E0-C96A0CAA60AB}"/>
          </ac:picMkLst>
        </pc:picChg>
      </pc:sldChg>
      <pc:sldChg chg="addSp modSp add mod">
        <pc:chgData name="pantelis balaouras" userId="25e8755020fc1734" providerId="LiveId" clId="{DA61F094-FCD0-44D6-8F40-318160FFC6B3}" dt="2024-05-01T16:43:45.948" v="123" actId="14100"/>
        <pc:sldMkLst>
          <pc:docMk/>
          <pc:sldMk cId="1653501102" sldId="550"/>
        </pc:sldMkLst>
        <pc:spChg chg="add mod">
          <ac:chgData name="pantelis balaouras" userId="25e8755020fc1734" providerId="LiveId" clId="{DA61F094-FCD0-44D6-8F40-318160FFC6B3}" dt="2024-05-01T10:59:31.157" v="98"/>
          <ac:spMkLst>
            <pc:docMk/>
            <pc:sldMk cId="1653501102" sldId="550"/>
            <ac:spMk id="3" creationId="{A9A6065D-FE5C-58BD-1DA0-46B5ED7EA6DC}"/>
          </ac:spMkLst>
        </pc:spChg>
        <pc:spChg chg="mod">
          <ac:chgData name="pantelis balaouras" userId="25e8755020fc1734" providerId="LiveId" clId="{DA61F094-FCD0-44D6-8F40-318160FFC6B3}" dt="2024-05-01T10:51:53.488" v="47"/>
          <ac:spMkLst>
            <pc:docMk/>
            <pc:sldMk cId="1653501102" sldId="550"/>
            <ac:spMk id="5" creationId="{F2D69A29-9C8C-D206-5B7E-580BA7730186}"/>
          </ac:spMkLst>
        </pc:spChg>
        <pc:spChg chg="mod">
          <ac:chgData name="pantelis balaouras" userId="25e8755020fc1734" providerId="LiveId" clId="{DA61F094-FCD0-44D6-8F40-318160FFC6B3}" dt="2024-05-01T16:43:40.533" v="122" actId="108"/>
          <ac:spMkLst>
            <pc:docMk/>
            <pc:sldMk cId="1653501102" sldId="550"/>
            <ac:spMk id="6" creationId="{28FA6EF6-2985-1B00-2525-301BCF3DAF4C}"/>
          </ac:spMkLst>
        </pc:spChg>
        <pc:picChg chg="add mod">
          <ac:chgData name="pantelis balaouras" userId="25e8755020fc1734" providerId="LiveId" clId="{DA61F094-FCD0-44D6-8F40-318160FFC6B3}" dt="2024-05-01T16:43:45.948" v="123" actId="14100"/>
          <ac:picMkLst>
            <pc:docMk/>
            <pc:sldMk cId="1653501102" sldId="550"/>
            <ac:picMk id="2" creationId="{CD58C26E-B577-B2DF-BF2B-C77E4D71CF8B}"/>
          </ac:picMkLst>
        </pc:picChg>
      </pc:sldChg>
      <pc:sldMasterChg chg="modSldLayout">
        <pc:chgData name="pantelis balaouras" userId="25e8755020fc1734" providerId="LiveId" clId="{DA61F094-FCD0-44D6-8F40-318160FFC6B3}" dt="2024-05-01T11:00:30.914" v="109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DA61F094-FCD0-44D6-8F40-318160FFC6B3}" dt="2024-05-01T11:00:15.188" v="105" actId="6549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DA61F094-FCD0-44D6-8F40-318160FFC6B3}" dt="2024-05-01T11:00:15.188" v="105" actId="6549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addSp delSp modSp">
          <pc:chgData name="pantelis balaouras" userId="25e8755020fc1734" providerId="LiveId" clId="{DA61F094-FCD0-44D6-8F40-318160FFC6B3}" dt="2024-05-01T11:00:24.874" v="107"/>
          <pc:sldLayoutMkLst>
            <pc:docMk/>
            <pc:sldMasterMk cId="1468923052" sldId="2147483648"/>
            <pc:sldLayoutMk cId="2515741970" sldId="2147483665"/>
          </pc:sldLayoutMkLst>
          <pc:spChg chg="del">
            <ac:chgData name="pantelis balaouras" userId="25e8755020fc1734" providerId="LiveId" clId="{DA61F094-FCD0-44D6-8F40-318160FFC6B3}" dt="2024-05-01T11:00:24.184" v="106" actId="478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  <pc:spChg chg="add mod">
            <ac:chgData name="pantelis balaouras" userId="25e8755020fc1734" providerId="LiveId" clId="{DA61F094-FCD0-44D6-8F40-318160FFC6B3}" dt="2024-05-01T11:00:24.874" v="107"/>
            <ac:spMkLst>
              <pc:docMk/>
              <pc:sldMasterMk cId="1468923052" sldId="2147483648"/>
              <pc:sldLayoutMk cId="2515741970" sldId="2147483665"/>
              <ac:spMk id="7" creationId="{019FC1B0-9307-CF6E-8EB6-312BC01C476E}"/>
            </ac:spMkLst>
          </pc:spChg>
        </pc:sldLayoutChg>
        <pc:sldLayoutChg chg="addSp delSp modSp">
          <pc:chgData name="pantelis balaouras" userId="25e8755020fc1734" providerId="LiveId" clId="{DA61F094-FCD0-44D6-8F40-318160FFC6B3}" dt="2024-05-01T11:00:30.914" v="109"/>
          <pc:sldLayoutMkLst>
            <pc:docMk/>
            <pc:sldMasterMk cId="1468923052" sldId="2147483648"/>
            <pc:sldLayoutMk cId="2336866591" sldId="2147483666"/>
          </pc:sldLayoutMkLst>
          <pc:spChg chg="del">
            <ac:chgData name="pantelis balaouras" userId="25e8755020fc1734" providerId="LiveId" clId="{DA61F094-FCD0-44D6-8F40-318160FFC6B3}" dt="2024-05-01T11:00:29.819" v="108" actId="478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  <pc:spChg chg="add mod">
            <ac:chgData name="pantelis balaouras" userId="25e8755020fc1734" providerId="LiveId" clId="{DA61F094-FCD0-44D6-8F40-318160FFC6B3}" dt="2024-05-01T11:00:30.914" v="109"/>
            <ac:spMkLst>
              <pc:docMk/>
              <pc:sldMasterMk cId="1468923052" sldId="2147483648"/>
              <pc:sldLayoutMk cId="2336866591" sldId="2147483666"/>
              <ac:spMk id="5" creationId="{8B6DE163-D4F4-19F2-6249-2F30590AA5C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26/7/2024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26/7/2024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86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30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72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53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67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2.2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Cómo buscar y seleccionar aplicaciones de salud</a:t>
            </a:r>
            <a:endParaRPr lang="es-E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2.2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Cómo buscar y seleccionar aplicaciones de salud</a:t>
            </a:r>
            <a:endParaRPr lang="es-E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2.2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Cómo buscar y seleccionar aplicaciones de salud</a:t>
            </a:r>
            <a:endParaRPr lang="es-E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26/7/2024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81656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2 - Sesión de formación experiencial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(2.2)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chemeClr val="tx1"/>
                </a:solidFill>
                <a:effectLst/>
                <a:latin typeface="+mj-lt"/>
              </a:rPr>
              <a:t>Cómo buscar y seleccionar aplicaciones de salud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50" y="6048242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8" name="Εικόνα 2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" y="64328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63" y="738302"/>
            <a:ext cx="10515600" cy="1325563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Sesión de formación experiencial: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0" y="15864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5" y="2196661"/>
            <a:ext cx="6078497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1. ¿Qué le interesa?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9EB8-3320-95F2-102C-FF6CB10284DA}"/>
              </a:ext>
            </a:extLst>
          </p:cNvPr>
          <p:cNvSpPr txBox="1"/>
          <p:nvPr/>
        </p:nvSpPr>
        <p:spPr>
          <a:xfrm>
            <a:off x="1489585" y="2979633"/>
            <a:ext cx="6100917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400"/>
            </a:lvl1pPr>
          </a:lstStyle>
          <a:p>
            <a:r>
              <a:rPr lang="en-US" dirty="0"/>
              <a:t>2. Buscar y seleccionar aplicaciones</a:t>
            </a:r>
            <a:endParaRPr lang="el-G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7D674B3-718C-428D-9655-0F8CFB6F3E0E}"/>
              </a:ext>
            </a:extLst>
          </p:cNvPr>
          <p:cNvSpPr txBox="1"/>
          <p:nvPr/>
        </p:nvSpPr>
        <p:spPr>
          <a:xfrm>
            <a:off x="1489584" y="3762605"/>
            <a:ext cx="6100917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400"/>
            </a:lvl1pPr>
          </a:lstStyle>
          <a:p>
            <a:r>
              <a:rPr lang="en-US" dirty="0"/>
              <a:t>3. Escribe lo que has encontrado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930013"/>
            <a:ext cx="7872768" cy="3075652"/>
          </a:xfrm>
        </p:spPr>
        <p:txBody>
          <a:bodyPr>
            <a:normAutofit/>
          </a:bodyPr>
          <a:lstStyle/>
          <a:p>
            <a:r>
              <a:rPr lang="de-DE" dirty="0"/>
              <a:t>Utiliza </a:t>
            </a:r>
            <a:r>
              <a:rPr lang="en-US" dirty="0"/>
              <a:t>los criterios aprendidos para buscar y seleccionar aplicaciones</a:t>
            </a:r>
            <a:r>
              <a:rPr lang="en-GB" dirty="0"/>
              <a:t>.</a:t>
            </a:r>
          </a:p>
          <a:p>
            <a:r>
              <a:rPr lang="en-GB" dirty="0"/>
              <a:t>Entender por qué es necesario tomar decisiones con conocimiento de causa a la hora de elegir aplicaciones sanitarias.</a:t>
            </a:r>
          </a:p>
          <a:p>
            <a:r>
              <a:rPr lang="en-US" dirty="0"/>
              <a:t>Comprender cómo detectar los criterios que han aprendido en su propia investigación.</a:t>
            </a:r>
            <a:br>
              <a:rPr lang="en-US" dirty="0"/>
            </a:br>
            <a:endParaRPr lang="en-GB" dirty="0"/>
          </a:p>
          <a:p>
            <a:endParaRPr lang="en-US" dirty="0"/>
          </a:p>
        </p:txBody>
      </p:sp>
      <p:sp>
        <p:nvSpPr>
          <p:cNvPr id="8" name="Ορθογώνιο 13">
            <a:extLst>
              <a:ext uri="{FF2B5EF4-FFF2-40B4-BE49-F238E27FC236}">
                <a16:creationId xmlns:a16="http://schemas.microsoft.com/office/drawing/2014/main" id="{A06BB302-5776-4E9B-AECB-EB0659EF34D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1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03100F47-6F0D-49D5-9DA8-74CE64B05FFC}"/>
              </a:ext>
            </a:extLst>
          </p:cNvPr>
          <p:cNvSpPr/>
          <p:nvPr/>
        </p:nvSpPr>
        <p:spPr>
          <a:xfrm>
            <a:off x="189357" y="5013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Τίτλος 2">
            <a:extLst>
              <a:ext uri="{FF2B5EF4-FFF2-40B4-BE49-F238E27FC236}">
                <a16:creationId xmlns:a16="http://schemas.microsoft.com/office/drawing/2014/main" id="{DAA410A4-D457-4F46-8AC0-E90C0B1A2D6D}"/>
              </a:ext>
            </a:extLst>
          </p:cNvPr>
          <p:cNvSpPr txBox="1">
            <a:spLocks/>
          </p:cNvSpPr>
          <p:nvPr/>
        </p:nvSpPr>
        <p:spPr>
          <a:xfrm>
            <a:off x="678819" y="501396"/>
            <a:ext cx="7751949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Cómo buscar y seleccionar </a:t>
            </a:r>
            <a:r>
              <a:rPr lang="en-US">
                <a:solidFill>
                  <a:schemeClr val="tx1"/>
                </a:solidFill>
              </a:rPr>
              <a:t>aplicaciones de salud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Ορθογώνιο 4">
            <a:extLst>
              <a:ext uri="{FF2B5EF4-FFF2-40B4-BE49-F238E27FC236}">
                <a16:creationId xmlns:a16="http://schemas.microsoft.com/office/drawing/2014/main" id="{23A075CF-7DF4-4F63-A01D-77FEA8E765AB}"/>
              </a:ext>
            </a:extLst>
          </p:cNvPr>
          <p:cNvSpPr/>
          <p:nvPr/>
        </p:nvSpPr>
        <p:spPr>
          <a:xfrm>
            <a:off x="269732" y="5912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2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96BFE-3177-0832-4035-5344E5D7ECA6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350CC32C-26DB-8456-843C-75D255FC70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72F889-611B-4698-955F-B3C78DEA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2" y="2604099"/>
            <a:ext cx="6390605" cy="3389345"/>
          </a:xfrm>
        </p:spPr>
        <p:txBody>
          <a:bodyPr>
            <a:noAutofit/>
          </a:bodyPr>
          <a:lstStyle/>
          <a:p>
            <a:r>
              <a:rPr lang="en-GB" sz="2000" dirty="0"/>
              <a:t>Proporcionar las habilidades necesarias para buscar y seleccionar aplicaciones sanitarias en su propio campo de interés.</a:t>
            </a:r>
          </a:p>
          <a:p>
            <a:r>
              <a:rPr lang="en-US" sz="2000" dirty="0"/>
              <a:t>Mejorar su capacidad para tomar decisiones informadas sobre la selección de aplicaciones y poder explicar por qué han hecho una elección.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C01E24"/>
              </a:buClr>
              <a:buNone/>
            </a:pP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1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8A4F71-BF2C-62DB-DA82-A39E826220D7}"/>
              </a:ext>
            </a:extLst>
          </p:cNvPr>
          <p:cNvSpPr/>
          <p:nvPr/>
        </p:nvSpPr>
        <p:spPr>
          <a:xfrm>
            <a:off x="189357" y="5013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A416ECF-DB8A-24C7-4898-C1A252813BB9}"/>
              </a:ext>
            </a:extLst>
          </p:cNvPr>
          <p:cNvSpPr txBox="1">
            <a:spLocks/>
          </p:cNvSpPr>
          <p:nvPr/>
        </p:nvSpPr>
        <p:spPr>
          <a:xfrm>
            <a:off x="678819" y="501396"/>
            <a:ext cx="931929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Cómo buscar y seleccionar aplicaciones de salud - Formación experiencial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DCBC5CA-D8B8-B72C-5585-E6FD5C939628}"/>
              </a:ext>
            </a:extLst>
          </p:cNvPr>
          <p:cNvSpPr/>
          <p:nvPr/>
        </p:nvSpPr>
        <p:spPr>
          <a:xfrm>
            <a:off x="269732" y="5912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2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0F251D1F-2656-2A0F-4002-8166A0B51C17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8" name="Google Shape;190;g2c07f5df07d_0_263">
            <a:extLst>
              <a:ext uri="{FF2B5EF4-FFF2-40B4-BE49-F238E27FC236}">
                <a16:creationId xmlns:a16="http://schemas.microsoft.com/office/drawing/2014/main" id="{1261B56F-ACC9-FA6D-1C0A-B8B3D3B8E2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6689" r="8041" b="16683"/>
          <a:stretch/>
        </p:blipFill>
        <p:spPr>
          <a:xfrm>
            <a:off x="7308000" y="2217090"/>
            <a:ext cx="4884000" cy="3845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2D69A29-9C8C-D206-5B7E-580BA773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>
                <a:solidFill>
                  <a:srgbClr val="C01E24"/>
                </a:solidFill>
              </a:rPr>
              <a:t>1. ¿Qué le interesa?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FA6EF6-2985-1B00-2525-301BCF3D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5829550" cy="486597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4647ED"/>
                </a:solidFill>
                <a:sym typeface="Arial" panose="020B0604020202020204" pitchFamily="34" charset="0"/>
              </a:rPr>
              <a:t>Actividad - </a:t>
            </a:r>
            <a:r>
              <a:rPr lang="en-US" sz="2800" b="1" dirty="0" smtClean="0">
                <a:solidFill>
                  <a:srgbClr val="4647ED"/>
                </a:solidFill>
                <a:sym typeface="Arial" panose="020B0604020202020204" pitchFamily="34" charset="0"/>
              </a:rPr>
              <a:t>Formula </a:t>
            </a:r>
            <a:r>
              <a:rPr lang="en-US" sz="2800" b="1" dirty="0" err="1">
                <a:solidFill>
                  <a:srgbClr val="4647ED"/>
                </a:solidFill>
                <a:sym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rgbClr val="4647ED"/>
                </a:solidFill>
                <a:sym typeface="Arial" panose="020B0604020202020204" pitchFamily="34" charset="0"/>
              </a:rPr>
              <a:t>u</a:t>
            </a:r>
            <a:r>
              <a:rPr lang="en-US" sz="2800" b="1" dirty="0" smtClean="0">
                <a:solidFill>
                  <a:srgbClr val="4647ED"/>
                </a:solidFill>
                <a:sym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4647ED"/>
                </a:solidFill>
                <a:sym typeface="Arial" panose="020B0604020202020204" pitchFamily="34" charset="0"/>
              </a:rPr>
              <a:t>interés</a:t>
            </a:r>
          </a:p>
          <a:p>
            <a:pPr lvl="0"/>
            <a:endParaRPr lang="en-US" sz="2400" dirty="0"/>
          </a:p>
          <a:p>
            <a:pPr lvl="1"/>
            <a:r>
              <a:rPr lang="en-US" i="1" dirty="0"/>
              <a:t>Piensa qué aplicaciones de salud te serían útiles.</a:t>
            </a:r>
          </a:p>
          <a:p>
            <a:pPr lvl="1" fontAlgn="base"/>
            <a:r>
              <a:rPr lang="en-US" i="1" dirty="0" smtClean="0"/>
              <a:t>Escribe </a:t>
            </a:r>
            <a:r>
              <a:rPr lang="en-US" i="1" dirty="0"/>
              <a:t>lo que </a:t>
            </a:r>
            <a:r>
              <a:rPr lang="en-US" i="1" dirty="0" err="1" smtClean="0"/>
              <a:t>te</a:t>
            </a:r>
            <a:r>
              <a:rPr lang="en-US" i="1" dirty="0" smtClean="0"/>
              <a:t> </a:t>
            </a:r>
            <a:r>
              <a:rPr lang="en-US" i="1" dirty="0" err="1" smtClean="0"/>
              <a:t>interese</a:t>
            </a:r>
            <a:r>
              <a:rPr lang="en-US" i="1" dirty="0" smtClean="0"/>
              <a:t>: </a:t>
            </a:r>
            <a:r>
              <a:rPr lang="en-US" i="1" dirty="0"/>
              <a:t>qué áreas de las aplicaciones sanitarias y </a:t>
            </a:r>
            <a:r>
              <a:rPr lang="en-US" i="1" dirty="0" err="1"/>
              <a:t>qué</a:t>
            </a:r>
            <a:r>
              <a:rPr lang="en-US" i="1" dirty="0"/>
              <a:t> </a:t>
            </a:r>
            <a:r>
              <a:rPr lang="en-US" i="1" dirty="0" err="1" smtClean="0"/>
              <a:t>deseas</a:t>
            </a:r>
            <a:r>
              <a:rPr lang="en-US" i="1" dirty="0" smtClean="0"/>
              <a:t> </a:t>
            </a:r>
            <a:r>
              <a:rPr lang="en-US" i="1" dirty="0"/>
              <a:t>encontrar, por ejemplo. </a:t>
            </a:r>
          </a:p>
          <a:p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C75F5-D9F4-17BD-3505-F5412853D0D6}"/>
              </a:ext>
            </a:extLst>
          </p:cNvPr>
          <p:cNvSpPr txBox="1"/>
          <p:nvPr/>
        </p:nvSpPr>
        <p:spPr>
          <a:xfrm>
            <a:off x="8828690" y="6488668"/>
            <a:ext cx="3234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400" dirty="0" err="1">
                <a:hlinkClick r:id="rId3"/>
              </a:rPr>
              <a:t>Imagen de vectorjuice </a:t>
            </a:r>
            <a:r>
              <a:rPr lang="el-GR" sz="1400" dirty="0">
                <a:hlinkClick r:id="rId3"/>
              </a:rPr>
              <a:t>en </a:t>
            </a:r>
            <a:r>
              <a:rPr lang="el-GR" sz="1400" dirty="0" err="1">
                <a:hlinkClick r:id="rId3"/>
              </a:rPr>
              <a:t>Freepik</a:t>
            </a:r>
            <a:endParaRPr lang="el-GR" sz="1400" dirty="0"/>
          </a:p>
        </p:txBody>
      </p:sp>
      <p:pic>
        <p:nvPicPr>
          <p:cNvPr id="2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5EFE26BC-3EC9-2AEC-D58D-32B6A82F7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83" y="83379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2D69A29-9C8C-D206-5B7E-580BA773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>
                <a:solidFill>
                  <a:srgbClr val="C01E24"/>
                </a:solidFill>
              </a:rPr>
              <a:t>2. ¿Buscar y seleccionar aplicaciones?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FA6EF6-2985-1B00-2525-301BCF3D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7" y="1799999"/>
            <a:ext cx="7651505" cy="486597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4647ED"/>
                </a:solidFill>
                <a:sym typeface="Arial" panose="020B0604020202020204" pitchFamily="34" charset="0"/>
              </a:rPr>
              <a:t>Actividad - Buscar y seleccionar</a:t>
            </a:r>
          </a:p>
          <a:p>
            <a:pPr lvl="0"/>
            <a:endParaRPr lang="en-US" sz="2400" dirty="0"/>
          </a:p>
          <a:p>
            <a:pPr lvl="1"/>
            <a:r>
              <a:rPr lang="en-US" i="1" dirty="0"/>
              <a:t>Busca por tu cuenta aplicaciones en el área que te interesa.</a:t>
            </a:r>
          </a:p>
          <a:p>
            <a:pPr lvl="1"/>
            <a:r>
              <a:rPr lang="en-US" i="1" dirty="0"/>
              <a:t>Utiliza los criterios aprendidos para encontrar y seleccionar aplicaciones fiables.</a:t>
            </a:r>
          </a:p>
          <a:p>
            <a:pPr lvl="1"/>
            <a:r>
              <a:rPr lang="en-US" i="1" dirty="0" err="1" smtClean="0"/>
              <a:t>Selecciona</a:t>
            </a:r>
            <a:r>
              <a:rPr lang="en-US" i="1" dirty="0" smtClean="0"/>
              <a:t> </a:t>
            </a:r>
            <a:r>
              <a:rPr lang="en-US" i="1" dirty="0"/>
              <a:t>al menos una aplicación de salud en su área de interés en función de los criterios. </a:t>
            </a:r>
          </a:p>
          <a:p>
            <a:endParaRPr lang="el-GR" dirty="0"/>
          </a:p>
        </p:txBody>
      </p:sp>
      <p:pic>
        <p:nvPicPr>
          <p:cNvPr id="2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782B230D-2715-324E-A4E0-C96A0CAA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96" y="1382548"/>
            <a:ext cx="4093804" cy="40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AF5C3C-D6B6-ACF8-5B2F-BB04C244868C}"/>
              </a:ext>
            </a:extLst>
          </p:cNvPr>
          <p:cNvSpPr txBox="1"/>
          <p:nvPr/>
        </p:nvSpPr>
        <p:spPr>
          <a:xfrm>
            <a:off x="8828690" y="6488668"/>
            <a:ext cx="3234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400" dirty="0" err="1">
                <a:hlinkClick r:id="rId4"/>
              </a:rPr>
              <a:t>Imagen de vectorjuice </a:t>
            </a:r>
            <a:r>
              <a:rPr lang="el-GR" sz="1400" dirty="0">
                <a:hlinkClick r:id="rId4"/>
              </a:rPr>
              <a:t>en </a:t>
            </a:r>
            <a:r>
              <a:rPr lang="el-GR" sz="1400" dirty="0" err="1">
                <a:hlinkClick r:id="rId4"/>
              </a:rPr>
              <a:t>Freepik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370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2D69A29-9C8C-D206-5B7E-580BA773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>
                <a:solidFill>
                  <a:srgbClr val="C01E24"/>
                </a:solidFill>
              </a:rPr>
              <a:t>3. Escribe lo que has encontrado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FA6EF6-2985-1B00-2525-301BCF3D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2" y="1622691"/>
            <a:ext cx="7094256" cy="486597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4647ED"/>
                </a:solidFill>
                <a:sym typeface="Arial" panose="020B0604020202020204" pitchFamily="34" charset="0"/>
              </a:rPr>
              <a:t>Actividad - ¿Por qué esta aplicación?</a:t>
            </a:r>
          </a:p>
          <a:p>
            <a:pPr lvl="0"/>
            <a:endParaRPr lang="en-US" sz="2400" dirty="0"/>
          </a:p>
          <a:p>
            <a:pPr lvl="1"/>
            <a:r>
              <a:rPr lang="en-US" i="1" dirty="0"/>
              <a:t>Escribe brevemente por qué has elegido esta aplicación.</a:t>
            </a:r>
          </a:p>
          <a:p>
            <a:pPr lvl="1"/>
            <a:r>
              <a:rPr lang="en-US" i="1" dirty="0"/>
              <a:t>¿Qué criterios aprendidos en las </a:t>
            </a:r>
            <a:r>
              <a:rPr lang="en-US" i="1" dirty="0" err="1"/>
              <a:t>clases</a:t>
            </a:r>
            <a:r>
              <a:rPr lang="en-US" i="1" dirty="0"/>
              <a:t> </a:t>
            </a:r>
            <a:r>
              <a:rPr lang="en-US" i="1" dirty="0" err="1" smtClean="0"/>
              <a:t>te</a:t>
            </a:r>
            <a:r>
              <a:rPr lang="en-US" i="1" dirty="0" smtClean="0"/>
              <a:t> </a:t>
            </a:r>
            <a:r>
              <a:rPr lang="en-US" i="1" dirty="0"/>
              <a:t>han llevado a tomar esta decisión?</a:t>
            </a:r>
          </a:p>
          <a:p>
            <a:pPr lvl="1"/>
            <a:r>
              <a:rPr lang="en-US" i="1" dirty="0"/>
              <a:t>¿Hay algún aspecto de la aplicación que no sea tan bueno?</a:t>
            </a:r>
          </a:p>
          <a:p>
            <a:endParaRPr lang="el-GR" dirty="0"/>
          </a:p>
        </p:txBody>
      </p:sp>
      <p:pic>
        <p:nvPicPr>
          <p:cNvPr id="2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CD58C26E-B577-B2DF-BF2B-C77E4D71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30" y="772223"/>
            <a:ext cx="4754370" cy="47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6065D-FE5C-58BD-1DA0-46B5ED7EA6DC}"/>
              </a:ext>
            </a:extLst>
          </p:cNvPr>
          <p:cNvSpPr txBox="1"/>
          <p:nvPr/>
        </p:nvSpPr>
        <p:spPr>
          <a:xfrm>
            <a:off x="8828690" y="6488668"/>
            <a:ext cx="3234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400" dirty="0" err="1">
                <a:hlinkClick r:id="rId4"/>
              </a:rPr>
              <a:t>Imagen de vectorjuice </a:t>
            </a:r>
            <a:r>
              <a:rPr lang="el-GR" sz="1400" dirty="0">
                <a:hlinkClick r:id="rId4"/>
              </a:rPr>
              <a:t>en </a:t>
            </a:r>
            <a:r>
              <a:rPr lang="el-GR" sz="1400" dirty="0" err="1">
                <a:hlinkClick r:id="rId4"/>
              </a:rPr>
              <a:t>Freepik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6535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completado la sesión de formación experiencial de este 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2 2 How to search and select Health Apps EXPERIENTIAL TRAINING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du/p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N27+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3bv6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N27+l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N27+l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N27+l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Ddu/pYFQaV5GsAAABvAAAAHAAAAHVuaXZlcnNhbC9sb2NhbF9zZXR0aW5ncy54bWwNyrEKwkAMANC9XxEySB3Uugn2rpujCK0fENogB7mk9ELRv/e2N7x++GaBnbeSTANezx0C62xL0k/A9/Q43RCKky4kphxQDWGITS82k4zsXmOBVejH28S5wvlJuc4XqbOkAu1B/B6PeInNH1BLAwQUAAIACADdu/p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3bv6WOohDhNLAAAAbAAAABsAAAB1bml2ZXJzYWwvdW5pdmVyc2FsLnBuZy54bWyzsa/IzVEoSy0qzszPs1Uy1DNQsrfj5bIpKEoty0wtV6gAigEFIUBJoRLINUJwyzNTSjKAQiYmFgjBjNTM9IwSoKiBhRlcVB9oKABQSwECAAAUAAIACACpflBPNmFYAkcDAADhCQAAFAAAAAAAAAABAAAAAAAAAAAAdW5pdmVyc2FsL3BsYXllci54bWxQSwECAAAUAAIACADdu/pYtTf0qBwFAADhEwAAHQAAAAAAAAABAAAAAAB5AwAAdW5pdmVyc2FsL2NvbW1vbl9tZXNzYWdlcy5sbmdQSwECAAAUAAIACADdu/pYFR5gG6MAAAB/AQAALgAAAAAAAAABAAAAAADQCAAAdW5pdmVyc2FsL3BsYXliYWNrX2FuZF9uYXZpZ2F0aW9uX3NldHRpbmdzLnhtbFBLAQIAABQAAgAIAN27+lh0STUfPAQAAAwVAAAnAAAAAAAAAAEAAAAAAL8JAAB1bml2ZXJzYWwvZmxhc2hfcHVibGlzaGluZ19zZXR0aW5ncy54bWxQSwECAAAUAAIACADdu/pYN4uHansDAACsDAAAIQAAAAAAAAABAAAAAABADgAAdW5pdmVyc2FsL2ZsYXNoX3NraW5fc2V0dGluZ3MueG1sUEsBAgAAFAACAAgA3bv6WKavViM2BAAAlhQAACYAAAAAAAAAAQAAAAAA+hEAAHVuaXZlcnNhbC9odG1sX3B1Ymxpc2hpbmdfc2V0dGluZ3MueG1sUEsBAgAAFAACAAgA3bv6WCYPfuiwAQAAbwYAAB8AAAAAAAAAAQAAAAAAdBYAAHVuaXZlcnNhbC9odG1sX3NraW5fc2V0dGluZ3MuanNQSwECAAAUAAIACADdu/pYFQaV5GsAAABvAAAAHAAAAAAAAAABAAAAAABhGAAAdW5pdmVyc2FsL2xvY2FsX3NldHRpbmdzLnhtbFBLAQIAABQAAgAIAN27+ljCG66ZaBIAAPdNAAAXAAAAAAAAAAAAAAAAAAYZAAB1bml2ZXJzYWwvdW5pdmVyc2FsLnBuZ1BLAQIAABQAAgAIAN27+ljqIQ4TSwAAAGwAAAAbAAAAAAAAAAEAAAAAAKMrAAB1bml2ZXJzYWwvdW5pdmVyc2FsLnBuZy54bWxQSwUGAAAAAAoACgAGAwAAJywAAAAA"/>
  <p:tag name="ISPRING_LMS_API_VERSION" val="SCORM 1.2"/>
  <p:tag name="ISPRING_ULTRA_SCORM_COURSE_ID" val="F1A0D8B0-F584-4B82-A464-EEF1CC9B1F5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2 traducid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2 2 How to search and select Health Apps EXPERIENTIAL TRAINING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546</Words>
  <Application>Microsoft Office PowerPoint</Application>
  <PresentationFormat>Ευρεία οθόνη</PresentationFormat>
  <Paragraphs>91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20" baseType="lpstr">
      <vt:lpstr>Adobe Gothic Std B</vt:lpstr>
      <vt:lpstr>Abadi Extra Light</vt:lpstr>
      <vt:lpstr>Arial</vt:lpstr>
      <vt:lpstr>Calibri</vt:lpstr>
      <vt:lpstr>Calibri Light</vt:lpstr>
      <vt:lpstr>Gill Sans Nova</vt:lpstr>
      <vt:lpstr>Impact</vt:lpstr>
      <vt:lpstr>MS PGothic</vt:lpstr>
      <vt:lpstr>Roboto</vt:lpstr>
      <vt:lpstr>Wingdings</vt:lpstr>
      <vt:lpstr>Θέμα του Office</vt:lpstr>
      <vt:lpstr>Παρουσίαση του PowerPoint</vt:lpstr>
      <vt:lpstr>Socios</vt:lpstr>
      <vt:lpstr>Sesión de formación experiencial:  Contenido</vt:lpstr>
      <vt:lpstr>Objetivos</vt:lpstr>
      <vt:lpstr>Competencias</vt:lpstr>
      <vt:lpstr>1. ¿Qué le interesa?</vt:lpstr>
      <vt:lpstr>2. ¿Buscar y seleccionar aplicaciones?</vt:lpstr>
      <vt:lpstr>3. Escribe lo que has encontrado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2 2 How to search and select Health Apps EXPERIENTIAL TRAINING</dc:title>
  <dc:creator>pantelis bbalaouras</dc:creator>
  <cp:keywords>, docId:6CF5581D793A568EF4106CD298F868D8</cp:keywords>
  <cp:lastModifiedBy>pantelis</cp:lastModifiedBy>
  <cp:revision>941</cp:revision>
  <dcterms:created xsi:type="dcterms:W3CDTF">2020-06-02T13:31:56Z</dcterms:created>
  <dcterms:modified xsi:type="dcterms:W3CDTF">2024-07-26T20:31:26Z</dcterms:modified>
</cp:coreProperties>
</file>