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6" r:id="rId2"/>
    <p:sldMasterId id="2147483664" r:id="rId3"/>
  </p:sldMasterIdLst>
  <p:notesMasterIdLst>
    <p:notesMasterId r:id="rId16"/>
  </p:notesMasterIdLst>
  <p:sldIdLst>
    <p:sldId id="256" r:id="rId4"/>
    <p:sldId id="257" r:id="rId5"/>
    <p:sldId id="258" r:id="rId6"/>
    <p:sldId id="265" r:id="rId7"/>
    <p:sldId id="267" r:id="rId8"/>
    <p:sldId id="266" r:id="rId9"/>
    <p:sldId id="259" r:id="rId10"/>
    <p:sldId id="260" r:id="rId11"/>
    <p:sldId id="261" r:id="rId12"/>
    <p:sldId id="262" r:id="rId13"/>
    <p:sldId id="263" r:id="rId14"/>
    <p:sldId id="264" r:id="rId15"/>
  </p:sldIdLst>
  <p:sldSz cx="12192000" cy="6858000"/>
  <p:notesSz cx="6858000" cy="9144000"/>
  <p:embeddedFontLst>
    <p:embeddedFont>
      <p:font typeface="Calibri Light" panose="020F0302020204030204" pitchFamily="34" charset="0"/>
      <p:regular r:id="rId17"/>
      <p: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Abadi Extra Light" panose="020B0604020202020204" charset="0"/>
      <p:regular r:id="rId23"/>
    </p:embeddedFont>
    <p:embeddedFont>
      <p:font typeface="Impact" panose="020B0806030902050204" pitchFamily="34" charset="0"/>
      <p:regular r:id="rId24"/>
    </p:embeddedFont>
    <p:embeddedFont>
      <p:font typeface="Gill Sans" panose="020B060402020202020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jOkQYmtKiEHeHDkp5/4IX5YIl4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customschemas.google.com/relationships/presentationmetadata" Target="metadata"/><Relationship Id="rId37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B8AEFAC7-79E5-4322-93BD-002A68898AA4}"/>
    <pc:docChg chg="undo custSel modSld modMainMaster">
      <pc:chgData name="pantelis balaouras" userId="25e8755020fc1734" providerId="LiveId" clId="{B8AEFAC7-79E5-4322-93BD-002A68898AA4}" dt="2024-04-29T11:26:06.041" v="393"/>
      <pc:docMkLst>
        <pc:docMk/>
      </pc:docMkLst>
      <pc:sldChg chg="modSp mod">
        <pc:chgData name="pantelis balaouras" userId="25e8755020fc1734" providerId="LiveId" clId="{B8AEFAC7-79E5-4322-93BD-002A68898AA4}" dt="2024-04-29T11:24:26.042" v="356" actId="255"/>
        <pc:sldMkLst>
          <pc:docMk/>
          <pc:sldMk cId="0" sldId="256"/>
        </pc:sldMkLst>
        <pc:spChg chg="mod">
          <ac:chgData name="pantelis balaouras" userId="25e8755020fc1734" providerId="LiveId" clId="{B8AEFAC7-79E5-4322-93BD-002A68898AA4}" dt="2024-04-29T11:24:26.042" v="356" actId="255"/>
          <ac:spMkLst>
            <pc:docMk/>
            <pc:sldMk cId="0" sldId="256"/>
            <ac:spMk id="159" creationId="{00000000-0000-0000-0000-000000000000}"/>
          </ac:spMkLst>
        </pc:spChg>
        <pc:spChg chg="mod">
          <ac:chgData name="pantelis balaouras" userId="25e8755020fc1734" providerId="LiveId" clId="{B8AEFAC7-79E5-4322-93BD-002A68898AA4}" dt="2024-04-28T20:09:41.286" v="24" actId="108"/>
          <ac:spMkLst>
            <pc:docMk/>
            <pc:sldMk cId="0" sldId="256"/>
            <ac:spMk id="170" creationId="{00000000-0000-0000-0000-000000000000}"/>
          </ac:spMkLst>
        </pc:spChg>
      </pc:sldChg>
      <pc:sldChg chg="addSp delSp modSp mod modAnim">
        <pc:chgData name="pantelis balaouras" userId="25e8755020fc1734" providerId="LiveId" clId="{B8AEFAC7-79E5-4322-93BD-002A68898AA4}" dt="2024-04-28T20:26:56.316" v="164" actId="1076"/>
        <pc:sldMkLst>
          <pc:docMk/>
          <pc:sldMk cId="0" sldId="259"/>
        </pc:sldMkLst>
        <pc:spChg chg="add mod">
          <ac:chgData name="pantelis balaouras" userId="25e8755020fc1734" providerId="LiveId" clId="{B8AEFAC7-79E5-4322-93BD-002A68898AA4}" dt="2024-04-28T20:25:56.275" v="150" actId="1076"/>
          <ac:spMkLst>
            <pc:docMk/>
            <pc:sldMk cId="0" sldId="259"/>
            <ac:spMk id="2" creationId="{7DF50AE6-65EB-0246-D866-AF8663AEB411}"/>
          </ac:spMkLst>
        </pc:spChg>
        <pc:spChg chg="add mod">
          <ac:chgData name="pantelis balaouras" userId="25e8755020fc1734" providerId="LiveId" clId="{B8AEFAC7-79E5-4322-93BD-002A68898AA4}" dt="2024-04-28T20:26:56.316" v="164" actId="1076"/>
          <ac:spMkLst>
            <pc:docMk/>
            <pc:sldMk cId="0" sldId="259"/>
            <ac:spMk id="3" creationId="{56085474-7F85-0049-76BE-42149E52006C}"/>
          </ac:spMkLst>
        </pc:spChg>
        <pc:spChg chg="add mod">
          <ac:chgData name="pantelis balaouras" userId="25e8755020fc1734" providerId="LiveId" clId="{B8AEFAC7-79E5-4322-93BD-002A68898AA4}" dt="2024-04-28T20:26:43.263" v="160" actId="1076"/>
          <ac:spMkLst>
            <pc:docMk/>
            <pc:sldMk cId="0" sldId="259"/>
            <ac:spMk id="4" creationId="{C3DDFB07-B88A-D7E3-5921-DBEC2756D125}"/>
          </ac:spMkLst>
        </pc:spChg>
        <pc:spChg chg="add mod">
          <ac:chgData name="pantelis balaouras" userId="25e8755020fc1734" providerId="LiveId" clId="{B8AEFAC7-79E5-4322-93BD-002A68898AA4}" dt="2024-04-28T20:26:50.901" v="162" actId="1076"/>
          <ac:spMkLst>
            <pc:docMk/>
            <pc:sldMk cId="0" sldId="259"/>
            <ac:spMk id="5" creationId="{6097A0A3-116F-5CE6-9EB7-14F84A0F2D8E}"/>
          </ac:spMkLst>
        </pc:spChg>
        <pc:spChg chg="del">
          <ac:chgData name="pantelis balaouras" userId="25e8755020fc1734" providerId="LiveId" clId="{B8AEFAC7-79E5-4322-93BD-002A68898AA4}" dt="2024-04-28T20:26:46.058" v="161" actId="478"/>
          <ac:spMkLst>
            <pc:docMk/>
            <pc:sldMk cId="0" sldId="259"/>
            <ac:spMk id="225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26:38.798" v="159" actId="478"/>
          <ac:spMkLst>
            <pc:docMk/>
            <pc:sldMk cId="0" sldId="259"/>
            <ac:spMk id="226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26:52.384" v="163" actId="478"/>
          <ac:spMkLst>
            <pc:docMk/>
            <pc:sldMk cId="0" sldId="259"/>
            <ac:spMk id="227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25:51.790" v="149" actId="478"/>
          <ac:spMkLst>
            <pc:docMk/>
            <pc:sldMk cId="0" sldId="259"/>
            <ac:spMk id="228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8:55.217" v="6" actId="478"/>
          <ac:spMkLst>
            <pc:docMk/>
            <pc:sldMk cId="0" sldId="259"/>
            <ac:spMk id="230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8:56.686" v="7" actId="478"/>
          <ac:spMkLst>
            <pc:docMk/>
            <pc:sldMk cId="0" sldId="259"/>
            <ac:spMk id="231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21.134" v="20" actId="478"/>
          <ac:spMkLst>
            <pc:docMk/>
            <pc:sldMk cId="0" sldId="259"/>
            <ac:spMk id="232" creationId="{00000000-0000-0000-0000-000000000000}"/>
          </ac:spMkLst>
        </pc:spChg>
      </pc:sldChg>
      <pc:sldChg chg="addSp delSp modSp mod modAnim">
        <pc:chgData name="pantelis balaouras" userId="25e8755020fc1734" providerId="LiveId" clId="{B8AEFAC7-79E5-4322-93BD-002A68898AA4}" dt="2024-04-28T20:28:54.098" v="231" actId="1035"/>
        <pc:sldMkLst>
          <pc:docMk/>
          <pc:sldMk cId="0" sldId="260"/>
        </pc:sldMkLst>
        <pc:spChg chg="add mod">
          <ac:chgData name="pantelis balaouras" userId="25e8755020fc1734" providerId="LiveId" clId="{B8AEFAC7-79E5-4322-93BD-002A68898AA4}" dt="2024-04-28T20:28:54.098" v="231" actId="1035"/>
          <ac:spMkLst>
            <pc:docMk/>
            <pc:sldMk cId="0" sldId="260"/>
            <ac:spMk id="2" creationId="{3D9F2DB9-820C-7A53-A1F9-703E5DC96488}"/>
          </ac:spMkLst>
        </pc:spChg>
        <pc:spChg chg="add mod">
          <ac:chgData name="pantelis balaouras" userId="25e8755020fc1734" providerId="LiveId" clId="{B8AEFAC7-79E5-4322-93BD-002A68898AA4}" dt="2024-04-28T20:28:54.098" v="231" actId="1035"/>
          <ac:spMkLst>
            <pc:docMk/>
            <pc:sldMk cId="0" sldId="260"/>
            <ac:spMk id="3" creationId="{26563E26-F3C0-43E0-C6E4-17D88FDD2A58}"/>
          </ac:spMkLst>
        </pc:spChg>
        <pc:spChg chg="add mod">
          <ac:chgData name="pantelis balaouras" userId="25e8755020fc1734" providerId="LiveId" clId="{B8AEFAC7-79E5-4322-93BD-002A68898AA4}" dt="2024-04-28T20:28:54.098" v="231" actId="1035"/>
          <ac:spMkLst>
            <pc:docMk/>
            <pc:sldMk cId="0" sldId="260"/>
            <ac:spMk id="4" creationId="{49987288-9291-A424-A508-8D553BAB2776}"/>
          </ac:spMkLst>
        </pc:spChg>
        <pc:spChg chg="add mod">
          <ac:chgData name="pantelis balaouras" userId="25e8755020fc1734" providerId="LiveId" clId="{B8AEFAC7-79E5-4322-93BD-002A68898AA4}" dt="2024-04-28T20:28:54.098" v="231" actId="1035"/>
          <ac:spMkLst>
            <pc:docMk/>
            <pc:sldMk cId="0" sldId="260"/>
            <ac:spMk id="5" creationId="{DE70CB3B-882E-7EB3-F31B-DDEDAA3C6677}"/>
          </ac:spMkLst>
        </pc:spChg>
        <pc:spChg chg="del">
          <ac:chgData name="pantelis balaouras" userId="25e8755020fc1734" providerId="LiveId" clId="{B8AEFAC7-79E5-4322-93BD-002A68898AA4}" dt="2024-04-28T20:28:41.901" v="177" actId="478"/>
          <ac:spMkLst>
            <pc:docMk/>
            <pc:sldMk cId="0" sldId="260"/>
            <ac:spMk id="238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28:38.031" v="174" actId="478"/>
          <ac:spMkLst>
            <pc:docMk/>
            <pc:sldMk cId="0" sldId="260"/>
            <ac:spMk id="239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28:40.777" v="176" actId="478"/>
          <ac:spMkLst>
            <pc:docMk/>
            <pc:sldMk cId="0" sldId="260"/>
            <ac:spMk id="240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28:39.741" v="175" actId="478"/>
          <ac:spMkLst>
            <pc:docMk/>
            <pc:sldMk cId="0" sldId="260"/>
            <ac:spMk id="241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00.257" v="9" actId="478"/>
          <ac:spMkLst>
            <pc:docMk/>
            <pc:sldMk cId="0" sldId="260"/>
            <ac:spMk id="243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8:58.511" v="8" actId="478"/>
          <ac:spMkLst>
            <pc:docMk/>
            <pc:sldMk cId="0" sldId="260"/>
            <ac:spMk id="244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19.536" v="19" actId="478"/>
          <ac:spMkLst>
            <pc:docMk/>
            <pc:sldMk cId="0" sldId="260"/>
            <ac:spMk id="245" creationId="{00000000-0000-0000-0000-000000000000}"/>
          </ac:spMkLst>
        </pc:spChg>
      </pc:sldChg>
      <pc:sldChg chg="addSp delSp modSp mod modAnim">
        <pc:chgData name="pantelis balaouras" userId="25e8755020fc1734" providerId="LiveId" clId="{B8AEFAC7-79E5-4322-93BD-002A68898AA4}" dt="2024-04-28T20:30:18.990" v="309" actId="1035"/>
        <pc:sldMkLst>
          <pc:docMk/>
          <pc:sldMk cId="0" sldId="261"/>
        </pc:sldMkLst>
        <pc:spChg chg="add mod">
          <ac:chgData name="pantelis balaouras" userId="25e8755020fc1734" providerId="LiveId" clId="{B8AEFAC7-79E5-4322-93BD-002A68898AA4}" dt="2024-04-28T20:30:18.990" v="309" actId="1035"/>
          <ac:spMkLst>
            <pc:docMk/>
            <pc:sldMk cId="0" sldId="261"/>
            <ac:spMk id="2" creationId="{56551DC9-6744-1B88-C3C4-B1FFA8A6BABC}"/>
          </ac:spMkLst>
        </pc:spChg>
        <pc:spChg chg="add mod">
          <ac:chgData name="pantelis balaouras" userId="25e8755020fc1734" providerId="LiveId" clId="{B8AEFAC7-79E5-4322-93BD-002A68898AA4}" dt="2024-04-28T20:30:18.990" v="309" actId="1035"/>
          <ac:spMkLst>
            <pc:docMk/>
            <pc:sldMk cId="0" sldId="261"/>
            <ac:spMk id="3" creationId="{DFE99D1C-C361-0F38-AAFF-3A594D1287B1}"/>
          </ac:spMkLst>
        </pc:spChg>
        <pc:spChg chg="add mod">
          <ac:chgData name="pantelis balaouras" userId="25e8755020fc1734" providerId="LiveId" clId="{B8AEFAC7-79E5-4322-93BD-002A68898AA4}" dt="2024-04-28T20:30:18.990" v="309" actId="1035"/>
          <ac:spMkLst>
            <pc:docMk/>
            <pc:sldMk cId="0" sldId="261"/>
            <ac:spMk id="4" creationId="{B9D3F811-A998-B4BA-AD64-D09AA08AD4E7}"/>
          </ac:spMkLst>
        </pc:spChg>
        <pc:spChg chg="add mod">
          <ac:chgData name="pantelis balaouras" userId="25e8755020fc1734" providerId="LiveId" clId="{B8AEFAC7-79E5-4322-93BD-002A68898AA4}" dt="2024-04-28T20:30:18.990" v="309" actId="1035"/>
          <ac:spMkLst>
            <pc:docMk/>
            <pc:sldMk cId="0" sldId="261"/>
            <ac:spMk id="5" creationId="{11C0A766-67EB-EDDB-05D4-58C9D8FE358E}"/>
          </ac:spMkLst>
        </pc:spChg>
        <pc:spChg chg="del">
          <ac:chgData name="pantelis balaouras" userId="25e8755020fc1734" providerId="LiveId" clId="{B8AEFAC7-79E5-4322-93BD-002A68898AA4}" dt="2024-04-28T20:30:02.522" v="241" actId="478"/>
          <ac:spMkLst>
            <pc:docMk/>
            <pc:sldMk cId="0" sldId="261"/>
            <ac:spMk id="251" creationId="{00000000-0000-0000-0000-000000000000}"/>
          </ac:spMkLst>
        </pc:spChg>
        <pc:spChg chg="del mod">
          <ac:chgData name="pantelis balaouras" userId="25e8755020fc1734" providerId="LiveId" clId="{B8AEFAC7-79E5-4322-93BD-002A68898AA4}" dt="2024-04-28T20:30:03.698" v="243" actId="478"/>
          <ac:spMkLst>
            <pc:docMk/>
            <pc:sldMk cId="0" sldId="261"/>
            <ac:spMk id="252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30:01.060" v="240" actId="478"/>
          <ac:spMkLst>
            <pc:docMk/>
            <pc:sldMk cId="0" sldId="261"/>
            <ac:spMk id="253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30:04.867" v="244" actId="478"/>
          <ac:spMkLst>
            <pc:docMk/>
            <pc:sldMk cId="0" sldId="261"/>
            <ac:spMk id="254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01.934" v="10" actId="478"/>
          <ac:spMkLst>
            <pc:docMk/>
            <pc:sldMk cId="0" sldId="261"/>
            <ac:spMk id="256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03.104" v="11" actId="478"/>
          <ac:spMkLst>
            <pc:docMk/>
            <pc:sldMk cId="0" sldId="261"/>
            <ac:spMk id="257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17.872" v="18" actId="478"/>
          <ac:spMkLst>
            <pc:docMk/>
            <pc:sldMk cId="0" sldId="261"/>
            <ac:spMk id="258" creationId="{00000000-0000-0000-0000-000000000000}"/>
          </ac:spMkLst>
        </pc:spChg>
      </pc:sldChg>
      <pc:sldChg chg="addSp delSp modSp mod modAnim">
        <pc:chgData name="pantelis balaouras" userId="25e8755020fc1734" providerId="LiveId" clId="{B8AEFAC7-79E5-4322-93BD-002A68898AA4}" dt="2024-04-28T20:32:08.469" v="329" actId="1076"/>
        <pc:sldMkLst>
          <pc:docMk/>
          <pc:sldMk cId="0" sldId="262"/>
        </pc:sldMkLst>
        <pc:spChg chg="add mod">
          <ac:chgData name="pantelis balaouras" userId="25e8755020fc1734" providerId="LiveId" clId="{B8AEFAC7-79E5-4322-93BD-002A68898AA4}" dt="2024-04-28T20:31:57.309" v="326" actId="1076"/>
          <ac:spMkLst>
            <pc:docMk/>
            <pc:sldMk cId="0" sldId="262"/>
            <ac:spMk id="2" creationId="{C6766763-FCF0-B0C1-C4B1-84DFCA6BF751}"/>
          </ac:spMkLst>
        </pc:spChg>
        <pc:spChg chg="add mod">
          <ac:chgData name="pantelis balaouras" userId="25e8755020fc1734" providerId="LiveId" clId="{B8AEFAC7-79E5-4322-93BD-002A68898AA4}" dt="2024-04-28T20:32:04.629" v="328" actId="1076"/>
          <ac:spMkLst>
            <pc:docMk/>
            <pc:sldMk cId="0" sldId="262"/>
            <ac:spMk id="3" creationId="{EBB920AC-C881-ACCA-BE53-376656C66E73}"/>
          </ac:spMkLst>
        </pc:spChg>
        <pc:spChg chg="add mod">
          <ac:chgData name="pantelis balaouras" userId="25e8755020fc1734" providerId="LiveId" clId="{B8AEFAC7-79E5-4322-93BD-002A68898AA4}" dt="2024-04-28T20:32:00.533" v="327" actId="1076"/>
          <ac:spMkLst>
            <pc:docMk/>
            <pc:sldMk cId="0" sldId="262"/>
            <ac:spMk id="4" creationId="{ADB65E96-BA9D-8ED3-FC8A-03A0F8FC27EC}"/>
          </ac:spMkLst>
        </pc:spChg>
        <pc:spChg chg="add mod">
          <ac:chgData name="pantelis balaouras" userId="25e8755020fc1734" providerId="LiveId" clId="{B8AEFAC7-79E5-4322-93BD-002A68898AA4}" dt="2024-04-28T20:32:08.469" v="329" actId="1076"/>
          <ac:spMkLst>
            <pc:docMk/>
            <pc:sldMk cId="0" sldId="262"/>
            <ac:spMk id="5" creationId="{D4697B0C-C0C2-3169-DD50-72BC84FC9E87}"/>
          </ac:spMkLst>
        </pc:spChg>
        <pc:spChg chg="del">
          <ac:chgData name="pantelis balaouras" userId="25e8755020fc1734" providerId="LiveId" clId="{B8AEFAC7-79E5-4322-93BD-002A68898AA4}" dt="2024-04-28T20:31:53.737" v="325" actId="478"/>
          <ac:spMkLst>
            <pc:docMk/>
            <pc:sldMk cId="0" sldId="262"/>
            <ac:spMk id="264" creationId="{00000000-0000-0000-0000-000000000000}"/>
          </ac:spMkLst>
        </pc:spChg>
        <pc:spChg chg="del mod">
          <ac:chgData name="pantelis balaouras" userId="25e8755020fc1734" providerId="LiveId" clId="{B8AEFAC7-79E5-4322-93BD-002A68898AA4}" dt="2024-04-28T20:31:52.799" v="324" actId="478"/>
          <ac:spMkLst>
            <pc:docMk/>
            <pc:sldMk cId="0" sldId="262"/>
            <ac:spMk id="265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31:50.631" v="322" actId="478"/>
          <ac:spMkLst>
            <pc:docMk/>
            <pc:sldMk cId="0" sldId="262"/>
            <ac:spMk id="266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31:51.861" v="323" actId="478"/>
          <ac:spMkLst>
            <pc:docMk/>
            <pc:sldMk cId="0" sldId="262"/>
            <ac:spMk id="267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06.016" v="13" actId="478"/>
          <ac:spMkLst>
            <pc:docMk/>
            <pc:sldMk cId="0" sldId="262"/>
            <ac:spMk id="269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05.027" v="12" actId="478"/>
          <ac:spMkLst>
            <pc:docMk/>
            <pc:sldMk cId="0" sldId="262"/>
            <ac:spMk id="270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16.030" v="17" actId="478"/>
          <ac:spMkLst>
            <pc:docMk/>
            <pc:sldMk cId="0" sldId="262"/>
            <ac:spMk id="271" creationId="{00000000-0000-0000-0000-000000000000}"/>
          </ac:spMkLst>
        </pc:spChg>
      </pc:sldChg>
      <pc:sldChg chg="addSp delSp modSp mod modAnim">
        <pc:chgData name="pantelis balaouras" userId="25e8755020fc1734" providerId="LiveId" clId="{B8AEFAC7-79E5-4322-93BD-002A68898AA4}" dt="2024-04-28T20:33:37.538" v="346" actId="1076"/>
        <pc:sldMkLst>
          <pc:docMk/>
          <pc:sldMk cId="0" sldId="263"/>
        </pc:sldMkLst>
        <pc:spChg chg="add mod">
          <ac:chgData name="pantelis balaouras" userId="25e8755020fc1734" providerId="LiveId" clId="{B8AEFAC7-79E5-4322-93BD-002A68898AA4}" dt="2024-04-28T20:33:33.742" v="345" actId="1076"/>
          <ac:spMkLst>
            <pc:docMk/>
            <pc:sldMk cId="0" sldId="263"/>
            <ac:spMk id="2" creationId="{05D14CB9-B3E3-707F-2C1A-93B5775738C1}"/>
          </ac:spMkLst>
        </pc:spChg>
        <pc:spChg chg="add mod">
          <ac:chgData name="pantelis balaouras" userId="25e8755020fc1734" providerId="LiveId" clId="{B8AEFAC7-79E5-4322-93BD-002A68898AA4}" dt="2024-04-28T20:33:33.742" v="345" actId="1076"/>
          <ac:spMkLst>
            <pc:docMk/>
            <pc:sldMk cId="0" sldId="263"/>
            <ac:spMk id="3" creationId="{FFD4AD0B-C658-C5FA-4060-51FB312E2397}"/>
          </ac:spMkLst>
        </pc:spChg>
        <pc:spChg chg="add mod">
          <ac:chgData name="pantelis balaouras" userId="25e8755020fc1734" providerId="LiveId" clId="{B8AEFAC7-79E5-4322-93BD-002A68898AA4}" dt="2024-04-28T20:33:33.742" v="345" actId="1076"/>
          <ac:spMkLst>
            <pc:docMk/>
            <pc:sldMk cId="0" sldId="263"/>
            <ac:spMk id="4" creationId="{4CC63250-16EA-DA26-7F10-3C27CA9D6E6B}"/>
          </ac:spMkLst>
        </pc:spChg>
        <pc:spChg chg="add mod">
          <ac:chgData name="pantelis balaouras" userId="25e8755020fc1734" providerId="LiveId" clId="{B8AEFAC7-79E5-4322-93BD-002A68898AA4}" dt="2024-04-28T20:33:37.538" v="346" actId="1076"/>
          <ac:spMkLst>
            <pc:docMk/>
            <pc:sldMk cId="0" sldId="263"/>
            <ac:spMk id="5" creationId="{11DF4A6B-63AB-25EC-9083-D564336A7ABC}"/>
          </ac:spMkLst>
        </pc:spChg>
        <pc:spChg chg="del">
          <ac:chgData name="pantelis balaouras" userId="25e8755020fc1734" providerId="LiveId" clId="{B8AEFAC7-79E5-4322-93BD-002A68898AA4}" dt="2024-04-28T20:33:25.897" v="344" actId="478"/>
          <ac:spMkLst>
            <pc:docMk/>
            <pc:sldMk cId="0" sldId="263"/>
            <ac:spMk id="277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33:23.897" v="342" actId="478"/>
          <ac:spMkLst>
            <pc:docMk/>
            <pc:sldMk cId="0" sldId="263"/>
            <ac:spMk id="278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33:24.831" v="343" actId="478"/>
          <ac:spMkLst>
            <pc:docMk/>
            <pc:sldMk cId="0" sldId="263"/>
            <ac:spMk id="279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33:22.220" v="341" actId="478"/>
          <ac:spMkLst>
            <pc:docMk/>
            <pc:sldMk cId="0" sldId="263"/>
            <ac:spMk id="280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07.687" v="14" actId="478"/>
          <ac:spMkLst>
            <pc:docMk/>
            <pc:sldMk cId="0" sldId="263"/>
            <ac:spMk id="282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09.026" v="15" actId="478"/>
          <ac:spMkLst>
            <pc:docMk/>
            <pc:sldMk cId="0" sldId="263"/>
            <ac:spMk id="283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13.746" v="16" actId="478"/>
          <ac:spMkLst>
            <pc:docMk/>
            <pc:sldMk cId="0" sldId="263"/>
            <ac:spMk id="284" creationId="{00000000-0000-0000-0000-000000000000}"/>
          </ac:spMkLst>
        </pc:spChg>
      </pc:sldChg>
      <pc:sldChg chg="addSp delSp modSp mod">
        <pc:chgData name="pantelis balaouras" userId="25e8755020fc1734" providerId="LiveId" clId="{B8AEFAC7-79E5-4322-93BD-002A68898AA4}" dt="2024-04-28T20:11:52.797" v="45"/>
        <pc:sldMkLst>
          <pc:docMk/>
          <pc:sldMk cId="0" sldId="264"/>
        </pc:sldMkLst>
        <pc:picChg chg="add mod">
          <ac:chgData name="pantelis balaouras" userId="25e8755020fc1734" providerId="LiveId" clId="{B8AEFAC7-79E5-4322-93BD-002A68898AA4}" dt="2024-04-28T20:11:52.797" v="45"/>
          <ac:picMkLst>
            <pc:docMk/>
            <pc:sldMk cId="0" sldId="264"/>
            <ac:picMk id="2" creationId="{A0E66311-9399-260E-C8E4-33A71B50707E}"/>
          </ac:picMkLst>
        </pc:picChg>
        <pc:picChg chg="del">
          <ac:chgData name="pantelis balaouras" userId="25e8755020fc1734" providerId="LiveId" clId="{B8AEFAC7-79E5-4322-93BD-002A68898AA4}" dt="2024-04-28T20:11:52.291" v="44" actId="478"/>
          <ac:picMkLst>
            <pc:docMk/>
            <pc:sldMk cId="0" sldId="264"/>
            <ac:picMk id="296" creationId="{00000000-0000-0000-0000-000000000000}"/>
          </ac:picMkLst>
        </pc:picChg>
      </pc:sldChg>
      <pc:sldChg chg="addSp delSp modSp mod modAnim">
        <pc:chgData name="pantelis balaouras" userId="25e8755020fc1734" providerId="LiveId" clId="{B8AEFAC7-79E5-4322-93BD-002A68898AA4}" dt="2024-04-28T20:19:34.050" v="118" actId="255"/>
        <pc:sldMkLst>
          <pc:docMk/>
          <pc:sldMk cId="2225700315" sldId="265"/>
        </pc:sldMkLst>
        <pc:spChg chg="add mod">
          <ac:chgData name="pantelis balaouras" userId="25e8755020fc1734" providerId="LiveId" clId="{B8AEFAC7-79E5-4322-93BD-002A68898AA4}" dt="2024-04-28T20:18:31.420" v="106" actId="1076"/>
          <ac:spMkLst>
            <pc:docMk/>
            <pc:sldMk cId="2225700315" sldId="265"/>
            <ac:spMk id="2" creationId="{0EE59CFF-8940-20E5-2237-E160BDF87D4F}"/>
          </ac:spMkLst>
        </pc:spChg>
        <pc:spChg chg="add mod">
          <ac:chgData name="pantelis balaouras" userId="25e8755020fc1734" providerId="LiveId" clId="{B8AEFAC7-79E5-4322-93BD-002A68898AA4}" dt="2024-04-28T20:18:31.420" v="106" actId="1076"/>
          <ac:spMkLst>
            <pc:docMk/>
            <pc:sldMk cId="2225700315" sldId="265"/>
            <ac:spMk id="3" creationId="{00510E85-D417-4433-4A1A-BF5BD1873B32}"/>
          </ac:spMkLst>
        </pc:spChg>
        <pc:spChg chg="add mod">
          <ac:chgData name="pantelis balaouras" userId="25e8755020fc1734" providerId="LiveId" clId="{B8AEFAC7-79E5-4322-93BD-002A68898AA4}" dt="2024-04-28T20:19:34.050" v="118" actId="255"/>
          <ac:spMkLst>
            <pc:docMk/>
            <pc:sldMk cId="2225700315" sldId="265"/>
            <ac:spMk id="4" creationId="{91BDEC5E-601B-0C4C-C6C8-E07E1DC3AB2F}"/>
          </ac:spMkLst>
        </pc:spChg>
        <pc:spChg chg="add mod">
          <ac:chgData name="pantelis balaouras" userId="25e8755020fc1734" providerId="LiveId" clId="{B8AEFAC7-79E5-4322-93BD-002A68898AA4}" dt="2024-04-28T20:19:34.050" v="118" actId="255"/>
          <ac:spMkLst>
            <pc:docMk/>
            <pc:sldMk cId="2225700315" sldId="265"/>
            <ac:spMk id="5" creationId="{D573ECA5-D061-E3A2-D544-F4DE92BB1BA6}"/>
          </ac:spMkLst>
        </pc:spChg>
        <pc:spChg chg="del mod">
          <ac:chgData name="pantelis balaouras" userId="25e8755020fc1734" providerId="LiveId" clId="{B8AEFAC7-79E5-4322-93BD-002A68898AA4}" dt="2024-04-28T20:18:02.199" v="92" actId="478"/>
          <ac:spMkLst>
            <pc:docMk/>
            <pc:sldMk cId="2225700315" sldId="265"/>
            <ac:spMk id="225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19:18.201" v="115" actId="478"/>
          <ac:spMkLst>
            <pc:docMk/>
            <pc:sldMk cId="2225700315" sldId="265"/>
            <ac:spMk id="226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18:03.413" v="93" actId="478"/>
          <ac:spMkLst>
            <pc:docMk/>
            <pc:sldMk cId="2225700315" sldId="265"/>
            <ac:spMk id="227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19:16.902" v="114" actId="478"/>
          <ac:spMkLst>
            <pc:docMk/>
            <pc:sldMk cId="2225700315" sldId="265"/>
            <ac:spMk id="228" creationId="{00000000-0000-0000-0000-000000000000}"/>
          </ac:spMkLst>
        </pc:spChg>
        <pc:spChg chg="mod">
          <ac:chgData name="pantelis balaouras" userId="25e8755020fc1734" providerId="LiveId" clId="{B8AEFAC7-79E5-4322-93BD-002A68898AA4}" dt="2024-04-28T20:18:19.336" v="105" actId="6549"/>
          <ac:spMkLst>
            <pc:docMk/>
            <pc:sldMk cId="2225700315" sldId="265"/>
            <ac:spMk id="229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8:46.295" v="1" actId="478"/>
          <ac:spMkLst>
            <pc:docMk/>
            <pc:sldMk cId="2225700315" sldId="265"/>
            <ac:spMk id="230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8:45.277" v="0" actId="478"/>
          <ac:spMkLst>
            <pc:docMk/>
            <pc:sldMk cId="2225700315" sldId="265"/>
            <ac:spMk id="231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25.745" v="23" actId="478"/>
          <ac:spMkLst>
            <pc:docMk/>
            <pc:sldMk cId="2225700315" sldId="265"/>
            <ac:spMk id="232" creationId="{00000000-0000-0000-0000-000000000000}"/>
          </ac:spMkLst>
        </pc:spChg>
      </pc:sldChg>
      <pc:sldChg chg="addSp delSp modSp mod modAnim">
        <pc:chgData name="pantelis balaouras" userId="25e8755020fc1734" providerId="LiveId" clId="{B8AEFAC7-79E5-4322-93BD-002A68898AA4}" dt="2024-04-28T20:22:34.563" v="145" actId="1076"/>
        <pc:sldMkLst>
          <pc:docMk/>
          <pc:sldMk cId="3997932644" sldId="266"/>
        </pc:sldMkLst>
        <pc:spChg chg="add mod">
          <ac:chgData name="pantelis balaouras" userId="25e8755020fc1734" providerId="LiveId" clId="{B8AEFAC7-79E5-4322-93BD-002A68898AA4}" dt="2024-04-28T20:21:32.240" v="133" actId="1076"/>
          <ac:spMkLst>
            <pc:docMk/>
            <pc:sldMk cId="3997932644" sldId="266"/>
            <ac:spMk id="2" creationId="{A1E17F1D-0198-3126-EA30-472FE5F1EDBE}"/>
          </ac:spMkLst>
        </pc:spChg>
        <pc:spChg chg="add mod">
          <ac:chgData name="pantelis balaouras" userId="25e8755020fc1734" providerId="LiveId" clId="{B8AEFAC7-79E5-4322-93BD-002A68898AA4}" dt="2024-04-28T20:21:36.693" v="134" actId="1076"/>
          <ac:spMkLst>
            <pc:docMk/>
            <pc:sldMk cId="3997932644" sldId="266"/>
            <ac:spMk id="3" creationId="{5331D6A4-34A6-A6D7-6450-E616B48339D2}"/>
          </ac:spMkLst>
        </pc:spChg>
        <pc:spChg chg="add mod">
          <ac:chgData name="pantelis balaouras" userId="25e8755020fc1734" providerId="LiveId" clId="{B8AEFAC7-79E5-4322-93BD-002A68898AA4}" dt="2024-04-28T20:22:06.103" v="140" actId="1076"/>
          <ac:spMkLst>
            <pc:docMk/>
            <pc:sldMk cId="3997932644" sldId="266"/>
            <ac:spMk id="4" creationId="{32703C3A-F246-75C3-5AE7-342F40E45AB3}"/>
          </ac:spMkLst>
        </pc:spChg>
        <pc:spChg chg="add mod">
          <ac:chgData name="pantelis balaouras" userId="25e8755020fc1734" providerId="LiveId" clId="{B8AEFAC7-79E5-4322-93BD-002A68898AA4}" dt="2024-04-28T20:22:34.563" v="145" actId="1076"/>
          <ac:spMkLst>
            <pc:docMk/>
            <pc:sldMk cId="3997932644" sldId="266"/>
            <ac:spMk id="5" creationId="{A5B4B4AB-A00F-FD24-E4F9-9D0952911ACD}"/>
          </ac:spMkLst>
        </pc:spChg>
        <pc:spChg chg="del">
          <ac:chgData name="pantelis balaouras" userId="25e8755020fc1734" providerId="LiveId" clId="{B8AEFAC7-79E5-4322-93BD-002A68898AA4}" dt="2024-04-28T20:22:26.860" v="144" actId="478"/>
          <ac:spMkLst>
            <pc:docMk/>
            <pc:sldMk cId="3997932644" sldId="266"/>
            <ac:spMk id="225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21:59.034" v="139" actId="478"/>
          <ac:spMkLst>
            <pc:docMk/>
            <pc:sldMk cId="3997932644" sldId="266"/>
            <ac:spMk id="226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21:26.425" v="132" actId="478"/>
          <ac:spMkLst>
            <pc:docMk/>
            <pc:sldMk cId="3997932644" sldId="266"/>
            <ac:spMk id="227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21:24.937" v="131" actId="478"/>
          <ac:spMkLst>
            <pc:docMk/>
            <pc:sldMk cId="3997932644" sldId="266"/>
            <ac:spMk id="228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8:53.457" v="5" actId="478"/>
          <ac:spMkLst>
            <pc:docMk/>
            <pc:sldMk cId="3997932644" sldId="266"/>
            <ac:spMk id="230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8:51.710" v="4" actId="478"/>
          <ac:spMkLst>
            <pc:docMk/>
            <pc:sldMk cId="3997932644" sldId="266"/>
            <ac:spMk id="231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22.686" v="21" actId="478"/>
          <ac:spMkLst>
            <pc:docMk/>
            <pc:sldMk cId="3997932644" sldId="266"/>
            <ac:spMk id="232" creationId="{00000000-0000-0000-0000-000000000000}"/>
          </ac:spMkLst>
        </pc:spChg>
      </pc:sldChg>
      <pc:sldChg chg="addSp delSp modSp mod modAnim">
        <pc:chgData name="pantelis balaouras" userId="25e8755020fc1734" providerId="LiveId" clId="{B8AEFAC7-79E5-4322-93BD-002A68898AA4}" dt="2024-04-28T20:16:43.402" v="77" actId="255"/>
        <pc:sldMkLst>
          <pc:docMk/>
          <pc:sldMk cId="3760495153" sldId="267"/>
        </pc:sldMkLst>
        <pc:spChg chg="add mod">
          <ac:chgData name="pantelis balaouras" userId="25e8755020fc1734" providerId="LiveId" clId="{B8AEFAC7-79E5-4322-93BD-002A68898AA4}" dt="2024-04-28T20:14:36.633" v="59" actId="1035"/>
          <ac:spMkLst>
            <pc:docMk/>
            <pc:sldMk cId="3760495153" sldId="267"/>
            <ac:spMk id="2" creationId="{85E877E6-6973-92FC-B965-7EC308A127BD}"/>
          </ac:spMkLst>
        </pc:spChg>
        <pc:spChg chg="add mod">
          <ac:chgData name="pantelis balaouras" userId="25e8755020fc1734" providerId="LiveId" clId="{B8AEFAC7-79E5-4322-93BD-002A68898AA4}" dt="2024-04-28T20:16:32.460" v="76" actId="255"/>
          <ac:spMkLst>
            <pc:docMk/>
            <pc:sldMk cId="3760495153" sldId="267"/>
            <ac:spMk id="3" creationId="{2192FB93-D928-354D-E645-AE6B99F3DEAE}"/>
          </ac:spMkLst>
        </pc:spChg>
        <pc:spChg chg="add mod">
          <ac:chgData name="pantelis balaouras" userId="25e8755020fc1734" providerId="LiveId" clId="{B8AEFAC7-79E5-4322-93BD-002A68898AA4}" dt="2024-04-28T20:16:43.402" v="77" actId="255"/>
          <ac:spMkLst>
            <pc:docMk/>
            <pc:sldMk cId="3760495153" sldId="267"/>
            <ac:spMk id="4" creationId="{CFCA2CEA-46EA-A465-A278-DCE7EB450080}"/>
          </ac:spMkLst>
        </pc:spChg>
        <pc:spChg chg="add mod">
          <ac:chgData name="pantelis balaouras" userId="25e8755020fc1734" providerId="LiveId" clId="{B8AEFAC7-79E5-4322-93BD-002A68898AA4}" dt="2024-04-28T20:16:26.012" v="75" actId="255"/>
          <ac:spMkLst>
            <pc:docMk/>
            <pc:sldMk cId="3760495153" sldId="267"/>
            <ac:spMk id="5" creationId="{1A785D95-5E33-F373-7BA9-1E62CE47698D}"/>
          </ac:spMkLst>
        </pc:spChg>
        <pc:spChg chg="del">
          <ac:chgData name="pantelis balaouras" userId="25e8755020fc1734" providerId="LiveId" clId="{B8AEFAC7-79E5-4322-93BD-002A68898AA4}" dt="2024-04-28T20:16:05.814" v="72" actId="478"/>
          <ac:spMkLst>
            <pc:docMk/>
            <pc:sldMk cId="3760495153" sldId="267"/>
            <ac:spMk id="225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14:24.357" v="53" actId="478"/>
          <ac:spMkLst>
            <pc:docMk/>
            <pc:sldMk cId="3760495153" sldId="267"/>
            <ac:spMk id="226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15:12.933" v="65" actId="478"/>
          <ac:spMkLst>
            <pc:docMk/>
            <pc:sldMk cId="3760495153" sldId="267"/>
            <ac:spMk id="227" creationId="{00000000-0000-0000-0000-000000000000}"/>
          </ac:spMkLst>
        </pc:spChg>
        <pc:spChg chg="del mod">
          <ac:chgData name="pantelis balaouras" userId="25e8755020fc1734" providerId="LiveId" clId="{B8AEFAC7-79E5-4322-93BD-002A68898AA4}" dt="2024-04-28T20:16:13.211" v="74" actId="478"/>
          <ac:spMkLst>
            <pc:docMk/>
            <pc:sldMk cId="3760495153" sldId="267"/>
            <ac:spMk id="228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8:48.158" v="2" actId="478"/>
          <ac:spMkLst>
            <pc:docMk/>
            <pc:sldMk cId="3760495153" sldId="267"/>
            <ac:spMk id="230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8:49.515" v="3" actId="478"/>
          <ac:spMkLst>
            <pc:docMk/>
            <pc:sldMk cId="3760495153" sldId="267"/>
            <ac:spMk id="231" creationId="{00000000-0000-0000-0000-000000000000}"/>
          </ac:spMkLst>
        </pc:spChg>
        <pc:spChg chg="del">
          <ac:chgData name="pantelis balaouras" userId="25e8755020fc1734" providerId="LiveId" clId="{B8AEFAC7-79E5-4322-93BD-002A68898AA4}" dt="2024-04-28T20:09:24.239" v="22" actId="478"/>
          <ac:spMkLst>
            <pc:docMk/>
            <pc:sldMk cId="3760495153" sldId="267"/>
            <ac:spMk id="232" creationId="{00000000-0000-0000-0000-000000000000}"/>
          </ac:spMkLst>
        </pc:spChg>
      </pc:sldChg>
      <pc:sldMasterChg chg="modSldLayout">
        <pc:chgData name="pantelis balaouras" userId="25e8755020fc1734" providerId="LiveId" clId="{B8AEFAC7-79E5-4322-93BD-002A68898AA4}" dt="2024-04-29T11:25:28.913" v="383"/>
        <pc:sldMasterMkLst>
          <pc:docMk/>
          <pc:sldMasterMk cId="0" sldId="2147483648"/>
        </pc:sldMasterMkLst>
        <pc:sldLayoutChg chg="addSp delSp modSp mod">
          <pc:chgData name="pantelis balaouras" userId="25e8755020fc1734" providerId="LiveId" clId="{B8AEFAC7-79E5-4322-93BD-002A68898AA4}" dt="2024-04-29T11:25:09.301" v="379" actId="20577"/>
          <pc:sldLayoutMkLst>
            <pc:docMk/>
            <pc:sldMasterMk cId="0" sldId="2147483648"/>
            <pc:sldLayoutMk cId="0" sldId="2147483651"/>
          </pc:sldLayoutMkLst>
          <pc:spChg chg="add mod">
            <ac:chgData name="pantelis balaouras" userId="25e8755020fc1734" providerId="LiveId" clId="{B8AEFAC7-79E5-4322-93BD-002A68898AA4}" dt="2024-04-29T11:25:09.301" v="379" actId="20577"/>
            <ac:spMkLst>
              <pc:docMk/>
              <pc:sldMasterMk cId="0" sldId="2147483648"/>
              <pc:sldLayoutMk cId="0" sldId="2147483651"/>
              <ac:spMk id="2" creationId="{8176417D-A6CC-270D-4418-6D6307EE9AF0}"/>
            </ac:spMkLst>
          </pc:spChg>
          <pc:spChg chg="del mod">
            <ac:chgData name="pantelis balaouras" userId="25e8755020fc1734" providerId="LiveId" clId="{B8AEFAC7-79E5-4322-93BD-002A68898AA4}" dt="2024-04-29T11:24:49.484" v="357" actId="478"/>
            <ac:spMkLst>
              <pc:docMk/>
              <pc:sldMasterMk cId="0" sldId="2147483648"/>
              <pc:sldLayoutMk cId="0" sldId="2147483651"/>
              <ac:spMk id="29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B8AEFAC7-79E5-4322-93BD-002A68898AA4}" dt="2024-04-29T11:25:23.114" v="381"/>
          <pc:sldLayoutMkLst>
            <pc:docMk/>
            <pc:sldMasterMk cId="0" sldId="2147483648"/>
            <pc:sldLayoutMk cId="0" sldId="2147483654"/>
          </pc:sldLayoutMkLst>
          <pc:spChg chg="add del mod">
            <ac:chgData name="pantelis balaouras" userId="25e8755020fc1734" providerId="LiveId" clId="{B8AEFAC7-79E5-4322-93BD-002A68898AA4}" dt="2024-04-29T11:25:22.502" v="380" actId="478"/>
            <ac:spMkLst>
              <pc:docMk/>
              <pc:sldMasterMk cId="0" sldId="2147483648"/>
              <pc:sldLayoutMk cId="0" sldId="2147483654"/>
              <ac:spMk id="2" creationId="{BFF4858B-5CE1-2522-C1B9-CCAA2F8017C8}"/>
            </ac:spMkLst>
          </pc:spChg>
          <pc:spChg chg="add mod">
            <ac:chgData name="pantelis balaouras" userId="25e8755020fc1734" providerId="LiveId" clId="{B8AEFAC7-79E5-4322-93BD-002A68898AA4}" dt="2024-04-29T11:25:23.114" v="381"/>
            <ac:spMkLst>
              <pc:docMk/>
              <pc:sldMasterMk cId="0" sldId="2147483648"/>
              <pc:sldLayoutMk cId="0" sldId="2147483654"/>
              <ac:spMk id="3" creationId="{572C650B-8F91-8ABF-8328-A249B2DB4803}"/>
            </ac:spMkLst>
          </pc:spChg>
          <pc:spChg chg="del">
            <ac:chgData name="pantelis balaouras" userId="25e8755020fc1734" providerId="LiveId" clId="{B8AEFAC7-79E5-4322-93BD-002A68898AA4}" dt="2024-04-28T20:10:22.111" v="28" actId="478"/>
            <ac:spMkLst>
              <pc:docMk/>
              <pc:sldMasterMk cId="0" sldId="2147483648"/>
              <pc:sldLayoutMk cId="0" sldId="2147483654"/>
              <ac:spMk id="50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B8AEFAC7-79E5-4322-93BD-002A68898AA4}" dt="2024-04-29T11:25:28.913" v="383"/>
          <pc:sldLayoutMkLst>
            <pc:docMk/>
            <pc:sldMasterMk cId="0" sldId="2147483648"/>
            <pc:sldLayoutMk cId="0" sldId="2147483655"/>
          </pc:sldLayoutMkLst>
          <pc:spChg chg="add del mod">
            <ac:chgData name="pantelis balaouras" userId="25e8755020fc1734" providerId="LiveId" clId="{B8AEFAC7-79E5-4322-93BD-002A68898AA4}" dt="2024-04-29T11:25:28.329" v="382" actId="478"/>
            <ac:spMkLst>
              <pc:docMk/>
              <pc:sldMasterMk cId="0" sldId="2147483648"/>
              <pc:sldLayoutMk cId="0" sldId="2147483655"/>
              <ac:spMk id="2" creationId="{29EABE0D-EED1-32B4-45DD-DD2860AFD501}"/>
            </ac:spMkLst>
          </pc:spChg>
          <pc:spChg chg="add mod">
            <ac:chgData name="pantelis balaouras" userId="25e8755020fc1734" providerId="LiveId" clId="{B8AEFAC7-79E5-4322-93BD-002A68898AA4}" dt="2024-04-29T11:25:28.913" v="383"/>
            <ac:spMkLst>
              <pc:docMk/>
              <pc:sldMasterMk cId="0" sldId="2147483648"/>
              <pc:sldLayoutMk cId="0" sldId="2147483655"/>
              <ac:spMk id="3" creationId="{1479EAEF-10D4-9BB3-B9CC-F7F5EDE41F1C}"/>
            </ac:spMkLst>
          </pc:spChg>
          <pc:spChg chg="del">
            <ac:chgData name="pantelis balaouras" userId="25e8755020fc1734" providerId="LiveId" clId="{B8AEFAC7-79E5-4322-93BD-002A68898AA4}" dt="2024-04-28T20:10:27.743" v="30" actId="478"/>
            <ac:spMkLst>
              <pc:docMk/>
              <pc:sldMasterMk cId="0" sldId="2147483648"/>
              <pc:sldLayoutMk cId="0" sldId="2147483655"/>
              <ac:spMk id="54" creationId="{00000000-0000-0000-0000-000000000000}"/>
            </ac:spMkLst>
          </pc:spChg>
        </pc:sldLayoutChg>
      </pc:sldMasterChg>
      <pc:sldMasterChg chg="modSldLayout">
        <pc:chgData name="pantelis balaouras" userId="25e8755020fc1734" providerId="LiveId" clId="{B8AEFAC7-79E5-4322-93BD-002A68898AA4}" dt="2024-04-29T11:25:49.303" v="389"/>
        <pc:sldMasterMkLst>
          <pc:docMk/>
          <pc:sldMasterMk cId="0" sldId="2147483656"/>
        </pc:sldMasterMkLst>
        <pc:sldLayoutChg chg="addSp delSp modSp mod">
          <pc:chgData name="pantelis balaouras" userId="25e8755020fc1734" providerId="LiveId" clId="{B8AEFAC7-79E5-4322-93BD-002A68898AA4}" dt="2024-04-29T11:25:37.881" v="385"/>
          <pc:sldLayoutMkLst>
            <pc:docMk/>
            <pc:sldMasterMk cId="0" sldId="2147483656"/>
            <pc:sldLayoutMk cId="0" sldId="2147483661"/>
          </pc:sldLayoutMkLst>
          <pc:spChg chg="add del mod">
            <ac:chgData name="pantelis balaouras" userId="25e8755020fc1734" providerId="LiveId" clId="{B8AEFAC7-79E5-4322-93BD-002A68898AA4}" dt="2024-04-29T11:25:37.048" v="384" actId="478"/>
            <ac:spMkLst>
              <pc:docMk/>
              <pc:sldMasterMk cId="0" sldId="2147483656"/>
              <pc:sldLayoutMk cId="0" sldId="2147483661"/>
              <ac:spMk id="2" creationId="{3E14D6B6-B533-AC50-391E-6CFA885D4AA0}"/>
            </ac:spMkLst>
          </pc:spChg>
          <pc:spChg chg="add mod">
            <ac:chgData name="pantelis balaouras" userId="25e8755020fc1734" providerId="LiveId" clId="{B8AEFAC7-79E5-4322-93BD-002A68898AA4}" dt="2024-04-29T11:25:37.881" v="385"/>
            <ac:spMkLst>
              <pc:docMk/>
              <pc:sldMasterMk cId="0" sldId="2147483656"/>
              <pc:sldLayoutMk cId="0" sldId="2147483661"/>
              <ac:spMk id="3" creationId="{448178C5-AA4E-65BE-C7BC-52D417A36D2E}"/>
            </ac:spMkLst>
          </pc:spChg>
          <pc:spChg chg="del">
            <ac:chgData name="pantelis balaouras" userId="25e8755020fc1734" providerId="LiveId" clId="{B8AEFAC7-79E5-4322-93BD-002A68898AA4}" dt="2024-04-28T20:10:36.390" v="32" actId="478"/>
            <ac:spMkLst>
              <pc:docMk/>
              <pc:sldMasterMk cId="0" sldId="2147483656"/>
              <pc:sldLayoutMk cId="0" sldId="2147483661"/>
              <ac:spMk id="89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B8AEFAC7-79E5-4322-93BD-002A68898AA4}" dt="2024-04-29T11:25:44.922" v="387"/>
          <pc:sldLayoutMkLst>
            <pc:docMk/>
            <pc:sldMasterMk cId="0" sldId="2147483656"/>
            <pc:sldLayoutMk cId="0" sldId="2147483662"/>
          </pc:sldLayoutMkLst>
          <pc:spChg chg="add del mod">
            <ac:chgData name="pantelis balaouras" userId="25e8755020fc1734" providerId="LiveId" clId="{B8AEFAC7-79E5-4322-93BD-002A68898AA4}" dt="2024-04-29T11:25:44.288" v="386" actId="478"/>
            <ac:spMkLst>
              <pc:docMk/>
              <pc:sldMasterMk cId="0" sldId="2147483656"/>
              <pc:sldLayoutMk cId="0" sldId="2147483662"/>
              <ac:spMk id="2" creationId="{8018C4B7-41F9-575E-99CD-EC12F31ED5FD}"/>
            </ac:spMkLst>
          </pc:spChg>
          <pc:spChg chg="add mod">
            <ac:chgData name="pantelis balaouras" userId="25e8755020fc1734" providerId="LiveId" clId="{B8AEFAC7-79E5-4322-93BD-002A68898AA4}" dt="2024-04-29T11:25:44.922" v="387"/>
            <ac:spMkLst>
              <pc:docMk/>
              <pc:sldMasterMk cId="0" sldId="2147483656"/>
              <pc:sldLayoutMk cId="0" sldId="2147483662"/>
              <ac:spMk id="3" creationId="{46AAB1E1-2F3C-BF4B-74D7-9B3E8559A184}"/>
            </ac:spMkLst>
          </pc:spChg>
          <pc:spChg chg="del">
            <ac:chgData name="pantelis balaouras" userId="25e8755020fc1734" providerId="LiveId" clId="{B8AEFAC7-79E5-4322-93BD-002A68898AA4}" dt="2024-04-28T20:10:40.656" v="34" actId="478"/>
            <ac:spMkLst>
              <pc:docMk/>
              <pc:sldMasterMk cId="0" sldId="2147483656"/>
              <pc:sldLayoutMk cId="0" sldId="2147483662"/>
              <ac:spMk id="96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B8AEFAC7-79E5-4322-93BD-002A68898AA4}" dt="2024-04-29T11:25:49.303" v="389"/>
          <pc:sldLayoutMkLst>
            <pc:docMk/>
            <pc:sldMasterMk cId="0" sldId="2147483656"/>
            <pc:sldLayoutMk cId="0" sldId="2147483663"/>
          </pc:sldLayoutMkLst>
          <pc:spChg chg="add del mod">
            <ac:chgData name="pantelis balaouras" userId="25e8755020fc1734" providerId="LiveId" clId="{B8AEFAC7-79E5-4322-93BD-002A68898AA4}" dt="2024-04-29T11:25:48.771" v="388" actId="478"/>
            <ac:spMkLst>
              <pc:docMk/>
              <pc:sldMasterMk cId="0" sldId="2147483656"/>
              <pc:sldLayoutMk cId="0" sldId="2147483663"/>
              <ac:spMk id="2" creationId="{6FBE5784-C8A3-02FB-6D8E-FAC5977E85A5}"/>
            </ac:spMkLst>
          </pc:spChg>
          <pc:spChg chg="add mod">
            <ac:chgData name="pantelis balaouras" userId="25e8755020fc1734" providerId="LiveId" clId="{B8AEFAC7-79E5-4322-93BD-002A68898AA4}" dt="2024-04-29T11:25:49.303" v="389"/>
            <ac:spMkLst>
              <pc:docMk/>
              <pc:sldMasterMk cId="0" sldId="2147483656"/>
              <pc:sldLayoutMk cId="0" sldId="2147483663"/>
              <ac:spMk id="3" creationId="{C466DE35-8C87-1442-0168-DE97E08B207B}"/>
            </ac:spMkLst>
          </pc:spChg>
          <pc:spChg chg="del">
            <ac:chgData name="pantelis balaouras" userId="25e8755020fc1734" providerId="LiveId" clId="{B8AEFAC7-79E5-4322-93BD-002A68898AA4}" dt="2024-04-28T20:10:44.544" v="36" actId="478"/>
            <ac:spMkLst>
              <pc:docMk/>
              <pc:sldMasterMk cId="0" sldId="2147483656"/>
              <pc:sldLayoutMk cId="0" sldId="2147483663"/>
              <ac:spMk id="100" creationId="{00000000-0000-0000-0000-000000000000}"/>
            </ac:spMkLst>
          </pc:spChg>
        </pc:sldLayoutChg>
      </pc:sldMasterChg>
      <pc:sldMasterChg chg="modSldLayout">
        <pc:chgData name="pantelis balaouras" userId="25e8755020fc1734" providerId="LiveId" clId="{B8AEFAC7-79E5-4322-93BD-002A68898AA4}" dt="2024-04-29T11:26:06.041" v="393"/>
        <pc:sldMasterMkLst>
          <pc:docMk/>
          <pc:sldMasterMk cId="0" sldId="2147483664"/>
        </pc:sldMasterMkLst>
        <pc:sldLayoutChg chg="addSp delSp modSp mod">
          <pc:chgData name="pantelis balaouras" userId="25e8755020fc1734" providerId="LiveId" clId="{B8AEFAC7-79E5-4322-93BD-002A68898AA4}" dt="2024-04-29T11:25:58.798" v="391"/>
          <pc:sldLayoutMkLst>
            <pc:docMk/>
            <pc:sldMasterMk cId="0" sldId="2147483664"/>
            <pc:sldLayoutMk cId="0" sldId="2147483667"/>
          </pc:sldLayoutMkLst>
          <pc:spChg chg="add del mod">
            <ac:chgData name="pantelis balaouras" userId="25e8755020fc1734" providerId="LiveId" clId="{B8AEFAC7-79E5-4322-93BD-002A68898AA4}" dt="2024-04-29T11:25:58.168" v="390" actId="478"/>
            <ac:spMkLst>
              <pc:docMk/>
              <pc:sldMasterMk cId="0" sldId="2147483664"/>
              <pc:sldLayoutMk cId="0" sldId="2147483667"/>
              <ac:spMk id="2" creationId="{A3ADAC3A-E48E-9687-ED53-ED97A2BF4EB1}"/>
            </ac:spMkLst>
          </pc:spChg>
          <pc:spChg chg="add mod">
            <ac:chgData name="pantelis balaouras" userId="25e8755020fc1734" providerId="LiveId" clId="{B8AEFAC7-79E5-4322-93BD-002A68898AA4}" dt="2024-04-29T11:25:58.798" v="391"/>
            <ac:spMkLst>
              <pc:docMk/>
              <pc:sldMasterMk cId="0" sldId="2147483664"/>
              <pc:sldLayoutMk cId="0" sldId="2147483667"/>
              <ac:spMk id="3" creationId="{584B51A2-5D31-DD6A-9F31-35EF4A046F8B}"/>
            </ac:spMkLst>
          </pc:spChg>
          <pc:spChg chg="del">
            <ac:chgData name="pantelis balaouras" userId="25e8755020fc1734" providerId="LiveId" clId="{B8AEFAC7-79E5-4322-93BD-002A68898AA4}" dt="2024-04-28T20:10:52.879" v="38" actId="478"/>
            <ac:spMkLst>
              <pc:docMk/>
              <pc:sldMasterMk cId="0" sldId="2147483664"/>
              <pc:sldLayoutMk cId="0" sldId="2147483667"/>
              <ac:spMk id="121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B8AEFAC7-79E5-4322-93BD-002A68898AA4}" dt="2024-04-29T11:26:06.041" v="393"/>
          <pc:sldLayoutMkLst>
            <pc:docMk/>
            <pc:sldMasterMk cId="0" sldId="2147483664"/>
            <pc:sldLayoutMk cId="0" sldId="2147483670"/>
          </pc:sldLayoutMkLst>
          <pc:spChg chg="add del mod">
            <ac:chgData name="pantelis balaouras" userId="25e8755020fc1734" providerId="LiveId" clId="{B8AEFAC7-79E5-4322-93BD-002A68898AA4}" dt="2024-04-29T11:26:05.526" v="392" actId="478"/>
            <ac:spMkLst>
              <pc:docMk/>
              <pc:sldMasterMk cId="0" sldId="2147483664"/>
              <pc:sldLayoutMk cId="0" sldId="2147483670"/>
              <ac:spMk id="2" creationId="{712AD824-9008-3A22-6485-36F034902C01}"/>
            </ac:spMkLst>
          </pc:spChg>
          <pc:spChg chg="add mod">
            <ac:chgData name="pantelis balaouras" userId="25e8755020fc1734" providerId="LiveId" clId="{B8AEFAC7-79E5-4322-93BD-002A68898AA4}" dt="2024-04-29T11:26:06.041" v="393"/>
            <ac:spMkLst>
              <pc:docMk/>
              <pc:sldMasterMk cId="0" sldId="2147483664"/>
              <pc:sldLayoutMk cId="0" sldId="2147483670"/>
              <ac:spMk id="3" creationId="{4FDA94CE-6E20-B559-A50A-57544BC1F5E1}"/>
            </ac:spMkLst>
          </pc:spChg>
          <pc:spChg chg="del">
            <ac:chgData name="pantelis balaouras" userId="25e8755020fc1734" providerId="LiveId" clId="{B8AEFAC7-79E5-4322-93BD-002A68898AA4}" dt="2024-04-28T20:11:00.611" v="40" actId="478"/>
            <ac:spMkLst>
              <pc:docMk/>
              <pc:sldMasterMk cId="0" sldId="2147483664"/>
              <pc:sldLayoutMk cId="0" sldId="2147483670"/>
              <ac:spMk id="142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B8AEFAC7-79E5-4322-93BD-002A68898AA4}" dt="2024-04-28T20:11:05.684" v="43"/>
          <pc:sldLayoutMkLst>
            <pc:docMk/>
            <pc:sldMasterMk cId="0" sldId="2147483664"/>
            <pc:sldLayoutMk cId="0" sldId="2147483671"/>
          </pc:sldLayoutMkLst>
          <pc:spChg chg="add mod">
            <ac:chgData name="pantelis balaouras" userId="25e8755020fc1734" providerId="LiveId" clId="{B8AEFAC7-79E5-4322-93BD-002A68898AA4}" dt="2024-04-28T20:11:05.684" v="43"/>
            <ac:spMkLst>
              <pc:docMk/>
              <pc:sldMasterMk cId="0" sldId="2147483664"/>
              <pc:sldLayoutMk cId="0" sldId="2147483671"/>
              <ac:spMk id="2" creationId="{CF9C5D8E-9887-4ECE-5E05-D0593C25A9A7}"/>
            </ac:spMkLst>
          </pc:spChg>
          <pc:spChg chg="del">
            <ac:chgData name="pantelis balaouras" userId="25e8755020fc1734" providerId="LiveId" clId="{B8AEFAC7-79E5-4322-93BD-002A68898AA4}" dt="2024-04-28T20:11:05" v="42" actId="478"/>
            <ac:spMkLst>
              <pc:docMk/>
              <pc:sldMasterMk cId="0" sldId="2147483664"/>
              <pc:sldLayoutMk cId="0" sldId="2147483671"/>
              <ac:spMk id="146" creationId="{00000000-0000-0000-0000-000000000000}"/>
            </ac:spMkLst>
          </pc:spChg>
        </pc:sldLayoutChg>
      </pc:sldMasterChg>
    </pc:docChg>
  </pc:docChgLst>
  <pc:docChgLst>
    <pc:chgData name="Guillem Part López" userId="39f5615f-54c3-4dde-9b55-95608137fd0d" providerId="ADAL" clId="{DDFEB911-45A5-49F5-B4B2-5A69E3CA72B6}"/>
    <pc:docChg chg="modSld">
      <pc:chgData name="Guillem Part López" userId="39f5615f-54c3-4dde-9b55-95608137fd0d" providerId="ADAL" clId="{DDFEB911-45A5-49F5-B4B2-5A69E3CA72B6}" dt="2024-03-26T10:52:45.832" v="80" actId="20577"/>
      <pc:docMkLst>
        <pc:docMk/>
      </pc:docMkLst>
      <pc:sldChg chg="modSp mod">
        <pc:chgData name="Guillem Part López" userId="39f5615f-54c3-4dde-9b55-95608137fd0d" providerId="ADAL" clId="{DDFEB911-45A5-49F5-B4B2-5A69E3CA72B6}" dt="2024-03-26T10:52:45.832" v="80" actId="20577"/>
        <pc:sldMkLst>
          <pc:docMk/>
          <pc:sldMk cId="0" sldId="262"/>
        </pc:sldMkLst>
        <pc:spChg chg="mod">
          <ac:chgData name="Guillem Part López" userId="39f5615f-54c3-4dde-9b55-95608137fd0d" providerId="ADAL" clId="{DDFEB911-45A5-49F5-B4B2-5A69E3CA72B6}" dt="2024-03-26T10:52:45.832" v="80" actId="20577"/>
          <ac:spMkLst>
            <pc:docMk/>
            <pc:sldMk cId="0" sldId="262"/>
            <ac:spMk id="263" creationId="{00000000-0000-0000-0000-000000000000}"/>
          </ac:spMkLst>
        </pc:spChg>
      </pc:sldChg>
      <pc:sldChg chg="modSp mod">
        <pc:chgData name="Guillem Part López" userId="39f5615f-54c3-4dde-9b55-95608137fd0d" providerId="ADAL" clId="{DDFEB911-45A5-49F5-B4B2-5A69E3CA72B6}" dt="2024-03-26T10:51:07.351" v="16" actId="20577"/>
        <pc:sldMkLst>
          <pc:docMk/>
          <pc:sldMk cId="2225700315" sldId="265"/>
        </pc:sldMkLst>
        <pc:spChg chg="mod">
          <ac:chgData name="Guillem Part López" userId="39f5615f-54c3-4dde-9b55-95608137fd0d" providerId="ADAL" clId="{DDFEB911-45A5-49F5-B4B2-5A69E3CA72B6}" dt="2024-03-26T10:50:58.322" v="10" actId="20577"/>
          <ac:spMkLst>
            <pc:docMk/>
            <pc:sldMk cId="2225700315" sldId="265"/>
            <ac:spMk id="224" creationId="{00000000-0000-0000-0000-000000000000}"/>
          </ac:spMkLst>
        </pc:spChg>
        <pc:spChg chg="mod">
          <ac:chgData name="Guillem Part López" userId="39f5615f-54c3-4dde-9b55-95608137fd0d" providerId="ADAL" clId="{DDFEB911-45A5-49F5-B4B2-5A69E3CA72B6}" dt="2024-03-26T10:51:02.536" v="12" actId="20577"/>
          <ac:spMkLst>
            <pc:docMk/>
            <pc:sldMk cId="2225700315" sldId="265"/>
            <ac:spMk id="226" creationId="{00000000-0000-0000-0000-000000000000}"/>
          </ac:spMkLst>
        </pc:spChg>
        <pc:spChg chg="mod">
          <ac:chgData name="Guillem Part López" userId="39f5615f-54c3-4dde-9b55-95608137fd0d" providerId="ADAL" clId="{DDFEB911-45A5-49F5-B4B2-5A69E3CA72B6}" dt="2024-03-26T10:51:07.351" v="16" actId="20577"/>
          <ac:spMkLst>
            <pc:docMk/>
            <pc:sldMk cId="2225700315" sldId="265"/>
            <ac:spMk id="227" creationId="{00000000-0000-0000-0000-000000000000}"/>
          </ac:spMkLst>
        </pc:spChg>
        <pc:spChg chg="mod">
          <ac:chgData name="Guillem Part López" userId="39f5615f-54c3-4dde-9b55-95608137fd0d" providerId="ADAL" clId="{DDFEB911-45A5-49F5-B4B2-5A69E3CA72B6}" dt="2024-03-26T10:51:04.325" v="14" actId="20577"/>
          <ac:spMkLst>
            <pc:docMk/>
            <pc:sldMk cId="2225700315" sldId="265"/>
            <ac:spMk id="228" creationId="{00000000-0000-0000-0000-000000000000}"/>
          </ac:spMkLst>
        </pc:spChg>
      </pc:sldChg>
      <pc:sldChg chg="modSp mod">
        <pc:chgData name="Guillem Part López" userId="39f5615f-54c3-4dde-9b55-95608137fd0d" providerId="ADAL" clId="{DDFEB911-45A5-49F5-B4B2-5A69E3CA72B6}" dt="2024-03-26T10:52:18.783" v="74" actId="20577"/>
        <pc:sldMkLst>
          <pc:docMk/>
          <pc:sldMk cId="3997932644" sldId="266"/>
        </pc:sldMkLst>
        <pc:spChg chg="mod">
          <ac:chgData name="Guillem Part López" userId="39f5615f-54c3-4dde-9b55-95608137fd0d" providerId="ADAL" clId="{DDFEB911-45A5-49F5-B4B2-5A69E3CA72B6}" dt="2024-03-26T10:51:39.943" v="51" actId="20577"/>
          <ac:spMkLst>
            <pc:docMk/>
            <pc:sldMk cId="3997932644" sldId="266"/>
            <ac:spMk id="224" creationId="{00000000-0000-0000-0000-000000000000}"/>
          </ac:spMkLst>
        </pc:spChg>
        <pc:spChg chg="mod">
          <ac:chgData name="Guillem Part López" userId="39f5615f-54c3-4dde-9b55-95608137fd0d" providerId="ADAL" clId="{DDFEB911-45A5-49F5-B4B2-5A69E3CA72B6}" dt="2024-03-26T10:52:18.783" v="74" actId="20577"/>
          <ac:spMkLst>
            <pc:docMk/>
            <pc:sldMk cId="3997932644" sldId="266"/>
            <ac:spMk id="225" creationId="{00000000-0000-0000-0000-000000000000}"/>
          </ac:spMkLst>
        </pc:spChg>
        <pc:spChg chg="mod">
          <ac:chgData name="Guillem Part López" userId="39f5615f-54c3-4dde-9b55-95608137fd0d" providerId="ADAL" clId="{DDFEB911-45A5-49F5-B4B2-5A69E3CA72B6}" dt="2024-03-26T10:52:13.286" v="68" actId="20577"/>
          <ac:spMkLst>
            <pc:docMk/>
            <pc:sldMk cId="3997932644" sldId="266"/>
            <ac:spMk id="226" creationId="{00000000-0000-0000-0000-000000000000}"/>
          </ac:spMkLst>
        </pc:spChg>
        <pc:spChg chg="mod">
          <ac:chgData name="Guillem Part López" userId="39f5615f-54c3-4dde-9b55-95608137fd0d" providerId="ADAL" clId="{DDFEB911-45A5-49F5-B4B2-5A69E3CA72B6}" dt="2024-03-26T10:52:00.623" v="56" actId="20577"/>
          <ac:spMkLst>
            <pc:docMk/>
            <pc:sldMk cId="3997932644" sldId="266"/>
            <ac:spMk id="227" creationId="{00000000-0000-0000-0000-000000000000}"/>
          </ac:spMkLst>
        </pc:spChg>
        <pc:spChg chg="mod">
          <ac:chgData name="Guillem Part López" userId="39f5615f-54c3-4dde-9b55-95608137fd0d" providerId="ADAL" clId="{DDFEB911-45A5-49F5-B4B2-5A69E3CA72B6}" dt="2024-03-26T10:52:08.597" v="64" actId="20577"/>
          <ac:spMkLst>
            <pc:docMk/>
            <pc:sldMk cId="3997932644" sldId="266"/>
            <ac:spMk id="228" creationId="{00000000-0000-0000-0000-000000000000}"/>
          </ac:spMkLst>
        </pc:spChg>
      </pc:sldChg>
      <pc:sldChg chg="modSp mod">
        <pc:chgData name="Guillem Part López" userId="39f5615f-54c3-4dde-9b55-95608137fd0d" providerId="ADAL" clId="{DDFEB911-45A5-49F5-B4B2-5A69E3CA72B6}" dt="2024-03-26T10:51:28.611" v="43" actId="20577"/>
        <pc:sldMkLst>
          <pc:docMk/>
          <pc:sldMk cId="3760495153" sldId="267"/>
        </pc:sldMkLst>
        <pc:spChg chg="mod">
          <ac:chgData name="Guillem Part López" userId="39f5615f-54c3-4dde-9b55-95608137fd0d" providerId="ADAL" clId="{DDFEB911-45A5-49F5-B4B2-5A69E3CA72B6}" dt="2024-03-26T10:51:23.953" v="41" actId="20577"/>
          <ac:spMkLst>
            <pc:docMk/>
            <pc:sldMk cId="3760495153" sldId="267"/>
            <ac:spMk id="225" creationId="{00000000-0000-0000-0000-000000000000}"/>
          </ac:spMkLst>
        </pc:spChg>
        <pc:spChg chg="mod">
          <ac:chgData name="Guillem Part López" userId="39f5615f-54c3-4dde-9b55-95608137fd0d" providerId="ADAL" clId="{DDFEB911-45A5-49F5-B4B2-5A69E3CA72B6}" dt="2024-03-26T10:51:28.611" v="43" actId="20577"/>
          <ac:spMkLst>
            <pc:docMk/>
            <pc:sldMk cId="3760495153" sldId="267"/>
            <ac:spMk id="227" creationId="{00000000-0000-0000-0000-000000000000}"/>
          </ac:spMkLst>
        </pc:spChg>
      </pc:sldChg>
    </pc:docChg>
  </pc:docChgLst>
  <pc:docChgLst>
    <pc:chgData name="pantelis balaouras" userId="25e8755020fc1734" providerId="LiveId" clId="{1D734516-EB95-41E5-91F8-910903A9AA10}"/>
    <pc:docChg chg="modSld">
      <pc:chgData name="pantelis balaouras" userId="25e8755020fc1734" providerId="LiveId" clId="{1D734516-EB95-41E5-91F8-910903A9AA10}" dt="2024-05-02T08:58:41.193" v="2" actId="113"/>
      <pc:docMkLst>
        <pc:docMk/>
      </pc:docMkLst>
      <pc:sldChg chg="modSp mod">
        <pc:chgData name="pantelis balaouras" userId="25e8755020fc1734" providerId="LiveId" clId="{1D734516-EB95-41E5-91F8-910903A9AA10}" dt="2024-05-02T08:58:41.193" v="2" actId="113"/>
        <pc:sldMkLst>
          <pc:docMk/>
          <pc:sldMk cId="0" sldId="256"/>
        </pc:sldMkLst>
        <pc:spChg chg="mod">
          <ac:chgData name="pantelis balaouras" userId="25e8755020fc1734" providerId="LiveId" clId="{1D734516-EB95-41E5-91F8-910903A9AA10}" dt="2024-05-02T08:58:41.193" v="2" actId="113"/>
          <ac:spMkLst>
            <pc:docMk/>
            <pc:sldMk cId="0" sldId="256"/>
            <ac:spMk id="15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bbb380d2b2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2bbb380d2b2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Respuesta correcta: A</a:t>
            </a:r>
            <a:endParaRPr/>
          </a:p>
        </p:txBody>
      </p:sp>
      <p:sp>
        <p:nvSpPr>
          <p:cNvPr id="261" name="Google Shape;261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Respuesta correcta: D</a:t>
            </a:r>
            <a:endParaRPr/>
          </a:p>
        </p:txBody>
      </p:sp>
      <p:sp>
        <p:nvSpPr>
          <p:cNvPr id="274" name="Google Shape;274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bbb380d2b2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g2bbb380d2b2_0_4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2bbb380d2b2_0_4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bbb380d2b2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2bbb380d2b2_0_2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2bbb380d2b2_0_2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bbb380d2b2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2bbb380d2b2_0_3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2bbb380d2b2_0_3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Respuesta correcta: A </a:t>
            </a:r>
            <a:r>
              <a:rPr lang="en-US" baseline="0" dirty="0"/>
              <a:t>y B</a:t>
            </a:r>
            <a:endParaRPr dirty="0"/>
          </a:p>
        </p:txBody>
      </p:sp>
      <p:sp>
        <p:nvSpPr>
          <p:cNvPr id="222" name="Google Shape;222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89761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Respuesta correcta: B</a:t>
            </a:r>
            <a:endParaRPr dirty="0"/>
          </a:p>
        </p:txBody>
      </p:sp>
      <p:sp>
        <p:nvSpPr>
          <p:cNvPr id="222" name="Google Shape;222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83102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Respuesta correcta: C</a:t>
            </a:r>
            <a:endParaRPr dirty="0"/>
          </a:p>
        </p:txBody>
      </p:sp>
      <p:sp>
        <p:nvSpPr>
          <p:cNvPr id="222" name="Google Shape;222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005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Respuesta correcta: D</a:t>
            </a:r>
            <a:endParaRPr/>
          </a:p>
        </p:txBody>
      </p:sp>
      <p:sp>
        <p:nvSpPr>
          <p:cNvPr id="222" name="Google Shape;222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Respuesta correcta: C</a:t>
            </a:r>
            <a:endParaRPr/>
          </a:p>
        </p:txBody>
      </p:sp>
      <p:sp>
        <p:nvSpPr>
          <p:cNvPr id="235" name="Google Shape;235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Respuesta correcta: C</a:t>
            </a:r>
            <a:endParaRPr/>
          </a:p>
        </p:txBody>
      </p:sp>
      <p:sp>
        <p:nvSpPr>
          <p:cNvPr id="248" name="Google Shape;248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4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bb380d2b2_0_265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2bbb380d2b2_0_265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2bbb380d2b2_0_265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900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6" name="Google Shape;76;g2bbb380d2b2_0_265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2bbb380d2b2_0_26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bb380d2b2_0_272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g2bbb380d2b2_0_272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g2bbb380d2b2_0_272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3" name="Google Shape;83;g2bbb380d2b2_0_272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bbb380d2b2_0_272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>
  <p:cSld name="Unit slide single colum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bb380d2b2_0_27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2bbb380d2b2_0_279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00" cy="48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0" name="Google Shape;90;g2bbb380d2b2_0_279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4;g2bbb28a7d3b_0_321">
            <a:extLst>
              <a:ext uri="{FF2B5EF4-FFF2-40B4-BE49-F238E27FC236}">
                <a16:creationId xmlns:a16="http://schemas.microsoft.com/office/drawing/2014/main" id="{448178C5-AA4E-65BE-C7BC-52D417A36D2E}"/>
              </a:ext>
            </a:extLst>
          </p:cNvPr>
          <p:cNvSpPr txBox="1"/>
          <p:nvPr userDrawn="1"/>
        </p:nvSpPr>
        <p:spPr>
          <a:xfrm>
            <a:off x="-64395" y="24597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10.3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Health Apps for Mental Health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bb380d2b2_0_284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7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2bbb380d2b2_0_284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g2bbb380d2b2_0_284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5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5" name="Google Shape;95;g2bbb380d2b2_0_284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4;g2bbb28a7d3b_0_321">
            <a:extLst>
              <a:ext uri="{FF2B5EF4-FFF2-40B4-BE49-F238E27FC236}">
                <a16:creationId xmlns:a16="http://schemas.microsoft.com/office/drawing/2014/main" id="{46AAB1E1-2F3C-BF4B-74D7-9B3E8559A184}"/>
              </a:ext>
            </a:extLst>
          </p:cNvPr>
          <p:cNvSpPr txBox="1"/>
          <p:nvPr userDrawn="1"/>
        </p:nvSpPr>
        <p:spPr>
          <a:xfrm>
            <a:off x="-64395" y="24597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10.3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Health Apps for Mental Health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bbb380d2b2_0_290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2bbb380d2b2_0_290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800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" name="Google Shape;104;g2bbb28a7d3b_0_321">
            <a:extLst>
              <a:ext uri="{FF2B5EF4-FFF2-40B4-BE49-F238E27FC236}">
                <a16:creationId xmlns:a16="http://schemas.microsoft.com/office/drawing/2014/main" id="{C466DE35-8C87-1442-0168-DE97E08B207B}"/>
              </a:ext>
            </a:extLst>
          </p:cNvPr>
          <p:cNvSpPr txBox="1"/>
          <p:nvPr userDrawn="1"/>
        </p:nvSpPr>
        <p:spPr>
          <a:xfrm>
            <a:off x="-64395" y="24597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10.3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Health Apps for Mental Health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2bbb380d2b2_0_360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bb380d2b2_0_3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2bbb380d2b2_0_362"/>
          <p:cNvSpPr txBox="1"/>
          <p:nvPr/>
        </p:nvSpPr>
        <p:spPr>
          <a:xfrm>
            <a:off x="361999" y="5260932"/>
            <a:ext cx="256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/>
          </a:p>
        </p:txBody>
      </p:sp>
      <p:sp>
        <p:nvSpPr>
          <p:cNvPr id="112" name="Google Shape;112;g2bbb380d2b2_0_362"/>
          <p:cNvSpPr txBox="1"/>
          <p:nvPr/>
        </p:nvSpPr>
        <p:spPr>
          <a:xfrm>
            <a:off x="6112132" y="5231422"/>
            <a:ext cx="246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/>
          </a:p>
        </p:txBody>
      </p:sp>
      <p:sp>
        <p:nvSpPr>
          <p:cNvPr id="113" name="Google Shape;113;g2bbb380d2b2_0_362"/>
          <p:cNvSpPr txBox="1"/>
          <p:nvPr/>
        </p:nvSpPr>
        <p:spPr>
          <a:xfrm>
            <a:off x="381260" y="2409476"/>
            <a:ext cx="250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/>
          </a:p>
        </p:txBody>
      </p:sp>
      <p:pic>
        <p:nvPicPr>
          <p:cNvPr id="114" name="Google Shape;114;g2bbb380d2b2_0_362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2bbb380d2b2_0_362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2bbb380d2b2_0_362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 type="obj">
  <p:cSld name="OBJEC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bbb380d2b2_0_371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2bbb380d2b2_0_371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00" cy="48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g2bbb380d2b2_0_371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4;g2bbb28a7d3b_0_321">
            <a:extLst>
              <a:ext uri="{FF2B5EF4-FFF2-40B4-BE49-F238E27FC236}">
                <a16:creationId xmlns:a16="http://schemas.microsoft.com/office/drawing/2014/main" id="{584B51A2-5D31-DD6A-9F31-35EF4A046F8B}"/>
              </a:ext>
            </a:extLst>
          </p:cNvPr>
          <p:cNvSpPr txBox="1"/>
          <p:nvPr userDrawn="1"/>
        </p:nvSpPr>
        <p:spPr>
          <a:xfrm>
            <a:off x="-64395" y="24597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10.3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Health Apps for Mental Health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>
  <p:cSld name="Submodule Intro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bbb380d2b2_0_376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2bbb380d2b2_0_37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2bbb380d2b2_0_376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900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7" name="Google Shape;127;g2bbb380d2b2_0_376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2bbb380d2b2_0_376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bbb380d2b2_0_376" descr="Blu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8" y="6451864"/>
            <a:ext cx="1843259" cy="411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bbb380d2b2_0_383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2bbb380d2b2_0_383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3" name="Google Shape;133;g2bbb380d2b2_0_383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4" name="Google Shape;134;g2bbb380d2b2_0_383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bbb380d2b2_0_383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2bbb380d2b2_0_383" descr="Blu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8" y="6451864"/>
            <a:ext cx="1843259" cy="411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/>
          <p:nvPr/>
        </p:nvSpPr>
        <p:spPr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5"/>
          <p:cNvSpPr txBox="1"/>
          <p:nvPr/>
        </p:nvSpPr>
        <p:spPr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5"/>
          <p:cNvSpPr txBox="1"/>
          <p:nvPr/>
        </p:nvSpPr>
        <p:spPr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35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5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7980" y="6374858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5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bbb380d2b2_0_390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7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2bbb380d2b2_0_390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g2bbb380d2b2_0_390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5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1" name="Google Shape;141;g2bbb380d2b2_0_390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4;g2bbb28a7d3b_0_321">
            <a:extLst>
              <a:ext uri="{FF2B5EF4-FFF2-40B4-BE49-F238E27FC236}">
                <a16:creationId xmlns:a16="http://schemas.microsoft.com/office/drawing/2014/main" id="{4FDA94CE-6E20-B559-A50A-57544BC1F5E1}"/>
              </a:ext>
            </a:extLst>
          </p:cNvPr>
          <p:cNvSpPr txBox="1"/>
          <p:nvPr userDrawn="1"/>
        </p:nvSpPr>
        <p:spPr>
          <a:xfrm>
            <a:off x="-64395" y="24597"/>
            <a:ext cx="355456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10.3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Health Apps for Mental Health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bbb380d2b2_0_39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2bbb380d2b2_0_396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800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29;p36">
            <a:extLst>
              <a:ext uri="{FF2B5EF4-FFF2-40B4-BE49-F238E27FC236}">
                <a16:creationId xmlns:a16="http://schemas.microsoft.com/office/drawing/2014/main" id="{CF9C5D8E-9887-4ECE-5E05-D0593C25A9A7}"/>
              </a:ext>
            </a:extLst>
          </p:cNvPr>
          <p:cNvSpPr txBox="1"/>
          <p:nvPr userDrawn="1"/>
        </p:nvSpPr>
        <p:spPr>
          <a:xfrm>
            <a:off x="1" y="98623"/>
            <a:ext cx="3657600" cy="32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Health Apps for Mental Health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32" cy="48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36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4;g2bbb28a7d3b_0_321">
            <a:extLst>
              <a:ext uri="{FF2B5EF4-FFF2-40B4-BE49-F238E27FC236}">
                <a16:creationId xmlns:a16="http://schemas.microsoft.com/office/drawing/2014/main" id="{8176417D-A6CC-270D-4418-6D6307EE9AF0}"/>
              </a:ext>
            </a:extLst>
          </p:cNvPr>
          <p:cNvSpPr txBox="1"/>
          <p:nvPr userDrawn="1"/>
        </p:nvSpPr>
        <p:spPr>
          <a:xfrm>
            <a:off x="-64395" y="24597"/>
            <a:ext cx="504004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10.3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b="0" i="0" u="none" strike="noStrike" cap="none" dirty="0" smtClean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Aplicaciones sanitarias para la salud mental</a:t>
            </a:r>
            <a:endParaRPr lang="en-US" sz="1800" b="0" i="0" u="none" strike="noStrike" cap="none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>
  <p:cSld name="Submodule Intr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7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7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768" cy="37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37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37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37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7980" y="6374858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8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38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38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38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7980" y="6374858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63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377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39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4;g2bbb28a7d3b_0_321">
            <a:extLst>
              <a:ext uri="{FF2B5EF4-FFF2-40B4-BE49-F238E27FC236}">
                <a16:creationId xmlns:a16="http://schemas.microsoft.com/office/drawing/2014/main" id="{572C650B-8F91-8ABF-8328-A249B2DB4803}"/>
              </a:ext>
            </a:extLst>
          </p:cNvPr>
          <p:cNvSpPr txBox="1"/>
          <p:nvPr userDrawn="1"/>
        </p:nvSpPr>
        <p:spPr>
          <a:xfrm>
            <a:off x="-64395" y="24597"/>
            <a:ext cx="522951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10.3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b="0" i="0" u="none" strike="noStrike" cap="none" dirty="0" smtClean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Aplicaciones sanitarias para la salud mental</a:t>
            </a:r>
            <a:endParaRPr lang="en-US" sz="1800" b="0" i="0" u="none" strike="noStrike" cap="none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0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693" cy="394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" name="Google Shape;104;g2bbb28a7d3b_0_321">
            <a:extLst>
              <a:ext uri="{FF2B5EF4-FFF2-40B4-BE49-F238E27FC236}">
                <a16:creationId xmlns:a16="http://schemas.microsoft.com/office/drawing/2014/main" id="{1479EAEF-10D4-9BB3-B9CC-F7F5EDE41F1C}"/>
              </a:ext>
            </a:extLst>
          </p:cNvPr>
          <p:cNvSpPr txBox="1"/>
          <p:nvPr userDrawn="1"/>
        </p:nvSpPr>
        <p:spPr>
          <a:xfrm>
            <a:off x="-64395" y="24597"/>
            <a:ext cx="5295422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Calibri"/>
                <a:ea typeface="Calibri"/>
                <a:cs typeface="Calibri"/>
                <a:sym typeface="Calibri"/>
              </a:rPr>
              <a:t>10.3</a:t>
            </a:r>
            <a:r>
              <a:rPr lang="en-US" sz="1800" b="1" i="0" u="none" strike="noStrike" cap="none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b="0" i="0" u="none" strike="noStrike" cap="none" dirty="0" smtClean="0">
                <a:solidFill>
                  <a:srgbClr val="7F7F7F"/>
                </a:solidFill>
                <a:latin typeface="Abadi Extra Light" panose="020B0204020104020204" pitchFamily="34" charset="0"/>
                <a:ea typeface="Calibri"/>
                <a:cs typeface="Calibri"/>
                <a:sym typeface="Calibri"/>
              </a:rPr>
              <a:t>Aplicaciones sanitarias para la salud mental</a:t>
            </a:r>
            <a:endParaRPr lang="en-US" sz="1800" b="0" i="0" u="none" strike="noStrike" cap="none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g2bbb380d2b2_0_254" descr="Blue text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46746"/>
            <a:ext cx="1843259" cy="411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bbb380d2b2_0_2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g2bbb380d2b2_0_256"/>
          <p:cNvSpPr txBox="1"/>
          <p:nvPr/>
        </p:nvSpPr>
        <p:spPr>
          <a:xfrm>
            <a:off x="361999" y="5260932"/>
            <a:ext cx="256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/>
          </a:p>
        </p:txBody>
      </p:sp>
      <p:sp>
        <p:nvSpPr>
          <p:cNvPr id="66" name="Google Shape;66;g2bbb380d2b2_0_256"/>
          <p:cNvSpPr txBox="1"/>
          <p:nvPr/>
        </p:nvSpPr>
        <p:spPr>
          <a:xfrm>
            <a:off x="6112132" y="5231422"/>
            <a:ext cx="246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/>
          </a:p>
        </p:txBody>
      </p:sp>
      <p:sp>
        <p:nvSpPr>
          <p:cNvPr id="67" name="Google Shape;67;g2bbb380d2b2_0_256"/>
          <p:cNvSpPr txBox="1"/>
          <p:nvPr/>
        </p:nvSpPr>
        <p:spPr>
          <a:xfrm>
            <a:off x="381260" y="2409476"/>
            <a:ext cx="250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/>
          </a:p>
        </p:txBody>
      </p:sp>
      <p:pic>
        <p:nvPicPr>
          <p:cNvPr id="68" name="Google Shape;68;g2bbb380d2b2_0_256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2bbb380d2b2_0_256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2bbb380d2b2_0_256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bbb380d2b2_0_2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g2bbb380d2b2_0_248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bbb380d2b2_0_2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g2bbb380d2b2_0_2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g2bbb380d2b2_0_2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bbb380d2b2_0_3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g2bbb380d2b2_0_354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g2bbb380d2b2_0_3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g2bbb380d2b2_0_3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g2bbb380d2b2_0_3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lepsis.gr/" TargetMode="External"/><Relationship Id="rId13" Type="http://schemas.openxmlformats.org/officeDocument/2006/relationships/image" Target="../media/image17.jpg"/><Relationship Id="rId18" Type="http://schemas.openxmlformats.org/officeDocument/2006/relationships/hyperlink" Target="http://www.amsed.fr/" TargetMode="External"/><Relationship Id="rId3" Type="http://schemas.openxmlformats.org/officeDocument/2006/relationships/image" Target="../media/image12.jpg"/><Relationship Id="rId21" Type="http://schemas.openxmlformats.org/officeDocument/2006/relationships/image" Target="../media/image21.jpg"/><Relationship Id="rId7" Type="http://schemas.openxmlformats.org/officeDocument/2006/relationships/image" Target="../media/image14.jpg"/><Relationship Id="rId12" Type="http://schemas.openxmlformats.org/officeDocument/2006/relationships/hyperlink" Target="https://www.oxfamitalia.org/" TargetMode="External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coordina-oerh.com/" TargetMode="External"/><Relationship Id="rId11" Type="http://schemas.openxmlformats.org/officeDocument/2006/relationships/image" Target="../media/image16.jpg"/><Relationship Id="rId5" Type="http://schemas.openxmlformats.org/officeDocument/2006/relationships/image" Target="../media/image13.jpg"/><Relationship Id="rId15" Type="http://schemas.openxmlformats.org/officeDocument/2006/relationships/hyperlink" Target="http://www.connexions.gr/" TargetMode="External"/><Relationship Id="rId10" Type="http://schemas.openxmlformats.org/officeDocument/2006/relationships/hyperlink" Target="https://www.media-k.eu/" TargetMode="External"/><Relationship Id="rId19" Type="http://schemas.openxmlformats.org/officeDocument/2006/relationships/hyperlink" Target="http://www.resetcy.com/" TargetMode="External"/><Relationship Id="rId4" Type="http://schemas.openxmlformats.org/officeDocument/2006/relationships/hyperlink" Target="https://www.w-hs.de/" TargetMode="External"/><Relationship Id="rId9" Type="http://schemas.openxmlformats.org/officeDocument/2006/relationships/image" Target="../media/image15.jpg"/><Relationship Id="rId14" Type="http://schemas.openxmlformats.org/officeDocument/2006/relationships/hyperlink" Target="http://www.uv.es/" TargetMode="External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bbb380d2b2_0_70"/>
          <p:cNvSpPr txBox="1"/>
          <p:nvPr/>
        </p:nvSpPr>
        <p:spPr>
          <a:xfrm>
            <a:off x="4310343" y="3513902"/>
            <a:ext cx="7843717" cy="20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400"/>
              <a:buFont typeface="Calibri"/>
              <a:buNone/>
            </a:pPr>
            <a:r>
              <a:rPr lang="en-US" sz="3400" b="1" i="0" u="none" strike="noStrike" cap="none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Módulo </a:t>
            </a:r>
            <a:r>
              <a:rPr lang="en-US" sz="3400" b="1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10 </a:t>
            </a:r>
            <a:r>
              <a:rPr lang="en-US" sz="3400" b="1" i="0" u="none" strike="noStrike" cap="none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- Sesión de </a:t>
            </a:r>
            <a:r>
              <a:rPr lang="en-US" sz="3400" b="1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autoaprendizaje </a:t>
            </a:r>
            <a:r>
              <a:rPr lang="en-US" sz="2400" b="1" i="0" u="none" strike="noStrike" cap="none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(10.3)</a:t>
            </a:r>
            <a:r>
              <a:rPr lang="en-US" sz="3400" b="1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/>
            </a:r>
            <a:br>
              <a:rPr lang="en-US" sz="3400" b="1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n-US" sz="40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Aplicaciones sanitarias para la salud mental</a:t>
            </a:r>
            <a:endParaRPr sz="3400" b="1" i="0" u="none" strike="noStrike" cap="none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61" name="Google Shape;161;g2bbb380d2b2_0_70"/>
          <p:cNvSpPr/>
          <p:nvPr/>
        </p:nvSpPr>
        <p:spPr>
          <a:xfrm>
            <a:off x="-2" y="671930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2bbb380d2b2_0_70"/>
          <p:cNvSpPr/>
          <p:nvPr/>
        </p:nvSpPr>
        <p:spPr>
          <a:xfrm>
            <a:off x="2609" y="1507751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2bbb380d2b2_0_70"/>
          <p:cNvSpPr/>
          <p:nvPr/>
        </p:nvSpPr>
        <p:spPr>
          <a:xfrm>
            <a:off x="-56" y="2302518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2bbb380d2b2_0_70"/>
          <p:cNvSpPr/>
          <p:nvPr/>
        </p:nvSpPr>
        <p:spPr>
          <a:xfrm>
            <a:off x="-2" y="3170974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2bbb380d2b2_0_70"/>
          <p:cNvSpPr/>
          <p:nvPr/>
        </p:nvSpPr>
        <p:spPr>
          <a:xfrm>
            <a:off x="1655" y="4036937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g2bbb380d2b2_0_70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 l="19106"/>
          <a:stretch/>
        </p:blipFill>
        <p:spPr>
          <a:xfrm>
            <a:off x="4310344" y="1134849"/>
            <a:ext cx="6563498" cy="208424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bbb380d2b2_0_70"/>
          <p:cNvSpPr txBox="1"/>
          <p:nvPr/>
        </p:nvSpPr>
        <p:spPr>
          <a:xfrm>
            <a:off x="4863323" y="2899483"/>
            <a:ext cx="609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ABC7F1"/>
                </a:solidFill>
                <a:latin typeface="Calibri"/>
                <a:ea typeface="Calibri"/>
                <a:cs typeface="Calibri"/>
                <a:sym typeface="Calibri"/>
              </a:rPr>
              <a:t>https://apps4health.eu/</a:t>
            </a:r>
            <a:endParaRPr/>
          </a:p>
        </p:txBody>
      </p:sp>
      <p:pic>
        <p:nvPicPr>
          <p:cNvPr id="168" name="Google Shape;168;g2bbb380d2b2_0_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249" y="5991490"/>
            <a:ext cx="12191695" cy="86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bbb380d2b2_0_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48048" y="6336215"/>
            <a:ext cx="1406013" cy="49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2bbb380d2b2_0_70"/>
          <p:cNvSpPr/>
          <p:nvPr/>
        </p:nvSpPr>
        <p:spPr>
          <a:xfrm>
            <a:off x="510" y="4903744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>
                <a:solidFill>
                  <a:srgbClr val="F2F2F2"/>
                </a:solidFill>
                <a:latin typeface="Calibri"/>
                <a:cs typeface="Calibri"/>
                <a:sym typeface="Calibri"/>
              </a:rPr>
              <a:t>6</a:t>
            </a:r>
            <a:endParaRPr sz="2400">
              <a:solidFill>
                <a:srgbClr val="F2F2F2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171" name="Google Shape;171;g2bbb380d2b2_0_70"/>
          <p:cNvPicPr preferRelativeResize="0"/>
          <p:nvPr/>
        </p:nvPicPr>
        <p:blipFill rotWithShape="1">
          <a:blip r:embed="rId4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bbb380d2b2_0_70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96896" y="1576370"/>
            <a:ext cx="1880187" cy="336500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2bbb380d2b2_0_70"/>
          <p:cNvSpPr/>
          <p:nvPr/>
        </p:nvSpPr>
        <p:spPr>
          <a:xfrm>
            <a:off x="728869" y="1172199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2bbb380d2b2_0_70"/>
          <p:cNvSpPr/>
          <p:nvPr/>
        </p:nvSpPr>
        <p:spPr>
          <a:xfrm>
            <a:off x="721541" y="2008020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2bbb380d2b2_0_70"/>
          <p:cNvSpPr/>
          <p:nvPr/>
        </p:nvSpPr>
        <p:spPr>
          <a:xfrm>
            <a:off x="728815" y="2802787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2bbb380d2b2_0_70"/>
          <p:cNvSpPr/>
          <p:nvPr/>
        </p:nvSpPr>
        <p:spPr>
          <a:xfrm>
            <a:off x="728869" y="3671243"/>
            <a:ext cx="722400" cy="8682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2bbb380d2b2_0_70"/>
          <p:cNvSpPr/>
          <p:nvPr/>
        </p:nvSpPr>
        <p:spPr>
          <a:xfrm>
            <a:off x="730526" y="4537206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24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1853746" y="6440725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27" name="Εικόνα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" y="6397662"/>
            <a:ext cx="1862122" cy="450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7"/>
          <p:cNvSpPr/>
          <p:nvPr/>
        </p:nvSpPr>
        <p:spPr>
          <a:xfrm>
            <a:off x="2105025" y="10287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¿Qué aplicación le ayuda a </a:t>
            </a:r>
            <a:r>
              <a:rPr lang="en-US" sz="2000" b="1" i="0" u="sng" strike="noStrike" cap="none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gestionar sentimientos y emociones?</a:t>
            </a:r>
            <a:endParaRPr sz="2000" b="1" i="0" u="sng" strike="noStrike" cap="none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77"/>
          <p:cNvSpPr txBox="1"/>
          <p:nvPr/>
        </p:nvSpPr>
        <p:spPr>
          <a:xfrm>
            <a:off x="2112607" y="1987414"/>
            <a:ext cx="2154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 hay una respuesta correcta.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1">
            <a:extLst>
              <a:ext uri="{FF2B5EF4-FFF2-40B4-BE49-F238E27FC236}">
                <a16:creationId xmlns:a16="http://schemas.microsoft.com/office/drawing/2014/main" id="{C6766763-FCF0-B0C1-C4B1-84DFCA6BF751}"/>
              </a:ext>
            </a:extLst>
          </p:cNvPr>
          <p:cNvSpPr/>
          <p:nvPr/>
        </p:nvSpPr>
        <p:spPr>
          <a:xfrm>
            <a:off x="2112607" y="290884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RESPIRA2RELAX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EBB920AC-C881-ACCA-BE53-376656C66E73}"/>
              </a:ext>
            </a:extLst>
          </p:cNvPr>
          <p:cNvSpPr/>
          <p:nvPr/>
        </p:nvSpPr>
        <p:spPr>
          <a:xfrm>
            <a:off x="6134025" y="4204949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Terapéutica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DB65E96-BA9D-8ED3-FC8A-03A0F8FC27EC}"/>
              </a:ext>
            </a:extLst>
          </p:cNvPr>
          <p:cNvSpPr/>
          <p:nvPr/>
        </p:nvSpPr>
        <p:spPr>
          <a:xfrm>
            <a:off x="6134025" y="290884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PACIFICA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D4697B0C-C0C2-3169-DD50-72BC84FC9E87}"/>
              </a:ext>
            </a:extLst>
          </p:cNvPr>
          <p:cNvSpPr/>
          <p:nvPr/>
        </p:nvSpPr>
        <p:spPr>
          <a:xfrm>
            <a:off x="2112607" y="421194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C. ENTRENADOR DE ESTRÉS POSTRAUMÁTICO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9"/>
          <p:cNvSpPr/>
          <p:nvPr/>
        </p:nvSpPr>
        <p:spPr>
          <a:xfrm>
            <a:off x="2105025" y="10287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¿Qué aplicación le ayuda a </a:t>
            </a:r>
            <a:r>
              <a:rPr lang="en-US" sz="2000" b="1" i="0" u="sng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buscar apoyo psicológico y enseña e informa a los profesionales</a:t>
            </a:r>
            <a:r>
              <a:rPr lang="en-US" sz="20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 b="1" i="0" u="sng" strike="noStrike" cap="none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9"/>
          <p:cNvSpPr txBox="1"/>
          <p:nvPr/>
        </p:nvSpPr>
        <p:spPr>
          <a:xfrm>
            <a:off x="2112607" y="1987414"/>
            <a:ext cx="2154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 hay una respuesta correcta.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1">
            <a:extLst>
              <a:ext uri="{FF2B5EF4-FFF2-40B4-BE49-F238E27FC236}">
                <a16:creationId xmlns:a16="http://schemas.microsoft.com/office/drawing/2014/main" id="{05D14CB9-B3E3-707F-2C1A-93B5775738C1}"/>
              </a:ext>
            </a:extLst>
          </p:cNvPr>
          <p:cNvSpPr/>
          <p:nvPr/>
        </p:nvSpPr>
        <p:spPr>
          <a:xfrm>
            <a:off x="6155107" y="4179467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D. Terapia 2.0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FFD4AD0B-C658-C5FA-4060-51FB312E2397}"/>
              </a:ext>
            </a:extLst>
          </p:cNvPr>
          <p:cNvSpPr/>
          <p:nvPr/>
        </p:nvSpPr>
        <p:spPr>
          <a:xfrm>
            <a:off x="2126107" y="417946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C. OPTIMISMO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CC63250-16EA-DA26-7F10-3C27CA9D6E6B}"/>
              </a:ext>
            </a:extLst>
          </p:cNvPr>
          <p:cNvSpPr/>
          <p:nvPr/>
        </p:nvSpPr>
        <p:spPr>
          <a:xfrm>
            <a:off x="2112607" y="286740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PACIFICA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1DF4A6B-63AB-25EC-9083-D564336A7ABC}"/>
              </a:ext>
            </a:extLst>
          </p:cNvPr>
          <p:cNvSpPr/>
          <p:nvPr/>
        </p:nvSpPr>
        <p:spPr>
          <a:xfrm>
            <a:off x="6155107" y="286740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Terapéutica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bbb380d2b2_0_420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2bbb380d2b2_0_420"/>
          <p:cNvSpPr/>
          <p:nvPr/>
        </p:nvSpPr>
        <p:spPr>
          <a:xfrm flipH="1"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g2bbb380d2b2_0_4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768" y="3471531"/>
            <a:ext cx="2323213" cy="232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2bbb380d2b2_0_4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6818" y="1708146"/>
            <a:ext cx="3265070" cy="3265070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sp>
        <p:nvSpPr>
          <p:cNvPr id="294" name="Google Shape;294;g2bbb380d2b2_0_420"/>
          <p:cNvSpPr txBox="1"/>
          <p:nvPr/>
        </p:nvSpPr>
        <p:spPr>
          <a:xfrm>
            <a:off x="340474" y="2922021"/>
            <a:ext cx="5034900" cy="22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¡Felicidades!</a:t>
            </a:r>
            <a:br>
              <a:rPr lang="en-US" sz="28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Ha completado el autoaprendizaje de este módulo.</a:t>
            </a:r>
            <a:endParaRPr sz="2800">
              <a:solidFill>
                <a:srgbClr val="C01E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g2bbb380d2b2_0_420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7" y="934357"/>
            <a:ext cx="5598660" cy="1438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3533960" y="6402414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bbb380d2b2_0_2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Socios</a:t>
            </a:r>
            <a:endParaRPr sz="4800" b="1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6" name="Google Shape;186;g2bbb380d2b2_0_217"/>
          <p:cNvGrpSpPr/>
          <p:nvPr/>
        </p:nvGrpSpPr>
        <p:grpSpPr>
          <a:xfrm>
            <a:off x="6606686" y="1812884"/>
            <a:ext cx="6096000" cy="1677873"/>
            <a:chOff x="-1066801" y="1523553"/>
            <a:chExt cx="6096000" cy="1677873"/>
          </a:xfrm>
        </p:grpSpPr>
        <p:pic>
          <p:nvPicPr>
            <p:cNvPr id="187" name="Google Shape;187;g2bbb380d2b2_0_2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56678" y="1523553"/>
              <a:ext cx="1449043" cy="997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g2bbb380d2b2_0_217"/>
            <p:cNvSpPr txBox="1"/>
            <p:nvPr/>
          </p:nvSpPr>
          <p:spPr>
            <a:xfrm>
              <a:off x="-1066801" y="2462526"/>
              <a:ext cx="6096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WESTFALISCHE </a:t>
              </a: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HOCHSCHULE </a:t>
              </a:r>
              <a:r>
                <a:rPr lang="en-US" sz="105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GELSENKIRCHEN,</a:t>
              </a:r>
              <a:br>
                <a:rPr lang="en-US" sz="105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5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BOCHOLT, RECKLINGHAUSEN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GELSENKIRCHEN, ALEMANIA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www.w-hs.de</a:t>
              </a:r>
              <a:endParaRPr sz="105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9" name="Google Shape;189;g2bbb380d2b2_0_217"/>
          <p:cNvGrpSpPr/>
          <p:nvPr/>
        </p:nvGrpSpPr>
        <p:grpSpPr>
          <a:xfrm>
            <a:off x="3483817" y="4504058"/>
            <a:ext cx="6629400" cy="1738528"/>
            <a:chOff x="2579204" y="1882706"/>
            <a:chExt cx="6629400" cy="1738528"/>
          </a:xfrm>
        </p:grpSpPr>
        <p:pic>
          <p:nvPicPr>
            <p:cNvPr id="190" name="Google Shape;190;g2bbb380d2b2_0_2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27079" y="1882706"/>
              <a:ext cx="2533650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g2bbb380d2b2_0_217"/>
            <p:cNvSpPr txBox="1"/>
            <p:nvPr/>
          </p:nvSpPr>
          <p:spPr>
            <a:xfrm>
              <a:off x="2579204" y="2913234"/>
              <a:ext cx="66294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COORDINA ORGANIZACIÓN DE EMPRESAS Y</a:t>
              </a:r>
              <a:b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RECURSOS HUMANOS, S.L.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VALENCIA, ESPAÑA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6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coordina-oerh.com</a:t>
              </a:r>
              <a:endParaRPr sz="10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2" name="Google Shape;192;g2bbb380d2b2_0_217"/>
          <p:cNvGrpSpPr/>
          <p:nvPr/>
        </p:nvGrpSpPr>
        <p:grpSpPr>
          <a:xfrm>
            <a:off x="3020318" y="1776505"/>
            <a:ext cx="6634500" cy="1584350"/>
            <a:chOff x="6639106" y="2919412"/>
            <a:chExt cx="6634500" cy="1584350"/>
          </a:xfrm>
        </p:grpSpPr>
        <p:pic>
          <p:nvPicPr>
            <p:cNvPr id="193" name="Google Shape;193;g2bbb380d2b2_0_21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4703" y="2919412"/>
              <a:ext cx="2543175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g2bbb380d2b2_0_217"/>
            <p:cNvSpPr txBox="1"/>
            <p:nvPr/>
          </p:nvSpPr>
          <p:spPr>
            <a:xfrm>
              <a:off x="6639106" y="3949662"/>
              <a:ext cx="6634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PROLEPSIS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ATENAS, GRECIA</a:t>
              </a:r>
              <a:br>
                <a:rPr lang="en-US" sz="1000" b="0" i="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8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www.prolepsis.gr</a:t>
              </a:r>
              <a:endParaRPr sz="1000" b="0" i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5" name="Google Shape;195;g2bbb380d2b2_0_217"/>
          <p:cNvGrpSpPr/>
          <p:nvPr/>
        </p:nvGrpSpPr>
        <p:grpSpPr>
          <a:xfrm>
            <a:off x="2776075" y="4478327"/>
            <a:ext cx="2543175" cy="1593063"/>
            <a:chOff x="4517932" y="3531206"/>
            <a:chExt cx="2543175" cy="1593063"/>
          </a:xfrm>
        </p:grpSpPr>
        <p:pic>
          <p:nvPicPr>
            <p:cNvPr id="196" name="Google Shape;196;g2bbb380d2b2_0_21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517932" y="3531206"/>
              <a:ext cx="2543175" cy="10209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g2bbb380d2b2_0_217"/>
            <p:cNvSpPr txBox="1"/>
            <p:nvPr/>
          </p:nvSpPr>
          <p:spPr>
            <a:xfrm>
              <a:off x="4824413" y="4570169"/>
              <a:ext cx="20376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media k GmbH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Bad Mergentheim, ALEMANIA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0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www.media-k.eu</a:t>
              </a:r>
              <a:endParaRPr sz="10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8" name="Google Shape;198;g2bbb380d2b2_0_217"/>
          <p:cNvGrpSpPr/>
          <p:nvPr/>
        </p:nvGrpSpPr>
        <p:grpSpPr>
          <a:xfrm>
            <a:off x="2859813" y="1422238"/>
            <a:ext cx="1973300" cy="2726550"/>
            <a:chOff x="9320178" y="2976204"/>
            <a:chExt cx="1973300" cy="2726550"/>
          </a:xfrm>
        </p:grpSpPr>
        <p:pic>
          <p:nvPicPr>
            <p:cNvPr id="199" name="Google Shape;199;g2bbb380d2b2_0_217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320178" y="2976204"/>
              <a:ext cx="1962150" cy="215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g2bbb380d2b2_0_217"/>
            <p:cNvSpPr txBox="1"/>
            <p:nvPr/>
          </p:nvSpPr>
          <p:spPr>
            <a:xfrm>
              <a:off x="9331178" y="5148654"/>
              <a:ext cx="19623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OXFAM ITALIA INTERCULTURA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AREZZO, ITALIA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2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www.oxfamitalia.org/</a:t>
              </a:r>
              <a:endParaRPr sz="10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1" name="Google Shape;201;g2bbb380d2b2_0_217"/>
          <p:cNvGrpSpPr/>
          <p:nvPr/>
        </p:nvGrpSpPr>
        <p:grpSpPr>
          <a:xfrm>
            <a:off x="-1974174" y="1729933"/>
            <a:ext cx="6952500" cy="1601717"/>
            <a:chOff x="-1240501" y="3160643"/>
            <a:chExt cx="6952500" cy="1601717"/>
          </a:xfrm>
        </p:grpSpPr>
        <p:pic>
          <p:nvPicPr>
            <p:cNvPr id="202" name="Google Shape;202;g2bbb380d2b2_0_217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64123" y="3160643"/>
              <a:ext cx="2543175" cy="1038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Google Shape;203;g2bbb380d2b2_0_217"/>
            <p:cNvSpPr txBox="1"/>
            <p:nvPr/>
          </p:nvSpPr>
          <p:spPr>
            <a:xfrm>
              <a:off x="-1240501" y="4208260"/>
              <a:ext cx="6952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UNIVERSIDAD DE VALENCIA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VALENCIA, ESPAÑA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sng" strike="noStrik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www.uv.es</a:t>
              </a:r>
              <a:endParaRPr sz="10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4" name="Google Shape;204;g2bbb380d2b2_0_217"/>
          <p:cNvSpPr txBox="1"/>
          <p:nvPr/>
        </p:nvSpPr>
        <p:spPr>
          <a:xfrm>
            <a:off x="5662539" y="3702651"/>
            <a:ext cx="855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CONEXIONES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ATENAS, GRECIA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www.connexions.gr </a:t>
            </a:r>
            <a:endParaRPr sz="1100" b="0" i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5" name="Google Shape;205;g2bbb380d2b2_0_21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88861" y="4109931"/>
            <a:ext cx="2083037" cy="132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2bbb380d2b2_0_21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766354" y="4519731"/>
            <a:ext cx="2158782" cy="886067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2bbb380d2b2_0_217"/>
          <p:cNvSpPr txBox="1"/>
          <p:nvPr/>
        </p:nvSpPr>
        <p:spPr>
          <a:xfrm>
            <a:off x="5662539" y="5551538"/>
            <a:ext cx="855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AMSED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ESTRASBURGO, FRANCIA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www.amsed.fr </a:t>
            </a:r>
            <a:endParaRPr sz="1100" b="0" i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g2bbb380d2b2_0_217"/>
          <p:cNvSpPr txBox="1"/>
          <p:nvPr/>
        </p:nvSpPr>
        <p:spPr>
          <a:xfrm>
            <a:off x="-2994706" y="5494738"/>
            <a:ext cx="855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RESET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CHIPRE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www.resetcy.com  </a:t>
            </a:r>
            <a:endParaRPr sz="1100" b="0" i="0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9" name="Google Shape;209;g2bbb380d2b2_0_217" descr="Εικόνα που περιέχει γραφικά, κείμενο, γραφιστική, γραμματοσειρά&#10;&#10;Περιγραφή που δημιουργήθηκε αυτόματα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337502" y="3609276"/>
            <a:ext cx="2687298" cy="81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2bbb380d2b2_0_217" descr="A close up of a logo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67150" y="1608940"/>
            <a:ext cx="254317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2bbb380d2b2_0_217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949707" y="1129701"/>
            <a:ext cx="1971950" cy="223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bbb380d2b2_0_347"/>
          <p:cNvSpPr txBox="1">
            <a:spLocks noGrp="1"/>
          </p:cNvSpPr>
          <p:nvPr>
            <p:ph type="title"/>
          </p:nvPr>
        </p:nvSpPr>
        <p:spPr>
          <a:xfrm>
            <a:off x="829797" y="60805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ill Sans"/>
              <a:buNone/>
            </a:pPr>
            <a:r>
              <a:rPr lang="en-US" sz="5400" dirty="0" err="1"/>
              <a:t>Sesión</a:t>
            </a:r>
            <a:r>
              <a:rPr lang="en-US" sz="5400" dirty="0"/>
              <a:t> de </a:t>
            </a:r>
            <a:r>
              <a:rPr lang="en-US" sz="5400" dirty="0" err="1"/>
              <a:t>autoaprendizaje</a:t>
            </a:r>
            <a:r>
              <a:rPr lang="en-US" sz="5400" dirty="0"/>
              <a:t>:  </a:t>
            </a:r>
            <a:r>
              <a:rPr lang="en-US" sz="5400" dirty="0" err="1"/>
              <a:t>Contenido</a:t>
            </a:r>
            <a:endParaRPr sz="5400" dirty="0"/>
          </a:p>
        </p:txBody>
      </p:sp>
      <p:pic>
        <p:nvPicPr>
          <p:cNvPr id="218" name="Google Shape;218;g2bbb380d2b2_0_347"/>
          <p:cNvPicPr preferRelativeResize="0"/>
          <p:nvPr/>
        </p:nvPicPr>
        <p:blipFill rotWithShape="1">
          <a:blip r:embed="rId3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2bbb380d2b2_0_347"/>
          <p:cNvSpPr txBox="1"/>
          <p:nvPr/>
        </p:nvSpPr>
        <p:spPr>
          <a:xfrm>
            <a:off x="1222757" y="2541894"/>
            <a:ext cx="4431600" cy="461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Cuestionario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4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autoevaluación</a:t>
            </a:r>
            <a:endParaRPr sz="24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1"/>
          <p:cNvSpPr/>
          <p:nvPr/>
        </p:nvSpPr>
        <p:spPr>
          <a:xfrm>
            <a:off x="2105025" y="10287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2000"/>
            </a:pPr>
            <a:r>
              <a:rPr lang="en-US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¿Qué pueden hacer por nosotros las aplicaciones de salud mental?</a:t>
            </a:r>
            <a:endParaRPr sz="2000" b="1" i="0" u="none" strike="noStrike" cap="none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71"/>
          <p:cNvSpPr txBox="1"/>
          <p:nvPr/>
        </p:nvSpPr>
        <p:spPr>
          <a:xfrm>
            <a:off x="2112607" y="1987414"/>
            <a:ext cx="244073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400"/>
            </a:pP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 respuestas son correctas.</a:t>
            </a: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EE59CFF-8940-20E5-2237-E160BDF87D4F}"/>
              </a:ext>
            </a:extLst>
          </p:cNvPr>
          <p:cNvSpPr/>
          <p:nvPr/>
        </p:nvSpPr>
        <p:spPr>
          <a:xfrm>
            <a:off x="2112607" y="371789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C. Hacer deporte</a:t>
            </a:r>
            <a:endParaRPr lang="el-GR" sz="18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Ορθογώνιο 11">
            <a:extLst>
              <a:ext uri="{FF2B5EF4-FFF2-40B4-BE49-F238E27FC236}">
                <a16:creationId xmlns:a16="http://schemas.microsoft.com/office/drawing/2014/main" id="{00510E85-D417-4433-4A1A-BF5BD1873B32}"/>
              </a:ext>
            </a:extLst>
          </p:cNvPr>
          <p:cNvSpPr/>
          <p:nvPr/>
        </p:nvSpPr>
        <p:spPr>
          <a:xfrm>
            <a:off x="2112607" y="24796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A. Registro del estado de ánimo del usuario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1BDEC5E-601B-0C4C-C6C8-E07E1DC3AB2F}"/>
              </a:ext>
            </a:extLst>
          </p:cNvPr>
          <p:cNvSpPr/>
          <p:nvPr/>
        </p:nvSpPr>
        <p:spPr>
          <a:xfrm>
            <a:off x="6134025" y="371789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s-E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Controlar los </a:t>
            </a:r>
            <a:r>
              <a:rPr lang="es-ES" sz="18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hábitos nutricionales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Ορθογώνιο 11">
            <a:extLst>
              <a:ext uri="{FF2B5EF4-FFF2-40B4-BE49-F238E27FC236}">
                <a16:creationId xmlns:a16="http://schemas.microsoft.com/office/drawing/2014/main" id="{D573ECA5-D061-E3A2-D544-F4DE92BB1BA6}"/>
              </a:ext>
            </a:extLst>
          </p:cNvPr>
          <p:cNvSpPr/>
          <p:nvPr/>
        </p:nvSpPr>
        <p:spPr>
          <a:xfrm>
            <a:off x="6134025" y="2479308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Buscar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apoyo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psicológico  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70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1"/>
          <p:cNvSpPr/>
          <p:nvPr/>
        </p:nvSpPr>
        <p:spPr>
          <a:xfrm>
            <a:off x="2112607" y="1030212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2000"/>
            </a:pPr>
            <a:r>
              <a:rPr lang="en-US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¿Qué puede ocurrir si tenemos una mala gestión emocional?</a:t>
            </a:r>
            <a:endParaRPr sz="2000" b="1" i="0" u="none" strike="noStrike" cap="none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29;p71"/>
          <p:cNvSpPr txBox="1"/>
          <p:nvPr/>
        </p:nvSpPr>
        <p:spPr>
          <a:xfrm>
            <a:off x="2112607" y="1987414"/>
            <a:ext cx="215385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 hay una respuesta correcta.</a:t>
            </a: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1">
            <a:extLst>
              <a:ext uri="{FF2B5EF4-FFF2-40B4-BE49-F238E27FC236}">
                <a16:creationId xmlns:a16="http://schemas.microsoft.com/office/drawing/2014/main" id="{85E877E6-6973-92FC-B965-7EC308A127BD}"/>
              </a:ext>
            </a:extLst>
          </p:cNvPr>
          <p:cNvSpPr/>
          <p:nvPr/>
        </p:nvSpPr>
        <p:spPr>
          <a:xfrm>
            <a:off x="6134637" y="2474827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Puede provocar trastornos mentales, como ansiedad.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2192FB93-D928-354D-E645-AE6B99F3DEAE}"/>
              </a:ext>
            </a:extLst>
          </p:cNvPr>
          <p:cNvSpPr/>
          <p:nvPr/>
        </p:nvSpPr>
        <p:spPr>
          <a:xfrm>
            <a:off x="2112607" y="371789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C. Podemos perder nuestros trabajos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FCA2CEA-46EA-A465-A278-DCE7EB450080}"/>
              </a:ext>
            </a:extLst>
          </p:cNvPr>
          <p:cNvSpPr/>
          <p:nvPr/>
        </p:nvSpPr>
        <p:spPr>
          <a:xfrm>
            <a:off x="6141607" y="371789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D. Puede conducir a una mala nutrición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A785D95-5E33-F373-7BA9-1E62CE47698D}"/>
              </a:ext>
            </a:extLst>
          </p:cNvPr>
          <p:cNvSpPr/>
          <p:nvPr/>
        </p:nvSpPr>
        <p:spPr>
          <a:xfrm>
            <a:off x="2112607" y="247482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No tiene efectos</a:t>
            </a:r>
          </a:p>
        </p:txBody>
      </p:sp>
    </p:spTree>
    <p:extLst>
      <p:ext uri="{BB962C8B-B14F-4D97-AF65-F5344CB8AC3E}">
        <p14:creationId xmlns:p14="http://schemas.microsoft.com/office/powerpoint/2010/main" val="376049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1"/>
          <p:cNvSpPr/>
          <p:nvPr/>
        </p:nvSpPr>
        <p:spPr>
          <a:xfrm>
            <a:off x="2105025" y="10287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2000"/>
            </a:pPr>
            <a:r>
              <a:rPr lang="en-US" sz="2000" b="1" dirty="0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¿Cómo puede ayudarnos el control de la respiración?</a:t>
            </a:r>
            <a:endParaRPr sz="2000" b="1" i="0" u="none" strike="noStrike" cap="none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29;p71"/>
          <p:cNvSpPr txBox="1"/>
          <p:nvPr/>
        </p:nvSpPr>
        <p:spPr>
          <a:xfrm>
            <a:off x="2112607" y="1987414"/>
            <a:ext cx="215385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 hay una respuesta correcta.</a:t>
            </a: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1">
            <a:extLst>
              <a:ext uri="{FF2B5EF4-FFF2-40B4-BE49-F238E27FC236}">
                <a16:creationId xmlns:a16="http://schemas.microsoft.com/office/drawing/2014/main" id="{A1E17F1D-0198-3126-EA30-472FE5F1EDBE}"/>
              </a:ext>
            </a:extLst>
          </p:cNvPr>
          <p:cNvSpPr/>
          <p:nvPr/>
        </p:nvSpPr>
        <p:spPr>
          <a:xfrm>
            <a:off x="2105025" y="3933219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C. Ayuda a controlar las emociones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5331D6A4-34A6-A6D7-6450-E616B48339D2}"/>
              </a:ext>
            </a:extLst>
          </p:cNvPr>
          <p:cNvSpPr/>
          <p:nvPr/>
        </p:nvSpPr>
        <p:spPr>
          <a:xfrm>
            <a:off x="6134025" y="393072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s-ES" sz="1800" dirty="0"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s-ES" sz="1800" dirty="0" err="1">
                <a:latin typeface="Calibri"/>
                <a:ea typeface="Calibri"/>
                <a:cs typeface="Calibri"/>
                <a:sym typeface="Calibri"/>
              </a:rPr>
              <a:t>Controla los hábitos nutricionales</a:t>
            </a:r>
            <a:endParaRPr lang="es-E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2703C3A-F246-75C3-5AE7-342F40E45AB3}"/>
              </a:ext>
            </a:extLst>
          </p:cNvPr>
          <p:cNvSpPr/>
          <p:nvPr/>
        </p:nvSpPr>
        <p:spPr>
          <a:xfrm>
            <a:off x="6134025" y="2474839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Busca apoyo psicológico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A5B4B4AB-A00F-FD24-E4F9-9D0952911ACD}"/>
              </a:ext>
            </a:extLst>
          </p:cNvPr>
          <p:cNvSpPr/>
          <p:nvPr/>
        </p:nvSpPr>
        <p:spPr>
          <a:xfrm>
            <a:off x="2112607" y="247234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Controla nuestras pulsaciones</a:t>
            </a:r>
          </a:p>
        </p:txBody>
      </p:sp>
    </p:spTree>
    <p:extLst>
      <p:ext uri="{BB962C8B-B14F-4D97-AF65-F5344CB8AC3E}">
        <p14:creationId xmlns:p14="http://schemas.microsoft.com/office/powerpoint/2010/main" val="399793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1"/>
          <p:cNvSpPr/>
          <p:nvPr/>
        </p:nvSpPr>
        <p:spPr>
          <a:xfrm>
            <a:off x="2105025" y="10287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¿Qué aplicación te ayuda a </a:t>
            </a:r>
            <a:r>
              <a:rPr lang="en-US" sz="2000" b="1" i="0" u="sng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buscar apoyo psicológico</a:t>
            </a:r>
            <a:r>
              <a:rPr lang="en-US" sz="20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 b="1" i="0" u="none" strike="noStrike" cap="none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71"/>
          <p:cNvSpPr txBox="1"/>
          <p:nvPr/>
        </p:nvSpPr>
        <p:spPr>
          <a:xfrm>
            <a:off x="2112607" y="1987414"/>
            <a:ext cx="215385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 hay una respuesta correcta.</a:t>
            </a: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1">
            <a:extLst>
              <a:ext uri="{FF2B5EF4-FFF2-40B4-BE49-F238E27FC236}">
                <a16:creationId xmlns:a16="http://schemas.microsoft.com/office/drawing/2014/main" id="{7DF50AE6-65EB-0246-D866-AF8663AEB411}"/>
              </a:ext>
            </a:extLst>
          </p:cNvPr>
          <p:cNvSpPr/>
          <p:nvPr/>
        </p:nvSpPr>
        <p:spPr>
          <a:xfrm>
            <a:off x="6134025" y="37274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Terapéutica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56085474-7F85-0049-76BE-42149E52006C}"/>
              </a:ext>
            </a:extLst>
          </p:cNvPr>
          <p:cNvSpPr/>
          <p:nvPr/>
        </p:nvSpPr>
        <p:spPr>
          <a:xfrm>
            <a:off x="2105025" y="3727449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C. OPTIMISMO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3DDFB07-B88A-D7E3-5921-DBEC2756D125}"/>
              </a:ext>
            </a:extLst>
          </p:cNvPr>
          <p:cNvSpPr/>
          <p:nvPr/>
        </p:nvSpPr>
        <p:spPr>
          <a:xfrm>
            <a:off x="6134025" y="24796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PACIFICA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097A0A3-116F-5CE6-9EB7-14F84A0F2D8E}"/>
              </a:ext>
            </a:extLst>
          </p:cNvPr>
          <p:cNvSpPr/>
          <p:nvPr/>
        </p:nvSpPr>
        <p:spPr>
          <a:xfrm>
            <a:off x="2112607" y="247967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Terapia 2.0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3"/>
          <p:cNvSpPr/>
          <p:nvPr/>
        </p:nvSpPr>
        <p:spPr>
          <a:xfrm>
            <a:off x="2105025" y="10287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¿Qué aplicación te ayuda a </a:t>
            </a:r>
            <a:r>
              <a:rPr lang="en-US" sz="2000" b="1" i="0" u="sng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seguir el registro de tus emociones?</a:t>
            </a:r>
            <a:endParaRPr sz="2000" b="1" i="0" u="sng" strike="noStrike" cap="none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73"/>
          <p:cNvSpPr txBox="1"/>
          <p:nvPr/>
        </p:nvSpPr>
        <p:spPr>
          <a:xfrm>
            <a:off x="2112607" y="1987414"/>
            <a:ext cx="2154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 hay una respuesta correcta.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1">
            <a:extLst>
              <a:ext uri="{FF2B5EF4-FFF2-40B4-BE49-F238E27FC236}">
                <a16:creationId xmlns:a16="http://schemas.microsoft.com/office/drawing/2014/main" id="{3D9F2DB9-820C-7A53-A1F9-703E5DC96488}"/>
              </a:ext>
            </a:extLst>
          </p:cNvPr>
          <p:cNvSpPr/>
          <p:nvPr/>
        </p:nvSpPr>
        <p:spPr>
          <a:xfrm>
            <a:off x="2117904" y="410024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Moodlog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26563E26-F3C0-43E0-C6E4-17D88FDD2A58}"/>
              </a:ext>
            </a:extLst>
          </p:cNvPr>
          <p:cNvSpPr/>
          <p:nvPr/>
        </p:nvSpPr>
        <p:spPr>
          <a:xfrm>
            <a:off x="6146904" y="410024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D. Terapia 2.0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9987288-9291-A424-A508-8D553BAB2776}"/>
              </a:ext>
            </a:extLst>
          </p:cNvPr>
          <p:cNvSpPr/>
          <p:nvPr/>
        </p:nvSpPr>
        <p:spPr>
          <a:xfrm>
            <a:off x="6146904" y="285246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PACIFICA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DE70CB3B-882E-7EB3-F31B-DDEDAA3C6677}"/>
              </a:ext>
            </a:extLst>
          </p:cNvPr>
          <p:cNvSpPr/>
          <p:nvPr/>
        </p:nvSpPr>
        <p:spPr>
          <a:xfrm>
            <a:off x="2125486" y="285246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RESPIRA2RELAX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5"/>
          <p:cNvSpPr/>
          <p:nvPr/>
        </p:nvSpPr>
        <p:spPr>
          <a:xfrm>
            <a:off x="2105025" y="1028700"/>
            <a:ext cx="7534200" cy="904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C01E2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¿Qué aplicación le ayuda a </a:t>
            </a:r>
            <a:r>
              <a:rPr lang="en-US" sz="2000" b="1" i="0" u="sng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gestionar el TEPT</a:t>
            </a:r>
            <a:r>
              <a:rPr lang="en-US" sz="20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 b="1" i="0" u="none" strike="noStrike" cap="none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75"/>
          <p:cNvSpPr txBox="1"/>
          <p:nvPr/>
        </p:nvSpPr>
        <p:spPr>
          <a:xfrm>
            <a:off x="2112607" y="1987414"/>
            <a:ext cx="2154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 hay una respuesta correcta.</a:t>
            </a:r>
            <a:endParaRPr sz="1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Ορθογώνιο 11">
            <a:extLst>
              <a:ext uri="{FF2B5EF4-FFF2-40B4-BE49-F238E27FC236}">
                <a16:creationId xmlns:a16="http://schemas.microsoft.com/office/drawing/2014/main" id="{56551DC9-6744-1B88-C3C4-B1FFA8A6BABC}"/>
              </a:ext>
            </a:extLst>
          </p:cNvPr>
          <p:cNvSpPr/>
          <p:nvPr/>
        </p:nvSpPr>
        <p:spPr>
          <a:xfrm>
            <a:off x="2105026" y="401176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C. ENTRENADOR DE ESTRÉS POSTRAUMÁTICO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DFE99D1C-C361-0F38-AAFF-3A594D1287B1}"/>
              </a:ext>
            </a:extLst>
          </p:cNvPr>
          <p:cNvSpPr/>
          <p:nvPr/>
        </p:nvSpPr>
        <p:spPr>
          <a:xfrm>
            <a:off x="6134026" y="401176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D. Terapia 2.0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B9D3F811-A998-B4BA-AD64-D09AA08AD4E7}"/>
              </a:ext>
            </a:extLst>
          </p:cNvPr>
          <p:cNvSpPr/>
          <p:nvPr/>
        </p:nvSpPr>
        <p:spPr>
          <a:xfrm>
            <a:off x="6134026" y="276399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B. OPTIMISMO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1C0A766-67EB-EDDB-05D4-58C9D8FE358E}"/>
              </a:ext>
            </a:extLst>
          </p:cNvPr>
          <p:cNvSpPr/>
          <p:nvPr/>
        </p:nvSpPr>
        <p:spPr>
          <a:xfrm>
            <a:off x="2112608" y="276399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RESPIRA2RELAX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ETA10 3 SELF-LEARNING es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xkyZZ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PGTJlk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8ZMmWX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PGTJlk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PGTJlm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PGTJlk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DxkyZZFQaV5GsAAABvAAAAHAAAAHVuaXZlcnNhbC9sb2NhbF9zZXR0aW5ncy54bWwNyrEKwkAMANC9XxEySB3Uugn2rpujCK0fENogB7mk9ELRv/e2N7x++GaBnbeSTANezx0C62xL0k/A9/Q43RCKky4kphxQDWGITS82k4zsXmOBVejH28S5wvlJuc4XqbOkAu1B/B6PeInNH1BLAwQUAAIACADykyZZwhuumWgSAAD3TQAAFwAAAHVuaXZlcnNhbC91bml2ZXJzYWwucG5n7Zx7WFNXtsBxbHV81TrO1KKVtNXqtbXGikghkLQWsegoU20FH0nEF9W0oMYkQB6n33QKVq2paMUHIXdERQskWI0B8qpSjUpNqjwigeSoKRwgnESIJJycJGcOIViwnf/m3u+7t4cPPrJ39m/ttddae+21+Q758m8rl04YO3VsWFjYhKT3E1aFhY1qDAt75rM/jsJ7WIbsI/ivEexVSxeHyQwvdeCNZ9LfXfFuWNgF8Thf2rN4e8zO99eyw8Keq+n/GaHPPLclLGzFgaSEdz/MYnRZwFIYebcNQZzV2x8tnqTuOHvlpEP7KHHqoX9+Gh7e5Rg36RP1X8ft2vanT1+SjN2xZ1bsC5EvJtxaWc/9+stzk0pOHe57I2Hkwwja6DUXvmtbf/P8bPE3sxUMcha7kWFXmZpKvqVyLpC0qC+aHBb8+t60JXVk8NVnpo3/C68eFeUqQMwPFsxMyu//7ph2l9+rBFAlGfCbAH/PGbKwo1Ue6JTPjM+GsGchbAyETTjviSsbEdQWhTUiwOsMOJwMbd81MkPEpt9l8wLgzgDp0PyBMfOd+BAzfUe+dh2ETRpTMzU4s8tq95TItYfmJXleG88Kdv0YWZa0o2CQMlbMOk+/WjEqOE1czYnT3CfoeFa++fcDyePLhA62lI/Ul1B7exrXZ2rUSNvJfOrLkkihwR1jS0nHtP9ImxB0ZzacBh+W+n4u9fjqaP66AjKA1P77kS1Nu3tXZCeRDhjCdbHoMD/kkMMbg42sdblRSc7XQmom11bM6tCEIvT+9vDGmZqCEBX3Jr4eT35IfMnW1MNFJWTBg3FkWu9qWm+PBkQ1zscjaY9GkklYn54s190K2aFuQVmS8U46DW0qcPYddGYhRzORo7Vau0pr73FFRA5Y4dGl8ay7o3XsEnO4wfCZ20YL2ORUrYY7Ssk2mbPhPFF7nvahS7Zg2OjIs0LFgy5RFt9erpwnr9r6i9qnJ4pARAIinfp3rOB5973wegYkixpcZGl8WdKqQTep3RVcx17k4RTdf20/R/PV0ARI/+y1JgdfYn/KcKyJLCnaAs3ThZM7ppmcPoNTLehcLc1B9uv69teakqGuIpYBmyxj6Dgy1VMg8HgpsAe5nZUEVoo8PMDTmiJqTWGI7EqRvaeXhrloAKJgoooUk++m1HezNUr567khv/bxGXLSVPtkad8PtUbfj0b1VKNBwlJCoAiFC8SAzyZnUCR2BxPoKuwuvQgwhy3yQJV3m/p05ieQ7BLTd40pQC6Q0AvypmTscbKuOtAp/PWEOn+zTtiv8zRJpPeOWPRYInKnA+7WaJEtmiHCF/S4NQ/oywM7akiBR7VSf5OULgo0NOnIaQOu2Mjgp6LBsI4GXNH52pvez2l9nxeQfFdIAiTgxAIpEj1Upf8NM+sCdl0AQxNxfQ+KnB6Rs5WvhfgMTgSTzjb0PT1FA9PfUKDzoUzQW1/CFD2YrPP11JHQqgKsezaw7G50GuQrYgsMrhhTeiol3dfZBQ7bfQ8LRB2tNSTESCZ5H2EzO0bWx5ik2NUpDKvAdbt2uBndhzGXcYNoNeNuNKDztWHbQ0GXrchTkFASdTcyITsJ9ElUjYP7phy3fS9uQ1Lhb++kXtEEFugCRVLqfbqfbxotV1pz7D1DVHT6X2qkYojRPtI8LVO9C3HSSWqqp8pIL/Kjf8qNCspsC2+sv1HhjqNLUD3RR/T9nvra1+YqSNgNQIR0iP0trSyxv4vsyywwKmOZeiRHxkDzujpbaEd/OaTPJnZUuCfTenVqX4AkcCv034JeOWaqJWG0TGAJhLhYC7ZIQKwT4dl9EUrQFej+SN/gYpbr5VAgPoK5HPuRmZkCBS48OWtzo6KW5Soix/p1eNqoZQb8QLSc8rym+dgRq4aTqCmFwHL0LZhl0XA3xGMNOb4cB1YmlodO4PvCbamri7ekokwASWH4vYxRp3gqd8tN7rQqgy0yR9PLpPoNL3IYFJI0Q4qpME86I9BWyxT1FkHsDCfH3sk2yJVpsFqEZet6AF8nxSTV62FFs4lt71xZVSqH3HyL1SkQ8B2+HMz4MAWATWA2VgoklssM/s1DCpQdj3t901nikXdS7BaZBgjEaYWC6/LItyUUm0Ff4uqucsRRTRadsdyEFKL69LcpxffCxxld4hpzeJ8hlcuXl4KegD/DotP7bXVVboEhW2B1+SIgWx2yLp/SxygpZWOpQ6qjqRopjqoN8hKUospw7ooAHbkUySG7wADb1kNeNmxzlQxMdS+WV2hh8guZRst2sc4IK1CZtgi1O0hSg0JJc4XftcIK7tMeWafaDHefaJ7+MSSTNYvT4kyFLKdc5WQJDX5bs3ijWujoqKTz0EliDy5a5ehGmvlxVKqEZYRaGCrAWQcv3XxZFesRDymbzt/xVnDtcUCiLDIWP7nMpXYHX2msAgSJCr2uBMbFcTzNm1OYRjg+giR1YIV6Wr1YJPhV+N3Ga7PpXNGfbf4oZYRckxPoPhH5tiWxxGXvj50SqLfOJv6bureBCqmx7ECgGzlhjFIaafLpSrGRpaTcMKB0ywpub2+LTr9LxXbswaA4Wm5PSxqPD7t9tISnLeHNyVWwS0z+n/ZEzbfkqN2diJ6Fh9ZiSzWm+slgc7XYLNuc7hgIaVZ4xMmQk6OiY1mjm6vcbr4kAtCtFzON2QI+PD4d14EkZRnQIn16mQrAUCOLx3GQlr84EMjH0vE4lqen1kWnPK3BgrL4ZKKP6CP6fqPPCVWcnZgBekC/pwCz9l6xD00X/fVp3wxadvDm4JO4hEM3nCmikdqt02WHas5fvWkVoWzHusPUzyRsocHTUAXMHVI1U/wP0rH21q+k6Be1mYbl3jZ7IcSWyQ3oR0/OhMAr+OXQ+J+8BlvlaTAEBKDeEc5OUFV0cagR3IgRYJB+smbZvqoFnDmG4ef+WZRo/99ttx/PUyjxW2prnTRwu9YkyyGbgJ7DUrVApBm6N3LkeEVQIPp5KX4Bx+/IOlGDDtECaM9xo6Ctx4waftqDFtZli0vtVmMGs66BlWJhYgqqh+S3AbsRX87QYubIeBbmALE8nsMaKzZWcjlweaRaaFcK0drZ1O7l8lHno61990qZcpmQhuIHpJzjOZEG00O7py9xPn7am9Dil5nphbEmXx3gNpKZFMkV+D2SN1keW9wMI5E3hD8X07o7kUir5Xqlywd762Ckrmqy4wDDI5eKM+Wg1dmoEsLpC1V0Nh9DafZsf0CmcnFAGU3szFPg5STH8QhN/GZoacB0VnATT8s5enP4UcN0Vnp9jgAe/yH2kBkoTXGyc0tdfYu2SCZ1tkziUamWUd9FZkgM7PQjFKcQM/uhQrxMMyN97oDSJMtVuDhWJg+tNtqaez3iTECLUnoceQqXETqwU+mp9sanLHvq4KbwGJJD7eMTU+Qg73pJ5BbJiM7x25SvdC36u0WmsjRwIqSsTCMY+x5eL2RC8Rk2E5Jj+J7Dh0VhlJGmcI2MoXJuYOcq9JBTrgMEImdzFs++qMwSCKdrLg8r/M7gXj5geMSh7dOshFyGP3KmyQzteyKkzEzLdXnpiM4d41Ukm4HlYdb5e5mwQp/BK5e85XAXTwsKxlCwWghD1S5jxwY+6FcsH1qhfbCgTKK6jUsDPCZ+hyDwaVbsjDr/9G0eCSuDd9kSO8Nks2yB9HOt4AV3hq3J5uRgZhVn2nWDZLfHBNKoxWY/qORWkxojdNbWYRGseY6l/AAevzZ9YTWniFZsarjHLaLV1MM29m1YH1Ok9wBLm6sci85KKM0Rzmco+AVi0dd4Ncm3OF6nbMZNlWEq0itHdHV7Yp3CqDKJRy2coPTo/DFy3FN8EMu65TL7LVxI0SzF1KCftl/x9Ox4IH5+d7OSUi0LMC7pjTG2Rn/lnsRq1ORcei5SZimiOdlFNDnIBIAp5ip2V0BjtKGqmwYbauSr67oe9wWUOhoc0ESAHrUJ9uop9wwKD3CwFGSfGXaRwQ5GCecPrelm1Jxw/E+2i69XuGfQekj4PacDVAsGdlh1zgr+U3714yUnSfvQ1r9va9OpruO8iP4cIoCiaszRKcMuMow8BTvdrBQ1K4FrG7nTGleCfgvmbXjExW9RtOdYUFWkWpKxuZA7bAfgV7ClWJ9UHXlQAhmOcafdClzT+VLIJKQ9We3tg5VgYF8aLPAlY000ID2LIv6KtX6Yhj3FLxsruFj3p6l8gQCPIAN4zf1lsu8uRS7Bk8H24mGJjobvRHNVMezLieWVhTdeHqaJh5+qAp5af2yZREeG3d22Cvf1aSQ+pEDTcFjks8FR8LAMcrPCnal1glrXjOlGvafGvJTqnSwX/WDLdvTnXvmLjYYXeVSPmuttzES5vIqvnoLxUmSoKbek1gmJNtH+zbbVmLaC1BL8K+mwgk3DxIs+aM5gsVmUtmKVakj0J8FDUttMxZBccLh+HgEREAEREAEREAEREAEREAEREAEREAEREAEREAEREAEREAEREAEREAEREAEREAEREAEREAEREAEREAEREAH9f4HuYyznQfqZSmXYQUwsv6xMziSrHdwXFt9qXhtXESn5+lUJfeznh17ev+HxoXN7GYuQbN7NiTFtt2PQk9mRPBqp7+Hkbdclb7ZdiWmih60xblpxt/31uQNTpsbvj0oqLq0Izdk7t3HmV7KrmwY0bbiYenhh9dj9A6r+jsC7OJA/8LExRx2dnZ3zzxfNmnpq+Srmkh0Xgv/LEbb++Ql3XjsvH5Syfnbw7S+uDTwerFy5MKHgtHZQaobk473zkoR/eWHgofaW2DvP0/O9g+pVck69Uj2z96PUgYfRfa3iiSY0L1nm9sxjCjuYWGArZzpzPV8C964prBUmvrcnqXNwLQary6L3S/ZPeZCfXq4wNTN416ta0icPVe1tvocEXz1jMLPkFNsGx8Uvc9vz61PSBpZRqPn4+MVvFpxyKVetGarx/a4l+wvLj0yS6L75bkC501NYcN6rZKkW6ak5xCOpx5N2HjdHmRXmqFLa4jH9zM59H3OrhsraV7/pU4+7roz2SZPMEhiw02tLXLeGy32BNUXMzJt46ZACGHBP0p2y3W9sTYAyz5QNWO38NXOhdA2l8YmIi7eWGUX+nZUPA7XYwYPh9MQ9gb1HK51Phq97PP/kjNBY9q1PJko3TJddBrHuBzmA50rto8o7uHTxOQtLBRW7GQl6yaC+h6ewwN23TIl/6GfnzjmxepvXgYLPpVTvwu7Mi8s4iK9taYOjymQ93F65Y+2AD7etLZN4138SdOTyfW1Hjhc5qRGySyDW51I9OlZ1a6+BtFblKXYXJeg/rN0XtP1bggtc5PGKrA2znuh4XnG8/QM09gfKFPJVW9vrM2KBLbAVlf/jpbfI1KN/CbpzU9+m8viFyf69wU9T+j7/VEzrEQddG7vhQSLK39NS2L+mDJln5hvBQLxWcc080RgQjSgJpIQ/UW61FxA9+/OFA+2+mBO2N165OOCC8WvLpgOry/3Z9RFHG1qn/iI+glqFi28bObrf3+KTF3HujsLz31jsDXfEEv3W0HJ29WyCKz+kNGpHfYfrhyx7/5dV3e7uKPtr+B2k+KR9tSBksJWMsiWKL8xzdBeDEVhx+uOVMQr3bbp/9qV5Uu0Y8clSfJpDCj5th/PmHFr4Y84vhl6ylfqHCYPQ8Y5AseXBsuiVyP13L+PIBwq+Q+GZGStbF/LmkhdYtDg03rfjRqZfOm5wVVsvLxodv4OZ93ZP3Trsw/7IMWvczBFN1v3tlatvhRyEboKtraU1TdEkf/y8OrMUdjJJYDAqUlctLPmx8ehylVL6XEqLE3PVATW2xIJJEtoprnwpHH9s8/ljIX8dSi6jx4mElVdv7y73a/xNCfqRg3GVcQZXuPxIaOAFMNVewNK0pz4x3LAdMvdyKotOFbIr74KnbEFXHv3z7TnKVbjua0IKX7i3Ce47uYO5/+Czg0q2LMPtvn5OKBpe3a/IfLPhRHvWv5nC+9HXq4Papd61jCbXrG0dni0OrSuzVGVNotYnPtmE+NKmG94wMfiWcGi3dMWTDf9lXkbriFA+sDQn7xdUbNwC9142SXbN8zQlBHPX+282tona15C+Di6mJEeLVup4yOuFdFm5O7bZXv52AXpgcNoodvye5Ox3grZ/hzyQgnNCKZg1ZXgKhvyo58HL9Px1cPgHofz2fbkLcUE7j81LKncfOBdKmvfXVGu1Vh3fM++lb5fHGs2R/4yf9m0oF4dt/EMoZ4cd+35AcFjYrIrBzxQb8x8dhm3XYZMfzG4Y2xGzE+zvSVqyMkG2eOPf/wVQSwMEFAACAAgA8pMmWeohDhNLAAAAbAAAABsAAAB1bml2ZXJzYWwvdW5pdmVyc2FsLnBuZy54bWyzsa/IzVEoSy0qzszPs1Uy1DNQsrfj5bIpKEoty0wtV6gAigEFIUBJoRLINUJwyzNTSjKAQiYmFgjBjNTM9IwSoKiBhRlcVB9oKABQSwECAAAUAAIACACpflBPNmFYAkcDAADhCQAAFAAAAAAAAAABAAAAAAAAAAAAdW5pdmVyc2FsL3BsYXllci54bWxQSwECAAAUAAIACADxkyZZtTf0qBwFAADhEwAAHQAAAAAAAAABAAAAAAB5AwAAdW5pdmVyc2FsL2NvbW1vbl9tZXNzYWdlcy5sbmdQSwECAAAUAAIACADxkyZZFR5gG6MAAAB/AQAALgAAAAAAAAABAAAAAADQCAAAdW5pdmVyc2FsL3BsYXliYWNrX2FuZF9uYXZpZ2F0aW9uX3NldHRpbmdzLnhtbFBLAQIAABQAAgAIAPGTJll0STUfPAQAAAwVAAAnAAAAAAAAAAEAAAAAAL8JAAB1bml2ZXJzYWwvZmxhc2hfcHVibGlzaGluZ19zZXR0aW5ncy54bWxQSwECAAAUAAIACADxkyZZN4uHansDAACsDAAAIQAAAAAAAAABAAAAAABADgAAdW5pdmVyc2FsL2ZsYXNoX3NraW5fc2V0dGluZ3MueG1sUEsBAgAAFAACAAgA8ZMmWaavViM2BAAAlhQAACYAAAAAAAAAAQAAAAAA+hEAAHVuaXZlcnNhbC9odG1sX3B1Ymxpc2hpbmdfc2V0dGluZ3MueG1sUEsBAgAAFAACAAgA8ZMmWSYPfuiwAQAAbwYAAB8AAAAAAAAAAQAAAAAAdBYAAHVuaXZlcnNhbC9odG1sX3NraW5fc2V0dGluZ3MuanNQSwECAAAUAAIACADxkyZZFQaV5GsAAABvAAAAHAAAAAAAAAABAAAAAABhGAAAdW5pdmVyc2FsL2xvY2FsX3NldHRpbmdzLnhtbFBLAQIAABQAAgAIAPKTJlnCG66ZaBIAAPdNAAAXAAAAAAAAAAAAAAAAAAYZAAB1bml2ZXJzYWwvdW5pdmVyc2FsLnBuZ1BLAQIAABQAAgAIAPKTJlnqIQ4TSwAAAGwAAAAbAAAAAAAAAAEAAAAAAKMrAAB1bml2ZXJzYWwvdW5pdmVyc2FsLnBuZy54bWxQSwUGAAAAAAoACgAGAwAAJywAAAAA"/>
  <p:tag name="ISPRING_LMS_API_VERSION" val="SCORM 1.2"/>
  <p:tag name="ISPRING_ULTRA_SCORM_COURSE_ID" val="EA0B4F21-8DB9-4517-93B9-0C8A18F95A8D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MHAPPS\\Spanish\\ETA 10 traducido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ETA10 3 SELF-LEARNING es"/>
  <p:tag name="ISPRING_FIRST_PUBLI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562</Words>
  <Application>Microsoft Office PowerPoint</Application>
  <PresentationFormat>Ευρεία οθόνη</PresentationFormat>
  <Paragraphs>104</Paragraphs>
  <Slides>12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12</vt:i4>
      </vt:variant>
    </vt:vector>
  </HeadingPairs>
  <TitlesOfParts>
    <vt:vector size="23" baseType="lpstr">
      <vt:lpstr>Calibri Light</vt:lpstr>
      <vt:lpstr>Noto Sans Symbols</vt:lpstr>
      <vt:lpstr>Roboto</vt:lpstr>
      <vt:lpstr>Abadi Extra Light</vt:lpstr>
      <vt:lpstr>Arial</vt:lpstr>
      <vt:lpstr>Impact</vt:lpstr>
      <vt:lpstr>Gill Sans</vt:lpstr>
      <vt:lpstr>Calibri</vt:lpstr>
      <vt:lpstr>Θέμα του Office</vt:lpstr>
      <vt:lpstr>Θέμα του Office</vt:lpstr>
      <vt:lpstr>Θέμα του Office</vt:lpstr>
      <vt:lpstr>Παρουσίαση του PowerPoint</vt:lpstr>
      <vt:lpstr>Socios</vt:lpstr>
      <vt:lpstr>Sesión de autoaprendizaje:  Contenido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ETA10 3 SELF-LEARNING es</dc:title>
  <dc:creator>pantelis bbalaouras</dc:creator>
  <cp:keywords>, docId:3266A7227471D3BC53F00B54EE1F7DE6</cp:keywords>
  <cp:lastModifiedBy>pantelis</cp:lastModifiedBy>
  <cp:revision>14</cp:revision>
  <dcterms:created xsi:type="dcterms:W3CDTF">2020-06-02T13:31:56Z</dcterms:created>
  <dcterms:modified xsi:type="dcterms:W3CDTF">2024-09-06T15:32:08Z</dcterms:modified>
</cp:coreProperties>
</file>