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457" r:id="rId2"/>
    <p:sldId id="458" r:id="rId3"/>
    <p:sldId id="545" r:id="rId4"/>
    <p:sldId id="438" r:id="rId5"/>
    <p:sldId id="424" r:id="rId6"/>
    <p:sldId id="451" r:id="rId7"/>
    <p:sldId id="546" r:id="rId8"/>
    <p:sldId id="452" r:id="rId9"/>
    <p:sldId id="454" r:id="rId10"/>
    <p:sldId id="547" r:id="rId11"/>
    <p:sldId id="282" r:id="rId12"/>
  </p:sldIdLst>
  <p:sldSz cx="12192000" cy="6858000"/>
  <p:notesSz cx="6858000" cy="9144000"/>
  <p:custDataLst>
    <p:tags r:id="rId14"/>
  </p:custDataLst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038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419A7AB-4C5A-4DCD-A5D1-47F0663EEEAA}" v="104" dt="2024-04-30T08:28:19.80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2725" autoAdjust="0"/>
  </p:normalViewPr>
  <p:slideViewPr>
    <p:cSldViewPr snapToGrid="0">
      <p:cViewPr varScale="1">
        <p:scale>
          <a:sx n="86" d="100"/>
          <a:sy n="86" d="100"/>
        </p:scale>
        <p:origin x="88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gs" Target="tags/tag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ntelis balaouras" userId="25e8755020fc1734" providerId="LiveId" clId="{3419A7AB-4C5A-4DCD-A5D1-47F0663EEEAA}"/>
    <pc:docChg chg="undo custSel addSld delSld modSld modMainMaster">
      <pc:chgData name="pantelis balaouras" userId="25e8755020fc1734" providerId="LiveId" clId="{3419A7AB-4C5A-4DCD-A5D1-47F0663EEEAA}" dt="2024-04-30T08:28:19.799" v="241" actId="207"/>
      <pc:docMkLst>
        <pc:docMk/>
      </pc:docMkLst>
      <pc:sldChg chg="del">
        <pc:chgData name="pantelis balaouras" userId="25e8755020fc1734" providerId="LiveId" clId="{3419A7AB-4C5A-4DCD-A5D1-47F0663EEEAA}" dt="2024-04-29T17:07:20.799" v="87" actId="47"/>
        <pc:sldMkLst>
          <pc:docMk/>
          <pc:sldMk cId="0" sldId="272"/>
        </pc:sldMkLst>
      </pc:sldChg>
      <pc:sldChg chg="del">
        <pc:chgData name="pantelis balaouras" userId="25e8755020fc1734" providerId="LiveId" clId="{3419A7AB-4C5A-4DCD-A5D1-47F0663EEEAA}" dt="2024-04-29T16:55:52.313" v="70" actId="47"/>
        <pc:sldMkLst>
          <pc:docMk/>
          <pc:sldMk cId="0" sldId="273"/>
        </pc:sldMkLst>
      </pc:sldChg>
      <pc:sldChg chg="del">
        <pc:chgData name="pantelis balaouras" userId="25e8755020fc1734" providerId="LiveId" clId="{3419A7AB-4C5A-4DCD-A5D1-47F0663EEEAA}" dt="2024-04-29T17:05:56.929" v="79" actId="47"/>
        <pc:sldMkLst>
          <pc:docMk/>
          <pc:sldMk cId="0" sldId="274"/>
        </pc:sldMkLst>
      </pc:sldChg>
      <pc:sldChg chg="del">
        <pc:chgData name="pantelis balaouras" userId="25e8755020fc1734" providerId="LiveId" clId="{3419A7AB-4C5A-4DCD-A5D1-47F0663EEEAA}" dt="2024-04-29T17:07:41.188" v="89" actId="47"/>
        <pc:sldMkLst>
          <pc:docMk/>
          <pc:sldMk cId="0" sldId="278"/>
        </pc:sldMkLst>
      </pc:sldChg>
      <pc:sldChg chg="del">
        <pc:chgData name="pantelis balaouras" userId="25e8755020fc1734" providerId="LiveId" clId="{3419A7AB-4C5A-4DCD-A5D1-47F0663EEEAA}" dt="2024-04-29T17:08:03.107" v="91" actId="47"/>
        <pc:sldMkLst>
          <pc:docMk/>
          <pc:sldMk cId="0" sldId="279"/>
        </pc:sldMkLst>
      </pc:sldChg>
      <pc:sldChg chg="modSp del mod modNotesTx">
        <pc:chgData name="pantelis balaouras" userId="25e8755020fc1734" providerId="LiveId" clId="{3419A7AB-4C5A-4DCD-A5D1-47F0663EEEAA}" dt="2024-04-29T17:14:49.546" v="186" actId="47"/>
        <pc:sldMkLst>
          <pc:docMk/>
          <pc:sldMk cId="0" sldId="280"/>
        </pc:sldMkLst>
        <pc:spChg chg="mod">
          <ac:chgData name="pantelis balaouras" userId="25e8755020fc1734" providerId="LiveId" clId="{3419A7AB-4C5A-4DCD-A5D1-47F0663EEEAA}" dt="2024-04-29T17:08:58.323" v="96" actId="1076"/>
          <ac:spMkLst>
            <pc:docMk/>
            <pc:sldMk cId="0" sldId="280"/>
            <ac:spMk id="348" creationId="{00000000-0000-0000-0000-000000000000}"/>
          </ac:spMkLst>
        </pc:spChg>
      </pc:sldChg>
      <pc:sldChg chg="addSp delSp modSp mod">
        <pc:chgData name="pantelis balaouras" userId="25e8755020fc1734" providerId="LiveId" clId="{3419A7AB-4C5A-4DCD-A5D1-47F0663EEEAA}" dt="2024-04-29T16:33:30.483" v="19" actId="167"/>
        <pc:sldMkLst>
          <pc:docMk/>
          <pc:sldMk cId="0" sldId="282"/>
        </pc:sldMkLst>
        <pc:spChg chg="add mod">
          <ac:chgData name="pantelis balaouras" userId="25e8755020fc1734" providerId="LiveId" clId="{3419A7AB-4C5A-4DCD-A5D1-47F0663EEEAA}" dt="2024-04-29T16:32:59.942" v="15" actId="207"/>
          <ac:spMkLst>
            <pc:docMk/>
            <pc:sldMk cId="0" sldId="282"/>
            <ac:spMk id="4" creationId="{F07C053A-B1D2-2B62-A9EE-4EE2C69197D8}"/>
          </ac:spMkLst>
        </pc:spChg>
        <pc:spChg chg="add mod ord">
          <ac:chgData name="pantelis balaouras" userId="25e8755020fc1734" providerId="LiveId" clId="{3419A7AB-4C5A-4DCD-A5D1-47F0663EEEAA}" dt="2024-04-29T16:33:30.483" v="19" actId="167"/>
          <ac:spMkLst>
            <pc:docMk/>
            <pc:sldMk cId="0" sldId="282"/>
            <ac:spMk id="5" creationId="{DBEB58AF-32C9-8ACB-EC69-C5524FB718AC}"/>
          </ac:spMkLst>
        </pc:spChg>
        <pc:picChg chg="add mod">
          <ac:chgData name="pantelis balaouras" userId="25e8755020fc1734" providerId="LiveId" clId="{3419A7AB-4C5A-4DCD-A5D1-47F0663EEEAA}" dt="2024-04-29T16:30:42.106" v="1"/>
          <ac:picMkLst>
            <pc:docMk/>
            <pc:sldMk cId="0" sldId="282"/>
            <ac:picMk id="2" creationId="{1EB8B36A-D5E0-8053-5994-ABF24DF20543}"/>
          </ac:picMkLst>
        </pc:picChg>
        <pc:picChg chg="add del mod">
          <ac:chgData name="pantelis balaouras" userId="25e8755020fc1734" providerId="LiveId" clId="{3419A7AB-4C5A-4DCD-A5D1-47F0663EEEAA}" dt="2024-04-29T16:30:57.255" v="3" actId="478"/>
          <ac:picMkLst>
            <pc:docMk/>
            <pc:sldMk cId="0" sldId="282"/>
            <ac:picMk id="3" creationId="{87879A0E-20DC-3DAE-D0AA-ABBD3AC69A4F}"/>
          </ac:picMkLst>
        </pc:picChg>
        <pc:picChg chg="del">
          <ac:chgData name="pantelis balaouras" userId="25e8755020fc1734" providerId="LiveId" clId="{3419A7AB-4C5A-4DCD-A5D1-47F0663EEEAA}" dt="2024-04-29T16:30:37.563" v="0" actId="478"/>
          <ac:picMkLst>
            <pc:docMk/>
            <pc:sldMk cId="0" sldId="282"/>
            <ac:picMk id="370" creationId="{00000000-0000-0000-0000-000000000000}"/>
          </ac:picMkLst>
        </pc:picChg>
      </pc:sldChg>
      <pc:sldChg chg="delSp add del setBg delDesignElem">
        <pc:chgData name="pantelis balaouras" userId="25e8755020fc1734" providerId="LiveId" clId="{3419A7AB-4C5A-4DCD-A5D1-47F0663EEEAA}" dt="2024-04-29T16:31:12.038" v="6" actId="47"/>
        <pc:sldMkLst>
          <pc:docMk/>
          <pc:sldMk cId="1915799683" sldId="404"/>
        </pc:sldMkLst>
        <pc:spChg chg="del">
          <ac:chgData name="pantelis balaouras" userId="25e8755020fc1734" providerId="LiveId" clId="{3419A7AB-4C5A-4DCD-A5D1-47F0663EEEAA}" dt="2024-04-29T16:31:09.558" v="5"/>
          <ac:spMkLst>
            <pc:docMk/>
            <pc:sldMk cId="1915799683" sldId="404"/>
            <ac:spMk id="33" creationId="{DCFD1A13-2B88-47B7-AAE9-AD6F3296EE2F}"/>
          </ac:spMkLst>
        </pc:spChg>
        <pc:spChg chg="del">
          <ac:chgData name="pantelis balaouras" userId="25e8755020fc1734" providerId="LiveId" clId="{3419A7AB-4C5A-4DCD-A5D1-47F0663EEEAA}" dt="2024-04-29T16:31:09.558" v="5"/>
          <ac:spMkLst>
            <pc:docMk/>
            <pc:sldMk cId="1915799683" sldId="404"/>
            <ac:spMk id="34" creationId="{F5CE4102-C93A-420A-98A7-5A7DD0C5C5B1}"/>
          </ac:spMkLst>
        </pc:spChg>
      </pc:sldChg>
      <pc:sldChg chg="modSp add del mod">
        <pc:chgData name="pantelis balaouras" userId="25e8755020fc1734" providerId="LiveId" clId="{3419A7AB-4C5A-4DCD-A5D1-47F0663EEEAA}" dt="2024-04-29T17:05:51.346" v="78" actId="47"/>
        <pc:sldMkLst>
          <pc:docMk/>
          <pc:sldMk cId="4008420260" sldId="424"/>
        </pc:sldMkLst>
        <pc:spChg chg="mod">
          <ac:chgData name="pantelis balaouras" userId="25e8755020fc1734" providerId="LiveId" clId="{3419A7AB-4C5A-4DCD-A5D1-47F0663EEEAA}" dt="2024-04-29T17:04:58.304" v="75" actId="6549"/>
          <ac:spMkLst>
            <pc:docMk/>
            <pc:sldMk cId="4008420260" sldId="424"/>
            <ac:spMk id="2" creationId="{76DC98E3-03AE-05FE-D306-50B5372D125D}"/>
          </ac:spMkLst>
        </pc:spChg>
        <pc:spChg chg="mod">
          <ac:chgData name="pantelis balaouras" userId="25e8755020fc1734" providerId="LiveId" clId="{3419A7AB-4C5A-4DCD-A5D1-47F0663EEEAA}" dt="2024-04-29T17:04:17.506" v="71"/>
          <ac:spMkLst>
            <pc:docMk/>
            <pc:sldMk cId="4008420260" sldId="424"/>
            <ac:spMk id="4" creationId="{9651827C-5BB0-427C-8C65-8784AC89CEFC}"/>
          </ac:spMkLst>
        </pc:spChg>
        <pc:spChg chg="mod">
          <ac:chgData name="pantelis balaouras" userId="25e8755020fc1734" providerId="LiveId" clId="{3419A7AB-4C5A-4DCD-A5D1-47F0663EEEAA}" dt="2024-04-29T17:04:29.504" v="72"/>
          <ac:spMkLst>
            <pc:docMk/>
            <pc:sldMk cId="4008420260" sldId="424"/>
            <ac:spMk id="5" creationId="{88178301-C8A7-4724-8CF8-344EAE75664C}"/>
          </ac:spMkLst>
        </pc:spChg>
        <pc:spChg chg="mod">
          <ac:chgData name="pantelis balaouras" userId="25e8755020fc1734" providerId="LiveId" clId="{3419A7AB-4C5A-4DCD-A5D1-47F0663EEEAA}" dt="2024-04-29T17:04:44.751" v="73"/>
          <ac:spMkLst>
            <pc:docMk/>
            <pc:sldMk cId="4008420260" sldId="424"/>
            <ac:spMk id="10" creationId="{E448F981-31BC-4A5C-A52A-2CB296CA1B95}"/>
          </ac:spMkLst>
        </pc:spChg>
        <pc:spChg chg="mod">
          <ac:chgData name="pantelis balaouras" userId="25e8755020fc1734" providerId="LiveId" clId="{3419A7AB-4C5A-4DCD-A5D1-47F0663EEEAA}" dt="2024-04-29T17:05:11.635" v="76"/>
          <ac:spMkLst>
            <pc:docMk/>
            <pc:sldMk cId="4008420260" sldId="424"/>
            <ac:spMk id="11" creationId="{B08E9EB4-6838-4FCD-B853-E6E51FCAD438}"/>
          </ac:spMkLst>
        </pc:spChg>
      </pc:sldChg>
      <pc:sldChg chg="modSp add mod">
        <pc:chgData name="pantelis balaouras" userId="25e8755020fc1734" providerId="LiveId" clId="{3419A7AB-4C5A-4DCD-A5D1-47F0663EEEAA}" dt="2024-04-29T16:55:40.128" v="69"/>
        <pc:sldMkLst>
          <pc:docMk/>
          <pc:sldMk cId="394574739" sldId="438"/>
        </pc:sldMkLst>
        <pc:spChg chg="mod">
          <ac:chgData name="pantelis balaouras" userId="25e8755020fc1734" providerId="LiveId" clId="{3419A7AB-4C5A-4DCD-A5D1-47F0663EEEAA}" dt="2024-04-29T16:54:31.806" v="64"/>
          <ac:spMkLst>
            <pc:docMk/>
            <pc:sldMk cId="394574739" sldId="438"/>
            <ac:spMk id="4" creationId="{9651827C-5BB0-427C-8C65-8784AC89CEFC}"/>
          </ac:spMkLst>
        </pc:spChg>
        <pc:spChg chg="mod">
          <ac:chgData name="pantelis balaouras" userId="25e8755020fc1734" providerId="LiveId" clId="{3419A7AB-4C5A-4DCD-A5D1-47F0663EEEAA}" dt="2024-04-29T16:54:59.865" v="65"/>
          <ac:spMkLst>
            <pc:docMk/>
            <pc:sldMk cId="394574739" sldId="438"/>
            <ac:spMk id="5" creationId="{88178301-C8A7-4724-8CF8-344EAE75664C}"/>
          </ac:spMkLst>
        </pc:spChg>
        <pc:spChg chg="mod">
          <ac:chgData name="pantelis balaouras" userId="25e8755020fc1734" providerId="LiveId" clId="{3419A7AB-4C5A-4DCD-A5D1-47F0663EEEAA}" dt="2024-04-29T16:55:10.423" v="66"/>
          <ac:spMkLst>
            <pc:docMk/>
            <pc:sldMk cId="394574739" sldId="438"/>
            <ac:spMk id="10" creationId="{E448F981-31BC-4A5C-A52A-2CB296CA1B95}"/>
          </ac:spMkLst>
        </pc:spChg>
        <pc:spChg chg="mod">
          <ac:chgData name="pantelis balaouras" userId="25e8755020fc1734" providerId="LiveId" clId="{3419A7AB-4C5A-4DCD-A5D1-47F0663EEEAA}" dt="2024-04-29T16:55:24.504" v="68" actId="20577"/>
          <ac:spMkLst>
            <pc:docMk/>
            <pc:sldMk cId="394574739" sldId="438"/>
            <ac:spMk id="11" creationId="{B08E9EB4-6838-4FCD-B853-E6E51FCAD438}"/>
          </ac:spMkLst>
        </pc:spChg>
        <pc:spChg chg="mod">
          <ac:chgData name="pantelis balaouras" userId="25e8755020fc1734" providerId="LiveId" clId="{3419A7AB-4C5A-4DCD-A5D1-47F0663EEEAA}" dt="2024-04-29T16:55:40.128" v="69"/>
          <ac:spMkLst>
            <pc:docMk/>
            <pc:sldMk cId="394574739" sldId="438"/>
            <ac:spMk id="12" creationId="{330EFFD1-979D-4EE1-BDD9-918267F048CC}"/>
          </ac:spMkLst>
        </pc:spChg>
      </pc:sldChg>
      <pc:sldChg chg="addSp delSp modSp add mod delAnim modAnim modNotesTx">
        <pc:chgData name="pantelis balaouras" userId="25e8755020fc1734" providerId="LiveId" clId="{3419A7AB-4C5A-4DCD-A5D1-47F0663EEEAA}" dt="2024-04-29T17:14:21.210" v="185" actId="1076"/>
        <pc:sldMkLst>
          <pc:docMk/>
          <pc:sldMk cId="1580276678" sldId="451"/>
        </pc:sldMkLst>
        <pc:spChg chg="add mod">
          <ac:chgData name="pantelis balaouras" userId="25e8755020fc1734" providerId="LiveId" clId="{3419A7AB-4C5A-4DCD-A5D1-47F0663EEEAA}" dt="2024-04-29T17:13:23.022" v="152" actId="20577"/>
          <ac:spMkLst>
            <pc:docMk/>
            <pc:sldMk cId="1580276678" sldId="451"/>
            <ac:spMk id="2" creationId="{3CC3DB74-0CCA-C17C-DEA5-03A2E6E561FF}"/>
          </ac:spMkLst>
        </pc:spChg>
        <pc:spChg chg="add mod">
          <ac:chgData name="pantelis balaouras" userId="25e8755020fc1734" providerId="LiveId" clId="{3419A7AB-4C5A-4DCD-A5D1-47F0663EEEAA}" dt="2024-04-29T17:13:41.861" v="168" actId="6549"/>
          <ac:spMkLst>
            <pc:docMk/>
            <pc:sldMk cId="1580276678" sldId="451"/>
            <ac:spMk id="3" creationId="{EC738D3A-C983-2ABD-143F-A7600F07DE3B}"/>
          </ac:spMkLst>
        </pc:spChg>
        <pc:spChg chg="mod">
          <ac:chgData name="pantelis balaouras" userId="25e8755020fc1734" providerId="LiveId" clId="{3419A7AB-4C5A-4DCD-A5D1-47F0663EEEAA}" dt="2024-04-29T17:09:41.511" v="112" actId="6549"/>
          <ac:spMkLst>
            <pc:docMk/>
            <pc:sldMk cId="1580276678" sldId="451"/>
            <ac:spMk id="5" creationId="{88178301-C8A7-4724-8CF8-344EAE75664C}"/>
          </ac:spMkLst>
        </pc:spChg>
        <pc:spChg chg="add mod">
          <ac:chgData name="pantelis balaouras" userId="25e8755020fc1734" providerId="LiveId" clId="{3419A7AB-4C5A-4DCD-A5D1-47F0663EEEAA}" dt="2024-04-29T17:14:17.641" v="184" actId="1076"/>
          <ac:spMkLst>
            <pc:docMk/>
            <pc:sldMk cId="1580276678" sldId="451"/>
            <ac:spMk id="6" creationId="{F070D6E3-C1CF-7CCD-F57E-FBEB244E427B}"/>
          </ac:spMkLst>
        </pc:spChg>
        <pc:spChg chg="mod">
          <ac:chgData name="pantelis balaouras" userId="25e8755020fc1734" providerId="LiveId" clId="{3419A7AB-4C5A-4DCD-A5D1-47F0663EEEAA}" dt="2024-04-29T17:14:21.210" v="185" actId="1076"/>
          <ac:spMkLst>
            <pc:docMk/>
            <pc:sldMk cId="1580276678" sldId="451"/>
            <ac:spMk id="8" creationId="{276C2C90-7C61-4DC5-BAF8-FF0E86A8BA4E}"/>
          </ac:spMkLst>
        </pc:spChg>
        <pc:spChg chg="del">
          <ac:chgData name="pantelis balaouras" userId="25e8755020fc1734" providerId="LiveId" clId="{3419A7AB-4C5A-4DCD-A5D1-47F0663EEEAA}" dt="2024-04-29T17:10:51.820" v="118" actId="478"/>
          <ac:spMkLst>
            <pc:docMk/>
            <pc:sldMk cId="1580276678" sldId="451"/>
            <ac:spMk id="9" creationId="{71A3F062-269C-4402-8F65-5358C806FC03}"/>
          </ac:spMkLst>
        </pc:spChg>
        <pc:spChg chg="del">
          <ac:chgData name="pantelis balaouras" userId="25e8755020fc1734" providerId="LiveId" clId="{3419A7AB-4C5A-4DCD-A5D1-47F0663EEEAA}" dt="2024-04-29T17:11:15.589" v="122" actId="478"/>
          <ac:spMkLst>
            <pc:docMk/>
            <pc:sldMk cId="1580276678" sldId="451"/>
            <ac:spMk id="10" creationId="{E448F981-31BC-4A5C-A52A-2CB296CA1B95}"/>
          </ac:spMkLst>
        </pc:spChg>
        <pc:spChg chg="mod">
          <ac:chgData name="pantelis balaouras" userId="25e8755020fc1734" providerId="LiveId" clId="{3419A7AB-4C5A-4DCD-A5D1-47F0663EEEAA}" dt="2024-04-29T17:09:34.550" v="109" actId="6549"/>
          <ac:spMkLst>
            <pc:docMk/>
            <pc:sldMk cId="1580276678" sldId="451"/>
            <ac:spMk id="11" creationId="{B08E9EB4-6838-4FCD-B853-E6E51FCAD438}"/>
          </ac:spMkLst>
        </pc:spChg>
        <pc:spChg chg="del mod">
          <ac:chgData name="pantelis balaouras" userId="25e8755020fc1734" providerId="LiveId" clId="{3419A7AB-4C5A-4DCD-A5D1-47F0663EEEAA}" dt="2024-04-29T17:12:50.674" v="142" actId="478"/>
          <ac:spMkLst>
            <pc:docMk/>
            <pc:sldMk cId="1580276678" sldId="451"/>
            <ac:spMk id="12" creationId="{330EFFD1-979D-4EE1-BDD9-918267F048CC}"/>
          </ac:spMkLst>
        </pc:spChg>
        <pc:spChg chg="add mod">
          <ac:chgData name="pantelis balaouras" userId="25e8755020fc1734" providerId="LiveId" clId="{3419A7AB-4C5A-4DCD-A5D1-47F0663EEEAA}" dt="2024-04-29T17:13:10.545" v="145"/>
          <ac:spMkLst>
            <pc:docMk/>
            <pc:sldMk cId="1580276678" sldId="451"/>
            <ac:spMk id="13" creationId="{C86A9894-E149-CEF3-1CEB-34369D7D2823}"/>
          </ac:spMkLst>
        </pc:spChg>
        <pc:spChg chg="del">
          <ac:chgData name="pantelis balaouras" userId="25e8755020fc1734" providerId="LiveId" clId="{3419A7AB-4C5A-4DCD-A5D1-47F0663EEEAA}" dt="2024-04-29T17:11:55.902" v="127" actId="478"/>
          <ac:spMkLst>
            <pc:docMk/>
            <pc:sldMk cId="1580276678" sldId="451"/>
            <ac:spMk id="14" creationId="{F2CF200D-C714-4BA9-AECB-681B7F038870}"/>
          </ac:spMkLst>
        </pc:spChg>
        <pc:spChg chg="mod">
          <ac:chgData name="pantelis balaouras" userId="25e8755020fc1734" providerId="LiveId" clId="{3419A7AB-4C5A-4DCD-A5D1-47F0663EEEAA}" dt="2024-04-29T17:09:25.100" v="102" actId="6549"/>
          <ac:spMkLst>
            <pc:docMk/>
            <pc:sldMk cId="1580276678" sldId="451"/>
            <ac:spMk id="15" creationId="{5876E361-1696-4DD7-B6DA-A327EC148472}"/>
          </ac:spMkLst>
        </pc:spChg>
      </pc:sldChg>
      <pc:sldChg chg="modSp add mod">
        <pc:chgData name="pantelis balaouras" userId="25e8755020fc1734" providerId="LiveId" clId="{3419A7AB-4C5A-4DCD-A5D1-47F0663EEEAA}" dt="2024-04-29T17:07:33.399" v="88"/>
        <pc:sldMkLst>
          <pc:docMk/>
          <pc:sldMk cId="1769676193" sldId="452"/>
        </pc:sldMkLst>
        <pc:spChg chg="mod">
          <ac:chgData name="pantelis balaouras" userId="25e8755020fc1734" providerId="LiveId" clId="{3419A7AB-4C5A-4DCD-A5D1-47F0663EEEAA}" dt="2024-04-29T17:07:33.399" v="88"/>
          <ac:spMkLst>
            <pc:docMk/>
            <pc:sldMk cId="1769676193" sldId="452"/>
            <ac:spMk id="4" creationId="{9651827C-5BB0-427C-8C65-8784AC89CEFC}"/>
          </ac:spMkLst>
        </pc:spChg>
      </pc:sldChg>
      <pc:sldChg chg="modSp add mod">
        <pc:chgData name="pantelis balaouras" userId="25e8755020fc1734" providerId="LiveId" clId="{3419A7AB-4C5A-4DCD-A5D1-47F0663EEEAA}" dt="2024-04-29T17:07:54.519" v="90"/>
        <pc:sldMkLst>
          <pc:docMk/>
          <pc:sldMk cId="4113254764" sldId="454"/>
        </pc:sldMkLst>
        <pc:spChg chg="mod">
          <ac:chgData name="pantelis balaouras" userId="25e8755020fc1734" providerId="LiveId" clId="{3419A7AB-4C5A-4DCD-A5D1-47F0663EEEAA}" dt="2024-04-29T17:07:54.519" v="90"/>
          <ac:spMkLst>
            <pc:docMk/>
            <pc:sldMk cId="4113254764" sldId="454"/>
            <ac:spMk id="4" creationId="{9651827C-5BB0-427C-8C65-8784AC89CEFC}"/>
          </ac:spMkLst>
        </pc:spChg>
      </pc:sldChg>
      <pc:sldChg chg="addSp delSp modSp mod">
        <pc:chgData name="pantelis balaouras" userId="25e8755020fc1734" providerId="LiveId" clId="{3419A7AB-4C5A-4DCD-A5D1-47F0663EEEAA}" dt="2024-04-29T16:50:44.258" v="48" actId="478"/>
        <pc:sldMkLst>
          <pc:docMk/>
          <pc:sldMk cId="2775606300" sldId="457"/>
        </pc:sldMkLst>
        <pc:spChg chg="add mod">
          <ac:chgData name="pantelis balaouras" userId="25e8755020fc1734" providerId="LiveId" clId="{3419A7AB-4C5A-4DCD-A5D1-47F0663EEEAA}" dt="2024-04-29T16:50:37.785" v="47" actId="6549"/>
          <ac:spMkLst>
            <pc:docMk/>
            <pc:sldMk cId="2775606300" sldId="457"/>
            <ac:spMk id="2" creationId="{072D9187-A4B4-9C86-ABC2-CD2895415324}"/>
          </ac:spMkLst>
        </pc:spChg>
        <pc:spChg chg="del mod">
          <ac:chgData name="pantelis balaouras" userId="25e8755020fc1734" providerId="LiveId" clId="{3419A7AB-4C5A-4DCD-A5D1-47F0663EEEAA}" dt="2024-04-29T16:50:44.258" v="48" actId="478"/>
          <ac:spMkLst>
            <pc:docMk/>
            <pc:sldMk cId="2775606300" sldId="457"/>
            <ac:spMk id="4" creationId="{122BC770-408C-50C8-126F-18790E99F2CB}"/>
          </ac:spMkLst>
        </pc:spChg>
      </pc:sldChg>
      <pc:sldChg chg="del">
        <pc:chgData name="pantelis balaouras" userId="25e8755020fc1734" providerId="LiveId" clId="{3419A7AB-4C5A-4DCD-A5D1-47F0663EEEAA}" dt="2024-04-29T17:20:02.026" v="240" actId="47"/>
        <pc:sldMkLst>
          <pc:docMk/>
          <pc:sldMk cId="0" sldId="459"/>
        </pc:sldMkLst>
      </pc:sldChg>
      <pc:sldChg chg="modSp add mod">
        <pc:chgData name="pantelis balaouras" userId="25e8755020fc1734" providerId="LiveId" clId="{3419A7AB-4C5A-4DCD-A5D1-47F0663EEEAA}" dt="2024-04-29T17:07:06.950" v="86"/>
        <pc:sldMkLst>
          <pc:docMk/>
          <pc:sldMk cId="2604047547" sldId="546"/>
        </pc:sldMkLst>
        <pc:spChg chg="mod">
          <ac:chgData name="pantelis balaouras" userId="25e8755020fc1734" providerId="LiveId" clId="{3419A7AB-4C5A-4DCD-A5D1-47F0663EEEAA}" dt="2024-04-29T17:06:19.448" v="82"/>
          <ac:spMkLst>
            <pc:docMk/>
            <pc:sldMk cId="2604047547" sldId="546"/>
            <ac:spMk id="4" creationId="{9651827C-5BB0-427C-8C65-8784AC89CEFC}"/>
          </ac:spMkLst>
        </pc:spChg>
        <pc:spChg chg="mod">
          <ac:chgData name="pantelis balaouras" userId="25e8755020fc1734" providerId="LiveId" clId="{3419A7AB-4C5A-4DCD-A5D1-47F0663EEEAA}" dt="2024-04-29T17:06:32.508" v="83"/>
          <ac:spMkLst>
            <pc:docMk/>
            <pc:sldMk cId="2604047547" sldId="546"/>
            <ac:spMk id="5" creationId="{88178301-C8A7-4724-8CF8-344EAE75664C}"/>
          </ac:spMkLst>
        </pc:spChg>
        <pc:spChg chg="mod">
          <ac:chgData name="pantelis balaouras" userId="25e8755020fc1734" providerId="LiveId" clId="{3419A7AB-4C5A-4DCD-A5D1-47F0663EEEAA}" dt="2024-04-29T17:06:44.931" v="84"/>
          <ac:spMkLst>
            <pc:docMk/>
            <pc:sldMk cId="2604047547" sldId="546"/>
            <ac:spMk id="10" creationId="{E448F981-31BC-4A5C-A52A-2CB296CA1B95}"/>
          </ac:spMkLst>
        </pc:spChg>
        <pc:spChg chg="mod">
          <ac:chgData name="pantelis balaouras" userId="25e8755020fc1734" providerId="LiveId" clId="{3419A7AB-4C5A-4DCD-A5D1-47F0663EEEAA}" dt="2024-04-29T17:06:56.145" v="85"/>
          <ac:spMkLst>
            <pc:docMk/>
            <pc:sldMk cId="2604047547" sldId="546"/>
            <ac:spMk id="11" creationId="{B08E9EB4-6838-4FCD-B853-E6E51FCAD438}"/>
          </ac:spMkLst>
        </pc:spChg>
        <pc:spChg chg="mod">
          <ac:chgData name="pantelis balaouras" userId="25e8755020fc1734" providerId="LiveId" clId="{3419A7AB-4C5A-4DCD-A5D1-47F0663EEEAA}" dt="2024-04-29T17:07:06.950" v="86"/>
          <ac:spMkLst>
            <pc:docMk/>
            <pc:sldMk cId="2604047547" sldId="546"/>
            <ac:spMk id="12" creationId="{330EFFD1-979D-4EE1-BDD9-918267F048CC}"/>
          </ac:spMkLst>
        </pc:spChg>
      </pc:sldChg>
      <pc:sldChg chg="addSp delSp modSp add mod delAnim modAnim modNotesTx">
        <pc:chgData name="pantelis balaouras" userId="25e8755020fc1734" providerId="LiveId" clId="{3419A7AB-4C5A-4DCD-A5D1-47F0663EEEAA}" dt="2024-04-30T08:28:19.799" v="241" actId="207"/>
        <pc:sldMkLst>
          <pc:docMk/>
          <pc:sldMk cId="387343854" sldId="547"/>
        </pc:sldMkLst>
        <pc:spChg chg="del">
          <ac:chgData name="pantelis balaouras" userId="25e8755020fc1734" providerId="LiveId" clId="{3419A7AB-4C5A-4DCD-A5D1-47F0663EEEAA}" dt="2024-04-29T17:16:02.868" v="195" actId="478"/>
          <ac:spMkLst>
            <pc:docMk/>
            <pc:sldMk cId="387343854" sldId="547"/>
            <ac:spMk id="2" creationId="{3CC3DB74-0CCA-C17C-DEA5-03A2E6E561FF}"/>
          </ac:spMkLst>
        </pc:spChg>
        <pc:spChg chg="del mod">
          <ac:chgData name="pantelis balaouras" userId="25e8755020fc1734" providerId="LiveId" clId="{3419A7AB-4C5A-4DCD-A5D1-47F0663EEEAA}" dt="2024-04-29T17:16:01.352" v="194" actId="478"/>
          <ac:spMkLst>
            <pc:docMk/>
            <pc:sldMk cId="387343854" sldId="547"/>
            <ac:spMk id="3" creationId="{EC738D3A-C983-2ABD-143F-A7600F07DE3B}"/>
          </ac:spMkLst>
        </pc:spChg>
        <pc:spChg chg="mod">
          <ac:chgData name="pantelis balaouras" userId="25e8755020fc1734" providerId="LiveId" clId="{3419A7AB-4C5A-4DCD-A5D1-47F0663EEEAA}" dt="2024-04-29T17:15:16.664" v="188"/>
          <ac:spMkLst>
            <pc:docMk/>
            <pc:sldMk cId="387343854" sldId="547"/>
            <ac:spMk id="5" creationId="{88178301-C8A7-4724-8CF8-344EAE75664C}"/>
          </ac:spMkLst>
        </pc:spChg>
        <pc:spChg chg="mod">
          <ac:chgData name="pantelis balaouras" userId="25e8755020fc1734" providerId="LiveId" clId="{3419A7AB-4C5A-4DCD-A5D1-47F0663EEEAA}" dt="2024-04-29T17:15:36.590" v="190"/>
          <ac:spMkLst>
            <pc:docMk/>
            <pc:sldMk cId="387343854" sldId="547"/>
            <ac:spMk id="6" creationId="{F070D6E3-C1CF-7CCD-F57E-FBEB244E427B}"/>
          </ac:spMkLst>
        </pc:spChg>
        <pc:spChg chg="del">
          <ac:chgData name="pantelis balaouras" userId="25e8755020fc1734" providerId="LiveId" clId="{3419A7AB-4C5A-4DCD-A5D1-47F0663EEEAA}" dt="2024-04-29T17:16:04.427" v="196" actId="478"/>
          <ac:spMkLst>
            <pc:docMk/>
            <pc:sldMk cId="387343854" sldId="547"/>
            <ac:spMk id="8" creationId="{276C2C90-7C61-4DC5-BAF8-FF0E86A8BA4E}"/>
          </ac:spMkLst>
        </pc:spChg>
        <pc:spChg chg="add mod">
          <ac:chgData name="pantelis balaouras" userId="25e8755020fc1734" providerId="LiveId" clId="{3419A7AB-4C5A-4DCD-A5D1-47F0663EEEAA}" dt="2024-04-29T17:19:33.847" v="236" actId="6549"/>
          <ac:spMkLst>
            <pc:docMk/>
            <pc:sldMk cId="387343854" sldId="547"/>
            <ac:spMk id="9" creationId="{9B6EDA63-661F-4252-6FC6-B4C3A8EE7746}"/>
          </ac:spMkLst>
        </pc:spChg>
        <pc:spChg chg="add mod">
          <ac:chgData name="pantelis balaouras" userId="25e8755020fc1734" providerId="LiveId" clId="{3419A7AB-4C5A-4DCD-A5D1-47F0663EEEAA}" dt="2024-04-29T17:19:22.715" v="230" actId="6549"/>
          <ac:spMkLst>
            <pc:docMk/>
            <pc:sldMk cId="387343854" sldId="547"/>
            <ac:spMk id="10" creationId="{9971E449-F340-8521-8EEA-8240114850D7}"/>
          </ac:spMkLst>
        </pc:spChg>
        <pc:spChg chg="mod">
          <ac:chgData name="pantelis balaouras" userId="25e8755020fc1734" providerId="LiveId" clId="{3419A7AB-4C5A-4DCD-A5D1-47F0663EEEAA}" dt="2024-04-29T17:15:27.520" v="189"/>
          <ac:spMkLst>
            <pc:docMk/>
            <pc:sldMk cId="387343854" sldId="547"/>
            <ac:spMk id="11" creationId="{B08E9EB4-6838-4FCD-B853-E6E51FCAD438}"/>
          </ac:spMkLst>
        </pc:spChg>
        <pc:spChg chg="add mod">
          <ac:chgData name="pantelis balaouras" userId="25e8755020fc1734" providerId="LiveId" clId="{3419A7AB-4C5A-4DCD-A5D1-47F0663EEEAA}" dt="2024-04-29T17:19:36.940" v="239" actId="20577"/>
          <ac:spMkLst>
            <pc:docMk/>
            <pc:sldMk cId="387343854" sldId="547"/>
            <ac:spMk id="12" creationId="{F4410BCF-515A-49AB-D828-4DCDF0B472C8}"/>
          </ac:spMkLst>
        </pc:spChg>
        <pc:spChg chg="del">
          <ac:chgData name="pantelis balaouras" userId="25e8755020fc1734" providerId="LiveId" clId="{3419A7AB-4C5A-4DCD-A5D1-47F0663EEEAA}" dt="2024-04-29T17:15:58.302" v="192" actId="478"/>
          <ac:spMkLst>
            <pc:docMk/>
            <pc:sldMk cId="387343854" sldId="547"/>
            <ac:spMk id="13" creationId="{C86A9894-E149-CEF3-1CEB-34369D7D2823}"/>
          </ac:spMkLst>
        </pc:spChg>
        <pc:spChg chg="add mod">
          <ac:chgData name="pantelis balaouras" userId="25e8755020fc1734" providerId="LiveId" clId="{3419A7AB-4C5A-4DCD-A5D1-47F0663EEEAA}" dt="2024-04-29T17:19:29.020" v="233" actId="6549"/>
          <ac:spMkLst>
            <pc:docMk/>
            <pc:sldMk cId="387343854" sldId="547"/>
            <ac:spMk id="14" creationId="{32D87BCD-A594-F2B3-834A-BC73F632C42B}"/>
          </ac:spMkLst>
        </pc:spChg>
        <pc:spChg chg="mod">
          <ac:chgData name="pantelis balaouras" userId="25e8755020fc1734" providerId="LiveId" clId="{3419A7AB-4C5A-4DCD-A5D1-47F0663EEEAA}" dt="2024-04-30T08:28:19.799" v="241" actId="207"/>
          <ac:spMkLst>
            <pc:docMk/>
            <pc:sldMk cId="387343854" sldId="547"/>
            <ac:spMk id="15" creationId="{5876E361-1696-4DD7-B6DA-A327EC148472}"/>
          </ac:spMkLst>
        </pc:spChg>
      </pc:sldChg>
      <pc:sldMasterChg chg="modSldLayout">
        <pc:chgData name="pantelis balaouras" userId="25e8755020fc1734" providerId="LiveId" clId="{3419A7AB-4C5A-4DCD-A5D1-47F0663EEEAA}" dt="2024-04-29T16:54:11.743" v="63" actId="20577"/>
        <pc:sldMasterMkLst>
          <pc:docMk/>
          <pc:sldMasterMk cId="3728015964" sldId="2147483648"/>
        </pc:sldMasterMkLst>
        <pc:sldLayoutChg chg="modSp mod">
          <pc:chgData name="pantelis balaouras" userId="25e8755020fc1734" providerId="LiveId" clId="{3419A7AB-4C5A-4DCD-A5D1-47F0663EEEAA}" dt="2024-04-29T16:54:11.743" v="63" actId="20577"/>
          <pc:sldLayoutMkLst>
            <pc:docMk/>
            <pc:sldMasterMk cId="3728015964" sldId="2147483648"/>
            <pc:sldLayoutMk cId="1950968887" sldId="2147483650"/>
          </pc:sldLayoutMkLst>
          <pc:spChg chg="mod">
            <ac:chgData name="pantelis balaouras" userId="25e8755020fc1734" providerId="LiveId" clId="{3419A7AB-4C5A-4DCD-A5D1-47F0663EEEAA}" dt="2024-04-29T16:54:11.743" v="63" actId="20577"/>
            <ac:spMkLst>
              <pc:docMk/>
              <pc:sldMasterMk cId="3728015964" sldId="2147483648"/>
              <pc:sldLayoutMk cId="1950968887" sldId="2147483650"/>
              <ac:spMk id="7" creationId="{BCAE6A4A-5E5C-48A8-8FBC-CDEB43AAEDD0}"/>
            </ac:spMkLst>
          </pc:sp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06B296-DC63-4824-A6AF-9A2E7D29A557}" type="datetimeFigureOut">
              <a:rPr lang="de-DE" smtClean="0"/>
              <a:t>11.09.2024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6300A2-9748-4B9D-985E-E4264FCF894A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446741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36300A2-9748-4B9D-985E-E4264FCF894A}" type="slidenum">
              <a:rPr lang="de-DE" smtClean="0"/>
              <a:t>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4062587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 - B</a:t>
            </a:r>
          </a:p>
          <a:p>
            <a:r>
              <a:rPr lang="en-US" dirty="0"/>
              <a:t>B - D</a:t>
            </a:r>
          </a:p>
          <a:p>
            <a:r>
              <a:rPr lang="en-US" dirty="0"/>
              <a:t>C - A</a:t>
            </a:r>
          </a:p>
          <a:p>
            <a:r>
              <a:rPr lang="en-US" dirty="0"/>
              <a:t>D - C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10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8638397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Google Shape;359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60" name="Google Shape;360;p26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361" name="Google Shape;361;p26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11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593247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287923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aseline="0" dirty="0"/>
              <a:t>Respuesta </a:t>
            </a:r>
            <a:r>
              <a:rPr lang="en-GB" dirty="0"/>
              <a:t>correcta</a:t>
            </a:r>
            <a:r>
              <a:rPr lang="en-GB" baseline="0" dirty="0"/>
              <a:t>: D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4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8119384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aseline="0" dirty="0"/>
              <a:t>Respuesta </a:t>
            </a:r>
            <a:r>
              <a:rPr lang="en-GB" dirty="0"/>
              <a:t>correcta</a:t>
            </a:r>
            <a:r>
              <a:rPr lang="en-GB" baseline="0" dirty="0"/>
              <a:t>: C</a:t>
            </a:r>
            <a:endParaRPr lang="el-GR" dirty="0"/>
          </a:p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5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82948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 - C</a:t>
            </a:r>
          </a:p>
          <a:p>
            <a:r>
              <a:rPr lang="en-US" dirty="0"/>
              <a:t>B - A</a:t>
            </a:r>
          </a:p>
          <a:p>
            <a:r>
              <a:rPr lang="en-US" dirty="0"/>
              <a:t>C -D</a:t>
            </a:r>
          </a:p>
          <a:p>
            <a:r>
              <a:rPr lang="en-US" dirty="0"/>
              <a:t>D - B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961028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aseline="0" dirty="0"/>
              <a:t>Respuesta </a:t>
            </a:r>
            <a:r>
              <a:rPr lang="en-GB" dirty="0"/>
              <a:t>correcta</a:t>
            </a:r>
            <a:r>
              <a:rPr lang="en-GB" baseline="0" dirty="0"/>
              <a:t>: D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8119384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Respuesta correcta: </a:t>
            </a:r>
            <a:r>
              <a:rPr lang="en-GB" baseline="0" dirty="0"/>
              <a:t>TRUE</a:t>
            </a:r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8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7453020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Respuesta correcta: </a:t>
            </a:r>
            <a:r>
              <a:rPr lang="en-GB" baseline="0" dirty="0"/>
              <a:t>FALSO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890C62-02BA-4B64-96F1-99D7E3BEEE56}" type="slidenum">
              <a:rPr lang="el-GR" smtClean="0"/>
              <a:t>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70106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D498C4-16CF-2472-1B90-47974B3807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8807EA11-5F08-864D-F0E1-9744D62BA2F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8B1957F-E7FE-0E89-A365-12AFC5E90D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7171A-67F1-4707-A305-D1B793AA5AA9}" type="datetimeFigureOut">
              <a:rPr lang="de-DE" smtClean="0"/>
              <a:t>11.09.2024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8F515DF7-0767-735D-0B98-9F5C032D7A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BE7DDC0-AA9D-4662-BC29-2DB4F2C16B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C8A25-E515-46FB-AB3A-15E2A56106F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792035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BE1CB3A-E056-BA84-57D0-1AF8C98F5C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C2D652E5-60F3-6F45-CA6D-5CA7C58F38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69E2F5E-C04D-5469-969B-5247BA89B6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7171A-67F1-4707-A305-D1B793AA5AA9}" type="datetimeFigureOut">
              <a:rPr lang="de-DE" smtClean="0"/>
              <a:t>11.09.2024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D6D91225-D020-1CE6-47B1-A57E73CE7B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699E2EC-0E91-BBDB-6F28-1CA84F0C9D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C8A25-E515-46FB-AB3A-15E2A56106F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231012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20C3308F-105D-04DA-F21C-A9726E43809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5CDEA93B-8F58-C1E2-124B-5C7EF6E0CA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104F6302-CEA1-F25A-75EC-C2A79CC803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7171A-67F1-4707-A305-D1B793AA5AA9}" type="datetimeFigureOut">
              <a:rPr lang="de-DE" smtClean="0"/>
              <a:t>11.09.2024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64E1D48-E8E8-1188-52B0-999881ED16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83C145A-F968-0309-838A-E4838A59E0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C8A25-E515-46FB-AB3A-15E2A56106F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49685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tarting slide">
  <p:cSld name="Starting slide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Google Shape;62;p42" descr="C:\Users\Georgia-Work\AppData\Roaming\Skype\georgia.aristidou\media_messaging\media_cache\^DD49E969C8C275A0BF0095F3F01442BBA23C6B6D6D2A977CE4^pimgpsh_fullsize_distr.jp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6371295"/>
            <a:ext cx="1684020" cy="4953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867409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Overall out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Τίτλος 4">
            <a:extLst>
              <a:ext uri="{FF2B5EF4-FFF2-40B4-BE49-F238E27FC236}">
                <a16:creationId xmlns:a16="http://schemas.microsoft.com/office/drawing/2014/main" id="{FC282D51-334C-492B-9A39-B63B0DF2D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ctr">
              <a:defRPr lang="el-GR" sz="4000" b="0" kern="1200" dirty="0" smtClean="0">
                <a:solidFill>
                  <a:schemeClr val="tx1"/>
                </a:solidFill>
                <a:latin typeface="Gill Sans Nova" panose="020B0602020104020203" pitchFamily="34" charset="0"/>
                <a:ea typeface="Adobe Gothic Std B" panose="020B0800000000000000" pitchFamily="34" charset="-128"/>
                <a:cs typeface="+mj-cs"/>
              </a:defRPr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10" name="TextBox 80">
            <a:extLst>
              <a:ext uri="{FF2B5EF4-FFF2-40B4-BE49-F238E27FC236}">
                <a16:creationId xmlns:a16="http://schemas.microsoft.com/office/drawing/2014/main" id="{79C9303C-96F0-47F7-8FD2-205DF32B61F9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61999" y="5260932"/>
            <a:ext cx="256243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l-GR">
                <a:solidFill>
                  <a:srgbClr val="FFFFFF"/>
                </a:solidFill>
                <a:latin typeface="Impact" panose="020B0806030902050204" pitchFamily="34" charset="0"/>
              </a:rPr>
              <a:t>2. Empower</a:t>
            </a:r>
          </a:p>
        </p:txBody>
      </p:sp>
      <p:sp>
        <p:nvSpPr>
          <p:cNvPr id="11" name="TextBox 81">
            <a:extLst>
              <a:ext uri="{FF2B5EF4-FFF2-40B4-BE49-F238E27FC236}">
                <a16:creationId xmlns:a16="http://schemas.microsoft.com/office/drawing/2014/main" id="{DA09FF50-0927-454B-AFBE-BC816B37A0E3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6112132" y="5231422"/>
            <a:ext cx="246586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l-GR">
                <a:solidFill>
                  <a:srgbClr val="FFFFFF"/>
                </a:solidFill>
                <a:latin typeface="Impact" panose="020B0806030902050204" pitchFamily="34" charset="0"/>
              </a:rPr>
              <a:t>3. Participate</a:t>
            </a:r>
          </a:p>
        </p:txBody>
      </p:sp>
      <p:sp>
        <p:nvSpPr>
          <p:cNvPr id="13" name="TextBox 80">
            <a:extLst>
              <a:ext uri="{FF2B5EF4-FFF2-40B4-BE49-F238E27FC236}">
                <a16:creationId xmlns:a16="http://schemas.microsoft.com/office/drawing/2014/main" id="{D64053F3-B864-46DB-814C-6742DA12C851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81260" y="2409476"/>
            <a:ext cx="250962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 algn="ctr" eaLnBrk="1" hangingPunct="1"/>
            <a:r>
              <a:rPr lang="en-US" altLang="el-GR" sz="2800">
                <a:solidFill>
                  <a:srgbClr val="FFFFFF"/>
                </a:solidFill>
                <a:latin typeface="Impact" panose="020B0806030902050204" pitchFamily="34" charset="0"/>
              </a:rPr>
              <a:t>1. Prevent</a:t>
            </a:r>
          </a:p>
        </p:txBody>
      </p:sp>
      <p:pic>
        <p:nvPicPr>
          <p:cNvPr id="4" name="Εικόνα 3">
            <a:extLst>
              <a:ext uri="{FF2B5EF4-FFF2-40B4-BE49-F238E27FC236}">
                <a16:creationId xmlns:a16="http://schemas.microsoft.com/office/drawing/2014/main" id="{2422E4BA-8C61-60DE-25F8-335B91431FA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59835"/>
          <a:stretch/>
        </p:blipFill>
        <p:spPr>
          <a:xfrm>
            <a:off x="4903" y="6508739"/>
            <a:ext cx="12191695" cy="349261"/>
          </a:xfrm>
          <a:prstGeom prst="rect">
            <a:avLst/>
          </a:prstGeom>
        </p:spPr>
      </p:pic>
      <p:pic>
        <p:nvPicPr>
          <p:cNvPr id="7" name="Εικόνα 6">
            <a:extLst>
              <a:ext uri="{FF2B5EF4-FFF2-40B4-BE49-F238E27FC236}">
                <a16:creationId xmlns:a16="http://schemas.microsoft.com/office/drawing/2014/main" id="{79E7C37E-A457-1396-C30F-E6C37DEB496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59835"/>
          <a:stretch/>
        </p:blipFill>
        <p:spPr>
          <a:xfrm rot="10800000">
            <a:off x="-8250" y="-4107"/>
            <a:ext cx="12191695" cy="349261"/>
          </a:xfrm>
          <a:prstGeom prst="rect">
            <a:avLst/>
          </a:prstGeom>
        </p:spPr>
      </p:pic>
      <p:pic>
        <p:nvPicPr>
          <p:cNvPr id="2" name="Εικόνα 1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0974A85F-3A88-CEEA-7639-BFA4470EC4C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31635" y="365125"/>
            <a:ext cx="591924" cy="1059378"/>
          </a:xfrm>
          <a:prstGeom prst="rect">
            <a:avLst/>
          </a:prstGeom>
        </p:spPr>
      </p:pic>
      <p:pic>
        <p:nvPicPr>
          <p:cNvPr id="12" name="Εικόνα 11"/>
          <p:cNvPicPr>
            <a:picLocks noChangeAspect="1"/>
          </p:cNvPicPr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6368468"/>
            <a:ext cx="2011680" cy="4865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08975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BCC3E99-5842-E354-4321-224C6EDD5D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F6204B9-0814-50CA-9A21-53B59736F17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3AC8DA6C-1878-BC74-9167-0BDAF4792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7171A-67F1-4707-A305-D1B793AA5AA9}" type="datetimeFigureOut">
              <a:rPr lang="de-DE" smtClean="0"/>
              <a:t>11.09.2024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1797595-C09C-CCAF-A7F7-F13F970F90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90C6DF2-9744-EE40-4AF7-B784523DD8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C8A25-E515-46FB-AB3A-15E2A56106FF}" type="slidenum">
              <a:rPr lang="de-DE" smtClean="0"/>
              <a:t>‹#›</a:t>
            </a:fld>
            <a:endParaRPr lang="de-DE"/>
          </a:p>
        </p:txBody>
      </p:sp>
      <p:sp>
        <p:nvSpPr>
          <p:cNvPr id="7" name="TextBox 12">
            <a:extLst>
              <a:ext uri="{FF2B5EF4-FFF2-40B4-BE49-F238E27FC236}">
                <a16:creationId xmlns:a16="http://schemas.microsoft.com/office/drawing/2014/main" id="{BCAE6A4A-5E5C-48A8-8FBC-CDEB43AAEDD0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-21266" y="61197"/>
            <a:ext cx="8709225" cy="3221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1pPr>
            <a:lvl2pPr marL="742950" indent="-28575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2pPr>
            <a:lvl3pPr marL="11430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3pPr>
            <a:lvl4pPr marL="16002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4pPr>
            <a:lvl5pPr marL="2057400" indent="-228600" eaLnBrk="0" hangingPunct="0"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4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  <a:sym typeface="Arial" panose="020B0604020202020204" pitchFamily="34" charset="0"/>
              </a:defRPr>
            </a:lvl9pPr>
          </a:lstStyle>
          <a:p>
            <a:pPr algn="l" eaLnBrk="1" hangingPunct="1">
              <a:lnSpc>
                <a:spcPct val="80000"/>
              </a:lnSpc>
              <a:buClr>
                <a:schemeClr val="bg1"/>
              </a:buClr>
              <a:buSzPct val="140000"/>
            </a:pP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Abadi Extra Light" panose="020B0204020104020204" pitchFamily="34" charset="0"/>
              </a:rPr>
              <a:t> </a:t>
            </a: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+mj-lt"/>
              </a:rPr>
              <a:t>11.4</a:t>
            </a:r>
            <a:r>
              <a:rPr lang="en-US" altLang="el-GR" sz="1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ighlight>
                  <a:srgbClr val="C01E24"/>
                </a:highlight>
                <a:latin typeface="Abadi Extra Light" panose="020B0204020104020204" pitchFamily="34" charset="0"/>
              </a:rPr>
              <a:t> </a:t>
            </a:r>
            <a:r>
              <a:rPr lang="en-US" altLang="el-GR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 </a:t>
            </a:r>
            <a:r>
              <a:rPr lang="en-US" altLang="el-GR" sz="18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Aplicaciones</a:t>
            </a:r>
            <a:r>
              <a:rPr lang="en-US" altLang="el-GR" sz="1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 para </a:t>
            </a:r>
            <a:r>
              <a:rPr lang="en-US" altLang="el-GR" sz="18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servicios</a:t>
            </a:r>
            <a:r>
              <a:rPr lang="en-US" altLang="el-GR" sz="18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 </a:t>
            </a:r>
            <a:r>
              <a:rPr lang="en-US" altLang="el-GR" sz="1800" dirty="0" err="1" smtClean="0">
                <a:solidFill>
                  <a:schemeClr val="tx1">
                    <a:lumMod val="50000"/>
                    <a:lumOff val="50000"/>
                  </a:schemeClr>
                </a:solidFill>
                <a:latin typeface="Abadi Extra Light" panose="020B0204020104020204" pitchFamily="34" charset="0"/>
              </a:rPr>
              <a:t>sanitarios</a:t>
            </a:r>
            <a:endParaRPr lang="en-US" altLang="el-GR" sz="18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9509688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7446E7E-D9AA-7D14-0DD7-1436AA7512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2409AAC-3654-3D08-8576-A32C60A636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D1EA1D8C-E4FF-EA9B-2106-5AC02F9161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7171A-67F1-4707-A305-D1B793AA5AA9}" type="datetimeFigureOut">
              <a:rPr lang="de-DE" smtClean="0"/>
              <a:t>11.09.2024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255C35DC-FDBA-B708-B579-D9B012A079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A9D61BD-E7A6-58FE-F856-C56A95A8A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C8A25-E515-46FB-AB3A-15E2A56106F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25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4D703CF-AB75-A67D-DA27-00905A136B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7FC9866-E18C-5CDC-665C-9015EFB346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51598FAE-82BC-CBE4-59DC-7F5A163BD6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BEB8C83F-C7E6-9F0C-C3EE-44AAAC94BF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7171A-67F1-4707-A305-D1B793AA5AA9}" type="datetimeFigureOut">
              <a:rPr lang="de-DE" smtClean="0"/>
              <a:t>11.09.2024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524AF5A-61FD-5D58-055D-7C3E21C24F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9B41251-45A7-725C-2104-8D6215D6A2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C8A25-E515-46FB-AB3A-15E2A56106F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383833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97F3359-D525-4E4E-BD59-0B0FD271A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C5BFDDB-12DD-CFD1-6929-CAC67FBF6D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605C14BB-2096-4501-89E4-3140A89EF0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18780063-923C-B5C9-3B0B-BC977C82807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E5A54757-E140-DEA5-E99C-613AF00D826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FA130AA6-8C77-D316-7DF3-4D9F8F8748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7171A-67F1-4707-A305-D1B793AA5AA9}" type="datetimeFigureOut">
              <a:rPr lang="de-DE" smtClean="0"/>
              <a:t>11.09.2024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8B482776-00E6-44E7-1E32-F03871F587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E6F318C6-964F-F580-C623-68BA5C2DBE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C8A25-E515-46FB-AB3A-15E2A56106F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863489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E14458-8218-8666-C45E-5E9DB3807B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578A467B-9DA3-525A-5D1F-9A834862C6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7171A-67F1-4707-A305-D1B793AA5AA9}" type="datetimeFigureOut">
              <a:rPr lang="de-DE" smtClean="0"/>
              <a:t>11.09.2024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C699CA23-563D-25FB-5B65-C551C7463E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D345F505-56AB-2831-8F2D-BA93EB0F3B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C8A25-E515-46FB-AB3A-15E2A56106F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289490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A17BD7D2-0971-76E5-8905-12A99AA7BD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7171A-67F1-4707-A305-D1B793AA5AA9}" type="datetimeFigureOut">
              <a:rPr lang="de-DE" smtClean="0"/>
              <a:t>11.09.2024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DEBD045C-5521-3750-BB94-E675050F60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F4629B8A-EB84-1B9D-DE20-CD3ECE5288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C8A25-E515-46FB-AB3A-15E2A56106F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838268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85036D6-21E1-732F-3429-3A129776FC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BB8191D-B4F0-CF12-A70A-E39C1B105E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83576AF6-295C-4685-D1CB-8EDA791A64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D51CDDD3-D7F5-836A-2DF5-7CF7560015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7171A-67F1-4707-A305-D1B793AA5AA9}" type="datetimeFigureOut">
              <a:rPr lang="de-DE" smtClean="0"/>
              <a:t>11.09.2024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DBF2E82C-17E8-06B1-80F1-B1E8C5789D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835999E-134C-65C1-CCD9-0D353E1856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C8A25-E515-46FB-AB3A-15E2A56106F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687894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11D8CF6-D20C-3684-271C-E6D4F25B54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86FBC1ED-B4D4-A212-8D4F-9F02D4E1110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509C24A9-1976-0F7B-85BC-7AB93F3B42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ED461B61-A6D9-FD6A-BA0C-46679C139F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07171A-67F1-4707-A305-D1B793AA5AA9}" type="datetimeFigureOut">
              <a:rPr lang="de-DE" smtClean="0"/>
              <a:t>11.09.2024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2E4F6189-F195-E1D2-82D7-56BE59C3FB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B3246ED5-E968-24EA-021F-E68FB4CD6F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C8A25-E515-46FB-AB3A-15E2A56106F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70459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0190FDD1-1999-AC61-EE1C-46B8798B6A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Creación de un formato de máster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7C1A6FAC-7896-F57F-2367-EC5D888223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BDF031CC-D663-484E-3D43-A2C793A596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07171A-67F1-4707-A305-D1B793AA5AA9}" type="datetimeFigureOut">
              <a:rPr lang="de-DE" smtClean="0"/>
              <a:t>11.09.2024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1E813DC-BE96-F21B-7852-3F8EC477778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8C0D010-3CC2-E1F0-929A-9010812EFB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CC8A25-E515-46FB-AB3A-15E2A56106FF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280159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2" r:id="rId12"/>
    <p:sldLayoutId id="2147483663" r:id="rId13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7.jpg"/><Relationship Id="rId5" Type="http://schemas.openxmlformats.org/officeDocument/2006/relationships/image" Target="../media/image6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21.jp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prolepsis.gr/" TargetMode="External"/><Relationship Id="rId13" Type="http://schemas.openxmlformats.org/officeDocument/2006/relationships/image" Target="../media/image14.jpeg"/><Relationship Id="rId18" Type="http://schemas.openxmlformats.org/officeDocument/2006/relationships/hyperlink" Target="http://www.amsed.fr/" TargetMode="External"/><Relationship Id="rId3" Type="http://schemas.openxmlformats.org/officeDocument/2006/relationships/image" Target="../media/image9.jpeg"/><Relationship Id="rId21" Type="http://schemas.openxmlformats.org/officeDocument/2006/relationships/image" Target="../media/image18.jpg"/><Relationship Id="rId7" Type="http://schemas.openxmlformats.org/officeDocument/2006/relationships/image" Target="../media/image11.jpeg"/><Relationship Id="rId12" Type="http://schemas.openxmlformats.org/officeDocument/2006/relationships/hyperlink" Target="https://www.media-k.eu/" TargetMode="External"/><Relationship Id="rId17" Type="http://schemas.openxmlformats.org/officeDocument/2006/relationships/image" Target="../media/image16.png"/><Relationship Id="rId2" Type="http://schemas.openxmlformats.org/officeDocument/2006/relationships/notesSlide" Target="../notesSlides/notesSlide2.xml"/><Relationship Id="rId16" Type="http://schemas.openxmlformats.org/officeDocument/2006/relationships/image" Target="../media/image15.png"/><Relationship Id="rId20" Type="http://schemas.openxmlformats.org/officeDocument/2006/relationships/image" Target="../media/image17.png"/><Relationship Id="rId1" Type="http://schemas.openxmlformats.org/officeDocument/2006/relationships/slideLayout" Target="../slideLayouts/slideLayout13.xml"/><Relationship Id="rId6" Type="http://schemas.openxmlformats.org/officeDocument/2006/relationships/hyperlink" Target="http://www.coordina-oerh.com/" TargetMode="External"/><Relationship Id="rId11" Type="http://schemas.openxmlformats.org/officeDocument/2006/relationships/image" Target="../media/image13.jpeg"/><Relationship Id="rId5" Type="http://schemas.openxmlformats.org/officeDocument/2006/relationships/image" Target="../media/image10.jpeg"/><Relationship Id="rId15" Type="http://schemas.openxmlformats.org/officeDocument/2006/relationships/hyperlink" Target="http://www.connexions.gr/" TargetMode="External"/><Relationship Id="rId10" Type="http://schemas.openxmlformats.org/officeDocument/2006/relationships/hyperlink" Target="http://www.uv.es/" TargetMode="External"/><Relationship Id="rId19" Type="http://schemas.openxmlformats.org/officeDocument/2006/relationships/hyperlink" Target="http://www.resetcy.com/" TargetMode="External"/><Relationship Id="rId4" Type="http://schemas.openxmlformats.org/officeDocument/2006/relationships/hyperlink" Target="https://www.w-hs.de/" TargetMode="External"/><Relationship Id="rId9" Type="http://schemas.openxmlformats.org/officeDocument/2006/relationships/image" Target="../media/image12.jpeg"/><Relationship Id="rId14" Type="http://schemas.openxmlformats.org/officeDocument/2006/relationships/hyperlink" Target="https://www.oxfamitalia.org/" TargetMode="External"/><Relationship Id="rId22" Type="http://schemas.openxmlformats.org/officeDocument/2006/relationships/image" Target="../media/image19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C196132-8E2D-3323-B795-861D3CE5DD11}"/>
              </a:ext>
            </a:extLst>
          </p:cNvPr>
          <p:cNvSpPr txBox="1"/>
          <p:nvPr/>
        </p:nvSpPr>
        <p:spPr>
          <a:xfrm>
            <a:off x="3435699" y="4978399"/>
            <a:ext cx="6097554" cy="58477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r>
              <a:rPr lang="en-US" sz="3200" dirty="0">
                <a:solidFill>
                  <a:srgbClr val="C00000"/>
                </a:solidFill>
                <a:latin typeface="+mj-lt"/>
              </a:rPr>
              <a:t>  </a:t>
            </a:r>
            <a:endParaRPr lang="el-GR" sz="2800" dirty="0"/>
          </a:p>
        </p:txBody>
      </p:sp>
      <p:sp>
        <p:nvSpPr>
          <p:cNvPr id="6" name="Ορθογώνιο 5">
            <a:extLst>
              <a:ext uri="{FF2B5EF4-FFF2-40B4-BE49-F238E27FC236}">
                <a16:creationId xmlns:a16="http://schemas.microsoft.com/office/drawing/2014/main" id="{C7AD4A93-931E-A31D-52A4-60E47B032034}"/>
              </a:ext>
            </a:extLst>
          </p:cNvPr>
          <p:cNvSpPr/>
          <p:nvPr/>
        </p:nvSpPr>
        <p:spPr>
          <a:xfrm>
            <a:off x="-2" y="671930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1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7" name="Ορθογώνιο 6">
            <a:extLst>
              <a:ext uri="{FF2B5EF4-FFF2-40B4-BE49-F238E27FC236}">
                <a16:creationId xmlns:a16="http://schemas.microsoft.com/office/drawing/2014/main" id="{B08F5D6B-3FD6-2800-C5A1-3C9A7908BC37}"/>
              </a:ext>
            </a:extLst>
          </p:cNvPr>
          <p:cNvSpPr/>
          <p:nvPr/>
        </p:nvSpPr>
        <p:spPr>
          <a:xfrm>
            <a:off x="2609" y="1507751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2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8" name="Ορθογώνιο 7">
            <a:extLst>
              <a:ext uri="{FF2B5EF4-FFF2-40B4-BE49-F238E27FC236}">
                <a16:creationId xmlns:a16="http://schemas.microsoft.com/office/drawing/2014/main" id="{B63E7FEB-73DF-67ED-3B6B-EFAC8BBCBDE5}"/>
              </a:ext>
            </a:extLst>
          </p:cNvPr>
          <p:cNvSpPr/>
          <p:nvPr/>
        </p:nvSpPr>
        <p:spPr>
          <a:xfrm>
            <a:off x="-56" y="2302518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3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9" name="Ορθογώνιο 8">
            <a:extLst>
              <a:ext uri="{FF2B5EF4-FFF2-40B4-BE49-F238E27FC236}">
                <a16:creationId xmlns:a16="http://schemas.microsoft.com/office/drawing/2014/main" id="{9296058F-B1EF-E3C5-E1C3-C7D0F3D64C9C}"/>
              </a:ext>
            </a:extLst>
          </p:cNvPr>
          <p:cNvSpPr/>
          <p:nvPr/>
        </p:nvSpPr>
        <p:spPr>
          <a:xfrm>
            <a:off x="-2" y="3170974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4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8D1A44D9-A0E1-CEEC-8556-1AF31A36C35E}"/>
              </a:ext>
            </a:extLst>
          </p:cNvPr>
          <p:cNvSpPr/>
          <p:nvPr/>
        </p:nvSpPr>
        <p:spPr>
          <a:xfrm>
            <a:off x="1655" y="4036937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5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pic>
        <p:nvPicPr>
          <p:cNvPr id="11" name="Εικόνα 10" descr="Εικόνα που περιέχει κείμενο, γραμματοσειρά, λογότυπο, γραφικά&#10;&#10;Περιγραφή που δημιουργήθηκε αυτόματα">
            <a:extLst>
              <a:ext uri="{FF2B5EF4-FFF2-40B4-BE49-F238E27FC236}">
                <a16:creationId xmlns:a16="http://schemas.microsoft.com/office/drawing/2014/main" id="{300ED21F-BA4A-76D4-938D-43CD49C53764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107"/>
          <a:stretch/>
        </p:blipFill>
        <p:spPr>
          <a:xfrm>
            <a:off x="4310344" y="1134849"/>
            <a:ext cx="6563496" cy="2084244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FA472B88-FA84-AD45-BFBA-453D2E042006}"/>
              </a:ext>
            </a:extLst>
          </p:cNvPr>
          <p:cNvSpPr txBox="1"/>
          <p:nvPr/>
        </p:nvSpPr>
        <p:spPr>
          <a:xfrm>
            <a:off x="4863323" y="2899483"/>
            <a:ext cx="609490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l-GR" dirty="0">
                <a:solidFill>
                  <a:srgbClr val="ABC7F1"/>
                </a:solidFill>
              </a:rPr>
              <a:t>https://apps4health.eu/</a:t>
            </a:r>
          </a:p>
        </p:txBody>
      </p:sp>
      <p:pic>
        <p:nvPicPr>
          <p:cNvPr id="13" name="Εικόνα 12">
            <a:extLst>
              <a:ext uri="{FF2B5EF4-FFF2-40B4-BE49-F238E27FC236}">
                <a16:creationId xmlns:a16="http://schemas.microsoft.com/office/drawing/2014/main" id="{7C86EE4D-CAC2-9380-C65D-7DA71C9CBC3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" y="5981442"/>
            <a:ext cx="12191695" cy="869554"/>
          </a:xfrm>
          <a:prstGeom prst="rect">
            <a:avLst/>
          </a:prstGeom>
        </p:spPr>
      </p:pic>
      <p:pic>
        <p:nvPicPr>
          <p:cNvPr id="14" name="Picture 2">
            <a:extLst>
              <a:ext uri="{FF2B5EF4-FFF2-40B4-BE49-F238E27FC236}">
                <a16:creationId xmlns:a16="http://schemas.microsoft.com/office/drawing/2014/main" id="{C54C3464-3C1E-988B-5CEF-752563404F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48048" y="6336215"/>
            <a:ext cx="1406013" cy="492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Ορθογώνιο 15">
            <a:extLst>
              <a:ext uri="{FF2B5EF4-FFF2-40B4-BE49-F238E27FC236}">
                <a16:creationId xmlns:a16="http://schemas.microsoft.com/office/drawing/2014/main" id="{DFF0B65B-CBA5-9B67-090E-F3AF9A6A1A47}"/>
              </a:ext>
            </a:extLst>
          </p:cNvPr>
          <p:cNvSpPr/>
          <p:nvPr/>
        </p:nvSpPr>
        <p:spPr>
          <a:xfrm>
            <a:off x="510" y="4903744"/>
            <a:ext cx="722376" cy="868136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</a:t>
            </a:r>
            <a:endParaRPr lang="el-GR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7" name="Εικόνα 16">
            <a:extLst>
              <a:ext uri="{FF2B5EF4-FFF2-40B4-BE49-F238E27FC236}">
                <a16:creationId xmlns:a16="http://schemas.microsoft.com/office/drawing/2014/main" id="{776D3A79-A4EA-011B-EE3F-2B5EC1352C1D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b="59835"/>
          <a:stretch/>
        </p:blipFill>
        <p:spPr>
          <a:xfrm rot="10800000">
            <a:off x="-8250" y="-4107"/>
            <a:ext cx="12191695" cy="349261"/>
          </a:xfrm>
          <a:prstGeom prst="rect">
            <a:avLst/>
          </a:prstGeom>
        </p:spPr>
      </p:pic>
      <p:pic>
        <p:nvPicPr>
          <p:cNvPr id="18" name="Εικόνα 17" descr="Εικόνα που περιέχει clipart, σύμβολο, καρτούν, λογότυπο&#10;&#10;Περιγραφή που δημιουργήθηκε αυτόματα">
            <a:extLst>
              <a:ext uri="{FF2B5EF4-FFF2-40B4-BE49-F238E27FC236}">
                <a16:creationId xmlns:a16="http://schemas.microsoft.com/office/drawing/2014/main" id="{29A217B1-02FB-0D22-229B-F635B22A400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6896" y="1576370"/>
            <a:ext cx="1880187" cy="3365007"/>
          </a:xfrm>
          <a:prstGeom prst="rect">
            <a:avLst/>
          </a:prstGeom>
        </p:spPr>
      </p:pic>
      <p:sp>
        <p:nvSpPr>
          <p:cNvPr id="3" name="Ορθογώνιο 5">
            <a:extLst>
              <a:ext uri="{FF2B5EF4-FFF2-40B4-BE49-F238E27FC236}">
                <a16:creationId xmlns:a16="http://schemas.microsoft.com/office/drawing/2014/main" id="{A1482017-CE48-BD3A-636F-4833CBAAF02A}"/>
              </a:ext>
            </a:extLst>
          </p:cNvPr>
          <p:cNvSpPr/>
          <p:nvPr/>
        </p:nvSpPr>
        <p:spPr>
          <a:xfrm>
            <a:off x="728869" y="1172199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7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19" name="Ορθογώνιο 6">
            <a:extLst>
              <a:ext uri="{FF2B5EF4-FFF2-40B4-BE49-F238E27FC236}">
                <a16:creationId xmlns:a16="http://schemas.microsoft.com/office/drawing/2014/main" id="{CAD63FE0-D81D-FCE9-CCA7-3575A1CD6940}"/>
              </a:ext>
            </a:extLst>
          </p:cNvPr>
          <p:cNvSpPr/>
          <p:nvPr/>
        </p:nvSpPr>
        <p:spPr>
          <a:xfrm>
            <a:off x="721541" y="2008020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8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0" name="Ορθογώνιο 7">
            <a:extLst>
              <a:ext uri="{FF2B5EF4-FFF2-40B4-BE49-F238E27FC236}">
                <a16:creationId xmlns:a16="http://schemas.microsoft.com/office/drawing/2014/main" id="{6C932FDB-0CEA-CF4D-38E2-9F9CD825E408}"/>
              </a:ext>
            </a:extLst>
          </p:cNvPr>
          <p:cNvSpPr/>
          <p:nvPr/>
        </p:nvSpPr>
        <p:spPr>
          <a:xfrm>
            <a:off x="728815" y="2802787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9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1" name="Ορθογώνιο 8">
            <a:extLst>
              <a:ext uri="{FF2B5EF4-FFF2-40B4-BE49-F238E27FC236}">
                <a16:creationId xmlns:a16="http://schemas.microsoft.com/office/drawing/2014/main" id="{EF7D337B-3CF9-B720-8142-510959218B2D}"/>
              </a:ext>
            </a:extLst>
          </p:cNvPr>
          <p:cNvSpPr/>
          <p:nvPr/>
        </p:nvSpPr>
        <p:spPr>
          <a:xfrm>
            <a:off x="728869" y="3671243"/>
            <a:ext cx="722376" cy="868136"/>
          </a:xfrm>
          <a:prstGeom prst="rect">
            <a:avLst/>
          </a:prstGeom>
          <a:solidFill>
            <a:srgbClr val="DDE0E5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10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2" name="Ορθογώνιο 9">
            <a:extLst>
              <a:ext uri="{FF2B5EF4-FFF2-40B4-BE49-F238E27FC236}">
                <a16:creationId xmlns:a16="http://schemas.microsoft.com/office/drawing/2014/main" id="{CC1E6879-142D-AECE-94E7-214111DCC508}"/>
              </a:ext>
            </a:extLst>
          </p:cNvPr>
          <p:cNvSpPr/>
          <p:nvPr/>
        </p:nvSpPr>
        <p:spPr>
          <a:xfrm>
            <a:off x="730526" y="4537206"/>
            <a:ext cx="722376" cy="868136"/>
          </a:xfrm>
          <a:prstGeom prst="rect">
            <a:avLst/>
          </a:prstGeom>
          <a:solidFill>
            <a:srgbClr val="C0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chemeClr val="bg1">
                    <a:lumMod val="95000"/>
                  </a:schemeClr>
                </a:solidFill>
              </a:rPr>
              <a:t>11</a:t>
            </a:r>
            <a:endParaRPr lang="el-GR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sp>
        <p:nvSpPr>
          <p:cNvPr id="2" name="Τίτλος 3">
            <a:extLst>
              <a:ext uri="{FF2B5EF4-FFF2-40B4-BE49-F238E27FC236}">
                <a16:creationId xmlns:a16="http://schemas.microsoft.com/office/drawing/2014/main" id="{072D9187-A4B4-9C86-ABC2-CD2895415324}"/>
              </a:ext>
            </a:extLst>
          </p:cNvPr>
          <p:cNvSpPr txBox="1">
            <a:spLocks/>
          </p:cNvSpPr>
          <p:nvPr/>
        </p:nvSpPr>
        <p:spPr>
          <a:xfrm>
            <a:off x="4310344" y="3604256"/>
            <a:ext cx="7893198" cy="201577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E3E98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ill Sans MT" panose="020B0502020104020203" pitchFamily="34" charset="0"/>
                <a:ea typeface="+mj-ea"/>
                <a:cs typeface="+mj-cs"/>
              </a:defRPr>
            </a:lvl1pPr>
          </a:lstStyle>
          <a:p>
            <a:pPr>
              <a:spcAft>
                <a:spcPts val="600"/>
              </a:spcAft>
            </a:pPr>
            <a:r>
              <a:rPr lang="en-US" sz="3400" b="1" kern="1200" dirty="0">
                <a:solidFill>
                  <a:srgbClr val="C00000"/>
                </a:solidFill>
                <a:effectLst/>
                <a:latin typeface="+mj-lt"/>
                <a:ea typeface="+mj-ea"/>
                <a:cs typeface="+mj-cs"/>
              </a:rPr>
              <a:t>Módulo 11 - Sesión de autoaprendizaje </a:t>
            </a:r>
            <a:r>
              <a:rPr lang="en-US" sz="2400" b="1" kern="1200" dirty="0">
                <a:solidFill>
                  <a:srgbClr val="C00000"/>
                </a:solidFill>
                <a:effectLst/>
                <a:latin typeface="+mj-lt"/>
                <a:ea typeface="+mj-ea"/>
                <a:cs typeface="+mj-cs"/>
              </a:rPr>
              <a:t>(</a:t>
            </a:r>
            <a:r>
              <a:rPr lang="en-US" sz="2400" b="1" kern="1200" dirty="0" smtClean="0">
                <a:solidFill>
                  <a:srgbClr val="C00000"/>
                </a:solidFill>
                <a:effectLst/>
                <a:latin typeface="+mj-lt"/>
                <a:ea typeface="+mj-ea"/>
                <a:cs typeface="+mj-cs"/>
              </a:rPr>
              <a:t>11.3)</a:t>
            </a:r>
            <a:r>
              <a:rPr lang="en-US" sz="24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/>
            </a:r>
            <a:br>
              <a:rPr lang="en-US" sz="24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r>
              <a:rPr lang="en-US" sz="4000" b="1" dirty="0">
                <a:solidFill>
                  <a:schemeClr val="tx1"/>
                </a:solidFill>
                <a:effectLst/>
                <a:latin typeface="+mj-lt"/>
              </a:rPr>
              <a:t>Aplicaciones para servicios sanitarios</a:t>
            </a:r>
            <a:endParaRPr lang="en-US" sz="3400" b="1" dirty="0">
              <a:solidFill>
                <a:schemeClr val="tx1"/>
              </a:solidFill>
              <a:effectLst/>
              <a:latin typeface="+mj-lt"/>
            </a:endParaRPr>
          </a:p>
        </p:txBody>
      </p:sp>
      <p:sp>
        <p:nvSpPr>
          <p:cNvPr id="23" name="Ορθογώνιο 10">
            <a:extLst>
              <a:ext uri="{FF2B5EF4-FFF2-40B4-BE49-F238E27FC236}">
                <a16:creationId xmlns:a16="http://schemas.microsoft.com/office/drawing/2014/main" id="{E6A6A2C1-905C-CF21-28C1-3A5CBA4B3EAA}"/>
              </a:ext>
            </a:extLst>
          </p:cNvPr>
          <p:cNvSpPr/>
          <p:nvPr/>
        </p:nvSpPr>
        <p:spPr>
          <a:xfrm>
            <a:off x="1853746" y="6440725"/>
            <a:ext cx="8658040" cy="4463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s-ES" sz="1000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Financiado por la Unión Europea. Las opiniones y puntos de vista expresados solo comprometen a su(s) autor(es) y no reflejan necesariamente los de la Unión Europea o los de la Agencia Ejecutiva Europea de Educación y Cultura (EACEA). Ni la Unión Europea ni la EACEA pueden ser considerados responsables de ellos.</a:t>
            </a:r>
            <a:endParaRPr lang="en-US" sz="1000" dirty="0">
              <a:solidFill>
                <a:schemeClr val="accent5">
                  <a:lumMod val="20000"/>
                  <a:lumOff val="80000"/>
                </a:schemeClr>
              </a:solidFill>
              <a:latin typeface="+mj-lt"/>
            </a:endParaRPr>
          </a:p>
        </p:txBody>
      </p:sp>
      <p:pic>
        <p:nvPicPr>
          <p:cNvPr id="25" name="Εικόνα 24"/>
          <p:cNvPicPr>
            <a:picLocks noChangeAspect="1"/>
          </p:cNvPicPr>
          <p:nvPr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70" y="6380384"/>
            <a:ext cx="1862122" cy="4504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5606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24330" y="637949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203864"/>
                </a:solidFill>
              </a:rPr>
              <a:t>Emparejar las columnas</a:t>
            </a:r>
            <a:endParaRPr lang="el-GR" sz="2000" b="1" dirty="0">
              <a:solidFill>
                <a:srgbClr val="203864"/>
              </a:solidFill>
            </a:endParaRP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2105025" y="2352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en-US" dirty="0">
                <a:solidFill>
                  <a:srgbClr val="374151"/>
                </a:solidFill>
                <a:latin typeface="Söhne"/>
              </a:rPr>
              <a:t>A. </a:t>
            </a:r>
            <a:r>
              <a:rPr lang="de-DE" dirty="0" err="1">
                <a:solidFill>
                  <a:srgbClr val="374151"/>
                </a:solidFill>
                <a:latin typeface="Söhne"/>
              </a:rPr>
              <a:t>Las aplicaciones de servicios sanitarios son </a:t>
            </a:r>
            <a:r>
              <a:rPr lang="de-DE" dirty="0">
                <a:solidFill>
                  <a:srgbClr val="374151"/>
                </a:solidFill>
                <a:latin typeface="Söhne"/>
              </a:rPr>
              <a:t>una </a:t>
            </a:r>
            <a:r>
              <a:rPr lang="de-DE" dirty="0" err="1">
                <a:solidFill>
                  <a:srgbClr val="374151"/>
                </a:solidFill>
                <a:latin typeface="Söhne"/>
              </a:rPr>
              <a:t>buena manera</a:t>
            </a:r>
            <a:endParaRPr lang="en-US" dirty="0">
              <a:ea typeface="Calibri"/>
              <a:cs typeface="Calibri"/>
              <a:sym typeface="Calibri"/>
            </a:endParaRPr>
          </a:p>
        </p:txBody>
      </p:sp>
      <p:sp>
        <p:nvSpPr>
          <p:cNvPr id="11" name="Ορθογώνιο 10">
            <a:extLst>
              <a:ext uri="{FF2B5EF4-FFF2-40B4-BE49-F238E27FC236}">
                <a16:creationId xmlns:a16="http://schemas.microsoft.com/office/drawing/2014/main" id="{B08E9EB4-6838-4FCD-B853-E6E51FCAD438}"/>
              </a:ext>
            </a:extLst>
          </p:cNvPr>
          <p:cNvSpPr/>
          <p:nvPr/>
        </p:nvSpPr>
        <p:spPr>
          <a:xfrm>
            <a:off x="2105025" y="3600451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en-US" dirty="0">
                <a:ea typeface="Calibri"/>
                <a:cs typeface="Calibri"/>
                <a:sym typeface="Calibri"/>
              </a:rPr>
              <a:t>B. Las aplicaciones de servicios sanitarios sirven 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para </a:t>
            </a:r>
            <a:r>
              <a:rPr lang="en-US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organizar 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procesos recurrentes </a:t>
            </a:r>
            <a:endParaRPr lang="en-US" dirty="0">
              <a:ea typeface="Calibri"/>
              <a:cs typeface="Calibri"/>
              <a:sym typeface="Calibri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00BF227-FC3A-40AC-BDE1-04D4375D5BBC}"/>
              </a:ext>
            </a:extLst>
          </p:cNvPr>
          <p:cNvSpPr txBox="1"/>
          <p:nvPr/>
        </p:nvSpPr>
        <p:spPr>
          <a:xfrm>
            <a:off x="2112607" y="1987414"/>
            <a:ext cx="1681614" cy="307777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pPr algn="l"/>
            <a:r>
              <a:rPr lang="en-US" sz="1400" i="1" dirty="0"/>
              <a:t>¡Empareja las columnas !</a:t>
            </a:r>
            <a:endParaRPr lang="el-GR" sz="1400" i="1" dirty="0" err="1"/>
          </a:p>
        </p:txBody>
      </p:sp>
      <p:sp>
        <p:nvSpPr>
          <p:cNvPr id="15" name="Ορθογώνιο 14">
            <a:extLst>
              <a:ext uri="{FF2B5EF4-FFF2-40B4-BE49-F238E27FC236}">
                <a16:creationId xmlns:a16="http://schemas.microsoft.com/office/drawing/2014/main" id="{5876E361-1696-4DD7-B6DA-A327EC148472}"/>
              </a:ext>
            </a:extLst>
          </p:cNvPr>
          <p:cNvSpPr/>
          <p:nvPr/>
        </p:nvSpPr>
        <p:spPr>
          <a:xfrm>
            <a:off x="2124330" y="579003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en-US" dirty="0">
                <a:ea typeface="Calibri"/>
                <a:cs typeface="Calibri"/>
                <a:sym typeface="Calibri"/>
              </a:rPr>
              <a:t>D. </a:t>
            </a:r>
            <a:r>
              <a:rPr lang="en-US" dirty="0">
                <a:solidFill>
                  <a:schemeClr val="tx1"/>
                </a:solidFill>
                <a:latin typeface="Söhne"/>
                <a:ea typeface="Calibri" panose="020F0502020204030204" pitchFamily="34" charset="0"/>
                <a:cs typeface="Calibri" panose="020F0502020204030204" pitchFamily="34" charset="0"/>
              </a:rPr>
              <a:t>Practicar un estilo de vida saludable</a:t>
            </a:r>
            <a:endParaRPr lang="en-US" dirty="0">
              <a:solidFill>
                <a:schemeClr val="tx1"/>
              </a:solidFill>
              <a:ea typeface="Calibri"/>
              <a:cs typeface="Calibri"/>
              <a:sym typeface="Calibri"/>
            </a:endParaRPr>
          </a:p>
        </p:txBody>
      </p:sp>
      <p:sp>
        <p:nvSpPr>
          <p:cNvPr id="6" name="Ορθογώνιο 5">
            <a:extLst>
              <a:ext uri="{FF2B5EF4-FFF2-40B4-BE49-F238E27FC236}">
                <a16:creationId xmlns:a16="http://schemas.microsoft.com/office/drawing/2014/main" id="{F070D6E3-C1CF-7CCD-F57E-FBEB244E427B}"/>
              </a:ext>
            </a:extLst>
          </p:cNvPr>
          <p:cNvSpPr/>
          <p:nvPr/>
        </p:nvSpPr>
        <p:spPr>
          <a:xfrm>
            <a:off x="2105025" y="4695243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C.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/>
              </a:rPr>
              <a:t>Una 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aplicación gratuita no es</a:t>
            </a:r>
            <a:endParaRPr lang="en-US" dirty="0">
              <a:ea typeface="Calibri"/>
              <a:cs typeface="Calibri"/>
              <a:sym typeface="Calibri"/>
            </a:endParaRPr>
          </a:p>
        </p:txBody>
      </p:sp>
      <p:sp>
        <p:nvSpPr>
          <p:cNvPr id="9" name="Ορθογώνιο 8">
            <a:extLst>
              <a:ext uri="{FF2B5EF4-FFF2-40B4-BE49-F238E27FC236}">
                <a16:creationId xmlns:a16="http://schemas.microsoft.com/office/drawing/2014/main" id="{9B6EDA63-661F-4252-6FC6-B4C3A8EE7746}"/>
              </a:ext>
            </a:extLst>
          </p:cNvPr>
          <p:cNvSpPr/>
          <p:nvPr/>
        </p:nvSpPr>
        <p:spPr>
          <a:xfrm>
            <a:off x="6134100" y="3600450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de-DE" dirty="0" err="1">
                <a:solidFill>
                  <a:srgbClr val="374151"/>
                </a:solidFill>
                <a:latin typeface="Söhne"/>
              </a:rPr>
              <a:t>para mejorar </a:t>
            </a:r>
            <a:r>
              <a:rPr lang="de-DE" dirty="0">
                <a:solidFill>
                  <a:srgbClr val="374151"/>
                </a:solidFill>
                <a:latin typeface="Söhne"/>
              </a:rPr>
              <a:t>el </a:t>
            </a:r>
            <a:r>
              <a:rPr lang="de-DE" dirty="0" err="1">
                <a:solidFill>
                  <a:srgbClr val="374151"/>
                </a:solidFill>
                <a:latin typeface="Söhne"/>
              </a:rPr>
              <a:t>compromiso de los pacientes</a:t>
            </a:r>
            <a:endParaRPr lang="en-US" dirty="0">
              <a:ea typeface="Calibri"/>
              <a:cs typeface="Calibri"/>
              <a:sym typeface="Calibri"/>
            </a:endParaRPr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9971E449-F340-8521-8EEA-8240114850D7}"/>
              </a:ext>
            </a:extLst>
          </p:cNvPr>
          <p:cNvSpPr/>
          <p:nvPr/>
        </p:nvSpPr>
        <p:spPr>
          <a:xfrm>
            <a:off x="6134100" y="5790034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 crear vínculos entre las propias necesidades de salud y el sistema sanitario.</a:t>
            </a:r>
            <a:endParaRPr lang="en-US" dirty="0">
              <a:ea typeface="Calibri"/>
              <a:cs typeface="Calibri"/>
              <a:sym typeface="Calibri"/>
            </a:endParaRPr>
          </a:p>
        </p:txBody>
      </p:sp>
      <p:sp>
        <p:nvSpPr>
          <p:cNvPr id="12" name="Ορθογώνιο 11">
            <a:extLst>
              <a:ext uri="{FF2B5EF4-FFF2-40B4-BE49-F238E27FC236}">
                <a16:creationId xmlns:a16="http://schemas.microsoft.com/office/drawing/2014/main" id="{F4410BCF-515A-49AB-D828-4DCDF0B472C8}"/>
              </a:ext>
            </a:extLst>
          </p:cNvPr>
          <p:cNvSpPr/>
          <p:nvPr/>
        </p:nvSpPr>
        <p:spPr>
          <a:xfrm>
            <a:off x="6096000" y="234990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una garantía de oferta neutra.</a:t>
            </a:r>
            <a:endParaRPr lang="en-US" dirty="0">
              <a:ea typeface="Calibri"/>
              <a:cs typeface="Calibri"/>
              <a:sym typeface="Calibri"/>
            </a:endParaRPr>
          </a:p>
        </p:txBody>
      </p:sp>
      <p:sp>
        <p:nvSpPr>
          <p:cNvPr id="14" name="Ορθογώνιο 13">
            <a:extLst>
              <a:ext uri="{FF2B5EF4-FFF2-40B4-BE49-F238E27FC236}">
                <a16:creationId xmlns:a16="http://schemas.microsoft.com/office/drawing/2014/main" id="{32D87BCD-A594-F2B3-834A-BC73F632C42B}"/>
              </a:ext>
            </a:extLst>
          </p:cNvPr>
          <p:cNvSpPr/>
          <p:nvPr/>
        </p:nvSpPr>
        <p:spPr>
          <a:xfrm>
            <a:off x="6134100" y="4695242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en-US" dirty="0">
                <a:ea typeface="Calibri"/>
                <a:cs typeface="Calibri"/>
                <a:sym typeface="Calibri"/>
              </a:rPr>
              <a:t>pueden apoyarse en aplicaciones de servicios sanitarios.</a:t>
            </a:r>
          </a:p>
        </p:txBody>
      </p:sp>
    </p:spTree>
    <p:extLst>
      <p:ext uri="{BB962C8B-B14F-4D97-AF65-F5344CB8AC3E}">
        <p14:creationId xmlns:p14="http://schemas.microsoft.com/office/powerpoint/2010/main" val="387343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F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030A0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2F5496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4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F0"/>
                                      </p:to>
                                    </p:animClr>
                                    <p:set>
                                      <p:cBhvr>
                                        <p:cTn id="35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1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000"/>
                                      </p:to>
                                    </p:animClr>
                                    <p:set>
                                      <p:cBhvr>
                                        <p:cTn id="42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2F5496"/>
                                      </p:to>
                                    </p:animClr>
                                    <p:set>
                                      <p:cBhvr>
                                        <p:cTn id="4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5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030A0"/>
                                      </p:to>
                                    </p:animClr>
                                    <p:set>
                                      <p:cBhvr>
                                        <p:cTn id="56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7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DBEB58AF-32C9-8ACB-EC69-C5524FB718AC}"/>
              </a:ext>
            </a:extLst>
          </p:cNvPr>
          <p:cNvSpPr/>
          <p:nvPr/>
        </p:nvSpPr>
        <p:spPr>
          <a:xfrm>
            <a:off x="7010844" y="-4"/>
            <a:ext cx="5172528" cy="6858004"/>
          </a:xfrm>
          <a:prstGeom prst="rect">
            <a:avLst/>
          </a:prstGeom>
          <a:solidFill>
            <a:srgbClr val="20386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363" name="Google Shape;363;p26"/>
          <p:cNvSpPr/>
          <p:nvPr/>
        </p:nvSpPr>
        <p:spPr>
          <a:xfrm flipH="1">
            <a:off x="0" y="0"/>
            <a:ext cx="6172782" cy="6858000"/>
          </a:xfrm>
          <a:custGeom>
            <a:avLst/>
            <a:gdLst/>
            <a:ahLst/>
            <a:cxnLst/>
            <a:rect l="l" t="t" r="r" b="b"/>
            <a:pathLst>
              <a:path w="6172782" h="6858000" extrusionOk="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4" name="Google Shape;364;p26"/>
          <p:cNvSpPr/>
          <p:nvPr/>
        </p:nvSpPr>
        <p:spPr>
          <a:xfrm flipH="1">
            <a:off x="0" y="0"/>
            <a:ext cx="6024154" cy="6858000"/>
          </a:xfrm>
          <a:custGeom>
            <a:avLst/>
            <a:gdLst/>
            <a:ahLst/>
            <a:cxnLst/>
            <a:rect l="l" t="t" r="r" b="b"/>
            <a:pathLst>
              <a:path w="6024154" h="6858000" extrusionOk="0">
                <a:moveTo>
                  <a:pt x="70374" y="0"/>
                </a:moveTo>
                <a:lnTo>
                  <a:pt x="6024154" y="0"/>
                </a:lnTo>
                <a:lnTo>
                  <a:pt x="6024154" y="6858000"/>
                </a:lnTo>
                <a:lnTo>
                  <a:pt x="3587167" y="6858000"/>
                </a:lnTo>
                <a:lnTo>
                  <a:pt x="3474220" y="6800152"/>
                </a:lnTo>
                <a:cubicBezTo>
                  <a:pt x="1404818" y="5675986"/>
                  <a:pt x="0" y="3483472"/>
                  <a:pt x="0" y="962844"/>
                </a:cubicBezTo>
                <a:cubicBezTo>
                  <a:pt x="0" y="733696"/>
                  <a:pt x="11610" y="507260"/>
                  <a:pt x="34274" y="284091"/>
                </a:cubicBez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endParaRPr sz="1800" b="0" i="0" u="none" strike="noStrike" cap="none">
              <a:solidFill>
                <a:srgbClr val="FFFFF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365" name="Google Shape;365;p2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29768" y="3471531"/>
            <a:ext cx="2323213" cy="2323213"/>
          </a:xfrm>
          <a:prstGeom prst="rect">
            <a:avLst/>
          </a:prstGeom>
          <a:noFill/>
          <a:ln>
            <a:noFill/>
          </a:ln>
        </p:spPr>
      </p:pic>
      <p:pic>
        <p:nvPicPr>
          <p:cNvPr id="366" name="Google Shape;366;p2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476818" y="1708146"/>
            <a:ext cx="3265071" cy="3265071"/>
          </a:xfrm>
          <a:prstGeom prst="rect">
            <a:avLst/>
          </a:prstGeom>
          <a:solidFill>
            <a:srgbClr val="203864"/>
          </a:solidFill>
          <a:ln>
            <a:noFill/>
          </a:ln>
        </p:spPr>
      </p:pic>
      <p:sp>
        <p:nvSpPr>
          <p:cNvPr id="367" name="Google Shape;367;p26"/>
          <p:cNvSpPr txBox="1"/>
          <p:nvPr/>
        </p:nvSpPr>
        <p:spPr>
          <a:xfrm>
            <a:off x="340474" y="2922021"/>
            <a:ext cx="5034783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C01E24"/>
              </a:buClr>
              <a:buSzPts val="2800"/>
              <a:buFont typeface="Calibri"/>
              <a:buNone/>
            </a:pPr>
            <a:r>
              <a:rPr lang="en-US" sz="2800" dirty="0">
                <a:solidFill>
                  <a:srgbClr val="C01E24"/>
                </a:solidFill>
                <a:latin typeface="Calibri"/>
                <a:ea typeface="Calibri"/>
                <a:cs typeface="Calibri"/>
                <a:sym typeface="Calibri"/>
              </a:rPr>
              <a:t>¡Enhorabuena!</a:t>
            </a:r>
            <a:br>
              <a:rPr lang="en-US" sz="2800" dirty="0">
                <a:solidFill>
                  <a:srgbClr val="C01E24"/>
                </a:solidFill>
                <a:latin typeface="Calibri"/>
                <a:ea typeface="Calibri"/>
                <a:cs typeface="Calibri"/>
                <a:sym typeface="Calibri"/>
              </a:rPr>
            </a:br>
            <a:r>
              <a:rPr lang="en-US" sz="2800" dirty="0">
                <a:solidFill>
                  <a:srgbClr val="C01E24"/>
                </a:solidFill>
                <a:latin typeface="Calibri"/>
                <a:ea typeface="Calibri"/>
                <a:cs typeface="Calibri"/>
                <a:sym typeface="Calibri"/>
              </a:rPr>
              <a:t>Ha completado la parte de autoaprendizaje de este módulo.</a:t>
            </a:r>
            <a:endParaRPr dirty="0"/>
          </a:p>
        </p:txBody>
      </p:sp>
      <p:pic>
        <p:nvPicPr>
          <p:cNvPr id="369" name="Google Shape;369;p26" descr="Εικόνα που περιέχει κείμενο, γραμματοσειρά, λογότυπο, γραφικά&#10;&#10;Περιγραφή που δημιουργήθηκε αυτόματα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97847" y="934357"/>
            <a:ext cx="5598661" cy="1438154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Ορθογώνιο τρίγωνο 3">
            <a:extLst>
              <a:ext uri="{FF2B5EF4-FFF2-40B4-BE49-F238E27FC236}">
                <a16:creationId xmlns:a16="http://schemas.microsoft.com/office/drawing/2014/main" id="{F07C053A-B1D2-2B62-A9EE-4EE2C69197D8}"/>
              </a:ext>
            </a:extLst>
          </p:cNvPr>
          <p:cNvSpPr/>
          <p:nvPr/>
        </p:nvSpPr>
        <p:spPr>
          <a:xfrm rot="16200000">
            <a:off x="1670085" y="1527289"/>
            <a:ext cx="6858002" cy="3823514"/>
          </a:xfrm>
          <a:prstGeom prst="rtTriangle">
            <a:avLst/>
          </a:prstGeom>
          <a:solidFill>
            <a:srgbClr val="203864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12" name="Εικόνα 11"/>
          <p:cNvPicPr>
            <a:picLocks noChangeAspect="1"/>
          </p:cNvPicPr>
          <p:nvPr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6368468"/>
            <a:ext cx="2011680" cy="486509"/>
          </a:xfrm>
          <a:prstGeom prst="rect">
            <a:avLst/>
          </a:prstGeom>
        </p:spPr>
      </p:pic>
      <p:sp>
        <p:nvSpPr>
          <p:cNvPr id="13" name="Ορθογώνιο 10">
            <a:extLst>
              <a:ext uri="{FF2B5EF4-FFF2-40B4-BE49-F238E27FC236}">
                <a16:creationId xmlns:a16="http://schemas.microsoft.com/office/drawing/2014/main" id="{E6A6A2C1-905C-CF21-28C1-3A5CBA4B3EAA}"/>
              </a:ext>
            </a:extLst>
          </p:cNvPr>
          <p:cNvSpPr/>
          <p:nvPr/>
        </p:nvSpPr>
        <p:spPr>
          <a:xfrm>
            <a:off x="3533960" y="6402414"/>
            <a:ext cx="8658040" cy="4463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algn="r">
              <a:lnSpc>
                <a:spcPct val="90000"/>
              </a:lnSpc>
              <a:spcAft>
                <a:spcPts val="600"/>
              </a:spcAft>
            </a:pPr>
            <a:r>
              <a:rPr lang="es-ES" sz="1000" dirty="0">
                <a:solidFill>
                  <a:schemeClr val="accent5">
                    <a:lumMod val="20000"/>
                    <a:lumOff val="80000"/>
                  </a:schemeClr>
                </a:solidFill>
                <a:latin typeface="+mj-lt"/>
              </a:rPr>
              <a:t>Financiado por la Unión Europea. Las opiniones y puntos de vista expresados solo comprometen a su(s) autor(es) y no reflejan necesariamente los de la Unión Europea o los de la Agencia Ejecutiva Europea de Educación y Cultura (EACEA). Ni la Unión Europea ni la EACEA pueden ser considerados responsables de ellos.</a:t>
            </a:r>
            <a:endParaRPr lang="en-US" sz="1000" dirty="0">
              <a:solidFill>
                <a:schemeClr val="accent5">
                  <a:lumMod val="20000"/>
                  <a:lumOff val="80000"/>
                </a:schemeClr>
              </a:solidFill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>
            <a:extLst>
              <a:ext uri="{FF2B5EF4-FFF2-40B4-BE49-F238E27FC236}">
                <a16:creationId xmlns:a16="http://schemas.microsoft.com/office/drawing/2014/main" id="{9A6A0DFE-6EE7-43A9-9127-F286DC144B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800" b="1" dirty="0">
                <a:solidFill>
                  <a:srgbClr val="203864"/>
                </a:solidFill>
                <a:latin typeface="+mn-lt"/>
              </a:rPr>
              <a:t>Socios</a:t>
            </a:r>
            <a:endParaRPr lang="el-GR" sz="4800" b="1" dirty="0">
              <a:solidFill>
                <a:srgbClr val="203864"/>
              </a:solidFill>
              <a:latin typeface="+mn-lt"/>
            </a:endParaRPr>
          </a:p>
        </p:txBody>
      </p:sp>
      <p:grpSp>
        <p:nvGrpSpPr>
          <p:cNvPr id="12" name="Ομάδα 11">
            <a:extLst>
              <a:ext uri="{FF2B5EF4-FFF2-40B4-BE49-F238E27FC236}">
                <a16:creationId xmlns:a16="http://schemas.microsoft.com/office/drawing/2014/main" id="{BF7993EA-D762-4081-AD93-A4C0BC4F2344}"/>
              </a:ext>
            </a:extLst>
          </p:cNvPr>
          <p:cNvGrpSpPr/>
          <p:nvPr/>
        </p:nvGrpSpPr>
        <p:grpSpPr>
          <a:xfrm>
            <a:off x="6606686" y="1812884"/>
            <a:ext cx="6096000" cy="1677637"/>
            <a:chOff x="-1066801" y="1523553"/>
            <a:chExt cx="6096000" cy="1677637"/>
          </a:xfrm>
        </p:grpSpPr>
        <p:pic>
          <p:nvPicPr>
            <p:cNvPr id="2050" name="Picture 2">
              <a:extLst>
                <a:ext uri="{FF2B5EF4-FFF2-40B4-BE49-F238E27FC236}">
                  <a16:creationId xmlns:a16="http://schemas.microsoft.com/office/drawing/2014/main" id="{8EBF0675-ED45-44CD-A77E-61912329753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56678" y="1523553"/>
              <a:ext cx="1449043" cy="997191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DA3FCD0E-FFB9-47FE-8DCC-7998946716D8}"/>
                </a:ext>
              </a:extLst>
            </p:cNvPr>
            <p:cNvSpPr txBox="1"/>
            <p:nvPr/>
          </p:nvSpPr>
          <p:spPr>
            <a:xfrm>
              <a:off x="-1066801" y="2462526"/>
              <a:ext cx="6096000" cy="73866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de-DE" sz="105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WESTFALISCHE </a:t>
              </a:r>
              <a:r>
                <a:rPr lang="de-DE" sz="100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HOCHSCHULE </a:t>
              </a:r>
              <a:r>
                <a:rPr lang="de-DE" sz="105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GELSENKIRCHEN,</a:t>
              </a:r>
              <a:br>
                <a:rPr lang="de-DE" sz="105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</a:br>
              <a:r>
                <a:rPr lang="de-DE" sz="105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BOCHOLT, RECKLINGHAUSEN</a:t>
              </a:r>
            </a:p>
            <a:p>
              <a:pPr algn="ctr" fontAlgn="base"/>
              <a:r>
                <a:rPr lang="de-DE" sz="1050" b="0" i="0" dirty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GELSENKIRCHEN, ALEMANIA</a:t>
              </a:r>
            </a:p>
            <a:p>
              <a:pPr algn="ctr" fontAlgn="base"/>
              <a:r>
                <a:rPr lang="de-DE" sz="1050" b="0" i="0" u="none" strike="noStrike" dirty="0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4"/>
                </a:rPr>
                <a:t>www.w-hs.de</a:t>
              </a:r>
              <a:endParaRPr lang="de-DE" sz="105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11" name="Ομάδα 10">
            <a:extLst>
              <a:ext uri="{FF2B5EF4-FFF2-40B4-BE49-F238E27FC236}">
                <a16:creationId xmlns:a16="http://schemas.microsoft.com/office/drawing/2014/main" id="{96D5137D-F25F-44D3-BFBD-6010E023BCA2}"/>
              </a:ext>
            </a:extLst>
          </p:cNvPr>
          <p:cNvGrpSpPr/>
          <p:nvPr/>
        </p:nvGrpSpPr>
        <p:grpSpPr>
          <a:xfrm>
            <a:off x="3483817" y="4504058"/>
            <a:ext cx="6629400" cy="1738414"/>
            <a:chOff x="2579204" y="1882706"/>
            <a:chExt cx="6629400" cy="1738414"/>
          </a:xfrm>
        </p:grpSpPr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F7B51B5F-7CC8-4F47-AF41-48413E15C672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27079" y="1882706"/>
              <a:ext cx="2533650" cy="1047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4203AE03-98BA-484B-983A-314B79666527}"/>
                </a:ext>
              </a:extLst>
            </p:cNvPr>
            <p:cNvSpPr txBox="1"/>
            <p:nvPr/>
          </p:nvSpPr>
          <p:spPr>
            <a:xfrm>
              <a:off x="2579204" y="2913234"/>
              <a:ext cx="6629400" cy="707886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es-ES" sz="1000" b="0" i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COORDINA ORGANIZACIÓN DE EMPRESAS Y</a:t>
              </a:r>
              <a:br>
                <a:rPr lang="es-ES" sz="1000" b="0" i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</a:br>
              <a:r>
                <a:rPr lang="es-ES" sz="1000" b="0" i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RECURSOS HUMANOS, S.L.</a:t>
              </a:r>
            </a:p>
            <a:p>
              <a:pPr algn="ctr" fontAlgn="base"/>
              <a:r>
                <a:rPr lang="es-ES" sz="1000" b="0" i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VALENCIA, ESPAÑA</a:t>
              </a:r>
            </a:p>
            <a:p>
              <a:pPr algn="ctr" fontAlgn="base"/>
              <a:r>
                <a:rPr lang="es-ES" sz="1000" b="0" i="0" u="none" strike="noStrike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6"/>
                </a:rPr>
                <a:t>coordina-oerh.com</a:t>
              </a:r>
              <a:endParaRPr lang="es-ES" sz="1000" b="0" i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15" name="Ομάδα 14">
            <a:extLst>
              <a:ext uri="{FF2B5EF4-FFF2-40B4-BE49-F238E27FC236}">
                <a16:creationId xmlns:a16="http://schemas.microsoft.com/office/drawing/2014/main" id="{ADA3E3C0-7761-48E5-B929-2F7D24AC3893}"/>
              </a:ext>
            </a:extLst>
          </p:cNvPr>
          <p:cNvGrpSpPr/>
          <p:nvPr/>
        </p:nvGrpSpPr>
        <p:grpSpPr>
          <a:xfrm>
            <a:off x="3020318" y="1776505"/>
            <a:ext cx="6634368" cy="1584248"/>
            <a:chOff x="6639106" y="2919412"/>
            <a:chExt cx="6634368" cy="1584248"/>
          </a:xfrm>
        </p:grpSpPr>
        <p:pic>
          <p:nvPicPr>
            <p:cNvPr id="2052" name="Picture 4">
              <a:extLst>
                <a:ext uri="{FF2B5EF4-FFF2-40B4-BE49-F238E27FC236}">
                  <a16:creationId xmlns:a16="http://schemas.microsoft.com/office/drawing/2014/main" id="{71DD90C8-6291-4D9B-8637-04AA834BD82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684703" y="2919412"/>
              <a:ext cx="2543175" cy="1047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53E35F80-D7C4-4C20-8069-672536C8B9F7}"/>
                </a:ext>
              </a:extLst>
            </p:cNvPr>
            <p:cNvSpPr txBox="1"/>
            <p:nvPr/>
          </p:nvSpPr>
          <p:spPr>
            <a:xfrm>
              <a:off x="6639106" y="3949662"/>
              <a:ext cx="6634368" cy="5539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nb-NO" sz="100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PROLEPSIS</a:t>
              </a:r>
            </a:p>
            <a:p>
              <a:pPr algn="ctr" fontAlgn="base"/>
              <a:r>
                <a:rPr lang="nb-NO" sz="1000" b="0" i="0" dirty="0">
                  <a:solidFill>
                    <a:srgbClr val="666666"/>
                  </a:solidFill>
                  <a:effectLst/>
                  <a:latin typeface="Roboto" panose="02000000000000000000" pitchFamily="2" charset="0"/>
                </a:rPr>
                <a:t>ATENAS, GRECIA</a:t>
              </a:r>
              <a:br>
                <a:rPr lang="nb-NO" sz="1000" b="0" i="0" dirty="0">
                  <a:solidFill>
                    <a:srgbClr val="666666"/>
                  </a:solidFill>
                  <a:effectLst/>
                  <a:latin typeface="Roboto" panose="02000000000000000000" pitchFamily="2" charset="0"/>
                </a:rPr>
              </a:br>
              <a:r>
                <a:rPr lang="nb-NO" sz="1000" b="0" i="0" u="none" strike="noStrike" dirty="0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8"/>
                </a:rPr>
                <a:t>www.prolepsis.gr</a:t>
              </a:r>
              <a:endParaRPr lang="nb-NO" sz="1000" b="0" i="0" dirty="0">
                <a:solidFill>
                  <a:srgbClr val="666666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18" name="Ομάδα 17">
            <a:extLst>
              <a:ext uri="{FF2B5EF4-FFF2-40B4-BE49-F238E27FC236}">
                <a16:creationId xmlns:a16="http://schemas.microsoft.com/office/drawing/2014/main" id="{A4EB7248-55A7-4CAC-ABDD-957EF148A710}"/>
              </a:ext>
            </a:extLst>
          </p:cNvPr>
          <p:cNvGrpSpPr/>
          <p:nvPr/>
        </p:nvGrpSpPr>
        <p:grpSpPr>
          <a:xfrm>
            <a:off x="-1974174" y="1729933"/>
            <a:ext cx="6952420" cy="1601615"/>
            <a:chOff x="-1240501" y="3160643"/>
            <a:chExt cx="6952420" cy="1601615"/>
          </a:xfrm>
        </p:grpSpPr>
        <p:pic>
          <p:nvPicPr>
            <p:cNvPr id="6" name="Picture 6">
              <a:extLst>
                <a:ext uri="{FF2B5EF4-FFF2-40B4-BE49-F238E27FC236}">
                  <a16:creationId xmlns:a16="http://schemas.microsoft.com/office/drawing/2014/main" id="{0073D6C2-F7D2-40B0-B531-A2775F3CCD6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64123" y="3160643"/>
              <a:ext cx="2543175" cy="103822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E20635EB-D97A-43D7-8FC1-83506650286B}"/>
                </a:ext>
              </a:extLst>
            </p:cNvPr>
            <p:cNvSpPr txBox="1"/>
            <p:nvPr/>
          </p:nvSpPr>
          <p:spPr>
            <a:xfrm>
              <a:off x="-1240501" y="4208260"/>
              <a:ext cx="6952420" cy="5539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es-ES" sz="1000" b="0" i="0" dirty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UNIVERSIDAD DE VALENCIA</a:t>
              </a:r>
            </a:p>
            <a:p>
              <a:pPr algn="ctr" fontAlgn="base"/>
              <a:r>
                <a:rPr lang="es-ES" sz="1000" b="0" i="0" dirty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VALENCIA, ESPAÑA</a:t>
              </a:r>
            </a:p>
            <a:p>
              <a:pPr algn="ctr" fontAlgn="base"/>
              <a:r>
                <a:rPr lang="es-ES" sz="1000" b="0" i="0" u="none" strike="noStrike" dirty="0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10"/>
                </a:rPr>
                <a:t>www.uv.es</a:t>
              </a:r>
              <a:endParaRPr lang="es-ES" sz="10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21" name="Ομάδα 20">
            <a:extLst>
              <a:ext uri="{FF2B5EF4-FFF2-40B4-BE49-F238E27FC236}">
                <a16:creationId xmlns:a16="http://schemas.microsoft.com/office/drawing/2014/main" id="{7876E123-A23E-4A02-9006-CDB2AF14482D}"/>
              </a:ext>
            </a:extLst>
          </p:cNvPr>
          <p:cNvGrpSpPr/>
          <p:nvPr/>
        </p:nvGrpSpPr>
        <p:grpSpPr>
          <a:xfrm>
            <a:off x="2776075" y="4478327"/>
            <a:ext cx="2543175" cy="1592961"/>
            <a:chOff x="4517932" y="3531206"/>
            <a:chExt cx="2543175" cy="1592961"/>
          </a:xfrm>
        </p:grpSpPr>
        <p:pic>
          <p:nvPicPr>
            <p:cNvPr id="7" name="Picture 8">
              <a:extLst>
                <a:ext uri="{FF2B5EF4-FFF2-40B4-BE49-F238E27FC236}">
                  <a16:creationId xmlns:a16="http://schemas.microsoft.com/office/drawing/2014/main" id="{C6D6E4FC-B9EE-4D42-A9D4-9682872560E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17932" y="3531206"/>
              <a:ext cx="2543175" cy="102091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62707390-D163-4215-8EC2-A0556358021F}"/>
                </a:ext>
              </a:extLst>
            </p:cNvPr>
            <p:cNvSpPr txBox="1"/>
            <p:nvPr/>
          </p:nvSpPr>
          <p:spPr>
            <a:xfrm>
              <a:off x="4824413" y="4570169"/>
              <a:ext cx="2037497" cy="5539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nn-NO" sz="1000" b="0" i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media k GmbH</a:t>
              </a:r>
            </a:p>
            <a:p>
              <a:pPr algn="ctr" fontAlgn="base"/>
              <a:r>
                <a:rPr lang="nn-NO" sz="1000" b="0" i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Bad Mergentheim, ALEMANIA</a:t>
              </a:r>
            </a:p>
            <a:p>
              <a:pPr algn="ctr" fontAlgn="base"/>
              <a:r>
                <a:rPr lang="nn-NO" sz="1000" b="0" i="0" u="none" strike="noStrike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12"/>
                </a:rPr>
                <a:t>www.media-k.eu</a:t>
              </a:r>
              <a:endParaRPr lang="nn-NO" sz="1000" b="0" i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grpSp>
        <p:nvGrpSpPr>
          <p:cNvPr id="24" name="Ομάδα 23">
            <a:extLst>
              <a:ext uri="{FF2B5EF4-FFF2-40B4-BE49-F238E27FC236}">
                <a16:creationId xmlns:a16="http://schemas.microsoft.com/office/drawing/2014/main" id="{035DA438-FD53-44DC-8C2E-0859E5BA3DDC}"/>
              </a:ext>
            </a:extLst>
          </p:cNvPr>
          <p:cNvGrpSpPr/>
          <p:nvPr/>
        </p:nvGrpSpPr>
        <p:grpSpPr>
          <a:xfrm>
            <a:off x="2859813" y="1422238"/>
            <a:ext cx="1973150" cy="2726448"/>
            <a:chOff x="9320178" y="2976204"/>
            <a:chExt cx="1973150" cy="2726448"/>
          </a:xfrm>
        </p:grpSpPr>
        <p:pic>
          <p:nvPicPr>
            <p:cNvPr id="2054" name="Picture 6">
              <a:extLst>
                <a:ext uri="{FF2B5EF4-FFF2-40B4-BE49-F238E27FC236}">
                  <a16:creationId xmlns:a16="http://schemas.microsoft.com/office/drawing/2014/main" id="{A196C504-2EAF-4F15-B589-4ED26D1458B4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320178" y="2976204"/>
              <a:ext cx="1962150" cy="21526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79DD61BF-B07B-4EDE-A244-E2458C80016E}"/>
                </a:ext>
              </a:extLst>
            </p:cNvPr>
            <p:cNvSpPr txBox="1"/>
            <p:nvPr/>
          </p:nvSpPr>
          <p:spPr>
            <a:xfrm>
              <a:off x="9331178" y="5148654"/>
              <a:ext cx="1962150" cy="553998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 fontAlgn="base"/>
              <a:r>
                <a:rPr lang="en-US" sz="1000" b="0" i="0">
                  <a:solidFill>
                    <a:srgbClr val="203864"/>
                  </a:solidFill>
                  <a:effectLst/>
                  <a:latin typeface="Roboto" panose="02000000000000000000" pitchFamily="2" charset="0"/>
                </a:rPr>
                <a:t>OXFAM ITALIA INTERCULTURA</a:t>
              </a:r>
            </a:p>
            <a:p>
              <a:pPr algn="ctr" fontAlgn="base"/>
              <a:r>
                <a:rPr lang="en-US" sz="1000" b="0" i="0">
                  <a:solidFill>
                    <a:srgbClr val="414042"/>
                  </a:solidFill>
                  <a:effectLst/>
                  <a:latin typeface="Roboto" panose="02000000000000000000" pitchFamily="2" charset="0"/>
                </a:rPr>
                <a:t>AREZZO, ITALIA</a:t>
              </a:r>
            </a:p>
            <a:p>
              <a:pPr algn="ctr" fontAlgn="base"/>
              <a:r>
                <a:rPr lang="en-US" sz="1000" b="0" i="0" u="none" strike="noStrike">
                  <a:solidFill>
                    <a:srgbClr val="D71920"/>
                  </a:solidFill>
                  <a:effectLst/>
                  <a:latin typeface="Roboto" panose="02000000000000000000" pitchFamily="2" charset="0"/>
                  <a:hlinkClick r:id="rId14"/>
                </a:rPr>
                <a:t>www.oxfamitalia.org/</a:t>
              </a:r>
              <a:endParaRPr lang="en-US" sz="1000" b="0" i="0">
                <a:solidFill>
                  <a:srgbClr val="414042"/>
                </a:solidFill>
                <a:effectLst/>
                <a:latin typeface="Roboto" panose="02000000000000000000" pitchFamily="2" charset="0"/>
              </a:endParaRPr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AE606473-841C-6846-8375-A32E5D94D2BE}"/>
              </a:ext>
            </a:extLst>
          </p:cNvPr>
          <p:cNvSpPr txBox="1"/>
          <p:nvPr/>
        </p:nvSpPr>
        <p:spPr>
          <a:xfrm>
            <a:off x="5662539" y="3702651"/>
            <a:ext cx="8558520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es-ES" sz="1100" b="0" i="0" dirty="0">
                <a:solidFill>
                  <a:srgbClr val="203864"/>
                </a:solidFill>
                <a:effectLst/>
                <a:latin typeface="Roboto" panose="02000000000000000000" pitchFamily="2" charset="0"/>
              </a:rPr>
              <a:t>CONEXIONES</a:t>
            </a:r>
          </a:p>
          <a:p>
            <a:pPr algn="ctr" fontAlgn="base"/>
            <a:r>
              <a:rPr lang="es-ES" sz="11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rPr>
              <a:t>ATENAS, GRECIA</a:t>
            </a:r>
          </a:p>
          <a:p>
            <a:pPr algn="ctr" fontAlgn="base"/>
            <a:r>
              <a:rPr lang="es-ES" sz="1100" dirty="0">
                <a:solidFill>
                  <a:srgbClr val="D71920"/>
                </a:solidFill>
                <a:latin typeface="Roboto" panose="02000000000000000000" pitchFamily="2" charset="0"/>
                <a:hlinkClick r:id="rId15"/>
              </a:rPr>
              <a:t>www.connexions.gr </a:t>
            </a:r>
            <a:endParaRPr lang="es-ES" sz="1100" b="0" i="0" dirty="0">
              <a:solidFill>
                <a:srgbClr val="414042"/>
              </a:solidFill>
              <a:effectLst/>
              <a:latin typeface="Roboto" panose="02000000000000000000" pitchFamily="2" charset="0"/>
            </a:endParaRPr>
          </a:p>
        </p:txBody>
      </p:sp>
      <p:pic>
        <p:nvPicPr>
          <p:cNvPr id="9" name="Εικόνα 8">
            <a:extLst>
              <a:ext uri="{FF2B5EF4-FFF2-40B4-BE49-F238E27FC236}">
                <a16:creationId xmlns:a16="http://schemas.microsoft.com/office/drawing/2014/main" id="{BC328D1D-57E9-1ABD-8D34-33836EEE8C3C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588861" y="4109931"/>
            <a:ext cx="2083037" cy="1322563"/>
          </a:xfrm>
          <a:prstGeom prst="rect">
            <a:avLst/>
          </a:prstGeom>
        </p:spPr>
      </p:pic>
      <p:pic>
        <p:nvPicPr>
          <p:cNvPr id="13" name="Εικόνα 12">
            <a:extLst>
              <a:ext uri="{FF2B5EF4-FFF2-40B4-BE49-F238E27FC236}">
                <a16:creationId xmlns:a16="http://schemas.microsoft.com/office/drawing/2014/main" id="{5247138B-334B-E841-E5BA-9682B4E5D6CF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8766354" y="4519731"/>
            <a:ext cx="2158782" cy="886067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031B2B33-5CAB-703B-C0A4-A981582EB252}"/>
              </a:ext>
            </a:extLst>
          </p:cNvPr>
          <p:cNvSpPr txBox="1"/>
          <p:nvPr/>
        </p:nvSpPr>
        <p:spPr>
          <a:xfrm>
            <a:off x="5662539" y="5551538"/>
            <a:ext cx="8558520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es-ES" sz="1100" dirty="0">
                <a:solidFill>
                  <a:srgbClr val="203864"/>
                </a:solidFill>
                <a:latin typeface="Roboto" panose="02000000000000000000" pitchFamily="2" charset="0"/>
              </a:rPr>
              <a:t>AMSED</a:t>
            </a:r>
          </a:p>
          <a:p>
            <a:pPr algn="ctr" fontAlgn="base"/>
            <a:r>
              <a:rPr lang="es-ES" sz="11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rPr>
              <a:t>ESTRASBURGO, FRANCIA</a:t>
            </a:r>
          </a:p>
          <a:p>
            <a:pPr algn="ctr" fontAlgn="base"/>
            <a:r>
              <a:rPr lang="es-ES" sz="1100" dirty="0">
                <a:solidFill>
                  <a:srgbClr val="D71920"/>
                </a:solidFill>
                <a:latin typeface="Roboto" panose="02000000000000000000" pitchFamily="2" charset="0"/>
                <a:hlinkClick r:id="rId18"/>
              </a:rPr>
              <a:t>www.amsed.fr </a:t>
            </a:r>
            <a:endParaRPr lang="es-ES" sz="1100" b="0" i="0" dirty="0">
              <a:solidFill>
                <a:srgbClr val="414042"/>
              </a:solidFill>
              <a:effectLst/>
              <a:latin typeface="Roboto" panose="02000000000000000000" pitchFamily="2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41F4687-D587-65C7-AC09-7F96E55492C1}"/>
              </a:ext>
            </a:extLst>
          </p:cNvPr>
          <p:cNvSpPr txBox="1"/>
          <p:nvPr/>
        </p:nvSpPr>
        <p:spPr>
          <a:xfrm>
            <a:off x="-2994706" y="5494738"/>
            <a:ext cx="8558520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base"/>
            <a:r>
              <a:rPr lang="es-ES" sz="1100" b="0" i="0" dirty="0">
                <a:solidFill>
                  <a:srgbClr val="203864"/>
                </a:solidFill>
                <a:effectLst/>
                <a:latin typeface="Roboto" panose="02000000000000000000" pitchFamily="2" charset="0"/>
              </a:rPr>
              <a:t>RESET</a:t>
            </a:r>
          </a:p>
          <a:p>
            <a:pPr algn="ctr" fontAlgn="base"/>
            <a:r>
              <a:rPr lang="es-ES" sz="1100" b="0" i="0" dirty="0">
                <a:solidFill>
                  <a:srgbClr val="414042"/>
                </a:solidFill>
                <a:effectLst/>
                <a:latin typeface="Roboto" panose="02000000000000000000" pitchFamily="2" charset="0"/>
              </a:rPr>
              <a:t>CHIPRE</a:t>
            </a:r>
          </a:p>
          <a:p>
            <a:pPr algn="ctr" fontAlgn="base"/>
            <a:r>
              <a:rPr lang="es-ES" sz="1100" dirty="0">
                <a:solidFill>
                  <a:srgbClr val="D71920"/>
                </a:solidFill>
                <a:latin typeface="Roboto" panose="02000000000000000000" pitchFamily="2" charset="0"/>
                <a:hlinkClick r:id="rId19"/>
              </a:rPr>
              <a:t>www.resetcy.com  </a:t>
            </a:r>
            <a:endParaRPr lang="es-ES" sz="1100" b="0" i="0" dirty="0">
              <a:solidFill>
                <a:srgbClr val="414042"/>
              </a:solidFill>
              <a:effectLst/>
              <a:latin typeface="Roboto" panose="02000000000000000000" pitchFamily="2" charset="0"/>
            </a:endParaRPr>
          </a:p>
        </p:txBody>
      </p:sp>
      <p:pic>
        <p:nvPicPr>
          <p:cNvPr id="28" name="Εικόνα 27" descr="Εικόνα που περιέχει γραφικά, κείμενο, γραφιστική, γραμματοσειρά&#10;&#10;Περιγραφή που δημιουργήθηκε αυτόματα">
            <a:extLst>
              <a:ext uri="{FF2B5EF4-FFF2-40B4-BE49-F238E27FC236}">
                <a16:creationId xmlns:a16="http://schemas.microsoft.com/office/drawing/2014/main" id="{B81FDD7D-F391-A994-0CA6-E7E75329E94C}"/>
              </a:ext>
            </a:extLst>
          </p:cNvPr>
          <p:cNvPicPr>
            <a:picLocks noChangeAspect="1"/>
          </p:cNvPicPr>
          <p:nvPr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37502" y="3609276"/>
            <a:ext cx="2687298" cy="812537"/>
          </a:xfrm>
          <a:prstGeom prst="rect">
            <a:avLst/>
          </a:prstGeom>
        </p:spPr>
      </p:pic>
      <p:pic>
        <p:nvPicPr>
          <p:cNvPr id="22" name="Picture 21" descr="A close up of a logo&#10;&#10;Description automatically generated">
            <a:extLst>
              <a:ext uri="{FF2B5EF4-FFF2-40B4-BE49-F238E27FC236}">
                <a16:creationId xmlns:a16="http://schemas.microsoft.com/office/drawing/2014/main" id="{62B15278-B3B1-4441-49D1-1E5070FDB056}"/>
              </a:ext>
            </a:extLst>
          </p:cNvPr>
          <p:cNvPicPr>
            <a:picLocks noChangeAspect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150" y="1608940"/>
            <a:ext cx="2543175" cy="1038225"/>
          </a:xfrm>
          <a:prstGeom prst="rect">
            <a:avLst/>
          </a:prstGeom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C8487AA3-D374-17D8-7600-1C465748AD49}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2949707" y="1129701"/>
            <a:ext cx="1971950" cy="2238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3992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Τίτλος 6">
            <a:extLst>
              <a:ext uri="{FF2B5EF4-FFF2-40B4-BE49-F238E27FC236}">
                <a16:creationId xmlns:a16="http://schemas.microsoft.com/office/drawing/2014/main" id="{E2D38E87-33DB-46E9-933D-FDECBD9456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9797" y="752400"/>
            <a:ext cx="10515600" cy="1325563"/>
          </a:xfrm>
        </p:spPr>
        <p:txBody>
          <a:bodyPr anchor="b">
            <a:normAutofit fontScale="90000"/>
          </a:bodyPr>
          <a:lstStyle/>
          <a:p>
            <a:r>
              <a:rPr lang="en-US" sz="5400" dirty="0"/>
              <a:t>Sesión de autoaprendizaje:  Contenido</a:t>
            </a:r>
            <a:endParaRPr lang="el-GR" sz="5400" dirty="0"/>
          </a:p>
        </p:txBody>
      </p:sp>
      <p:pic>
        <p:nvPicPr>
          <p:cNvPr id="18" name="Εικόνα 17">
            <a:extLst>
              <a:ext uri="{FF2B5EF4-FFF2-40B4-BE49-F238E27FC236}">
                <a16:creationId xmlns:a16="http://schemas.microsoft.com/office/drawing/2014/main" id="{3AE1B409-01AB-8B54-F592-C862F4DA856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59835"/>
          <a:stretch/>
        </p:blipFill>
        <p:spPr>
          <a:xfrm rot="10800000">
            <a:off x="-8250" y="-4107"/>
            <a:ext cx="12191695" cy="349261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5E00FF1A-B048-1782-B343-A99D04F3B146}"/>
              </a:ext>
            </a:extLst>
          </p:cNvPr>
          <p:cNvSpPr txBox="1"/>
          <p:nvPr/>
        </p:nvSpPr>
        <p:spPr>
          <a:xfrm>
            <a:off x="1447460" y="2637724"/>
            <a:ext cx="4431594" cy="461665"/>
          </a:xfrm>
          <a:prstGeom prst="rect">
            <a:avLst/>
          </a:prstGeom>
          <a:solidFill>
            <a:srgbClr val="DDE0E5"/>
          </a:solidFill>
        </p:spPr>
        <p:txBody>
          <a:bodyPr wrap="square">
            <a:spAutoFit/>
          </a:bodyPr>
          <a:lstStyle/>
          <a:p>
            <a:r>
              <a:rPr lang="en-US" sz="2400" dirty="0"/>
              <a:t>1. Cuestionario y autoevaluación</a:t>
            </a:r>
            <a:endParaRPr lang="el-GR" sz="2400" dirty="0"/>
          </a:p>
        </p:txBody>
      </p:sp>
    </p:spTree>
    <p:extLst>
      <p:ext uri="{BB962C8B-B14F-4D97-AF65-F5344CB8AC3E}">
        <p14:creationId xmlns:p14="http://schemas.microsoft.com/office/powerpoint/2010/main" val="811085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>
                <a:solidFill>
                  <a:srgbClr val="203864"/>
                </a:solidFill>
                <a:latin typeface="Calibri"/>
                <a:ea typeface="Calibri"/>
                <a:cs typeface="Calibri"/>
                <a:sym typeface="Calibri"/>
              </a:rPr>
              <a:t>¿Qué son los servicios sanitarios en general?</a:t>
            </a: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2105025" y="2479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A. </a:t>
            </a:r>
            <a:r>
              <a:rPr lang="en-US" dirty="0">
                <a:ea typeface="Calibri"/>
                <a:cs typeface="Calibri"/>
                <a:sym typeface="Calibri"/>
              </a:rPr>
              <a:t>Alquiler de una silla de ruedas</a:t>
            </a:r>
            <a:endParaRPr lang="el-GR" dirty="0"/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6134100" y="2479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B</a:t>
            </a:r>
            <a:r>
              <a:rPr lang="en-US" dirty="0">
                <a:ea typeface="Calibri"/>
                <a:cs typeface="Calibri"/>
              </a:rPr>
              <a:t>. </a:t>
            </a:r>
            <a:r>
              <a:rPr lang="en-US" dirty="0">
                <a:ea typeface="Calibri"/>
                <a:cs typeface="Calibri"/>
                <a:sym typeface="Calibri"/>
              </a:rPr>
              <a:t>Un catering de fruta fresca</a:t>
            </a:r>
            <a:endParaRPr lang="el-GR" dirty="0">
              <a:ea typeface="Calibri"/>
              <a:cs typeface="Calibri"/>
            </a:endParaRPr>
          </a:p>
        </p:txBody>
      </p:sp>
      <p:sp>
        <p:nvSpPr>
          <p:cNvPr id="11" name="Ορθογώνιο 10">
            <a:extLst>
              <a:ext uri="{FF2B5EF4-FFF2-40B4-BE49-F238E27FC236}">
                <a16:creationId xmlns:a16="http://schemas.microsoft.com/office/drawing/2014/main" id="{B08E9EB4-6838-4FCD-B853-E6E51FCAD438}"/>
              </a:ext>
            </a:extLst>
          </p:cNvPr>
          <p:cNvSpPr/>
          <p:nvPr/>
        </p:nvSpPr>
        <p:spPr>
          <a:xfrm>
            <a:off x="2105025" y="3727451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C.</a:t>
            </a:r>
            <a:r>
              <a:rPr lang="en-US" dirty="0">
                <a:ea typeface="Calibri"/>
                <a:cs typeface="Calibri"/>
                <a:sym typeface="Calibri"/>
              </a:rPr>
              <a:t> Un servicio de mensajería</a:t>
            </a:r>
            <a:endParaRPr lang="el-GR" baseline="30000" dirty="0"/>
          </a:p>
        </p:txBody>
      </p:sp>
      <p:sp>
        <p:nvSpPr>
          <p:cNvPr id="12" name="Ορθογώνιο 11">
            <a:extLst>
              <a:ext uri="{FF2B5EF4-FFF2-40B4-BE49-F238E27FC236}">
                <a16:creationId xmlns:a16="http://schemas.microsoft.com/office/drawing/2014/main" id="{330EFFD1-979D-4EE1-BDD9-918267F048CC}"/>
              </a:ext>
            </a:extLst>
          </p:cNvPr>
          <p:cNvSpPr/>
          <p:nvPr/>
        </p:nvSpPr>
        <p:spPr>
          <a:xfrm>
            <a:off x="6134100" y="3727450"/>
            <a:ext cx="3505200" cy="1156522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</a:t>
            </a:r>
            <a:r>
              <a:rPr lang="en-US" dirty="0">
                <a:ea typeface="Calibri"/>
                <a:cs typeface="Calibri"/>
              </a:rPr>
              <a:t>. Proveedores de atención médica, </a:t>
            </a:r>
            <a:r>
              <a:rPr lang="en-US" dirty="0" err="1">
                <a:ea typeface="Calibri"/>
                <a:cs typeface="Calibri"/>
              </a:rPr>
              <a:t>tratamiento </a:t>
            </a:r>
            <a:r>
              <a:rPr lang="en-US" dirty="0">
                <a:ea typeface="Calibri"/>
                <a:cs typeface="Calibri"/>
              </a:rPr>
              <a:t>y apoyo a individuos, comunidades o poblaciones.</a:t>
            </a:r>
            <a:endParaRPr lang="el-GR" dirty="0">
              <a:ea typeface="Calibri"/>
              <a:cs typeface="Calibri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5E63C17-BD03-4222-BC8D-E1F551A4DD54}"/>
              </a:ext>
            </a:extLst>
          </p:cNvPr>
          <p:cNvSpPr txBox="1"/>
          <p:nvPr/>
        </p:nvSpPr>
        <p:spPr>
          <a:xfrm>
            <a:off x="2112607" y="1987414"/>
            <a:ext cx="2153859" cy="307777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pPr algn="l"/>
            <a:r>
              <a:rPr lang="en-US" sz="1400" i="1" dirty="0"/>
              <a:t>Sólo hay una respuesta correcta.</a:t>
            </a:r>
            <a:endParaRPr lang="el-GR" sz="1400" i="1" dirty="0" err="1"/>
          </a:p>
        </p:txBody>
      </p:sp>
    </p:spTree>
    <p:extLst>
      <p:ext uri="{BB962C8B-B14F-4D97-AF65-F5344CB8AC3E}">
        <p14:creationId xmlns:p14="http://schemas.microsoft.com/office/powerpoint/2010/main" val="394574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>
                <a:solidFill>
                  <a:srgbClr val="203864"/>
                </a:solidFill>
                <a:latin typeface="Calibri"/>
                <a:ea typeface="Calibri"/>
                <a:cs typeface="Calibri"/>
                <a:sym typeface="Calibri"/>
              </a:rPr>
              <a:t>¿Cuál es un ejemplo de servicio sanitario?</a:t>
            </a: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2105025" y="2479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A. </a:t>
            </a:r>
            <a:r>
              <a:rPr lang="en-US" dirty="0">
                <a:ea typeface="Calibri"/>
                <a:cs typeface="Calibri"/>
                <a:sym typeface="Calibri"/>
              </a:rPr>
              <a:t>la previsión meteorológica</a:t>
            </a:r>
            <a:endParaRPr lang="el-GR" dirty="0"/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6134100" y="2479674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B. </a:t>
            </a:r>
            <a:r>
              <a:rPr lang="en-US" dirty="0">
                <a:ea typeface="Calibri"/>
                <a:cs typeface="Calibri"/>
                <a:sym typeface="Calibri"/>
              </a:rPr>
              <a:t>un servicio de taxi</a:t>
            </a:r>
            <a:endParaRPr lang="en-US" dirty="0"/>
          </a:p>
        </p:txBody>
      </p:sp>
      <p:sp>
        <p:nvSpPr>
          <p:cNvPr id="11" name="Ορθογώνιο 10">
            <a:extLst>
              <a:ext uri="{FF2B5EF4-FFF2-40B4-BE49-F238E27FC236}">
                <a16:creationId xmlns:a16="http://schemas.microsoft.com/office/drawing/2014/main" id="{B08E9EB4-6838-4FCD-B853-E6E51FCAD438}"/>
              </a:ext>
            </a:extLst>
          </p:cNvPr>
          <p:cNvSpPr/>
          <p:nvPr/>
        </p:nvSpPr>
        <p:spPr>
          <a:xfrm>
            <a:off x="6134100" y="3727450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D. </a:t>
            </a:r>
            <a:r>
              <a:rPr lang="en-US" dirty="0">
                <a:ea typeface="Calibri"/>
                <a:cs typeface="Calibri"/>
                <a:sym typeface="Calibri"/>
              </a:rPr>
              <a:t>un jardinero </a:t>
            </a:r>
            <a:endParaRPr lang="el-GR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CA84F15-E3A8-4204-B4E9-D5D4C30C2F30}"/>
              </a:ext>
            </a:extLst>
          </p:cNvPr>
          <p:cNvSpPr txBox="1"/>
          <p:nvPr/>
        </p:nvSpPr>
        <p:spPr>
          <a:xfrm>
            <a:off x="2112607" y="1987414"/>
            <a:ext cx="2153859" cy="307777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pPr algn="l"/>
            <a:r>
              <a:rPr lang="en-US" sz="1400" i="1" dirty="0"/>
              <a:t>Sólo hay una respuesta correcta.</a:t>
            </a:r>
            <a:endParaRPr lang="el-GR" sz="1400" i="1" dirty="0" err="1"/>
          </a:p>
        </p:txBody>
      </p:sp>
      <p:sp>
        <p:nvSpPr>
          <p:cNvPr id="2" name="Ορθογώνιο 11">
            <a:extLst>
              <a:ext uri="{FF2B5EF4-FFF2-40B4-BE49-F238E27FC236}">
                <a16:creationId xmlns:a16="http://schemas.microsoft.com/office/drawing/2014/main" id="{76DC98E3-03AE-05FE-D306-50B5372D125D}"/>
              </a:ext>
            </a:extLst>
          </p:cNvPr>
          <p:cNvSpPr/>
          <p:nvPr/>
        </p:nvSpPr>
        <p:spPr>
          <a:xfrm>
            <a:off x="2112607" y="3727450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C. </a:t>
            </a:r>
            <a:r>
              <a:rPr lang="en-US" dirty="0">
                <a:ea typeface="Calibri"/>
                <a:cs typeface="Calibri"/>
                <a:sym typeface="Calibri"/>
              </a:rPr>
              <a:t>un servicio para personas con una </a:t>
            </a:r>
            <a:r>
              <a:rPr lang="en-US" dirty="0"/>
              <a:t>enfermedad crónica 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08420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203864"/>
                </a:solidFill>
              </a:rPr>
              <a:t>Emparejar las columnas</a:t>
            </a:r>
            <a:endParaRPr lang="el-GR" sz="2000" b="1" dirty="0">
              <a:solidFill>
                <a:srgbClr val="203864"/>
              </a:solidFill>
            </a:endParaRP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2105025" y="2352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en-US" dirty="0">
                <a:solidFill>
                  <a:srgbClr val="374151"/>
                </a:solidFill>
                <a:latin typeface="Söhne"/>
              </a:rPr>
              <a:t>A. La atención médica es prestada por</a:t>
            </a:r>
            <a:endParaRPr lang="en-US" dirty="0">
              <a:ea typeface="Calibri"/>
              <a:cs typeface="Calibri"/>
              <a:sym typeface="Calibri"/>
            </a:endParaRPr>
          </a:p>
        </p:txBody>
      </p:sp>
      <p:sp>
        <p:nvSpPr>
          <p:cNvPr id="11" name="Ορθογώνιο 10">
            <a:extLst>
              <a:ext uri="{FF2B5EF4-FFF2-40B4-BE49-F238E27FC236}">
                <a16:creationId xmlns:a16="http://schemas.microsoft.com/office/drawing/2014/main" id="{B08E9EB4-6838-4FCD-B853-E6E51FCAD438}"/>
              </a:ext>
            </a:extLst>
          </p:cNvPr>
          <p:cNvSpPr/>
          <p:nvPr/>
        </p:nvSpPr>
        <p:spPr>
          <a:xfrm>
            <a:off x="2105025" y="3600451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en-US" dirty="0">
                <a:ea typeface="Calibri"/>
                <a:cs typeface="Calibri"/>
                <a:sym typeface="Calibri"/>
              </a:rPr>
              <a:t>B. Los servicios sanitarios sirven 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para </a:t>
            </a:r>
            <a:r>
              <a:rPr lang="en-US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organizar 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procesos recurrentes </a:t>
            </a:r>
            <a:endParaRPr lang="en-US" dirty="0">
              <a:ea typeface="Calibri"/>
              <a:cs typeface="Calibri"/>
              <a:sym typeface="Calibri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00BF227-FC3A-40AC-BDE1-04D4375D5BBC}"/>
              </a:ext>
            </a:extLst>
          </p:cNvPr>
          <p:cNvSpPr txBox="1"/>
          <p:nvPr/>
        </p:nvSpPr>
        <p:spPr>
          <a:xfrm>
            <a:off x="2112607" y="1987414"/>
            <a:ext cx="1681614" cy="307777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pPr algn="l"/>
            <a:r>
              <a:rPr lang="en-US" sz="1400" i="1" dirty="0"/>
              <a:t>¡Empareja las columnas !</a:t>
            </a:r>
            <a:endParaRPr lang="el-GR" sz="1400" i="1" dirty="0" err="1"/>
          </a:p>
        </p:txBody>
      </p:sp>
      <p:sp>
        <p:nvSpPr>
          <p:cNvPr id="8" name="Ορθογώνιο 7">
            <a:extLst>
              <a:ext uri="{FF2B5EF4-FFF2-40B4-BE49-F238E27FC236}">
                <a16:creationId xmlns:a16="http://schemas.microsoft.com/office/drawing/2014/main" id="{276C2C90-7C61-4DC5-BAF8-FF0E86A8BA4E}"/>
              </a:ext>
            </a:extLst>
          </p:cNvPr>
          <p:cNvSpPr/>
          <p:nvPr/>
        </p:nvSpPr>
        <p:spPr>
          <a:xfrm>
            <a:off x="6134100" y="5742189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D. 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 servicios sanitarios privados</a:t>
            </a:r>
            <a:endParaRPr lang="en-US" dirty="0">
              <a:ea typeface="Calibri"/>
              <a:cs typeface="Calibri"/>
              <a:sym typeface="Calibri"/>
            </a:endParaRPr>
          </a:p>
        </p:txBody>
      </p:sp>
      <p:sp>
        <p:nvSpPr>
          <p:cNvPr id="15" name="Ορθογώνιο 14">
            <a:extLst>
              <a:ext uri="{FF2B5EF4-FFF2-40B4-BE49-F238E27FC236}">
                <a16:creationId xmlns:a16="http://schemas.microsoft.com/office/drawing/2014/main" id="{5876E361-1696-4DD7-B6DA-A327EC148472}"/>
              </a:ext>
            </a:extLst>
          </p:cNvPr>
          <p:cNvSpPr/>
          <p:nvPr/>
        </p:nvSpPr>
        <p:spPr>
          <a:xfrm>
            <a:off x="2124330" y="579003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en-US" dirty="0">
                <a:ea typeface="Calibri"/>
                <a:cs typeface="Calibri"/>
                <a:sym typeface="Calibri"/>
              </a:rPr>
              <a:t>D. </a:t>
            </a:r>
            <a:r>
              <a:rPr lang="en-US" dirty="0">
                <a:solidFill>
                  <a:srgbClr val="374151"/>
                </a:solidFill>
                <a:latin typeface="Söhne"/>
                <a:ea typeface="Calibri" panose="020F0502020204030204" pitchFamily="34" charset="0"/>
                <a:cs typeface="Calibri" panose="020F0502020204030204" pitchFamily="34" charset="0"/>
              </a:rPr>
              <a:t>Practicar un estilo de vida saludable</a:t>
            </a:r>
            <a:endParaRPr lang="en-US" dirty="0">
              <a:ea typeface="Calibri"/>
              <a:cs typeface="Calibri"/>
              <a:sym typeface="Calibri"/>
            </a:endParaRPr>
          </a:p>
        </p:txBody>
      </p:sp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3CC3DB74-0CCA-C17C-DEA5-03A2E6E561FF}"/>
              </a:ext>
            </a:extLst>
          </p:cNvPr>
          <p:cNvSpPr/>
          <p:nvPr/>
        </p:nvSpPr>
        <p:spPr>
          <a:xfrm>
            <a:off x="6134100" y="4651796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en-US" dirty="0">
                <a:solidFill>
                  <a:srgbClr val="374151"/>
                </a:solidFill>
                <a:latin typeface="Söhne"/>
              </a:rPr>
              <a:t>C. médicos </a:t>
            </a:r>
            <a:r>
              <a:rPr lang="en-US" dirty="0" err="1">
                <a:solidFill>
                  <a:srgbClr val="374151"/>
                </a:solidFill>
                <a:latin typeface="Söhne"/>
              </a:rPr>
              <a:t>en ejercicio</a:t>
            </a:r>
            <a:r>
              <a:rPr lang="en-US" dirty="0">
                <a:solidFill>
                  <a:srgbClr val="374151"/>
                </a:solidFill>
                <a:latin typeface="Söhne"/>
              </a:rPr>
              <a:t>, especialistas y clínicas.</a:t>
            </a:r>
            <a:endParaRPr lang="en-US" dirty="0">
              <a:ea typeface="Calibri"/>
              <a:cs typeface="Calibri"/>
              <a:sym typeface="Calibri"/>
            </a:endParaRPr>
          </a:p>
        </p:txBody>
      </p:sp>
      <p:sp>
        <p:nvSpPr>
          <p:cNvPr id="3" name="Ορθογώνιο 2">
            <a:extLst>
              <a:ext uri="{FF2B5EF4-FFF2-40B4-BE49-F238E27FC236}">
                <a16:creationId xmlns:a16="http://schemas.microsoft.com/office/drawing/2014/main" id="{EC738D3A-C983-2ABD-143F-A7600F07DE3B}"/>
              </a:ext>
            </a:extLst>
          </p:cNvPr>
          <p:cNvSpPr/>
          <p:nvPr/>
        </p:nvSpPr>
        <p:spPr>
          <a:xfrm>
            <a:off x="6096000" y="23145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en-US" dirty="0">
                <a:ea typeface="Calibri"/>
                <a:cs typeface="Calibri"/>
                <a:sym typeface="Calibri"/>
              </a:rPr>
              <a:t>A. </a:t>
            </a:r>
            <a:r>
              <a:rPr lang="en-US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y crear vínculos entre las propias necesidades sanitarias y el sistema sanitario.</a:t>
            </a:r>
            <a:endParaRPr lang="en-US" dirty="0">
              <a:ea typeface="Calibri"/>
              <a:cs typeface="Calibri"/>
              <a:sym typeface="Calibri"/>
            </a:endParaRPr>
          </a:p>
        </p:txBody>
      </p:sp>
      <p:sp>
        <p:nvSpPr>
          <p:cNvPr id="6" name="Ορθογώνιο 5">
            <a:extLst>
              <a:ext uri="{FF2B5EF4-FFF2-40B4-BE49-F238E27FC236}">
                <a16:creationId xmlns:a16="http://schemas.microsoft.com/office/drawing/2014/main" id="{F070D6E3-C1CF-7CCD-F57E-FBEB244E427B}"/>
              </a:ext>
            </a:extLst>
          </p:cNvPr>
          <p:cNvSpPr/>
          <p:nvPr/>
        </p:nvSpPr>
        <p:spPr>
          <a:xfrm>
            <a:off x="2105025" y="4695243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C.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/>
              </a:rPr>
              <a:t>Existen </a:t>
            </a:r>
            <a:endParaRPr lang="en-US" dirty="0">
              <a:ea typeface="Calibri"/>
              <a:cs typeface="Calibri"/>
              <a:sym typeface="Calibri"/>
            </a:endParaRPr>
          </a:p>
        </p:txBody>
      </p:sp>
      <p:sp>
        <p:nvSpPr>
          <p:cNvPr id="13" name="Ορθογώνιο 12">
            <a:extLst>
              <a:ext uri="{FF2B5EF4-FFF2-40B4-BE49-F238E27FC236}">
                <a16:creationId xmlns:a16="http://schemas.microsoft.com/office/drawing/2014/main" id="{C86A9894-E149-CEF3-1CEB-34369D7D2823}"/>
              </a:ext>
            </a:extLst>
          </p:cNvPr>
          <p:cNvSpPr/>
          <p:nvPr/>
        </p:nvSpPr>
        <p:spPr>
          <a:xfrm>
            <a:off x="6134100" y="3561403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en-US" dirty="0">
                <a:ea typeface="Calibri"/>
                <a:cs typeface="Calibri"/>
                <a:sym typeface="Calibri"/>
              </a:rPr>
              <a:t>D. evita costes al sistema sanitario.</a:t>
            </a:r>
          </a:p>
        </p:txBody>
      </p:sp>
    </p:spTree>
    <p:extLst>
      <p:ext uri="{BB962C8B-B14F-4D97-AF65-F5344CB8AC3E}">
        <p14:creationId xmlns:p14="http://schemas.microsoft.com/office/powerpoint/2010/main" val="1580276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F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2F5496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030A0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B0F0"/>
                                      </p:to>
                                    </p:animClr>
                                    <p:set>
                                      <p:cBhvr>
                                        <p:cTn id="35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1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C000"/>
                                      </p:to>
                                    </p:animClr>
                                    <p:set>
                                      <p:cBhvr>
                                        <p:cTn id="4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2F5496"/>
                                      </p:to>
                                    </p:animClr>
                                    <p:set>
                                      <p:cBhvr>
                                        <p:cTn id="4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5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7030A0"/>
                                      </p:to>
                                    </p:animClr>
                                    <p:set>
                                      <p:cBhvr>
                                        <p:cTn id="56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904875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solidFill>
                  <a:srgbClr val="203864"/>
                </a:solidFill>
              </a:rPr>
              <a:t>¿Para qué sirven las apps de servicios sanitarios?</a:t>
            </a: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2105025" y="2479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A. </a:t>
            </a:r>
            <a:r>
              <a:rPr lang="en-US" dirty="0">
                <a:ea typeface="Calibri"/>
                <a:cs typeface="Calibri"/>
                <a:sym typeface="Calibri"/>
              </a:rPr>
              <a:t>Perder peso</a:t>
            </a:r>
            <a:endParaRPr lang="el-GR" dirty="0"/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6134100" y="2479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B. </a:t>
            </a:r>
            <a:r>
              <a:rPr lang="en-US" dirty="0">
                <a:ea typeface="Calibri"/>
                <a:cs typeface="Calibri"/>
                <a:sym typeface="Calibri"/>
              </a:rPr>
              <a:t>Control de la tensión arterial</a:t>
            </a:r>
            <a:endParaRPr lang="el-GR" dirty="0"/>
          </a:p>
        </p:txBody>
      </p:sp>
      <p:sp>
        <p:nvSpPr>
          <p:cNvPr id="11" name="Ορθογώνιο 10">
            <a:extLst>
              <a:ext uri="{FF2B5EF4-FFF2-40B4-BE49-F238E27FC236}">
                <a16:creationId xmlns:a16="http://schemas.microsoft.com/office/drawing/2014/main" id="{B08E9EB4-6838-4FCD-B853-E6E51FCAD438}"/>
              </a:ext>
            </a:extLst>
          </p:cNvPr>
          <p:cNvSpPr/>
          <p:nvPr/>
        </p:nvSpPr>
        <p:spPr>
          <a:xfrm>
            <a:off x="2105025" y="3727451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C. </a:t>
            </a:r>
            <a:r>
              <a:rPr lang="en-US" dirty="0">
                <a:ea typeface="Calibri"/>
                <a:cs typeface="Calibri"/>
                <a:sym typeface="Calibri"/>
              </a:rPr>
              <a:t>Conciliar el sueño</a:t>
            </a:r>
            <a:endParaRPr lang="el-GR" baseline="30000" dirty="0"/>
          </a:p>
        </p:txBody>
      </p:sp>
      <p:sp>
        <p:nvSpPr>
          <p:cNvPr id="12" name="Ορθογώνιο 11">
            <a:extLst>
              <a:ext uri="{FF2B5EF4-FFF2-40B4-BE49-F238E27FC236}">
                <a16:creationId xmlns:a16="http://schemas.microsoft.com/office/drawing/2014/main" id="{330EFFD1-979D-4EE1-BDD9-918267F048CC}"/>
              </a:ext>
            </a:extLst>
          </p:cNvPr>
          <p:cNvSpPr/>
          <p:nvPr/>
        </p:nvSpPr>
        <p:spPr>
          <a:xfrm>
            <a:off x="6134100" y="3727450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D. </a:t>
            </a:r>
            <a:r>
              <a:rPr lang="en-US" dirty="0">
                <a:ea typeface="Calibri"/>
                <a:cs typeface="Calibri"/>
                <a:sym typeface="Calibri"/>
              </a:rPr>
              <a:t>Programación de citas</a:t>
            </a:r>
            <a:endParaRPr lang="el-GR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5E63C17-BD03-4222-BC8D-E1F551A4DD54}"/>
              </a:ext>
            </a:extLst>
          </p:cNvPr>
          <p:cNvSpPr txBox="1"/>
          <p:nvPr/>
        </p:nvSpPr>
        <p:spPr>
          <a:xfrm>
            <a:off x="2112607" y="1987414"/>
            <a:ext cx="2153859" cy="307777"/>
          </a:xfrm>
          <a:prstGeom prst="rect">
            <a:avLst/>
          </a:prstGeom>
        </p:spPr>
        <p:txBody>
          <a:bodyPr wrap="none" rtlCol="0">
            <a:spAutoFit/>
          </a:bodyPr>
          <a:lstStyle/>
          <a:p>
            <a:pPr algn="l"/>
            <a:r>
              <a:rPr lang="en-US" sz="1400" i="1" dirty="0"/>
              <a:t>Sólo hay una respuesta correcta.</a:t>
            </a:r>
            <a:endParaRPr lang="el-GR" sz="1400" i="1" dirty="0" err="1"/>
          </a:p>
        </p:txBody>
      </p:sp>
    </p:spTree>
    <p:extLst>
      <p:ext uri="{BB962C8B-B14F-4D97-AF65-F5344CB8AC3E}">
        <p14:creationId xmlns:p14="http://schemas.microsoft.com/office/powerpoint/2010/main" val="26040475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0000"/>
                                      </p:to>
                                    </p:animClr>
                                    <p:set>
                                      <p:cBhvr>
                                        <p:cTn id="2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2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880487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>
                <a:solidFill>
                  <a:srgbClr val="203864"/>
                </a:solidFill>
                <a:latin typeface="Calibri"/>
                <a:ea typeface="Calibri"/>
                <a:cs typeface="Calibri"/>
                <a:sym typeface="Calibri"/>
              </a:rPr>
              <a:t>Las aplicaciones sanitarias pueden ser prescritas por los médicos</a:t>
            </a: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6134100" y="252412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Falso</a:t>
            </a:r>
            <a:endParaRPr lang="el-GR" dirty="0"/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2105025" y="252412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Verdadero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69676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1E24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651827C-5BB0-427C-8C65-8784AC89CEFC}"/>
              </a:ext>
            </a:extLst>
          </p:cNvPr>
          <p:cNvSpPr/>
          <p:nvPr/>
        </p:nvSpPr>
        <p:spPr>
          <a:xfrm>
            <a:off x="2105025" y="1028700"/>
            <a:ext cx="7534275" cy="880487"/>
          </a:xfrm>
          <a:prstGeom prst="roundRect">
            <a:avLst/>
          </a:prstGeom>
          <a:ln>
            <a:solidFill>
              <a:srgbClr val="C01E24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000" b="1" dirty="0">
                <a:solidFill>
                  <a:srgbClr val="203864"/>
                </a:solidFill>
                <a:latin typeface="Calibri"/>
                <a:ea typeface="Calibri"/>
                <a:cs typeface="Calibri"/>
                <a:sym typeface="Calibri"/>
              </a:rPr>
              <a:t>Una buena aplicación de servicios sanitarios puede sustituir a un médico.</a:t>
            </a: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88178301-C8A7-4724-8CF8-344EAE75664C}"/>
              </a:ext>
            </a:extLst>
          </p:cNvPr>
          <p:cNvSpPr/>
          <p:nvPr/>
        </p:nvSpPr>
        <p:spPr>
          <a:xfrm>
            <a:off x="2105025" y="2479675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/>
              <a:t>Verdadero</a:t>
            </a:r>
            <a:endParaRPr lang="el-GR" dirty="0"/>
          </a:p>
        </p:txBody>
      </p:sp>
      <p:sp>
        <p:nvSpPr>
          <p:cNvPr id="10" name="Ορθογώνιο 9">
            <a:extLst>
              <a:ext uri="{FF2B5EF4-FFF2-40B4-BE49-F238E27FC236}">
                <a16:creationId xmlns:a16="http://schemas.microsoft.com/office/drawing/2014/main" id="{E448F981-31BC-4A5C-A52A-2CB296CA1B95}"/>
              </a:ext>
            </a:extLst>
          </p:cNvPr>
          <p:cNvSpPr/>
          <p:nvPr/>
        </p:nvSpPr>
        <p:spPr>
          <a:xfrm>
            <a:off x="6134100" y="2479674"/>
            <a:ext cx="3505200" cy="90487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/>
              <a:t>Falso</a:t>
            </a:r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13254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C01E24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538135"/>
                                      </p:to>
                                    </p:animClr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COURSE_TITLE" val="ETA11 3 Apps for Healthcare Services SELF-LEARNING SESSION es"/>
  <p:tag name="ISPRING_PLAYERS_CUSTOMIZATION_2" val="UEsDBBQAAgAIAKl+UE82YVgCRwMAAOEJAAAUAAAAdW5pdmVyc2FsL3BsYXllci54bWytVl1P2zAUfS4S/yHyO3FLxwYoATEktIcxIXVse6vc5DbxmtiZ7RC6X78b5zukbEir1Cq5vuf4fhxf17t+ThPnCZTmUvhk4c6JAyKQIReRTx6/3p2ck+ur4yMvS9gelMNDn+SClwCWECcEHSieGQQ/MBP7pGdwkZk4meJScbP3yXKO3O1Oyzk5Ppqhi9A+iY3JLiktisLlGhEi0jLJSxLtBjKlmQINwoCiVRjEabCX5u9o/KZSULPPQPeQmXn7xjVJy/Gs+YCkWLpSRfR0Pl/QH/efV0EMKTvhQhsmAiAOVnJmS7lhwe5ehnkCurTNvCrIFRhTBmFtM89c8sW5cLQKfFI5rFPQmkWg3UREhLZ+DWdDUGEa65qJcC3YE49Ymdta1162RR2JjqUyQW5q9A72G8lUuG7tPX+PTkTsbROm45pPD3Kx/DteJ2P91uX7ZCw2o3yTcB3jUh/SWaeToMNdvdTW2Mr2sZHtXclEHAW/cq4gtK/f2hMwX5Bqw1bmNk5XFwEu4NMdC4xU+1uEoXRr2bitUtxKKa4FtRxuu/uqoyBNtltgJlfQlGrmPfEQ5BemlO3XlVE5eHRkrLF0CPZolXLdpK4hXmzS5OwfelP6jVrzU7/WGQv4H435hERtTbgI4fmOo4+BFGtqAItd2lyTJW65ZxeTzjdp7zANTN1JwKZgIo5hKgI8+yEzjHZ2eggKiml0CXI1wvYWDoJjHsUJfs0kw3j1IE3K1G6SobdwEJzIYDcBbc0HgRslC8xQ51mGA+Bl8V6utx2h45aMdNmK0aMT49ALcm1kyn9bpQ/mpLm0kn7l9B4fOYc+Degm4y3kw/w1xGgSDOJq5sL2NQKcC08citWA56S2uhkO8YlZXz6NBnxpeihnTDOdS8M6qyzjOQ4mzyqv5hzn2cgnhC3LE3PbT2h4eVjoKOHpe2OK6zueVVms+G9wCh6Wfw0WSyy1E0Opd5+8P1/2GFCLOBkH21vToR23UjR1cF1q36pf247mhqq1UsnskKS8uhcVppoHH1GOkZK5CEcCsA2r6XWC8/hGAXMS2GJGi1M8HjLzyTt8qHO+OLvoUv6wuGiwNq6HauMqljdcR3XAnfxofZDaRLx6ruHjH1BLAwQUAAIACACQlCZZtTf0qBwFAADhEwAAHQAAAHVuaXZlcnNhbC9jb21tb25fbWVzc2FnZXMubG5nrVj/bts2EP6/QN+BEFBgA7q0HdBgGBIXtMTEQmTJleik2TAIjMTYRCjR1Q8n3l97mj3YnmRHSnbttoGkpIANmJLvuyP5fXdHnnx4yCRa86IUKj+13h29tRDPE5WKfHFqzenZL79ZqKxYnjKpcn5q5cpCH0YvX5xIli9qtuDw++ULhE4yXpYwLEd69GWMRHpqzcbxGNsXMQ1iPJvF4zmlgR97eEw8azRmyd3Jm/bvj1jbwXSG/evYC86DeOyeWyNbZSuWb5CnFuqnX4+PH969P/55EEw0xZ53CIQM0vu3PYB8GgZeDGjEi33yiVqjYTbBnHquT6xR+2OY9Swklz08zsOQ+DSOPNchsRvFfkDNGniEEscaXasaLdmao0qhteD3qFpy2P1KFByVUqTmRaLgQV7zLmdOMMWuH4ckoqFrUzfwrVGkimLz2sCyulqqAtyVKBUlu5E8NT6BZ+b9quAluGYV8BDBp1oK+KfKmMiPul1f+V6AHUOuKYkifA4LS3eTAqQD+HtRLeFdytVrcHGfS8VSdFtwAAwixFYrKZLmnyJaFTrCmWSbzihCfOX650DywIti4jvbJ9aI5ClyCqYnOxAlxBEJAaBgJS+eYBsbjhtzhKUchjBxzycefKkOYSIWSwnfamgcMwJMmPG8ywqYSkLgdxRdBaGjFw1cIYZWrCzvVZEesHR/P7uAXd8OQAg23QOnGmMLDPwQkPOKgidVNxhEiQ2/W13BVIGAMTVJQEsqq8sKZJOtJK+4iVboqbDEUOqG3yrQl+Rs3XAfvBuxddLcw3PfnsRjukudHqvzZNnTDsT5XX3sq6EGmuxzvjOmFi0eB58gu1gjPxhiEVxA/rsYYnFNIlhkEnXZ+PjSPcdmlyDvbZPSNuklTOcYuUEsScBOs2ktVF3CE70kkJrMjpRHw9xE5OMcWOxi75Hc2qACHcxoIdYc4ihSXnQ6goRvE0eL6uPc/SM+w65HnO9Qj21QrirE0jXLEw5kS5je0w28S0Vq3mnaG/+fa/E3YlWb6l+1VcJ3yKdXQ+M5KCyPKIJVFc9WVZdrvWBt+E+JQkv80RD6TP1p/iOb+Dh0gx+zM6XIatlUoGfvzy6yoXvUGcQzV6r/bv3oSKKm1BBoWHRxhB5D9reaaLdjN9AVMeX97Vz/DGxmTd2Cwubmt6q/tR+0AL5CT8WIJrDGJvIIWp0MqlB/20uY9UH4l7pg9Le/IuPIpVB1rvhNKapOz0bPveurkfPTC+tez3pQbKhLPQjZB8BF2w+WSIoM4k97YM6nZLsCTYk4mMmVqmVq5C/FnSkTsLZ1xr/thm8LlZmnkpVb+jdl6sNzomgmFzZOZwP6qZ2Ce+/PnoCfvksRwSG0MTb2bd372FrtsqcRyEcvhUejbesEOspYlSyhHN+qOk97AjXHL4ecYQBr59zT9KsAmqeoffr7IBDdy0H6JDuwP31V8fKvwSB6AjuMqDny8YeqE4ji8WEAZtDHqj3ubu06TVyg7w85U7KmqmUqg0dH3X5BHe1uY0qxPZmCgCKjF1UX0DUOQdjyxQ7mIZzJWunZAAQdABWV5Ig8MC2YIahTHF5AajWnLGs0ZcUd5GWqlBwUm9k5rYdq2Jy+XGDUlRT5oMifVxX1hKk7i7HjmJscWEk4sN81TUAKJ8akvdKRatEbzJ5gH9L+V3g8FdVQwJCQ3W2NvpUwNwCeYvpK7b9//u2yN5V2m1QhbzXjL1lr/W3h3Y1Kcxl38mbvbu5/UEsDBBQAAgAIAJCUJlkVHmAbowAAAH8BAAAuAAAAdW5pdmVyc2FsL3BsYXliYWNrX2FuZF9uYXZpZ2F0aW9uX3NldHRpbmdzLnhtbHWQQQqDMBBF957CGwhdh0DXpUWoFxhxlECSCZlR8PZNRG1p02Xe+z/DjGIUMX5iXdW1glnoKRBFS5xRNe93tgwLXr1xIIZ8woK850omNyxRaCMyetmUHsFyyv/wY3hrYT0/4iNeMOVCZxzqS6mwmVzysJhpY90aUI8R04AvmHPoobd4w7UniMPjDOwb/9W5mzabHd5pQB0iuSCq+UBVutdx9BdQSwMEFAACAAgAkJQmWXRJNR88BAAADBUAACcAAAB1bml2ZXJzYWwvZmxhc2hfcHVibGlzaGluZ19zZXR0aW5ncy54bWztWN1y2jgUvucpNN7pZTFpkk3KGDJZMBOmBFLs7jbT6WSELbA2suRaMpRe9Wn6YH2SPbLAgUBakw3T7WwvMsRH53zn6Ds/0sg5+xgzNCWppII3rINqzUKEByKkfNKw3vid56cWkgrzEDPBScPiwkJnzYqTZCNGZeQRpUBVIoDhsp6ohhUpldRtezabValMUr0qWKYAX1YDEdtJSiThiqR2wvAcftQ8IdJaIJQAgL9Y8IVZs1JByDFIlyLMGEE0hMg51ZvCrMOwjCzbqI1wcDtJRcbDlmAiRelk1LB+a7ntg/bhUsdAtWlMuOZENkGoxaqOw5DqKDDz6CeCIkInEYR7cmShGQ1V1LAOay80DKjbmzA5uNk71jAtASRwtcCPicIhVth8GoeKfFRyKTCicM5xTAMfVpAmoGG1/Ruv1227N/2B73o3F/5lz8Swg5HvvvV3MPK7fs/dRb8s/MX1lTvsdfuvbvzBoOd3r+6sgNE1Qhx7nTEHmBVZGpCCMEdFWTzimDIo0ns0SqKgzBlOJ8QXHQpZHGMmiYX+TsjkdYYZVXPohhp0wy0hyblMSKCGOm0NS6UZse7gDCAEBrksauL4ZVETJ6drW7eN97ttbY3SwUrhIILiAVkemmOvipZqVPcRDhSdQmWSe5scZ4x5WZKIVDV10LnvVWERwwMwzljwNeb0NxoJFhZ8kXhEwj6OyUrLebeUd0DzwEJjyDEDJgcJ4cjDHNqcKmA3KABkNpKKqry9Owvt85RihgAP5hBBl94G20GEU7mW1CKxureC5ru+UES+N2wb0YOqHqPgRZdWKf2/RMZCNBcZYvQW7ASCysti+C8iaLW/0TgVcS6FEaSQzN1MKZmR8KyMo2twEWdgCfMuYUQZDx8y+gmNyFikgEvwFKYjyKk0+NWdgBMs5R0oXsb4zHRtt9923z7TG8ThFPNgR3AoVxInai/4eI64UEs7oCPAmSR5UkIa5mtl9lZ9fBqKjoE8P1E21vAljTOGnxK+IGQFeo8p34+XXRL/3QhKu43wNG903bw5NLQ4hZQYTFgIYNpRvpiwJQADzJHgbI5wAAeW1GNjSkUmQWIGhIGWj4/Q2EOZ5l8TmMzgMQ1JWgqydvDi8Oj495PTl/Wq/fXzl+ffNFoc5VcMa3fmLG89eFcoZ3XvxvAdo2/cGzZsOyKNdaGGG06334VKmHf7vjs8b/ndP7v+9RaAnL3NM8ux9Xm6/XjNLxn/1dPVc8+HrQs0dL03Pd+rl6movoDmVUEENTnW9+9SNjofpTqgnFp/UEZr8KqM1tCc+Vcr532pEGCGT8xMginOaEyhkn6KjizVHI9q5p+jIf/1fdd09H4a8lHV8f8YhL9o/zHlvtcD6MmIX2fOcy+7fwx67V8T40cxaL6KJ561Nx3H3vp6pldiymkMtOpLb/Hk1jw+qjn29qVKBdDWXzCblX8AUEsDBBQAAgAIAJCUJlk3i4dqewMAAKwMAAAhAAAAdW5pdmVyc2FsL2ZsYXNoX3NraW5fc2V0dGluZ3MueG1slVdtb9s2EP6eX2F4wLB+iVcnnRtMEeDYHlA0a4MlyHfaOttEKFIgT07973cUKYm0pcqNECC8ex7yXh4ekcS8cTk6gDZcyfvxdJxejUbJptQaJL5AXgiGMJIsh/vxE5MIgpvRH78L/Dv9MJ44sBJKPwMilztjLbVtxLP78bpEVPJ6o4gr8VoqnTMxTn/7p/pJJhVyiKUowEs5W7aB9phP088Py4so/ozbh9lycddH2Ki8YPL4qHbqes02bzutSpnZ0G7s10fbHwvQgsu3wYiovPgFIY9iWn1cTVfTyyiFBmPAhnS3nE/nfw2yBFuDaLKf3X6+nV/IaY/6eWNOaAduOFa02XR2M7vtoxVsB3GRF6vlx+VNP17S7nFXfhqXIyD8wMHM6RocQf/S5qooi1/RSKHVzhb0hDOz3yBHKJbR9SPC8s5+gwSbkD1oUJBG8IzaoHTmpPin/frAfbX0f4ZDIrF3WyvxZJtwMj2sQtYCUtQlJJN65Xxmr96/l0iXCdItE4YAoakFPVGGT6w0Eaw1tsD/4J3LLER5Swt5VaLMYeEiDpGxoyUsFg/VaAmxjS2IUcPBG12uJ8YW+Y0qe4YMjC3y2TbsuxTHM/ipx3FqSTww38+gAT76qAPkBslomfmt61XttUc92ptugrO9ocbkKoO0ktYLz8F2LplUNhfT5CyoRLID3zGkV+pfi1sfq2xMMjlxeLV1aytBjgK6JLdRpTYUDLlf4+Q7PI7iHg8zx0fYYo2OjW1X7IsRiqFaXw0Wuz6kKZxbj5AelPtxzvQb6BelhBmPPI8uIRXdPc3nDDuy6UEF/UVuVcCpzu4jSYVgLgUrdxEvhTNEttnnFFNfCk1NXWu7O5j4Y7taK8t8DXpFiuBQSzK2Odye7/aCfvGVwztkMaHH6Zi4p+0k443iA4OXADC92df3wS2cJy8FcgEHEN4bGKqE+zJLDOm/K18rr1iUgeUiRfop1ColGqGRo4PwSnF1M5xneMYjW5sqs2im1CO+HSrR0K8HpRVreLozeClFO5O/q4TUrKierET1jEyjP7ld++TZAeaS59UMIgc2ounyOI5QqvBlqZx1wGf2NgT7dDWbNRl2ePoodtKm0y5K5Tkdsy90P9OtBghHbGW8Ch6Br3BcK6azbw0kehU63I5NOdLDWU1smvV5gckkMLnmNG2gv+m/lPR/UEsDBBQAAgAIAJCUJlmmr1YjNgQAAJYUAAAmAAAAdW5pdmVyc2FsL2h0bWxfcHVibGlzaGluZ19zZXR0aW5ncy54bWztWN1u2kgUvucpRl71sjhp2k2KDFEWjIJKgGJ3t9FqFY3tAc9mPOP1jKH0ap+mD7ZPsmc84EAgqYlCV5H2IiI+Puc7Z77zN7Jz/iVhaEYySQVvWsf1IwsRHoqI8mnT+uR3X59ZSCrMI8wEJ02LCwudt2pOmgeMytgjSoGqRADDZSNVTStWKm3Y9nw+r1OZZvqtYLkCfFkPRWKnGZGEK5LZKcML+FGLlEhriVABAP4SwZdmrVoNIccgXYkoZwTRCCLnVB8Ks0uVMMs2WgEOb6eZyHnUFkxkKJsGTeuntts57pysdAxShyaEa0pkC4RarBo4iqgOAjOPfiUoJnQaQ7Snby00p5GKm9bJ0RsNA+r2NkwBbo6ONUxbAAdcLfETonCEFTaPxqEiX5RcCYwoWnCc0NCHN0ifv2l1/Buv3+u4N4Oh73o3l/5V38Swh5Hvfvb3MPJ7ft/dR78q/OX1yB33e4MPN/5w2Pd7ozsrYHSDEMfeZMwBZkWehaQkzFFxngQcUwY1eo9GSRRUOcPZlPiiSyGLE8wksdCfKZl+zDGjagHNcATNcEtIeiFTEqqxTlvTUllOrDs4AwiBQS7Lmnj3vqyJ07ONo9vG+92xdkbpYKVwGEPxgKwIzbHXRSs1qtsIh4rOoDLJvUNOcsa8PE1Fplo66ML3urCM4QEYZyL4BnP6GQWCRSVfJAlINMAJ5G/U5RaaQFIZUDdMCUce5tDWVAGdYWkh80Aqqop27i61LzKKGYKWhblD0JW3RW8Y40xuZLHMpG6msPX7QCgi/zD0GtGDqh6j4EXXUiX930TOIrQQOWL0FuwEglLLE/gvJmi9odEkE0khZVgqJAs3M0rmJDqv4ugaXCQ5WMJ8SxlRxsNfOf2KAjIRGeASPINpCHIqDX59L+AUS3kHilcxvjJt2ht03M+v9AFxNMM83BMc6pMkqToIPl4gLtTKDugIcS5JkZSIRsW7KmerPz0NZYtAnp8pGxv4kiY5w88JXxKyBn3AlB/Gyz6J/24Eld3GeFY0um7eAhpanEJKDCa8CGEQUr4cqRUAQ8yR4GyBcAgbSuqxMaMilyAxA8JAy6dHaOyhTIunKVx+wGMWkawS5NHxm5O3734+PXvfqNv//P3t9aNGy909Yli7M8u7/eDloJrVvSvCd4weuShs2XZFluhCjbac7r78VDDvDXx3fNH2e7/2/OsdAAV72zvLsfUC3b1Pi1vFvXUa/Hf71HMvxu1LNHa9T33fa1SpoYGAdlVhDFU40VfsSjY6A5VqvpraYFhFa/ihitbYbPnR2oavFAJM7amZQjC3GU0o1M6L6MFK7fCk9n0ZLbjzSksf7UHTtYdpwSfVwwsedv8z/aNqWu5aLMgjCdVGP2jDPBvpm6x57lXvl2G/c1D6aDX+XkTNPi995qn8RrPxUcaxd37+qoF881tiq/YvUEsDBBQAAgAIAJCUJlkmD37osAEAAG8GAAAfAAAAdW5pdmVyc2FsL2h0bWxfc2tpbl9zZXR0aW5ncy5qc42UwU/CMBTG7/wVZF4NkYEOvIHDxMSDidyMh248xkLX17QFRcP/7joUuu4NWS/0y4/v9b2t33enWz5BGnTvu9/V72r/Ut9XGljNqA1c13XeohdWDzTPFzDPC+C5gMBDthZZMq7hqO9PCOUciMo12b1aX+0YBng0c0RJiYrw1RS4JcAPCvykxK+/f3ecxg5NOaNONsag6KUoDAjTE6gKVjHB1WP1uD16MG5B/YMuWQo109twNI1byZPjcBrFD2OXS7GQTOyeMcNewtJ1pnAjFr/1B3a59GonQZUvfd1WlufaPBko/MKz/iyche2kVKA1/NYdx5NwckfCnCXA3Yai4Wg4OYPWjJsD9ehtrnPzR0dhNIiGLi1ZBo0pPczifjyoY6L0akyzUfzAGfg0bc1IznagLrFCuZEXvECpMLMTaaKRXSTKkS1ykR24eGwXydnDWtu2b6NKjV6CanH8Km7scpnGMGrXDL1rtiKuctGWL1Q2eJohL7f2qj5TucApUVAiEoXl2aCqncb4UWP3b2XfTK1BzRF5GaDdgBnD0lVRBkp5/Hc3GMiTphf35MX7vrP/AVBLAwQUAAIACACQlCZZFQaV5GsAAABvAAAAHAAAAHVuaXZlcnNhbC9sb2NhbF9zZXR0aW5ncy54bWwNyrEKwkAMANC9XxEySB3Uugn2rpujCK0fENogB7mk9ELRv/e2N7x++GaBnbeSTANezx0C62xL0k/A9/Q43RCKky4kphxQDWGITS82k4zsXmOBVejH28S5wvlJuc4XqbOkAu1B/B6PeInNH1BLAwQUAAIACACRlCZZwhuumWgSAAD3TQAAFwAAAHVuaXZlcnNhbC91bml2ZXJzYWwucG5n7Zx7WFNXtsBxbHV81TrO1KKVtNXqtbXGikghkLQWsegoU20FH0nEF9W0oMYkQB6n33QKVq2paMUHIXdERQskWI0B8qpSjUpNqjwigeSoKRwgnESIJJycJGcOIViwnf/m3u+7t4cPPrJ39m/ttddae+21+Q758m8rl04YO3VsWFjYhKT3E1aFhY1qDAt75rM/jsJ7WIbsI/ivEexVSxeHyQwvdeCNZ9LfXfFuWNgF8Thf2rN4e8zO99eyw8Keq+n/GaHPPLclLGzFgaSEdz/MYnRZwFIYebcNQZzV2x8tnqTuOHvlpEP7KHHqoX9+Gh7e5Rg36RP1X8ft2vanT1+SjN2xZ1bsC5EvJtxaWc/9+stzk0pOHe57I2Hkwwja6DUXvmtbf/P8bPE3sxUMcha7kWFXmZpKvqVyLpC0qC+aHBb8+t60JXVk8NVnpo3/C68eFeUqQMwPFsxMyu//7ph2l9+rBFAlGfCbAH/PGbKwo1Ue6JTPjM+GsGchbAyETTjviSsbEdQWhTUiwOsMOJwMbd81MkPEpt9l8wLgzgDp0PyBMfOd+BAzfUe+dh2ETRpTMzU4s8tq95TItYfmJXleG88Kdv0YWZa0o2CQMlbMOk+/WjEqOE1czYnT3CfoeFa++fcDyePLhA62lI/Ul1B7exrXZ2rUSNvJfOrLkkihwR1jS0nHtP9ImxB0ZzacBh+W+n4u9fjqaP66AjKA1P77kS1Nu3tXZCeRDhjCdbHoMD/kkMMbg42sdblRSc7XQmom11bM6tCEIvT+9vDGmZqCEBX3Jr4eT35IfMnW1MNFJWTBg3FkWu9qWm+PBkQ1zscjaY9GkklYn54s190K2aFuQVmS8U46DW0qcPYddGYhRzORo7Vau0pr73FFRA5Y4dGl8ay7o3XsEnO4wfCZ20YL2ORUrYY7Ssk2mbPhPFF7nvahS7Zg2OjIs0LFgy5RFt9erpwnr9r6i9qnJ4pARAIinfp3rOB5973wegYkixpcZGl8WdKqQTep3RVcx17k4RTdf20/R/PV0ARI/+y1JgdfYn/KcKyJLCnaAs3ThZM7ppmcPoNTLehcLc1B9uv69teakqGuIpYBmyxj6Dgy1VMg8HgpsAe5nZUEVoo8PMDTmiJqTWGI7EqRvaeXhrloAKJgoooUk++m1HezNUr567khv/bxGXLSVPtkad8PtUbfj0b1VKNBwlJCoAiFC8SAzyZnUCR2BxPoKuwuvQgwhy3yQJV3m/p05ieQ7BLTd40pQC6Q0AvypmTscbKuOtAp/PWEOn+zTtiv8zRJpPeOWPRYInKnA+7WaJEtmiHCF/S4NQ/oywM7akiBR7VSf5OULgo0NOnIaQOu2Mjgp6LBsI4GXNH52pvez2l9nxeQfFdIAiTgxAIpEj1Upf8NM+sCdl0AQxNxfQ+KnB6Rs5WvhfgMTgSTzjb0PT1FA9PfUKDzoUzQW1/CFD2YrPP11JHQqgKsezaw7G50GuQrYgsMrhhTeiol3dfZBQ7bfQ8LRB2tNSTESCZ5H2EzO0bWx5ik2NUpDKvAdbt2uBndhzGXcYNoNeNuNKDztWHbQ0GXrchTkFASdTcyITsJ9ElUjYP7phy3fS9uQ1Lhb++kXtEEFugCRVLqfbqfbxotV1pz7D1DVHT6X2qkYojRPtI8LVO9C3HSSWqqp8pIL/Kjf8qNCspsC2+sv1HhjqNLUD3RR/T9nvra1+YqSNgNQIR0iP0trSyxv4vsyywwKmOZeiRHxkDzujpbaEd/OaTPJnZUuCfTenVqX4AkcCv034JeOWaqJWG0TGAJhLhYC7ZIQKwT4dl9EUrQFej+SN/gYpbr5VAgPoK5HPuRmZkCBS48OWtzo6KW5Soix/p1eNqoZQb8QLSc8rym+dgRq4aTqCmFwHL0LZhl0XA3xGMNOb4cB1YmlodO4PvCbamri7ekokwASWH4vYxRp3gqd8tN7rQqgy0yR9PLpPoNL3IYFJI0Q4qpME86I9BWyxT1FkHsDCfH3sk2yJVpsFqEZet6AF8nxSTV62FFs4lt71xZVSqH3HyL1SkQ8B2+HMz4MAWATWA2VgoklssM/s1DCpQdj3t901nikXdS7BaZBgjEaYWC6/LItyUUm0Ff4uqucsRRTRadsdyEFKL69LcpxffCxxld4hpzeJ8hlcuXl4KegD/DotP7bXVVboEhW2B1+SIgWx2yLp/SxygpZWOpQ6qjqRopjqoN8hKUospw7ooAHbkUySG7wADb1kNeNmxzlQxMdS+WV2hh8guZRst2sc4IK1CZtgi1O0hSg0JJc4XftcIK7tMeWafaDHefaJ7+MSSTNYvT4kyFLKdc5WQJDX5bs3ijWujoqKTz0EliDy5a5ehGmvlxVKqEZYRaGCrAWQcv3XxZFesRDymbzt/xVnDtcUCiLDIWP7nMpXYHX2msAgSJCr2uBMbFcTzNm1OYRjg+giR1YIV6Wr1YJPhV+N3Ga7PpXNGfbf4oZYRckxPoPhH5tiWxxGXvj50SqLfOJv6bureBCqmx7ECgGzlhjFIaafLpSrGRpaTcMKB0ywpub2+LTr9LxXbswaA4Wm5PSxqPD7t9tISnLeHNyVWwS0z+n/ZEzbfkqN2diJ6Fh9ZiSzWm+slgc7XYLNuc7hgIaVZ4xMmQk6OiY1mjm6vcbr4kAtCtFzON2QI+PD4d14EkZRnQIn16mQrAUCOLx3GQlr84EMjH0vE4lqen1kWnPK3BgrL4ZKKP6CP6fqPPCVWcnZgBekC/pwCz9l6xD00X/fVp3wxadvDm4JO4hEM3nCmikdqt02WHas5fvWkVoWzHusPUzyRsocHTUAXMHVI1U/wP0rH21q+k6Be1mYbl3jZ7IcSWyQ3oR0/OhMAr+OXQ+J+8BlvlaTAEBKDeEc5OUFV0cagR3IgRYJB+smbZvqoFnDmG4ef+WZRo/99ttx/PUyjxW2prnTRwu9YkyyGbgJ7DUrVApBm6N3LkeEVQIPp5KX4Bx+/IOlGDDtECaM9xo6Ctx4waftqDFtZli0vtVmMGs66BlWJhYgqqh+S3AbsRX87QYubIeBbmALE8nsMaKzZWcjlweaRaaFcK0drZ1O7l8lHno61990qZcpmQhuIHpJzjOZEG00O7py9xPn7am9Dil5nphbEmXx3gNpKZFMkV+D2SN1keW9wMI5E3hD8X07o7kUir5Xqlywd762Ckrmqy4wDDI5eKM+Wg1dmoEsLpC1V0Nh9DafZsf0CmcnFAGU3szFPg5STH8QhN/GZoacB0VnATT8s5enP4UcN0Vnp9jgAe/yH2kBkoTXGyc0tdfYu2SCZ1tkziUamWUd9FZkgM7PQjFKcQM/uhQrxMMyN97oDSJMtVuDhWJg+tNtqaez3iTECLUnoceQqXETqwU+mp9sanLHvq4KbwGJJD7eMTU+Qg73pJ5BbJiM7x25SvdC36u0WmsjRwIqSsTCMY+x5eL2RC8Rk2E5Jj+J7Dh0VhlJGmcI2MoXJuYOcq9JBTrgMEImdzFs++qMwSCKdrLg8r/M7gXj5geMSh7dOshFyGP3KmyQzteyKkzEzLdXnpiM4d41Ukm4HlYdb5e5mwQp/BK5e85XAXTwsKxlCwWghD1S5jxwY+6FcsH1qhfbCgTKK6jUsDPCZ+hyDwaVbsjDr/9G0eCSuDd9kSO8Nks2yB9HOt4AV3hq3J5uRgZhVn2nWDZLfHBNKoxWY/qORWkxojdNbWYRGseY6l/AAevzZ9YTWniFZsarjHLaLV1MM29m1YH1Ok9wBLm6sci85KKM0Rzmco+AVi0dd4Ncm3OF6nbMZNlWEq0itHdHV7Yp3CqDKJRy2coPTo/DFy3FN8EMu65TL7LVxI0SzF1KCftl/x9Ox4IH5+d7OSUi0LMC7pjTG2Rn/lnsRq1ORcei5SZimiOdlFNDnIBIAp5ip2V0BjtKGqmwYbauSr67oe9wWUOhoc0ESAHrUJ9uop9wwKD3CwFGSfGXaRwQ5GCecPrelm1Jxw/E+2i69XuGfQekj4PacDVAsGdlh1zgr+U3714yUnSfvQ1r9va9OpruO8iP4cIoCiaszRKcMuMow8BTvdrBQ1K4FrG7nTGleCfgvmbXjExW9RtOdYUFWkWpKxuZA7bAfgV7ClWJ9UHXlQAhmOcafdClzT+VLIJKQ9We3tg5VgYF8aLPAlY000ID2LIv6KtX6Yhj3FLxsruFj3p6l8gQCPIAN4zf1lsu8uRS7Bk8H24mGJjobvRHNVMezLieWVhTdeHqaJh5+qAp5af2yZREeG3d22Cvf1aSQ+pEDTcFjks8FR8LAMcrPCnal1glrXjOlGvafGvJTqnSwX/WDLdvTnXvmLjYYXeVSPmuttzES5vIqvnoLxUmSoKbek1gmJNtH+zbbVmLaC1BL8K+mwgk3DxIs+aM5gsVmUtmKVakj0J8FDUttMxZBccLh+HgEREAEREAEREAEREAEREAEREAEREAEREAEREAEREAEREAEREAEREAEREAEREAEREAEREAEREAEREAEREAH9f4HuYyznQfqZSmXYQUwsv6xMziSrHdwXFt9qXhtXESn5+lUJfeznh17ev+HxoXN7GYuQbN7NiTFtt2PQk9mRPBqp7+Hkbdclb7ZdiWmih60xblpxt/31uQNTpsbvj0oqLq0Izdk7t3HmV7KrmwY0bbiYenhh9dj9A6r+jsC7OJA/8LExRx2dnZ3zzxfNmnpq+Srmkh0Xgv/LEbb++Ql3XjsvH5Syfnbw7S+uDTwerFy5MKHgtHZQaobk473zkoR/eWHgofaW2DvP0/O9g+pVck69Uj2z96PUgYfRfa3iiSY0L1nm9sxjCjuYWGArZzpzPV8C964prBUmvrcnqXNwLQary6L3S/ZPeZCfXq4wNTN416ta0icPVe1tvocEXz1jMLPkFNsGx8Uvc9vz61PSBpZRqPn4+MVvFpxyKVetGarx/a4l+wvLj0yS6L75bkC501NYcN6rZKkW6ak5xCOpx5N2HjdHmRXmqFLa4jH9zM59H3OrhsraV7/pU4+7roz2SZPMEhiw02tLXLeGy32BNUXMzJt46ZACGHBP0p2y3W9sTYAyz5QNWO38NXOhdA2l8YmIi7eWGUX+nZUPA7XYwYPh9MQ9gb1HK51Phq97PP/kjNBY9q1PJko3TJddBrHuBzmA50rto8o7uHTxOQtLBRW7GQl6yaC+h6ewwN23TIl/6GfnzjmxepvXgYLPpVTvwu7Mi8s4iK9taYOjymQ93F65Y+2AD7etLZN4138SdOTyfW1Hjhc5qRGySyDW51I9OlZ1a6+BtFblKXYXJeg/rN0XtP1bggtc5PGKrA2znuh4XnG8/QM09gfKFPJVW9vrM2KBLbAVlf/jpbfI1KN/CbpzU9+m8viFyf69wU9T+j7/VEzrEQddG7vhQSLK39NS2L+mDJln5hvBQLxWcc080RgQjSgJpIQ/UW61FxA9+/OFA+2+mBO2N165OOCC8WvLpgOry/3Z9RFHG1qn/iI+glqFi28bObrf3+KTF3HujsLz31jsDXfEEv3W0HJ29WyCKz+kNGpHfYfrhyx7/5dV3e7uKPtr+B2k+KR9tSBksJWMsiWKL8xzdBeDEVhx+uOVMQr3bbp/9qV5Uu0Y8clSfJpDCj5th/PmHFr4Y84vhl6ylfqHCYPQ8Y5AseXBsuiVyP13L+PIBwq+Q+GZGStbF/LmkhdYtDg03rfjRqZfOm5wVVsvLxodv4OZ93ZP3Trsw/7IMWvczBFN1v3tlatvhRyEboKtraU1TdEkf/y8OrMUdjJJYDAqUlctLPmx8ehylVL6XEqLE3PVATW2xIJJEtoprnwpHH9s8/ljIX8dSi6jx4mElVdv7y73a/xNCfqRg3GVcQZXuPxIaOAFMNVewNK0pz4x3LAdMvdyKotOFbIr74KnbEFXHv3z7TnKVbjua0IKX7i3Ce47uYO5/+Czg0q2LMPtvn5OKBpe3a/IfLPhRHvWv5nC+9HXq4Papd61jCbXrG0dni0OrSuzVGVNotYnPtmE+NKmG94wMfiWcGi3dMWTDf9lXkbriFA+sDQn7xdUbNwC9142SXbN8zQlBHPX+282tona15C+Di6mJEeLVup4yOuFdFm5O7bZXv52AXpgcNoodvye5Ox3grZ/hzyQgnNCKZg1ZXgKhvyo58HL9Px1cPgHofz2fbkLcUE7j81LKncfOBdKmvfXVGu1Vh3fM++lb5fHGs2R/4yf9m0oF4dt/EMoZ4cd+35AcFjYrIrBzxQb8x8dhm3XYZMfzG4Y2xGzE+zvSVqyMkG2eOPf/wVQSwMEFAACAAgAkZQmWeohDhNLAAAAbAAAABsAAAB1bml2ZXJzYWwvdW5pdmVyc2FsLnBuZy54bWyzsa/IzVEoSy0qzszPs1Uy1DNQsrfj5bIpKEoty0wtV6gAigEFIUBJoRLINUJwyzNTSjKAQiYmFgjBjNTM9IwSoKiBhRlcVB9oKABQSwECAAAUAAIACACpflBPNmFYAkcDAADhCQAAFAAAAAAAAAABAAAAAAAAAAAAdW5pdmVyc2FsL3BsYXllci54bWxQSwECAAAUAAIACACQlCZZtTf0qBwFAADhEwAAHQAAAAAAAAABAAAAAAB5AwAAdW5pdmVyc2FsL2NvbW1vbl9tZXNzYWdlcy5sbmdQSwECAAAUAAIACACQlCZZFR5gG6MAAAB/AQAALgAAAAAAAAABAAAAAADQCAAAdW5pdmVyc2FsL3BsYXliYWNrX2FuZF9uYXZpZ2F0aW9uX3NldHRpbmdzLnhtbFBLAQIAABQAAgAIAJCUJll0STUfPAQAAAwVAAAnAAAAAAAAAAEAAAAAAL8JAAB1bml2ZXJzYWwvZmxhc2hfcHVibGlzaGluZ19zZXR0aW5ncy54bWxQSwECAAAUAAIACACQlCZZN4uHansDAACsDAAAIQAAAAAAAAABAAAAAABADgAAdW5pdmVyc2FsL2ZsYXNoX3NraW5fc2V0dGluZ3MueG1sUEsBAgAAFAACAAgAkJQmWaavViM2BAAAlhQAACYAAAAAAAAAAQAAAAAA+hEAAHVuaXZlcnNhbC9odG1sX3B1Ymxpc2hpbmdfc2V0dGluZ3MueG1sUEsBAgAAFAACAAgAkJQmWSYPfuiwAQAAbwYAAB8AAAAAAAAAAQAAAAAAdBYAAHVuaXZlcnNhbC9odG1sX3NraW5fc2V0dGluZ3MuanNQSwECAAAUAAIACACQlCZZFQaV5GsAAABvAAAAHAAAAAAAAAABAAAAAABhGAAAdW5pdmVyc2FsL2xvY2FsX3NldHRpbmdzLnhtbFBLAQIAABQAAgAIAJGUJlnCG66ZaBIAAPdNAAAXAAAAAAAAAAAAAAAAAAYZAAB1bml2ZXJzYWwvdW5pdmVyc2FsLnBuZ1BLAQIAABQAAgAIAJGUJlnqIQ4TSwAAAGwAAAAbAAAAAAAAAAEAAAAAAKMrAAB1bml2ZXJzYWwvdW5pdmVyc2FsLnBuZy54bWxQSwUGAAAAAAoACgAGAwAAJywAAAAA"/>
  <p:tag name="ISPRING_LMS_API_VERSION" val="SCORM 1.2"/>
  <p:tag name="ISPRING_ULTRA_SCORM_COURSE_ID" val="C8F69EDA-2DC8-4118-8A3F-B79B3337F74B"/>
  <p:tag name="ISPRING_CMI5_LAUNCH_METHOD" val="any window"/>
  <p:tag name="ISPRINGCLOUDFOLDERID" val="1"/>
  <p:tag name="ISPRINGONLINEFOLDERID" val="1"/>
  <p:tag name="ISPRING_OUTPUT_FOLDER" val="[[&quot;\u007F\uFFFD\uFFFD{A396230D-9A3A-426D-B380-67D82CDE4863}&quot;,&quot;C:\\Users\\pantelis\\Documents\\MHAPPS\\Spanish\\ETA 11 traducido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universal&quot;},&quot;advancedSettings&quot;:{&quot;enableTextAllocation&quot;:&quot;T_TRUE&quot;,&quot;viewingFromLocalDrive&quot;:&quot;T_TRUE&quot;,&quot;contentScale&quot;:75,&quot;contentScaleMode&quot;:&quot;FIT_TO_WINDOW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}"/>
  <p:tag name="ISPRING_SCORM_RATE_SLIDES" val="0"/>
  <p:tag name="ISPRING_SCORM_PASSING_SCORE" val="0.000000"/>
  <p:tag name="ISPRING_CURRENT_PLAYER_ID" val="universal"/>
  <p:tag name="ISPRING_PRESENTATION_TITLE" val="ETA11 3 Apps for Healthcare Services SELF-LEARNING SESSION es"/>
  <p:tag name="ISPRING_FIRST_PUBLISH" val="1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_SCORM_RATE_QUIZZES" val="0"/>
</p:tagLst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996</TotalTime>
  <Words>605</Words>
  <Application>Microsoft Office PowerPoint</Application>
  <PresentationFormat>Ευρεία οθόνη</PresentationFormat>
  <Paragraphs>114</Paragraphs>
  <Slides>11</Slides>
  <Notes>11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10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11</vt:i4>
      </vt:variant>
    </vt:vector>
  </HeadingPairs>
  <TitlesOfParts>
    <vt:vector size="22" baseType="lpstr">
      <vt:lpstr>Adobe Gothic Std B</vt:lpstr>
      <vt:lpstr>MS PGothic</vt:lpstr>
      <vt:lpstr>Abadi Extra Light</vt:lpstr>
      <vt:lpstr>Arial</vt:lpstr>
      <vt:lpstr>Calibri</vt:lpstr>
      <vt:lpstr>Calibri Light</vt:lpstr>
      <vt:lpstr>Gill Sans Nova</vt:lpstr>
      <vt:lpstr>Impact</vt:lpstr>
      <vt:lpstr>Roboto</vt:lpstr>
      <vt:lpstr>Söhne</vt:lpstr>
      <vt:lpstr>Office</vt:lpstr>
      <vt:lpstr>Παρουσίαση του PowerPoint</vt:lpstr>
      <vt:lpstr>Socios</vt:lpstr>
      <vt:lpstr>Sesión de autoaprendizaje:  Contenido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ETA11 3 Apps for Healthcare Services SELF-LEARNING SESSION es</dc:title>
  <dc:creator>KDK</dc:creator>
  <cp:keywords>, docId:6A1909ED986FFE51081345B7C880332C</cp:keywords>
  <cp:lastModifiedBy>pantelis</cp:lastModifiedBy>
  <cp:revision>17</cp:revision>
  <dcterms:created xsi:type="dcterms:W3CDTF">2024-01-10T12:22:04Z</dcterms:created>
  <dcterms:modified xsi:type="dcterms:W3CDTF">2024-09-11T19:57:08Z</dcterms:modified>
</cp:coreProperties>
</file>