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59" r:id="rId3"/>
    <p:sldMasterId id="2147483667" r:id="rId4"/>
    <p:sldMasterId id="2147483675" r:id="rId5"/>
  </p:sldMasterIdLst>
  <p:notesMasterIdLst>
    <p:notesMasterId r:id="rId16"/>
  </p:notesMasterIdLst>
  <p:sldIdLst>
    <p:sldId id="256" r:id="rId6"/>
    <p:sldId id="257" r:id="rId7"/>
    <p:sldId id="258" r:id="rId8"/>
    <p:sldId id="265" r:id="rId9"/>
    <p:sldId id="259" r:id="rId10"/>
    <p:sldId id="260" r:id="rId11"/>
    <p:sldId id="261" r:id="rId12"/>
    <p:sldId id="262" r:id="rId13"/>
    <p:sldId id="263" r:id="rId14"/>
    <p:sldId id="264" r:id="rId15"/>
  </p:sldIdLst>
  <p:sldSz cx="12192000" cy="6858000"/>
  <p:notesSz cx="6858000" cy="9144000"/>
  <p:embeddedFontLst>
    <p:embeddedFont>
      <p:font typeface="Abadi Extra Light" panose="020B0604020202020204"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Gill Sans" panose="020B0604020202020204" charset="0"/>
      <p:regular r:id="rId24"/>
      <p:bold r:id="rId25"/>
    </p:embeddedFont>
    <p:embeddedFont>
      <p:font typeface="Roboto" panose="02000000000000000000" pitchFamily="2" charset="0"/>
      <p:regular r:id="rId26"/>
      <p:bold r:id="rId27"/>
      <p:italic r:id="rId28"/>
      <p:boldItalic r:id="rId29"/>
    </p:embeddedFont>
    <p:embeddedFont>
      <p:font typeface="Impact" panose="020B0806030902050204" pitchFamily="34" charset="0"/>
      <p:regular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HWncQKpenhp1YOrMBsLhLHQB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EF1150-D362-4224-B814-7F69EE5DE3E9}" v="4" dt="2024-05-02T09:00:24.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20" y="5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customschemas.google.com/relationships/presentationmetadata" Target="metadata"/><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18166951-7DF5-44B3-B524-A5FCC53CBC94}"/>
    <pc:docChg chg="custSel modSld modMainMaster">
      <pc:chgData name="pantelis balaouras" userId="25e8755020fc1734" providerId="LiveId" clId="{18166951-7DF5-44B3-B524-A5FCC53CBC94}" dt="2024-04-28T20:42:06.834" v="50" actId="27636"/>
      <pc:docMkLst>
        <pc:docMk/>
      </pc:docMkLst>
      <pc:sldChg chg="modSp mod">
        <pc:chgData name="pantelis balaouras" userId="25e8755020fc1734" providerId="LiveId" clId="{18166951-7DF5-44B3-B524-A5FCC53CBC94}" dt="2024-04-28T20:40:50.141" v="37" actId="108"/>
        <pc:sldMkLst>
          <pc:docMk/>
          <pc:sldMk cId="0" sldId="256"/>
        </pc:sldMkLst>
        <pc:spChg chg="mod">
          <ac:chgData name="pantelis balaouras" userId="25e8755020fc1734" providerId="LiveId" clId="{18166951-7DF5-44B3-B524-A5FCC53CBC94}" dt="2024-04-28T20:40:50.141" v="37" actId="108"/>
          <ac:spMkLst>
            <pc:docMk/>
            <pc:sldMk cId="0" sldId="256"/>
            <ac:spMk id="223" creationId="{00000000-0000-0000-0000-000000000000}"/>
          </ac:spMkLst>
        </pc:spChg>
      </pc:sldChg>
      <pc:sldChg chg="modSp mod">
        <pc:chgData name="pantelis balaouras" userId="25e8755020fc1734" providerId="LiveId" clId="{18166951-7DF5-44B3-B524-A5FCC53CBC94}" dt="2024-04-28T20:38:47.020" v="12" actId="948"/>
        <pc:sldMkLst>
          <pc:docMk/>
          <pc:sldMk cId="0" sldId="258"/>
        </pc:sldMkLst>
        <pc:spChg chg="mod">
          <ac:chgData name="pantelis balaouras" userId="25e8755020fc1734" providerId="LiveId" clId="{18166951-7DF5-44B3-B524-A5FCC53CBC94}" dt="2024-04-28T20:38:47.020" v="12" actId="948"/>
          <ac:spMkLst>
            <pc:docMk/>
            <pc:sldMk cId="0" sldId="258"/>
            <ac:spMk id="275" creationId="{00000000-0000-0000-0000-000000000000}"/>
          </ac:spMkLst>
        </pc:spChg>
      </pc:sldChg>
      <pc:sldChg chg="modSp mod">
        <pc:chgData name="pantelis balaouras" userId="25e8755020fc1734" providerId="LiveId" clId="{18166951-7DF5-44B3-B524-A5FCC53CBC94}" dt="2024-04-28T20:41:12.817" v="43" actId="1037"/>
        <pc:sldMkLst>
          <pc:docMk/>
          <pc:sldMk cId="0" sldId="259"/>
        </pc:sldMkLst>
        <pc:spChg chg="mod">
          <ac:chgData name="pantelis balaouras" userId="25e8755020fc1734" providerId="LiveId" clId="{18166951-7DF5-44B3-B524-A5FCC53CBC94}" dt="2024-04-28T20:41:12.817" v="43" actId="1037"/>
          <ac:spMkLst>
            <pc:docMk/>
            <pc:sldMk cId="0" sldId="259"/>
            <ac:spMk id="284" creationId="{00000000-0000-0000-0000-000000000000}"/>
          </ac:spMkLst>
        </pc:spChg>
      </pc:sldChg>
      <pc:sldChg chg="delSp modSp mod">
        <pc:chgData name="pantelis balaouras" userId="25e8755020fc1734" providerId="LiveId" clId="{18166951-7DF5-44B3-B524-A5FCC53CBC94}" dt="2024-04-28T20:41:20.871" v="44" actId="120"/>
        <pc:sldMkLst>
          <pc:docMk/>
          <pc:sldMk cId="0" sldId="260"/>
        </pc:sldMkLst>
        <pc:spChg chg="mod">
          <ac:chgData name="pantelis balaouras" userId="25e8755020fc1734" providerId="LiveId" clId="{18166951-7DF5-44B3-B524-A5FCC53CBC94}" dt="2024-04-28T20:41:20.871" v="44" actId="120"/>
          <ac:spMkLst>
            <pc:docMk/>
            <pc:sldMk cId="0" sldId="260"/>
            <ac:spMk id="297" creationId="{00000000-0000-0000-0000-000000000000}"/>
          </ac:spMkLst>
        </pc:spChg>
        <pc:grpChg chg="del">
          <ac:chgData name="pantelis balaouras" userId="25e8755020fc1734" providerId="LiveId" clId="{18166951-7DF5-44B3-B524-A5FCC53CBC94}" dt="2024-04-28T20:38:19.667" v="7" actId="478"/>
          <ac:grpSpMkLst>
            <pc:docMk/>
            <pc:sldMk cId="0" sldId="260"/>
            <ac:grpSpMk id="293" creationId="{00000000-0000-0000-0000-000000000000}"/>
          </ac:grpSpMkLst>
        </pc:grpChg>
      </pc:sldChg>
      <pc:sldChg chg="delSp modSp mod">
        <pc:chgData name="pantelis balaouras" userId="25e8755020fc1734" providerId="LiveId" clId="{18166951-7DF5-44B3-B524-A5FCC53CBC94}" dt="2024-04-28T20:42:06.834" v="50" actId="27636"/>
        <pc:sldMkLst>
          <pc:docMk/>
          <pc:sldMk cId="0" sldId="261"/>
        </pc:sldMkLst>
        <pc:spChg chg="mod">
          <ac:chgData name="pantelis balaouras" userId="25e8755020fc1734" providerId="LiveId" clId="{18166951-7DF5-44B3-B524-A5FCC53CBC94}" dt="2024-04-28T20:42:06.834" v="50" actId="27636"/>
          <ac:spMkLst>
            <pc:docMk/>
            <pc:sldMk cId="0" sldId="261"/>
            <ac:spMk id="308" creationId="{00000000-0000-0000-0000-000000000000}"/>
          </ac:spMkLst>
        </pc:spChg>
        <pc:grpChg chg="del">
          <ac:chgData name="pantelis balaouras" userId="25e8755020fc1734" providerId="LiveId" clId="{18166951-7DF5-44B3-B524-A5FCC53CBC94}" dt="2024-04-28T20:38:22.209" v="8" actId="478"/>
          <ac:grpSpMkLst>
            <pc:docMk/>
            <pc:sldMk cId="0" sldId="261"/>
            <ac:grpSpMk id="304" creationId="{00000000-0000-0000-0000-000000000000}"/>
          </ac:grpSpMkLst>
        </pc:grpChg>
      </pc:sldChg>
      <pc:sldChg chg="delSp modSp mod">
        <pc:chgData name="pantelis balaouras" userId="25e8755020fc1734" providerId="LiveId" clId="{18166951-7DF5-44B3-B524-A5FCC53CBC94}" dt="2024-04-28T20:41:47.760" v="48" actId="20577"/>
        <pc:sldMkLst>
          <pc:docMk/>
          <pc:sldMk cId="0" sldId="262"/>
        </pc:sldMkLst>
        <pc:spChg chg="mod">
          <ac:chgData name="pantelis balaouras" userId="25e8755020fc1734" providerId="LiveId" clId="{18166951-7DF5-44B3-B524-A5FCC53CBC94}" dt="2024-04-28T20:41:47.760" v="48" actId="20577"/>
          <ac:spMkLst>
            <pc:docMk/>
            <pc:sldMk cId="0" sldId="262"/>
            <ac:spMk id="319" creationId="{00000000-0000-0000-0000-000000000000}"/>
          </ac:spMkLst>
        </pc:spChg>
        <pc:grpChg chg="del">
          <ac:chgData name="pantelis balaouras" userId="25e8755020fc1734" providerId="LiveId" clId="{18166951-7DF5-44B3-B524-A5FCC53CBC94}" dt="2024-04-28T20:38:24.121" v="9" actId="478"/>
          <ac:grpSpMkLst>
            <pc:docMk/>
            <pc:sldMk cId="0" sldId="262"/>
            <ac:grpSpMk id="315" creationId="{00000000-0000-0000-0000-000000000000}"/>
          </ac:grpSpMkLst>
        </pc:grpChg>
      </pc:sldChg>
      <pc:sldChg chg="delSp mod">
        <pc:chgData name="pantelis balaouras" userId="25e8755020fc1734" providerId="LiveId" clId="{18166951-7DF5-44B3-B524-A5FCC53CBC94}" dt="2024-04-28T20:38:26.026" v="10" actId="478"/>
        <pc:sldMkLst>
          <pc:docMk/>
          <pc:sldMk cId="0" sldId="263"/>
        </pc:sldMkLst>
        <pc:grpChg chg="del">
          <ac:chgData name="pantelis balaouras" userId="25e8755020fc1734" providerId="LiveId" clId="{18166951-7DF5-44B3-B524-A5FCC53CBC94}" dt="2024-04-28T20:38:26.026" v="10" actId="478"/>
          <ac:grpSpMkLst>
            <pc:docMk/>
            <pc:sldMk cId="0" sldId="263"/>
            <ac:grpSpMk id="327" creationId="{00000000-0000-0000-0000-000000000000}"/>
          </ac:grpSpMkLst>
        </pc:grpChg>
      </pc:sldChg>
      <pc:sldChg chg="addSp delSp modSp mod">
        <pc:chgData name="pantelis balaouras" userId="25e8755020fc1734" providerId="LiveId" clId="{18166951-7DF5-44B3-B524-A5FCC53CBC94}" dt="2024-04-28T20:35:38.182" v="6" actId="1076"/>
        <pc:sldMkLst>
          <pc:docMk/>
          <pc:sldMk cId="0" sldId="264"/>
        </pc:sldMkLst>
        <pc:spChg chg="add mod">
          <ac:chgData name="pantelis balaouras" userId="25e8755020fc1734" providerId="LiveId" clId="{18166951-7DF5-44B3-B524-A5FCC53CBC94}" dt="2024-04-28T20:35:38.182" v="6" actId="1076"/>
          <ac:spMkLst>
            <pc:docMk/>
            <pc:sldMk cId="0" sldId="264"/>
            <ac:spMk id="2" creationId="{0F355EFB-07D1-3D90-8CC2-0AFF5FD14045}"/>
          </ac:spMkLst>
        </pc:spChg>
        <pc:spChg chg="del">
          <ac:chgData name="pantelis balaouras" userId="25e8755020fc1734" providerId="LiveId" clId="{18166951-7DF5-44B3-B524-A5FCC53CBC94}" dt="2024-04-28T20:34:39.052" v="0" actId="478"/>
          <ac:spMkLst>
            <pc:docMk/>
            <pc:sldMk cId="0" sldId="264"/>
            <ac:spMk id="340" creationId="{00000000-0000-0000-0000-000000000000}"/>
          </ac:spMkLst>
        </pc:spChg>
        <pc:picChg chg="add mod">
          <ac:chgData name="pantelis balaouras" userId="25e8755020fc1734" providerId="LiveId" clId="{18166951-7DF5-44B3-B524-A5FCC53CBC94}" dt="2024-04-28T20:35:32.173" v="5"/>
          <ac:picMkLst>
            <pc:docMk/>
            <pc:sldMk cId="0" sldId="264"/>
            <ac:picMk id="3" creationId="{CCDE936E-5F90-95B5-A939-95CDE1FE2D82}"/>
          </ac:picMkLst>
        </pc:picChg>
        <pc:picChg chg="del">
          <ac:chgData name="pantelis balaouras" userId="25e8755020fc1734" providerId="LiveId" clId="{18166951-7DF5-44B3-B524-A5FCC53CBC94}" dt="2024-04-28T20:35:31.611" v="4" actId="478"/>
          <ac:picMkLst>
            <pc:docMk/>
            <pc:sldMk cId="0" sldId="264"/>
            <ac:picMk id="342" creationId="{00000000-0000-0000-0000-000000000000}"/>
          </ac:picMkLst>
        </pc:picChg>
      </pc:sldChg>
      <pc:sldMasterChg chg="modSldLayout">
        <pc:chgData name="pantelis balaouras" userId="25e8755020fc1734" providerId="LiveId" clId="{18166951-7DF5-44B3-B524-A5FCC53CBC94}" dt="2024-04-28T20:40:26.023" v="36"/>
        <pc:sldMasterMkLst>
          <pc:docMk/>
          <pc:sldMasterMk cId="0" sldId="2147483648"/>
        </pc:sldMasterMkLst>
        <pc:sldLayoutChg chg="addSp delSp modSp mod">
          <pc:chgData name="pantelis balaouras" userId="25e8755020fc1734" providerId="LiveId" clId="{18166951-7DF5-44B3-B524-A5FCC53CBC94}" dt="2024-04-28T20:40:26.023" v="36"/>
          <pc:sldLayoutMkLst>
            <pc:docMk/>
            <pc:sldMasterMk cId="0" sldId="2147483648"/>
            <pc:sldLayoutMk cId="0" sldId="2147483653"/>
          </pc:sldLayoutMkLst>
          <pc:spChg chg="add mod">
            <ac:chgData name="pantelis balaouras" userId="25e8755020fc1734" providerId="LiveId" clId="{18166951-7DF5-44B3-B524-A5FCC53CBC94}" dt="2024-04-28T20:40:26.023" v="36"/>
            <ac:spMkLst>
              <pc:docMk/>
              <pc:sldMasterMk cId="0" sldId="2147483648"/>
              <pc:sldLayoutMk cId="0" sldId="2147483653"/>
              <ac:spMk id="2" creationId="{D530415A-BE34-A836-A8D6-DAE459D07661}"/>
            </ac:spMkLst>
          </pc:spChg>
          <pc:spChg chg="del">
            <ac:chgData name="pantelis balaouras" userId="25e8755020fc1734" providerId="LiveId" clId="{18166951-7DF5-44B3-B524-A5FCC53CBC94}" dt="2024-04-28T20:40:25.425" v="35" actId="478"/>
            <ac:spMkLst>
              <pc:docMk/>
              <pc:sldMasterMk cId="0" sldId="2147483648"/>
              <pc:sldLayoutMk cId="0" sldId="2147483653"/>
              <ac:spMk id="43" creationId="{00000000-0000-0000-0000-000000000000}"/>
            </ac:spMkLst>
          </pc:spChg>
        </pc:sldLayoutChg>
        <pc:sldLayoutChg chg="addSp delSp modSp mod">
          <pc:chgData name="pantelis balaouras" userId="25e8755020fc1734" providerId="LiveId" clId="{18166951-7DF5-44B3-B524-A5FCC53CBC94}" dt="2024-04-28T20:40:21.573" v="34"/>
          <pc:sldLayoutMkLst>
            <pc:docMk/>
            <pc:sldMasterMk cId="0" sldId="2147483648"/>
            <pc:sldLayoutMk cId="0" sldId="2147483654"/>
          </pc:sldLayoutMkLst>
          <pc:spChg chg="add mod">
            <ac:chgData name="pantelis balaouras" userId="25e8755020fc1734" providerId="LiveId" clId="{18166951-7DF5-44B3-B524-A5FCC53CBC94}" dt="2024-04-28T20:40:21.573" v="34"/>
            <ac:spMkLst>
              <pc:docMk/>
              <pc:sldMasterMk cId="0" sldId="2147483648"/>
              <pc:sldLayoutMk cId="0" sldId="2147483654"/>
              <ac:spMk id="2" creationId="{B1A085E6-4BC9-12A9-70B3-D4F68F11D985}"/>
            </ac:spMkLst>
          </pc:spChg>
          <pc:spChg chg="del">
            <ac:chgData name="pantelis balaouras" userId="25e8755020fc1734" providerId="LiveId" clId="{18166951-7DF5-44B3-B524-A5FCC53CBC94}" dt="2024-04-28T20:40:20.860" v="33" actId="478"/>
            <ac:spMkLst>
              <pc:docMk/>
              <pc:sldMasterMk cId="0" sldId="2147483648"/>
              <pc:sldLayoutMk cId="0" sldId="2147483654"/>
              <ac:spMk id="50" creationId="{00000000-0000-0000-0000-000000000000}"/>
            </ac:spMkLst>
          </pc:spChg>
        </pc:sldLayoutChg>
        <pc:sldLayoutChg chg="addSp delSp modSp mod">
          <pc:chgData name="pantelis balaouras" userId="25e8755020fc1734" providerId="LiveId" clId="{18166951-7DF5-44B3-B524-A5FCC53CBC94}" dt="2024-04-28T20:40:17.504" v="32"/>
          <pc:sldLayoutMkLst>
            <pc:docMk/>
            <pc:sldMasterMk cId="0" sldId="2147483648"/>
            <pc:sldLayoutMk cId="0" sldId="2147483655"/>
          </pc:sldLayoutMkLst>
          <pc:spChg chg="add mod">
            <ac:chgData name="pantelis balaouras" userId="25e8755020fc1734" providerId="LiveId" clId="{18166951-7DF5-44B3-B524-A5FCC53CBC94}" dt="2024-04-28T20:40:17.504" v="32"/>
            <ac:spMkLst>
              <pc:docMk/>
              <pc:sldMasterMk cId="0" sldId="2147483648"/>
              <pc:sldLayoutMk cId="0" sldId="2147483655"/>
              <ac:spMk id="2" creationId="{C040C527-73C1-7450-DED0-E047ECA88F64}"/>
            </ac:spMkLst>
          </pc:spChg>
          <pc:spChg chg="del">
            <ac:chgData name="pantelis balaouras" userId="25e8755020fc1734" providerId="LiveId" clId="{18166951-7DF5-44B3-B524-A5FCC53CBC94}" dt="2024-04-28T20:40:16.940" v="31" actId="478"/>
            <ac:spMkLst>
              <pc:docMk/>
              <pc:sldMasterMk cId="0" sldId="2147483648"/>
              <pc:sldLayoutMk cId="0" sldId="2147483655"/>
              <ac:spMk id="54" creationId="{00000000-0000-0000-0000-000000000000}"/>
            </ac:spMkLst>
          </pc:spChg>
        </pc:sldLayoutChg>
      </pc:sldMasterChg>
      <pc:sldMasterChg chg="modSldLayout">
        <pc:chgData name="pantelis balaouras" userId="25e8755020fc1734" providerId="LiveId" clId="{18166951-7DF5-44B3-B524-A5FCC53CBC94}" dt="2024-04-28T20:39:34.149" v="18"/>
        <pc:sldMasterMkLst>
          <pc:docMk/>
          <pc:sldMasterMk cId="0" sldId="2147483659"/>
        </pc:sldMasterMkLst>
        <pc:sldLayoutChg chg="modSp mod">
          <pc:chgData name="pantelis balaouras" userId="25e8755020fc1734" providerId="LiveId" clId="{18166951-7DF5-44B3-B524-A5FCC53CBC94}" dt="2024-04-28T20:39:19.005" v="16" actId="20577"/>
          <pc:sldLayoutMkLst>
            <pc:docMk/>
            <pc:sldMasterMk cId="0" sldId="2147483659"/>
            <pc:sldLayoutMk cId="0" sldId="2147483664"/>
          </pc:sldLayoutMkLst>
          <pc:spChg chg="mod">
            <ac:chgData name="pantelis balaouras" userId="25e8755020fc1734" providerId="LiveId" clId="{18166951-7DF5-44B3-B524-A5FCC53CBC94}" dt="2024-04-28T20:39:19.005" v="16" actId="20577"/>
            <ac:spMkLst>
              <pc:docMk/>
              <pc:sldMasterMk cId="0" sldId="2147483659"/>
              <pc:sldLayoutMk cId="0" sldId="2147483664"/>
              <ac:spMk id="104" creationId="{00000000-0000-0000-0000-000000000000}"/>
            </ac:spMkLst>
          </pc:spChg>
        </pc:sldLayoutChg>
        <pc:sldLayoutChg chg="addSp delSp modSp mod">
          <pc:chgData name="pantelis balaouras" userId="25e8755020fc1734" providerId="LiveId" clId="{18166951-7DF5-44B3-B524-A5FCC53CBC94}" dt="2024-04-28T20:39:34.149" v="18"/>
          <pc:sldLayoutMkLst>
            <pc:docMk/>
            <pc:sldMasterMk cId="0" sldId="2147483659"/>
            <pc:sldLayoutMk cId="0" sldId="2147483665"/>
          </pc:sldLayoutMkLst>
          <pc:spChg chg="add mod">
            <ac:chgData name="pantelis balaouras" userId="25e8755020fc1734" providerId="LiveId" clId="{18166951-7DF5-44B3-B524-A5FCC53CBC94}" dt="2024-04-28T20:39:34.149" v="18"/>
            <ac:spMkLst>
              <pc:docMk/>
              <pc:sldMasterMk cId="0" sldId="2147483659"/>
              <pc:sldLayoutMk cId="0" sldId="2147483665"/>
              <ac:spMk id="2" creationId="{C9897654-5835-D4DD-7BF9-B08203A28F7D}"/>
            </ac:spMkLst>
          </pc:spChg>
          <pc:spChg chg="del">
            <ac:chgData name="pantelis balaouras" userId="25e8755020fc1734" providerId="LiveId" clId="{18166951-7DF5-44B3-B524-A5FCC53CBC94}" dt="2024-04-28T20:39:33.342" v="17" actId="478"/>
            <ac:spMkLst>
              <pc:docMk/>
              <pc:sldMasterMk cId="0" sldId="2147483659"/>
              <pc:sldLayoutMk cId="0" sldId="2147483665"/>
              <ac:spMk id="111" creationId="{00000000-0000-0000-0000-000000000000}"/>
            </ac:spMkLst>
          </pc:spChg>
        </pc:sldLayoutChg>
      </pc:sldMasterChg>
      <pc:sldMasterChg chg="modSldLayout">
        <pc:chgData name="pantelis balaouras" userId="25e8755020fc1734" providerId="LiveId" clId="{18166951-7DF5-44B3-B524-A5FCC53CBC94}" dt="2024-04-28T20:39:49.182" v="24"/>
        <pc:sldMasterMkLst>
          <pc:docMk/>
          <pc:sldMasterMk cId="0" sldId="2147483667"/>
        </pc:sldMasterMkLst>
        <pc:sldLayoutChg chg="addSp delSp modSp mod">
          <pc:chgData name="pantelis balaouras" userId="25e8755020fc1734" providerId="LiveId" clId="{18166951-7DF5-44B3-B524-A5FCC53CBC94}" dt="2024-04-28T20:39:40.942" v="20"/>
          <pc:sldLayoutMkLst>
            <pc:docMk/>
            <pc:sldMasterMk cId="0" sldId="2147483667"/>
            <pc:sldLayoutMk cId="0" sldId="2147483672"/>
          </pc:sldLayoutMkLst>
          <pc:spChg chg="add mod">
            <ac:chgData name="pantelis balaouras" userId="25e8755020fc1734" providerId="LiveId" clId="{18166951-7DF5-44B3-B524-A5FCC53CBC94}" dt="2024-04-28T20:39:40.942" v="20"/>
            <ac:spMkLst>
              <pc:docMk/>
              <pc:sldMasterMk cId="0" sldId="2147483667"/>
              <pc:sldLayoutMk cId="0" sldId="2147483672"/>
              <ac:spMk id="2" creationId="{3531D35E-4C1A-0871-FC65-E2BDBDB3564A}"/>
            </ac:spMkLst>
          </pc:spChg>
          <pc:spChg chg="del">
            <ac:chgData name="pantelis balaouras" userId="25e8755020fc1734" providerId="LiveId" clId="{18166951-7DF5-44B3-B524-A5FCC53CBC94}" dt="2024-04-28T20:39:40.186" v="19" actId="478"/>
            <ac:spMkLst>
              <pc:docMk/>
              <pc:sldMasterMk cId="0" sldId="2147483667"/>
              <pc:sldLayoutMk cId="0" sldId="2147483672"/>
              <ac:spMk id="150" creationId="{00000000-0000-0000-0000-000000000000}"/>
            </ac:spMkLst>
          </pc:spChg>
        </pc:sldLayoutChg>
        <pc:sldLayoutChg chg="addSp delSp modSp mod">
          <pc:chgData name="pantelis balaouras" userId="25e8755020fc1734" providerId="LiveId" clId="{18166951-7DF5-44B3-B524-A5FCC53CBC94}" dt="2024-04-28T20:39:45.360" v="22"/>
          <pc:sldLayoutMkLst>
            <pc:docMk/>
            <pc:sldMasterMk cId="0" sldId="2147483667"/>
            <pc:sldLayoutMk cId="0" sldId="2147483673"/>
          </pc:sldLayoutMkLst>
          <pc:spChg chg="add mod">
            <ac:chgData name="pantelis balaouras" userId="25e8755020fc1734" providerId="LiveId" clId="{18166951-7DF5-44B3-B524-A5FCC53CBC94}" dt="2024-04-28T20:39:45.360" v="22"/>
            <ac:spMkLst>
              <pc:docMk/>
              <pc:sldMasterMk cId="0" sldId="2147483667"/>
              <pc:sldLayoutMk cId="0" sldId="2147483673"/>
              <ac:spMk id="2" creationId="{7D620CEB-0932-4CC0-C6C2-644F00D6C567}"/>
            </ac:spMkLst>
          </pc:spChg>
          <pc:spChg chg="del">
            <ac:chgData name="pantelis balaouras" userId="25e8755020fc1734" providerId="LiveId" clId="{18166951-7DF5-44B3-B524-A5FCC53CBC94}" dt="2024-04-28T20:39:44.747" v="21" actId="478"/>
            <ac:spMkLst>
              <pc:docMk/>
              <pc:sldMasterMk cId="0" sldId="2147483667"/>
              <pc:sldLayoutMk cId="0" sldId="2147483673"/>
              <ac:spMk id="157" creationId="{00000000-0000-0000-0000-000000000000}"/>
            </ac:spMkLst>
          </pc:spChg>
        </pc:sldLayoutChg>
        <pc:sldLayoutChg chg="addSp delSp modSp mod">
          <pc:chgData name="pantelis balaouras" userId="25e8755020fc1734" providerId="LiveId" clId="{18166951-7DF5-44B3-B524-A5FCC53CBC94}" dt="2024-04-28T20:39:49.182" v="24"/>
          <pc:sldLayoutMkLst>
            <pc:docMk/>
            <pc:sldMasterMk cId="0" sldId="2147483667"/>
            <pc:sldLayoutMk cId="0" sldId="2147483674"/>
          </pc:sldLayoutMkLst>
          <pc:spChg chg="add mod">
            <ac:chgData name="pantelis balaouras" userId="25e8755020fc1734" providerId="LiveId" clId="{18166951-7DF5-44B3-B524-A5FCC53CBC94}" dt="2024-04-28T20:39:49.182" v="24"/>
            <ac:spMkLst>
              <pc:docMk/>
              <pc:sldMasterMk cId="0" sldId="2147483667"/>
              <pc:sldLayoutMk cId="0" sldId="2147483674"/>
              <ac:spMk id="2" creationId="{9BF5E80B-DD38-552A-14AF-2FA2F9CD1572}"/>
            </ac:spMkLst>
          </pc:spChg>
          <pc:spChg chg="del">
            <ac:chgData name="pantelis balaouras" userId="25e8755020fc1734" providerId="LiveId" clId="{18166951-7DF5-44B3-B524-A5FCC53CBC94}" dt="2024-04-28T20:39:48.602" v="23" actId="478"/>
            <ac:spMkLst>
              <pc:docMk/>
              <pc:sldMasterMk cId="0" sldId="2147483667"/>
              <pc:sldLayoutMk cId="0" sldId="2147483674"/>
              <ac:spMk id="161" creationId="{00000000-0000-0000-0000-000000000000}"/>
            </ac:spMkLst>
          </pc:spChg>
        </pc:sldLayoutChg>
      </pc:sldMasterChg>
      <pc:sldMasterChg chg="modSldLayout">
        <pc:chgData name="pantelis balaouras" userId="25e8755020fc1734" providerId="LiveId" clId="{18166951-7DF5-44B3-B524-A5FCC53CBC94}" dt="2024-04-28T20:40:05.249" v="30"/>
        <pc:sldMasterMkLst>
          <pc:docMk/>
          <pc:sldMasterMk cId="0" sldId="2147483675"/>
        </pc:sldMasterMkLst>
        <pc:sldLayoutChg chg="addSp delSp modSp mod">
          <pc:chgData name="pantelis balaouras" userId="25e8755020fc1734" providerId="LiveId" clId="{18166951-7DF5-44B3-B524-A5FCC53CBC94}" dt="2024-04-28T20:39:55.296" v="26"/>
          <pc:sldLayoutMkLst>
            <pc:docMk/>
            <pc:sldMasterMk cId="0" sldId="2147483675"/>
            <pc:sldLayoutMk cId="0" sldId="2147483678"/>
          </pc:sldLayoutMkLst>
          <pc:spChg chg="add mod">
            <ac:chgData name="pantelis balaouras" userId="25e8755020fc1734" providerId="LiveId" clId="{18166951-7DF5-44B3-B524-A5FCC53CBC94}" dt="2024-04-28T20:39:55.296" v="26"/>
            <ac:spMkLst>
              <pc:docMk/>
              <pc:sldMasterMk cId="0" sldId="2147483675"/>
              <pc:sldLayoutMk cId="0" sldId="2147483678"/>
              <ac:spMk id="2" creationId="{A3CF79FD-B5D4-10ED-62B8-4147A55E5F1A}"/>
            </ac:spMkLst>
          </pc:spChg>
          <pc:spChg chg="del">
            <ac:chgData name="pantelis balaouras" userId="25e8755020fc1734" providerId="LiveId" clId="{18166951-7DF5-44B3-B524-A5FCC53CBC94}" dt="2024-04-28T20:39:54.636" v="25" actId="478"/>
            <ac:spMkLst>
              <pc:docMk/>
              <pc:sldMasterMk cId="0" sldId="2147483675"/>
              <pc:sldLayoutMk cId="0" sldId="2147483678"/>
              <ac:spMk id="182" creationId="{00000000-0000-0000-0000-000000000000}"/>
            </ac:spMkLst>
          </pc:spChg>
        </pc:sldLayoutChg>
        <pc:sldLayoutChg chg="addSp delSp modSp mod">
          <pc:chgData name="pantelis balaouras" userId="25e8755020fc1734" providerId="LiveId" clId="{18166951-7DF5-44B3-B524-A5FCC53CBC94}" dt="2024-04-28T20:40:01.568" v="28"/>
          <pc:sldLayoutMkLst>
            <pc:docMk/>
            <pc:sldMasterMk cId="0" sldId="2147483675"/>
            <pc:sldLayoutMk cId="0" sldId="2147483681"/>
          </pc:sldLayoutMkLst>
          <pc:spChg chg="add mod">
            <ac:chgData name="pantelis balaouras" userId="25e8755020fc1734" providerId="LiveId" clId="{18166951-7DF5-44B3-B524-A5FCC53CBC94}" dt="2024-04-28T20:40:01.568" v="28"/>
            <ac:spMkLst>
              <pc:docMk/>
              <pc:sldMasterMk cId="0" sldId="2147483675"/>
              <pc:sldLayoutMk cId="0" sldId="2147483681"/>
              <ac:spMk id="2" creationId="{8D51C144-57E1-7A7C-AA10-C30AAD990201}"/>
            </ac:spMkLst>
          </pc:spChg>
          <pc:spChg chg="del">
            <ac:chgData name="pantelis balaouras" userId="25e8755020fc1734" providerId="LiveId" clId="{18166951-7DF5-44B3-B524-A5FCC53CBC94}" dt="2024-04-28T20:40:00.907" v="27" actId="478"/>
            <ac:spMkLst>
              <pc:docMk/>
              <pc:sldMasterMk cId="0" sldId="2147483675"/>
              <pc:sldLayoutMk cId="0" sldId="2147483681"/>
              <ac:spMk id="200" creationId="{00000000-0000-0000-0000-000000000000}"/>
            </ac:spMkLst>
          </pc:spChg>
        </pc:sldLayoutChg>
        <pc:sldLayoutChg chg="addSp delSp modSp mod">
          <pc:chgData name="pantelis balaouras" userId="25e8755020fc1734" providerId="LiveId" clId="{18166951-7DF5-44B3-B524-A5FCC53CBC94}" dt="2024-04-28T20:40:05.249" v="30"/>
          <pc:sldLayoutMkLst>
            <pc:docMk/>
            <pc:sldMasterMk cId="0" sldId="2147483675"/>
            <pc:sldLayoutMk cId="0" sldId="2147483682"/>
          </pc:sldLayoutMkLst>
          <pc:spChg chg="add mod">
            <ac:chgData name="pantelis balaouras" userId="25e8755020fc1734" providerId="LiveId" clId="{18166951-7DF5-44B3-B524-A5FCC53CBC94}" dt="2024-04-28T20:40:05.249" v="30"/>
            <ac:spMkLst>
              <pc:docMk/>
              <pc:sldMasterMk cId="0" sldId="2147483675"/>
              <pc:sldLayoutMk cId="0" sldId="2147483682"/>
              <ac:spMk id="2" creationId="{1CFFBE19-2474-3FC0-8F00-13F83A488319}"/>
            </ac:spMkLst>
          </pc:spChg>
          <pc:spChg chg="del">
            <ac:chgData name="pantelis balaouras" userId="25e8755020fc1734" providerId="LiveId" clId="{18166951-7DF5-44B3-B524-A5FCC53CBC94}" dt="2024-04-28T20:40:04.667" v="29" actId="478"/>
            <ac:spMkLst>
              <pc:docMk/>
              <pc:sldMasterMk cId="0" sldId="2147483675"/>
              <pc:sldLayoutMk cId="0" sldId="2147483682"/>
              <ac:spMk id="207" creationId="{00000000-0000-0000-0000-000000000000}"/>
            </ac:spMkLst>
          </pc:spChg>
        </pc:sldLayoutChg>
      </pc:sldMasterChg>
    </pc:docChg>
  </pc:docChgLst>
  <pc:docChgLst>
    <pc:chgData name="pantelis balaouras" userId="25e8755020fc1734" providerId="LiveId" clId="{4EEF1150-D362-4224-B814-7F69EE5DE3E9}"/>
    <pc:docChg chg="undo custSel addSld modSld">
      <pc:chgData name="pantelis balaouras" userId="25e8755020fc1734" providerId="LiveId" clId="{4EEF1150-D362-4224-B814-7F69EE5DE3E9}" dt="2024-05-02T09:00:31.783" v="17" actId="114"/>
      <pc:docMkLst>
        <pc:docMk/>
      </pc:docMkLst>
      <pc:sldChg chg="modSp mod">
        <pc:chgData name="pantelis balaouras" userId="25e8755020fc1734" providerId="LiveId" clId="{4EEF1150-D362-4224-B814-7F69EE5DE3E9}" dt="2024-05-02T08:59:19.283" v="0" actId="2711"/>
        <pc:sldMkLst>
          <pc:docMk/>
          <pc:sldMk cId="0" sldId="256"/>
        </pc:sldMkLst>
        <pc:spChg chg="mod">
          <ac:chgData name="pantelis balaouras" userId="25e8755020fc1734" providerId="LiveId" clId="{4EEF1150-D362-4224-B814-7F69EE5DE3E9}" dt="2024-05-02T08:59:19.283" v="0" actId="2711"/>
          <ac:spMkLst>
            <pc:docMk/>
            <pc:sldMk cId="0" sldId="256"/>
            <ac:spMk id="212" creationId="{00000000-0000-0000-0000-000000000000}"/>
          </ac:spMkLst>
        </pc:spChg>
      </pc:sldChg>
      <pc:sldChg chg="delSp modSp mod">
        <pc:chgData name="pantelis balaouras" userId="25e8755020fc1734" providerId="LiveId" clId="{4EEF1150-D362-4224-B814-7F69EE5DE3E9}" dt="2024-05-02T08:59:25.501" v="2" actId="478"/>
        <pc:sldMkLst>
          <pc:docMk/>
          <pc:sldMk cId="0" sldId="258"/>
        </pc:sldMkLst>
        <pc:picChg chg="del mod">
          <ac:chgData name="pantelis balaouras" userId="25e8755020fc1734" providerId="LiveId" clId="{4EEF1150-D362-4224-B814-7F69EE5DE3E9}" dt="2024-05-02T08:59:25.501" v="2" actId="478"/>
          <ac:picMkLst>
            <pc:docMk/>
            <pc:sldMk cId="0" sldId="258"/>
            <ac:picMk id="274" creationId="{00000000-0000-0000-0000-000000000000}"/>
          </ac:picMkLst>
        </pc:picChg>
      </pc:sldChg>
      <pc:sldChg chg="addSp delSp modSp mod">
        <pc:chgData name="pantelis balaouras" userId="25e8755020fc1734" providerId="LiveId" clId="{4EEF1150-D362-4224-B814-7F69EE5DE3E9}" dt="2024-05-02T09:00:02.587" v="12" actId="14100"/>
        <pc:sldMkLst>
          <pc:docMk/>
          <pc:sldMk cId="0" sldId="259"/>
        </pc:sldMkLst>
        <pc:spChg chg="add mod">
          <ac:chgData name="pantelis balaouras" userId="25e8755020fc1734" providerId="LiveId" clId="{4EEF1150-D362-4224-B814-7F69EE5DE3E9}" dt="2024-05-02T08:59:52.220" v="10"/>
          <ac:spMkLst>
            <pc:docMk/>
            <pc:sldMk cId="0" sldId="259"/>
            <ac:spMk id="2" creationId="{0DA6839A-11EA-D54B-3077-29C5393A89C9}"/>
          </ac:spMkLst>
        </pc:spChg>
        <pc:spChg chg="mod">
          <ac:chgData name="pantelis balaouras" userId="25e8755020fc1734" providerId="LiveId" clId="{4EEF1150-D362-4224-B814-7F69EE5DE3E9}" dt="2024-05-02T09:00:02.587" v="12" actId="14100"/>
          <ac:spMkLst>
            <pc:docMk/>
            <pc:sldMk cId="0" sldId="259"/>
            <ac:spMk id="285" creationId="{00000000-0000-0000-0000-000000000000}"/>
          </ac:spMkLst>
        </pc:spChg>
        <pc:picChg chg="add mod">
          <ac:chgData name="pantelis balaouras" userId="25e8755020fc1734" providerId="LiveId" clId="{4EEF1150-D362-4224-B814-7F69EE5DE3E9}" dt="2024-05-02T08:59:52.220" v="10"/>
          <ac:picMkLst>
            <pc:docMk/>
            <pc:sldMk cId="0" sldId="259"/>
            <ac:picMk id="4" creationId="{2CEC447C-5ADC-8510-24BA-6D511222740D}"/>
          </ac:picMkLst>
        </pc:picChg>
        <pc:picChg chg="del">
          <ac:chgData name="pantelis balaouras" userId="25e8755020fc1734" providerId="LiveId" clId="{4EEF1150-D362-4224-B814-7F69EE5DE3E9}" dt="2024-05-02T08:59:44.954" v="9" actId="478"/>
          <ac:picMkLst>
            <pc:docMk/>
            <pc:sldMk cId="0" sldId="259"/>
            <ac:picMk id="286" creationId="{00000000-0000-0000-0000-000000000000}"/>
          </ac:picMkLst>
        </pc:picChg>
      </pc:sldChg>
      <pc:sldChg chg="addSp delSp modSp mod">
        <pc:chgData name="pantelis balaouras" userId="25e8755020fc1734" providerId="LiveId" clId="{4EEF1150-D362-4224-B814-7F69EE5DE3E9}" dt="2024-05-02T09:00:31.783" v="17" actId="114"/>
        <pc:sldMkLst>
          <pc:docMk/>
          <pc:sldMk cId="0" sldId="263"/>
        </pc:sldMkLst>
        <pc:spChg chg="del">
          <ac:chgData name="pantelis balaouras" userId="25e8755020fc1734" providerId="LiveId" clId="{4EEF1150-D362-4224-B814-7F69EE5DE3E9}" dt="2024-05-02T09:00:23.231" v="14" actId="478"/>
          <ac:spMkLst>
            <pc:docMk/>
            <pc:sldMk cId="0" sldId="263"/>
            <ac:spMk id="2" creationId="{93BC91FA-D647-4934-5C1B-89ABF6B124EC}"/>
          </ac:spMkLst>
        </pc:spChg>
        <pc:spChg chg="add mod">
          <ac:chgData name="pantelis balaouras" userId="25e8755020fc1734" providerId="LiveId" clId="{4EEF1150-D362-4224-B814-7F69EE5DE3E9}" dt="2024-05-02T09:00:24.564" v="15"/>
          <ac:spMkLst>
            <pc:docMk/>
            <pc:sldMk cId="0" sldId="263"/>
            <ac:spMk id="4" creationId="{8C27282A-8526-8FBF-5E89-284946383D0E}"/>
          </ac:spMkLst>
        </pc:spChg>
        <pc:spChg chg="mod">
          <ac:chgData name="pantelis balaouras" userId="25e8755020fc1734" providerId="LiveId" clId="{4EEF1150-D362-4224-B814-7F69EE5DE3E9}" dt="2024-05-02T09:00:31.783" v="17" actId="114"/>
          <ac:spMkLst>
            <pc:docMk/>
            <pc:sldMk cId="0" sldId="263"/>
            <ac:spMk id="10" creationId="{00000000-0000-0000-0000-000000000000}"/>
          </ac:spMkLst>
        </pc:spChg>
        <pc:picChg chg="add mod">
          <ac:chgData name="pantelis balaouras" userId="25e8755020fc1734" providerId="LiveId" clId="{4EEF1150-D362-4224-B814-7F69EE5DE3E9}" dt="2024-05-02T09:00:24.564" v="15"/>
          <ac:picMkLst>
            <pc:docMk/>
            <pc:sldMk cId="0" sldId="263"/>
            <ac:picMk id="3" creationId="{69781504-BDB8-1AE6-8872-D3AC36AA3E66}"/>
          </ac:picMkLst>
        </pc:picChg>
        <pc:picChg chg="del">
          <ac:chgData name="pantelis balaouras" userId="25e8755020fc1734" providerId="LiveId" clId="{4EEF1150-D362-4224-B814-7F69EE5DE3E9}" dt="2024-05-02T09:00:19.861" v="13" actId="478"/>
          <ac:picMkLst>
            <pc:docMk/>
            <pc:sldMk cId="0" sldId="263"/>
            <ac:picMk id="326" creationId="{00000000-0000-0000-0000-000000000000}"/>
          </ac:picMkLst>
        </pc:picChg>
      </pc:sldChg>
      <pc:sldChg chg="addSp delSp modSp add mod">
        <pc:chgData name="pantelis balaouras" userId="25e8755020fc1734" providerId="LiveId" clId="{4EEF1150-D362-4224-B814-7F69EE5DE3E9}" dt="2024-05-02T08:59:40.752" v="8" actId="14100"/>
        <pc:sldMkLst>
          <pc:docMk/>
          <pc:sldMk cId="1219339794" sldId="265"/>
        </pc:sldMkLst>
        <pc:spChg chg="add mod">
          <ac:chgData name="pantelis balaouras" userId="25e8755020fc1734" providerId="LiveId" clId="{4EEF1150-D362-4224-B814-7F69EE5DE3E9}" dt="2024-05-02T08:59:32.970" v="5"/>
          <ac:spMkLst>
            <pc:docMk/>
            <pc:sldMk cId="1219339794" sldId="265"/>
            <ac:spMk id="2" creationId="{93714927-8FDD-D06D-692D-05DBA7B01C96}"/>
          </ac:spMkLst>
        </pc:spChg>
        <pc:spChg chg="mod">
          <ac:chgData name="pantelis balaouras" userId="25e8755020fc1734" providerId="LiveId" clId="{4EEF1150-D362-4224-B814-7F69EE5DE3E9}" dt="2024-05-02T08:59:40.752" v="8" actId="14100"/>
          <ac:spMkLst>
            <pc:docMk/>
            <pc:sldMk cId="1219339794" sldId="265"/>
            <ac:spMk id="272" creationId="{00000000-0000-0000-0000-000000000000}"/>
          </ac:spMkLst>
        </pc:spChg>
        <pc:picChg chg="add mod">
          <ac:chgData name="pantelis balaouras" userId="25e8755020fc1734" providerId="LiveId" clId="{4EEF1150-D362-4224-B814-7F69EE5DE3E9}" dt="2024-05-02T08:59:32.970" v="5"/>
          <ac:picMkLst>
            <pc:docMk/>
            <pc:sldMk cId="1219339794" sldId="265"/>
            <ac:picMk id="3" creationId="{FAF0F4B2-1ADB-29B2-9525-4AE634A56E8B}"/>
          </ac:picMkLst>
        </pc:picChg>
        <pc:picChg chg="del">
          <ac:chgData name="pantelis balaouras" userId="25e8755020fc1734" providerId="LiveId" clId="{4EEF1150-D362-4224-B814-7F69EE5DE3E9}" dt="2024-05-02T08:59:28.986" v="4" actId="478"/>
          <ac:picMkLst>
            <pc:docMk/>
            <pc:sldMk cId="1219339794" sldId="265"/>
            <ac:picMk id="274" creationId="{00000000-0000-0000-0000-000000000000}"/>
          </ac:picMkLst>
        </pc:picChg>
      </pc:sldChg>
    </pc:docChg>
  </pc:docChgLst>
  <pc:docChgLst>
    <pc:chgData name="pantelis balaouras" userId="25e8755020fc1734" providerId="LiveId" clId="{048EEF1B-EF84-419F-B338-985C2FC46306}"/>
    <pc:docChg chg="custSel modSld modMainMaster">
      <pc:chgData name="pantelis balaouras" userId="25e8755020fc1734" providerId="LiveId" clId="{048EEF1B-EF84-419F-B338-985C2FC46306}" dt="2024-04-29T11:31:34.752" v="23"/>
      <pc:docMkLst>
        <pc:docMk/>
      </pc:docMkLst>
      <pc:sldChg chg="modSp mod">
        <pc:chgData name="pantelis balaouras" userId="25e8755020fc1734" providerId="LiveId" clId="{048EEF1B-EF84-419F-B338-985C2FC46306}" dt="2024-04-29T11:30:12.569" v="7" actId="255"/>
        <pc:sldMkLst>
          <pc:docMk/>
          <pc:sldMk cId="0" sldId="256"/>
        </pc:sldMkLst>
        <pc:spChg chg="mod">
          <ac:chgData name="pantelis balaouras" userId="25e8755020fc1734" providerId="LiveId" clId="{048EEF1B-EF84-419F-B338-985C2FC46306}" dt="2024-04-29T11:30:12.569" v="7" actId="255"/>
          <ac:spMkLst>
            <pc:docMk/>
            <pc:sldMk cId="0" sldId="256"/>
            <ac:spMk id="212" creationId="{00000000-0000-0000-0000-000000000000}"/>
          </ac:spMkLst>
        </pc:spChg>
      </pc:sldChg>
      <pc:sldChg chg="modSp mod">
        <pc:chgData name="pantelis balaouras" userId="25e8755020fc1734" providerId="LiveId" clId="{048EEF1B-EF84-419F-B338-985C2FC46306}" dt="2024-04-29T11:30:22.473" v="8" actId="14100"/>
        <pc:sldMkLst>
          <pc:docMk/>
          <pc:sldMk cId="0" sldId="258"/>
        </pc:sldMkLst>
        <pc:spChg chg="mod">
          <ac:chgData name="pantelis balaouras" userId="25e8755020fc1734" providerId="LiveId" clId="{048EEF1B-EF84-419F-B338-985C2FC46306}" dt="2024-04-29T11:30:22.473" v="8" actId="14100"/>
          <ac:spMkLst>
            <pc:docMk/>
            <pc:sldMk cId="0" sldId="258"/>
            <ac:spMk id="275" creationId="{00000000-0000-0000-0000-000000000000}"/>
          </ac:spMkLst>
        </pc:spChg>
      </pc:sldChg>
      <pc:sldMasterChg chg="modSldLayout">
        <pc:chgData name="pantelis balaouras" userId="25e8755020fc1734" providerId="LiveId" clId="{048EEF1B-EF84-419F-B338-985C2FC46306}" dt="2024-04-29T11:31:17.807" v="17"/>
        <pc:sldMasterMkLst>
          <pc:docMk/>
          <pc:sldMasterMk cId="0" sldId="2147483667"/>
        </pc:sldMasterMkLst>
        <pc:sldLayoutChg chg="addSp delSp modSp mod">
          <pc:chgData name="pantelis balaouras" userId="25e8755020fc1734" providerId="LiveId" clId="{048EEF1B-EF84-419F-B338-985C2FC46306}" dt="2024-04-29T11:31:02.027" v="13" actId="6549"/>
          <pc:sldLayoutMkLst>
            <pc:docMk/>
            <pc:sldMasterMk cId="0" sldId="2147483667"/>
            <pc:sldLayoutMk cId="0" sldId="2147483672"/>
          </pc:sldLayoutMkLst>
          <pc:spChg chg="del">
            <ac:chgData name="pantelis balaouras" userId="25e8755020fc1734" providerId="LiveId" clId="{048EEF1B-EF84-419F-B338-985C2FC46306}" dt="2024-04-29T11:30:56.361" v="10" actId="478"/>
            <ac:spMkLst>
              <pc:docMk/>
              <pc:sldMasterMk cId="0" sldId="2147483667"/>
              <pc:sldLayoutMk cId="0" sldId="2147483672"/>
              <ac:spMk id="2" creationId="{3531D35E-4C1A-0871-FC65-E2BDBDB3564A}"/>
            </ac:spMkLst>
          </pc:spChg>
          <pc:spChg chg="add mod">
            <ac:chgData name="pantelis balaouras" userId="25e8755020fc1734" providerId="LiveId" clId="{048EEF1B-EF84-419F-B338-985C2FC46306}" dt="2024-04-29T11:30:51.524" v="9"/>
            <ac:spMkLst>
              <pc:docMk/>
              <pc:sldMasterMk cId="0" sldId="2147483667"/>
              <pc:sldLayoutMk cId="0" sldId="2147483672"/>
              <ac:spMk id="3" creationId="{9513E177-96DB-1AD3-F25F-160CEFCF6B00}"/>
            </ac:spMkLst>
          </pc:spChg>
          <pc:spChg chg="add mod">
            <ac:chgData name="pantelis balaouras" userId="25e8755020fc1734" providerId="LiveId" clId="{048EEF1B-EF84-419F-B338-985C2FC46306}" dt="2024-04-29T11:31:02.027" v="13" actId="6549"/>
            <ac:spMkLst>
              <pc:docMk/>
              <pc:sldMasterMk cId="0" sldId="2147483667"/>
              <pc:sldLayoutMk cId="0" sldId="2147483672"/>
              <ac:spMk id="4" creationId="{21E8DE6B-0690-2410-B084-6AA0EF25F40B}"/>
            </ac:spMkLst>
          </pc:spChg>
        </pc:sldLayoutChg>
        <pc:sldLayoutChg chg="addSp delSp modSp mod">
          <pc:chgData name="pantelis balaouras" userId="25e8755020fc1734" providerId="LiveId" clId="{048EEF1B-EF84-419F-B338-985C2FC46306}" dt="2024-04-29T11:31:12.101" v="15"/>
          <pc:sldLayoutMkLst>
            <pc:docMk/>
            <pc:sldMasterMk cId="0" sldId="2147483667"/>
            <pc:sldLayoutMk cId="0" sldId="2147483673"/>
          </pc:sldLayoutMkLst>
          <pc:spChg chg="del">
            <ac:chgData name="pantelis balaouras" userId="25e8755020fc1734" providerId="LiveId" clId="{048EEF1B-EF84-419F-B338-985C2FC46306}" dt="2024-04-29T11:31:11.498" v="14" actId="478"/>
            <ac:spMkLst>
              <pc:docMk/>
              <pc:sldMasterMk cId="0" sldId="2147483667"/>
              <pc:sldLayoutMk cId="0" sldId="2147483673"/>
              <ac:spMk id="2" creationId="{7D620CEB-0932-4CC0-C6C2-644F00D6C567}"/>
            </ac:spMkLst>
          </pc:spChg>
          <pc:spChg chg="add mod">
            <ac:chgData name="pantelis balaouras" userId="25e8755020fc1734" providerId="LiveId" clId="{048EEF1B-EF84-419F-B338-985C2FC46306}" dt="2024-04-29T11:31:12.101" v="15"/>
            <ac:spMkLst>
              <pc:docMk/>
              <pc:sldMasterMk cId="0" sldId="2147483667"/>
              <pc:sldLayoutMk cId="0" sldId="2147483673"/>
              <ac:spMk id="3" creationId="{C273A654-6A12-5F85-061C-2667B5BD7D38}"/>
            </ac:spMkLst>
          </pc:spChg>
        </pc:sldLayoutChg>
        <pc:sldLayoutChg chg="addSp delSp modSp mod">
          <pc:chgData name="pantelis balaouras" userId="25e8755020fc1734" providerId="LiveId" clId="{048EEF1B-EF84-419F-B338-985C2FC46306}" dt="2024-04-29T11:31:17.807" v="17"/>
          <pc:sldLayoutMkLst>
            <pc:docMk/>
            <pc:sldMasterMk cId="0" sldId="2147483667"/>
            <pc:sldLayoutMk cId="0" sldId="2147483674"/>
          </pc:sldLayoutMkLst>
          <pc:spChg chg="del">
            <ac:chgData name="pantelis balaouras" userId="25e8755020fc1734" providerId="LiveId" clId="{048EEF1B-EF84-419F-B338-985C2FC46306}" dt="2024-04-29T11:31:17.338" v="16" actId="478"/>
            <ac:spMkLst>
              <pc:docMk/>
              <pc:sldMasterMk cId="0" sldId="2147483667"/>
              <pc:sldLayoutMk cId="0" sldId="2147483674"/>
              <ac:spMk id="2" creationId="{9BF5E80B-DD38-552A-14AF-2FA2F9CD1572}"/>
            </ac:spMkLst>
          </pc:spChg>
          <pc:spChg chg="add mod">
            <ac:chgData name="pantelis balaouras" userId="25e8755020fc1734" providerId="LiveId" clId="{048EEF1B-EF84-419F-B338-985C2FC46306}" dt="2024-04-29T11:31:17.807" v="17"/>
            <ac:spMkLst>
              <pc:docMk/>
              <pc:sldMasterMk cId="0" sldId="2147483667"/>
              <pc:sldLayoutMk cId="0" sldId="2147483674"/>
              <ac:spMk id="3" creationId="{332DCE6B-18B3-4085-3924-8B65E0F70039}"/>
            </ac:spMkLst>
          </pc:spChg>
        </pc:sldLayoutChg>
      </pc:sldMasterChg>
      <pc:sldMasterChg chg="modSldLayout">
        <pc:chgData name="pantelis balaouras" userId="25e8755020fc1734" providerId="LiveId" clId="{048EEF1B-EF84-419F-B338-985C2FC46306}" dt="2024-04-29T11:31:34.752" v="23"/>
        <pc:sldMasterMkLst>
          <pc:docMk/>
          <pc:sldMasterMk cId="0" sldId="2147483675"/>
        </pc:sldMasterMkLst>
        <pc:sldLayoutChg chg="addSp delSp modSp mod">
          <pc:chgData name="pantelis balaouras" userId="25e8755020fc1734" providerId="LiveId" clId="{048EEF1B-EF84-419F-B338-985C2FC46306}" dt="2024-04-29T11:31:23.701" v="19"/>
          <pc:sldLayoutMkLst>
            <pc:docMk/>
            <pc:sldMasterMk cId="0" sldId="2147483675"/>
            <pc:sldLayoutMk cId="0" sldId="2147483678"/>
          </pc:sldLayoutMkLst>
          <pc:spChg chg="del">
            <ac:chgData name="pantelis balaouras" userId="25e8755020fc1734" providerId="LiveId" clId="{048EEF1B-EF84-419F-B338-985C2FC46306}" dt="2024-04-29T11:31:23.117" v="18" actId="478"/>
            <ac:spMkLst>
              <pc:docMk/>
              <pc:sldMasterMk cId="0" sldId="2147483675"/>
              <pc:sldLayoutMk cId="0" sldId="2147483678"/>
              <ac:spMk id="2" creationId="{A3CF79FD-B5D4-10ED-62B8-4147A55E5F1A}"/>
            </ac:spMkLst>
          </pc:spChg>
          <pc:spChg chg="add mod">
            <ac:chgData name="pantelis balaouras" userId="25e8755020fc1734" providerId="LiveId" clId="{048EEF1B-EF84-419F-B338-985C2FC46306}" dt="2024-04-29T11:31:23.701" v="19"/>
            <ac:spMkLst>
              <pc:docMk/>
              <pc:sldMasterMk cId="0" sldId="2147483675"/>
              <pc:sldLayoutMk cId="0" sldId="2147483678"/>
              <ac:spMk id="3" creationId="{04EB4DFD-FC95-460B-7E85-D79D7376EE31}"/>
            </ac:spMkLst>
          </pc:spChg>
        </pc:sldLayoutChg>
        <pc:sldLayoutChg chg="addSp delSp modSp mod">
          <pc:chgData name="pantelis balaouras" userId="25e8755020fc1734" providerId="LiveId" clId="{048EEF1B-EF84-419F-B338-985C2FC46306}" dt="2024-04-29T11:31:28.984" v="21"/>
          <pc:sldLayoutMkLst>
            <pc:docMk/>
            <pc:sldMasterMk cId="0" sldId="2147483675"/>
            <pc:sldLayoutMk cId="0" sldId="2147483681"/>
          </pc:sldLayoutMkLst>
          <pc:spChg chg="del">
            <ac:chgData name="pantelis balaouras" userId="25e8755020fc1734" providerId="LiveId" clId="{048EEF1B-EF84-419F-B338-985C2FC46306}" dt="2024-04-29T11:31:28.343" v="20" actId="478"/>
            <ac:spMkLst>
              <pc:docMk/>
              <pc:sldMasterMk cId="0" sldId="2147483675"/>
              <pc:sldLayoutMk cId="0" sldId="2147483681"/>
              <ac:spMk id="2" creationId="{8D51C144-57E1-7A7C-AA10-C30AAD990201}"/>
            </ac:spMkLst>
          </pc:spChg>
          <pc:spChg chg="add mod">
            <ac:chgData name="pantelis balaouras" userId="25e8755020fc1734" providerId="LiveId" clId="{048EEF1B-EF84-419F-B338-985C2FC46306}" dt="2024-04-29T11:31:28.984" v="21"/>
            <ac:spMkLst>
              <pc:docMk/>
              <pc:sldMasterMk cId="0" sldId="2147483675"/>
              <pc:sldLayoutMk cId="0" sldId="2147483681"/>
              <ac:spMk id="3" creationId="{BF04EA3B-374B-6AFB-AEE4-C1FDA5904142}"/>
            </ac:spMkLst>
          </pc:spChg>
        </pc:sldLayoutChg>
        <pc:sldLayoutChg chg="addSp delSp modSp mod">
          <pc:chgData name="pantelis balaouras" userId="25e8755020fc1734" providerId="LiveId" clId="{048EEF1B-EF84-419F-B338-985C2FC46306}" dt="2024-04-29T11:31:34.752" v="23"/>
          <pc:sldLayoutMkLst>
            <pc:docMk/>
            <pc:sldMasterMk cId="0" sldId="2147483675"/>
            <pc:sldLayoutMk cId="0" sldId="2147483682"/>
          </pc:sldLayoutMkLst>
          <pc:spChg chg="del">
            <ac:chgData name="pantelis balaouras" userId="25e8755020fc1734" providerId="LiveId" clId="{048EEF1B-EF84-419F-B338-985C2FC46306}" dt="2024-04-29T11:31:34.283" v="22" actId="478"/>
            <ac:spMkLst>
              <pc:docMk/>
              <pc:sldMasterMk cId="0" sldId="2147483675"/>
              <pc:sldLayoutMk cId="0" sldId="2147483682"/>
              <ac:spMk id="2" creationId="{1CFFBE19-2474-3FC0-8F00-13F83A488319}"/>
            </ac:spMkLst>
          </pc:spChg>
          <pc:spChg chg="add mod">
            <ac:chgData name="pantelis balaouras" userId="25e8755020fc1734" providerId="LiveId" clId="{048EEF1B-EF84-419F-B338-985C2FC46306}" dt="2024-04-29T11:31:34.752" v="23"/>
            <ac:spMkLst>
              <pc:docMk/>
              <pc:sldMasterMk cId="0" sldId="2147483675"/>
              <pc:sldLayoutMk cId="0" sldId="2147483682"/>
              <ac:spMk id="3" creationId="{489F7997-88DC-B6AC-9C92-A7A3AD9BB0E8}"/>
            </ac:spMkLst>
          </pc:spChg>
        </pc:sldLayoutChg>
      </pc:sldMasterChg>
    </pc:docChg>
  </pc:docChgLst>
  <pc:docChgLst>
    <pc:chgData name="Guillem Part López" userId="39f5615f-54c3-4dde-9b55-95608137fd0d" providerId="ADAL" clId="{DA71FA9B-55BB-47A5-BC95-302BE9B32593}"/>
    <pc:docChg chg="undo custSel modSld">
      <pc:chgData name="Guillem Part López" userId="39f5615f-54c3-4dde-9b55-95608137fd0d" providerId="ADAL" clId="{DA71FA9B-55BB-47A5-BC95-302BE9B32593}" dt="2024-03-26T10:57:10.372" v="8"/>
      <pc:docMkLst>
        <pc:docMk/>
      </pc:docMkLst>
      <pc:sldChg chg="addSp delSp modSp mod">
        <pc:chgData name="Guillem Part López" userId="39f5615f-54c3-4dde-9b55-95608137fd0d" providerId="ADAL" clId="{DA71FA9B-55BB-47A5-BC95-302BE9B32593}" dt="2024-03-26T10:55:13.140" v="4"/>
        <pc:sldMkLst>
          <pc:docMk/>
          <pc:sldMk cId="0" sldId="259"/>
        </pc:sldMkLst>
        <pc:spChg chg="add del mod">
          <ac:chgData name="Guillem Part López" userId="39f5615f-54c3-4dde-9b55-95608137fd0d" providerId="ADAL" clId="{DA71FA9B-55BB-47A5-BC95-302BE9B32593}" dt="2024-03-26T10:55:12.686" v="3" actId="478"/>
          <ac:spMkLst>
            <pc:docMk/>
            <pc:sldMk cId="0" sldId="259"/>
            <ac:spMk id="2" creationId="{3AD5671C-1AE0-0A70-4D1F-E105F42072E3}"/>
          </ac:spMkLst>
        </pc:spChg>
        <pc:spChg chg="add mod">
          <ac:chgData name="Guillem Part López" userId="39f5615f-54c3-4dde-9b55-95608137fd0d" providerId="ADAL" clId="{DA71FA9B-55BB-47A5-BC95-302BE9B32593}" dt="2024-03-26T10:55:13.140" v="4"/>
          <ac:spMkLst>
            <pc:docMk/>
            <pc:sldMk cId="0" sldId="259"/>
            <ac:spMk id="3" creationId="{B633B74F-C402-1019-554D-2DD78405D4C1}"/>
          </ac:spMkLst>
        </pc:spChg>
      </pc:sldChg>
      <pc:sldChg chg="addSp delSp mod">
        <pc:chgData name="Guillem Part López" userId="39f5615f-54c3-4dde-9b55-95608137fd0d" providerId="ADAL" clId="{DA71FA9B-55BB-47A5-BC95-302BE9B32593}" dt="2024-03-26T10:55:16.236" v="5" actId="478"/>
        <pc:sldMkLst>
          <pc:docMk/>
          <pc:sldMk cId="0" sldId="260"/>
        </pc:sldMkLst>
        <pc:spChg chg="add del">
          <ac:chgData name="Guillem Part López" userId="39f5615f-54c3-4dde-9b55-95608137fd0d" providerId="ADAL" clId="{DA71FA9B-55BB-47A5-BC95-302BE9B32593}" dt="2024-03-26T10:55:16.236" v="5" actId="478"/>
          <ac:spMkLst>
            <pc:docMk/>
            <pc:sldMk cId="0" sldId="260"/>
            <ac:spMk id="296" creationId="{00000000-0000-0000-0000-000000000000}"/>
          </ac:spMkLst>
        </pc:spChg>
      </pc:sldChg>
      <pc:sldChg chg="delSp mod">
        <pc:chgData name="Guillem Part López" userId="39f5615f-54c3-4dde-9b55-95608137fd0d" providerId="ADAL" clId="{DA71FA9B-55BB-47A5-BC95-302BE9B32593}" dt="2024-03-26T10:55:21.309" v="6" actId="478"/>
        <pc:sldMkLst>
          <pc:docMk/>
          <pc:sldMk cId="0" sldId="261"/>
        </pc:sldMkLst>
        <pc:spChg chg="del">
          <ac:chgData name="Guillem Part López" userId="39f5615f-54c3-4dde-9b55-95608137fd0d" providerId="ADAL" clId="{DA71FA9B-55BB-47A5-BC95-302BE9B32593}" dt="2024-03-26T10:55:21.309" v="6" actId="478"/>
          <ac:spMkLst>
            <pc:docMk/>
            <pc:sldMk cId="0" sldId="261"/>
            <ac:spMk id="307" creationId="{00000000-0000-0000-0000-000000000000}"/>
          </ac:spMkLst>
        </pc:spChg>
      </pc:sldChg>
      <pc:sldChg chg="delSp mod">
        <pc:chgData name="Guillem Part López" userId="39f5615f-54c3-4dde-9b55-95608137fd0d" providerId="ADAL" clId="{DA71FA9B-55BB-47A5-BC95-302BE9B32593}" dt="2024-03-26T10:55:58.546" v="7" actId="478"/>
        <pc:sldMkLst>
          <pc:docMk/>
          <pc:sldMk cId="0" sldId="262"/>
        </pc:sldMkLst>
        <pc:spChg chg="del">
          <ac:chgData name="Guillem Part López" userId="39f5615f-54c3-4dde-9b55-95608137fd0d" providerId="ADAL" clId="{DA71FA9B-55BB-47A5-BC95-302BE9B32593}" dt="2024-03-26T10:55:58.546" v="7" actId="478"/>
          <ac:spMkLst>
            <pc:docMk/>
            <pc:sldMk cId="0" sldId="262"/>
            <ac:spMk id="318" creationId="{00000000-0000-0000-0000-000000000000}"/>
          </ac:spMkLst>
        </pc:spChg>
      </pc:sldChg>
      <pc:sldChg chg="addSp modSp">
        <pc:chgData name="Guillem Part López" userId="39f5615f-54c3-4dde-9b55-95608137fd0d" providerId="ADAL" clId="{DA71FA9B-55BB-47A5-BC95-302BE9B32593}" dt="2024-03-26T10:57:10.372" v="8"/>
        <pc:sldMkLst>
          <pc:docMk/>
          <pc:sldMk cId="0" sldId="263"/>
        </pc:sldMkLst>
        <pc:spChg chg="add mod">
          <ac:chgData name="Guillem Part López" userId="39f5615f-54c3-4dde-9b55-95608137fd0d" providerId="ADAL" clId="{DA71FA9B-55BB-47A5-BC95-302BE9B32593}" dt="2024-03-26T10:57:10.372" v="8"/>
          <ac:spMkLst>
            <pc:docMk/>
            <pc:sldMk cId="0" sldId="263"/>
            <ac:spMk id="2" creationId="{93BC91FA-D647-4934-5C1B-89ABF6B124E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bb28a7d3b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2bbb28a7d3b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bbb28a7d3b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bbb28a7d3b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2bbb28a7d3b_0_1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bbb28a7d3b_0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bbb28a7d3b_0_2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2bbb28a7d3b_0_2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bbb28a7d3b_0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bbb28a7d3b_0_2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2bbb28a7d3b_0_2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681472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bbb28a7d3b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bbb28a7d3b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2bbb28a7d3b_0_3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bbb28a7d3b_0_4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bbb28a7d3b_0_4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2bbb28a7d3b_0_4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bbb28a7d3b_0_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bbb28a7d3b_0_4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2bbb28a7d3b_0_4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bbb28a7d3b_0_4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2bbb28a7d3b_0_4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2bbb28a7d3b_0_4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bbb28a7d3b_0_5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2bbb28a7d3b_0_5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2bbb28a7d3b_0_29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bb28a7d3b_0_2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g2bbb28a7d3b_0_298"/>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81" name="Google Shape;81;g2bbb28a7d3b_0_298"/>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82" name="Google Shape;82;g2bbb28a7d3b_0_298"/>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83" name="Google Shape;83;g2bbb28a7d3b_0_298"/>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bb28a7d3b_0_298"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85" name="Google Shape;85;g2bbb28a7d3b_0_298"/>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6" name="Google Shape;86;g2bbb28a7d3b_0_298"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87"/>
        <p:cNvGrpSpPr/>
        <p:nvPr/>
      </p:nvGrpSpPr>
      <p:grpSpPr>
        <a:xfrm>
          <a:off x="0" y="0"/>
          <a:ext cx="0" cy="0"/>
          <a:chOff x="0" y="0"/>
          <a:chExt cx="0" cy="0"/>
        </a:xfrm>
      </p:grpSpPr>
      <p:sp>
        <p:nvSpPr>
          <p:cNvPr id="88" name="Google Shape;88;g2bbb28a7d3b_0_307"/>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2940"/>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89" name="Google Shape;89;g2bbb28a7d3b_0_307"/>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g2bbb28a7d3b_0_307"/>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1" name="Google Shape;91;g2bbb28a7d3b_0_307"/>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2" name="Google Shape;92;g2bbb28a7d3b_0_30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93" name="Google Shape;93;g2bbb28a7d3b_0_307"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4"/>
        <p:cNvGrpSpPr/>
        <p:nvPr/>
      </p:nvGrpSpPr>
      <p:grpSpPr>
        <a:xfrm>
          <a:off x="0" y="0"/>
          <a:ext cx="0" cy="0"/>
          <a:chOff x="0" y="0"/>
          <a:chExt cx="0" cy="0"/>
        </a:xfrm>
      </p:grpSpPr>
      <p:sp>
        <p:nvSpPr>
          <p:cNvPr id="95" name="Google Shape;95;g2bbb28a7d3b_0_314"/>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g2bbb28a7d3b_0_314"/>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7" name="Google Shape;97;g2bbb28a7d3b_0_314"/>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8" name="Google Shape;98;g2bbb28a7d3b_0_314"/>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9" name="Google Shape;99;g2bbb28a7d3b_0_31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00" name="Google Shape;100;g2bbb28a7d3b_0_314"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101"/>
        <p:cNvGrpSpPr/>
        <p:nvPr/>
      </p:nvGrpSpPr>
      <p:grpSpPr>
        <a:xfrm>
          <a:off x="0" y="0"/>
          <a:ext cx="0" cy="0"/>
          <a:chOff x="0" y="0"/>
          <a:chExt cx="0" cy="0"/>
        </a:xfrm>
      </p:grpSpPr>
      <p:sp>
        <p:nvSpPr>
          <p:cNvPr id="102" name="Google Shape;102;g2bbb28a7d3b_0_321"/>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g2bbb28a7d3b_0_321"/>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g2bbb28a7d3b_0_321"/>
          <p:cNvSpPr txBox="1"/>
          <p:nvPr/>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Calibri"/>
                <a:ea typeface="Calibri"/>
                <a:cs typeface="Calibri"/>
                <a:sym typeface="Calibri"/>
              </a:rPr>
              <a:t>Health Apps for Mental Health</a:t>
            </a:r>
          </a:p>
        </p:txBody>
      </p:sp>
      <p:pic>
        <p:nvPicPr>
          <p:cNvPr id="105" name="Google Shape;105;g2bbb28a7d3b_0_321"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06"/>
        <p:cNvGrpSpPr/>
        <p:nvPr/>
      </p:nvGrpSpPr>
      <p:grpSpPr>
        <a:xfrm>
          <a:off x="0" y="0"/>
          <a:ext cx="0" cy="0"/>
          <a:chOff x="0" y="0"/>
          <a:chExt cx="0" cy="0"/>
        </a:xfrm>
      </p:grpSpPr>
      <p:sp>
        <p:nvSpPr>
          <p:cNvPr id="107" name="Google Shape;107;g2bbb28a7d3b_0_326"/>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g2bbb28a7d3b_0_326"/>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 name="Google Shape;109;g2bbb28a7d3b_0_326"/>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0" name="Google Shape;110;g2bbb28a7d3b_0_32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2bbb28a7d3b_0_321">
            <a:extLst>
              <a:ext uri="{FF2B5EF4-FFF2-40B4-BE49-F238E27FC236}">
                <a16:creationId xmlns:a16="http://schemas.microsoft.com/office/drawing/2014/main" id="{C9897654-5835-D4DD-7BF9-B08203A28F7D}"/>
              </a:ext>
            </a:extLst>
          </p:cNvPr>
          <p:cNvSpPr txBox="1"/>
          <p:nvPr userDrawn="1"/>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Calibri"/>
                <a:ea typeface="Calibri"/>
                <a:cs typeface="Calibri"/>
                <a:sym typeface="Calibri"/>
              </a:rPr>
              <a:t>Health Apps for Mental Health</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22"/>
        <p:cNvGrpSpPr/>
        <p:nvPr/>
      </p:nvGrpSpPr>
      <p:grpSpPr>
        <a:xfrm>
          <a:off x="0" y="0"/>
          <a:ext cx="0" cy="0"/>
          <a:chOff x="0" y="0"/>
          <a:chExt cx="0" cy="0"/>
        </a:xfrm>
      </p:grpSpPr>
      <p:pic>
        <p:nvPicPr>
          <p:cNvPr id="123" name="Google Shape;123;g2bbb28a7d3b_0_429"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24"/>
        <p:cNvGrpSpPr/>
        <p:nvPr/>
      </p:nvGrpSpPr>
      <p:grpSpPr>
        <a:xfrm>
          <a:off x="0" y="0"/>
          <a:ext cx="0" cy="0"/>
          <a:chOff x="0" y="0"/>
          <a:chExt cx="0" cy="0"/>
        </a:xfrm>
      </p:grpSpPr>
      <p:sp>
        <p:nvSpPr>
          <p:cNvPr id="125" name="Google Shape;125;g2bbb28a7d3b_0_4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bbb28a7d3b_0_431"/>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127" name="Google Shape;127;g2bbb28a7d3b_0_431"/>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128" name="Google Shape;128;g2bbb28a7d3b_0_431"/>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129" name="Google Shape;129;g2bbb28a7d3b_0_431"/>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30" name="Google Shape;130;g2bbb28a7d3b_0_431"/>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131" name="Google Shape;131;g2bbb28a7d3b_0_43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32" name="Google Shape;132;g2bbb28a7d3b_0_431"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33"/>
        <p:cNvGrpSpPr/>
        <p:nvPr/>
      </p:nvGrpSpPr>
      <p:grpSpPr>
        <a:xfrm>
          <a:off x="0" y="0"/>
          <a:ext cx="0" cy="0"/>
          <a:chOff x="0" y="0"/>
          <a:chExt cx="0" cy="0"/>
        </a:xfrm>
      </p:grpSpPr>
      <p:sp>
        <p:nvSpPr>
          <p:cNvPr id="134" name="Google Shape;134;g2bbb28a7d3b_0_440"/>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135" name="Google Shape;135;g2bbb28a7d3b_0_440"/>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g2bbb28a7d3b_0_440"/>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7" name="Google Shape;137;g2bbb28a7d3b_0_440"/>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38" name="Google Shape;138;g2bbb28a7d3b_0_44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39" name="Google Shape;139;g2bbb28a7d3b_0_440"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40"/>
        <p:cNvGrpSpPr/>
        <p:nvPr/>
      </p:nvGrpSpPr>
      <p:grpSpPr>
        <a:xfrm>
          <a:off x="0" y="0"/>
          <a:ext cx="0" cy="0"/>
          <a:chOff x="0" y="0"/>
          <a:chExt cx="0" cy="0"/>
        </a:xfrm>
      </p:grpSpPr>
      <p:sp>
        <p:nvSpPr>
          <p:cNvPr id="141" name="Google Shape;141;g2bbb28a7d3b_0_447"/>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g2bbb28a7d3b_0_447"/>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43" name="Google Shape;143;g2bbb28a7d3b_0_447"/>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44" name="Google Shape;144;g2bbb28a7d3b_0_447"/>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45" name="Google Shape;145;g2bbb28a7d3b_0_44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46" name="Google Shape;146;g2bbb28a7d3b_0_447"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35"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24" name="Google Shape;24;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35"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47"/>
        <p:cNvGrpSpPr/>
        <p:nvPr/>
      </p:nvGrpSpPr>
      <p:grpSpPr>
        <a:xfrm>
          <a:off x="0" y="0"/>
          <a:ext cx="0" cy="0"/>
          <a:chOff x="0" y="0"/>
          <a:chExt cx="0" cy="0"/>
        </a:xfrm>
      </p:grpSpPr>
      <p:sp>
        <p:nvSpPr>
          <p:cNvPr id="148" name="Google Shape;148;g2bbb28a7d3b_0_454"/>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g2bbb28a7d3b_0_454"/>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51" name="Google Shape;151;g2bbb28a7d3b_0_45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4" name="Google Shape;104;g2bbb28a7d3b_0_321">
            <a:extLst>
              <a:ext uri="{FF2B5EF4-FFF2-40B4-BE49-F238E27FC236}">
                <a16:creationId xmlns:a16="http://schemas.microsoft.com/office/drawing/2014/main" id="{21E8DE6B-0690-2410-B084-6AA0EF25F40B}"/>
              </a:ext>
            </a:extLst>
          </p:cNvPr>
          <p:cNvSpPr txBox="1"/>
          <p:nvPr userDrawn="1"/>
        </p:nvSpPr>
        <p:spPr>
          <a:xfrm>
            <a:off x="-64395" y="24597"/>
            <a:ext cx="3554569"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10.4</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52"/>
        <p:cNvGrpSpPr/>
        <p:nvPr/>
      </p:nvGrpSpPr>
      <p:grpSpPr>
        <a:xfrm>
          <a:off x="0" y="0"/>
          <a:ext cx="0" cy="0"/>
          <a:chOff x="0" y="0"/>
          <a:chExt cx="0" cy="0"/>
        </a:xfrm>
      </p:grpSpPr>
      <p:sp>
        <p:nvSpPr>
          <p:cNvPr id="153" name="Google Shape;153;g2bbb28a7d3b_0_459"/>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g2bbb28a7d3b_0_459"/>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5" name="Google Shape;155;g2bbb28a7d3b_0_459"/>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56" name="Google Shape;156;g2bbb28a7d3b_0_45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C273A654-6A12-5F85-061C-2667B5BD7D38}"/>
              </a:ext>
            </a:extLst>
          </p:cNvPr>
          <p:cNvSpPr txBox="1"/>
          <p:nvPr userDrawn="1"/>
        </p:nvSpPr>
        <p:spPr>
          <a:xfrm>
            <a:off x="-64395" y="24597"/>
            <a:ext cx="3554569"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10.4</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58"/>
        <p:cNvGrpSpPr/>
        <p:nvPr/>
      </p:nvGrpSpPr>
      <p:grpSpPr>
        <a:xfrm>
          <a:off x="0" y="0"/>
          <a:ext cx="0" cy="0"/>
          <a:chOff x="0" y="0"/>
          <a:chExt cx="0" cy="0"/>
        </a:xfrm>
      </p:grpSpPr>
      <p:sp>
        <p:nvSpPr>
          <p:cNvPr id="159" name="Google Shape;159;g2bbb28a7d3b_0_465"/>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g2bbb28a7d3b_0_465"/>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 name="Google Shape;104;g2bbb28a7d3b_0_321">
            <a:extLst>
              <a:ext uri="{FF2B5EF4-FFF2-40B4-BE49-F238E27FC236}">
                <a16:creationId xmlns:a16="http://schemas.microsoft.com/office/drawing/2014/main" id="{332DCE6B-18B3-4085-3924-8B65E0F70039}"/>
              </a:ext>
            </a:extLst>
          </p:cNvPr>
          <p:cNvSpPr txBox="1"/>
          <p:nvPr userDrawn="1"/>
        </p:nvSpPr>
        <p:spPr>
          <a:xfrm>
            <a:off x="-64395" y="24597"/>
            <a:ext cx="3554569"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10.4</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68"/>
        <p:cNvGrpSpPr/>
        <p:nvPr/>
      </p:nvGrpSpPr>
      <p:grpSpPr>
        <a:xfrm>
          <a:off x="0" y="0"/>
          <a:ext cx="0" cy="0"/>
          <a:chOff x="0" y="0"/>
          <a:chExt cx="0" cy="0"/>
        </a:xfrm>
      </p:grpSpPr>
      <p:pic>
        <p:nvPicPr>
          <p:cNvPr id="169" name="Google Shape;169;g2bbb28a7d3b_0_565"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0"/>
        <p:cNvGrpSpPr/>
        <p:nvPr/>
      </p:nvGrpSpPr>
      <p:grpSpPr>
        <a:xfrm>
          <a:off x="0" y="0"/>
          <a:ext cx="0" cy="0"/>
          <a:chOff x="0" y="0"/>
          <a:chExt cx="0" cy="0"/>
        </a:xfrm>
      </p:grpSpPr>
      <p:sp>
        <p:nvSpPr>
          <p:cNvPr id="171" name="Google Shape;171;g2bbb28a7d3b_0_5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2" name="Google Shape;172;g2bbb28a7d3b_0_567"/>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173" name="Google Shape;173;g2bbb28a7d3b_0_567"/>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174" name="Google Shape;174;g2bbb28a7d3b_0_567"/>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175" name="Google Shape;175;g2bbb28a7d3b_0_567"/>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76" name="Google Shape;176;g2bbb28a7d3b_0_567"/>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177" name="Google Shape;177;g2bbb28a7d3b_0_56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78" name="Google Shape;178;g2bbb28a7d3b_0_567"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module other slide 1 column" type="obj">
  <p:cSld name="OBJECT">
    <p:spTree>
      <p:nvGrpSpPr>
        <p:cNvPr id="1" name="Shape 179"/>
        <p:cNvGrpSpPr/>
        <p:nvPr/>
      </p:nvGrpSpPr>
      <p:grpSpPr>
        <a:xfrm>
          <a:off x="0" y="0"/>
          <a:ext cx="0" cy="0"/>
          <a:chOff x="0" y="0"/>
          <a:chExt cx="0" cy="0"/>
        </a:xfrm>
      </p:grpSpPr>
      <p:sp>
        <p:nvSpPr>
          <p:cNvPr id="180" name="Google Shape;180;g2bbb28a7d3b_0_576"/>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g2bbb28a7d3b_0_576"/>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 name="Google Shape;104;g2bbb28a7d3b_0_321">
            <a:extLst>
              <a:ext uri="{FF2B5EF4-FFF2-40B4-BE49-F238E27FC236}">
                <a16:creationId xmlns:a16="http://schemas.microsoft.com/office/drawing/2014/main" id="{04EB4DFD-FC95-460B-7E85-D79D7376EE31}"/>
              </a:ext>
            </a:extLst>
          </p:cNvPr>
          <p:cNvSpPr txBox="1"/>
          <p:nvPr userDrawn="1"/>
        </p:nvSpPr>
        <p:spPr>
          <a:xfrm>
            <a:off x="-64395" y="24597"/>
            <a:ext cx="3554569"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10.4</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183"/>
        <p:cNvGrpSpPr/>
        <p:nvPr/>
      </p:nvGrpSpPr>
      <p:grpSpPr>
        <a:xfrm>
          <a:off x="0" y="0"/>
          <a:ext cx="0" cy="0"/>
          <a:chOff x="0" y="0"/>
          <a:chExt cx="0" cy="0"/>
        </a:xfrm>
      </p:grpSpPr>
      <p:sp>
        <p:nvSpPr>
          <p:cNvPr id="184" name="Google Shape;184;g2bbb28a7d3b_0_580"/>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185" name="Google Shape;185;g2bbb28a7d3b_0_580"/>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g2bbb28a7d3b_0_580"/>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87" name="Google Shape;187;g2bbb28a7d3b_0_580"/>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88" name="Google Shape;188;g2bbb28a7d3b_0_58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89" name="Google Shape;189;g2bbb28a7d3b_0_580"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90"/>
        <p:cNvGrpSpPr/>
        <p:nvPr/>
      </p:nvGrpSpPr>
      <p:grpSpPr>
        <a:xfrm>
          <a:off x="0" y="0"/>
          <a:ext cx="0" cy="0"/>
          <a:chOff x="0" y="0"/>
          <a:chExt cx="0" cy="0"/>
        </a:xfrm>
      </p:grpSpPr>
      <p:sp>
        <p:nvSpPr>
          <p:cNvPr id="191" name="Google Shape;191;g2bbb28a7d3b_0_587"/>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g2bbb28a7d3b_0_587"/>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93" name="Google Shape;193;g2bbb28a7d3b_0_587"/>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94" name="Google Shape;194;g2bbb28a7d3b_0_587"/>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95" name="Google Shape;195;g2bbb28a7d3b_0_58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96" name="Google Shape;196;g2bbb28a7d3b_0_587"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97"/>
        <p:cNvGrpSpPr/>
        <p:nvPr/>
      </p:nvGrpSpPr>
      <p:grpSpPr>
        <a:xfrm>
          <a:off x="0" y="0"/>
          <a:ext cx="0" cy="0"/>
          <a:chOff x="0" y="0"/>
          <a:chExt cx="0" cy="0"/>
        </a:xfrm>
      </p:grpSpPr>
      <p:sp>
        <p:nvSpPr>
          <p:cNvPr id="198" name="Google Shape;198;g2bbb28a7d3b_0_594"/>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2bbb28a7d3b_0_594"/>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01" name="Google Shape;201;g2bbb28a7d3b_0_59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BF04EA3B-374B-6AFB-AEE4-C1FDA5904142}"/>
              </a:ext>
            </a:extLst>
          </p:cNvPr>
          <p:cNvSpPr txBox="1"/>
          <p:nvPr userDrawn="1"/>
        </p:nvSpPr>
        <p:spPr>
          <a:xfrm>
            <a:off x="-64395" y="24597"/>
            <a:ext cx="3554569"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10.4</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202"/>
        <p:cNvGrpSpPr/>
        <p:nvPr/>
      </p:nvGrpSpPr>
      <p:grpSpPr>
        <a:xfrm>
          <a:off x="0" y="0"/>
          <a:ext cx="0" cy="0"/>
          <a:chOff x="0" y="0"/>
          <a:chExt cx="0" cy="0"/>
        </a:xfrm>
      </p:grpSpPr>
      <p:sp>
        <p:nvSpPr>
          <p:cNvPr id="203" name="Google Shape;203;g2bbb28a7d3b_0_599"/>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4" name="Google Shape;204;g2bbb28a7d3b_0_599"/>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5" name="Google Shape;205;g2bbb28a7d3b_0_599"/>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06" name="Google Shape;206;g2bbb28a7d3b_0_59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489F7997-88DC-B6AC-9C92-A7A3AD9BB0E8}"/>
              </a:ext>
            </a:extLst>
          </p:cNvPr>
          <p:cNvSpPr txBox="1"/>
          <p:nvPr userDrawn="1"/>
        </p:nvSpPr>
        <p:spPr>
          <a:xfrm>
            <a:off x="-64395" y="24597"/>
            <a:ext cx="3554569"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10.4</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6"/>
        <p:cNvGrpSpPr/>
        <p:nvPr/>
      </p:nvGrpSpPr>
      <p:grpSpPr>
        <a:xfrm>
          <a:off x="0" y="0"/>
          <a:ext cx="0" cy="0"/>
          <a:chOff x="0" y="0"/>
          <a:chExt cx="0" cy="0"/>
        </a:xfrm>
      </p:grpSpPr>
      <p:sp>
        <p:nvSpPr>
          <p:cNvPr id="27" name="Google Shape;27;p37"/>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3333"/>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28" name="Google Shape;28;p37"/>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37"/>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3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32" name="Google Shape;32;p37"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3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3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39" name="Google Shape;39;p38"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3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2bbb28a7d3b_0_321">
            <a:extLst>
              <a:ext uri="{FF2B5EF4-FFF2-40B4-BE49-F238E27FC236}">
                <a16:creationId xmlns:a16="http://schemas.microsoft.com/office/drawing/2014/main" id="{D530415A-BE34-A836-A8D6-DAE459D07661}"/>
              </a:ext>
            </a:extLst>
          </p:cNvPr>
          <p:cNvSpPr txBox="1"/>
          <p:nvPr userDrawn="1"/>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Calibri"/>
                <a:ea typeface="Calibri"/>
                <a:cs typeface="Calibri"/>
                <a:sym typeface="Calibri"/>
              </a:rPr>
              <a:t>Health Apps for Mental Health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3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2bbb28a7d3b_0_321">
            <a:extLst>
              <a:ext uri="{FF2B5EF4-FFF2-40B4-BE49-F238E27FC236}">
                <a16:creationId xmlns:a16="http://schemas.microsoft.com/office/drawing/2014/main" id="{B1A085E6-4BC9-12A9-70B3-D4F68F11D985}"/>
              </a:ext>
            </a:extLst>
          </p:cNvPr>
          <p:cNvSpPr txBox="1"/>
          <p:nvPr userDrawn="1"/>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Calibri"/>
                <a:ea typeface="Calibri"/>
                <a:cs typeface="Calibri"/>
                <a:sym typeface="Calibri"/>
              </a:rPr>
              <a:t>Health Apps for Mental Health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104;g2bbb28a7d3b_0_321">
            <a:extLst>
              <a:ext uri="{FF2B5EF4-FFF2-40B4-BE49-F238E27FC236}">
                <a16:creationId xmlns:a16="http://schemas.microsoft.com/office/drawing/2014/main" id="{C040C527-73C1-7450-DED0-E047ECA88F64}"/>
              </a:ext>
            </a:extLst>
          </p:cNvPr>
          <p:cNvSpPr txBox="1"/>
          <p:nvPr userDrawn="1"/>
        </p:nvSpPr>
        <p:spPr>
          <a:xfrm>
            <a:off x="0" y="98623"/>
            <a:ext cx="355456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Calibri"/>
                <a:ea typeface="Calibri"/>
                <a:cs typeface="Calibri"/>
                <a:sym typeface="Calibri"/>
              </a:rPr>
              <a:t>Health Apps for Mental Health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42"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63"/>
        <p:cNvGrpSpPr/>
        <p:nvPr/>
      </p:nvGrpSpPr>
      <p:grpSpPr>
        <a:xfrm>
          <a:off x="0" y="0"/>
          <a:ext cx="0" cy="0"/>
          <a:chOff x="0" y="0"/>
          <a:chExt cx="0" cy="0"/>
        </a:xfrm>
      </p:grpSpPr>
      <p:sp>
        <p:nvSpPr>
          <p:cNvPr id="64" name="Google Shape;64;p4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3333"/>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lt1"/>
              </a:buClr>
              <a:buSzPts val="1800"/>
              <a:buFont typeface="Noto Sans Symbols"/>
              <a:buNone/>
            </a:pPr>
            <a:endParaRPr sz="1800" b="0" i="0" u="none" strike="noStrike" cap="none">
              <a:solidFill>
                <a:schemeClr val="lt1"/>
              </a:solidFill>
              <a:latin typeface="Calibri"/>
              <a:ea typeface="Calibri"/>
              <a:cs typeface="Calibri"/>
              <a:sym typeface="Calibri"/>
            </a:endParaRPr>
          </a:p>
        </p:txBody>
      </p:sp>
      <p:sp>
        <p:nvSpPr>
          <p:cNvPr id="65" name="Google Shape;65;p4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67" name="Google Shape;67;p4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68" name="Google Shape;68;p4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69" name="Google Shape;69;p43"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4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bb28a7d3b_0_2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g2bbb28a7d3b_0_290"/>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bb28a7d3b_0_2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g2bbb28a7d3b_0_2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g2bbb28a7d3b_0_2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g2bbb28a7d3b_0_4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8" name="Google Shape;118;g2bbb28a7d3b_0_423"/>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g2bbb28a7d3b_0_4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g2bbb28a7d3b_0_4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g2bbb28a7d3b_0_4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g2bbb28a7d3b_0_5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4" name="Google Shape;164;g2bbb28a7d3b_0_559"/>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g2bbb28a7d3b_0_5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g2bbb28a7d3b_0_55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g2bbb28a7d3b_0_55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jpg"/><Relationship Id="rId5"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oxfamitalia.org/"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www.uv.es/"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illustrations/teamwork-team-gear-gears-drive-2207743/"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hyperlink" Target="https://pixabay.com/service/license-summary/" TargetMode="External"/><Relationship Id="rId4" Type="http://schemas.openxmlformats.org/officeDocument/2006/relationships/hyperlink" Target="https://pixabay.com/vectors/mental-health-cranium-head-human-335077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hyperlink" Target="https://pixabay.com/service/license-summary/" TargetMode="External"/><Relationship Id="rId4" Type="http://schemas.openxmlformats.org/officeDocument/2006/relationships/hyperlink" Target="https://pixabay.com/vectors/mood-moody-emotion-psychology-face-779184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hyperlink" Target="https://pixabay.com/service/license/" TargetMode="External"/><Relationship Id="rId4" Type="http://schemas.openxmlformats.org/officeDocument/2006/relationships/hyperlink" Target="https://pixabay.com/vectors/african-african-american-black-202982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bbb28a7d3b_0_70"/>
          <p:cNvSpPr txBox="1"/>
          <p:nvPr/>
        </p:nvSpPr>
        <p:spPr>
          <a:xfrm>
            <a:off x="4310344" y="3513902"/>
            <a:ext cx="7307100" cy="201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Module </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10</a:t>
            </a:r>
            <a:r>
              <a:rPr lang="en-US" sz="3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  - </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Closure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(10.4)</a:t>
            </a:r>
            <a:r>
              <a:rPr lang="en-US"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a:solidFill>
                  <a:schemeClr val="dk1"/>
                </a:solidFill>
                <a:latin typeface="Calibri Light" panose="020F0302020204030204" pitchFamily="34" charset="0"/>
                <a:ea typeface="Calibri"/>
                <a:cs typeface="Calibri Light" panose="020F0302020204030204" pitchFamily="34" charset="0"/>
                <a:sym typeface="Calibri"/>
              </a:rPr>
              <a:t>Health Apps for Mental Health</a:t>
            </a:r>
            <a:endParaRPr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213" name="Google Shape;213;g2bbb28a7d3b_0_70"/>
          <p:cNvSpPr txBox="1"/>
          <p:nvPr/>
        </p:nvSpPr>
        <p:spPr>
          <a:xfrm>
            <a:off x="3435699" y="4978399"/>
            <a:ext cx="6097500" cy="5850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C00000"/>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214" name="Google Shape;214;g2bbb28a7d3b_0_70"/>
          <p:cNvSpPr/>
          <p:nvPr/>
        </p:nvSpPr>
        <p:spPr>
          <a:xfrm>
            <a:off x="-2" y="671930"/>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a:t>
            </a:r>
            <a:endParaRPr sz="2400">
              <a:solidFill>
                <a:srgbClr val="F2F2F2"/>
              </a:solidFill>
              <a:latin typeface="Calibri"/>
              <a:ea typeface="Calibri"/>
              <a:cs typeface="Calibri"/>
              <a:sym typeface="Calibri"/>
            </a:endParaRPr>
          </a:p>
        </p:txBody>
      </p:sp>
      <p:sp>
        <p:nvSpPr>
          <p:cNvPr id="215" name="Google Shape;215;g2bbb28a7d3b_0_70"/>
          <p:cNvSpPr/>
          <p:nvPr/>
        </p:nvSpPr>
        <p:spPr>
          <a:xfrm>
            <a:off x="2609" y="1507751"/>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2</a:t>
            </a:r>
            <a:endParaRPr sz="2400">
              <a:solidFill>
                <a:srgbClr val="F2F2F2"/>
              </a:solidFill>
              <a:latin typeface="Calibri"/>
              <a:ea typeface="Calibri"/>
              <a:cs typeface="Calibri"/>
              <a:sym typeface="Calibri"/>
            </a:endParaRPr>
          </a:p>
        </p:txBody>
      </p:sp>
      <p:sp>
        <p:nvSpPr>
          <p:cNvPr id="216" name="Google Shape;216;g2bbb28a7d3b_0_70"/>
          <p:cNvSpPr/>
          <p:nvPr/>
        </p:nvSpPr>
        <p:spPr>
          <a:xfrm>
            <a:off x="-56" y="2302518"/>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3</a:t>
            </a:r>
            <a:endParaRPr sz="2400">
              <a:solidFill>
                <a:srgbClr val="F2F2F2"/>
              </a:solidFill>
              <a:latin typeface="Calibri"/>
              <a:ea typeface="Calibri"/>
              <a:cs typeface="Calibri"/>
              <a:sym typeface="Calibri"/>
            </a:endParaRPr>
          </a:p>
        </p:txBody>
      </p:sp>
      <p:sp>
        <p:nvSpPr>
          <p:cNvPr id="217" name="Google Shape;217;g2bbb28a7d3b_0_70"/>
          <p:cNvSpPr/>
          <p:nvPr/>
        </p:nvSpPr>
        <p:spPr>
          <a:xfrm>
            <a:off x="-2" y="3170974"/>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4</a:t>
            </a:r>
            <a:endParaRPr sz="2400">
              <a:solidFill>
                <a:srgbClr val="F2F2F2"/>
              </a:solidFill>
              <a:latin typeface="Calibri"/>
              <a:ea typeface="Calibri"/>
              <a:cs typeface="Calibri"/>
              <a:sym typeface="Calibri"/>
            </a:endParaRPr>
          </a:p>
        </p:txBody>
      </p:sp>
      <p:sp>
        <p:nvSpPr>
          <p:cNvPr id="218" name="Google Shape;218;g2bbb28a7d3b_0_70"/>
          <p:cNvSpPr/>
          <p:nvPr/>
        </p:nvSpPr>
        <p:spPr>
          <a:xfrm>
            <a:off x="1655" y="4036937"/>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5</a:t>
            </a:r>
            <a:endParaRPr sz="2400">
              <a:solidFill>
                <a:srgbClr val="F2F2F2"/>
              </a:solidFill>
              <a:latin typeface="Calibri"/>
              <a:ea typeface="Calibri"/>
              <a:cs typeface="Calibri"/>
              <a:sym typeface="Calibri"/>
            </a:endParaRPr>
          </a:p>
        </p:txBody>
      </p:sp>
      <p:pic>
        <p:nvPicPr>
          <p:cNvPr id="219" name="Google Shape;219;g2bbb28a7d3b_0_70"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4310344" y="1134849"/>
            <a:ext cx="6563498" cy="2084244"/>
          </a:xfrm>
          <a:prstGeom prst="rect">
            <a:avLst/>
          </a:prstGeom>
          <a:noFill/>
          <a:ln>
            <a:noFill/>
          </a:ln>
        </p:spPr>
      </p:pic>
      <p:sp>
        <p:nvSpPr>
          <p:cNvPr id="220" name="Google Shape;220;g2bbb28a7d3b_0_70"/>
          <p:cNvSpPr txBox="1"/>
          <p:nvPr/>
        </p:nvSpPr>
        <p:spPr>
          <a:xfrm>
            <a:off x="4863323" y="2899483"/>
            <a:ext cx="60948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rgbClr val="ABC7F1"/>
                </a:solidFill>
                <a:latin typeface="Calibri"/>
                <a:ea typeface="Calibri"/>
                <a:cs typeface="Calibri"/>
                <a:sym typeface="Calibri"/>
              </a:rPr>
              <a:t>https://apps4health.eu/</a:t>
            </a:r>
            <a:endParaRPr/>
          </a:p>
        </p:txBody>
      </p:sp>
      <p:pic>
        <p:nvPicPr>
          <p:cNvPr id="221" name="Google Shape;221;g2bbb28a7d3b_0_70"/>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222" name="Google Shape;222;g2bbb28a7d3b_0_70"/>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223" name="Google Shape;223;g2bbb28a7d3b_0_70"/>
          <p:cNvSpPr/>
          <p:nvPr/>
        </p:nvSpPr>
        <p:spPr>
          <a:xfrm>
            <a:off x="510" y="4903744"/>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224" name="Google Shape;224;g2bbb28a7d3b_0_70"/>
          <p:cNvPicPr preferRelativeResize="0"/>
          <p:nvPr/>
        </p:nvPicPr>
        <p:blipFill rotWithShape="1">
          <a:blip r:embed="rId4">
            <a:alphaModFix/>
          </a:blip>
          <a:srcRect b="59834"/>
          <a:stretch/>
        </p:blipFill>
        <p:spPr>
          <a:xfrm rot="10800000">
            <a:off x="-8250" y="-4107"/>
            <a:ext cx="12191695" cy="349261"/>
          </a:xfrm>
          <a:prstGeom prst="rect">
            <a:avLst/>
          </a:prstGeom>
          <a:noFill/>
          <a:ln>
            <a:noFill/>
          </a:ln>
        </p:spPr>
      </p:pic>
      <p:pic>
        <p:nvPicPr>
          <p:cNvPr id="225" name="Google Shape;225;g2bbb28a7d3b_0_70"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226" name="Google Shape;226;g2bbb28a7d3b_0_70"/>
          <p:cNvSpPr/>
          <p:nvPr/>
        </p:nvSpPr>
        <p:spPr>
          <a:xfrm>
            <a:off x="728869" y="1172199"/>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7</a:t>
            </a:r>
            <a:endParaRPr sz="2400">
              <a:solidFill>
                <a:srgbClr val="F2F2F2"/>
              </a:solidFill>
              <a:latin typeface="Calibri"/>
              <a:ea typeface="Calibri"/>
              <a:cs typeface="Calibri"/>
              <a:sym typeface="Calibri"/>
            </a:endParaRPr>
          </a:p>
        </p:txBody>
      </p:sp>
      <p:sp>
        <p:nvSpPr>
          <p:cNvPr id="227" name="Google Shape;227;g2bbb28a7d3b_0_70"/>
          <p:cNvSpPr/>
          <p:nvPr/>
        </p:nvSpPr>
        <p:spPr>
          <a:xfrm>
            <a:off x="721541" y="2008020"/>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8</a:t>
            </a:r>
            <a:endParaRPr sz="2400">
              <a:solidFill>
                <a:srgbClr val="F2F2F2"/>
              </a:solidFill>
              <a:latin typeface="Calibri"/>
              <a:ea typeface="Calibri"/>
              <a:cs typeface="Calibri"/>
              <a:sym typeface="Calibri"/>
            </a:endParaRPr>
          </a:p>
        </p:txBody>
      </p:sp>
      <p:sp>
        <p:nvSpPr>
          <p:cNvPr id="228" name="Google Shape;228;g2bbb28a7d3b_0_70"/>
          <p:cNvSpPr/>
          <p:nvPr/>
        </p:nvSpPr>
        <p:spPr>
          <a:xfrm>
            <a:off x="728815" y="2802787"/>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9</a:t>
            </a:r>
            <a:endParaRPr sz="2400">
              <a:solidFill>
                <a:srgbClr val="F2F2F2"/>
              </a:solidFill>
              <a:latin typeface="Calibri"/>
              <a:ea typeface="Calibri"/>
              <a:cs typeface="Calibri"/>
              <a:sym typeface="Calibri"/>
            </a:endParaRPr>
          </a:p>
        </p:txBody>
      </p:sp>
      <p:sp>
        <p:nvSpPr>
          <p:cNvPr id="229" name="Google Shape;229;g2bbb28a7d3b_0_70"/>
          <p:cNvSpPr/>
          <p:nvPr/>
        </p:nvSpPr>
        <p:spPr>
          <a:xfrm>
            <a:off x="728869" y="3671243"/>
            <a:ext cx="722400" cy="868200"/>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10</a:t>
            </a:r>
            <a:endParaRPr sz="2400">
              <a:solidFill>
                <a:srgbClr val="F2F2F2"/>
              </a:solidFill>
              <a:latin typeface="Calibri"/>
              <a:ea typeface="Calibri"/>
              <a:cs typeface="Calibri"/>
              <a:sym typeface="Calibri"/>
            </a:endParaRPr>
          </a:p>
        </p:txBody>
      </p:sp>
      <p:sp>
        <p:nvSpPr>
          <p:cNvPr id="230" name="Google Shape;230;g2bbb28a7d3b_0_70"/>
          <p:cNvSpPr/>
          <p:nvPr/>
        </p:nvSpPr>
        <p:spPr>
          <a:xfrm>
            <a:off x="730526" y="4537206"/>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11</a:t>
            </a:r>
            <a:endParaRPr sz="2400">
              <a:solidFill>
                <a:srgbClr val="F2F2F2"/>
              </a:solidFill>
              <a:latin typeface="Calibri"/>
              <a:ea typeface="Calibri"/>
              <a:cs typeface="Calibri"/>
              <a:sym typeface="Calibri"/>
            </a:endParaRPr>
          </a:p>
        </p:txBody>
      </p:sp>
      <p:sp>
        <p:nvSpPr>
          <p:cNvPr id="231" name="Google Shape;231;g2bbb28a7d3b_0_70"/>
          <p:cNvSpPr/>
          <p:nvPr/>
        </p:nvSpPr>
        <p:spPr>
          <a:xfrm>
            <a:off x="2425150" y="6376653"/>
            <a:ext cx="8293200" cy="632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1000" b="0" i="0" dirty="0">
                <a:solidFill>
                  <a:srgbClr val="DDEAF6"/>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000" dirty="0">
              <a:solidFill>
                <a:srgbClr val="DDEAF6"/>
              </a:solidFill>
              <a:latin typeface="Calibri"/>
              <a:ea typeface="Calibri"/>
              <a:cs typeface="Calibri"/>
              <a:sym typeface="Calibri"/>
            </a:endParaRPr>
          </a:p>
        </p:txBody>
      </p:sp>
      <p:pic>
        <p:nvPicPr>
          <p:cNvPr id="232" name="Google Shape;232;g2bbb28a7d3b_0_70" descr="A black background with white text&#10;&#10;Description automatically generated"/>
          <p:cNvPicPr preferRelativeResize="0"/>
          <p:nvPr/>
        </p:nvPicPr>
        <p:blipFill rotWithShape="1">
          <a:blip r:embed="rId7">
            <a:alphaModFix/>
          </a:blip>
          <a:srcRect/>
          <a:stretch/>
        </p:blipFill>
        <p:spPr>
          <a:xfrm>
            <a:off x="11628" y="6414599"/>
            <a:ext cx="1954613"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34"/>
        <p:cNvGrpSpPr/>
        <p:nvPr/>
      </p:nvGrpSpPr>
      <p:grpSpPr>
        <a:xfrm>
          <a:off x="0" y="0"/>
          <a:ext cx="0" cy="0"/>
          <a:chOff x="0" y="0"/>
          <a:chExt cx="0" cy="0"/>
        </a:xfrm>
      </p:grpSpPr>
      <p:sp>
        <p:nvSpPr>
          <p:cNvPr id="335" name="Google Shape;335;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6" name="Google Shape;336;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37" name="Google Shape;337;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38" name="Google Shape;338;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39" name="Google Shape;339;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Congratulations!</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You have completed this module!</a:t>
            </a:r>
            <a:endParaRPr sz="1400" b="0" i="0" u="none" strike="noStrike" cap="none">
              <a:solidFill>
                <a:srgbClr val="000000"/>
              </a:solidFill>
              <a:latin typeface="Arial"/>
              <a:ea typeface="Arial"/>
              <a:cs typeface="Arial"/>
              <a:sym typeface="Arial"/>
            </a:endParaRPr>
          </a:p>
        </p:txBody>
      </p:sp>
      <p:pic>
        <p:nvPicPr>
          <p:cNvPr id="341" name="Google Shape;341;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sp>
        <p:nvSpPr>
          <p:cNvPr id="2" name="Google Shape;231;g2bbb28a7d3b_0_70">
            <a:extLst>
              <a:ext uri="{FF2B5EF4-FFF2-40B4-BE49-F238E27FC236}">
                <a16:creationId xmlns:a16="http://schemas.microsoft.com/office/drawing/2014/main" id="{0F355EFB-07D1-3D90-8CC2-0AFF5FD14045}"/>
              </a:ext>
            </a:extLst>
          </p:cNvPr>
          <p:cNvSpPr/>
          <p:nvPr/>
        </p:nvSpPr>
        <p:spPr>
          <a:xfrm>
            <a:off x="3890172" y="6341291"/>
            <a:ext cx="8293200" cy="6324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000" b="0" i="0" dirty="0">
                <a:solidFill>
                  <a:srgbClr val="DDEAF6"/>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000" dirty="0">
              <a:solidFill>
                <a:srgbClr val="DDEAF6"/>
              </a:solidFill>
              <a:latin typeface="Calibri"/>
              <a:ea typeface="Calibri"/>
              <a:cs typeface="Calibri"/>
              <a:sym typeface="Calibri"/>
            </a:endParaRPr>
          </a:p>
        </p:txBody>
      </p:sp>
      <p:pic>
        <p:nvPicPr>
          <p:cNvPr id="3" name="Picture 8" descr="Blue text on a black background&#10;&#10;Description automatically generated">
            <a:extLst>
              <a:ext uri="{FF2B5EF4-FFF2-40B4-BE49-F238E27FC236}">
                <a16:creationId xmlns:a16="http://schemas.microsoft.com/office/drawing/2014/main" id="{CCDE936E-5F90-95B5-A939-95CDE1FE2D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bbb28a7d3b_0_1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239" name="Google Shape;239;g2bbb28a7d3b_0_140"/>
          <p:cNvGrpSpPr/>
          <p:nvPr/>
        </p:nvGrpSpPr>
        <p:grpSpPr>
          <a:xfrm>
            <a:off x="6606686" y="1812884"/>
            <a:ext cx="6096000" cy="1677873"/>
            <a:chOff x="-1066801" y="1523553"/>
            <a:chExt cx="6096000" cy="1677873"/>
          </a:xfrm>
        </p:grpSpPr>
        <p:pic>
          <p:nvPicPr>
            <p:cNvPr id="240" name="Google Shape;240;g2bbb28a7d3b_0_140"/>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241" name="Google Shape;241;g2bbb28a7d3b_0_140"/>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a:t>
              </a:r>
              <a:r>
                <a:rPr lang="en-US" sz="1050" b="0" i="0">
                  <a:solidFill>
                    <a:srgbClr val="203864"/>
                  </a:solidFill>
                  <a:latin typeface="Roboto"/>
                  <a:ea typeface="Roboto"/>
                  <a:cs typeface="Roboto"/>
                  <a:sym typeface="Roboto"/>
                </a:rPr>
                <a:t> 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GERMANY</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a:solidFill>
                  <a:srgbClr val="414042"/>
                </a:solidFill>
                <a:latin typeface="Roboto"/>
                <a:ea typeface="Roboto"/>
                <a:cs typeface="Roboto"/>
                <a:sym typeface="Roboto"/>
              </a:endParaRPr>
            </a:p>
          </p:txBody>
        </p:sp>
      </p:grpSp>
      <p:grpSp>
        <p:nvGrpSpPr>
          <p:cNvPr id="242" name="Google Shape;242;g2bbb28a7d3b_0_140"/>
          <p:cNvGrpSpPr/>
          <p:nvPr/>
        </p:nvGrpSpPr>
        <p:grpSpPr>
          <a:xfrm>
            <a:off x="3483817" y="4504058"/>
            <a:ext cx="6629400" cy="1738528"/>
            <a:chOff x="2579204" y="1882706"/>
            <a:chExt cx="6629400" cy="1738528"/>
          </a:xfrm>
        </p:grpSpPr>
        <p:pic>
          <p:nvPicPr>
            <p:cNvPr id="243" name="Google Shape;243;g2bbb28a7d3b_0_140"/>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244" name="Google Shape;244;g2bbb28a7d3b_0_140"/>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a:solidFill>
                  <a:srgbClr val="414042"/>
                </a:solidFill>
                <a:latin typeface="Roboto"/>
                <a:ea typeface="Roboto"/>
                <a:cs typeface="Roboto"/>
                <a:sym typeface="Roboto"/>
              </a:endParaRPr>
            </a:p>
          </p:txBody>
        </p:sp>
      </p:grpSp>
      <p:grpSp>
        <p:nvGrpSpPr>
          <p:cNvPr id="245" name="Google Shape;245;g2bbb28a7d3b_0_140"/>
          <p:cNvGrpSpPr/>
          <p:nvPr/>
        </p:nvGrpSpPr>
        <p:grpSpPr>
          <a:xfrm>
            <a:off x="3020318" y="1776505"/>
            <a:ext cx="6634500" cy="1584350"/>
            <a:chOff x="6639106" y="2919412"/>
            <a:chExt cx="6634500" cy="1584350"/>
          </a:xfrm>
        </p:grpSpPr>
        <p:pic>
          <p:nvPicPr>
            <p:cNvPr id="246" name="Google Shape;246;g2bbb28a7d3b_0_140"/>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247" name="Google Shape;247;g2bbb28a7d3b_0_140"/>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ATHENS, GREECE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a:solidFill>
                  <a:srgbClr val="666666"/>
                </a:solidFill>
                <a:latin typeface="Roboto"/>
                <a:ea typeface="Roboto"/>
                <a:cs typeface="Roboto"/>
                <a:sym typeface="Roboto"/>
              </a:endParaRPr>
            </a:p>
          </p:txBody>
        </p:sp>
      </p:grpSp>
      <p:grpSp>
        <p:nvGrpSpPr>
          <p:cNvPr id="248" name="Google Shape;248;g2bbb28a7d3b_0_140"/>
          <p:cNvGrpSpPr/>
          <p:nvPr/>
        </p:nvGrpSpPr>
        <p:grpSpPr>
          <a:xfrm>
            <a:off x="2776075" y="4478327"/>
            <a:ext cx="2543175" cy="1593063"/>
            <a:chOff x="4517932" y="3531206"/>
            <a:chExt cx="2543175" cy="1593063"/>
          </a:xfrm>
        </p:grpSpPr>
        <p:pic>
          <p:nvPicPr>
            <p:cNvPr id="249" name="Google Shape;249;g2bbb28a7d3b_0_140"/>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250" name="Google Shape;250;g2bbb28a7d3b_0_140"/>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GERMANY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www.media-k.eu</a:t>
              </a:r>
              <a:endParaRPr sz="1000" b="0" i="0">
                <a:solidFill>
                  <a:srgbClr val="414042"/>
                </a:solidFill>
                <a:latin typeface="Roboto"/>
                <a:ea typeface="Roboto"/>
                <a:cs typeface="Roboto"/>
                <a:sym typeface="Roboto"/>
              </a:endParaRPr>
            </a:p>
          </p:txBody>
        </p:sp>
      </p:grpSp>
      <p:grpSp>
        <p:nvGrpSpPr>
          <p:cNvPr id="251" name="Google Shape;251;g2bbb28a7d3b_0_140"/>
          <p:cNvGrpSpPr/>
          <p:nvPr/>
        </p:nvGrpSpPr>
        <p:grpSpPr>
          <a:xfrm>
            <a:off x="2859813" y="1422238"/>
            <a:ext cx="1973300" cy="2726550"/>
            <a:chOff x="9320178" y="2976204"/>
            <a:chExt cx="1973300" cy="2726550"/>
          </a:xfrm>
        </p:grpSpPr>
        <p:pic>
          <p:nvPicPr>
            <p:cNvPr id="252" name="Google Shape;252;g2bbb28a7d3b_0_140"/>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253" name="Google Shape;253;g2bbb28a7d3b_0_140"/>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www.oxfamitalia.org/</a:t>
              </a:r>
              <a:endParaRPr sz="1000" b="0" i="0">
                <a:solidFill>
                  <a:srgbClr val="414042"/>
                </a:solidFill>
                <a:latin typeface="Roboto"/>
                <a:ea typeface="Roboto"/>
                <a:cs typeface="Roboto"/>
                <a:sym typeface="Roboto"/>
              </a:endParaRPr>
            </a:p>
          </p:txBody>
        </p:sp>
      </p:grpSp>
      <p:grpSp>
        <p:nvGrpSpPr>
          <p:cNvPr id="254" name="Google Shape;254;g2bbb28a7d3b_0_140"/>
          <p:cNvGrpSpPr/>
          <p:nvPr/>
        </p:nvGrpSpPr>
        <p:grpSpPr>
          <a:xfrm>
            <a:off x="-1974174" y="1729933"/>
            <a:ext cx="6952500" cy="1601717"/>
            <a:chOff x="-1240501" y="3160643"/>
            <a:chExt cx="6952500" cy="1601717"/>
          </a:xfrm>
        </p:grpSpPr>
        <p:pic>
          <p:nvPicPr>
            <p:cNvPr id="255" name="Google Shape;255;g2bbb28a7d3b_0_140"/>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256" name="Google Shape;256;g2bbb28a7d3b_0_140"/>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www.uv.es</a:t>
              </a:r>
              <a:endParaRPr sz="1000" b="0" i="0">
                <a:solidFill>
                  <a:srgbClr val="414042"/>
                </a:solidFill>
                <a:latin typeface="Roboto"/>
                <a:ea typeface="Roboto"/>
                <a:cs typeface="Roboto"/>
                <a:sym typeface="Roboto"/>
              </a:endParaRPr>
            </a:p>
          </p:txBody>
        </p:sp>
      </p:grpSp>
      <p:sp>
        <p:nvSpPr>
          <p:cNvPr id="257" name="Google Shape;257;g2bbb28a7d3b_0_140"/>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ATHENS, GREECE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258" name="Google Shape;258;g2bbb28a7d3b_0_140"/>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59" name="Google Shape;259;g2bbb28a7d3b_0_140"/>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60" name="Google Shape;260;g2bbb28a7d3b_0_140"/>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sp>
        <p:nvSpPr>
          <p:cNvPr id="261" name="Google Shape;261;g2bbb28a7d3b_0_140"/>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CYPRUS</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262" name="Google Shape;262;g2bbb28a7d3b_0_140"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63" name="Google Shape;263;g2bbb28a7d3b_0_140"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264" name="Google Shape;264;g2bbb28a7d3b_0_140"/>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bbb28a7d3b_0_280"/>
          <p:cNvSpPr txBox="1">
            <a:spLocks noGrp="1"/>
          </p:cNvSpPr>
          <p:nvPr>
            <p:ph type="title"/>
          </p:nvPr>
        </p:nvSpPr>
        <p:spPr>
          <a:xfrm>
            <a:off x="570032" y="13524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Objectives</a:t>
            </a:r>
            <a:endParaRPr>
              <a:solidFill>
                <a:srgbClr val="203864"/>
              </a:solidFill>
            </a:endParaRPr>
          </a:p>
        </p:txBody>
      </p:sp>
      <p:sp>
        <p:nvSpPr>
          <p:cNvPr id="271" name="Google Shape;271;g2bbb28a7d3b_0_280"/>
          <p:cNvSpPr/>
          <p:nvPr/>
        </p:nvSpPr>
        <p:spPr>
          <a:xfrm>
            <a:off x="36957" y="34899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g2bbb28a7d3b_0_280"/>
          <p:cNvSpPr txBox="1"/>
          <p:nvPr/>
        </p:nvSpPr>
        <p:spPr>
          <a:xfrm>
            <a:off x="526419" y="348996"/>
            <a:ext cx="84717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Health Apps for Mental Health</a:t>
            </a:r>
            <a:endParaRPr sz="1400" b="0" i="0" u="none" strike="noStrike" cap="none" dirty="0">
              <a:solidFill>
                <a:srgbClr val="000000"/>
              </a:solidFill>
              <a:latin typeface="Arial"/>
              <a:ea typeface="Arial"/>
              <a:cs typeface="Arial"/>
              <a:sym typeface="Arial"/>
            </a:endParaRPr>
          </a:p>
        </p:txBody>
      </p:sp>
      <p:sp>
        <p:nvSpPr>
          <p:cNvPr id="273" name="Google Shape;273;g2bbb28a7d3b_0_280"/>
          <p:cNvSpPr/>
          <p:nvPr/>
        </p:nvSpPr>
        <p:spPr>
          <a:xfrm>
            <a:off x="-71117" y="440346"/>
            <a:ext cx="629117"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Gill Sans"/>
                <a:ea typeface="Gill Sans"/>
                <a:cs typeface="Gill Sans"/>
                <a:sym typeface="Gill Sans"/>
              </a:rPr>
              <a:t> 10</a:t>
            </a:r>
            <a:endParaRPr sz="2200" b="1" i="0" u="none" strike="noStrike" cap="none" dirty="0">
              <a:solidFill>
                <a:schemeClr val="lt1"/>
              </a:solidFill>
              <a:latin typeface="Gill Sans"/>
              <a:ea typeface="Gill Sans"/>
              <a:cs typeface="Gill Sans"/>
              <a:sym typeface="Gill Sans"/>
            </a:endParaRPr>
          </a:p>
        </p:txBody>
      </p:sp>
      <p:sp>
        <p:nvSpPr>
          <p:cNvPr id="275" name="Google Shape;275;g2bbb28a7d3b_0_280"/>
          <p:cNvSpPr txBox="1">
            <a:spLocks noGrp="1"/>
          </p:cNvSpPr>
          <p:nvPr>
            <p:ph type="body" idx="1"/>
          </p:nvPr>
        </p:nvSpPr>
        <p:spPr>
          <a:xfrm>
            <a:off x="558000" y="2665926"/>
            <a:ext cx="7872900" cy="3339877"/>
          </a:xfrm>
          <a:prstGeom prst="rect">
            <a:avLst/>
          </a:prstGeom>
          <a:noFill/>
          <a:ln>
            <a:noFill/>
          </a:ln>
        </p:spPr>
        <p:txBody>
          <a:bodyPr spcFirstLastPara="1" wrap="square" lIns="91425" tIns="45700" rIns="91425" bIns="45700" anchor="t" anchorCtr="0">
            <a:normAutofit/>
          </a:bodyPr>
          <a:lstStyle/>
          <a:p>
            <a:pPr marL="457200" lvl="0" indent="-368300" algn="l" rtl="0">
              <a:spcAft>
                <a:spcPts val="600"/>
              </a:spcAft>
              <a:buSzPts val="2200"/>
              <a:buChar char="✔"/>
            </a:pPr>
            <a:r>
              <a:rPr lang="en-US" dirty="0"/>
              <a:t>Mental health sum-up</a:t>
            </a:r>
            <a:endParaRPr dirty="0"/>
          </a:p>
          <a:p>
            <a:pPr marL="457200" lvl="0" indent="-368300" algn="l" rtl="0">
              <a:spcAft>
                <a:spcPts val="600"/>
              </a:spcAft>
              <a:buSzPts val="2200"/>
              <a:buChar char="✔"/>
            </a:pPr>
            <a:r>
              <a:rPr lang="en-US" dirty="0"/>
              <a:t>Emotions sum-up</a:t>
            </a:r>
            <a:endParaRPr dirty="0"/>
          </a:p>
          <a:p>
            <a:pPr marL="457200" lvl="0" indent="-368300" algn="l" rtl="0">
              <a:spcAft>
                <a:spcPts val="600"/>
              </a:spcAft>
              <a:buSzPts val="2200"/>
              <a:buChar char="✔"/>
            </a:pPr>
            <a:r>
              <a:rPr lang="en-US" dirty="0"/>
              <a:t>Mental health applications sum-up.</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bbb28a7d3b_0_280"/>
          <p:cNvSpPr txBox="1">
            <a:spLocks noGrp="1"/>
          </p:cNvSpPr>
          <p:nvPr>
            <p:ph type="title"/>
          </p:nvPr>
        </p:nvSpPr>
        <p:spPr>
          <a:xfrm>
            <a:off x="570032" y="13524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Objectives</a:t>
            </a:r>
            <a:endParaRPr>
              <a:solidFill>
                <a:srgbClr val="203864"/>
              </a:solidFill>
            </a:endParaRPr>
          </a:p>
        </p:txBody>
      </p:sp>
      <p:sp>
        <p:nvSpPr>
          <p:cNvPr id="271" name="Google Shape;271;g2bbb28a7d3b_0_280"/>
          <p:cNvSpPr/>
          <p:nvPr/>
        </p:nvSpPr>
        <p:spPr>
          <a:xfrm>
            <a:off x="36957" y="34899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g2bbb28a7d3b_0_280"/>
          <p:cNvSpPr txBox="1"/>
          <p:nvPr/>
        </p:nvSpPr>
        <p:spPr>
          <a:xfrm>
            <a:off x="526419" y="348996"/>
            <a:ext cx="7931781"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dirty="0">
                <a:solidFill>
                  <a:schemeClr val="dk1"/>
                </a:solidFill>
                <a:latin typeface="Calibri"/>
                <a:ea typeface="Calibri"/>
                <a:cs typeface="Calibri"/>
                <a:sym typeface="Calibri"/>
              </a:rPr>
              <a:t>Health Apps for Mental Health</a:t>
            </a:r>
            <a:endParaRPr sz="1400" b="0" i="0" u="none" strike="noStrike" cap="none" dirty="0">
              <a:solidFill>
                <a:srgbClr val="000000"/>
              </a:solidFill>
              <a:latin typeface="Arial"/>
              <a:ea typeface="Arial"/>
              <a:cs typeface="Arial"/>
              <a:sym typeface="Arial"/>
            </a:endParaRPr>
          </a:p>
        </p:txBody>
      </p:sp>
      <p:sp>
        <p:nvSpPr>
          <p:cNvPr id="273" name="Google Shape;273;g2bbb28a7d3b_0_280"/>
          <p:cNvSpPr/>
          <p:nvPr/>
        </p:nvSpPr>
        <p:spPr>
          <a:xfrm>
            <a:off x="-71117" y="440346"/>
            <a:ext cx="629117"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Gill Sans"/>
                <a:ea typeface="Gill Sans"/>
                <a:cs typeface="Gill Sans"/>
                <a:sym typeface="Gill Sans"/>
              </a:rPr>
              <a:t> 10</a:t>
            </a:r>
            <a:endParaRPr sz="2200" b="1" i="0" u="none" strike="noStrike" cap="none" dirty="0">
              <a:solidFill>
                <a:schemeClr val="lt1"/>
              </a:solidFill>
              <a:latin typeface="Gill Sans"/>
              <a:ea typeface="Gill Sans"/>
              <a:cs typeface="Gill Sans"/>
              <a:sym typeface="Gill Sans"/>
            </a:endParaRPr>
          </a:p>
        </p:txBody>
      </p:sp>
      <p:sp>
        <p:nvSpPr>
          <p:cNvPr id="275" name="Google Shape;275;g2bbb28a7d3b_0_280"/>
          <p:cNvSpPr txBox="1">
            <a:spLocks noGrp="1"/>
          </p:cNvSpPr>
          <p:nvPr>
            <p:ph type="body" idx="1"/>
          </p:nvPr>
        </p:nvSpPr>
        <p:spPr>
          <a:xfrm>
            <a:off x="558000" y="2665926"/>
            <a:ext cx="7872900" cy="3339877"/>
          </a:xfrm>
          <a:prstGeom prst="rect">
            <a:avLst/>
          </a:prstGeom>
          <a:noFill/>
          <a:ln>
            <a:noFill/>
          </a:ln>
        </p:spPr>
        <p:txBody>
          <a:bodyPr spcFirstLastPara="1" wrap="square" lIns="91425" tIns="45700" rIns="91425" bIns="45700" anchor="t" anchorCtr="0">
            <a:normAutofit/>
          </a:bodyPr>
          <a:lstStyle/>
          <a:p>
            <a:pPr marL="457200" lvl="0" indent="-368300" algn="l" rtl="0">
              <a:spcAft>
                <a:spcPts val="600"/>
              </a:spcAft>
              <a:buSzPts val="2200"/>
              <a:buChar char="✔"/>
            </a:pPr>
            <a:r>
              <a:rPr lang="en-US" dirty="0"/>
              <a:t>Mental health sum-up</a:t>
            </a:r>
            <a:endParaRPr dirty="0"/>
          </a:p>
          <a:p>
            <a:pPr marL="457200" lvl="0" indent="-368300" algn="l" rtl="0">
              <a:spcAft>
                <a:spcPts val="600"/>
              </a:spcAft>
              <a:buSzPts val="2200"/>
              <a:buChar char="✔"/>
            </a:pPr>
            <a:r>
              <a:rPr lang="en-US" dirty="0"/>
              <a:t>Emotions sum-up</a:t>
            </a:r>
            <a:endParaRPr dirty="0"/>
          </a:p>
          <a:p>
            <a:pPr marL="457200" lvl="0" indent="-368300" algn="l" rtl="0">
              <a:spcAft>
                <a:spcPts val="600"/>
              </a:spcAft>
              <a:buSzPts val="2200"/>
              <a:buChar char="✔"/>
            </a:pPr>
            <a:r>
              <a:rPr lang="en-US" dirty="0"/>
              <a:t>Mental health applications sum-up.</a:t>
            </a:r>
            <a:endParaRPr dirty="0"/>
          </a:p>
        </p:txBody>
      </p:sp>
      <p:sp>
        <p:nvSpPr>
          <p:cNvPr id="2" name="TextBox 1">
            <a:extLst>
              <a:ext uri="{FF2B5EF4-FFF2-40B4-BE49-F238E27FC236}">
                <a16:creationId xmlns:a16="http://schemas.microsoft.com/office/drawing/2014/main" id="{93714927-8FDD-D06D-692D-05DBA7B01C96}"/>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FAF0F4B2-1ADB-29B2-9525-4AE634A56E8B}"/>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1219339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bbb28a7d3b_0_338"/>
          <p:cNvSpPr txBox="1">
            <a:spLocks noGrp="1"/>
          </p:cNvSpPr>
          <p:nvPr>
            <p:ph type="title"/>
          </p:nvPr>
        </p:nvSpPr>
        <p:spPr>
          <a:xfrm>
            <a:off x="570032" y="13524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a:solidFill>
                  <a:srgbClr val="203864"/>
                </a:solidFill>
              </a:rPr>
              <a:t>Competences</a:t>
            </a:r>
            <a:endParaRPr>
              <a:solidFill>
                <a:srgbClr val="203864"/>
              </a:solidFill>
            </a:endParaRPr>
          </a:p>
        </p:txBody>
      </p:sp>
      <p:sp>
        <p:nvSpPr>
          <p:cNvPr id="282" name="Google Shape;282;g2bbb28a7d3b_0_338"/>
          <p:cNvSpPr/>
          <p:nvPr/>
        </p:nvSpPr>
        <p:spPr>
          <a:xfrm>
            <a:off x="36957" y="34899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g2bbb28a7d3b_0_338"/>
          <p:cNvSpPr txBox="1"/>
          <p:nvPr/>
        </p:nvSpPr>
        <p:spPr>
          <a:xfrm>
            <a:off x="526419" y="348996"/>
            <a:ext cx="84717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Health Apps for Mental Health</a:t>
            </a:r>
            <a:endParaRPr sz="1400" b="0" i="0" u="none" strike="noStrike" cap="none">
              <a:solidFill>
                <a:srgbClr val="000000"/>
              </a:solidFill>
              <a:latin typeface="Arial"/>
              <a:ea typeface="Arial"/>
              <a:cs typeface="Arial"/>
              <a:sym typeface="Arial"/>
            </a:endParaRPr>
          </a:p>
        </p:txBody>
      </p:sp>
      <p:sp>
        <p:nvSpPr>
          <p:cNvPr id="284" name="Google Shape;284;g2bbb28a7d3b_0_338"/>
          <p:cNvSpPr/>
          <p:nvPr/>
        </p:nvSpPr>
        <p:spPr>
          <a:xfrm>
            <a:off x="40058" y="438863"/>
            <a:ext cx="582464"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dirty="0">
                <a:solidFill>
                  <a:schemeClr val="lt1"/>
                </a:solidFill>
                <a:latin typeface="Gill Sans"/>
                <a:ea typeface="Gill Sans"/>
                <a:cs typeface="Gill Sans"/>
                <a:sym typeface="Gill Sans"/>
              </a:rPr>
              <a:t>10</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285" name="Google Shape;285;g2bbb28a7d3b_0_338"/>
          <p:cNvSpPr txBox="1">
            <a:spLocks noGrp="1"/>
          </p:cNvSpPr>
          <p:nvPr>
            <p:ph type="body" idx="1"/>
          </p:nvPr>
        </p:nvSpPr>
        <p:spPr>
          <a:xfrm>
            <a:off x="221625" y="3429000"/>
            <a:ext cx="6902189" cy="2871504"/>
          </a:xfrm>
          <a:prstGeom prst="rect">
            <a:avLst/>
          </a:prstGeom>
          <a:noFill/>
          <a:ln>
            <a:noFill/>
          </a:ln>
        </p:spPr>
        <p:txBody>
          <a:bodyPr spcFirstLastPara="1" wrap="square" lIns="91425" tIns="45700" rIns="91425" bIns="45700" anchor="t" anchorCtr="0">
            <a:normAutofit/>
          </a:bodyPr>
          <a:lstStyle/>
          <a:p>
            <a:pPr marL="457200" lvl="0" indent="-368300" algn="ctr" rtl="0">
              <a:spcBef>
                <a:spcPts val="0"/>
              </a:spcBef>
              <a:spcAft>
                <a:spcPts val="0"/>
              </a:spcAft>
              <a:buSzPts val="2200"/>
              <a:buChar char="✔"/>
            </a:pPr>
            <a:r>
              <a:rPr lang="en-US" sz="2400" dirty="0"/>
              <a:t>Summary of the main lessons learned from the training</a:t>
            </a:r>
            <a:endParaRPr dirty="0"/>
          </a:p>
        </p:txBody>
      </p:sp>
      <p:sp>
        <p:nvSpPr>
          <p:cNvPr id="3" name="Google Shape;253;p5">
            <a:extLst>
              <a:ext uri="{FF2B5EF4-FFF2-40B4-BE49-F238E27FC236}">
                <a16:creationId xmlns:a16="http://schemas.microsoft.com/office/drawing/2014/main" id="{B633B74F-C402-1019-554D-2DD78405D4C1}"/>
              </a:ext>
            </a:extLst>
          </p:cNvPr>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license</a:t>
            </a:r>
            <a:endParaRPr sz="1200" b="0" i="0"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0DA6839A-11EA-D54B-3077-29C5393A89C9}"/>
              </a:ext>
            </a:extLst>
          </p:cNvPr>
          <p:cNvSpPr/>
          <p:nvPr/>
        </p:nvSpPr>
        <p:spPr>
          <a:xfrm>
            <a:off x="3419912" y="6129356"/>
            <a:ext cx="8772088" cy="276999"/>
          </a:xfrm>
          <a:prstGeom prst="rect">
            <a:avLst/>
          </a:prstGeom>
        </p:spPr>
        <p:txBody>
          <a:bodyPr wrap="square">
            <a:spAutoFit/>
          </a:bodyPr>
          <a:lstStyle/>
          <a:p>
            <a:pPr algn="r"/>
            <a:r>
              <a:rPr lang="en-US" sz="1200" dirty="0">
                <a:hlinkClick r:id="rId5"/>
              </a:rPr>
              <a:t>Image by </a:t>
            </a:r>
            <a:r>
              <a:rPr lang="en-US" sz="1200" dirty="0" err="1">
                <a:hlinkClick r:id="rId5"/>
              </a:rPr>
              <a:t>vectorjuice</a:t>
            </a:r>
            <a:r>
              <a:rPr lang="en-US" sz="1200" dirty="0">
                <a:hlinkClick r:id="rId5"/>
              </a:rPr>
              <a:t> on </a:t>
            </a:r>
            <a:r>
              <a:rPr lang="en-US" sz="1200" dirty="0" err="1">
                <a:hlinkClick r:id="rId5"/>
              </a:rPr>
              <a:t>Freepik</a:t>
            </a:r>
            <a:endParaRPr lang="en-US" sz="1200" dirty="0"/>
          </a:p>
        </p:txBody>
      </p:sp>
      <p:pic>
        <p:nvPicPr>
          <p:cNvPr id="4" name="Google Shape;190;g2c07f5df07d_0_263">
            <a:extLst>
              <a:ext uri="{FF2B5EF4-FFF2-40B4-BE49-F238E27FC236}">
                <a16:creationId xmlns:a16="http://schemas.microsoft.com/office/drawing/2014/main" id="{2CEC447C-5ADC-8510-24BA-6D511222740D}"/>
              </a:ext>
            </a:extLst>
          </p:cNvPr>
          <p:cNvPicPr preferRelativeResize="0"/>
          <p:nvPr/>
        </p:nvPicPr>
        <p:blipFill rotWithShape="1">
          <a:blip r:embed="rId6">
            <a:alphaModFix/>
          </a:blip>
          <a:srcRect l="9128" t="10193" r="8041" b="10723"/>
          <a:stretch/>
        </p:blipFill>
        <p:spPr>
          <a:xfrm>
            <a:off x="7570694" y="1842247"/>
            <a:ext cx="4621306" cy="416341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bbb28a7d3b_0_412"/>
          <p:cNvSpPr txBox="1">
            <a:spLocks noGrp="1"/>
          </p:cNvSpPr>
          <p:nvPr>
            <p:ph type="title"/>
          </p:nvPr>
        </p:nvSpPr>
        <p:spPr>
          <a:xfrm>
            <a:off x="566099" y="84263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Mental Health</a:t>
            </a:r>
            <a:endParaRPr sz="2200">
              <a:latin typeface="Arial"/>
              <a:ea typeface="Arial"/>
              <a:cs typeface="Arial"/>
              <a:sym typeface="Arial"/>
            </a:endParaRPr>
          </a:p>
        </p:txBody>
      </p:sp>
      <p:sp>
        <p:nvSpPr>
          <p:cNvPr id="297" name="Google Shape;297;g2bbb28a7d3b_0_412"/>
          <p:cNvSpPr txBox="1">
            <a:spLocks noGrp="1"/>
          </p:cNvSpPr>
          <p:nvPr>
            <p:ph type="body" idx="4294967295"/>
          </p:nvPr>
        </p:nvSpPr>
        <p:spPr>
          <a:xfrm>
            <a:off x="398100" y="1741351"/>
            <a:ext cx="8242047" cy="4301700"/>
          </a:xfrm>
          <a:prstGeom prst="rect">
            <a:avLst/>
          </a:prstGeom>
          <a:noFill/>
          <a:ln>
            <a:noFill/>
          </a:ln>
        </p:spPr>
        <p:txBody>
          <a:bodyPr spcFirstLastPara="1" wrap="square" lIns="91425" tIns="45700" rIns="91425" bIns="45700" anchor="t" anchorCtr="0">
            <a:normAutofit/>
          </a:bodyPr>
          <a:lstStyle/>
          <a:p>
            <a:pPr marL="457200" lvl="0" indent="-361950" rtl="0">
              <a:lnSpc>
                <a:spcPct val="150000"/>
              </a:lnSpc>
              <a:spcBef>
                <a:spcPts val="1200"/>
              </a:spcBef>
              <a:spcAft>
                <a:spcPts val="0"/>
              </a:spcAft>
              <a:buSzPts val="2100"/>
              <a:buChar char="▪"/>
            </a:pPr>
            <a:r>
              <a:rPr lang="en-US" sz="2100" dirty="0"/>
              <a:t>Mental Health is a state of mental well-being that enables people to cope with the stresses of life, to develop their full capacities, to be able to learn and work well, and to contribute to the betterment of their community.</a:t>
            </a:r>
            <a:endParaRPr sz="2100" dirty="0"/>
          </a:p>
          <a:p>
            <a:pPr marL="457200" lvl="0" indent="-361950" rtl="0">
              <a:lnSpc>
                <a:spcPct val="150000"/>
              </a:lnSpc>
              <a:spcBef>
                <a:spcPts val="0"/>
              </a:spcBef>
              <a:spcAft>
                <a:spcPts val="0"/>
              </a:spcAft>
              <a:buSzPts val="2100"/>
              <a:buChar char="▪"/>
            </a:pPr>
            <a:r>
              <a:rPr lang="en-US" sz="2100" dirty="0"/>
              <a:t>There are a number of factors that influence people's mental health (Biological factors, life experiences, lifestyle, family history).</a:t>
            </a:r>
            <a:endParaRPr sz="2100" dirty="0"/>
          </a:p>
          <a:p>
            <a:pPr marL="457200" lvl="0" indent="-361950" rtl="0">
              <a:lnSpc>
                <a:spcPct val="150000"/>
              </a:lnSpc>
              <a:spcBef>
                <a:spcPts val="0"/>
              </a:spcBef>
              <a:spcAft>
                <a:spcPts val="0"/>
              </a:spcAft>
              <a:buSzPts val="2100"/>
              <a:buChar char="▪"/>
            </a:pPr>
            <a:r>
              <a:rPr lang="en-US" sz="2100" dirty="0"/>
              <a:t>When these factors are altered, Mental Health problems begin to appear  (anxiety, depression, </a:t>
            </a:r>
            <a:r>
              <a:rPr lang="en-US" sz="2100" dirty="0" err="1"/>
              <a:t>stres</a:t>
            </a:r>
            <a:r>
              <a:rPr lang="en-US" sz="2100" dirty="0"/>
              <a:t>…).</a:t>
            </a:r>
            <a:endParaRPr sz="2000" dirty="0"/>
          </a:p>
        </p:txBody>
      </p:sp>
      <p:pic>
        <p:nvPicPr>
          <p:cNvPr id="7" name="Google Shape;215;g2bb81b3e26d_0_402"/>
          <p:cNvPicPr preferRelativeResize="0"/>
          <p:nvPr/>
        </p:nvPicPr>
        <p:blipFill rotWithShape="1">
          <a:blip r:embed="rId3">
            <a:alphaModFix/>
          </a:blip>
          <a:srcRect/>
          <a:stretch/>
        </p:blipFill>
        <p:spPr>
          <a:xfrm>
            <a:off x="9500022" y="2327147"/>
            <a:ext cx="2125877" cy="3429841"/>
          </a:xfrm>
          <a:prstGeom prst="rect">
            <a:avLst/>
          </a:prstGeom>
          <a:noFill/>
          <a:ln>
            <a:noFill/>
          </a:ln>
        </p:spPr>
      </p:pic>
      <p:sp>
        <p:nvSpPr>
          <p:cNvPr id="8" name="Google Shape;211;g2bb81b3e26d_0_402"/>
          <p:cNvSpPr/>
          <p:nvPr/>
        </p:nvSpPr>
        <p:spPr>
          <a:xfrm>
            <a:off x="9500022" y="6226697"/>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license</a:t>
            </a:r>
            <a:endParaRPr sz="12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bbb28a7d3b_0_471"/>
          <p:cNvSpPr txBox="1">
            <a:spLocks noGrp="1"/>
          </p:cNvSpPr>
          <p:nvPr>
            <p:ph type="title"/>
          </p:nvPr>
        </p:nvSpPr>
        <p:spPr>
          <a:xfrm>
            <a:off x="566099" y="84263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Emotions</a:t>
            </a:r>
            <a:endParaRPr sz="2200">
              <a:latin typeface="Arial"/>
              <a:ea typeface="Arial"/>
              <a:cs typeface="Arial"/>
              <a:sym typeface="Arial"/>
            </a:endParaRPr>
          </a:p>
        </p:txBody>
      </p:sp>
      <p:sp>
        <p:nvSpPr>
          <p:cNvPr id="308" name="Google Shape;308;g2bbb28a7d3b_0_471"/>
          <p:cNvSpPr txBox="1">
            <a:spLocks noGrp="1"/>
          </p:cNvSpPr>
          <p:nvPr>
            <p:ph type="body" idx="4294967295"/>
          </p:nvPr>
        </p:nvSpPr>
        <p:spPr>
          <a:xfrm>
            <a:off x="398100" y="1741351"/>
            <a:ext cx="9544390" cy="4301700"/>
          </a:xfrm>
          <a:prstGeom prst="rect">
            <a:avLst/>
          </a:prstGeom>
          <a:noFill/>
          <a:ln>
            <a:noFill/>
          </a:ln>
        </p:spPr>
        <p:txBody>
          <a:bodyPr spcFirstLastPara="1" wrap="square" lIns="91425" tIns="45700" rIns="91425" bIns="45700" anchor="t" anchorCtr="0">
            <a:normAutofit/>
          </a:bodyPr>
          <a:lstStyle/>
          <a:p>
            <a:pPr marL="228600" lvl="0" indent="-241300" rtl="0">
              <a:lnSpc>
                <a:spcPct val="150000"/>
              </a:lnSpc>
              <a:spcBef>
                <a:spcPts val="0"/>
              </a:spcBef>
              <a:spcAft>
                <a:spcPts val="0"/>
              </a:spcAft>
              <a:buSzPts val="2400"/>
              <a:buChar char="▪"/>
            </a:pPr>
            <a:r>
              <a:rPr lang="en-US" sz="2400" dirty="0"/>
              <a:t>Emotions are understood as an intense and temporary mood alteration.</a:t>
            </a:r>
            <a:endParaRPr sz="2400" dirty="0"/>
          </a:p>
          <a:p>
            <a:pPr marL="228600" lvl="0" indent="-241300" rtl="0">
              <a:lnSpc>
                <a:spcPct val="150000"/>
              </a:lnSpc>
              <a:spcBef>
                <a:spcPts val="0"/>
              </a:spcBef>
              <a:spcAft>
                <a:spcPts val="0"/>
              </a:spcAft>
              <a:buSzPts val="2400"/>
              <a:buChar char="▪"/>
            </a:pPr>
            <a:r>
              <a:rPr lang="en-US" sz="2400" dirty="0"/>
              <a:t>Emotional intelligence is important because it enables us to perceive, understand and adaptively regulate emotions.</a:t>
            </a:r>
            <a:endParaRPr sz="2400" dirty="0"/>
          </a:p>
          <a:p>
            <a:pPr marL="228600" lvl="0" indent="-241300" rtl="0">
              <a:lnSpc>
                <a:spcPct val="150000"/>
              </a:lnSpc>
              <a:spcBef>
                <a:spcPts val="0"/>
              </a:spcBef>
              <a:spcAft>
                <a:spcPts val="0"/>
              </a:spcAft>
              <a:buSzPts val="2400"/>
              <a:buChar char="▪"/>
            </a:pPr>
            <a:r>
              <a:rPr lang="en-US" sz="2400" dirty="0"/>
              <a:t>There are some basic emotions (happiness, surprise, sadness, anger, disgust and fear).</a:t>
            </a:r>
            <a:endParaRPr sz="2400" dirty="0"/>
          </a:p>
          <a:p>
            <a:pPr marL="228600" lvl="0" indent="-241300" rtl="0">
              <a:lnSpc>
                <a:spcPct val="150000"/>
              </a:lnSpc>
              <a:spcBef>
                <a:spcPts val="0"/>
              </a:spcBef>
              <a:spcAft>
                <a:spcPts val="0"/>
              </a:spcAft>
              <a:buSzPts val="2400"/>
              <a:buChar char="▪"/>
            </a:pPr>
            <a:r>
              <a:rPr lang="en-US" sz="2400" dirty="0"/>
              <a:t>The most commonly used emotional regulation techniques are: re-evaluation, problem resolution and breath control.</a:t>
            </a:r>
            <a:endParaRPr sz="2400" dirty="0"/>
          </a:p>
        </p:txBody>
      </p:sp>
      <p:pic>
        <p:nvPicPr>
          <p:cNvPr id="7" name="Picture 2" descr="Free mood moody emotion vector">
            <a:extLst>
              <a:ext uri="{FF2B5EF4-FFF2-40B4-BE49-F238E27FC236}">
                <a16:creationId xmlns:a16="http://schemas.microsoft.com/office/drawing/2014/main" id="{7C125E19-2EB2-F6C7-98A7-7086C4339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3652" y="3892201"/>
            <a:ext cx="2357719" cy="2361546"/>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06;g2bb81b3e26d_0_613"/>
          <p:cNvSpPr/>
          <p:nvPr/>
        </p:nvSpPr>
        <p:spPr>
          <a:xfrm>
            <a:off x="9752970" y="6394648"/>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license</a:t>
            </a:r>
            <a:endParaRPr sz="12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bbb28a7d3b_0_482"/>
          <p:cNvSpPr txBox="1">
            <a:spLocks noGrp="1"/>
          </p:cNvSpPr>
          <p:nvPr>
            <p:ph type="title"/>
          </p:nvPr>
        </p:nvSpPr>
        <p:spPr>
          <a:xfrm>
            <a:off x="566099" y="84263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a:latin typeface="Arial"/>
                <a:ea typeface="Arial"/>
                <a:cs typeface="Arial"/>
                <a:sym typeface="Arial"/>
              </a:rPr>
              <a:t>Mental Health Applications</a:t>
            </a:r>
            <a:endParaRPr sz="2200">
              <a:latin typeface="Arial"/>
              <a:ea typeface="Arial"/>
              <a:cs typeface="Arial"/>
              <a:sym typeface="Arial"/>
            </a:endParaRPr>
          </a:p>
        </p:txBody>
      </p:sp>
      <p:sp>
        <p:nvSpPr>
          <p:cNvPr id="319" name="Google Shape;319;g2bbb28a7d3b_0_482"/>
          <p:cNvSpPr txBox="1">
            <a:spLocks noGrp="1"/>
          </p:cNvSpPr>
          <p:nvPr>
            <p:ph type="body" idx="4294967295"/>
          </p:nvPr>
        </p:nvSpPr>
        <p:spPr>
          <a:xfrm>
            <a:off x="398100" y="1741351"/>
            <a:ext cx="7747524" cy="4301700"/>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None/>
            </a:pPr>
            <a:r>
              <a:rPr lang="en-US" sz="2400" dirty="0"/>
              <a:t>There are different types of mental health applications:</a:t>
            </a:r>
            <a:endParaRPr sz="2400" dirty="0"/>
          </a:p>
          <a:p>
            <a:pPr marL="228600" lvl="0" indent="-241300" algn="just" rtl="0">
              <a:lnSpc>
                <a:spcPct val="150000"/>
              </a:lnSpc>
              <a:spcBef>
                <a:spcPts val="0"/>
              </a:spcBef>
              <a:spcAft>
                <a:spcPts val="0"/>
              </a:spcAft>
              <a:buSzPts val="2400"/>
              <a:buChar char="▪"/>
            </a:pPr>
            <a:r>
              <a:rPr lang="en-US" sz="2400" dirty="0"/>
              <a:t>Recording of the user's mood and day to day life. </a:t>
            </a:r>
            <a:endParaRPr sz="2400" dirty="0"/>
          </a:p>
          <a:p>
            <a:pPr marL="228600" lvl="0" indent="-241300" algn="just" rtl="0">
              <a:lnSpc>
                <a:spcPct val="150000"/>
              </a:lnSpc>
              <a:spcBef>
                <a:spcPts val="0"/>
              </a:spcBef>
              <a:spcAft>
                <a:spcPts val="0"/>
              </a:spcAft>
              <a:buSzPts val="2400"/>
              <a:buChar char="▪"/>
            </a:pPr>
            <a:r>
              <a:rPr lang="en-US" sz="2400" dirty="0"/>
              <a:t>Tools for PTSD, anxiety and stress management.  </a:t>
            </a:r>
            <a:endParaRPr sz="2400" dirty="0"/>
          </a:p>
          <a:p>
            <a:pPr marL="228600" lvl="0" indent="-241300" algn="just" rtl="0">
              <a:lnSpc>
                <a:spcPct val="150000"/>
              </a:lnSpc>
              <a:spcBef>
                <a:spcPts val="0"/>
              </a:spcBef>
              <a:spcAft>
                <a:spcPts val="0"/>
              </a:spcAft>
              <a:buSzPts val="2400"/>
              <a:buChar char="▪"/>
            </a:pPr>
            <a:r>
              <a:rPr lang="en-US" sz="2400" dirty="0"/>
              <a:t>Helping to seek psychological support, as well as teaching and informing professionals.   </a:t>
            </a:r>
            <a:endParaRPr sz="2400" dirty="0"/>
          </a:p>
          <a:p>
            <a:pPr marL="228600" lvl="0" indent="-241300" algn="just" rtl="0">
              <a:lnSpc>
                <a:spcPct val="150000"/>
              </a:lnSpc>
              <a:spcBef>
                <a:spcPts val="0"/>
              </a:spcBef>
              <a:spcAft>
                <a:spcPts val="0"/>
              </a:spcAft>
              <a:buSzPts val="2400"/>
              <a:buChar char="▪"/>
            </a:pPr>
            <a:r>
              <a:rPr lang="en-US" sz="2400" dirty="0"/>
              <a:t>Helping to manage emotions and feelings. </a:t>
            </a:r>
            <a:endParaRPr sz="2400" dirty="0"/>
          </a:p>
          <a:p>
            <a:pPr marL="0" lvl="0" indent="0" algn="just" rtl="0">
              <a:lnSpc>
                <a:spcPct val="150000"/>
              </a:lnSpc>
              <a:spcBef>
                <a:spcPts val="0"/>
              </a:spcBef>
              <a:spcAft>
                <a:spcPts val="0"/>
              </a:spcAft>
              <a:buNone/>
            </a:pPr>
            <a:endParaRPr sz="2400" dirty="0"/>
          </a:p>
        </p:txBody>
      </p:sp>
      <p:pic>
        <p:nvPicPr>
          <p:cNvPr id="7" name="Picture 2" descr="Free african african american black vector">
            <a:extLst>
              <a:ext uri="{FF2B5EF4-FFF2-40B4-BE49-F238E27FC236}">
                <a16:creationId xmlns:a16="http://schemas.microsoft.com/office/drawing/2014/main" id="{953CA5E7-7D9C-333A-F72F-64520DB71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0668" y="1741351"/>
            <a:ext cx="3332988" cy="370332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429;g2bb81b3e26d_0_795"/>
          <p:cNvSpPr/>
          <p:nvPr/>
        </p:nvSpPr>
        <p:spPr>
          <a:xfrm>
            <a:off x="9323082" y="6043051"/>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license</a:t>
            </a:r>
            <a:endParaRPr sz="1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bbb28a7d3b_0_550"/>
          <p:cNvSpPr txBox="1">
            <a:spLocks noGrp="1"/>
          </p:cNvSpPr>
          <p:nvPr>
            <p:ph type="title"/>
          </p:nvPr>
        </p:nvSpPr>
        <p:spPr>
          <a:xfrm>
            <a:off x="566100" y="733838"/>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3200"/>
              <a:buFont typeface="Calibri"/>
              <a:buNone/>
            </a:pPr>
            <a:r>
              <a:rPr lang="en-US" sz="3000"/>
              <a:t>Provide Feedback &amp; Discuss </a:t>
            </a:r>
            <a:endParaRPr sz="3000"/>
          </a:p>
        </p:txBody>
      </p:sp>
      <p:sp>
        <p:nvSpPr>
          <p:cNvPr id="10" name="Google Shape;335;g2bb2d886595_0_452"/>
          <p:cNvSpPr txBox="1">
            <a:spLocks noGrp="1"/>
          </p:cNvSpPr>
          <p:nvPr>
            <p:ph type="body" idx="1"/>
          </p:nvPr>
        </p:nvSpPr>
        <p:spPr>
          <a:xfrm>
            <a:off x="481800" y="1595475"/>
            <a:ext cx="6919492" cy="4212900"/>
          </a:xfrm>
          <a:prstGeom prst="rect">
            <a:avLst/>
          </a:prstGeom>
          <a:noFill/>
          <a:ln>
            <a:noFill/>
          </a:ln>
        </p:spPr>
        <p:txBody>
          <a:bodyPr spcFirstLastPara="1" wrap="square" lIns="91425" tIns="45700" rIns="91425" bIns="45700" anchor="t" anchorCtr="0">
            <a:normAutofit/>
          </a:bodyPr>
          <a:lstStyle/>
          <a:p>
            <a:pPr marL="228600" lvl="0" indent="-207645" algn="l" rtl="0">
              <a:lnSpc>
                <a:spcPct val="150000"/>
              </a:lnSpc>
              <a:spcBef>
                <a:spcPts val="0"/>
              </a:spcBef>
              <a:spcAft>
                <a:spcPts val="0"/>
              </a:spcAft>
              <a:buSzPct val="87500"/>
              <a:buChar char="▪"/>
            </a:pPr>
            <a:r>
              <a:rPr lang="en-US" sz="2400" i="1" dirty="0"/>
              <a:t>Do you think this course has been </a:t>
            </a:r>
            <a:r>
              <a:rPr lang="en-US" sz="2400" b="1" i="1" dirty="0"/>
              <a:t>useful</a:t>
            </a:r>
            <a:r>
              <a:rPr lang="en-US" sz="2400" i="1" dirty="0"/>
              <a:t>?</a:t>
            </a:r>
            <a:endParaRPr i="1" dirty="0"/>
          </a:p>
          <a:p>
            <a:pPr marL="228600" lvl="0" indent="-207645" algn="l" rtl="0">
              <a:lnSpc>
                <a:spcPct val="150000"/>
              </a:lnSpc>
              <a:spcBef>
                <a:spcPts val="0"/>
              </a:spcBef>
              <a:spcAft>
                <a:spcPts val="0"/>
              </a:spcAft>
              <a:buSzPct val="87500"/>
              <a:buChar char="▪"/>
            </a:pPr>
            <a:r>
              <a:rPr lang="en-US" sz="2400" i="1" dirty="0"/>
              <a:t>Do you think you will </a:t>
            </a:r>
            <a:r>
              <a:rPr lang="en-US" sz="2400" b="1" i="1" dirty="0"/>
              <a:t>use </a:t>
            </a:r>
            <a:r>
              <a:rPr lang="en-US" sz="2400" i="1" dirty="0"/>
              <a:t>any of the module apps?</a:t>
            </a:r>
            <a:endParaRPr sz="2400" i="1" dirty="0"/>
          </a:p>
          <a:p>
            <a:pPr marL="228600" lvl="0" indent="-207645" algn="l" rtl="0">
              <a:lnSpc>
                <a:spcPct val="150000"/>
              </a:lnSpc>
              <a:spcBef>
                <a:spcPts val="0"/>
              </a:spcBef>
              <a:spcAft>
                <a:spcPts val="0"/>
              </a:spcAft>
              <a:buSzPct val="87500"/>
              <a:buChar char="▪"/>
            </a:pPr>
            <a:r>
              <a:rPr lang="en-US" sz="2400" i="1" dirty="0"/>
              <a:t>From your experience, do you consider that these applications </a:t>
            </a:r>
            <a:r>
              <a:rPr lang="en-US" sz="2400" b="1" i="1" dirty="0"/>
              <a:t>help to achieve </a:t>
            </a:r>
            <a:r>
              <a:rPr lang="en-US" sz="2400" i="1" dirty="0"/>
              <a:t>the objectives?</a:t>
            </a:r>
            <a:endParaRPr sz="2400" i="1" dirty="0"/>
          </a:p>
          <a:p>
            <a:pPr marL="228600" lvl="0" indent="-207645" algn="l" rtl="0">
              <a:lnSpc>
                <a:spcPct val="150000"/>
              </a:lnSpc>
              <a:spcBef>
                <a:spcPts val="0"/>
              </a:spcBef>
              <a:spcAft>
                <a:spcPts val="0"/>
              </a:spcAft>
              <a:buSzPct val="87500"/>
              <a:buChar char="▪"/>
            </a:pPr>
            <a:r>
              <a:rPr lang="en-US" sz="2400" i="1" dirty="0"/>
              <a:t>Can you comment on any </a:t>
            </a:r>
            <a:r>
              <a:rPr lang="en-US" sz="2400" b="1" i="1" dirty="0"/>
              <a:t>positive experience</a:t>
            </a:r>
            <a:r>
              <a:rPr lang="en-US" sz="2400" i="1" dirty="0"/>
              <a:t> you have had with the application used?</a:t>
            </a:r>
            <a:endParaRPr sz="2400" i="1" dirty="0"/>
          </a:p>
        </p:txBody>
      </p:sp>
      <p:pic>
        <p:nvPicPr>
          <p:cNvPr id="3" name="Picture 2" descr="Illustration of speech bubbles">
            <a:extLst>
              <a:ext uri="{FF2B5EF4-FFF2-40B4-BE49-F238E27FC236}">
                <a16:creationId xmlns:a16="http://schemas.microsoft.com/office/drawing/2014/main" id="{69781504-BDB8-1AE6-8872-D3AC36AA3E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51" t="22662" r="15336" b="22972"/>
          <a:stretch/>
        </p:blipFill>
        <p:spPr bwMode="auto">
          <a:xfrm>
            <a:off x="7401292" y="515757"/>
            <a:ext cx="4216400" cy="32416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27282A-8526-8FBF-5E89-284946383D0E}"/>
              </a:ext>
            </a:extLst>
          </p:cNvPr>
          <p:cNvSpPr txBox="1"/>
          <p:nvPr/>
        </p:nvSpPr>
        <p:spPr>
          <a:xfrm>
            <a:off x="6032864" y="6503930"/>
            <a:ext cx="615913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10 4 CLOS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lsa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OWx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5bG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OWx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OWx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OWx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lsahYFQaV5GsAAABvAAAAHAAAAHVuaXZlcnNhbC9sb2NhbF9zZXR0aW5ncy54bWwNyrEKwkAMANC9XxEySB3Uugn2rpujCK0fENogB7mk9ELRv/e2N7x++GaBnbeSTANezx0C62xL0k/A9/Q43RCKky4kphxQDWGITS82k4zsXmOBVejH28S5wvlJuc4XqbOkAu1B/B6PeInNH1BLAwQUAAIACADmsa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5rGoWOohDhNLAAAAbAAAABsAAAB1bml2ZXJzYWwvdW5pdmVyc2FsLnBuZy54bWyzsa/IzVEoSy0qzszPs1Uy1DNQsrfj5bIpKEoty0wtV6gAigEFIUBJoRLINUJwyzNTSjKAQiYmFgjBjNTM9IwSoKiBhRlcVB9oKABQSwECAAAUAAIACACpflBPNmFYAkcDAADhCQAAFAAAAAAAAAABAAAAAAAAAAAAdW5pdmVyc2FsL3BsYXllci54bWxQSwECAAAUAAIACADlsahYtTf0qBwFAADhEwAAHQAAAAAAAAABAAAAAAB5AwAAdW5pdmVyc2FsL2NvbW1vbl9tZXNzYWdlcy5sbmdQSwECAAAUAAIACADlsahYFR5gG6MAAAB/AQAALgAAAAAAAAABAAAAAADQCAAAdW5pdmVyc2FsL3BsYXliYWNrX2FuZF9uYXZpZ2F0aW9uX3NldHRpbmdzLnhtbFBLAQIAABQAAgAIAOWxqFh0STUfPAQAAAwVAAAnAAAAAAAAAAEAAAAAAL8JAAB1bml2ZXJzYWwvZmxhc2hfcHVibGlzaGluZ19zZXR0aW5ncy54bWxQSwECAAAUAAIACADlsahYN4uHansDAACsDAAAIQAAAAAAAAABAAAAAABADgAAdW5pdmVyc2FsL2ZsYXNoX3NraW5fc2V0dGluZ3MueG1sUEsBAgAAFAACAAgA5bGoWKavViM2BAAAlhQAACYAAAAAAAAAAQAAAAAA+hEAAHVuaXZlcnNhbC9odG1sX3B1Ymxpc2hpbmdfc2V0dGluZ3MueG1sUEsBAgAAFAACAAgA5bGoWCYPfuiwAQAAbwYAAB8AAAAAAAAAAQAAAAAAdBYAAHVuaXZlcnNhbC9odG1sX3NraW5fc2V0dGluZ3MuanNQSwECAAAUAAIACADlsahYFQaV5GsAAABvAAAAHAAAAAAAAAABAAAAAABhGAAAdW5pdmVyc2FsL2xvY2FsX3NldHRpbmdzLnhtbFBLAQIAABQAAgAIAOaxqFjCG66ZaBIAAPdNAAAXAAAAAAAAAAAAAAAAAAYZAAB1bml2ZXJzYWwvdW5pdmVyc2FsLnBuZ1BLAQIAABQAAgAIAOaxqFjqIQ4TSwAAAGwAAAAbAAAAAAAAAAEAAAAAAKMrAAB1bml2ZXJzYWwvdW5pdmVyc2FsLnBuZy54bWxQSwUGAAAAAAoACgAGAwAAJywAAAAA"/>
  <p:tag name="ISPRING_LMS_API_VERSION" val="SCORM 1.2"/>
  <p:tag name="ISPRING_ULTRA_SCORM_COURSE_ID" val="49B1FE70-FBDC-40B9-B972-0ADA4522A49D"/>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10&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10 4 CLOSING SESSION"/>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564</Words>
  <Application>Microsoft Office PowerPoint</Application>
  <PresentationFormat>Ευρεία οθόνη</PresentationFormat>
  <Paragraphs>95</Paragraphs>
  <Slides>10</Slides>
  <Notes>10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5</vt:i4>
      </vt:variant>
      <vt:variant>
        <vt:lpstr>Τίτλοι διαφανειών</vt:lpstr>
      </vt:variant>
      <vt:variant>
        <vt:i4>10</vt:i4>
      </vt:variant>
    </vt:vector>
  </HeadingPairs>
  <TitlesOfParts>
    <vt:vector size="23" baseType="lpstr">
      <vt:lpstr>Abadi Extra Light</vt:lpstr>
      <vt:lpstr>Calibri</vt:lpstr>
      <vt:lpstr>Calibri Light</vt:lpstr>
      <vt:lpstr>Gill Sans</vt:lpstr>
      <vt:lpstr>Roboto</vt:lpstr>
      <vt:lpstr>Arial</vt:lpstr>
      <vt:lpstr>Impact</vt:lpstr>
      <vt:lpstr>Noto Sans Symbols</vt:lpstr>
      <vt:lpstr>Θέμα του Office</vt:lpstr>
      <vt:lpstr>Θέμα του Office</vt:lpstr>
      <vt:lpstr>Θέμα του Office</vt:lpstr>
      <vt:lpstr>Θέμα του Office</vt:lpstr>
      <vt:lpstr>Θέμα του Office</vt:lpstr>
      <vt:lpstr>Παρουσίαση του PowerPoint</vt:lpstr>
      <vt:lpstr>Partners</vt:lpstr>
      <vt:lpstr>Objectives</vt:lpstr>
      <vt:lpstr>Objectives</vt:lpstr>
      <vt:lpstr>Competences</vt:lpstr>
      <vt:lpstr>Mental Health</vt:lpstr>
      <vt:lpstr>Emotions</vt:lpstr>
      <vt:lpstr>Mental Health Applications</vt:lpstr>
      <vt:lpstr>Provide Feedback &amp; Discuss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ETA10 4 CLOSING SESSION</dc:title>
  <dc:creator>pantelis bbalaouras</dc:creator>
  <cp:lastModifiedBy>pantelis</cp:lastModifiedBy>
  <cp:revision>9</cp:revision>
  <dcterms:created xsi:type="dcterms:W3CDTF">2020-06-02T13:31:56Z</dcterms:created>
  <dcterms:modified xsi:type="dcterms:W3CDTF">2024-05-08T19:15:49Z</dcterms:modified>
</cp:coreProperties>
</file>