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25" r:id="rId2"/>
    <p:sldId id="526" r:id="rId3"/>
    <p:sldId id="545" r:id="rId4"/>
    <p:sldId id="420" r:id="rId5"/>
    <p:sldId id="430" r:id="rId6"/>
    <p:sldId id="503" r:id="rId7"/>
    <p:sldId id="505" r:id="rId8"/>
    <p:sldId id="506" r:id="rId9"/>
    <p:sldId id="507" r:id="rId10"/>
    <p:sldId id="508"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2" r:id="rId24"/>
    <p:sldId id="524" r:id="rId25"/>
    <p:sldId id="523" r:id="rId26"/>
    <p:sldId id="404"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F8F8F8"/>
    <a:srgbClr val="DDE0E5"/>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84CBD-8457-4EED-A84B-E97FB5BE02DC}" v="16" dt="2024-05-02T07:55:29.66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78" d="100"/>
          <a:sy n="78" d="100"/>
        </p:scale>
        <p:origin x="114" y="3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78A6CEA6-2A80-4345-A3E3-5A63921D695C}"/>
    <pc:docChg chg="undo custSel modSld modMainMaster">
      <pc:chgData name="pantelis balaouras" userId="25e8755020fc1734" providerId="LiveId" clId="{78A6CEA6-2A80-4345-A3E3-5A63921D695C}" dt="2024-04-29T11:01:42.993" v="39" actId="20577"/>
      <pc:docMkLst>
        <pc:docMk/>
      </pc:docMkLst>
      <pc:sldChg chg="modSp mod">
        <pc:chgData name="pantelis balaouras" userId="25e8755020fc1734" providerId="LiveId" clId="{78A6CEA6-2A80-4345-A3E3-5A63921D695C}" dt="2024-04-29T10:55:03.872" v="33" actId="20577"/>
        <pc:sldMkLst>
          <pc:docMk/>
          <pc:sldMk cId="2033093179" sldId="420"/>
        </pc:sldMkLst>
        <pc:spChg chg="mod">
          <ac:chgData name="pantelis balaouras" userId="25e8755020fc1734" providerId="LiveId" clId="{78A6CEA6-2A80-4345-A3E3-5A63921D695C}" dt="2024-04-29T10:55:03.872" v="33" actId="20577"/>
          <ac:spMkLst>
            <pc:docMk/>
            <pc:sldMk cId="2033093179" sldId="420"/>
            <ac:spMk id="14" creationId="{5B8BCBD5-6A62-42A1-8BCD-0584908AAE7D}"/>
          </ac:spMkLst>
        </pc:spChg>
      </pc:sldChg>
      <pc:sldChg chg="modSp mod">
        <pc:chgData name="pantelis balaouras" userId="25e8755020fc1734" providerId="LiveId" clId="{78A6CEA6-2A80-4345-A3E3-5A63921D695C}" dt="2024-04-29T10:53:47.793" v="22" actId="255"/>
        <pc:sldMkLst>
          <pc:docMk/>
          <pc:sldMk cId="4267741932" sldId="503"/>
        </pc:sldMkLst>
        <pc:spChg chg="mod">
          <ac:chgData name="pantelis balaouras" userId="25e8755020fc1734" providerId="LiveId" clId="{78A6CEA6-2A80-4345-A3E3-5A63921D695C}" dt="2024-04-29T10:53:47.793" v="22" actId="255"/>
          <ac:spMkLst>
            <pc:docMk/>
            <pc:sldMk cId="4267741932" sldId="503"/>
            <ac:spMk id="4" creationId="{E47D0821-8573-4002-9B33-F43C68A1D403}"/>
          </ac:spMkLst>
        </pc:spChg>
      </pc:sldChg>
      <pc:sldChg chg="modSp mod">
        <pc:chgData name="pantelis balaouras" userId="25e8755020fc1734" providerId="LiveId" clId="{78A6CEA6-2A80-4345-A3E3-5A63921D695C}" dt="2024-04-29T10:54:23.231" v="30" actId="255"/>
        <pc:sldMkLst>
          <pc:docMk/>
          <pc:sldMk cId="3699758299" sldId="515"/>
        </pc:sldMkLst>
        <pc:spChg chg="mod">
          <ac:chgData name="pantelis balaouras" userId="25e8755020fc1734" providerId="LiveId" clId="{78A6CEA6-2A80-4345-A3E3-5A63921D695C}" dt="2024-04-29T10:54:23.231" v="30" actId="255"/>
          <ac:spMkLst>
            <pc:docMk/>
            <pc:sldMk cId="3699758299" sldId="515"/>
            <ac:spMk id="4" creationId="{E47D0821-8573-4002-9B33-F43C68A1D403}"/>
          </ac:spMkLst>
        </pc:spChg>
      </pc:sldChg>
      <pc:sldChg chg="modSp mod">
        <pc:chgData name="pantelis balaouras" userId="25e8755020fc1734" providerId="LiveId" clId="{78A6CEA6-2A80-4345-A3E3-5A63921D695C}" dt="2024-04-29T10:52:48.342" v="7" actId="404"/>
        <pc:sldMkLst>
          <pc:docMk/>
          <pc:sldMk cId="1647190231" sldId="525"/>
        </pc:sldMkLst>
        <pc:spChg chg="mod">
          <ac:chgData name="pantelis balaouras" userId="25e8755020fc1734" providerId="LiveId" clId="{78A6CEA6-2A80-4345-A3E3-5A63921D695C}" dt="2024-04-29T10:52:48.342" v="7" actId="404"/>
          <ac:spMkLst>
            <pc:docMk/>
            <pc:sldMk cId="1647190231" sldId="525"/>
            <ac:spMk id="4" creationId="{122BC770-408C-50C8-126F-18790E99F2CB}"/>
          </ac:spMkLst>
        </pc:spChg>
      </pc:sldChg>
      <pc:sldMasterChg chg="modSldLayout">
        <pc:chgData name="pantelis balaouras" userId="25e8755020fc1734" providerId="LiveId" clId="{78A6CEA6-2A80-4345-A3E3-5A63921D695C}" dt="2024-04-29T11:01:42.993" v="39" actId="20577"/>
        <pc:sldMasterMkLst>
          <pc:docMk/>
          <pc:sldMasterMk cId="1468923052" sldId="2147483648"/>
        </pc:sldMasterMkLst>
        <pc:sldLayoutChg chg="modSp mod">
          <pc:chgData name="pantelis balaouras" userId="25e8755020fc1734" providerId="LiveId" clId="{78A6CEA6-2A80-4345-A3E3-5A63921D695C}" dt="2024-04-29T11:01:42.993" v="39" actId="20577"/>
          <pc:sldLayoutMkLst>
            <pc:docMk/>
            <pc:sldMasterMk cId="1468923052" sldId="2147483648"/>
            <pc:sldLayoutMk cId="2577986437" sldId="2147483661"/>
          </pc:sldLayoutMkLst>
          <pc:spChg chg="mod">
            <ac:chgData name="pantelis balaouras" userId="25e8755020fc1734" providerId="LiveId" clId="{78A6CEA6-2A80-4345-A3E3-5A63921D695C}" dt="2024-04-29T11:01:42.993" v="39"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78A6CEA6-2A80-4345-A3E3-5A63921D695C}" dt="2024-04-29T11:01:36.459" v="37" actId="20577"/>
          <pc:sldLayoutMkLst>
            <pc:docMk/>
            <pc:sldMasterMk cId="1468923052" sldId="2147483648"/>
            <pc:sldLayoutMk cId="2515741970" sldId="2147483665"/>
          </pc:sldLayoutMkLst>
          <pc:spChg chg="mod">
            <ac:chgData name="pantelis balaouras" userId="25e8755020fc1734" providerId="LiveId" clId="{78A6CEA6-2A80-4345-A3E3-5A63921D695C}" dt="2024-04-29T11:01:36.459" v="3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78A6CEA6-2A80-4345-A3E3-5A63921D695C}" dt="2024-04-29T11:01:28.753" v="35" actId="20577"/>
          <pc:sldLayoutMkLst>
            <pc:docMk/>
            <pc:sldMasterMk cId="1468923052" sldId="2147483648"/>
            <pc:sldLayoutMk cId="2336866591" sldId="2147483666"/>
          </pc:sldLayoutMkLst>
          <pc:spChg chg="mod">
            <ac:chgData name="pantelis balaouras" userId="25e8755020fc1734" providerId="LiveId" clId="{78A6CEA6-2A80-4345-A3E3-5A63921D695C}" dt="2024-04-29T11:01:28.753" v="35"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16C794E8-48C5-4508-ADA3-0BC7480F01F8}"/>
    <pc:docChg chg="undo custSel modSld">
      <pc:chgData name="pantelis balaouras" userId="25e8755020fc1734" providerId="LiveId" clId="{16C794E8-48C5-4508-ADA3-0BC7480F01F8}" dt="2024-04-28T19:28:30.794" v="38" actId="1076"/>
      <pc:docMkLst>
        <pc:docMk/>
      </pc:docMkLst>
      <pc:sldChg chg="addSp delSp modSp mod">
        <pc:chgData name="pantelis balaouras" userId="25e8755020fc1734" providerId="LiveId" clId="{16C794E8-48C5-4508-ADA3-0BC7480F01F8}" dt="2024-04-28T19:24:42.135" v="6" actId="478"/>
        <pc:sldMkLst>
          <pc:docMk/>
          <pc:sldMk cId="2717079145" sldId="506"/>
        </pc:sldMkLst>
        <pc:spChg chg="mod">
          <ac:chgData name="pantelis balaouras" userId="25e8755020fc1734" providerId="LiveId" clId="{16C794E8-48C5-4508-ADA3-0BC7480F01F8}" dt="2024-04-28T19:24:02.541" v="2"/>
          <ac:spMkLst>
            <pc:docMk/>
            <pc:sldMk cId="2717079145" sldId="506"/>
            <ac:spMk id="2" creationId="{00000000-0000-0000-0000-000000000000}"/>
          </ac:spMkLst>
        </pc:spChg>
        <pc:spChg chg="mod">
          <ac:chgData name="pantelis balaouras" userId="25e8755020fc1734" providerId="LiveId" clId="{16C794E8-48C5-4508-ADA3-0BC7480F01F8}" dt="2024-04-28T19:24:34.440" v="5"/>
          <ac:spMkLst>
            <pc:docMk/>
            <pc:sldMk cId="2717079145" sldId="506"/>
            <ac:spMk id="4" creationId="{00000000-0000-0000-0000-000000000000}"/>
          </ac:spMkLst>
        </pc:spChg>
        <pc:spChg chg="add del">
          <ac:chgData name="pantelis balaouras" userId="25e8755020fc1734" providerId="LiveId" clId="{16C794E8-48C5-4508-ADA3-0BC7480F01F8}" dt="2024-04-28T19:23:55.019" v="1" actId="478"/>
          <ac:spMkLst>
            <pc:docMk/>
            <pc:sldMk cId="2717079145" sldId="506"/>
            <ac:spMk id="9" creationId="{AC00C737-5B01-EFD5-32B2-A7FDCB60DBE7}"/>
          </ac:spMkLst>
        </pc:spChg>
        <pc:spChg chg="add del">
          <ac:chgData name="pantelis balaouras" userId="25e8755020fc1734" providerId="LiveId" clId="{16C794E8-48C5-4508-ADA3-0BC7480F01F8}" dt="2024-04-28T19:24:42.135" v="6" actId="478"/>
          <ac:spMkLst>
            <pc:docMk/>
            <pc:sldMk cId="2717079145" sldId="506"/>
            <ac:spMk id="16" creationId="{39731FAF-0BE6-5EED-5BE8-268B568C4B80}"/>
          </ac:spMkLst>
        </pc:spChg>
        <pc:spChg chg="mod">
          <ac:chgData name="pantelis balaouras" userId="25e8755020fc1734" providerId="LiveId" clId="{16C794E8-48C5-4508-ADA3-0BC7480F01F8}" dt="2024-04-28T19:24:16.211" v="3"/>
          <ac:spMkLst>
            <pc:docMk/>
            <pc:sldMk cId="2717079145" sldId="506"/>
            <ac:spMk id="18" creationId="{00000000-0000-0000-0000-000000000000}"/>
          </ac:spMkLst>
        </pc:spChg>
      </pc:sldChg>
      <pc:sldChg chg="modSp mod">
        <pc:chgData name="pantelis balaouras" userId="25e8755020fc1734" providerId="LiveId" clId="{16C794E8-48C5-4508-ADA3-0BC7480F01F8}" dt="2024-04-28T19:26:12.118" v="11" actId="14100"/>
        <pc:sldMkLst>
          <pc:docMk/>
          <pc:sldMk cId="3412551857" sldId="517"/>
        </pc:sldMkLst>
        <pc:spChg chg="mod">
          <ac:chgData name="pantelis balaouras" userId="25e8755020fc1734" providerId="LiveId" clId="{16C794E8-48C5-4508-ADA3-0BC7480F01F8}" dt="2024-04-28T19:26:12.118" v="11" actId="14100"/>
          <ac:spMkLst>
            <pc:docMk/>
            <pc:sldMk cId="3412551857" sldId="517"/>
            <ac:spMk id="4" creationId="{00000000-0000-0000-0000-000000000000}"/>
          </ac:spMkLst>
        </pc:spChg>
        <pc:picChg chg="mod">
          <ac:chgData name="pantelis balaouras" userId="25e8755020fc1734" providerId="LiveId" clId="{16C794E8-48C5-4508-ADA3-0BC7480F01F8}" dt="2024-04-28T19:26:07.056" v="10" actId="1076"/>
          <ac:picMkLst>
            <pc:docMk/>
            <pc:sldMk cId="3412551857" sldId="517"/>
            <ac:picMk id="5" creationId="{00000000-0000-0000-0000-000000000000}"/>
          </ac:picMkLst>
        </pc:picChg>
        <pc:picChg chg="mod">
          <ac:chgData name="pantelis balaouras" userId="25e8755020fc1734" providerId="LiveId" clId="{16C794E8-48C5-4508-ADA3-0BC7480F01F8}" dt="2024-04-28T19:25:56.763" v="8" actId="1440"/>
          <ac:picMkLst>
            <pc:docMk/>
            <pc:sldMk cId="3412551857" sldId="517"/>
            <ac:picMk id="8" creationId="{A4810E56-F6EE-04BC-5A6E-A5406AF2721B}"/>
          </ac:picMkLst>
        </pc:picChg>
      </pc:sldChg>
      <pc:sldChg chg="modSp mod">
        <pc:chgData name="pantelis balaouras" userId="25e8755020fc1734" providerId="LiveId" clId="{16C794E8-48C5-4508-ADA3-0BC7480F01F8}" dt="2024-04-28T19:26:46.375" v="16" actId="1076"/>
        <pc:sldMkLst>
          <pc:docMk/>
          <pc:sldMk cId="745747566" sldId="518"/>
        </pc:sldMkLst>
        <pc:spChg chg="mod">
          <ac:chgData name="pantelis balaouras" userId="25e8755020fc1734" providerId="LiveId" clId="{16C794E8-48C5-4508-ADA3-0BC7480F01F8}" dt="2024-04-28T19:26:36.757" v="14" actId="14100"/>
          <ac:spMkLst>
            <pc:docMk/>
            <pc:sldMk cId="745747566" sldId="518"/>
            <ac:spMk id="4" creationId="{00000000-0000-0000-0000-000000000000}"/>
          </ac:spMkLst>
        </pc:spChg>
        <pc:picChg chg="mod">
          <ac:chgData name="pantelis balaouras" userId="25e8755020fc1734" providerId="LiveId" clId="{16C794E8-48C5-4508-ADA3-0BC7480F01F8}" dt="2024-04-28T19:26:46.375" v="16" actId="1076"/>
          <ac:picMkLst>
            <pc:docMk/>
            <pc:sldMk cId="745747566" sldId="518"/>
            <ac:picMk id="8" creationId="{4D1897A1-0339-FDFF-3F67-F02E8ADA7E6A}"/>
          </ac:picMkLst>
        </pc:picChg>
        <pc:picChg chg="mod">
          <ac:chgData name="pantelis balaouras" userId="25e8755020fc1734" providerId="LiveId" clId="{16C794E8-48C5-4508-ADA3-0BC7480F01F8}" dt="2024-04-28T19:26:39.189" v="15" actId="1076"/>
          <ac:picMkLst>
            <pc:docMk/>
            <pc:sldMk cId="745747566" sldId="518"/>
            <ac:picMk id="10" creationId="{A21F6878-C1EA-1583-23A4-7393D10DAE6C}"/>
          </ac:picMkLst>
        </pc:picChg>
      </pc:sldChg>
      <pc:sldChg chg="modSp mod">
        <pc:chgData name="pantelis balaouras" userId="25e8755020fc1734" providerId="LiveId" clId="{16C794E8-48C5-4508-ADA3-0BC7480F01F8}" dt="2024-04-28T19:27:34.574" v="24" actId="1076"/>
        <pc:sldMkLst>
          <pc:docMk/>
          <pc:sldMk cId="4064317462" sldId="519"/>
        </pc:sldMkLst>
        <pc:spChg chg="mod">
          <ac:chgData name="pantelis balaouras" userId="25e8755020fc1734" providerId="LiveId" clId="{16C794E8-48C5-4508-ADA3-0BC7480F01F8}" dt="2024-04-28T19:27:12.290" v="19" actId="14100"/>
          <ac:spMkLst>
            <pc:docMk/>
            <pc:sldMk cId="4064317462" sldId="519"/>
            <ac:spMk id="4" creationId="{00000000-0000-0000-0000-000000000000}"/>
          </ac:spMkLst>
        </pc:spChg>
        <pc:picChg chg="mod">
          <ac:chgData name="pantelis balaouras" userId="25e8755020fc1734" providerId="LiveId" clId="{16C794E8-48C5-4508-ADA3-0BC7480F01F8}" dt="2024-04-28T19:27:29.493" v="23" actId="1076"/>
          <ac:picMkLst>
            <pc:docMk/>
            <pc:sldMk cId="4064317462" sldId="519"/>
            <ac:picMk id="5" creationId="{00000000-0000-0000-0000-000000000000}"/>
          </ac:picMkLst>
        </pc:picChg>
        <pc:picChg chg="mod">
          <ac:chgData name="pantelis balaouras" userId="25e8755020fc1734" providerId="LiveId" clId="{16C794E8-48C5-4508-ADA3-0BC7480F01F8}" dt="2024-04-28T19:27:22.051" v="21" actId="14100"/>
          <ac:picMkLst>
            <pc:docMk/>
            <pc:sldMk cId="4064317462" sldId="519"/>
            <ac:picMk id="13" creationId="{614E3B17-169B-1684-84DA-977C956B79E2}"/>
          </ac:picMkLst>
        </pc:picChg>
        <pc:picChg chg="mod">
          <ac:chgData name="pantelis balaouras" userId="25e8755020fc1734" providerId="LiveId" clId="{16C794E8-48C5-4508-ADA3-0BC7480F01F8}" dt="2024-04-28T19:27:25.626" v="22" actId="1076"/>
          <ac:picMkLst>
            <pc:docMk/>
            <pc:sldMk cId="4064317462" sldId="519"/>
            <ac:picMk id="15" creationId="{7A682B24-03B0-E580-E1DD-B92ACF22F961}"/>
          </ac:picMkLst>
        </pc:picChg>
        <pc:picChg chg="mod">
          <ac:chgData name="pantelis balaouras" userId="25e8755020fc1734" providerId="LiveId" clId="{16C794E8-48C5-4508-ADA3-0BC7480F01F8}" dt="2024-04-28T19:27:34.574" v="24" actId="1076"/>
          <ac:picMkLst>
            <pc:docMk/>
            <pc:sldMk cId="4064317462" sldId="519"/>
            <ac:picMk id="19" creationId="{4BFC31DA-CFE1-54CC-008C-E2C9DF1E303B}"/>
          </ac:picMkLst>
        </pc:picChg>
      </pc:sldChg>
      <pc:sldChg chg="modSp mod">
        <pc:chgData name="pantelis balaouras" userId="25e8755020fc1734" providerId="LiveId" clId="{16C794E8-48C5-4508-ADA3-0BC7480F01F8}" dt="2024-04-28T19:28:30.794" v="38" actId="1076"/>
        <pc:sldMkLst>
          <pc:docMk/>
          <pc:sldMk cId="760842230" sldId="520"/>
        </pc:sldMkLst>
        <pc:spChg chg="mod">
          <ac:chgData name="pantelis balaouras" userId="25e8755020fc1734" providerId="LiveId" clId="{16C794E8-48C5-4508-ADA3-0BC7480F01F8}" dt="2024-04-28T19:28:03.857" v="29" actId="14100"/>
          <ac:spMkLst>
            <pc:docMk/>
            <pc:sldMk cId="760842230" sldId="520"/>
            <ac:spMk id="4" creationId="{00000000-0000-0000-0000-000000000000}"/>
          </ac:spMkLst>
        </pc:spChg>
        <pc:picChg chg="mod">
          <ac:chgData name="pantelis balaouras" userId="25e8755020fc1734" providerId="LiveId" clId="{16C794E8-48C5-4508-ADA3-0BC7480F01F8}" dt="2024-04-28T19:28:17.294" v="33" actId="1076"/>
          <ac:picMkLst>
            <pc:docMk/>
            <pc:sldMk cId="760842230" sldId="520"/>
            <ac:picMk id="9" creationId="{FAF8DF00-3F85-7E32-B95C-916B105C738E}"/>
          </ac:picMkLst>
        </pc:picChg>
        <pc:picChg chg="mod">
          <ac:chgData name="pantelis balaouras" userId="25e8755020fc1734" providerId="LiveId" clId="{16C794E8-48C5-4508-ADA3-0BC7480F01F8}" dt="2024-04-28T19:28:19.849" v="34" actId="1076"/>
          <ac:picMkLst>
            <pc:docMk/>
            <pc:sldMk cId="760842230" sldId="520"/>
            <ac:picMk id="11" creationId="{0C50CA9B-DFE3-588E-E86F-4BD1BAD1BC67}"/>
          </ac:picMkLst>
        </pc:picChg>
        <pc:picChg chg="mod">
          <ac:chgData name="pantelis balaouras" userId="25e8755020fc1734" providerId="LiveId" clId="{16C794E8-48C5-4508-ADA3-0BC7480F01F8}" dt="2024-04-28T19:28:27.499" v="37" actId="1076"/>
          <ac:picMkLst>
            <pc:docMk/>
            <pc:sldMk cId="760842230" sldId="520"/>
            <ac:picMk id="15" creationId="{5C77EBEF-FD96-C16E-AC23-09BED0F7437B}"/>
          </ac:picMkLst>
        </pc:picChg>
        <pc:picChg chg="mod">
          <ac:chgData name="pantelis balaouras" userId="25e8755020fc1734" providerId="LiveId" clId="{16C794E8-48C5-4508-ADA3-0BC7480F01F8}" dt="2024-04-28T19:28:30.794" v="38" actId="1076"/>
          <ac:picMkLst>
            <pc:docMk/>
            <pc:sldMk cId="760842230" sldId="520"/>
            <ac:picMk id="17" creationId="{082AB7AA-B5A8-F2EF-BA60-3EDAE76D473E}"/>
          </ac:picMkLst>
        </pc:picChg>
      </pc:sldChg>
    </pc:docChg>
  </pc:docChgLst>
  <pc:docChgLst>
    <pc:chgData name="pantelis balaouras" userId="25e8755020fc1734" providerId="LiveId" clId="{616B518C-2444-4B7E-A558-D3E44CB8A5C6}"/>
    <pc:docChg chg="modSld">
      <pc:chgData name="pantelis balaouras" userId="25e8755020fc1734" providerId="LiveId" clId="{616B518C-2444-4B7E-A558-D3E44CB8A5C6}" dt="2024-05-02T15:34:25.989" v="2" actId="14100"/>
      <pc:docMkLst>
        <pc:docMk/>
      </pc:docMkLst>
      <pc:sldChg chg="modSp mod">
        <pc:chgData name="pantelis balaouras" userId="25e8755020fc1734" providerId="LiveId" clId="{616B518C-2444-4B7E-A558-D3E44CB8A5C6}" dt="2024-05-02T15:34:25.989" v="2" actId="14100"/>
        <pc:sldMkLst>
          <pc:docMk/>
          <pc:sldMk cId="3699758299" sldId="515"/>
        </pc:sldMkLst>
        <pc:spChg chg="mod">
          <ac:chgData name="pantelis balaouras" userId="25e8755020fc1734" providerId="LiveId" clId="{616B518C-2444-4B7E-A558-D3E44CB8A5C6}" dt="2024-05-02T15:34:25.989" v="2" actId="14100"/>
          <ac:spMkLst>
            <pc:docMk/>
            <pc:sldMk cId="3699758299" sldId="515"/>
            <ac:spMk id="6" creationId="{AA5AE911-E515-48E3-AB8B-121C68B77A58}"/>
          </ac:spMkLst>
        </pc:spChg>
      </pc:sld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B6784CBD-8457-4EED-A84B-E97FB5BE02DC}"/>
    <pc:docChg chg="custSel modSld">
      <pc:chgData name="pantelis balaouras" userId="25e8755020fc1734" providerId="LiveId" clId="{B6784CBD-8457-4EED-A84B-E97FB5BE02DC}" dt="2024-05-02T09:29:40.767" v="101" actId="20577"/>
      <pc:docMkLst>
        <pc:docMk/>
      </pc:docMkLst>
      <pc:sldChg chg="addSp delSp modSp mod">
        <pc:chgData name="pantelis balaouras" userId="25e8755020fc1734" providerId="LiveId" clId="{B6784CBD-8457-4EED-A84B-E97FB5BE02DC}" dt="2024-05-02T09:29:35.922" v="100" actId="14100"/>
        <pc:sldMkLst>
          <pc:docMk/>
          <pc:sldMk cId="2033093179" sldId="420"/>
        </pc:sldMkLst>
        <pc:spChg chg="add mod">
          <ac:chgData name="pantelis balaouras" userId="25e8755020fc1734" providerId="LiveId" clId="{B6784CBD-8457-4EED-A84B-E97FB5BE02DC}" dt="2024-05-02T07:25:04.347" v="2"/>
          <ac:spMkLst>
            <pc:docMk/>
            <pc:sldMk cId="2033093179" sldId="420"/>
            <ac:spMk id="2" creationId="{6CC99FE4-F477-C912-76D9-140B8D490A8C}"/>
          </ac:spMkLst>
        </pc:spChg>
        <pc:spChg chg="mod">
          <ac:chgData name="pantelis balaouras" userId="25e8755020fc1734" providerId="LiveId" clId="{B6784CBD-8457-4EED-A84B-E97FB5BE02DC}" dt="2024-05-02T07:25:22.845" v="6" actId="27636"/>
          <ac:spMkLst>
            <pc:docMk/>
            <pc:sldMk cId="2033093179" sldId="420"/>
            <ac:spMk id="5" creationId="{F56DC747-739E-5A0C-94B8-E8F8E974AC85}"/>
          </ac:spMkLst>
        </pc:spChg>
        <pc:spChg chg="mod">
          <ac:chgData name="pantelis balaouras" userId="25e8755020fc1734" providerId="LiveId" clId="{B6784CBD-8457-4EED-A84B-E97FB5BE02DC}" dt="2024-05-02T09:29:35.922" v="100" actId="14100"/>
          <ac:spMkLst>
            <pc:docMk/>
            <pc:sldMk cId="2033093179" sldId="420"/>
            <ac:spMk id="13" creationId="{ACBE9AD0-B2F0-4ADA-8F10-B83476743F9C}"/>
          </ac:spMkLst>
        </pc:spChg>
        <pc:picChg chg="add mod">
          <ac:chgData name="pantelis balaouras" userId="25e8755020fc1734" providerId="LiveId" clId="{B6784CBD-8457-4EED-A84B-E97FB5BE02DC}" dt="2024-05-02T07:25:04.347" v="2"/>
          <ac:picMkLst>
            <pc:docMk/>
            <pc:sldMk cId="2033093179" sldId="420"/>
            <ac:picMk id="3" creationId="{8E3B88F8-51DC-59AB-696E-712B95F7F42C}"/>
          </ac:picMkLst>
        </pc:picChg>
        <pc:picChg chg="del">
          <ac:chgData name="pantelis balaouras" userId="25e8755020fc1734" providerId="LiveId" clId="{B6784CBD-8457-4EED-A84B-E97FB5BE02DC}" dt="2024-05-02T07:24:57.298" v="1" actId="478"/>
          <ac:picMkLst>
            <pc:docMk/>
            <pc:sldMk cId="2033093179" sldId="420"/>
            <ac:picMk id="15" creationId="{4313419D-52B3-4469-9529-313D9EB0AF33}"/>
          </ac:picMkLst>
        </pc:picChg>
      </pc:sldChg>
      <pc:sldChg chg="addSp delSp modSp mod">
        <pc:chgData name="pantelis balaouras" userId="25e8755020fc1734" providerId="LiveId" clId="{B6784CBD-8457-4EED-A84B-E97FB5BE02DC}" dt="2024-05-02T09:29:40.767" v="101" actId="20577"/>
        <pc:sldMkLst>
          <pc:docMk/>
          <pc:sldMk cId="1774881352" sldId="430"/>
        </pc:sldMkLst>
        <pc:spChg chg="mod">
          <ac:chgData name="pantelis balaouras" userId="25e8755020fc1734" providerId="LiveId" clId="{B6784CBD-8457-4EED-A84B-E97FB5BE02DC}" dt="2024-05-02T09:29:40.767" v="101" actId="20577"/>
          <ac:spMkLst>
            <pc:docMk/>
            <pc:sldMk cId="1774881352" sldId="430"/>
            <ac:spMk id="3" creationId="{1A416ECF-DB8A-24C7-4898-C1A252813BB9}"/>
          </ac:spMkLst>
        </pc:spChg>
        <pc:spChg chg="add mod">
          <ac:chgData name="pantelis balaouras" userId="25e8755020fc1734" providerId="LiveId" clId="{B6784CBD-8457-4EED-A84B-E97FB5BE02DC}" dt="2024-05-02T07:25:39.126" v="9"/>
          <ac:spMkLst>
            <pc:docMk/>
            <pc:sldMk cId="1774881352" sldId="430"/>
            <ac:spMk id="7" creationId="{C8062F28-FC0C-FD1E-7362-5253834714A6}"/>
          </ac:spMkLst>
        </pc:spChg>
        <pc:spChg chg="del">
          <ac:chgData name="pantelis balaouras" userId="25e8755020fc1734" providerId="LiveId" clId="{B6784CBD-8457-4EED-A84B-E97FB5BE02DC}" dt="2024-05-02T07:25:32.704" v="8" actId="478"/>
          <ac:spMkLst>
            <pc:docMk/>
            <pc:sldMk cId="1774881352" sldId="430"/>
            <ac:spMk id="10" creationId="{AECE3B70-4253-43C0-A340-9C0B8733C59B}"/>
          </ac:spMkLst>
        </pc:spChg>
        <pc:picChg chg="del">
          <ac:chgData name="pantelis balaouras" userId="25e8755020fc1734" providerId="LiveId" clId="{B6784CBD-8457-4EED-A84B-E97FB5BE02DC}" dt="2024-05-02T07:25:30.942" v="7" actId="478"/>
          <ac:picMkLst>
            <pc:docMk/>
            <pc:sldMk cId="1774881352" sldId="430"/>
            <ac:picMk id="6" creationId="{4F9928A1-D69A-4DB3-B985-F69D2FEE1FF6}"/>
          </ac:picMkLst>
        </pc:picChg>
        <pc:picChg chg="add mod">
          <ac:chgData name="pantelis balaouras" userId="25e8755020fc1734" providerId="LiveId" clId="{B6784CBD-8457-4EED-A84B-E97FB5BE02DC}" dt="2024-05-02T07:25:39.126" v="9"/>
          <ac:picMkLst>
            <pc:docMk/>
            <pc:sldMk cId="1774881352" sldId="430"/>
            <ac:picMk id="8" creationId="{9A6EE063-3DC7-DC6A-86FF-3B956547BDE9}"/>
          </ac:picMkLst>
        </pc:picChg>
      </pc:sldChg>
      <pc:sldChg chg="addSp delSp modSp mod">
        <pc:chgData name="pantelis balaouras" userId="25e8755020fc1734" providerId="LiveId" clId="{B6784CBD-8457-4EED-A84B-E97FB5BE02DC}" dt="2024-05-02T07:26:14.886" v="15" actId="1076"/>
        <pc:sldMkLst>
          <pc:docMk/>
          <pc:sldMk cId="4267741932" sldId="503"/>
        </pc:sldMkLst>
        <pc:spChg chg="add mod">
          <ac:chgData name="pantelis balaouras" userId="25e8755020fc1734" providerId="LiveId" clId="{B6784CBD-8457-4EED-A84B-E97FB5BE02DC}" dt="2024-05-02T07:26:04.704" v="13"/>
          <ac:spMkLst>
            <pc:docMk/>
            <pc:sldMk cId="4267741932" sldId="503"/>
            <ac:spMk id="3" creationId="{1563EA16-AFE8-4F84-1D58-32798B9D6DA7}"/>
          </ac:spMkLst>
        </pc:spChg>
        <pc:spChg chg="del">
          <ac:chgData name="pantelis balaouras" userId="25e8755020fc1734" providerId="LiveId" clId="{B6784CBD-8457-4EED-A84B-E97FB5BE02DC}" dt="2024-05-02T07:25:55.269" v="12" actId="478"/>
          <ac:spMkLst>
            <pc:docMk/>
            <pc:sldMk cId="4267741932" sldId="503"/>
            <ac:spMk id="10" creationId="{ED2F4DDC-EDFB-2077-F4D4-7EFCA890F8B7}"/>
          </ac:spMkLst>
        </pc:spChg>
        <pc:picChg chg="add mod">
          <ac:chgData name="pantelis balaouras" userId="25e8755020fc1734" providerId="LiveId" clId="{B6784CBD-8457-4EED-A84B-E97FB5BE02DC}" dt="2024-05-02T07:26:14.886" v="15" actId="1076"/>
          <ac:picMkLst>
            <pc:docMk/>
            <pc:sldMk cId="4267741932" sldId="503"/>
            <ac:picMk id="2" creationId="{9376EF06-28DF-5BFB-5E91-6312485E342A}"/>
          </ac:picMkLst>
        </pc:picChg>
        <pc:picChg chg="del">
          <ac:chgData name="pantelis balaouras" userId="25e8755020fc1734" providerId="LiveId" clId="{B6784CBD-8457-4EED-A84B-E97FB5BE02DC}" dt="2024-05-02T07:25:51.611" v="11" actId="478"/>
          <ac:picMkLst>
            <pc:docMk/>
            <pc:sldMk cId="4267741932" sldId="503"/>
            <ac:picMk id="6146" creationId="{2F61D9A2-E1E6-CBCE-83BF-D172B000C5B7}"/>
          </ac:picMkLst>
        </pc:picChg>
      </pc:sldChg>
      <pc:sldChg chg="addSp delSp modSp mod">
        <pc:chgData name="pantelis balaouras" userId="25e8755020fc1734" providerId="LiveId" clId="{B6784CBD-8457-4EED-A84B-E97FB5BE02DC}" dt="2024-05-02T07:26:49.107" v="22" actId="255"/>
        <pc:sldMkLst>
          <pc:docMk/>
          <pc:sldMk cId="3699758299" sldId="515"/>
        </pc:sldMkLst>
        <pc:spChg chg="add mod">
          <ac:chgData name="pantelis balaouras" userId="25e8755020fc1734" providerId="LiveId" clId="{B6784CBD-8457-4EED-A84B-E97FB5BE02DC}" dt="2024-05-02T07:26:31.638" v="19" actId="167"/>
          <ac:spMkLst>
            <pc:docMk/>
            <pc:sldMk cId="3699758299" sldId="515"/>
            <ac:spMk id="3" creationId="{DCEB16CA-4580-83AA-8BBF-6EC7F8DB38C8}"/>
          </ac:spMkLst>
        </pc:spChg>
        <pc:spChg chg="mod">
          <ac:chgData name="pantelis balaouras" userId="25e8755020fc1734" providerId="LiveId" clId="{B6784CBD-8457-4EED-A84B-E97FB5BE02DC}" dt="2024-05-02T07:26:49.107" v="22" actId="255"/>
          <ac:spMkLst>
            <pc:docMk/>
            <pc:sldMk cId="3699758299" sldId="515"/>
            <ac:spMk id="6" creationId="{AA5AE911-E515-48E3-AB8B-121C68B77A58}"/>
          </ac:spMkLst>
        </pc:spChg>
        <pc:spChg chg="del">
          <ac:chgData name="pantelis balaouras" userId="25e8755020fc1734" providerId="LiveId" clId="{B6784CBD-8457-4EED-A84B-E97FB5BE02DC}" dt="2024-05-02T07:26:25.549" v="17" actId="478"/>
          <ac:spMkLst>
            <pc:docMk/>
            <pc:sldMk cId="3699758299" sldId="515"/>
            <ac:spMk id="10" creationId="{ED2F4DDC-EDFB-2077-F4D4-7EFCA890F8B7}"/>
          </ac:spMkLst>
        </pc:spChg>
        <pc:picChg chg="add mod">
          <ac:chgData name="pantelis balaouras" userId="25e8755020fc1734" providerId="LiveId" clId="{B6784CBD-8457-4EED-A84B-E97FB5BE02DC}" dt="2024-05-02T07:26:38.841" v="20" actId="1076"/>
          <ac:picMkLst>
            <pc:docMk/>
            <pc:sldMk cId="3699758299" sldId="515"/>
            <ac:picMk id="2" creationId="{8B868E81-EBBC-F9CF-E6C7-C811B2B216C8}"/>
          </ac:picMkLst>
        </pc:picChg>
        <pc:picChg chg="del">
          <ac:chgData name="pantelis balaouras" userId="25e8755020fc1734" providerId="LiveId" clId="{B6784CBD-8457-4EED-A84B-E97FB5BE02DC}" dt="2024-05-02T07:26:23.345" v="16" actId="478"/>
          <ac:picMkLst>
            <pc:docMk/>
            <pc:sldMk cId="3699758299" sldId="515"/>
            <ac:picMk id="6146" creationId="{2F61D9A2-E1E6-CBCE-83BF-D172B000C5B7}"/>
          </ac:picMkLst>
        </pc:picChg>
      </pc:sldChg>
      <pc:sldChg chg="modSp mod">
        <pc:chgData name="pantelis balaouras" userId="25e8755020fc1734" providerId="LiveId" clId="{B6784CBD-8457-4EED-A84B-E97FB5BE02DC}" dt="2024-05-02T07:52:24.283" v="47" actId="403"/>
        <pc:sldMkLst>
          <pc:docMk/>
          <pc:sldMk cId="2650300342" sldId="516"/>
        </pc:sldMkLst>
        <pc:spChg chg="mod">
          <ac:chgData name="pantelis balaouras" userId="25e8755020fc1734" providerId="LiveId" clId="{B6784CBD-8457-4EED-A84B-E97FB5BE02DC}" dt="2024-05-02T07:52:24.283" v="47" actId="403"/>
          <ac:spMkLst>
            <pc:docMk/>
            <pc:sldMk cId="2650300342" sldId="516"/>
            <ac:spMk id="3" creationId="{00000000-0000-0000-0000-000000000000}"/>
          </ac:spMkLst>
        </pc:spChg>
        <pc:spChg chg="mod">
          <ac:chgData name="pantelis balaouras" userId="25e8755020fc1734" providerId="LiveId" clId="{B6784CBD-8457-4EED-A84B-E97FB5BE02DC}" dt="2024-05-02T07:50:55.283" v="23" actId="1076"/>
          <ac:spMkLst>
            <pc:docMk/>
            <pc:sldMk cId="2650300342" sldId="516"/>
            <ac:spMk id="4" creationId="{00000000-0000-0000-0000-000000000000}"/>
          </ac:spMkLst>
        </pc:spChg>
        <pc:picChg chg="mod">
          <ac:chgData name="pantelis balaouras" userId="25e8755020fc1734" providerId="LiveId" clId="{B6784CBD-8457-4EED-A84B-E97FB5BE02DC}" dt="2024-05-02T07:51:14.938" v="28" actId="1076"/>
          <ac:picMkLst>
            <pc:docMk/>
            <pc:sldMk cId="2650300342" sldId="516"/>
            <ac:picMk id="5" creationId="{00000000-0000-0000-0000-000000000000}"/>
          </ac:picMkLst>
        </pc:picChg>
        <pc:picChg chg="mod">
          <ac:chgData name="pantelis balaouras" userId="25e8755020fc1734" providerId="LiveId" clId="{B6784CBD-8457-4EED-A84B-E97FB5BE02DC}" dt="2024-05-02T07:51:16.814" v="29" actId="1076"/>
          <ac:picMkLst>
            <pc:docMk/>
            <pc:sldMk cId="2650300342" sldId="516"/>
            <ac:picMk id="6" creationId="{00000000-0000-0000-0000-000000000000}"/>
          </ac:picMkLst>
        </pc:picChg>
        <pc:picChg chg="mod">
          <ac:chgData name="pantelis balaouras" userId="25e8755020fc1734" providerId="LiveId" clId="{B6784CBD-8457-4EED-A84B-E97FB5BE02DC}" dt="2024-05-02T07:51:19.529" v="30" actId="1076"/>
          <ac:picMkLst>
            <pc:docMk/>
            <pc:sldMk cId="2650300342" sldId="516"/>
            <ac:picMk id="8" creationId="{465E1DF6-76EB-81C9-54DA-A1A02A6AE8D6}"/>
          </ac:picMkLst>
        </pc:picChg>
      </pc:sldChg>
      <pc:sldChg chg="modSp mod">
        <pc:chgData name="pantelis balaouras" userId="25e8755020fc1734" providerId="LiveId" clId="{B6784CBD-8457-4EED-A84B-E97FB5BE02DC}" dt="2024-05-02T07:52:12.733" v="44" actId="27636"/>
        <pc:sldMkLst>
          <pc:docMk/>
          <pc:sldMk cId="3412551857" sldId="517"/>
        </pc:sldMkLst>
        <pc:spChg chg="mod">
          <ac:chgData name="pantelis balaouras" userId="25e8755020fc1734" providerId="LiveId" clId="{B6784CBD-8457-4EED-A84B-E97FB5BE02DC}" dt="2024-05-02T07:52:12.733" v="44" actId="27636"/>
          <ac:spMkLst>
            <pc:docMk/>
            <pc:sldMk cId="3412551857" sldId="517"/>
            <ac:spMk id="3" creationId="{00000000-0000-0000-0000-000000000000}"/>
          </ac:spMkLst>
        </pc:spChg>
        <pc:picChg chg="mod">
          <ac:chgData name="pantelis balaouras" userId="25e8755020fc1734" providerId="LiveId" clId="{B6784CBD-8457-4EED-A84B-E97FB5BE02DC}" dt="2024-05-02T07:51:39.173" v="35" actId="1076"/>
          <ac:picMkLst>
            <pc:docMk/>
            <pc:sldMk cId="3412551857" sldId="517"/>
            <ac:picMk id="5" creationId="{00000000-0000-0000-0000-000000000000}"/>
          </ac:picMkLst>
        </pc:picChg>
        <pc:picChg chg="mod">
          <ac:chgData name="pantelis balaouras" userId="25e8755020fc1734" providerId="LiveId" clId="{B6784CBD-8457-4EED-A84B-E97FB5BE02DC}" dt="2024-05-02T07:51:36.923" v="34" actId="1076"/>
          <ac:picMkLst>
            <pc:docMk/>
            <pc:sldMk cId="3412551857" sldId="517"/>
            <ac:picMk id="8" creationId="{A4810E56-F6EE-04BC-5A6E-A5406AF2721B}"/>
          </ac:picMkLst>
        </pc:picChg>
      </pc:sldChg>
      <pc:sldChg chg="modSp mod">
        <pc:chgData name="pantelis balaouras" userId="25e8755020fc1734" providerId="LiveId" clId="{B6784CBD-8457-4EED-A84B-E97FB5BE02DC}" dt="2024-05-02T07:51:56.669" v="39" actId="14100"/>
        <pc:sldMkLst>
          <pc:docMk/>
          <pc:sldMk cId="745747566" sldId="518"/>
        </pc:sldMkLst>
        <pc:spChg chg="mod">
          <ac:chgData name="pantelis balaouras" userId="25e8755020fc1734" providerId="LiveId" clId="{B6784CBD-8457-4EED-A84B-E97FB5BE02DC}" dt="2024-05-02T07:51:56.669" v="39" actId="14100"/>
          <ac:spMkLst>
            <pc:docMk/>
            <pc:sldMk cId="745747566" sldId="518"/>
            <ac:spMk id="3" creationId="{00000000-0000-0000-0000-000000000000}"/>
          </ac:spMkLst>
        </pc:spChg>
      </pc:sldChg>
      <pc:sldChg chg="modSp mod">
        <pc:chgData name="pantelis balaouras" userId="25e8755020fc1734" providerId="LiveId" clId="{B6784CBD-8457-4EED-A84B-E97FB5BE02DC}" dt="2024-05-02T07:52:48.220" v="52" actId="1076"/>
        <pc:sldMkLst>
          <pc:docMk/>
          <pc:sldMk cId="4064317462" sldId="519"/>
        </pc:sldMkLst>
        <pc:spChg chg="mod">
          <ac:chgData name="pantelis balaouras" userId="25e8755020fc1734" providerId="LiveId" clId="{B6784CBD-8457-4EED-A84B-E97FB5BE02DC}" dt="2024-05-02T07:52:48.220" v="52" actId="1076"/>
          <ac:spMkLst>
            <pc:docMk/>
            <pc:sldMk cId="4064317462" sldId="519"/>
            <ac:spMk id="3" creationId="{00000000-0000-0000-0000-000000000000}"/>
          </ac:spMkLst>
        </pc:spChg>
      </pc:sldChg>
      <pc:sldChg chg="modSp mod">
        <pc:chgData name="pantelis balaouras" userId="25e8755020fc1734" providerId="LiveId" clId="{B6784CBD-8457-4EED-A84B-E97FB5BE02DC}" dt="2024-05-02T07:53:01.760" v="56" actId="1076"/>
        <pc:sldMkLst>
          <pc:docMk/>
          <pc:sldMk cId="760842230" sldId="520"/>
        </pc:sldMkLst>
        <pc:spChg chg="mod">
          <ac:chgData name="pantelis balaouras" userId="25e8755020fc1734" providerId="LiveId" clId="{B6784CBD-8457-4EED-A84B-E97FB5BE02DC}" dt="2024-05-02T07:53:01.760" v="56" actId="1076"/>
          <ac:spMkLst>
            <pc:docMk/>
            <pc:sldMk cId="760842230" sldId="520"/>
            <ac:spMk id="3" creationId="{00000000-0000-0000-0000-000000000000}"/>
          </ac:spMkLst>
        </pc:spChg>
      </pc:sldChg>
      <pc:sldChg chg="modSp mod">
        <pc:chgData name="pantelis balaouras" userId="25e8755020fc1734" providerId="LiveId" clId="{B6784CBD-8457-4EED-A84B-E97FB5BE02DC}" dt="2024-05-02T07:53:19.798" v="61" actId="403"/>
        <pc:sldMkLst>
          <pc:docMk/>
          <pc:sldMk cId="261739274" sldId="522"/>
        </pc:sldMkLst>
        <pc:spChg chg="mod">
          <ac:chgData name="pantelis balaouras" userId="25e8755020fc1734" providerId="LiveId" clId="{B6784CBD-8457-4EED-A84B-E97FB5BE02DC}" dt="2024-05-02T07:53:19.798" v="61" actId="403"/>
          <ac:spMkLst>
            <pc:docMk/>
            <pc:sldMk cId="261739274" sldId="522"/>
            <ac:spMk id="3" creationId="{00000000-0000-0000-0000-000000000000}"/>
          </ac:spMkLst>
        </pc:spChg>
        <pc:spChg chg="mod">
          <ac:chgData name="pantelis balaouras" userId="25e8755020fc1734" providerId="LiveId" clId="{B6784CBD-8457-4EED-A84B-E97FB5BE02DC}" dt="2024-05-02T07:53:10.673" v="57" actId="14100"/>
          <ac:spMkLst>
            <pc:docMk/>
            <pc:sldMk cId="261739274" sldId="522"/>
            <ac:spMk id="4" creationId="{00000000-0000-0000-0000-000000000000}"/>
          </ac:spMkLst>
        </pc:spChg>
      </pc:sldChg>
      <pc:sldChg chg="addSp delSp modSp mod">
        <pc:chgData name="pantelis balaouras" userId="25e8755020fc1734" providerId="LiveId" clId="{B6784CBD-8457-4EED-A84B-E97FB5BE02DC}" dt="2024-05-02T07:55:08.002" v="84" actId="21"/>
        <pc:sldMkLst>
          <pc:docMk/>
          <pc:sldMk cId="1857375868" sldId="523"/>
        </pc:sldMkLst>
        <pc:spChg chg="mod">
          <ac:chgData name="pantelis balaouras" userId="25e8755020fc1734" providerId="LiveId" clId="{B6784CBD-8457-4EED-A84B-E97FB5BE02DC}" dt="2024-05-02T07:54:44.657" v="80" actId="207"/>
          <ac:spMkLst>
            <pc:docMk/>
            <pc:sldMk cId="1857375868" sldId="523"/>
            <ac:spMk id="2" creationId="{00000000-0000-0000-0000-000000000000}"/>
          </ac:spMkLst>
        </pc:spChg>
        <pc:spChg chg="mod">
          <ac:chgData name="pantelis balaouras" userId="25e8755020fc1734" providerId="LiveId" clId="{B6784CBD-8457-4EED-A84B-E97FB5BE02DC}" dt="2024-05-02T07:54:54.673" v="82" actId="12"/>
          <ac:spMkLst>
            <pc:docMk/>
            <pc:sldMk cId="1857375868" sldId="523"/>
            <ac:spMk id="4" creationId="{00000000-0000-0000-0000-000000000000}"/>
          </ac:spMkLst>
        </pc:spChg>
        <pc:spChg chg="add del mod">
          <ac:chgData name="pantelis balaouras" userId="25e8755020fc1734" providerId="LiveId" clId="{B6784CBD-8457-4EED-A84B-E97FB5BE02DC}" dt="2024-05-02T07:55:08.002" v="84" actId="21"/>
          <ac:spMkLst>
            <pc:docMk/>
            <pc:sldMk cId="1857375868" sldId="523"/>
            <ac:spMk id="5" creationId="{C7CEBDBC-A4B5-66F9-1816-60DB739B1999}"/>
          </ac:spMkLst>
        </pc:spChg>
        <pc:picChg chg="add del mod">
          <ac:chgData name="pantelis balaouras" userId="25e8755020fc1734" providerId="LiveId" clId="{B6784CBD-8457-4EED-A84B-E97FB5BE02DC}" dt="2024-05-02T07:55:08.002" v="84" actId="21"/>
          <ac:picMkLst>
            <pc:docMk/>
            <pc:sldMk cId="1857375868" sldId="523"/>
            <ac:picMk id="3" creationId="{22571CE5-10C8-C442-95BC-0DC997CD9761}"/>
          </ac:picMkLst>
        </pc:picChg>
      </pc:sldChg>
      <pc:sldChg chg="addSp modSp mod">
        <pc:chgData name="pantelis balaouras" userId="25e8755020fc1734" providerId="LiveId" clId="{B6784CBD-8457-4EED-A84B-E97FB5BE02DC}" dt="2024-05-02T07:55:43.720" v="98" actId="207"/>
        <pc:sldMkLst>
          <pc:docMk/>
          <pc:sldMk cId="108123358" sldId="524"/>
        </pc:sldMkLst>
        <pc:spChg chg="mod">
          <ac:chgData name="pantelis balaouras" userId="25e8755020fc1734" providerId="LiveId" clId="{B6784CBD-8457-4EED-A84B-E97FB5BE02DC}" dt="2024-05-02T07:55:43.720" v="98" actId="207"/>
          <ac:spMkLst>
            <pc:docMk/>
            <pc:sldMk cId="108123358" sldId="524"/>
            <ac:spMk id="2" creationId="{00000000-0000-0000-0000-000000000000}"/>
          </ac:spMkLst>
        </pc:spChg>
        <pc:spChg chg="mod">
          <ac:chgData name="pantelis balaouras" userId="25e8755020fc1734" providerId="LiveId" clId="{B6784CBD-8457-4EED-A84B-E97FB5BE02DC}" dt="2024-05-02T07:53:37.176" v="64" actId="1076"/>
          <ac:spMkLst>
            <pc:docMk/>
            <pc:sldMk cId="108123358" sldId="524"/>
            <ac:spMk id="3" creationId="{00000000-0000-0000-0000-000000000000}"/>
          </ac:spMkLst>
        </pc:spChg>
        <pc:spChg chg="mod">
          <ac:chgData name="pantelis balaouras" userId="25e8755020fc1734" providerId="LiveId" clId="{B6784CBD-8457-4EED-A84B-E97FB5BE02DC}" dt="2024-05-02T07:55:36.439" v="97" actId="14100"/>
          <ac:spMkLst>
            <pc:docMk/>
            <pc:sldMk cId="108123358" sldId="524"/>
            <ac:spMk id="4" creationId="{00000000-0000-0000-0000-000000000000}"/>
          </ac:spMkLst>
        </pc:spChg>
        <pc:spChg chg="add mod">
          <ac:chgData name="pantelis balaouras" userId="25e8755020fc1734" providerId="LiveId" clId="{B6784CBD-8457-4EED-A84B-E97FB5BE02DC}" dt="2024-05-02T07:55:11.251" v="85"/>
          <ac:spMkLst>
            <pc:docMk/>
            <pc:sldMk cId="108123358" sldId="524"/>
            <ac:spMk id="6" creationId="{C7CEBDBC-A4B5-66F9-1816-60DB739B1999}"/>
          </ac:spMkLst>
        </pc:spChg>
        <pc:picChg chg="add mod">
          <ac:chgData name="pantelis balaouras" userId="25e8755020fc1734" providerId="LiveId" clId="{B6784CBD-8457-4EED-A84B-E97FB5BE02DC}" dt="2024-05-02T07:55:29.664" v="96" actId="167"/>
          <ac:picMkLst>
            <pc:docMk/>
            <pc:sldMk cId="108123358" sldId="524"/>
            <ac:picMk id="5" creationId="{22571CE5-10C8-C442-95BC-0DC997CD9761}"/>
          </ac:picMkLst>
        </pc:picChg>
      </pc:sldChg>
      <pc:sldChg chg="modSp mod">
        <pc:chgData name="pantelis balaouras" userId="25e8755020fc1734" providerId="LiveId" clId="{B6784CBD-8457-4EED-A84B-E97FB5BE02DC}" dt="2024-05-02T07:24:47.111" v="0" actId="255"/>
        <pc:sldMkLst>
          <pc:docMk/>
          <pc:sldMk cId="1647190231" sldId="525"/>
        </pc:sldMkLst>
        <pc:spChg chg="mod">
          <ac:chgData name="pantelis balaouras" userId="25e8755020fc1734" providerId="LiveId" clId="{B6784CBD-8457-4EED-A84B-E97FB5BE02DC}" dt="2024-05-02T07:24:47.111" v="0" actId="255"/>
          <ac:spMkLst>
            <pc:docMk/>
            <pc:sldMk cId="1647190231" sldId="525"/>
            <ac:spMk id="4" creationId="{122BC770-408C-50C8-126F-18790E99F2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13540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5464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02897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75023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34827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80599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499709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9200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trainer will provide to learners’ several real-life scenarios and situations of how nutrition apps may enable following healthier dietary habits and may help individuals’ health in general.</a:t>
            </a:r>
            <a:endParaRPr lang="en-US" b="0" dirty="0">
              <a:effectLst/>
            </a:endParaRPr>
          </a:p>
          <a:p>
            <a:pPr rtl="0"/>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Components of the real-life integrations’ session can be found below:</a:t>
            </a:r>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endParaRPr lang="en-US" b="0" dirty="0">
              <a:effectLst/>
            </a:endParaRPr>
          </a:p>
          <a:p>
            <a:pPr rtl="0" fontAlgn="base"/>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Presentation of different real-life scenarios where nutrition apps could be beneficial, (e.g., finding new recipes for healthy meals and snacks, monitoring dietary intake of a specific nutrient in case of a medical condition - such as hypertension and salt, monitoring calorie intake in case of an attempt to lose body weight etc.).</a:t>
            </a:r>
          </a:p>
          <a:p>
            <a:pPr rtl="0" fontAlgn="base"/>
            <a:r>
              <a:rPr lang="el-GR" sz="1200" b="0" i="0" u="none" strike="noStrike" kern="1200" dirty="0">
                <a:solidFill>
                  <a:schemeClr val="tx1"/>
                </a:solidFill>
                <a:effectLst/>
                <a:latin typeface="+mn-lt"/>
                <a:ea typeface="+mn-ea"/>
                <a:cs typeface="+mn-cs"/>
              </a:rPr>
              <a:t/>
            </a:r>
            <a:br>
              <a:rPr lang="el-GR" sz="1200" b="0" i="0" u="none" strike="noStrike" kern="1200" dirty="0">
                <a:solidFill>
                  <a:schemeClr val="tx1"/>
                </a:solidFill>
                <a:effectLst/>
                <a:latin typeface="+mn-lt"/>
                <a:ea typeface="+mn-ea"/>
                <a:cs typeface="+mn-cs"/>
              </a:rPr>
            </a:br>
            <a:r>
              <a:rPr lang="el-GR"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Implementation of SMART goals in nutrition apps: participants will set their own SMART goals related to nutrition they will then brainstorm and discuss how they would integrate these goals in a nutrition app</a:t>
            </a:r>
          </a:p>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75398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59122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405798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823655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69780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209446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874187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74032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a:p>
            <a:r>
              <a:rPr lang="en-GB" i="1" dirty="0">
                <a:solidFill>
                  <a:srgbClr val="FF0000"/>
                </a:solidFill>
              </a:rPr>
              <a:t>To</a:t>
            </a:r>
            <a:r>
              <a:rPr lang="en-GB" i="1" baseline="0" dirty="0">
                <a:solidFill>
                  <a:srgbClr val="FF0000"/>
                </a:solidFill>
              </a:rPr>
              <a:t> </a:t>
            </a:r>
            <a:r>
              <a:rPr lang="en-GB" i="1" dirty="0">
                <a:solidFill>
                  <a:srgbClr val="FF0000"/>
                </a:solidFill>
              </a:rPr>
              <a:t>gain general knowledge on nutrition</a:t>
            </a:r>
          </a:p>
          <a:p>
            <a:r>
              <a:rPr lang="en-US" i="1" dirty="0">
                <a:solidFill>
                  <a:srgbClr val="FF0000"/>
                </a:solidFill>
              </a:rPr>
              <a:t>To provide adequate knowledge and skills necessary for critical thinking regarding diet and health so the individual can make healthy food choices from an increasingly complex food supply. </a:t>
            </a:r>
            <a:r>
              <a:rPr lang="el-GR" i="1" dirty="0">
                <a:solidFill>
                  <a:srgbClr val="FF0000"/>
                </a:solidFill>
              </a:rPr>
              <a:t>ΤΡΟΠΟΠΟΙΗΣΕ ΤΟ </a:t>
            </a: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64208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1372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39199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Nutrition and relevant</a:t>
            </a:r>
            <a:r>
              <a:rPr lang="en-US" altLang="el-GR" sz="1800" baseline="0" dirty="0">
                <a:solidFill>
                  <a:schemeClr val="tx1">
                    <a:lumMod val="50000"/>
                    <a:lumOff val="50000"/>
                  </a:schemeClr>
                </a:solidFill>
                <a:latin typeface="Abadi Extra Light" panose="020B0204020104020204" pitchFamily="34" charset="0"/>
              </a:rPr>
              <a:t> Health Apps</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Nutrition and relevant Health Apps</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6.2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Nutrition and relevant</a:t>
            </a:r>
            <a:r>
              <a:rPr lang="en-US" altLang="el-GR" sz="1800" baseline="0" dirty="0">
                <a:solidFill>
                  <a:schemeClr val="tx1">
                    <a:lumMod val="50000"/>
                    <a:lumOff val="50000"/>
                  </a:schemeClr>
                </a:solidFill>
                <a:latin typeface="Abadi Extra Light" panose="020B0204020104020204" pitchFamily="34" charset="0"/>
              </a:rPr>
              <a:t> Health Apps</a:t>
            </a:r>
            <a:endParaRPr lang="en-US" altLang="el-GR" sz="1800" dirty="0">
              <a:solidFill>
                <a:schemeClr val="tx1">
                  <a:lumMod val="50000"/>
                  <a:lumOff val="50000"/>
                </a:schemeClr>
              </a:solidFill>
              <a:latin typeface="+mj-lt"/>
            </a:endParaRP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6  - Experiential Training session </a:t>
            </a:r>
            <a:r>
              <a:rPr lang="en-US" sz="2400" b="1" kern="1200" dirty="0">
                <a:solidFill>
                  <a:srgbClr val="C00000"/>
                </a:solidFill>
                <a:effectLst/>
                <a:latin typeface="+mj-lt"/>
                <a:ea typeface="+mj-ea"/>
                <a:cs typeface="+mj-cs"/>
              </a:rPr>
              <a:t>(6.2)</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4000" b="1" kern="1200" dirty="0">
                <a:solidFill>
                  <a:schemeClr val="tx1"/>
                </a:solidFill>
                <a:effectLst/>
                <a:latin typeface="+mj-lt"/>
                <a:ea typeface="+mj-ea"/>
                <a:cs typeface="+mj-cs"/>
              </a:rPr>
              <a:t>Nutrition </a:t>
            </a:r>
            <a:r>
              <a:rPr lang="en-US" sz="4000" b="1" dirty="0">
                <a:solidFill>
                  <a:schemeClr val="tx1"/>
                </a:solidFill>
                <a:effectLst/>
                <a:latin typeface="+mj-lt"/>
              </a:rPr>
              <a:t>and relevant Health Apps</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6</a:t>
            </a:r>
            <a:endParaRPr lang="el-GR" sz="2400" b="1" dirty="0">
              <a:effectLst>
                <a:outerShdw blurRad="38100" dist="38100" dir="2700000" algn="tl">
                  <a:srgbClr val="000000">
                    <a:alpha val="43137"/>
                  </a:srgbClr>
                </a:outerShdw>
              </a:effectLst>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892" y="2507530"/>
            <a:ext cx="2845610" cy="4166729"/>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9924" y="381867"/>
            <a:ext cx="2087861" cy="3014827"/>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4342" y="1028659"/>
            <a:ext cx="1987920" cy="2731187"/>
          </a:xfrm>
          <a:prstGeom prst="rect">
            <a:avLst/>
          </a:prstGeom>
        </p:spPr>
      </p:pic>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8369" y="3963449"/>
            <a:ext cx="1923893" cy="2399644"/>
          </a:xfrm>
          <a:prstGeom prst="rect">
            <a:avLst/>
          </a:prstGeom>
        </p:spPr>
      </p:pic>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043" y="165921"/>
            <a:ext cx="2994837" cy="4038434"/>
          </a:xfrm>
          <a:prstGeom prst="rect">
            <a:avLst/>
          </a:prstGeom>
        </p:spPr>
      </p:pic>
      <p:sp>
        <p:nvSpPr>
          <p:cNvPr id="11" name="Έλλειψη 10"/>
          <p:cNvSpPr/>
          <p:nvPr/>
        </p:nvSpPr>
        <p:spPr>
          <a:xfrm>
            <a:off x="54713" y="89103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2" name="Έλλειψη 11"/>
          <p:cNvSpPr/>
          <p:nvPr/>
        </p:nvSpPr>
        <p:spPr>
          <a:xfrm>
            <a:off x="54713" y="155564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3" name="Έλλειψη 12"/>
          <p:cNvSpPr/>
          <p:nvPr/>
        </p:nvSpPr>
        <p:spPr>
          <a:xfrm>
            <a:off x="54713" y="218513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4" name="Έλλειψη 13"/>
          <p:cNvSpPr/>
          <p:nvPr/>
        </p:nvSpPr>
        <p:spPr>
          <a:xfrm>
            <a:off x="54713" y="282547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5" name="Έλλειψη 14"/>
          <p:cNvSpPr/>
          <p:nvPr/>
        </p:nvSpPr>
        <p:spPr>
          <a:xfrm>
            <a:off x="54713" y="341311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6" name="Ορθογώνιο 15"/>
          <p:cNvSpPr/>
          <p:nvPr/>
        </p:nvSpPr>
        <p:spPr>
          <a:xfrm>
            <a:off x="197573" y="4204355"/>
            <a:ext cx="3665815" cy="2531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Select on which habits you want to focus on by clicking on one ore more:</a:t>
            </a:r>
          </a:p>
          <a:p>
            <a:pPr marL="342900" indent="-342900">
              <a:buFont typeface="Arial" panose="020B0604020202020204" pitchFamily="34" charset="0"/>
              <a:buChar char="•"/>
            </a:pPr>
            <a:r>
              <a:rPr lang="en-GB" sz="2000" dirty="0"/>
              <a:t>1 for portion size control</a:t>
            </a:r>
          </a:p>
          <a:p>
            <a:pPr marL="342900" indent="-342900">
              <a:buFont typeface="Arial" panose="020B0604020202020204" pitchFamily="34" charset="0"/>
              <a:buChar char="•"/>
            </a:pPr>
            <a:r>
              <a:rPr lang="en-US" sz="2000" dirty="0"/>
              <a:t>2 for avoidance of snacking</a:t>
            </a:r>
          </a:p>
          <a:p>
            <a:pPr marL="342900" indent="-342900">
              <a:buFont typeface="Arial" panose="020B0604020202020204" pitchFamily="34" charset="0"/>
              <a:buChar char="•"/>
            </a:pPr>
            <a:r>
              <a:rPr lang="en-US" sz="2000" dirty="0"/>
              <a:t>3 for balanced nutrition</a:t>
            </a:r>
          </a:p>
          <a:p>
            <a:pPr marL="342900" indent="-342900">
              <a:buFont typeface="Arial" panose="020B0604020202020204" pitchFamily="34" charset="0"/>
              <a:buChar char="•"/>
            </a:pPr>
            <a:r>
              <a:rPr lang="en-US" sz="2000" dirty="0"/>
              <a:t>4 for hydration</a:t>
            </a:r>
          </a:p>
          <a:p>
            <a:pPr marL="342900" indent="-342900">
              <a:buFont typeface="Arial" panose="020B0604020202020204" pitchFamily="34" charset="0"/>
              <a:buChar char="•"/>
            </a:pPr>
            <a:r>
              <a:rPr lang="en-US" sz="2000" dirty="0"/>
              <a:t>5 for working out &amp; exercise.</a:t>
            </a:r>
            <a:endParaRPr lang="el-GR" sz="2000" dirty="0"/>
          </a:p>
        </p:txBody>
      </p:sp>
      <p:sp>
        <p:nvSpPr>
          <p:cNvPr id="17" name="Βέλος προς τα κάτω 16"/>
          <p:cNvSpPr/>
          <p:nvPr/>
        </p:nvSpPr>
        <p:spPr>
          <a:xfrm flipV="1">
            <a:off x="1858521" y="4017665"/>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7761010" y="4231332"/>
            <a:ext cx="1856775" cy="1140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date of birth, height and gender. </a:t>
            </a:r>
            <a:endParaRPr lang="el-GR" sz="2000" dirty="0"/>
          </a:p>
        </p:txBody>
      </p:sp>
      <p:cxnSp>
        <p:nvCxnSpPr>
          <p:cNvPr id="19" name="Ευθύγραμμο βέλος σύνδεσης 18"/>
          <p:cNvCxnSpPr/>
          <p:nvPr/>
        </p:nvCxnSpPr>
        <p:spPr>
          <a:xfrm flipV="1">
            <a:off x="8689397" y="3645464"/>
            <a:ext cx="0" cy="61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9599742" y="3733365"/>
            <a:ext cx="274616" cy="524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9386449" y="5371975"/>
            <a:ext cx="376527" cy="27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Έλλειψη 25"/>
          <p:cNvSpPr/>
          <p:nvPr/>
        </p:nvSpPr>
        <p:spPr>
          <a:xfrm>
            <a:off x="4115040" y="373336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7" name="Ορθογώνιο 26"/>
          <p:cNvSpPr/>
          <p:nvPr/>
        </p:nvSpPr>
        <p:spPr>
          <a:xfrm>
            <a:off x="3470260" y="128387"/>
            <a:ext cx="3835283" cy="2521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Select on factors holding you from achieving your goals:</a:t>
            </a:r>
          </a:p>
          <a:p>
            <a:pPr marL="342900" indent="-342900">
              <a:buFont typeface="Arial" panose="020B0604020202020204" pitchFamily="34" charset="0"/>
              <a:buChar char="•"/>
            </a:pPr>
            <a:r>
              <a:rPr lang="en-GB" sz="2000" dirty="0"/>
              <a:t>1 for lack of consistency </a:t>
            </a:r>
          </a:p>
          <a:p>
            <a:pPr marL="342900" indent="-342900">
              <a:buFont typeface="Arial" panose="020B0604020202020204" pitchFamily="34" charset="0"/>
              <a:buChar char="•"/>
            </a:pPr>
            <a:r>
              <a:rPr lang="en-US" sz="2000" dirty="0"/>
              <a:t>2 for unhealthy eating habits</a:t>
            </a:r>
          </a:p>
          <a:p>
            <a:pPr marL="342900" indent="-342900">
              <a:buFont typeface="Arial" panose="020B0604020202020204" pitchFamily="34" charset="0"/>
              <a:buChar char="•"/>
            </a:pPr>
            <a:r>
              <a:rPr lang="en-US" sz="2000" dirty="0"/>
              <a:t>3 for lack of support</a:t>
            </a:r>
          </a:p>
          <a:p>
            <a:pPr marL="342900" indent="-342900">
              <a:buFont typeface="Arial" panose="020B0604020202020204" pitchFamily="34" charset="0"/>
              <a:buChar char="•"/>
            </a:pPr>
            <a:r>
              <a:rPr lang="en-US" sz="2000" dirty="0"/>
              <a:t>4 for a busy schedule</a:t>
            </a:r>
          </a:p>
          <a:p>
            <a:pPr marL="342900" indent="-342900">
              <a:buFont typeface="Arial" panose="020B0604020202020204" pitchFamily="34" charset="0"/>
              <a:buChar char="•"/>
            </a:pPr>
            <a:r>
              <a:rPr lang="en-US" sz="2000" dirty="0"/>
              <a:t>5 for lack of inspiration for meal preparation.</a:t>
            </a:r>
            <a:endParaRPr lang="el-GR" sz="2000" dirty="0"/>
          </a:p>
        </p:txBody>
      </p:sp>
      <p:sp>
        <p:nvSpPr>
          <p:cNvPr id="29" name="Βέλος προς τα κάτω 28"/>
          <p:cNvSpPr/>
          <p:nvPr/>
        </p:nvSpPr>
        <p:spPr>
          <a:xfrm>
            <a:off x="5387901" y="2651598"/>
            <a:ext cx="117794" cy="173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Έλλειψη 29"/>
          <p:cNvSpPr/>
          <p:nvPr/>
        </p:nvSpPr>
        <p:spPr>
          <a:xfrm>
            <a:off x="4115039" y="42582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31" name="Έλλειψη 30"/>
          <p:cNvSpPr/>
          <p:nvPr/>
        </p:nvSpPr>
        <p:spPr>
          <a:xfrm>
            <a:off x="4117466" y="483958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32" name="Έλλειψη 31"/>
          <p:cNvSpPr/>
          <p:nvPr/>
        </p:nvSpPr>
        <p:spPr>
          <a:xfrm>
            <a:off x="4117466" y="536443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33" name="Έλλειψη 32"/>
          <p:cNvSpPr/>
          <p:nvPr/>
        </p:nvSpPr>
        <p:spPr>
          <a:xfrm>
            <a:off x="4111697" y="593520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25" name="Δεξιό βέλος 24"/>
          <p:cNvSpPr/>
          <p:nvPr/>
        </p:nvSpPr>
        <p:spPr>
          <a:xfrm rot="3661006">
            <a:off x="10089387" y="3202098"/>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Δεξιό βέλος 27"/>
          <p:cNvSpPr/>
          <p:nvPr/>
        </p:nvSpPr>
        <p:spPr>
          <a:xfrm rot="3661006">
            <a:off x="10107985" y="5018154"/>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8F0453EA-BE72-E174-2298-87EF1411B1BA}"/>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E2208322-AD79-05F7-2E79-A2D8433FF80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640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002" y="137489"/>
            <a:ext cx="2258994" cy="2916796"/>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5254" y="137489"/>
            <a:ext cx="2134107" cy="3689793"/>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7835" y="2102177"/>
            <a:ext cx="2897264" cy="4282177"/>
          </a:xfrm>
          <a:prstGeom prst="rect">
            <a:avLst/>
          </a:prstGeom>
        </p:spPr>
      </p:pic>
      <p:sp>
        <p:nvSpPr>
          <p:cNvPr id="3" name="Ορθογώνιο 2"/>
          <p:cNvSpPr/>
          <p:nvPr/>
        </p:nvSpPr>
        <p:spPr>
          <a:xfrm>
            <a:off x="3713002" y="3233393"/>
            <a:ext cx="2258994" cy="59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current weight.</a:t>
            </a:r>
            <a:endParaRPr lang="el-GR" sz="2000" dirty="0"/>
          </a:p>
        </p:txBody>
      </p:sp>
      <p:sp>
        <p:nvSpPr>
          <p:cNvPr id="9" name="Βέλος προς τα κάτω 8"/>
          <p:cNvSpPr/>
          <p:nvPr/>
        </p:nvSpPr>
        <p:spPr>
          <a:xfrm flipV="1">
            <a:off x="4786888" y="3046703"/>
            <a:ext cx="167034" cy="186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8861018" y="934824"/>
            <a:ext cx="2931913" cy="488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weight-goal.</a:t>
            </a:r>
            <a:endParaRPr lang="el-GR" sz="2000" dirty="0"/>
          </a:p>
        </p:txBody>
      </p:sp>
      <p:cxnSp>
        <p:nvCxnSpPr>
          <p:cNvPr id="11" name="Ευθύγραμμο βέλος σύνδεσης 10"/>
          <p:cNvCxnSpPr/>
          <p:nvPr/>
        </p:nvCxnSpPr>
        <p:spPr>
          <a:xfrm flipH="1">
            <a:off x="8559361" y="1179136"/>
            <a:ext cx="3016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222574" y="137489"/>
            <a:ext cx="3032180" cy="22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Define your physical activity level:</a:t>
            </a:r>
          </a:p>
          <a:p>
            <a:pPr marL="342900" indent="-342900">
              <a:buFont typeface="Arial" panose="020B0604020202020204" pitchFamily="34" charset="0"/>
              <a:buChar char="•"/>
            </a:pPr>
            <a:r>
              <a:rPr lang="en-GB" sz="2000" dirty="0"/>
              <a:t>1 for light </a:t>
            </a:r>
          </a:p>
          <a:p>
            <a:pPr marL="342900" indent="-342900">
              <a:buFont typeface="Arial" panose="020B0604020202020204" pitchFamily="34" charset="0"/>
              <a:buChar char="•"/>
            </a:pPr>
            <a:r>
              <a:rPr lang="en-US" sz="2000" dirty="0"/>
              <a:t>2 for </a:t>
            </a:r>
            <a:r>
              <a:rPr lang="en-GB" sz="2000" dirty="0"/>
              <a:t>moderate intensity </a:t>
            </a:r>
          </a:p>
          <a:p>
            <a:pPr marL="342900" indent="-342900">
              <a:buFont typeface="Arial" panose="020B0604020202020204" pitchFamily="34" charset="0"/>
              <a:buChar char="•"/>
            </a:pPr>
            <a:r>
              <a:rPr lang="en-US" sz="2000" dirty="0"/>
              <a:t>3 for </a:t>
            </a:r>
            <a:r>
              <a:rPr lang="en-GB" sz="2000" dirty="0"/>
              <a:t>intense </a:t>
            </a:r>
          </a:p>
          <a:p>
            <a:pPr marL="342900" indent="-342900">
              <a:buFont typeface="Arial" panose="020B0604020202020204" pitchFamily="34" charset="0"/>
              <a:buChar char="•"/>
            </a:pPr>
            <a:r>
              <a:rPr lang="en-GB" sz="2000" dirty="0"/>
              <a:t>4 for highly intense.</a:t>
            </a:r>
            <a:endParaRPr lang="en-US" sz="2000" dirty="0"/>
          </a:p>
        </p:txBody>
      </p:sp>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773" y="2545237"/>
            <a:ext cx="3153783" cy="4077092"/>
          </a:xfrm>
          <a:prstGeom prst="rect">
            <a:avLst/>
          </a:prstGeom>
        </p:spPr>
      </p:pic>
      <p:sp>
        <p:nvSpPr>
          <p:cNvPr id="15" name="Βέλος προς τα κάτω 14"/>
          <p:cNvSpPr/>
          <p:nvPr/>
        </p:nvSpPr>
        <p:spPr>
          <a:xfrm>
            <a:off x="1583162" y="2337847"/>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18912" y="424326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18912" y="55360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8" name="Έλλειψη 17"/>
          <p:cNvSpPr/>
          <p:nvPr/>
        </p:nvSpPr>
        <p:spPr>
          <a:xfrm>
            <a:off x="21122" y="617163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9" name="Έλλειψη 18"/>
          <p:cNvSpPr/>
          <p:nvPr/>
        </p:nvSpPr>
        <p:spPr>
          <a:xfrm>
            <a:off x="18912" y="48570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0" name="Ορθογώνιο 19"/>
          <p:cNvSpPr/>
          <p:nvPr/>
        </p:nvSpPr>
        <p:spPr>
          <a:xfrm>
            <a:off x="3834030" y="4183996"/>
            <a:ext cx="4371891" cy="22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Specify whether you follow a specific diet by clicking on:</a:t>
            </a:r>
          </a:p>
          <a:p>
            <a:pPr marL="342900" indent="-342900">
              <a:buFont typeface="Arial" panose="020B0604020202020204" pitchFamily="34" charset="0"/>
              <a:buChar char="•"/>
            </a:pPr>
            <a:r>
              <a:rPr lang="en-GB" sz="2000" dirty="0"/>
              <a:t>1 for eating all group foods</a:t>
            </a:r>
          </a:p>
          <a:p>
            <a:pPr marL="342900" indent="-342900">
              <a:buFont typeface="Arial" panose="020B0604020202020204" pitchFamily="34" charset="0"/>
              <a:buChar char="•"/>
            </a:pPr>
            <a:r>
              <a:rPr lang="en-US" sz="2000" dirty="0"/>
              <a:t>2 for being </a:t>
            </a:r>
            <a:r>
              <a:rPr lang="en-US" sz="2000" dirty="0" err="1"/>
              <a:t>pescatarian</a:t>
            </a:r>
            <a:r>
              <a:rPr lang="en-US" sz="2000" dirty="0"/>
              <a:t> (i.e. eating fish but no meat)</a:t>
            </a:r>
            <a:endParaRPr lang="en-GB" sz="2000" dirty="0"/>
          </a:p>
          <a:p>
            <a:pPr marL="342900" indent="-342900">
              <a:buFont typeface="Arial" panose="020B0604020202020204" pitchFamily="34" charset="0"/>
              <a:buChar char="•"/>
            </a:pPr>
            <a:r>
              <a:rPr lang="en-US" sz="2000" dirty="0"/>
              <a:t>3 for vegetarian </a:t>
            </a:r>
          </a:p>
          <a:p>
            <a:pPr marL="342900" indent="-342900">
              <a:buFont typeface="Arial" panose="020B0604020202020204" pitchFamily="34" charset="0"/>
              <a:buChar char="•"/>
            </a:pPr>
            <a:r>
              <a:rPr lang="en-GB" sz="2000" dirty="0"/>
              <a:t>4 for being vegan.</a:t>
            </a:r>
            <a:endParaRPr lang="en-US" sz="2000" dirty="0"/>
          </a:p>
        </p:txBody>
      </p:sp>
      <p:cxnSp>
        <p:nvCxnSpPr>
          <p:cNvPr id="21" name="Ευθύγραμμο βέλος σύνδεσης 20"/>
          <p:cNvCxnSpPr/>
          <p:nvPr/>
        </p:nvCxnSpPr>
        <p:spPr>
          <a:xfrm flipV="1">
            <a:off x="8205921" y="5256680"/>
            <a:ext cx="608118" cy="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Έλλειψη 22"/>
          <p:cNvSpPr/>
          <p:nvPr/>
        </p:nvSpPr>
        <p:spPr>
          <a:xfrm>
            <a:off x="8934974" y="382728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4" name="Έλλειψη 23"/>
          <p:cNvSpPr/>
          <p:nvPr/>
        </p:nvSpPr>
        <p:spPr>
          <a:xfrm>
            <a:off x="8934973" y="4387023"/>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5" name="Έλλειψη 24"/>
          <p:cNvSpPr/>
          <p:nvPr/>
        </p:nvSpPr>
        <p:spPr>
          <a:xfrm>
            <a:off x="8934973" y="493548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6" name="Έλλειψη 25"/>
          <p:cNvSpPr/>
          <p:nvPr/>
        </p:nvSpPr>
        <p:spPr>
          <a:xfrm>
            <a:off x="8934972" y="548394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2" name="Δεξιό βέλος 21"/>
          <p:cNvSpPr/>
          <p:nvPr/>
        </p:nvSpPr>
        <p:spPr>
          <a:xfrm rot="3661006">
            <a:off x="3645299" y="155010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3661006">
            <a:off x="6363161" y="203505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AD5341AB-6AAD-1718-591C-6D47D7E61115}"/>
              </a:ext>
            </a:extLst>
          </p:cNvPr>
          <p:cNvSpPr>
            <a:spLocks noGrp="1"/>
          </p:cNvSpPr>
          <p:nvPr>
            <p:ph type="title"/>
          </p:nvPr>
        </p:nvSpPr>
        <p:spPr/>
        <p:txBody>
          <a:bodyPr/>
          <a:lstStyle/>
          <a:p>
            <a:endParaRPr lang="en-GB"/>
          </a:p>
        </p:txBody>
      </p:sp>
      <p:sp>
        <p:nvSpPr>
          <p:cNvPr id="4" name="Θέση περιεχομένου 3">
            <a:extLst>
              <a:ext uri="{FF2B5EF4-FFF2-40B4-BE49-F238E27FC236}">
                <a16:creationId xmlns:a16="http://schemas.microsoft.com/office/drawing/2014/main" id="{A3038F63-EF96-6B58-E59D-E215E4E9A1D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635833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32" y="64587"/>
            <a:ext cx="3308808" cy="4500196"/>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592" y="126768"/>
            <a:ext cx="2983358" cy="3887935"/>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7503" y="2989631"/>
            <a:ext cx="3083442" cy="3697958"/>
          </a:xfrm>
          <a:prstGeom prst="rect">
            <a:avLst/>
          </a:prstGeom>
        </p:spPr>
      </p:pic>
      <p:sp>
        <p:nvSpPr>
          <p:cNvPr id="2" name="Ορθογώνιο 1"/>
          <p:cNvSpPr/>
          <p:nvPr/>
        </p:nvSpPr>
        <p:spPr>
          <a:xfrm>
            <a:off x="216814" y="4862455"/>
            <a:ext cx="3330926" cy="1825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a:t>
            </a:r>
            <a:r>
              <a:rPr lang="en-GB" sz="2000" dirty="0"/>
              <a:t>home screen </a:t>
            </a:r>
            <a:r>
              <a:rPr lang="en-US" sz="2000" dirty="0"/>
              <a:t>image showing once you complete all previous necessary data entry. </a:t>
            </a:r>
            <a:r>
              <a:rPr lang="en-GB" sz="2000" dirty="0"/>
              <a:t>The ‘apple mascot’ is inviting you to start recording by clicking on the + sign. </a:t>
            </a:r>
            <a:endParaRPr lang="el-GR" sz="2000" dirty="0"/>
          </a:p>
        </p:txBody>
      </p:sp>
      <p:sp>
        <p:nvSpPr>
          <p:cNvPr id="3" name="Βέλος προς τα επάνω 2"/>
          <p:cNvSpPr/>
          <p:nvPr/>
        </p:nvSpPr>
        <p:spPr>
          <a:xfrm>
            <a:off x="1685944" y="466449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Έλλειψη 3"/>
          <p:cNvSpPr/>
          <p:nvPr/>
        </p:nvSpPr>
        <p:spPr>
          <a:xfrm>
            <a:off x="2526383" y="3525624"/>
            <a:ext cx="1043473" cy="7070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238506" y="108193"/>
            <a:ext cx="3481436" cy="277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Select what kind of recording you wish to start entering: </a:t>
            </a:r>
          </a:p>
          <a:p>
            <a:pPr marL="342900" indent="-342900">
              <a:buFont typeface="Arial" panose="020B0604020202020204" pitchFamily="34" charset="0"/>
              <a:buChar char="•"/>
            </a:pPr>
            <a:r>
              <a:rPr lang="en-GB" sz="2000" dirty="0"/>
              <a:t>1 for height, weight, circumferences </a:t>
            </a:r>
          </a:p>
          <a:p>
            <a:pPr marL="342900" indent="-342900">
              <a:buFont typeface="Arial" panose="020B0604020202020204" pitchFamily="34" charset="0"/>
              <a:buChar char="•"/>
            </a:pPr>
            <a:r>
              <a:rPr lang="en-GB" sz="2000" dirty="0"/>
              <a:t>2 physical activities</a:t>
            </a:r>
          </a:p>
          <a:p>
            <a:pPr marL="342900" indent="-342900">
              <a:buFont typeface="Arial" panose="020B0604020202020204" pitchFamily="34" charset="0"/>
              <a:buChar char="•"/>
            </a:pPr>
            <a:r>
              <a:rPr lang="en-GB" sz="2000" dirty="0"/>
              <a:t>3 for snack</a:t>
            </a:r>
          </a:p>
          <a:p>
            <a:pPr marL="342900" indent="-342900">
              <a:buFont typeface="Arial" panose="020B0604020202020204" pitchFamily="34" charset="0"/>
              <a:buChar char="•"/>
            </a:pPr>
            <a:r>
              <a:rPr lang="en-GB" sz="2000" dirty="0"/>
              <a:t>4 for dinner</a:t>
            </a:r>
          </a:p>
          <a:p>
            <a:pPr marL="342900" indent="-342900">
              <a:buFont typeface="Arial" panose="020B0604020202020204" pitchFamily="34" charset="0"/>
              <a:buChar char="•"/>
            </a:pPr>
            <a:r>
              <a:rPr lang="en-GB" sz="2000" dirty="0"/>
              <a:t>5 for lunch</a:t>
            </a:r>
          </a:p>
          <a:p>
            <a:pPr marL="342900" indent="-342900">
              <a:buFont typeface="Arial" panose="020B0604020202020204" pitchFamily="34" charset="0"/>
              <a:buChar char="•"/>
            </a:pPr>
            <a:r>
              <a:rPr lang="en-GB" sz="2000" dirty="0"/>
              <a:t>6 for breakfast.</a:t>
            </a:r>
            <a:endParaRPr lang="el-GR" sz="2000" dirty="0"/>
          </a:p>
        </p:txBody>
      </p:sp>
      <p:sp>
        <p:nvSpPr>
          <p:cNvPr id="9" name="Έλλειψη 8"/>
          <p:cNvSpPr/>
          <p:nvPr/>
        </p:nvSpPr>
        <p:spPr>
          <a:xfrm>
            <a:off x="7433608" y="381110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0" name="Έλλειψη 9"/>
          <p:cNvSpPr/>
          <p:nvPr/>
        </p:nvSpPr>
        <p:spPr>
          <a:xfrm>
            <a:off x="7433609" y="418169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7439948" y="453081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7439948" y="489008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7433609" y="524677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14" name="Έλλειψη 13"/>
          <p:cNvSpPr/>
          <p:nvPr/>
        </p:nvSpPr>
        <p:spPr>
          <a:xfrm>
            <a:off x="7433610" y="562154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l-GR" dirty="0"/>
          </a:p>
        </p:txBody>
      </p:sp>
      <p:sp>
        <p:nvSpPr>
          <p:cNvPr id="15" name="Ορθογώνιο 14"/>
          <p:cNvSpPr/>
          <p:nvPr/>
        </p:nvSpPr>
        <p:spPr>
          <a:xfrm>
            <a:off x="8388592" y="4283495"/>
            <a:ext cx="2983358" cy="201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 case of entering food records, select the country from which you are currently shopping in to ‘access’ the right food database of the app. </a:t>
            </a:r>
            <a:endParaRPr lang="el-GR" sz="2000" dirty="0"/>
          </a:p>
        </p:txBody>
      </p:sp>
      <p:sp>
        <p:nvSpPr>
          <p:cNvPr id="16" name="Βέλος προς τα κάτω 15"/>
          <p:cNvSpPr/>
          <p:nvPr/>
        </p:nvSpPr>
        <p:spPr>
          <a:xfrm>
            <a:off x="5867460" y="2881896"/>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προς τα επάνω 16"/>
          <p:cNvSpPr/>
          <p:nvPr/>
        </p:nvSpPr>
        <p:spPr>
          <a:xfrm>
            <a:off x="9776576" y="4085534"/>
            <a:ext cx="207390" cy="1979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Αριστερό βέλος 17"/>
          <p:cNvSpPr/>
          <p:nvPr/>
        </p:nvSpPr>
        <p:spPr>
          <a:xfrm rot="18769270">
            <a:off x="3496106" y="3431356"/>
            <a:ext cx="345889" cy="188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8521452" y="3175185"/>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Τίτλος 19">
            <a:extLst>
              <a:ext uri="{FF2B5EF4-FFF2-40B4-BE49-F238E27FC236}">
                <a16:creationId xmlns:a16="http://schemas.microsoft.com/office/drawing/2014/main" id="{A9919E66-FEA3-9DF7-09EA-F2A0828B0A58}"/>
              </a:ext>
            </a:extLst>
          </p:cNvPr>
          <p:cNvSpPr>
            <a:spLocks noGrp="1"/>
          </p:cNvSpPr>
          <p:nvPr>
            <p:ph type="title"/>
          </p:nvPr>
        </p:nvSpPr>
        <p:spPr/>
        <p:txBody>
          <a:bodyPr/>
          <a:lstStyle/>
          <a:p>
            <a:endParaRPr lang="en-GB"/>
          </a:p>
        </p:txBody>
      </p:sp>
      <p:sp>
        <p:nvSpPr>
          <p:cNvPr id="21" name="Θέση περιεχομένου 20">
            <a:extLst>
              <a:ext uri="{FF2B5EF4-FFF2-40B4-BE49-F238E27FC236}">
                <a16:creationId xmlns:a16="http://schemas.microsoft.com/office/drawing/2014/main" id="{80F9AB53-FAC4-CC2E-CE3E-8BD4D8A4BA5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42134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a:t>Example 2: </a:t>
            </a:r>
            <a:r>
              <a:rPr lang="el-GR" sz="2800" dirty="0"/>
              <a:t/>
            </a:r>
            <a:br>
              <a:rPr lang="el-GR" sz="2800" dirty="0"/>
            </a:br>
            <a:r>
              <a:rPr lang="en-GB" sz="2800" dirty="0"/>
              <a:t>Water Reminder - Remind Drink </a:t>
            </a:r>
            <a:r>
              <a:rPr lang="en-GB" sz="2400" dirty="0"/>
              <a:t>(</a:t>
            </a:r>
            <a:r>
              <a:rPr lang="en-GB" sz="2400" i="1" dirty="0" err="1"/>
              <a:t>greek</a:t>
            </a:r>
            <a:r>
              <a:rPr lang="en-GB" sz="2400" i="1" dirty="0"/>
              <a:t>: </a:t>
            </a:r>
            <a:r>
              <a:rPr lang="el-GR" sz="2400" i="1" dirty="0"/>
              <a:t>Υπενθύμιση νερού – Υπενθυμίστε</a:t>
            </a:r>
            <a:r>
              <a:rPr lang="en-GB" sz="2400" i="1" dirty="0"/>
              <a:t>)</a:t>
            </a:r>
            <a:endParaRPr lang="el-GR" sz="2400" i="1" dirty="0"/>
          </a:p>
        </p:txBody>
      </p:sp>
      <p:sp>
        <p:nvSpPr>
          <p:cNvPr id="4" name="Θέση περιεχομένου 3"/>
          <p:cNvSpPr>
            <a:spLocks noGrp="1"/>
          </p:cNvSpPr>
          <p:nvPr>
            <p:ph idx="1"/>
          </p:nvPr>
        </p:nvSpPr>
        <p:spPr/>
        <p:txBody>
          <a:bodyPr>
            <a:normAutofit fontScale="25000" lnSpcReduction="20000"/>
          </a:bodyPr>
          <a:lstStyle/>
          <a:p>
            <a:pPr>
              <a:lnSpc>
                <a:spcPct val="120000"/>
              </a:lnSpc>
            </a:pPr>
            <a:r>
              <a:rPr lang="en-US" sz="8800" dirty="0"/>
              <a:t>A free application with main function to help keep water tracker.</a:t>
            </a:r>
          </a:p>
          <a:p>
            <a:pPr>
              <a:lnSpc>
                <a:spcPct val="120000"/>
              </a:lnSpc>
            </a:pPr>
            <a:r>
              <a:rPr lang="en-US" sz="8800" dirty="0"/>
              <a:t>Main features:</a:t>
            </a:r>
          </a:p>
          <a:p>
            <a:pPr lvl="1">
              <a:lnSpc>
                <a:spcPct val="120000"/>
              </a:lnSpc>
            </a:pPr>
            <a:r>
              <a:rPr lang="en-US" sz="8000" dirty="0"/>
              <a:t>Based on gender and weight </a:t>
            </a:r>
            <a:r>
              <a:rPr lang="en-US" sz="8000" dirty="0">
                <a:sym typeface="Wingdings" panose="05000000000000000000" pitchFamily="2" charset="2"/>
              </a:rPr>
              <a:t> </a:t>
            </a:r>
            <a:r>
              <a:rPr lang="en-US" sz="8000" dirty="0"/>
              <a:t>let users know how much water should they drink a day.</a:t>
            </a:r>
          </a:p>
          <a:p>
            <a:pPr lvl="1">
              <a:lnSpc>
                <a:spcPct val="120000"/>
              </a:lnSpc>
            </a:pPr>
            <a:r>
              <a:rPr lang="en-US" sz="8000" dirty="0"/>
              <a:t>Diverse menu of about 20 different drinks.</a:t>
            </a:r>
          </a:p>
          <a:p>
            <a:pPr lvl="1">
              <a:lnSpc>
                <a:spcPct val="120000"/>
              </a:lnSpc>
            </a:pPr>
            <a:r>
              <a:rPr lang="en-US" sz="8000" dirty="0"/>
              <a:t>Choose the amount of water drunk each time.</a:t>
            </a:r>
          </a:p>
          <a:p>
            <a:pPr lvl="1">
              <a:lnSpc>
                <a:spcPct val="120000"/>
              </a:lnSpc>
            </a:pPr>
            <a:r>
              <a:rPr lang="en-US" sz="8000" dirty="0"/>
              <a:t>Smart reminder: time mode of going to bed so users do not get drink water reminder.</a:t>
            </a:r>
          </a:p>
          <a:p>
            <a:pPr lvl="1">
              <a:lnSpc>
                <a:spcPct val="120000"/>
              </a:lnSpc>
            </a:pPr>
            <a:r>
              <a:rPr lang="en-US" sz="8000" dirty="0"/>
              <a:t>Water tracker by week, month and year in the chart.</a:t>
            </a:r>
          </a:p>
          <a:p>
            <a:pPr lvl="1">
              <a:lnSpc>
                <a:spcPct val="120000"/>
              </a:lnSpc>
            </a:pPr>
            <a:r>
              <a:rPr lang="en-US" sz="8000" dirty="0"/>
              <a:t>Achievements to encourage users to accomplish their daily goal set.</a:t>
            </a:r>
          </a:p>
          <a:p>
            <a:pPr lvl="1">
              <a:lnSpc>
                <a:spcPct val="120000"/>
              </a:lnSpc>
            </a:pPr>
            <a:r>
              <a:rPr lang="en-US" sz="8000" dirty="0"/>
              <a:t>Allows integration of data into health application.</a:t>
            </a:r>
          </a:p>
        </p:txBody>
      </p:sp>
      <p:pic>
        <p:nvPicPr>
          <p:cNvPr id="3" name="Εικόνα 2"/>
          <p:cNvPicPr>
            <a:picLocks noChangeAspect="1"/>
          </p:cNvPicPr>
          <p:nvPr/>
        </p:nvPicPr>
        <p:blipFill>
          <a:blip r:embed="rId3"/>
          <a:stretch>
            <a:fillRect/>
          </a:stretch>
        </p:blipFill>
        <p:spPr>
          <a:xfrm>
            <a:off x="10858707" y="909498"/>
            <a:ext cx="1254849" cy="1297191"/>
          </a:xfrm>
          <a:prstGeom prst="rect">
            <a:avLst/>
          </a:prstGeom>
        </p:spPr>
      </p:pic>
    </p:spTree>
    <p:extLst>
      <p:ext uri="{BB962C8B-B14F-4D97-AF65-F5344CB8AC3E}">
        <p14:creationId xmlns:p14="http://schemas.microsoft.com/office/powerpoint/2010/main" val="61522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72" y="2916947"/>
            <a:ext cx="2799502" cy="3172769"/>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1477" y="192600"/>
            <a:ext cx="2427857" cy="4020532"/>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5681" y="192600"/>
            <a:ext cx="2414950" cy="3973398"/>
          </a:xfrm>
          <a:prstGeom prst="rect">
            <a:avLst/>
          </a:prstGeom>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7314" y="192600"/>
            <a:ext cx="2334778" cy="3973398"/>
          </a:xfrm>
          <a:prstGeom prst="rect">
            <a:avLst/>
          </a:prstGeom>
        </p:spPr>
      </p:pic>
      <p:sp>
        <p:nvSpPr>
          <p:cNvPr id="10" name="Ορθογώνιο 9"/>
          <p:cNvSpPr/>
          <p:nvPr/>
        </p:nvSpPr>
        <p:spPr>
          <a:xfrm>
            <a:off x="328653" y="704053"/>
            <a:ext cx="2996141" cy="1662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image popping up when you open the app for the 1</a:t>
            </a:r>
            <a:r>
              <a:rPr lang="en-GB" sz="2000" baseline="30000" dirty="0"/>
              <a:t>st</a:t>
            </a:r>
            <a:r>
              <a:rPr lang="en-GB" sz="2000" dirty="0"/>
              <a:t> time, saying that this app is your personal hydration-companion.</a:t>
            </a:r>
            <a:endParaRPr lang="el-GR" sz="2000" dirty="0"/>
          </a:p>
        </p:txBody>
      </p:sp>
      <p:sp>
        <p:nvSpPr>
          <p:cNvPr id="11" name="Βέλος προς τα κάτω 10"/>
          <p:cNvSpPr/>
          <p:nvPr/>
        </p:nvSpPr>
        <p:spPr>
          <a:xfrm>
            <a:off x="1647073" y="2366128"/>
            <a:ext cx="179650" cy="190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5873664" y="4792456"/>
            <a:ext cx="3740087" cy="1419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your gender, weight and time of waking up. </a:t>
            </a:r>
            <a:br>
              <a:rPr lang="en-GB" sz="2000" dirty="0"/>
            </a:br>
            <a:r>
              <a:rPr lang="en-GB" sz="2000" dirty="0"/>
              <a:t>Click on the blue button on your right to move on each time.  </a:t>
            </a:r>
            <a:endParaRPr lang="el-GR" sz="2000" dirty="0"/>
          </a:p>
        </p:txBody>
      </p:sp>
      <p:sp>
        <p:nvSpPr>
          <p:cNvPr id="13" name="Δεξιό βέλος 12"/>
          <p:cNvSpPr/>
          <p:nvPr/>
        </p:nvSpPr>
        <p:spPr>
          <a:xfrm rot="3661006">
            <a:off x="417037" y="5407248"/>
            <a:ext cx="361514" cy="190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H="1" flipV="1">
            <a:off x="7663992" y="4353785"/>
            <a:ext cx="1009" cy="438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flipV="1">
            <a:off x="5572561" y="4353785"/>
            <a:ext cx="301104" cy="429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9613751" y="4317476"/>
            <a:ext cx="359808" cy="465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Δεξιό βέλος 23"/>
          <p:cNvSpPr/>
          <p:nvPr/>
        </p:nvSpPr>
        <p:spPr>
          <a:xfrm rot="3661006">
            <a:off x="5074327"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3661006">
            <a:off x="7716372" y="3630669"/>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Δεξιό βέλος 26"/>
          <p:cNvSpPr/>
          <p:nvPr/>
        </p:nvSpPr>
        <p:spPr>
          <a:xfrm rot="3661006">
            <a:off x="10411470" y="363067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D3B7E5BC-6DCB-ECF0-36BD-69EF61A454DC}"/>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DF147F52-18BE-88DB-F722-7BCC7336C1F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69999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81" y="148758"/>
            <a:ext cx="2544839" cy="3500199"/>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098" y="2582944"/>
            <a:ext cx="2506149" cy="3892171"/>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5421" y="148758"/>
            <a:ext cx="2906091" cy="3875533"/>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2775" y="2411654"/>
            <a:ext cx="2674998" cy="3959765"/>
          </a:xfrm>
          <a:prstGeom prst="rect">
            <a:avLst/>
          </a:prstGeom>
        </p:spPr>
      </p:pic>
      <p:sp>
        <p:nvSpPr>
          <p:cNvPr id="9" name="Ορθογώνιο 8"/>
          <p:cNvSpPr/>
          <p:nvPr/>
        </p:nvSpPr>
        <p:spPr>
          <a:xfrm>
            <a:off x="391702" y="4194928"/>
            <a:ext cx="2007328" cy="109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Enter the time you are going to bed at night.  </a:t>
            </a:r>
            <a:endParaRPr lang="el-GR" sz="2000" dirty="0"/>
          </a:p>
        </p:txBody>
      </p:sp>
      <p:sp>
        <p:nvSpPr>
          <p:cNvPr id="10" name="Βέλος προς τα κάτω 9"/>
          <p:cNvSpPr/>
          <p:nvPr/>
        </p:nvSpPr>
        <p:spPr>
          <a:xfrm flipV="1">
            <a:off x="1309942" y="3939365"/>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2997097" y="612741"/>
            <a:ext cx="2506149" cy="1262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Your personal hydration-plan   shows your adequate daily water intake</a:t>
            </a:r>
            <a:endParaRPr lang="el-GR" sz="2000" dirty="0"/>
          </a:p>
        </p:txBody>
      </p:sp>
      <p:sp>
        <p:nvSpPr>
          <p:cNvPr id="12" name="Ορθογώνιο 11"/>
          <p:cNvSpPr/>
          <p:nvPr/>
        </p:nvSpPr>
        <p:spPr>
          <a:xfrm>
            <a:off x="5995259" y="4391536"/>
            <a:ext cx="2715504" cy="1916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explains how many glasses of water are required and the quantity needed</a:t>
            </a:r>
            <a:r>
              <a:rPr lang="el-GR" sz="2000" dirty="0"/>
              <a:t> </a:t>
            </a:r>
            <a:r>
              <a:rPr lang="en-GB" sz="2000" dirty="0"/>
              <a:t>to meet your adequate daily water intake</a:t>
            </a:r>
            <a:endParaRPr lang="el-GR" sz="2000" dirty="0"/>
          </a:p>
        </p:txBody>
      </p:sp>
      <p:sp>
        <p:nvSpPr>
          <p:cNvPr id="13" name="Βέλος προς τα κάτω 12"/>
          <p:cNvSpPr/>
          <p:nvPr/>
        </p:nvSpPr>
        <p:spPr>
          <a:xfrm>
            <a:off x="4161210" y="1875347"/>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Βέλος προς τα κάτω 13"/>
          <p:cNvSpPr/>
          <p:nvPr/>
        </p:nvSpPr>
        <p:spPr>
          <a:xfrm flipV="1">
            <a:off x="7238466" y="4135973"/>
            <a:ext cx="151213" cy="25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9371624" y="970960"/>
            <a:ext cx="2506149" cy="1283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app provides a ‘hydration-report’ to effectively monitor water intake </a:t>
            </a:r>
            <a:endParaRPr lang="el-GR" sz="2000" dirty="0"/>
          </a:p>
        </p:txBody>
      </p:sp>
      <p:sp>
        <p:nvSpPr>
          <p:cNvPr id="16" name="Βέλος προς τα κάτω 15"/>
          <p:cNvSpPr/>
          <p:nvPr/>
        </p:nvSpPr>
        <p:spPr>
          <a:xfrm>
            <a:off x="10504608" y="2261414"/>
            <a:ext cx="177921" cy="245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3661006">
            <a:off x="1624117" y="3159330"/>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Δεξιό βέλος 17"/>
          <p:cNvSpPr/>
          <p:nvPr/>
        </p:nvSpPr>
        <p:spPr>
          <a:xfrm rot="3661006">
            <a:off x="3707441" y="5921382"/>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Δεξιό βέλος 18"/>
          <p:cNvSpPr/>
          <p:nvPr/>
        </p:nvSpPr>
        <p:spPr>
          <a:xfrm rot="3661006">
            <a:off x="6701820" y="3400763"/>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Δεξιό βέλος 19"/>
          <p:cNvSpPr/>
          <p:nvPr/>
        </p:nvSpPr>
        <p:spPr>
          <a:xfrm rot="3661006">
            <a:off x="9397578" y="5777491"/>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C2A4CEAE-BC33-F736-73AA-6FBFE734D189}"/>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93CB28E1-5580-244F-9047-43000F499D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2023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12" y="1749988"/>
            <a:ext cx="2749221" cy="430542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992" y="666486"/>
            <a:ext cx="3224618" cy="4531663"/>
          </a:xfrm>
          <a:prstGeom prst="rect">
            <a:avLst/>
          </a:prstGeom>
        </p:spPr>
      </p:pic>
      <p:sp>
        <p:nvSpPr>
          <p:cNvPr id="7" name="Ορθογώνιο 6"/>
          <p:cNvSpPr/>
          <p:nvPr/>
        </p:nvSpPr>
        <p:spPr>
          <a:xfrm>
            <a:off x="342622" y="160256"/>
            <a:ext cx="2780911" cy="134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 </a:t>
            </a:r>
            <a:r>
              <a:rPr lang="en-GB" sz="2000" dirty="0"/>
              <a:t>home screen </a:t>
            </a:r>
            <a:r>
              <a:rPr lang="en-US" sz="2000" dirty="0"/>
              <a:t>image showing once you complete all previous necessary data entry. </a:t>
            </a:r>
            <a:endParaRPr lang="el-GR" sz="2000" dirty="0"/>
          </a:p>
        </p:txBody>
      </p:sp>
      <p:sp>
        <p:nvSpPr>
          <p:cNvPr id="8" name="Βέλος προς τα κάτω 7"/>
          <p:cNvSpPr/>
          <p:nvPr/>
        </p:nvSpPr>
        <p:spPr>
          <a:xfrm>
            <a:off x="1571175" y="1502847"/>
            <a:ext cx="161902" cy="197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1351291" y="5665509"/>
            <a:ext cx="763572" cy="5278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384982" y="6155121"/>
            <a:ext cx="5590095" cy="443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Click on the ‘clock’ sign to access your water history.</a:t>
            </a:r>
            <a:endParaRPr lang="el-GR" sz="2000" dirty="0"/>
          </a:p>
        </p:txBody>
      </p:sp>
      <p:cxnSp>
        <p:nvCxnSpPr>
          <p:cNvPr id="12" name="Γωνιακή σύνδεση 11"/>
          <p:cNvCxnSpPr/>
          <p:nvPr/>
        </p:nvCxnSpPr>
        <p:spPr>
          <a:xfrm rot="10800000">
            <a:off x="1652126" y="6267929"/>
            <a:ext cx="732859" cy="164972"/>
          </a:xfrm>
          <a:prstGeom prst="bentConnector3">
            <a:avLst>
              <a:gd name="adj1" fmla="val 10016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a:stCxn id="10" idx="3"/>
            <a:endCxn id="6" idx="2"/>
          </p:cNvCxnSpPr>
          <p:nvPr/>
        </p:nvCxnSpPr>
        <p:spPr>
          <a:xfrm flipV="1">
            <a:off x="7975077" y="5198149"/>
            <a:ext cx="1629224" cy="11785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3559379" y="1478552"/>
            <a:ext cx="4178090" cy="2706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Your water history page. Click on</a:t>
            </a:r>
            <a:r>
              <a:rPr lang="el-GR" sz="2000" dirty="0"/>
              <a:t> </a:t>
            </a:r>
            <a:r>
              <a:rPr lang="en-GB" sz="2000" dirty="0"/>
              <a:t>each option to check the stats and diagrams</a:t>
            </a:r>
            <a:r>
              <a:rPr lang="en-US" sz="2000" dirty="0"/>
              <a:t>:</a:t>
            </a:r>
          </a:p>
          <a:p>
            <a:pPr marL="342900" indent="-342900">
              <a:buFont typeface="Arial" panose="020B0604020202020204" pitchFamily="34" charset="0"/>
              <a:buChar char="•"/>
            </a:pPr>
            <a:r>
              <a:rPr lang="en-US" sz="2000" dirty="0"/>
              <a:t>1 for weekly </a:t>
            </a:r>
            <a:r>
              <a:rPr lang="en-GB" sz="2000" dirty="0"/>
              <a:t>average intake (ml/day)</a:t>
            </a:r>
          </a:p>
          <a:p>
            <a:pPr marL="342900" indent="-342900">
              <a:buFont typeface="Arial" panose="020B0604020202020204" pitchFamily="34" charset="0"/>
              <a:buChar char="•"/>
            </a:pPr>
            <a:r>
              <a:rPr lang="en-US" sz="2000" dirty="0"/>
              <a:t>2 for monthly average intake </a:t>
            </a:r>
            <a:r>
              <a:rPr lang="en-GB" sz="2000" dirty="0"/>
              <a:t>(ml/day)</a:t>
            </a:r>
            <a:endParaRPr lang="en-US" sz="2000" dirty="0"/>
          </a:p>
          <a:p>
            <a:pPr marL="342900" indent="-342900">
              <a:buFont typeface="Arial" panose="020B0604020202020204" pitchFamily="34" charset="0"/>
              <a:buChar char="•"/>
            </a:pPr>
            <a:r>
              <a:rPr lang="en-US" sz="2000" dirty="0"/>
              <a:t>3 for mean % </a:t>
            </a:r>
            <a:r>
              <a:rPr lang="en-GB" sz="2000" dirty="0"/>
              <a:t>completion</a:t>
            </a:r>
          </a:p>
          <a:p>
            <a:pPr marL="342900" indent="-342900">
              <a:buFont typeface="Arial" panose="020B0604020202020204" pitchFamily="34" charset="0"/>
              <a:buChar char="•"/>
            </a:pPr>
            <a:r>
              <a:rPr lang="en-GB" sz="2000" dirty="0"/>
              <a:t>4 for frequency of drinking times</a:t>
            </a:r>
          </a:p>
        </p:txBody>
      </p:sp>
      <p:sp>
        <p:nvSpPr>
          <p:cNvPr id="48" name="Έλλειψη 47"/>
          <p:cNvSpPr/>
          <p:nvPr/>
        </p:nvSpPr>
        <p:spPr>
          <a:xfrm>
            <a:off x="11233525" y="196114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54" name="Έλλειψη 53"/>
          <p:cNvSpPr/>
          <p:nvPr/>
        </p:nvSpPr>
        <p:spPr>
          <a:xfrm>
            <a:off x="11231578" y="256348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55" name="Έλλειψη 54"/>
          <p:cNvSpPr/>
          <p:nvPr/>
        </p:nvSpPr>
        <p:spPr>
          <a:xfrm>
            <a:off x="11254824" y="316581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56" name="Έλλειψη 55"/>
          <p:cNvSpPr/>
          <p:nvPr/>
        </p:nvSpPr>
        <p:spPr>
          <a:xfrm>
            <a:off x="11231578" y="38008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65" name="Βέλος προς τα κάτω 64"/>
          <p:cNvSpPr/>
          <p:nvPr/>
        </p:nvSpPr>
        <p:spPr>
          <a:xfrm rot="5400000" flipH="1" flipV="1">
            <a:off x="7785429" y="2730612"/>
            <a:ext cx="216817" cy="28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a:extLst>
              <a:ext uri="{FF2B5EF4-FFF2-40B4-BE49-F238E27FC236}">
                <a16:creationId xmlns:a16="http://schemas.microsoft.com/office/drawing/2014/main" id="{013A6BD9-B68D-17EE-56F8-3F1A21EF77B1}"/>
              </a:ext>
            </a:extLst>
          </p:cNvPr>
          <p:cNvSpPr>
            <a:spLocks noGrp="1"/>
          </p:cNvSpPr>
          <p:nvPr>
            <p:ph type="title"/>
          </p:nvPr>
        </p:nvSpPr>
        <p:spPr/>
        <p:txBody>
          <a:bodyPr/>
          <a:lstStyle/>
          <a:p>
            <a:endParaRPr lang="en-GB"/>
          </a:p>
        </p:txBody>
      </p:sp>
      <p:sp>
        <p:nvSpPr>
          <p:cNvPr id="3" name="Θέση περιεχομένου 2">
            <a:extLst>
              <a:ext uri="{FF2B5EF4-FFF2-40B4-BE49-F238E27FC236}">
                <a16:creationId xmlns:a16="http://schemas.microsoft.com/office/drawing/2014/main" id="{4378359A-9783-5BED-8728-E6255E8EB00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950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8B868E81-EBBC-F9CF-E6C7-C811B2B21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996" y="1414454"/>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EB16CA-4580-83AA-8BBF-6EC7F8DB38C8}"/>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6.2.2</a:t>
            </a:r>
            <a:r>
              <a:rPr lang="en-US" altLang="el-GR" dirty="0">
                <a:solidFill>
                  <a:srgbClr val="C01E24"/>
                </a:solidFill>
              </a:rPr>
              <a:t/>
            </a:r>
            <a:br>
              <a:rPr lang="en-US" altLang="el-GR" dirty="0">
                <a:solidFill>
                  <a:srgbClr val="C01E24"/>
                </a:solidFill>
              </a:rPr>
            </a:br>
            <a:r>
              <a:rPr lang="en-US" dirty="0">
                <a:solidFill>
                  <a:srgbClr val="C01E24"/>
                </a:solidFill>
              </a:rPr>
              <a:t>Real life integrations – Implementation of SMART goals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909614" cy="3193605"/>
          </a:xfrm>
        </p:spPr>
        <p:txBody>
          <a:bodyPr>
            <a:normAutofit/>
          </a:bodyPr>
          <a:lstStyle/>
          <a:p>
            <a:pPr lvl="0">
              <a:lnSpc>
                <a:spcPct val="100000"/>
              </a:lnSpc>
            </a:pPr>
            <a:r>
              <a:rPr lang="en-GB" dirty="0"/>
              <a:t>To provide real-life scenarios of how nutrition apps may enable following </a:t>
            </a:r>
            <a:r>
              <a:rPr lang="en-US" dirty="0"/>
              <a:t>following healthier dietary habits and may help individuals’ health in general.</a:t>
            </a:r>
          </a:p>
          <a:p>
            <a:pPr lvl="0">
              <a:lnSpc>
                <a:spcPct val="100000"/>
              </a:lnSpc>
            </a:pPr>
            <a:r>
              <a:rPr lang="en-US" dirty="0"/>
              <a:t>To present different real-life scenarios where nutrition apps could be beneficial.</a:t>
            </a:r>
          </a:p>
          <a:p>
            <a:pPr lvl="0">
              <a:lnSpc>
                <a:spcPct val="100000"/>
              </a:lnSpc>
            </a:pPr>
            <a:r>
              <a:rPr lang="en-GB" dirty="0"/>
              <a:t>Learners to </a:t>
            </a:r>
            <a:r>
              <a:rPr lang="en-US" dirty="0"/>
              <a:t>set their own nutrition-related SMART goals and intergrade them in nutrition apps. </a:t>
            </a:r>
          </a:p>
          <a:p>
            <a:pPr marL="0">
              <a:lnSpc>
                <a:spcPct val="120000"/>
              </a:lnSpc>
              <a:spcBef>
                <a:spcPts val="600"/>
              </a:spcBef>
              <a:buNone/>
            </a:pPr>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1</a:t>
            </a:r>
            <a:endParaRPr lang="el-GR" dirty="0"/>
          </a:p>
        </p:txBody>
      </p:sp>
      <p:sp>
        <p:nvSpPr>
          <p:cNvPr id="4" name="Θέση περιεχομένου 3"/>
          <p:cNvSpPr>
            <a:spLocks noGrp="1"/>
          </p:cNvSpPr>
          <p:nvPr>
            <p:ph idx="1"/>
          </p:nvPr>
        </p:nvSpPr>
        <p:spPr>
          <a:xfrm>
            <a:off x="316215" y="3634926"/>
            <a:ext cx="11059693" cy="3941326"/>
          </a:xfrm>
        </p:spPr>
        <p:txBody>
          <a:bodyPr>
            <a:normAutofit/>
          </a:bodyPr>
          <a:lstStyle/>
          <a:p>
            <a:r>
              <a:rPr lang="en-GB" dirty="0"/>
              <a:t>M.: age 40, working a full-time job, mother of 2 children.</a:t>
            </a:r>
          </a:p>
          <a:p>
            <a:r>
              <a:rPr lang="en-GB" dirty="0"/>
              <a:t> M. has run out of inspiration for preparing a nice and healthy meal for herself and her children. She is bored of cooking the same options every week and she wants to find new cooking recipes</a:t>
            </a:r>
            <a:r>
              <a:rPr lang="el-GR" dirty="0"/>
              <a:t> </a:t>
            </a:r>
            <a:r>
              <a:rPr lang="en-GB" dirty="0"/>
              <a:t>that will be easy to make and will appeal attractive for her children to try. </a:t>
            </a:r>
            <a:endParaRPr lang="el-GR" dirty="0"/>
          </a:p>
          <a:p>
            <a:r>
              <a:rPr lang="en-GB" dirty="0"/>
              <a:t>M. decides to download a Nutrition App containing healthy delicious recipes from which she gets ideas. </a:t>
            </a:r>
          </a:p>
          <a:p>
            <a:endParaRPr lang="el-GR" dirty="0"/>
          </a:p>
        </p:txBody>
      </p:sp>
      <p:sp>
        <p:nvSpPr>
          <p:cNvPr id="3" name="Θέση κειμένου 2"/>
          <p:cNvSpPr>
            <a:spLocks noGrp="1"/>
          </p:cNvSpPr>
          <p:nvPr>
            <p:ph type="body" idx="4294967295"/>
          </p:nvPr>
        </p:nvSpPr>
        <p:spPr>
          <a:xfrm>
            <a:off x="424696" y="3036124"/>
            <a:ext cx="5663150" cy="503238"/>
          </a:xfrm>
        </p:spPr>
        <p:txBody>
          <a:bodyPr>
            <a:normAutofit/>
          </a:bodyPr>
          <a:lstStyle/>
          <a:p>
            <a:pPr marL="0" indent="0">
              <a:buNone/>
            </a:pPr>
            <a:r>
              <a:rPr lang="en-GB" sz="2400" b="1" dirty="0"/>
              <a:t>Looking for inspiration</a:t>
            </a:r>
            <a:endParaRPr lang="el-GR" sz="2400" b="1" dirty="0"/>
          </a:p>
        </p:txBody>
      </p:sp>
      <p:pic>
        <p:nvPicPr>
          <p:cNvPr id="6" name="Εικόνα 5"/>
          <p:cNvPicPr>
            <a:picLocks noChangeAspect="1"/>
          </p:cNvPicPr>
          <p:nvPr/>
        </p:nvPicPr>
        <p:blipFill>
          <a:blip r:embed="rId3"/>
          <a:stretch>
            <a:fillRect/>
          </a:stretch>
        </p:blipFill>
        <p:spPr>
          <a:xfrm>
            <a:off x="6087846" y="844405"/>
            <a:ext cx="3492989" cy="2128758"/>
          </a:xfrm>
          <a:prstGeom prst="rect">
            <a:avLst/>
          </a:prstGeom>
        </p:spPr>
      </p:pic>
      <p:pic>
        <p:nvPicPr>
          <p:cNvPr id="5" name="Εικόνα 4"/>
          <p:cNvPicPr>
            <a:picLocks noChangeAspect="1"/>
          </p:cNvPicPr>
          <p:nvPr/>
        </p:nvPicPr>
        <p:blipFill>
          <a:blip r:embed="rId4"/>
          <a:stretch>
            <a:fillRect/>
          </a:stretch>
        </p:blipFill>
        <p:spPr>
          <a:xfrm rot="290888">
            <a:off x="8537403" y="1799127"/>
            <a:ext cx="3362420" cy="2024040"/>
          </a:xfrm>
          <a:prstGeom prst="rect">
            <a:avLst/>
          </a:prstGeom>
        </p:spPr>
      </p:pic>
      <p:pic>
        <p:nvPicPr>
          <p:cNvPr id="8" name="Εικόνα 7">
            <a:extLst>
              <a:ext uri="{FF2B5EF4-FFF2-40B4-BE49-F238E27FC236}">
                <a16:creationId xmlns:a16="http://schemas.microsoft.com/office/drawing/2014/main" id="{465E1DF6-76EB-81C9-54DA-A1A02A6AE8D6}"/>
              </a:ext>
            </a:extLst>
          </p:cNvPr>
          <p:cNvPicPr>
            <a:picLocks noChangeAspect="1"/>
          </p:cNvPicPr>
          <p:nvPr/>
        </p:nvPicPr>
        <p:blipFill>
          <a:blip r:embed="rId5"/>
          <a:stretch>
            <a:fillRect/>
          </a:stretch>
        </p:blipFill>
        <p:spPr>
          <a:xfrm>
            <a:off x="2794874" y="843932"/>
            <a:ext cx="3054507" cy="1530429"/>
          </a:xfrm>
          <a:prstGeom prst="rect">
            <a:avLst/>
          </a:prstGeom>
        </p:spPr>
      </p:pic>
    </p:spTree>
    <p:extLst>
      <p:ext uri="{BB962C8B-B14F-4D97-AF65-F5344CB8AC3E}">
        <p14:creationId xmlns:p14="http://schemas.microsoft.com/office/powerpoint/2010/main" val="265030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7564727" y="1444081"/>
            <a:ext cx="4492580" cy="2755030"/>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Scenario 2</a:t>
            </a:r>
            <a:endParaRPr lang="el-GR" dirty="0"/>
          </a:p>
        </p:txBody>
      </p:sp>
      <p:sp>
        <p:nvSpPr>
          <p:cNvPr id="4" name="Θέση περιεχομένου 3"/>
          <p:cNvSpPr>
            <a:spLocks noGrp="1"/>
          </p:cNvSpPr>
          <p:nvPr>
            <p:ph idx="1"/>
          </p:nvPr>
        </p:nvSpPr>
        <p:spPr>
          <a:xfrm>
            <a:off x="557999" y="2459736"/>
            <a:ext cx="7006728" cy="3941326"/>
          </a:xfrm>
        </p:spPr>
        <p:txBody>
          <a:bodyPr>
            <a:normAutofit/>
          </a:bodyPr>
          <a:lstStyle/>
          <a:p>
            <a:r>
              <a:rPr lang="en-GB" dirty="0"/>
              <a:t>N.: age 22, student, iron deficiency anaemia</a:t>
            </a:r>
            <a:r>
              <a:rPr lang="el-GR" dirty="0"/>
              <a:t> </a:t>
            </a:r>
            <a:r>
              <a:rPr lang="en-GB" dirty="0"/>
              <a:t>diagnosed by her doctor. </a:t>
            </a:r>
          </a:p>
          <a:p>
            <a:r>
              <a:rPr lang="en-GB" dirty="0">
                <a:sym typeface="Wingdings" panose="05000000000000000000" pitchFamily="2" charset="2"/>
              </a:rPr>
              <a:t>The doctor recommended her starting a daily iron supplement and receiving adequate amount of iron through her dietary intake. </a:t>
            </a:r>
          </a:p>
          <a:p>
            <a:r>
              <a:rPr lang="en-GB" dirty="0">
                <a:sym typeface="Wingdings" panose="05000000000000000000" pitchFamily="2" charset="2"/>
              </a:rPr>
              <a:t>N. decides to download an app to remind her to take the daily iron supplement and to track her intake of iron (mg) through inserting the foods and drinks she consumes.</a:t>
            </a:r>
            <a:endParaRPr lang="el-GR" dirty="0">
              <a:sym typeface="Wingdings" panose="05000000000000000000" pitchFamily="2" charset="2"/>
            </a:endParaRPr>
          </a:p>
          <a:p>
            <a:endParaRPr lang="el-GR" dirty="0"/>
          </a:p>
        </p:txBody>
      </p:sp>
      <p:sp>
        <p:nvSpPr>
          <p:cNvPr id="3" name="Θέση κειμένου 2"/>
          <p:cNvSpPr>
            <a:spLocks noGrp="1"/>
          </p:cNvSpPr>
          <p:nvPr>
            <p:ph type="body" idx="4294967295"/>
          </p:nvPr>
        </p:nvSpPr>
        <p:spPr>
          <a:xfrm>
            <a:off x="557999" y="1973263"/>
            <a:ext cx="6690940" cy="503237"/>
          </a:xfrm>
        </p:spPr>
        <p:txBody>
          <a:bodyPr>
            <a:normAutofit/>
          </a:bodyPr>
          <a:lstStyle/>
          <a:p>
            <a:pPr marL="0" indent="0">
              <a:buNone/>
            </a:pPr>
            <a:r>
              <a:rPr lang="en-GB" sz="2400" b="1" dirty="0"/>
              <a:t>Managing &amp; monitoring a micronutrient deficiency </a:t>
            </a:r>
            <a:endParaRPr lang="el-GR" sz="2400" b="1" dirty="0"/>
          </a:p>
        </p:txBody>
      </p:sp>
      <p:pic>
        <p:nvPicPr>
          <p:cNvPr id="8" name="Εικόνα 7">
            <a:extLst>
              <a:ext uri="{FF2B5EF4-FFF2-40B4-BE49-F238E27FC236}">
                <a16:creationId xmlns:a16="http://schemas.microsoft.com/office/drawing/2014/main" id="{A4810E56-F6EE-04BC-5A6E-A5406AF2721B}"/>
              </a:ext>
            </a:extLst>
          </p:cNvPr>
          <p:cNvPicPr>
            <a:picLocks noChangeAspect="1"/>
          </p:cNvPicPr>
          <p:nvPr/>
        </p:nvPicPr>
        <p:blipFill>
          <a:blip r:embed="rId4"/>
          <a:stretch>
            <a:fillRect/>
          </a:stretch>
        </p:blipFill>
        <p:spPr>
          <a:xfrm>
            <a:off x="8794723" y="4430399"/>
            <a:ext cx="3111660" cy="1933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255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A21F6878-C1EA-1583-23A4-7393D10DAE6C}"/>
              </a:ext>
            </a:extLst>
          </p:cNvPr>
          <p:cNvPicPr>
            <a:picLocks noChangeAspect="1"/>
          </p:cNvPicPr>
          <p:nvPr/>
        </p:nvPicPr>
        <p:blipFill>
          <a:blip r:embed="rId3"/>
          <a:stretch>
            <a:fillRect/>
          </a:stretch>
        </p:blipFill>
        <p:spPr>
          <a:xfrm>
            <a:off x="8130637" y="4299437"/>
            <a:ext cx="3503364" cy="2101625"/>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Scenario 3</a:t>
            </a:r>
            <a:endParaRPr lang="el-GR" dirty="0"/>
          </a:p>
        </p:txBody>
      </p:sp>
      <p:sp>
        <p:nvSpPr>
          <p:cNvPr id="4" name="Θέση περιεχομένου 3"/>
          <p:cNvSpPr>
            <a:spLocks noGrp="1"/>
          </p:cNvSpPr>
          <p:nvPr>
            <p:ph idx="1"/>
          </p:nvPr>
        </p:nvSpPr>
        <p:spPr>
          <a:xfrm>
            <a:off x="557999" y="2459736"/>
            <a:ext cx="5966787" cy="3941326"/>
          </a:xfrm>
        </p:spPr>
        <p:txBody>
          <a:bodyPr/>
          <a:lstStyle/>
          <a:p>
            <a:r>
              <a:rPr lang="en-US" dirty="0"/>
              <a:t>T.: male, age 65, retired, one previous heart attack incidence, diagnosed with hypertension.</a:t>
            </a:r>
          </a:p>
          <a:p>
            <a:r>
              <a:rPr lang="en-US" dirty="0"/>
              <a:t> The doctor advised him to decrease the consumption of salty foods and not to exceed the intake of 3g of salt (sodium) daily. </a:t>
            </a:r>
          </a:p>
          <a:p>
            <a:r>
              <a:rPr lang="en-US" dirty="0"/>
              <a:t>T. decides </a:t>
            </a:r>
            <a:r>
              <a:rPr lang="en-GB" dirty="0">
                <a:sym typeface="Wingdings" panose="05000000000000000000" pitchFamily="2" charset="2"/>
              </a:rPr>
              <a:t>to download an app to </a:t>
            </a:r>
            <a:r>
              <a:rPr lang="en-US" dirty="0"/>
              <a:t>monitor and calculate his daily sodium intake </a:t>
            </a:r>
            <a:r>
              <a:rPr lang="en-GB" dirty="0">
                <a:sym typeface="Wingdings" panose="05000000000000000000" pitchFamily="2" charset="2"/>
              </a:rPr>
              <a:t>by entering all the foods he consumes and to </a:t>
            </a:r>
            <a:r>
              <a:rPr lang="en-US" dirty="0">
                <a:sym typeface="Wingdings" panose="05000000000000000000" pitchFamily="2" charset="2"/>
              </a:rPr>
              <a:t>discover </a:t>
            </a:r>
            <a:r>
              <a:rPr lang="en-GB" dirty="0">
                <a:sym typeface="Wingdings" panose="05000000000000000000" pitchFamily="2" charset="2"/>
              </a:rPr>
              <a:t>low-salt options. </a:t>
            </a:r>
            <a:endParaRPr lang="el-GR" dirty="0"/>
          </a:p>
        </p:txBody>
      </p:sp>
      <p:sp>
        <p:nvSpPr>
          <p:cNvPr id="3" name="Θέση κειμένου 2"/>
          <p:cNvSpPr>
            <a:spLocks noGrp="1"/>
          </p:cNvSpPr>
          <p:nvPr>
            <p:ph type="body" idx="4294967295"/>
          </p:nvPr>
        </p:nvSpPr>
        <p:spPr>
          <a:xfrm>
            <a:off x="557998" y="1973263"/>
            <a:ext cx="4599789" cy="503237"/>
          </a:xfrm>
        </p:spPr>
        <p:txBody>
          <a:bodyPr>
            <a:normAutofit/>
          </a:bodyPr>
          <a:lstStyle/>
          <a:p>
            <a:pPr marL="0" indent="0">
              <a:buNone/>
            </a:pPr>
            <a:r>
              <a:rPr lang="en-GB" sz="2400" b="1" dirty="0"/>
              <a:t>Managing Hypertension </a:t>
            </a:r>
            <a:endParaRPr lang="el-GR" sz="2400" b="1" dirty="0"/>
          </a:p>
        </p:txBody>
      </p:sp>
      <p:pic>
        <p:nvPicPr>
          <p:cNvPr id="8" name="Εικόνα 7">
            <a:extLst>
              <a:ext uri="{FF2B5EF4-FFF2-40B4-BE49-F238E27FC236}">
                <a16:creationId xmlns:a16="http://schemas.microsoft.com/office/drawing/2014/main" id="{4D1897A1-0339-FDFF-3F67-F02E8ADA7E6A}"/>
              </a:ext>
            </a:extLst>
          </p:cNvPr>
          <p:cNvPicPr>
            <a:picLocks noChangeAspect="1"/>
          </p:cNvPicPr>
          <p:nvPr/>
        </p:nvPicPr>
        <p:blipFill>
          <a:blip r:embed="rId4"/>
          <a:stretch>
            <a:fillRect/>
          </a:stretch>
        </p:blipFill>
        <p:spPr>
          <a:xfrm>
            <a:off x="7374029" y="2177135"/>
            <a:ext cx="4212666" cy="17533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5747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2">
            <a:extLst>
              <a:ext uri="{FF2B5EF4-FFF2-40B4-BE49-F238E27FC236}">
                <a16:creationId xmlns:a16="http://schemas.microsoft.com/office/drawing/2014/main" id="{614E3B17-169B-1684-84DA-977C956B79E2}"/>
              </a:ext>
            </a:extLst>
          </p:cNvPr>
          <p:cNvPicPr>
            <a:picLocks noChangeAspect="1"/>
          </p:cNvPicPr>
          <p:nvPr/>
        </p:nvPicPr>
        <p:blipFill>
          <a:blip r:embed="rId3"/>
          <a:stretch>
            <a:fillRect/>
          </a:stretch>
        </p:blipFill>
        <p:spPr>
          <a:xfrm>
            <a:off x="6096000" y="4554583"/>
            <a:ext cx="2913282" cy="2142452"/>
          </a:xfrm>
          <a:prstGeom prst="rect">
            <a:avLst/>
          </a:prstGeom>
          <a:ln>
            <a:noFill/>
          </a:ln>
          <a:effectLst>
            <a:outerShdw blurRad="190500" algn="tl" rotWithShape="0">
              <a:srgbClr val="000000">
                <a:alpha val="70000"/>
              </a:srgbClr>
            </a:outerShdw>
          </a:effectLst>
        </p:spPr>
      </p:pic>
      <p:sp>
        <p:nvSpPr>
          <p:cNvPr id="2" name="Τίτλος 1"/>
          <p:cNvSpPr>
            <a:spLocks noGrp="1"/>
          </p:cNvSpPr>
          <p:nvPr>
            <p:ph type="title"/>
          </p:nvPr>
        </p:nvSpPr>
        <p:spPr/>
        <p:txBody>
          <a:bodyPr/>
          <a:lstStyle/>
          <a:p>
            <a:r>
              <a:rPr lang="en-GB" dirty="0"/>
              <a:t>Scenario 4</a:t>
            </a:r>
            <a:endParaRPr lang="el-GR" dirty="0"/>
          </a:p>
        </p:txBody>
      </p:sp>
      <p:sp>
        <p:nvSpPr>
          <p:cNvPr id="4" name="Θέση περιεχομένου 3"/>
          <p:cNvSpPr>
            <a:spLocks noGrp="1"/>
          </p:cNvSpPr>
          <p:nvPr>
            <p:ph idx="1"/>
          </p:nvPr>
        </p:nvSpPr>
        <p:spPr>
          <a:xfrm>
            <a:off x="557999" y="2459736"/>
            <a:ext cx="7749093" cy="3941326"/>
          </a:xfrm>
        </p:spPr>
        <p:txBody>
          <a:bodyPr/>
          <a:lstStyle/>
          <a:p>
            <a:r>
              <a:rPr lang="en-GB" dirty="0"/>
              <a:t>J.: male, age 35, working part-time.</a:t>
            </a:r>
          </a:p>
          <a:p>
            <a:r>
              <a:rPr lang="en-GB" dirty="0"/>
              <a:t>He wants to lose weight and his dietitian friend advised him to eat about 2,500 kcals/day in order to start losing 0,5kg/week. </a:t>
            </a:r>
          </a:p>
          <a:p>
            <a:r>
              <a:rPr lang="en-GB" dirty="0"/>
              <a:t>J. decides to download an app to monitor and calculate his calorie intake by </a:t>
            </a:r>
            <a:r>
              <a:rPr lang="en-GB" dirty="0">
                <a:sym typeface="Wingdings" panose="05000000000000000000" pitchFamily="2" charset="2"/>
              </a:rPr>
              <a:t>entering each consumed food and beverage.</a:t>
            </a:r>
          </a:p>
        </p:txBody>
      </p:sp>
      <p:sp>
        <p:nvSpPr>
          <p:cNvPr id="3" name="Θέση κειμένου 2"/>
          <p:cNvSpPr>
            <a:spLocks noGrp="1"/>
          </p:cNvSpPr>
          <p:nvPr>
            <p:ph type="body" idx="4294967295"/>
          </p:nvPr>
        </p:nvSpPr>
        <p:spPr>
          <a:xfrm>
            <a:off x="557999" y="1912144"/>
            <a:ext cx="6573078" cy="503238"/>
          </a:xfrm>
        </p:spPr>
        <p:txBody>
          <a:bodyPr>
            <a:noAutofit/>
          </a:bodyPr>
          <a:lstStyle/>
          <a:p>
            <a:pPr marL="0" indent="0">
              <a:buNone/>
            </a:pPr>
            <a:r>
              <a:rPr lang="en-GB" sz="2400" b="1" dirty="0"/>
              <a:t>Monitoring calorie to control body weight </a:t>
            </a:r>
            <a:endParaRPr lang="el-GR" sz="2400" b="1" dirty="0"/>
          </a:p>
        </p:txBody>
      </p:sp>
      <p:pic>
        <p:nvPicPr>
          <p:cNvPr id="15" name="Εικόνα 14">
            <a:extLst>
              <a:ext uri="{FF2B5EF4-FFF2-40B4-BE49-F238E27FC236}">
                <a16:creationId xmlns:a16="http://schemas.microsoft.com/office/drawing/2014/main" id="{7A682B24-03B0-E580-E1DD-B92ACF22F961}"/>
              </a:ext>
            </a:extLst>
          </p:cNvPr>
          <p:cNvPicPr>
            <a:picLocks noChangeAspect="1"/>
          </p:cNvPicPr>
          <p:nvPr/>
        </p:nvPicPr>
        <p:blipFill>
          <a:blip r:embed="rId4"/>
          <a:stretch>
            <a:fillRect/>
          </a:stretch>
        </p:blipFill>
        <p:spPr>
          <a:xfrm>
            <a:off x="8056178" y="83519"/>
            <a:ext cx="3980778" cy="2593580"/>
          </a:xfrm>
          <a:prstGeom prst="rect">
            <a:avLst/>
          </a:prstGeom>
          <a:ln>
            <a:noFill/>
          </a:ln>
          <a:effectLst>
            <a:outerShdw blurRad="190500" algn="tl" rotWithShape="0">
              <a:srgbClr val="000000">
                <a:alpha val="70000"/>
              </a:srgbClr>
            </a:outerShdw>
          </a:effectLst>
        </p:spPr>
      </p:pic>
      <p:pic>
        <p:nvPicPr>
          <p:cNvPr id="5" name="Εικόνα 4"/>
          <p:cNvPicPr>
            <a:picLocks noChangeAspect="1"/>
          </p:cNvPicPr>
          <p:nvPr/>
        </p:nvPicPr>
        <p:blipFill>
          <a:blip r:embed="rId5"/>
          <a:stretch>
            <a:fillRect/>
          </a:stretch>
        </p:blipFill>
        <p:spPr>
          <a:xfrm>
            <a:off x="8448211" y="2788840"/>
            <a:ext cx="3588745" cy="2228338"/>
          </a:xfrm>
          <a:prstGeom prst="rect">
            <a:avLst/>
          </a:prstGeom>
        </p:spPr>
      </p:pic>
      <p:pic>
        <p:nvPicPr>
          <p:cNvPr id="19" name="Εικόνα 18">
            <a:extLst>
              <a:ext uri="{FF2B5EF4-FFF2-40B4-BE49-F238E27FC236}">
                <a16:creationId xmlns:a16="http://schemas.microsoft.com/office/drawing/2014/main" id="{4BFC31DA-CFE1-54CC-008C-E2C9DF1E303B}"/>
              </a:ext>
            </a:extLst>
          </p:cNvPr>
          <p:cNvPicPr>
            <a:picLocks noChangeAspect="1"/>
          </p:cNvPicPr>
          <p:nvPr/>
        </p:nvPicPr>
        <p:blipFill>
          <a:blip r:embed="rId6"/>
          <a:stretch>
            <a:fillRect/>
          </a:stretch>
        </p:blipFill>
        <p:spPr>
          <a:xfrm>
            <a:off x="4135823" y="155506"/>
            <a:ext cx="3828312" cy="1600991"/>
          </a:xfrm>
          <a:prstGeom prst="rect">
            <a:avLst/>
          </a:prstGeom>
        </p:spPr>
      </p:pic>
    </p:spTree>
    <p:extLst>
      <p:ext uri="{BB962C8B-B14F-4D97-AF65-F5344CB8AC3E}">
        <p14:creationId xmlns:p14="http://schemas.microsoft.com/office/powerpoint/2010/main" val="406431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5</a:t>
            </a:r>
            <a:endParaRPr lang="el-GR" dirty="0"/>
          </a:p>
        </p:txBody>
      </p:sp>
      <p:sp>
        <p:nvSpPr>
          <p:cNvPr id="4" name="Θέση περιεχομένου 3"/>
          <p:cNvSpPr>
            <a:spLocks noGrp="1"/>
          </p:cNvSpPr>
          <p:nvPr>
            <p:ph idx="1"/>
          </p:nvPr>
        </p:nvSpPr>
        <p:spPr>
          <a:xfrm>
            <a:off x="558000" y="2459736"/>
            <a:ext cx="6602218" cy="3941326"/>
          </a:xfrm>
        </p:spPr>
        <p:txBody>
          <a:bodyPr/>
          <a:lstStyle/>
          <a:p>
            <a:r>
              <a:rPr lang="en-GB" dirty="0"/>
              <a:t>K.: female, age 30, diabetes type 1 patient since se was 8 years old.  </a:t>
            </a:r>
          </a:p>
          <a:p>
            <a:r>
              <a:rPr lang="en-GB" dirty="0"/>
              <a:t>Her last blood results show her sugar level is a little off course. Her doctor advised her to pay more attention to the carbohydrates she consumes in each meal in combination to the amount of insulin she injects. </a:t>
            </a:r>
          </a:p>
          <a:p>
            <a:r>
              <a:rPr lang="en-GB" dirty="0">
                <a:sym typeface="Wingdings" panose="05000000000000000000" pitchFamily="2" charset="2"/>
              </a:rPr>
              <a:t>K. decides to download a nutrition app to track carbohydrate intake of each meal and to find low-carb recipes.  </a:t>
            </a:r>
            <a:endParaRPr lang="el-GR" dirty="0"/>
          </a:p>
        </p:txBody>
      </p:sp>
      <p:sp>
        <p:nvSpPr>
          <p:cNvPr id="3" name="Θέση κειμένου 2"/>
          <p:cNvSpPr>
            <a:spLocks noGrp="1"/>
          </p:cNvSpPr>
          <p:nvPr>
            <p:ph type="body" idx="4294967295"/>
          </p:nvPr>
        </p:nvSpPr>
        <p:spPr>
          <a:xfrm>
            <a:off x="558000" y="1909762"/>
            <a:ext cx="5157788" cy="501650"/>
          </a:xfrm>
        </p:spPr>
        <p:txBody>
          <a:bodyPr>
            <a:normAutofit/>
          </a:bodyPr>
          <a:lstStyle/>
          <a:p>
            <a:pPr marL="0" indent="0">
              <a:buNone/>
            </a:pPr>
            <a:r>
              <a:rPr lang="en-GB" sz="2400" b="1" dirty="0"/>
              <a:t>Managing Diabetes</a:t>
            </a:r>
            <a:endParaRPr lang="el-GR" sz="2400" b="1" dirty="0"/>
          </a:p>
        </p:txBody>
      </p:sp>
      <p:pic>
        <p:nvPicPr>
          <p:cNvPr id="9" name="Εικόνα 8">
            <a:extLst>
              <a:ext uri="{FF2B5EF4-FFF2-40B4-BE49-F238E27FC236}">
                <a16:creationId xmlns:a16="http://schemas.microsoft.com/office/drawing/2014/main" id="{FAF8DF00-3F85-7E32-B95C-916B105C738E}"/>
              </a:ext>
            </a:extLst>
          </p:cNvPr>
          <p:cNvPicPr>
            <a:picLocks noChangeAspect="1"/>
          </p:cNvPicPr>
          <p:nvPr/>
        </p:nvPicPr>
        <p:blipFill>
          <a:blip r:embed="rId3"/>
          <a:stretch>
            <a:fillRect/>
          </a:stretch>
        </p:blipFill>
        <p:spPr>
          <a:xfrm>
            <a:off x="6537084" y="273554"/>
            <a:ext cx="4004262" cy="1612892"/>
          </a:xfrm>
          <a:prstGeom prst="rect">
            <a:avLst/>
          </a:prstGeom>
          <a:ln>
            <a:noFill/>
          </a:ln>
          <a:effectLst>
            <a:outerShdw blurRad="190500" algn="tl" rotWithShape="0">
              <a:srgbClr val="000000">
                <a:alpha val="70000"/>
              </a:srgbClr>
            </a:outerShdw>
          </a:effectLst>
        </p:spPr>
      </p:pic>
      <p:pic>
        <p:nvPicPr>
          <p:cNvPr id="17" name="Εικόνα 16">
            <a:extLst>
              <a:ext uri="{FF2B5EF4-FFF2-40B4-BE49-F238E27FC236}">
                <a16:creationId xmlns:a16="http://schemas.microsoft.com/office/drawing/2014/main" id="{082AB7AA-B5A8-F2EF-BA60-3EDAE76D473E}"/>
              </a:ext>
            </a:extLst>
          </p:cNvPr>
          <p:cNvPicPr>
            <a:picLocks noChangeAspect="1"/>
          </p:cNvPicPr>
          <p:nvPr/>
        </p:nvPicPr>
        <p:blipFill>
          <a:blip r:embed="rId4"/>
          <a:stretch>
            <a:fillRect/>
          </a:stretch>
        </p:blipFill>
        <p:spPr>
          <a:xfrm>
            <a:off x="7334870" y="4896090"/>
            <a:ext cx="3631894" cy="1807573"/>
          </a:xfrm>
          <a:prstGeom prst="rect">
            <a:avLst/>
          </a:prstGeom>
          <a:ln>
            <a:noFill/>
          </a:ln>
          <a:effectLst>
            <a:outerShdw blurRad="190500" algn="tl" rotWithShape="0">
              <a:srgbClr val="000000">
                <a:alpha val="70000"/>
              </a:srgbClr>
            </a:outerShdw>
          </a:effectLst>
        </p:spPr>
      </p:pic>
      <p:pic>
        <p:nvPicPr>
          <p:cNvPr id="11" name="Εικόνα 10">
            <a:extLst>
              <a:ext uri="{FF2B5EF4-FFF2-40B4-BE49-F238E27FC236}">
                <a16:creationId xmlns:a16="http://schemas.microsoft.com/office/drawing/2014/main" id="{0C50CA9B-DFE3-588E-E86F-4BD1BAD1BC67}"/>
              </a:ext>
            </a:extLst>
          </p:cNvPr>
          <p:cNvPicPr>
            <a:picLocks noChangeAspect="1"/>
          </p:cNvPicPr>
          <p:nvPr/>
        </p:nvPicPr>
        <p:blipFill>
          <a:blip r:embed="rId5"/>
          <a:stretch>
            <a:fillRect/>
          </a:stretch>
        </p:blipFill>
        <p:spPr>
          <a:xfrm rot="560843">
            <a:off x="8291564" y="1617621"/>
            <a:ext cx="3664138" cy="1587582"/>
          </a:xfrm>
          <a:prstGeom prst="rect">
            <a:avLst/>
          </a:prstGeom>
          <a:ln>
            <a:noFill/>
          </a:ln>
          <a:effectLst>
            <a:outerShdw blurRad="190500" algn="tl" rotWithShape="0">
              <a:srgbClr val="000000">
                <a:alpha val="70000"/>
              </a:srgbClr>
            </a:outerShdw>
          </a:effectLst>
        </p:spPr>
      </p:pic>
      <p:pic>
        <p:nvPicPr>
          <p:cNvPr id="15" name="Εικόνα 14">
            <a:extLst>
              <a:ext uri="{FF2B5EF4-FFF2-40B4-BE49-F238E27FC236}">
                <a16:creationId xmlns:a16="http://schemas.microsoft.com/office/drawing/2014/main" id="{5C77EBEF-FD96-C16E-AC23-09BED0F7437B}"/>
              </a:ext>
            </a:extLst>
          </p:cNvPr>
          <p:cNvPicPr>
            <a:picLocks noChangeAspect="1"/>
          </p:cNvPicPr>
          <p:nvPr/>
        </p:nvPicPr>
        <p:blipFill>
          <a:blip r:embed="rId6"/>
          <a:stretch>
            <a:fillRect/>
          </a:stretch>
        </p:blipFill>
        <p:spPr>
          <a:xfrm>
            <a:off x="7800130" y="3212024"/>
            <a:ext cx="3833870" cy="15057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084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Scenario X?</a:t>
            </a:r>
            <a:endParaRPr lang="el-GR" dirty="0"/>
          </a:p>
        </p:txBody>
      </p:sp>
      <p:sp>
        <p:nvSpPr>
          <p:cNvPr id="4" name="Θέση περιεχομένου 3"/>
          <p:cNvSpPr>
            <a:spLocks noGrp="1"/>
          </p:cNvSpPr>
          <p:nvPr>
            <p:ph idx="1"/>
          </p:nvPr>
        </p:nvSpPr>
        <p:spPr>
          <a:xfrm>
            <a:off x="557999" y="2796208"/>
            <a:ext cx="11059693" cy="3604853"/>
          </a:xfrm>
        </p:spPr>
        <p:txBody>
          <a:bodyPr/>
          <a:lstStyle/>
          <a:p>
            <a:r>
              <a:rPr lang="en-US" dirty="0"/>
              <a:t>Any other scenario that a Nutrition App could be useful?</a:t>
            </a:r>
          </a:p>
          <a:p>
            <a:endParaRPr lang="el-GR" dirty="0"/>
          </a:p>
        </p:txBody>
      </p:sp>
      <p:sp>
        <p:nvSpPr>
          <p:cNvPr id="3" name="Θέση κειμένου 2"/>
          <p:cNvSpPr>
            <a:spLocks noGrp="1"/>
          </p:cNvSpPr>
          <p:nvPr>
            <p:ph type="body" idx="4294967295"/>
          </p:nvPr>
        </p:nvSpPr>
        <p:spPr>
          <a:xfrm>
            <a:off x="557998" y="2160588"/>
            <a:ext cx="4599789" cy="501650"/>
          </a:xfrm>
        </p:spPr>
        <p:txBody>
          <a:bodyPr>
            <a:normAutofit/>
          </a:bodyPr>
          <a:lstStyle/>
          <a:p>
            <a:pPr marL="0" indent="0">
              <a:buNone/>
            </a:pPr>
            <a:r>
              <a:rPr lang="en-US" sz="2400" b="1" dirty="0"/>
              <a:t>Suggestions?</a:t>
            </a:r>
            <a:endParaRPr lang="el-GR" sz="2400" b="1" dirty="0"/>
          </a:p>
        </p:txBody>
      </p:sp>
    </p:spTree>
    <p:extLst>
      <p:ext uri="{BB962C8B-B14F-4D97-AF65-F5344CB8AC3E}">
        <p14:creationId xmlns:p14="http://schemas.microsoft.com/office/powerpoint/2010/main" val="261739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Autofit/>
          </a:bodyPr>
          <a:lstStyle/>
          <a:p>
            <a:r>
              <a:rPr lang="en-GB" dirty="0">
                <a:solidFill>
                  <a:srgbClr val="4A4CF5"/>
                </a:solidFill>
              </a:rPr>
              <a:t>Activity: Setting &amp; implementing nutrition-related SMART goals</a:t>
            </a:r>
            <a:endParaRPr lang="el-GR" dirty="0">
              <a:solidFill>
                <a:srgbClr val="4A4CF5"/>
              </a:solidFill>
            </a:endParaRPr>
          </a:p>
        </p:txBody>
      </p:sp>
      <p:sp>
        <p:nvSpPr>
          <p:cNvPr id="4" name="Θέση περιεχομένου 3"/>
          <p:cNvSpPr>
            <a:spLocks noGrp="1"/>
          </p:cNvSpPr>
          <p:nvPr>
            <p:ph idx="1"/>
          </p:nvPr>
        </p:nvSpPr>
        <p:spPr>
          <a:xfrm>
            <a:off x="557999" y="2459736"/>
            <a:ext cx="6355173" cy="3941326"/>
          </a:xfrm>
        </p:spPr>
        <p:txBody>
          <a:bodyPr>
            <a:normAutofit/>
          </a:bodyPr>
          <a:lstStyle/>
          <a:p>
            <a:r>
              <a:rPr lang="en-GB" sz="2400" dirty="0"/>
              <a:t>Share your goal with the rest of the group. </a:t>
            </a:r>
          </a:p>
          <a:p>
            <a:r>
              <a:rPr lang="en-GB" sz="2400" dirty="0"/>
              <a:t>Check whether it is actually a SMART goal </a:t>
            </a:r>
            <a:r>
              <a:rPr lang="el-GR" sz="2400" dirty="0"/>
              <a:t>(</a:t>
            </a:r>
            <a:r>
              <a:rPr lang="en-US" sz="2400" dirty="0"/>
              <a:t>fulfill prerequisites?).</a:t>
            </a:r>
            <a:endParaRPr lang="en-GB" sz="2400" dirty="0"/>
          </a:p>
          <a:p>
            <a:r>
              <a:rPr lang="en-GB" sz="2400" dirty="0"/>
              <a:t>Is it related to a specific food group (e.g. fruits), is it related to body weight or a health condition?</a:t>
            </a:r>
          </a:p>
          <a:p>
            <a:r>
              <a:rPr lang="en-GB" sz="2400" dirty="0"/>
              <a:t>Why did you choose this goal?</a:t>
            </a:r>
          </a:p>
          <a:p>
            <a:pPr marL="0" indent="0">
              <a:buNone/>
            </a:pPr>
            <a:endParaRPr lang="el-GR" sz="2400" dirty="0"/>
          </a:p>
        </p:txBody>
      </p:sp>
      <p:sp>
        <p:nvSpPr>
          <p:cNvPr id="3" name="Θέση κειμένου 2"/>
          <p:cNvSpPr>
            <a:spLocks noGrp="1"/>
          </p:cNvSpPr>
          <p:nvPr>
            <p:ph type="body" idx="4294967295"/>
          </p:nvPr>
        </p:nvSpPr>
        <p:spPr>
          <a:xfrm>
            <a:off x="557999" y="1956498"/>
            <a:ext cx="5656263" cy="503238"/>
          </a:xfrm>
        </p:spPr>
        <p:txBody>
          <a:bodyPr>
            <a:noAutofit/>
          </a:bodyPr>
          <a:lstStyle/>
          <a:p>
            <a:pPr marL="0" indent="0">
              <a:buNone/>
            </a:pPr>
            <a:r>
              <a:rPr lang="en-GB" sz="2400" b="1" dirty="0"/>
              <a:t>Set your own nutrition-related SMART goal</a:t>
            </a:r>
            <a:endParaRPr lang="el-GR" sz="2400" dirty="0"/>
          </a:p>
        </p:txBody>
      </p:sp>
      <p:sp>
        <p:nvSpPr>
          <p:cNvPr id="6" name="TextBox 5">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Tree>
    <p:extLst>
      <p:ext uri="{BB962C8B-B14F-4D97-AF65-F5344CB8AC3E}">
        <p14:creationId xmlns:p14="http://schemas.microsoft.com/office/powerpoint/2010/main" val="10812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22571CE5-10C8-C442-95BC-0DC997CD9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n-GB" dirty="0">
                <a:solidFill>
                  <a:srgbClr val="4A4CF5"/>
                </a:solidFill>
              </a:rPr>
              <a:t>Activity: Setting &amp; implementing nutrition-related SMART goals</a:t>
            </a:r>
            <a:endParaRPr lang="el-GR" dirty="0">
              <a:solidFill>
                <a:srgbClr val="4A4CF5"/>
              </a:solidFill>
            </a:endParaRPr>
          </a:p>
        </p:txBody>
      </p:sp>
      <p:sp>
        <p:nvSpPr>
          <p:cNvPr id="4" name="Θέση περιεχομένου 3"/>
          <p:cNvSpPr>
            <a:spLocks noGrp="1"/>
          </p:cNvSpPr>
          <p:nvPr>
            <p:ph idx="1"/>
          </p:nvPr>
        </p:nvSpPr>
        <p:spPr>
          <a:xfrm>
            <a:off x="557999" y="2459736"/>
            <a:ext cx="6355173" cy="3941326"/>
          </a:xfrm>
        </p:spPr>
        <p:txBody>
          <a:bodyPr>
            <a:noAutofit/>
          </a:bodyPr>
          <a:lstStyle/>
          <a:p>
            <a:pPr marL="0" indent="0">
              <a:buNone/>
            </a:pPr>
            <a:r>
              <a:rPr lang="en-US" sz="2400" b="1" dirty="0"/>
              <a:t>Brainstorm and discuss:</a:t>
            </a:r>
            <a:r>
              <a:rPr lang="en-US" sz="2400" dirty="0"/>
              <a:t/>
            </a:r>
            <a:br>
              <a:rPr lang="en-US" sz="2400" dirty="0"/>
            </a:br>
            <a:endParaRPr lang="en-US" sz="2400" dirty="0"/>
          </a:p>
          <a:p>
            <a:pPr marL="0" indent="0" algn="ctr">
              <a:buNone/>
            </a:pPr>
            <a:r>
              <a:rPr lang="en-US" sz="2400" dirty="0"/>
              <a:t>How could you integrate these goals in a nutrition app?</a:t>
            </a:r>
          </a:p>
          <a:p>
            <a:pPr marL="0" indent="0" algn="ctr">
              <a:buNone/>
            </a:pPr>
            <a:r>
              <a:rPr lang="en-GB" sz="2400" dirty="0"/>
              <a:t>What kind of app will you use to track the progress of your goal?</a:t>
            </a:r>
          </a:p>
          <a:p>
            <a:pPr marL="0" indent="0" algn="ctr">
              <a:buNone/>
            </a:pPr>
            <a:r>
              <a:rPr lang="en-GB" sz="2400" dirty="0"/>
              <a:t>Is there a difficulty you might face? </a:t>
            </a:r>
            <a:endParaRPr lang="el-GR" sz="2400" dirty="0"/>
          </a:p>
        </p:txBody>
      </p:sp>
      <p:sp>
        <p:nvSpPr>
          <p:cNvPr id="5" name="TextBox 4">
            <a:extLst>
              <a:ext uri="{FF2B5EF4-FFF2-40B4-BE49-F238E27FC236}">
                <a16:creationId xmlns:a16="http://schemas.microsoft.com/office/drawing/2014/main" id="{C7CEBDBC-A4B5-66F9-1816-60DB739B1999}"/>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Tree>
    <p:extLst>
      <p:ext uri="{BB962C8B-B14F-4D97-AF65-F5344CB8AC3E}">
        <p14:creationId xmlns:p14="http://schemas.microsoft.com/office/powerpoint/2010/main" val="1857375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experiential training session of this module!</a:t>
            </a: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2050" name="Picture 2">
            <a:extLst>
              <a:ext uri="{FF2B5EF4-FFF2-40B4-BE49-F238E27FC236}">
                <a16:creationId xmlns:a16="http://schemas.microsoft.com/office/drawing/2014/main" id="{2AB980B0-03D2-2E64-6760-C23D435A12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0" y="6195706"/>
            <a:ext cx="2549273" cy="76478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a:t>Experiential Training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6078497" cy="461665"/>
          </a:xfrm>
          <a:prstGeom prst="rect">
            <a:avLst/>
          </a:prstGeom>
          <a:solidFill>
            <a:srgbClr val="DDE0E5"/>
          </a:solidFill>
        </p:spPr>
        <p:txBody>
          <a:bodyPr wrap="square">
            <a:spAutoFit/>
          </a:bodyPr>
          <a:lstStyle/>
          <a:p>
            <a:r>
              <a:rPr lang="en-US" sz="2400" dirty="0"/>
              <a:t>1. Specific Examples of Nutrition App</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7379111" cy="461665"/>
          </a:xfrm>
          <a:prstGeom prst="rect">
            <a:avLst/>
          </a:prstGeom>
          <a:solidFill>
            <a:srgbClr val="DDE0E5"/>
          </a:solidFill>
        </p:spPr>
        <p:txBody>
          <a:bodyPr wrap="square">
            <a:spAutoFit/>
          </a:bodyPr>
          <a:lstStyle>
            <a:defPPr>
              <a:defRPr lang="el-GR"/>
            </a:defPPr>
            <a:lvl1pPr>
              <a:defRPr sz="2400"/>
            </a:lvl1pPr>
          </a:lstStyle>
          <a:p>
            <a:r>
              <a:rPr lang="en-US" dirty="0"/>
              <a:t>2. </a:t>
            </a:r>
            <a:r>
              <a:rPr lang="en-US"/>
              <a:t>Real </a:t>
            </a:r>
            <a:r>
              <a:rPr lang="en-US" dirty="0"/>
              <a:t>life integrations – Implementation of SMART goals</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Nutrition and relevant Health Apps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90648"/>
            <a:ext cx="7872768" cy="3315017"/>
          </a:xfrm>
        </p:spPr>
        <p:txBody>
          <a:bodyPr>
            <a:normAutofit lnSpcReduction="10000"/>
          </a:bodyPr>
          <a:lstStyle/>
          <a:p>
            <a:pPr>
              <a:lnSpc>
                <a:spcPct val="110000"/>
              </a:lnSpc>
            </a:pPr>
            <a:r>
              <a:rPr lang="en-GB" dirty="0"/>
              <a:t>To</a:t>
            </a:r>
            <a:r>
              <a:rPr lang="el-GR" dirty="0"/>
              <a:t> </a:t>
            </a:r>
            <a:r>
              <a:rPr lang="en-GB" dirty="0"/>
              <a:t>comprehend in depth the theory and implement it on relevant nutrition apps.</a:t>
            </a:r>
          </a:p>
          <a:p>
            <a:pPr>
              <a:lnSpc>
                <a:spcPct val="110000"/>
              </a:lnSpc>
            </a:pPr>
            <a:r>
              <a:rPr lang="en-GB" dirty="0"/>
              <a:t>To comprehend in depth the usefulness of SMART goals and to be familiar with their utilization.</a:t>
            </a:r>
          </a:p>
          <a:p>
            <a:pPr>
              <a:lnSpc>
                <a:spcPct val="110000"/>
              </a:lnSpc>
            </a:pPr>
            <a:r>
              <a:rPr lang="en-US" dirty="0"/>
              <a:t>To comprehend, through real-life scenarios and situations, how nutrition apps may enable following healthier dietary habits and may help individuals’ health in general.</a:t>
            </a:r>
            <a:br>
              <a:rPr lang="en-US" dirty="0"/>
            </a:br>
            <a:endParaRPr lang="en-GB" dirty="0"/>
          </a:p>
          <a:p>
            <a:endParaRPr lang="en-US" dirty="0"/>
          </a:p>
        </p:txBody>
      </p:sp>
      <p:sp>
        <p:nvSpPr>
          <p:cNvPr id="2" name="TextBox 1">
            <a:extLst>
              <a:ext uri="{FF2B5EF4-FFF2-40B4-BE49-F238E27FC236}">
                <a16:creationId xmlns:a16="http://schemas.microsoft.com/office/drawing/2014/main" id="{6CC99FE4-F477-C912-76D9-140B8D490A8C}"/>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8E3B88F8-51DC-59AB-696E-712B95F7F42C}"/>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n-GB" sz="2000" dirty="0"/>
              <a:t>To equip participants with the skills required to leverage nutrition apps for achieving nutrition-related goals. </a:t>
            </a:r>
          </a:p>
          <a:p>
            <a:r>
              <a:rPr lang="en-GB" sz="2000" dirty="0"/>
              <a:t>To enhance the skills needed to make informed decisions about app selection, utilization, and integration into participants’ everyday-nutrition, if they wish so. </a:t>
            </a:r>
          </a:p>
          <a:p>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a:solidFill>
                  <a:schemeClr val="tx1"/>
                </a:solidFill>
              </a:rPr>
              <a:t>Nutrition and relevant Health Apps </a:t>
            </a:r>
            <a:r>
              <a:rPr lang="en-US">
                <a:solidFill>
                  <a:schemeClr val="tx1"/>
                </a:solidFill>
              </a:rPr>
              <a:t> </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el-GR" sz="2200" b="1" dirty="0">
                <a:solidFill>
                  <a:schemeClr val="bg1"/>
                </a:solidFill>
                <a:effectLst>
                  <a:outerShdw blurRad="38100" dist="38100" dir="2700000" algn="tl">
                    <a:srgbClr val="000000">
                      <a:alpha val="43137"/>
                    </a:srgbClr>
                  </a:outerShdw>
                </a:effectLst>
                <a:ea typeface="+mj-ea"/>
                <a:cs typeface="+mj-cs"/>
              </a:rPr>
              <a:t>6</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C8062F28-FC0C-FD1E-7362-5253834714A6}"/>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9A6EE063-3DC7-DC6A-86FF-3B956547BDE9}"/>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lvl="0"/>
            <a:r>
              <a:rPr lang="en-US" altLang="el-GR" sz="2700" dirty="0">
                <a:solidFill>
                  <a:srgbClr val="C01E24"/>
                </a:solidFill>
              </a:rPr>
              <a:t>6.2.1</a:t>
            </a:r>
            <a:r>
              <a:rPr lang="en-US" altLang="el-GR" dirty="0">
                <a:solidFill>
                  <a:srgbClr val="C01E24"/>
                </a:solidFill>
              </a:rPr>
              <a:t/>
            </a:r>
            <a:br>
              <a:rPr lang="en-US" altLang="el-GR" dirty="0">
                <a:solidFill>
                  <a:srgbClr val="C01E24"/>
                </a:solidFill>
              </a:rPr>
            </a:br>
            <a:r>
              <a:rPr lang="en-US" altLang="el-GR" dirty="0">
                <a:solidFill>
                  <a:srgbClr val="C01E24"/>
                </a:solidFill>
              </a:rPr>
              <a:t>Specific</a:t>
            </a:r>
            <a:r>
              <a:rPr lang="en-US" altLang="el-GR" dirty="0"/>
              <a:t> </a:t>
            </a:r>
            <a:r>
              <a:rPr lang="en-US" altLang="el-GR" dirty="0">
                <a:solidFill>
                  <a:srgbClr val="C01E24"/>
                </a:solidFill>
              </a:rPr>
              <a:t>examples of Nutrition Apps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en-US" sz="2000" dirty="0"/>
              <a:t>To be familiar with the most common types of Nutrition Apps.</a:t>
            </a:r>
          </a:p>
          <a:p>
            <a:pPr fontAlgn="base"/>
            <a:r>
              <a:rPr lang="en-US" sz="2000" dirty="0"/>
              <a:t>To identify and categorize app’s type, main features and sections. </a:t>
            </a:r>
          </a:p>
          <a:p>
            <a:pPr fontAlgn="base"/>
            <a:r>
              <a:rPr lang="en-US" sz="2000" dirty="0"/>
              <a:t>To be familiar with using an app for the first time.</a:t>
            </a:r>
          </a:p>
          <a:p>
            <a:pPr lvl="0"/>
            <a:endParaRPr lang="el-GR" sz="2000" dirty="0"/>
          </a:p>
        </p:txBody>
      </p:sp>
      <p:pic>
        <p:nvPicPr>
          <p:cNvPr id="2" name="Picture 2" descr="Ambition abstract concept">
            <a:extLst>
              <a:ext uri="{FF2B5EF4-FFF2-40B4-BE49-F238E27FC236}">
                <a16:creationId xmlns:a16="http://schemas.microsoft.com/office/drawing/2014/main" id="{9376EF06-28DF-5BFB-5E91-6312485E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771" y="1132728"/>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63EA16-AFE8-4F84-1D58-32798B9D6DA7}"/>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sz="2800" dirty="0"/>
              <a:t>Example 1: </a:t>
            </a:r>
            <a:r>
              <a:rPr lang="el-GR" sz="2800" dirty="0"/>
              <a:t/>
            </a:r>
            <a:br>
              <a:rPr lang="el-GR" sz="2800" dirty="0"/>
            </a:br>
            <a:r>
              <a:rPr lang="en-GB" sz="2800" dirty="0"/>
              <a:t>YAZIO Fasting &amp; Food Trucker </a:t>
            </a:r>
            <a:r>
              <a:rPr lang="en-GB" sz="2400" dirty="0"/>
              <a:t>(</a:t>
            </a:r>
            <a:r>
              <a:rPr lang="en-GB" sz="2400" i="1" dirty="0" err="1"/>
              <a:t>greek</a:t>
            </a:r>
            <a:r>
              <a:rPr lang="en-GB" sz="2400" i="1" dirty="0"/>
              <a:t>: </a:t>
            </a:r>
            <a:r>
              <a:rPr lang="el-GR" sz="2400" dirty="0"/>
              <a:t>ΥΑΖΙΟ - </a:t>
            </a:r>
            <a:r>
              <a:rPr lang="el-GR" sz="2400" dirty="0" err="1"/>
              <a:t>θερμιδομετρητής</a:t>
            </a:r>
            <a:r>
              <a:rPr lang="el-GR" sz="2400" dirty="0"/>
              <a:t>)</a:t>
            </a:r>
          </a:p>
        </p:txBody>
      </p:sp>
      <p:sp>
        <p:nvSpPr>
          <p:cNvPr id="4" name="Θέση περιεχομένου 3"/>
          <p:cNvSpPr>
            <a:spLocks noGrp="1"/>
          </p:cNvSpPr>
          <p:nvPr>
            <p:ph idx="1"/>
          </p:nvPr>
        </p:nvSpPr>
        <p:spPr/>
        <p:txBody>
          <a:bodyPr>
            <a:normAutofit/>
          </a:bodyPr>
          <a:lstStyle/>
          <a:p>
            <a:pPr marL="0" indent="0">
              <a:buNone/>
            </a:pPr>
            <a:r>
              <a:rPr lang="en-GB" sz="2600" dirty="0"/>
              <a:t>C</a:t>
            </a:r>
            <a:r>
              <a:rPr lang="en-US" sz="2600" dirty="0" err="1"/>
              <a:t>alorie</a:t>
            </a:r>
            <a:r>
              <a:rPr lang="en-US" sz="2600" dirty="0"/>
              <a:t> counter and intermittent fasting app that consists of 3 </a:t>
            </a:r>
            <a:r>
              <a:rPr lang="en-GB" sz="2600" dirty="0"/>
              <a:t>main </a:t>
            </a:r>
            <a:r>
              <a:rPr lang="en-US" sz="2600" dirty="0"/>
              <a:t>sections:</a:t>
            </a:r>
          </a:p>
          <a:p>
            <a:pPr marL="457200" indent="-457200">
              <a:buFont typeface="+mj-lt"/>
              <a:buAutoNum type="arabicPeriod"/>
            </a:pPr>
            <a:r>
              <a:rPr lang="en-GB" sz="2400" b="1" dirty="0"/>
              <a:t>Calorie Counter: </a:t>
            </a:r>
            <a:r>
              <a:rPr lang="en-US" dirty="0"/>
              <a:t>food diary with calorie goals, track</a:t>
            </a:r>
            <a:r>
              <a:rPr lang="en-GB" dirty="0"/>
              <a:t> of</a:t>
            </a:r>
            <a:r>
              <a:rPr lang="en-US" dirty="0"/>
              <a:t> nutritional values &amp; macronutrients, food database, built-in barcode scanner, create meals/meal plan</a:t>
            </a:r>
            <a:r>
              <a:rPr lang="en-GB" dirty="0"/>
              <a:t>s</a:t>
            </a:r>
            <a:r>
              <a:rPr lang="en-US" dirty="0"/>
              <a:t>, track steps/activities/ symptoms, water tracker with reminders etc.</a:t>
            </a:r>
            <a:endParaRPr lang="en-GB" b="1" dirty="0"/>
          </a:p>
          <a:p>
            <a:pPr marL="457200" indent="-457200">
              <a:buFont typeface="+mj-lt"/>
              <a:buAutoNum type="arabicPeriod"/>
            </a:pPr>
            <a:r>
              <a:rPr lang="en-GB" sz="2400" b="1" dirty="0"/>
              <a:t>Intermittent Fasting: </a:t>
            </a:r>
            <a:r>
              <a:rPr lang="en-US" dirty="0"/>
              <a:t>fasting timer, fasting &amp; eating reminders, intermittent fasting plans etc. </a:t>
            </a:r>
          </a:p>
          <a:p>
            <a:pPr marL="457200" indent="-457200">
              <a:buFont typeface="+mj-lt"/>
              <a:buAutoNum type="arabicPeriod"/>
            </a:pPr>
            <a:r>
              <a:rPr lang="en-GB" sz="2400" b="1" dirty="0"/>
              <a:t>Recipes: </a:t>
            </a:r>
            <a:r>
              <a:rPr lang="en-GB" dirty="0"/>
              <a:t>new </a:t>
            </a:r>
            <a:r>
              <a:rPr lang="en-US" dirty="0"/>
              <a:t>recipes every week, diet-specific recipes (e.g. vegan), grocery list feature, cooking mode to follow recipe instruction etc.</a:t>
            </a:r>
          </a:p>
        </p:txBody>
      </p:sp>
      <p:pic>
        <p:nvPicPr>
          <p:cNvPr id="5" name="Εικόνα 4"/>
          <p:cNvPicPr>
            <a:picLocks noChangeAspect="1"/>
          </p:cNvPicPr>
          <p:nvPr/>
        </p:nvPicPr>
        <p:blipFill>
          <a:blip r:embed="rId3"/>
          <a:stretch>
            <a:fillRect/>
          </a:stretch>
        </p:blipFill>
        <p:spPr>
          <a:xfrm>
            <a:off x="9977309" y="611073"/>
            <a:ext cx="1362105" cy="1362105"/>
          </a:xfrm>
          <a:prstGeom prst="rect">
            <a:avLst/>
          </a:prstGeom>
        </p:spPr>
      </p:pic>
    </p:spTree>
    <p:extLst>
      <p:ext uri="{BB962C8B-B14F-4D97-AF65-F5344CB8AC3E}">
        <p14:creationId xmlns:p14="http://schemas.microsoft.com/office/powerpoint/2010/main" val="127873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84" y="2522110"/>
            <a:ext cx="2544597" cy="3887791"/>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461" y="166593"/>
            <a:ext cx="2647669" cy="4314870"/>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409" y="2118908"/>
            <a:ext cx="2874217" cy="4314870"/>
          </a:xfrm>
          <a:prstGeom prst="rect">
            <a:avLst/>
          </a:prstGeom>
        </p:spPr>
      </p:pic>
      <p:sp>
        <p:nvSpPr>
          <p:cNvPr id="10" name="Έλλειψη 9"/>
          <p:cNvSpPr/>
          <p:nvPr/>
        </p:nvSpPr>
        <p:spPr>
          <a:xfrm>
            <a:off x="5395608" y="130561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7" name="Έλλειψη 6"/>
          <p:cNvSpPr/>
          <p:nvPr/>
        </p:nvSpPr>
        <p:spPr>
          <a:xfrm>
            <a:off x="6102109" y="186574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1" name="Έλλειψη 10"/>
          <p:cNvSpPr/>
          <p:nvPr/>
        </p:nvSpPr>
        <p:spPr>
          <a:xfrm>
            <a:off x="5418116" y="236725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2" name="Έλλειψη 11"/>
          <p:cNvSpPr/>
          <p:nvPr/>
        </p:nvSpPr>
        <p:spPr>
          <a:xfrm>
            <a:off x="5681329" y="293986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3" name="Έλλειψη 12"/>
          <p:cNvSpPr/>
          <p:nvPr/>
        </p:nvSpPr>
        <p:spPr>
          <a:xfrm>
            <a:off x="5079721" y="347692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l-GR" dirty="0"/>
          </a:p>
        </p:txBody>
      </p:sp>
      <p:sp>
        <p:nvSpPr>
          <p:cNvPr id="2" name="Ορθογώνιο 1"/>
          <p:cNvSpPr/>
          <p:nvPr/>
        </p:nvSpPr>
        <p:spPr>
          <a:xfrm>
            <a:off x="142984" y="213859"/>
            <a:ext cx="2979595" cy="196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image popping up when you open the app for the 1</a:t>
            </a:r>
            <a:r>
              <a:rPr lang="en-GB" sz="2000" baseline="30000" dirty="0"/>
              <a:t>st</a:t>
            </a:r>
            <a:r>
              <a:rPr lang="en-GB" sz="2000" dirty="0"/>
              <a:t> time, saying achieving your goal-weight had never been easier.</a:t>
            </a:r>
            <a:endParaRPr lang="el-GR" sz="2000" dirty="0"/>
          </a:p>
        </p:txBody>
      </p:sp>
      <p:sp>
        <p:nvSpPr>
          <p:cNvPr id="3" name="Βέλος προς τα κάτω 2"/>
          <p:cNvSpPr/>
          <p:nvPr/>
        </p:nvSpPr>
        <p:spPr>
          <a:xfrm>
            <a:off x="1532729" y="2178997"/>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p:cNvSpPr/>
          <p:nvPr/>
        </p:nvSpPr>
        <p:spPr>
          <a:xfrm>
            <a:off x="3823875" y="4351106"/>
            <a:ext cx="3286139" cy="217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Choose your main goal </a:t>
            </a:r>
            <a:endParaRPr lang="el-GR" sz="2000" dirty="0"/>
          </a:p>
          <a:p>
            <a:pPr marL="342900" indent="-342900">
              <a:buFont typeface="Arial" panose="020B0604020202020204" pitchFamily="34" charset="0"/>
              <a:buChar char="•"/>
            </a:pPr>
            <a:r>
              <a:rPr lang="en-GB" sz="2000" dirty="0"/>
              <a:t>1 for weight loss</a:t>
            </a:r>
          </a:p>
          <a:p>
            <a:pPr marL="285750" indent="-285750">
              <a:buFont typeface="Arial" panose="020B0604020202020204" pitchFamily="34" charset="0"/>
              <a:buChar char="•"/>
            </a:pPr>
            <a:r>
              <a:rPr lang="en-GB" sz="2000" dirty="0"/>
              <a:t>2 for  weight maintenance</a:t>
            </a:r>
          </a:p>
          <a:p>
            <a:pPr marL="285750" indent="-285750">
              <a:buFont typeface="Arial" panose="020B0604020202020204" pitchFamily="34" charset="0"/>
              <a:buChar char="•"/>
            </a:pPr>
            <a:r>
              <a:rPr lang="en-GB" sz="2000" dirty="0"/>
              <a:t>3 for weight gain</a:t>
            </a:r>
          </a:p>
          <a:p>
            <a:pPr marL="285750" indent="-285750">
              <a:buFont typeface="Arial" panose="020B0604020202020204" pitchFamily="34" charset="0"/>
              <a:buChar char="•"/>
            </a:pPr>
            <a:r>
              <a:rPr lang="en-GB" sz="2000" dirty="0"/>
              <a:t>4 for muscle-mass build up</a:t>
            </a:r>
          </a:p>
          <a:p>
            <a:pPr marL="285750" indent="-285750">
              <a:buFont typeface="Arial" panose="020B0604020202020204" pitchFamily="34" charset="0"/>
              <a:buChar char="•"/>
            </a:pPr>
            <a:r>
              <a:rPr lang="en-GB" sz="2000" dirty="0"/>
              <a:t>5 for anything else. </a:t>
            </a:r>
            <a:endParaRPr lang="el-GR" sz="2000" dirty="0"/>
          </a:p>
        </p:txBody>
      </p:sp>
      <p:sp>
        <p:nvSpPr>
          <p:cNvPr id="14" name="Δεξιό βέλος 13"/>
          <p:cNvSpPr/>
          <p:nvPr/>
        </p:nvSpPr>
        <p:spPr>
          <a:xfrm rot="3661006">
            <a:off x="222128" y="5415669"/>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προς τα κάτω 14"/>
          <p:cNvSpPr/>
          <p:nvPr/>
        </p:nvSpPr>
        <p:spPr>
          <a:xfrm flipV="1">
            <a:off x="5341273" y="4065323"/>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Δεξιό βέλος 16"/>
          <p:cNvSpPr/>
          <p:nvPr/>
        </p:nvSpPr>
        <p:spPr>
          <a:xfrm rot="7466223">
            <a:off x="10456161" y="5623652"/>
            <a:ext cx="361514" cy="20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p:cNvSpPr/>
          <p:nvPr/>
        </p:nvSpPr>
        <p:spPr>
          <a:xfrm>
            <a:off x="6960471" y="237803"/>
            <a:ext cx="456010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Click on the blue button to start your journey by tracking calorie &amp; macronutrients, timing your fasting and building healthy habits.</a:t>
            </a:r>
            <a:endParaRPr lang="el-GR" sz="2000" dirty="0"/>
          </a:p>
        </p:txBody>
      </p:sp>
      <p:sp>
        <p:nvSpPr>
          <p:cNvPr id="19" name="Βέλος προς τα κάτω 18"/>
          <p:cNvSpPr/>
          <p:nvPr/>
        </p:nvSpPr>
        <p:spPr>
          <a:xfrm>
            <a:off x="9143247" y="160811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Τίτλος 8">
            <a:extLst>
              <a:ext uri="{FF2B5EF4-FFF2-40B4-BE49-F238E27FC236}">
                <a16:creationId xmlns:a16="http://schemas.microsoft.com/office/drawing/2014/main" id="{AC00C737-5B01-EFD5-32B2-A7FDCB60DBE7}"/>
              </a:ext>
            </a:extLst>
          </p:cNvPr>
          <p:cNvSpPr>
            <a:spLocks noGrp="1"/>
          </p:cNvSpPr>
          <p:nvPr>
            <p:ph type="title"/>
          </p:nvPr>
        </p:nvSpPr>
        <p:spPr/>
        <p:txBody>
          <a:bodyPr/>
          <a:lstStyle/>
          <a:p>
            <a:endParaRPr lang="en-GB" dirty="0"/>
          </a:p>
        </p:txBody>
      </p:sp>
      <p:sp>
        <p:nvSpPr>
          <p:cNvPr id="16" name="Θέση περιεχομένου 15">
            <a:extLst>
              <a:ext uri="{FF2B5EF4-FFF2-40B4-BE49-F238E27FC236}">
                <a16:creationId xmlns:a16="http://schemas.microsoft.com/office/drawing/2014/main" id="{39731FAF-0BE6-5EED-5BE8-268B568C4B80}"/>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71707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845" y="2324292"/>
            <a:ext cx="2664750" cy="4177264"/>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393" y="112469"/>
            <a:ext cx="2749859" cy="4177264"/>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6071" y="291481"/>
            <a:ext cx="3034060" cy="4492866"/>
          </a:xfrm>
          <a:prstGeom prst="rect">
            <a:avLst/>
          </a:prstGeom>
        </p:spPr>
      </p:pic>
      <p:sp>
        <p:nvSpPr>
          <p:cNvPr id="2" name="Ορθογώνιο 1"/>
          <p:cNvSpPr/>
          <p:nvPr/>
        </p:nvSpPr>
        <p:spPr>
          <a:xfrm>
            <a:off x="142690" y="115495"/>
            <a:ext cx="4205573" cy="2208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Decide on what else you want to achieve</a:t>
            </a:r>
            <a:r>
              <a:rPr lang="el-GR" sz="2000" dirty="0"/>
              <a:t> </a:t>
            </a:r>
            <a:r>
              <a:rPr lang="en-GB" sz="2000" dirty="0"/>
              <a:t>by clicking on one or more</a:t>
            </a:r>
            <a:endParaRPr lang="el-GR" sz="2000" dirty="0"/>
          </a:p>
          <a:p>
            <a:pPr marL="342900" indent="-342900">
              <a:buFont typeface="Arial" panose="020B0604020202020204" pitchFamily="34" charset="0"/>
              <a:buChar char="•"/>
            </a:pPr>
            <a:r>
              <a:rPr lang="en-US" sz="2000" dirty="0"/>
              <a:t>1 </a:t>
            </a:r>
            <a:r>
              <a:rPr lang="en-GB" sz="2000" dirty="0"/>
              <a:t>for eating healthy</a:t>
            </a:r>
          </a:p>
          <a:p>
            <a:pPr marL="342900" indent="-342900">
              <a:buFont typeface="Arial" panose="020B0604020202020204" pitchFamily="34" charset="0"/>
              <a:buChar char="•"/>
            </a:pPr>
            <a:r>
              <a:rPr lang="en-GB" sz="2000" dirty="0"/>
              <a:t>2 for having more energy &amp; better mood </a:t>
            </a:r>
          </a:p>
          <a:p>
            <a:pPr marL="342900" indent="-342900">
              <a:buFont typeface="Arial" panose="020B0604020202020204" pitchFamily="34" charset="0"/>
              <a:buChar char="•"/>
            </a:pPr>
            <a:r>
              <a:rPr lang="en-GB" sz="2000" dirty="0"/>
              <a:t>3 for having motivation </a:t>
            </a:r>
          </a:p>
          <a:p>
            <a:pPr marL="342900" indent="-342900">
              <a:buFont typeface="Arial" panose="020B0604020202020204" pitchFamily="34" charset="0"/>
              <a:buChar char="•"/>
            </a:pPr>
            <a:r>
              <a:rPr lang="en-GB" sz="2000" dirty="0"/>
              <a:t>4 for feeling better for your body</a:t>
            </a:r>
            <a:r>
              <a:rPr lang="el-GR" sz="2000" dirty="0"/>
              <a:t>.</a:t>
            </a:r>
          </a:p>
        </p:txBody>
      </p:sp>
      <p:sp>
        <p:nvSpPr>
          <p:cNvPr id="8" name="Βέλος προς τα κάτω 7"/>
          <p:cNvSpPr/>
          <p:nvPr/>
        </p:nvSpPr>
        <p:spPr>
          <a:xfrm>
            <a:off x="1930667" y="2324292"/>
            <a:ext cx="194553" cy="29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4206961" y="4409898"/>
            <a:ext cx="4056725" cy="2208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Select how you want the app to help</a:t>
            </a:r>
            <a:r>
              <a:rPr lang="en-US" sz="2000" dirty="0"/>
              <a:t> you by clicking on one or more</a:t>
            </a:r>
            <a:endParaRPr lang="el-GR" sz="2000" dirty="0"/>
          </a:p>
          <a:p>
            <a:pPr marL="342900" indent="-342900">
              <a:buFont typeface="Arial" panose="020B0604020202020204" pitchFamily="34" charset="0"/>
              <a:buChar char="•"/>
            </a:pPr>
            <a:r>
              <a:rPr lang="en-US" sz="2000" dirty="0"/>
              <a:t>1 for calorie counting</a:t>
            </a:r>
          </a:p>
          <a:p>
            <a:pPr marL="342900" indent="-342900">
              <a:buFont typeface="Arial" panose="020B0604020202020204" pitchFamily="34" charset="0"/>
              <a:buChar char="•"/>
            </a:pPr>
            <a:r>
              <a:rPr lang="en-US" sz="2000" dirty="0"/>
              <a:t>2 for physical activity monitoring </a:t>
            </a:r>
          </a:p>
          <a:p>
            <a:pPr marL="342900" indent="-342900">
              <a:buFont typeface="Arial" panose="020B0604020202020204" pitchFamily="34" charset="0"/>
              <a:buChar char="•"/>
            </a:pPr>
            <a:r>
              <a:rPr lang="en-US" sz="2000" dirty="0"/>
              <a:t>3 for healthy recipes </a:t>
            </a:r>
          </a:p>
          <a:p>
            <a:pPr marL="342900" indent="-342900">
              <a:buFont typeface="Arial" panose="020B0604020202020204" pitchFamily="34" charset="0"/>
              <a:buChar char="•"/>
            </a:pPr>
            <a:r>
              <a:rPr lang="en-US" sz="2000" dirty="0"/>
              <a:t>4 for providing analytics &amp; stats</a:t>
            </a:r>
            <a:r>
              <a:rPr lang="el-GR" sz="2000" dirty="0"/>
              <a:t>.</a:t>
            </a:r>
          </a:p>
        </p:txBody>
      </p:sp>
      <p:sp>
        <p:nvSpPr>
          <p:cNvPr id="12" name="Έλλειψη 11"/>
          <p:cNvSpPr/>
          <p:nvPr/>
        </p:nvSpPr>
        <p:spPr>
          <a:xfrm>
            <a:off x="649984" y="34456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3" name="Έλλειψη 12"/>
          <p:cNvSpPr/>
          <p:nvPr/>
        </p:nvSpPr>
        <p:spPr>
          <a:xfrm>
            <a:off x="649984" y="4009549"/>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4" name="Έλλειψη 13"/>
          <p:cNvSpPr/>
          <p:nvPr/>
        </p:nvSpPr>
        <p:spPr>
          <a:xfrm>
            <a:off x="649983" y="4573402"/>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5" name="Έλλειψη 14"/>
          <p:cNvSpPr/>
          <p:nvPr/>
        </p:nvSpPr>
        <p:spPr>
          <a:xfrm>
            <a:off x="649982" y="5137255"/>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16" name="Έλλειψη 15"/>
          <p:cNvSpPr/>
          <p:nvPr/>
        </p:nvSpPr>
        <p:spPr>
          <a:xfrm>
            <a:off x="4657009" y="1256580"/>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17" name="Έλλειψη 16"/>
          <p:cNvSpPr/>
          <p:nvPr/>
        </p:nvSpPr>
        <p:spPr>
          <a:xfrm>
            <a:off x="4655615" y="2000524"/>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18" name="Έλλειψη 17"/>
          <p:cNvSpPr/>
          <p:nvPr/>
        </p:nvSpPr>
        <p:spPr>
          <a:xfrm>
            <a:off x="4655615" y="280242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19" name="Έλλειψη 18"/>
          <p:cNvSpPr/>
          <p:nvPr/>
        </p:nvSpPr>
        <p:spPr>
          <a:xfrm>
            <a:off x="4655615" y="3445696"/>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l-GR" dirty="0"/>
          </a:p>
        </p:txBody>
      </p:sp>
      <p:sp>
        <p:nvSpPr>
          <p:cNvPr id="20" name="Βέλος προς τα κάτω 19"/>
          <p:cNvSpPr/>
          <p:nvPr/>
        </p:nvSpPr>
        <p:spPr>
          <a:xfrm flipV="1">
            <a:off x="6026376" y="4132924"/>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p:cNvSpPr/>
          <p:nvPr/>
        </p:nvSpPr>
        <p:spPr>
          <a:xfrm>
            <a:off x="8678359" y="4185722"/>
            <a:ext cx="2809484" cy="183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Choose your knowledge level on healthy nutrition</a:t>
            </a:r>
          </a:p>
          <a:p>
            <a:pPr marL="285750" indent="-285750">
              <a:buFont typeface="Arial" panose="020B0604020202020204" pitchFamily="34" charset="0"/>
              <a:buChar char="•"/>
            </a:pPr>
            <a:r>
              <a:rPr lang="en-GB" sz="2000" dirty="0"/>
              <a:t>1 for</a:t>
            </a:r>
            <a:r>
              <a:rPr lang="el-GR" sz="2000" dirty="0"/>
              <a:t> </a:t>
            </a:r>
            <a:r>
              <a:rPr lang="en-GB" sz="2000" dirty="0"/>
              <a:t>beginner </a:t>
            </a:r>
          </a:p>
          <a:p>
            <a:pPr marL="285750" indent="-285750">
              <a:buFont typeface="Arial" panose="020B0604020202020204" pitchFamily="34" charset="0"/>
              <a:buChar char="•"/>
            </a:pPr>
            <a:r>
              <a:rPr lang="en-GB" sz="2000" dirty="0"/>
              <a:t>2 for intermediate</a:t>
            </a:r>
          </a:p>
          <a:p>
            <a:pPr marL="285750" indent="-285750">
              <a:buFont typeface="Arial" panose="020B0604020202020204" pitchFamily="34" charset="0"/>
              <a:buChar char="•"/>
            </a:pPr>
            <a:r>
              <a:rPr lang="en-GB" sz="2000" dirty="0"/>
              <a:t>3 for advanced</a:t>
            </a:r>
            <a:r>
              <a:rPr lang="el-GR" sz="2000" dirty="0"/>
              <a:t>.</a:t>
            </a:r>
            <a:r>
              <a:rPr lang="en-GB" sz="2000" dirty="0"/>
              <a:t> </a:t>
            </a:r>
          </a:p>
        </p:txBody>
      </p:sp>
      <p:sp>
        <p:nvSpPr>
          <p:cNvPr id="22" name="Έλλειψη 21"/>
          <p:cNvSpPr/>
          <p:nvPr/>
        </p:nvSpPr>
        <p:spPr>
          <a:xfrm>
            <a:off x="8350277" y="1584077"/>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l-GR" dirty="0"/>
          </a:p>
        </p:txBody>
      </p:sp>
      <p:sp>
        <p:nvSpPr>
          <p:cNvPr id="23" name="Έλλειψη 22"/>
          <p:cNvSpPr/>
          <p:nvPr/>
        </p:nvSpPr>
        <p:spPr>
          <a:xfrm>
            <a:off x="8350277" y="2382161"/>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l-GR" dirty="0"/>
          </a:p>
        </p:txBody>
      </p:sp>
      <p:sp>
        <p:nvSpPr>
          <p:cNvPr id="24" name="Έλλειψη 23"/>
          <p:cNvSpPr/>
          <p:nvPr/>
        </p:nvSpPr>
        <p:spPr>
          <a:xfrm>
            <a:off x="8354795" y="3188178"/>
            <a:ext cx="285721" cy="203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l-GR" dirty="0"/>
          </a:p>
        </p:txBody>
      </p:sp>
      <p:sp>
        <p:nvSpPr>
          <p:cNvPr id="25" name="Βέλος προς τα κάτω 24"/>
          <p:cNvSpPr/>
          <p:nvPr/>
        </p:nvSpPr>
        <p:spPr>
          <a:xfrm flipV="1">
            <a:off x="9952496" y="3908748"/>
            <a:ext cx="183241" cy="27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Δεξιό βέλος 25"/>
          <p:cNvSpPr/>
          <p:nvPr/>
        </p:nvSpPr>
        <p:spPr>
          <a:xfrm rot="3661006">
            <a:off x="687986" y="5919738"/>
            <a:ext cx="254617" cy="134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8379A933-FC45-0785-6BA8-D787823B7416}"/>
              </a:ext>
            </a:extLst>
          </p:cNvPr>
          <p:cNvSpPr>
            <a:spLocks noGrp="1"/>
          </p:cNvSpPr>
          <p:nvPr>
            <p:ph type="title"/>
          </p:nvPr>
        </p:nvSpPr>
        <p:spPr/>
        <p:txBody>
          <a:bodyPr/>
          <a:lstStyle/>
          <a:p>
            <a:endParaRPr lang="en-GB"/>
          </a:p>
        </p:txBody>
      </p:sp>
      <p:sp>
        <p:nvSpPr>
          <p:cNvPr id="4" name="Θέση περιεχομένου 3">
            <a:extLst>
              <a:ext uri="{FF2B5EF4-FFF2-40B4-BE49-F238E27FC236}">
                <a16:creationId xmlns:a16="http://schemas.microsoft.com/office/drawing/2014/main" id="{8780A77E-9AF0-CD9D-A75A-8D523B20EF6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20230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6 2 Health Apps for Nutrition EXPERIENTIAL TRAIN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Gr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at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Rq2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at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at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at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GrahYFQaV5GsAAABvAAAAHAAAAHVuaXZlcnNhbC9sb2NhbF9zZXR0aW5ncy54bWwNyrEKwkAMANC9XxEySB3Uugn2rpujCK0fENogB7mk9ELRv/e2N7x++GaBnbeSTANezx0C62xL0k/A9/Q43RCKky4kphxQDWGITS82k4zsXmOBVejH28S5wvlJuc4XqbOkAu1B/B6PeInNH1BLAwQUAAIACABHr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R62oWOohDhNLAAAAbAAAABsAAAB1bml2ZXJzYWwvdW5pdmVyc2FsLnBuZy54bWyzsa/IzVEoSy0qzszPs1Uy1DNQsrfj5bIpKEoty0wtV6gAigEFIUBJoRLINUJwyzNTSjKAQiYmFgjBjNTM9IwSoKiBhRlcVB9oKABQSwECAAAUAAIACACpflBPNmFYAkcDAADhCQAAFAAAAAAAAAABAAAAAAAAAAAAdW5pdmVyc2FsL3BsYXllci54bWxQSwECAAAUAAIACABGrahYtTf0qBwFAADhEwAAHQAAAAAAAAABAAAAAAB5AwAAdW5pdmVyc2FsL2NvbW1vbl9tZXNzYWdlcy5sbmdQSwECAAAUAAIACABGrahYFR5gG6MAAAB/AQAALgAAAAAAAAABAAAAAADQCAAAdW5pdmVyc2FsL3BsYXliYWNrX2FuZF9uYXZpZ2F0aW9uX3NldHRpbmdzLnhtbFBLAQIAABQAAgAIAEatqFh0STUfPAQAAAwVAAAnAAAAAAAAAAEAAAAAAL8JAAB1bml2ZXJzYWwvZmxhc2hfcHVibGlzaGluZ19zZXR0aW5ncy54bWxQSwECAAAUAAIACABGrahYN4uHansDAACsDAAAIQAAAAAAAAABAAAAAABADgAAdW5pdmVyc2FsL2ZsYXNoX3NraW5fc2V0dGluZ3MueG1sUEsBAgAAFAACAAgARq2oWKavViM2BAAAlhQAACYAAAAAAAAAAQAAAAAA+hEAAHVuaXZlcnNhbC9odG1sX3B1Ymxpc2hpbmdfc2V0dGluZ3MueG1sUEsBAgAAFAACAAgARq2oWCYPfuiwAQAAbwYAAB8AAAAAAAAAAQAAAAAAdBYAAHVuaXZlcnNhbC9odG1sX3NraW5fc2V0dGluZ3MuanNQSwECAAAUAAIACABGrahYFQaV5GsAAABvAAAAHAAAAAAAAAABAAAAAABhGAAAdW5pdmVyc2FsL2xvY2FsX3NldHRpbmdzLnhtbFBLAQIAABQAAgAIAEetqFjCG66ZaBIAAPdNAAAXAAAAAAAAAAAAAAAAAAYZAAB1bml2ZXJzYWwvdW5pdmVyc2FsLnBuZ1BLAQIAABQAAgAIAEetqFjqIQ4TSwAAAGwAAAAbAAAAAAAAAAEAAAAAAKMrAAB1bml2ZXJzYWwvdW5pdmVyc2FsLnBuZy54bWxQSwUGAAAAAAoACgAGAwAAJywAAAAA"/>
  <p:tag name="ISPRING_LMS_API_VERSION" val="SCORM 1.2"/>
  <p:tag name="ISPRING_ULTRA_SCORM_COURSE_ID" val="796CB8E5-66D2-491F-8655-A19D6B4FDFB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6 2 Health Apps for Nutrition EXPERIENTIAL TRAINN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6316</TotalTime>
  <Words>2082</Words>
  <Application>Microsoft Office PowerPoint</Application>
  <PresentationFormat>Ευρεία οθόνη</PresentationFormat>
  <Paragraphs>276</Paragraphs>
  <Slides>26</Slides>
  <Notes>26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26</vt:i4>
      </vt:variant>
    </vt:vector>
  </HeadingPairs>
  <TitlesOfParts>
    <vt:vector size="37"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Experiential Training Session:  Content</vt:lpstr>
      <vt:lpstr>Objectives</vt:lpstr>
      <vt:lpstr>Competences</vt:lpstr>
      <vt:lpstr>6.2.1 Specific examples of Nutrition Apps</vt:lpstr>
      <vt:lpstr>Example 1:  YAZIO Fasting &amp; Food Trucker (greek: ΥΑΖΙΟ - θερμιδομετρητής)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Example 2:  Water Reminder - Remind Drink (greek: Υπενθύμιση νερού – Υπενθυμίστε)</vt:lpstr>
      <vt:lpstr>Παρουσίαση του PowerPoint</vt:lpstr>
      <vt:lpstr>Παρουσίαση του PowerPoint</vt:lpstr>
      <vt:lpstr>Παρουσίαση του PowerPoint</vt:lpstr>
      <vt:lpstr>6.2.2 Real life integrations – Implementation of SMART goals</vt:lpstr>
      <vt:lpstr>Scenario 1</vt:lpstr>
      <vt:lpstr>Scenario 2</vt:lpstr>
      <vt:lpstr>Scenario 3</vt:lpstr>
      <vt:lpstr>Scenario 4</vt:lpstr>
      <vt:lpstr>Scenario 5</vt:lpstr>
      <vt:lpstr>Scenario X?</vt:lpstr>
      <vt:lpstr>Activity: Setting &amp; implementing nutrition-related SMART goals</vt:lpstr>
      <vt:lpstr>Activity: Setting &amp; implementing nutrition-related SMART goals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ETA6 2 Health Apps for Nutrition EXPERIENTIAL TRAINNING</dc:title>
  <dc:creator>pantelis bbalaouras</dc:creator>
  <cp:lastModifiedBy>pantelis</cp:lastModifiedBy>
  <cp:revision>926</cp:revision>
  <dcterms:created xsi:type="dcterms:W3CDTF">2020-06-02T13:31:56Z</dcterms:created>
  <dcterms:modified xsi:type="dcterms:W3CDTF">2024-05-08T18:42:53Z</dcterms:modified>
</cp:coreProperties>
</file>