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59" r:id="rId3"/>
    <p:sldMasterId id="2147483667" r:id="rId4"/>
    <p:sldMasterId id="2147483675" r:id="rId5"/>
  </p:sldMasterIdLst>
  <p:notesMasterIdLst>
    <p:notesMasterId r:id="rId16"/>
  </p:notesMasterIdLst>
  <p:sldIdLst>
    <p:sldId id="256" r:id="rId6"/>
    <p:sldId id="257" r:id="rId7"/>
    <p:sldId id="258" r:id="rId8"/>
    <p:sldId id="265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Abadi Extra Light" panose="020B0604020202020204" charset="0"/>
      <p:regular r:id="rId23"/>
    </p:embeddedFont>
    <p:embeddedFont>
      <p:font typeface="Impact" panose="020B0806030902050204" pitchFamily="34" charset="0"/>
      <p:regular r:id="rId24"/>
    </p:embeddedFont>
    <p:embeddedFont>
      <p:font typeface="Gill Sans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HWncQKpenhp1YOrMBsLhLHQBR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F1150-D362-4224-B814-7F69EE5DE3E9}" v="4" dt="2024-05-02T09:00:24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18166951-7DF5-44B3-B524-A5FCC53CBC94}"/>
    <pc:docChg chg="custSel modSld modMainMaster">
      <pc:chgData name="pantelis balaouras" userId="25e8755020fc1734" providerId="LiveId" clId="{18166951-7DF5-44B3-B524-A5FCC53CBC94}" dt="2024-04-28T20:42:06.834" v="50" actId="27636"/>
      <pc:docMkLst>
        <pc:docMk/>
      </pc:docMkLst>
      <pc:sldChg chg="modSp mod">
        <pc:chgData name="pantelis balaouras" userId="25e8755020fc1734" providerId="LiveId" clId="{18166951-7DF5-44B3-B524-A5FCC53CBC94}" dt="2024-04-28T20:40:50.141" v="37" actId="108"/>
        <pc:sldMkLst>
          <pc:docMk/>
          <pc:sldMk cId="0" sldId="256"/>
        </pc:sldMkLst>
        <pc:spChg chg="mod">
          <ac:chgData name="pantelis balaouras" userId="25e8755020fc1734" providerId="LiveId" clId="{18166951-7DF5-44B3-B524-A5FCC53CBC94}" dt="2024-04-28T20:40:50.141" v="37" actId="108"/>
          <ac:spMkLst>
            <pc:docMk/>
            <pc:sldMk cId="0" sldId="256"/>
            <ac:spMk id="223" creationId="{00000000-0000-0000-0000-000000000000}"/>
          </ac:spMkLst>
        </pc:spChg>
      </pc:sldChg>
      <pc:sldChg chg="modSp mod">
        <pc:chgData name="pantelis balaouras" userId="25e8755020fc1734" providerId="LiveId" clId="{18166951-7DF5-44B3-B524-A5FCC53CBC94}" dt="2024-04-28T20:38:47.020" v="12" actId="948"/>
        <pc:sldMkLst>
          <pc:docMk/>
          <pc:sldMk cId="0" sldId="258"/>
        </pc:sldMkLst>
        <pc:spChg chg="mod">
          <ac:chgData name="pantelis balaouras" userId="25e8755020fc1734" providerId="LiveId" clId="{18166951-7DF5-44B3-B524-A5FCC53CBC94}" dt="2024-04-28T20:38:47.020" v="12" actId="948"/>
          <ac:spMkLst>
            <pc:docMk/>
            <pc:sldMk cId="0" sldId="258"/>
            <ac:spMk id="275" creationId="{00000000-0000-0000-0000-000000000000}"/>
          </ac:spMkLst>
        </pc:spChg>
      </pc:sldChg>
      <pc:sldChg chg="modSp mod">
        <pc:chgData name="pantelis balaouras" userId="25e8755020fc1734" providerId="LiveId" clId="{18166951-7DF5-44B3-B524-A5FCC53CBC94}" dt="2024-04-28T20:41:12.817" v="43" actId="1037"/>
        <pc:sldMkLst>
          <pc:docMk/>
          <pc:sldMk cId="0" sldId="259"/>
        </pc:sldMkLst>
        <pc:spChg chg="mod">
          <ac:chgData name="pantelis balaouras" userId="25e8755020fc1734" providerId="LiveId" clId="{18166951-7DF5-44B3-B524-A5FCC53CBC94}" dt="2024-04-28T20:41:12.817" v="43" actId="1037"/>
          <ac:spMkLst>
            <pc:docMk/>
            <pc:sldMk cId="0" sldId="259"/>
            <ac:spMk id="284" creationId="{00000000-0000-0000-0000-000000000000}"/>
          </ac:spMkLst>
        </pc:spChg>
      </pc:sldChg>
      <pc:sldChg chg="delSp modSp mod">
        <pc:chgData name="pantelis balaouras" userId="25e8755020fc1734" providerId="LiveId" clId="{18166951-7DF5-44B3-B524-A5FCC53CBC94}" dt="2024-04-28T20:41:20.871" v="44" actId="120"/>
        <pc:sldMkLst>
          <pc:docMk/>
          <pc:sldMk cId="0" sldId="260"/>
        </pc:sldMkLst>
        <pc:spChg chg="mod">
          <ac:chgData name="pantelis balaouras" userId="25e8755020fc1734" providerId="LiveId" clId="{18166951-7DF5-44B3-B524-A5FCC53CBC94}" dt="2024-04-28T20:41:20.871" v="44" actId="120"/>
          <ac:spMkLst>
            <pc:docMk/>
            <pc:sldMk cId="0" sldId="260"/>
            <ac:spMk id="297" creationId="{00000000-0000-0000-0000-000000000000}"/>
          </ac:spMkLst>
        </pc:spChg>
        <pc:grpChg chg="del">
          <ac:chgData name="pantelis balaouras" userId="25e8755020fc1734" providerId="LiveId" clId="{18166951-7DF5-44B3-B524-A5FCC53CBC94}" dt="2024-04-28T20:38:19.667" v="7" actId="478"/>
          <ac:grpSpMkLst>
            <pc:docMk/>
            <pc:sldMk cId="0" sldId="260"/>
            <ac:grpSpMk id="293" creationId="{00000000-0000-0000-0000-000000000000}"/>
          </ac:grpSpMkLst>
        </pc:grpChg>
      </pc:sldChg>
      <pc:sldChg chg="delSp modSp mod">
        <pc:chgData name="pantelis balaouras" userId="25e8755020fc1734" providerId="LiveId" clId="{18166951-7DF5-44B3-B524-A5FCC53CBC94}" dt="2024-04-28T20:42:06.834" v="50" actId="27636"/>
        <pc:sldMkLst>
          <pc:docMk/>
          <pc:sldMk cId="0" sldId="261"/>
        </pc:sldMkLst>
        <pc:spChg chg="mod">
          <ac:chgData name="pantelis balaouras" userId="25e8755020fc1734" providerId="LiveId" clId="{18166951-7DF5-44B3-B524-A5FCC53CBC94}" dt="2024-04-28T20:42:06.834" v="50" actId="27636"/>
          <ac:spMkLst>
            <pc:docMk/>
            <pc:sldMk cId="0" sldId="261"/>
            <ac:spMk id="308" creationId="{00000000-0000-0000-0000-000000000000}"/>
          </ac:spMkLst>
        </pc:spChg>
        <pc:grpChg chg="del">
          <ac:chgData name="pantelis balaouras" userId="25e8755020fc1734" providerId="LiveId" clId="{18166951-7DF5-44B3-B524-A5FCC53CBC94}" dt="2024-04-28T20:38:22.209" v="8" actId="478"/>
          <ac:grpSpMkLst>
            <pc:docMk/>
            <pc:sldMk cId="0" sldId="261"/>
            <ac:grpSpMk id="304" creationId="{00000000-0000-0000-0000-000000000000}"/>
          </ac:grpSpMkLst>
        </pc:grpChg>
      </pc:sldChg>
      <pc:sldChg chg="delSp modSp mod">
        <pc:chgData name="pantelis balaouras" userId="25e8755020fc1734" providerId="LiveId" clId="{18166951-7DF5-44B3-B524-A5FCC53CBC94}" dt="2024-04-28T20:41:47.760" v="48" actId="20577"/>
        <pc:sldMkLst>
          <pc:docMk/>
          <pc:sldMk cId="0" sldId="262"/>
        </pc:sldMkLst>
        <pc:spChg chg="mod">
          <ac:chgData name="pantelis balaouras" userId="25e8755020fc1734" providerId="LiveId" clId="{18166951-7DF5-44B3-B524-A5FCC53CBC94}" dt="2024-04-28T20:41:47.760" v="48" actId="20577"/>
          <ac:spMkLst>
            <pc:docMk/>
            <pc:sldMk cId="0" sldId="262"/>
            <ac:spMk id="319" creationId="{00000000-0000-0000-0000-000000000000}"/>
          </ac:spMkLst>
        </pc:spChg>
        <pc:grpChg chg="del">
          <ac:chgData name="pantelis balaouras" userId="25e8755020fc1734" providerId="LiveId" clId="{18166951-7DF5-44B3-B524-A5FCC53CBC94}" dt="2024-04-28T20:38:24.121" v="9" actId="478"/>
          <ac:grpSpMkLst>
            <pc:docMk/>
            <pc:sldMk cId="0" sldId="262"/>
            <ac:grpSpMk id="315" creationId="{00000000-0000-0000-0000-000000000000}"/>
          </ac:grpSpMkLst>
        </pc:grpChg>
      </pc:sldChg>
      <pc:sldChg chg="delSp mod">
        <pc:chgData name="pantelis balaouras" userId="25e8755020fc1734" providerId="LiveId" clId="{18166951-7DF5-44B3-B524-A5FCC53CBC94}" dt="2024-04-28T20:38:26.026" v="10" actId="478"/>
        <pc:sldMkLst>
          <pc:docMk/>
          <pc:sldMk cId="0" sldId="263"/>
        </pc:sldMkLst>
        <pc:grpChg chg="del">
          <ac:chgData name="pantelis balaouras" userId="25e8755020fc1734" providerId="LiveId" clId="{18166951-7DF5-44B3-B524-A5FCC53CBC94}" dt="2024-04-28T20:38:26.026" v="10" actId="478"/>
          <ac:grpSpMkLst>
            <pc:docMk/>
            <pc:sldMk cId="0" sldId="263"/>
            <ac:grpSpMk id="327" creationId="{00000000-0000-0000-0000-000000000000}"/>
          </ac:grpSpMkLst>
        </pc:grpChg>
      </pc:sldChg>
      <pc:sldChg chg="addSp delSp modSp mod">
        <pc:chgData name="pantelis balaouras" userId="25e8755020fc1734" providerId="LiveId" clId="{18166951-7DF5-44B3-B524-A5FCC53CBC94}" dt="2024-04-28T20:35:38.182" v="6" actId="1076"/>
        <pc:sldMkLst>
          <pc:docMk/>
          <pc:sldMk cId="0" sldId="264"/>
        </pc:sldMkLst>
        <pc:spChg chg="add mod">
          <ac:chgData name="pantelis balaouras" userId="25e8755020fc1734" providerId="LiveId" clId="{18166951-7DF5-44B3-B524-A5FCC53CBC94}" dt="2024-04-28T20:35:38.182" v="6" actId="1076"/>
          <ac:spMkLst>
            <pc:docMk/>
            <pc:sldMk cId="0" sldId="264"/>
            <ac:spMk id="2" creationId="{0F355EFB-07D1-3D90-8CC2-0AFF5FD14045}"/>
          </ac:spMkLst>
        </pc:spChg>
        <pc:spChg chg="del">
          <ac:chgData name="pantelis balaouras" userId="25e8755020fc1734" providerId="LiveId" clId="{18166951-7DF5-44B3-B524-A5FCC53CBC94}" dt="2024-04-28T20:34:39.052" v="0" actId="478"/>
          <ac:spMkLst>
            <pc:docMk/>
            <pc:sldMk cId="0" sldId="264"/>
            <ac:spMk id="340" creationId="{00000000-0000-0000-0000-000000000000}"/>
          </ac:spMkLst>
        </pc:spChg>
        <pc:picChg chg="add mod">
          <ac:chgData name="pantelis balaouras" userId="25e8755020fc1734" providerId="LiveId" clId="{18166951-7DF5-44B3-B524-A5FCC53CBC94}" dt="2024-04-28T20:35:32.173" v="5"/>
          <ac:picMkLst>
            <pc:docMk/>
            <pc:sldMk cId="0" sldId="264"/>
            <ac:picMk id="3" creationId="{CCDE936E-5F90-95B5-A939-95CDE1FE2D82}"/>
          </ac:picMkLst>
        </pc:picChg>
        <pc:picChg chg="del">
          <ac:chgData name="pantelis balaouras" userId="25e8755020fc1734" providerId="LiveId" clId="{18166951-7DF5-44B3-B524-A5FCC53CBC94}" dt="2024-04-28T20:35:31.611" v="4" actId="478"/>
          <ac:picMkLst>
            <pc:docMk/>
            <pc:sldMk cId="0" sldId="264"/>
            <ac:picMk id="342" creationId="{00000000-0000-0000-0000-000000000000}"/>
          </ac:picMkLst>
        </pc:picChg>
      </pc:sldChg>
      <pc:sldMasterChg chg="modSldLayout">
        <pc:chgData name="pantelis balaouras" userId="25e8755020fc1734" providerId="LiveId" clId="{18166951-7DF5-44B3-B524-A5FCC53CBC94}" dt="2024-04-28T20:40:26.023" v="36"/>
        <pc:sldMasterMkLst>
          <pc:docMk/>
          <pc:sldMasterMk cId="0" sldId="2147483648"/>
        </pc:sldMasterMkLst>
        <pc:sldLayoutChg chg="addSp delSp modSp mod">
          <pc:chgData name="pantelis balaouras" userId="25e8755020fc1734" providerId="LiveId" clId="{18166951-7DF5-44B3-B524-A5FCC53CBC94}" dt="2024-04-28T20:40:26.023" v="36"/>
          <pc:sldLayoutMkLst>
            <pc:docMk/>
            <pc:sldMasterMk cId="0" sldId="2147483648"/>
            <pc:sldLayoutMk cId="0" sldId="2147483653"/>
          </pc:sldLayoutMkLst>
          <pc:spChg chg="add mod">
            <ac:chgData name="pantelis balaouras" userId="25e8755020fc1734" providerId="LiveId" clId="{18166951-7DF5-44B3-B524-A5FCC53CBC94}" dt="2024-04-28T20:40:26.023" v="36"/>
            <ac:spMkLst>
              <pc:docMk/>
              <pc:sldMasterMk cId="0" sldId="2147483648"/>
              <pc:sldLayoutMk cId="0" sldId="2147483653"/>
              <ac:spMk id="2" creationId="{D530415A-BE34-A836-A8D6-DAE459D07661}"/>
            </ac:spMkLst>
          </pc:spChg>
          <pc:spChg chg="del">
            <ac:chgData name="pantelis balaouras" userId="25e8755020fc1734" providerId="LiveId" clId="{18166951-7DF5-44B3-B524-A5FCC53CBC94}" dt="2024-04-28T20:40:25.425" v="35" actId="478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18166951-7DF5-44B3-B524-A5FCC53CBC94}" dt="2024-04-28T20:40:21.573" v="34"/>
          <pc:sldLayoutMkLst>
            <pc:docMk/>
            <pc:sldMasterMk cId="0" sldId="2147483648"/>
            <pc:sldLayoutMk cId="0" sldId="2147483654"/>
          </pc:sldLayoutMkLst>
          <pc:spChg chg="add mod">
            <ac:chgData name="pantelis balaouras" userId="25e8755020fc1734" providerId="LiveId" clId="{18166951-7DF5-44B3-B524-A5FCC53CBC94}" dt="2024-04-28T20:40:21.573" v="34"/>
            <ac:spMkLst>
              <pc:docMk/>
              <pc:sldMasterMk cId="0" sldId="2147483648"/>
              <pc:sldLayoutMk cId="0" sldId="2147483654"/>
              <ac:spMk id="2" creationId="{B1A085E6-4BC9-12A9-70B3-D4F68F11D985}"/>
            </ac:spMkLst>
          </pc:spChg>
          <pc:spChg chg="del">
            <ac:chgData name="pantelis balaouras" userId="25e8755020fc1734" providerId="LiveId" clId="{18166951-7DF5-44B3-B524-A5FCC53CBC94}" dt="2024-04-28T20:40:20.860" v="33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18166951-7DF5-44B3-B524-A5FCC53CBC94}" dt="2024-04-28T20:40:17.504" v="32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18166951-7DF5-44B3-B524-A5FCC53CBC94}" dt="2024-04-28T20:40:17.504" v="32"/>
            <ac:spMkLst>
              <pc:docMk/>
              <pc:sldMasterMk cId="0" sldId="2147483648"/>
              <pc:sldLayoutMk cId="0" sldId="2147483655"/>
              <ac:spMk id="2" creationId="{C040C527-73C1-7450-DED0-E047ECA88F64}"/>
            </ac:spMkLst>
          </pc:spChg>
          <pc:spChg chg="del">
            <ac:chgData name="pantelis balaouras" userId="25e8755020fc1734" providerId="LiveId" clId="{18166951-7DF5-44B3-B524-A5FCC53CBC94}" dt="2024-04-28T20:40:16.940" v="31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18166951-7DF5-44B3-B524-A5FCC53CBC94}" dt="2024-04-28T20:39:34.149" v="18"/>
        <pc:sldMasterMkLst>
          <pc:docMk/>
          <pc:sldMasterMk cId="0" sldId="2147483659"/>
        </pc:sldMasterMkLst>
        <pc:sldLayoutChg chg="modSp mod">
          <pc:chgData name="pantelis balaouras" userId="25e8755020fc1734" providerId="LiveId" clId="{18166951-7DF5-44B3-B524-A5FCC53CBC94}" dt="2024-04-28T20:39:19.005" v="16" actId="20577"/>
          <pc:sldLayoutMkLst>
            <pc:docMk/>
            <pc:sldMasterMk cId="0" sldId="2147483659"/>
            <pc:sldLayoutMk cId="0" sldId="2147483664"/>
          </pc:sldLayoutMkLst>
          <pc:spChg chg="mod">
            <ac:chgData name="pantelis balaouras" userId="25e8755020fc1734" providerId="LiveId" clId="{18166951-7DF5-44B3-B524-A5FCC53CBC94}" dt="2024-04-28T20:39:19.005" v="16" actId="20577"/>
            <ac:spMkLst>
              <pc:docMk/>
              <pc:sldMasterMk cId="0" sldId="2147483659"/>
              <pc:sldLayoutMk cId="0" sldId="2147483664"/>
              <ac:spMk id="10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18166951-7DF5-44B3-B524-A5FCC53CBC94}" dt="2024-04-28T20:39:34.149" v="18"/>
          <pc:sldLayoutMkLst>
            <pc:docMk/>
            <pc:sldMasterMk cId="0" sldId="2147483659"/>
            <pc:sldLayoutMk cId="0" sldId="2147483665"/>
          </pc:sldLayoutMkLst>
          <pc:spChg chg="add mod">
            <ac:chgData name="pantelis balaouras" userId="25e8755020fc1734" providerId="LiveId" clId="{18166951-7DF5-44B3-B524-A5FCC53CBC94}" dt="2024-04-28T20:39:34.149" v="18"/>
            <ac:spMkLst>
              <pc:docMk/>
              <pc:sldMasterMk cId="0" sldId="2147483659"/>
              <pc:sldLayoutMk cId="0" sldId="2147483665"/>
              <ac:spMk id="2" creationId="{C9897654-5835-D4DD-7BF9-B08203A28F7D}"/>
            </ac:spMkLst>
          </pc:spChg>
          <pc:spChg chg="del">
            <ac:chgData name="pantelis balaouras" userId="25e8755020fc1734" providerId="LiveId" clId="{18166951-7DF5-44B3-B524-A5FCC53CBC94}" dt="2024-04-28T20:39:33.342" v="17" actId="478"/>
            <ac:spMkLst>
              <pc:docMk/>
              <pc:sldMasterMk cId="0" sldId="2147483659"/>
              <pc:sldLayoutMk cId="0" sldId="2147483665"/>
              <ac:spMk id="111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18166951-7DF5-44B3-B524-A5FCC53CBC94}" dt="2024-04-28T20:39:49.182" v="24"/>
        <pc:sldMasterMkLst>
          <pc:docMk/>
          <pc:sldMasterMk cId="0" sldId="2147483667"/>
        </pc:sldMasterMkLst>
        <pc:sldLayoutChg chg="addSp delSp modSp mod">
          <pc:chgData name="pantelis balaouras" userId="25e8755020fc1734" providerId="LiveId" clId="{18166951-7DF5-44B3-B524-A5FCC53CBC94}" dt="2024-04-28T20:39:40.942" v="20"/>
          <pc:sldLayoutMkLst>
            <pc:docMk/>
            <pc:sldMasterMk cId="0" sldId="2147483667"/>
            <pc:sldLayoutMk cId="0" sldId="2147483672"/>
          </pc:sldLayoutMkLst>
          <pc:spChg chg="add mod">
            <ac:chgData name="pantelis balaouras" userId="25e8755020fc1734" providerId="LiveId" clId="{18166951-7DF5-44B3-B524-A5FCC53CBC94}" dt="2024-04-28T20:39:40.942" v="20"/>
            <ac:spMkLst>
              <pc:docMk/>
              <pc:sldMasterMk cId="0" sldId="2147483667"/>
              <pc:sldLayoutMk cId="0" sldId="2147483672"/>
              <ac:spMk id="2" creationId="{3531D35E-4C1A-0871-FC65-E2BDBDB3564A}"/>
            </ac:spMkLst>
          </pc:spChg>
          <pc:spChg chg="del">
            <ac:chgData name="pantelis balaouras" userId="25e8755020fc1734" providerId="LiveId" clId="{18166951-7DF5-44B3-B524-A5FCC53CBC94}" dt="2024-04-28T20:39:40.186" v="19" actId="478"/>
            <ac:spMkLst>
              <pc:docMk/>
              <pc:sldMasterMk cId="0" sldId="2147483667"/>
              <pc:sldLayoutMk cId="0" sldId="2147483672"/>
              <ac:spMk id="15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18166951-7DF5-44B3-B524-A5FCC53CBC94}" dt="2024-04-28T20:39:45.360" v="22"/>
          <pc:sldLayoutMkLst>
            <pc:docMk/>
            <pc:sldMasterMk cId="0" sldId="2147483667"/>
            <pc:sldLayoutMk cId="0" sldId="2147483673"/>
          </pc:sldLayoutMkLst>
          <pc:spChg chg="add mod">
            <ac:chgData name="pantelis balaouras" userId="25e8755020fc1734" providerId="LiveId" clId="{18166951-7DF5-44B3-B524-A5FCC53CBC94}" dt="2024-04-28T20:39:45.360" v="22"/>
            <ac:spMkLst>
              <pc:docMk/>
              <pc:sldMasterMk cId="0" sldId="2147483667"/>
              <pc:sldLayoutMk cId="0" sldId="2147483673"/>
              <ac:spMk id="2" creationId="{7D620CEB-0932-4CC0-C6C2-644F00D6C567}"/>
            </ac:spMkLst>
          </pc:spChg>
          <pc:spChg chg="del">
            <ac:chgData name="pantelis balaouras" userId="25e8755020fc1734" providerId="LiveId" clId="{18166951-7DF5-44B3-B524-A5FCC53CBC94}" dt="2024-04-28T20:39:44.747" v="21" actId="478"/>
            <ac:spMkLst>
              <pc:docMk/>
              <pc:sldMasterMk cId="0" sldId="2147483667"/>
              <pc:sldLayoutMk cId="0" sldId="2147483673"/>
              <ac:spMk id="157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18166951-7DF5-44B3-B524-A5FCC53CBC94}" dt="2024-04-28T20:39:49.182" v="24"/>
          <pc:sldLayoutMkLst>
            <pc:docMk/>
            <pc:sldMasterMk cId="0" sldId="2147483667"/>
            <pc:sldLayoutMk cId="0" sldId="2147483674"/>
          </pc:sldLayoutMkLst>
          <pc:spChg chg="add mod">
            <ac:chgData name="pantelis balaouras" userId="25e8755020fc1734" providerId="LiveId" clId="{18166951-7DF5-44B3-B524-A5FCC53CBC94}" dt="2024-04-28T20:39:49.182" v="24"/>
            <ac:spMkLst>
              <pc:docMk/>
              <pc:sldMasterMk cId="0" sldId="2147483667"/>
              <pc:sldLayoutMk cId="0" sldId="2147483674"/>
              <ac:spMk id="2" creationId="{9BF5E80B-DD38-552A-14AF-2FA2F9CD1572}"/>
            </ac:spMkLst>
          </pc:spChg>
          <pc:spChg chg="del">
            <ac:chgData name="pantelis balaouras" userId="25e8755020fc1734" providerId="LiveId" clId="{18166951-7DF5-44B3-B524-A5FCC53CBC94}" dt="2024-04-28T20:39:48.602" v="23" actId="478"/>
            <ac:spMkLst>
              <pc:docMk/>
              <pc:sldMasterMk cId="0" sldId="2147483667"/>
              <pc:sldLayoutMk cId="0" sldId="2147483674"/>
              <ac:spMk id="161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18166951-7DF5-44B3-B524-A5FCC53CBC94}" dt="2024-04-28T20:40:05.249" v="30"/>
        <pc:sldMasterMkLst>
          <pc:docMk/>
          <pc:sldMasterMk cId="0" sldId="2147483675"/>
        </pc:sldMasterMkLst>
        <pc:sldLayoutChg chg="addSp delSp modSp mod">
          <pc:chgData name="pantelis balaouras" userId="25e8755020fc1734" providerId="LiveId" clId="{18166951-7DF5-44B3-B524-A5FCC53CBC94}" dt="2024-04-28T20:39:55.296" v="26"/>
          <pc:sldLayoutMkLst>
            <pc:docMk/>
            <pc:sldMasterMk cId="0" sldId="2147483675"/>
            <pc:sldLayoutMk cId="0" sldId="2147483678"/>
          </pc:sldLayoutMkLst>
          <pc:spChg chg="add mod">
            <ac:chgData name="pantelis balaouras" userId="25e8755020fc1734" providerId="LiveId" clId="{18166951-7DF5-44B3-B524-A5FCC53CBC94}" dt="2024-04-28T20:39:55.296" v="26"/>
            <ac:spMkLst>
              <pc:docMk/>
              <pc:sldMasterMk cId="0" sldId="2147483675"/>
              <pc:sldLayoutMk cId="0" sldId="2147483678"/>
              <ac:spMk id="2" creationId="{A3CF79FD-B5D4-10ED-62B8-4147A55E5F1A}"/>
            </ac:spMkLst>
          </pc:spChg>
          <pc:spChg chg="del">
            <ac:chgData name="pantelis balaouras" userId="25e8755020fc1734" providerId="LiveId" clId="{18166951-7DF5-44B3-B524-A5FCC53CBC94}" dt="2024-04-28T20:39:54.636" v="25" actId="478"/>
            <ac:spMkLst>
              <pc:docMk/>
              <pc:sldMasterMk cId="0" sldId="2147483675"/>
              <pc:sldLayoutMk cId="0" sldId="2147483678"/>
              <ac:spMk id="182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18166951-7DF5-44B3-B524-A5FCC53CBC94}" dt="2024-04-28T20:40:01.568" v="28"/>
          <pc:sldLayoutMkLst>
            <pc:docMk/>
            <pc:sldMasterMk cId="0" sldId="2147483675"/>
            <pc:sldLayoutMk cId="0" sldId="2147483681"/>
          </pc:sldLayoutMkLst>
          <pc:spChg chg="add mod">
            <ac:chgData name="pantelis balaouras" userId="25e8755020fc1734" providerId="LiveId" clId="{18166951-7DF5-44B3-B524-A5FCC53CBC94}" dt="2024-04-28T20:40:01.568" v="28"/>
            <ac:spMkLst>
              <pc:docMk/>
              <pc:sldMasterMk cId="0" sldId="2147483675"/>
              <pc:sldLayoutMk cId="0" sldId="2147483681"/>
              <ac:spMk id="2" creationId="{8D51C144-57E1-7A7C-AA10-C30AAD990201}"/>
            </ac:spMkLst>
          </pc:spChg>
          <pc:spChg chg="del">
            <ac:chgData name="pantelis balaouras" userId="25e8755020fc1734" providerId="LiveId" clId="{18166951-7DF5-44B3-B524-A5FCC53CBC94}" dt="2024-04-28T20:40:00.907" v="27" actId="478"/>
            <ac:spMkLst>
              <pc:docMk/>
              <pc:sldMasterMk cId="0" sldId="2147483675"/>
              <pc:sldLayoutMk cId="0" sldId="2147483681"/>
              <ac:spMk id="20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18166951-7DF5-44B3-B524-A5FCC53CBC94}" dt="2024-04-28T20:40:05.249" v="30"/>
          <pc:sldLayoutMkLst>
            <pc:docMk/>
            <pc:sldMasterMk cId="0" sldId="2147483675"/>
            <pc:sldLayoutMk cId="0" sldId="2147483682"/>
          </pc:sldLayoutMkLst>
          <pc:spChg chg="add mod">
            <ac:chgData name="pantelis balaouras" userId="25e8755020fc1734" providerId="LiveId" clId="{18166951-7DF5-44B3-B524-A5FCC53CBC94}" dt="2024-04-28T20:40:05.249" v="30"/>
            <ac:spMkLst>
              <pc:docMk/>
              <pc:sldMasterMk cId="0" sldId="2147483675"/>
              <pc:sldLayoutMk cId="0" sldId="2147483682"/>
              <ac:spMk id="2" creationId="{1CFFBE19-2474-3FC0-8F00-13F83A488319}"/>
            </ac:spMkLst>
          </pc:spChg>
          <pc:spChg chg="del">
            <ac:chgData name="pantelis balaouras" userId="25e8755020fc1734" providerId="LiveId" clId="{18166951-7DF5-44B3-B524-A5FCC53CBC94}" dt="2024-04-28T20:40:04.667" v="29" actId="478"/>
            <ac:spMkLst>
              <pc:docMk/>
              <pc:sldMasterMk cId="0" sldId="2147483675"/>
              <pc:sldLayoutMk cId="0" sldId="2147483682"/>
              <ac:spMk id="207" creationId="{00000000-0000-0000-0000-000000000000}"/>
            </ac:spMkLst>
          </pc:spChg>
        </pc:sldLayoutChg>
      </pc:sldMasterChg>
    </pc:docChg>
  </pc:docChgLst>
  <pc:docChgLst>
    <pc:chgData name="pantelis balaouras" userId="25e8755020fc1734" providerId="LiveId" clId="{4EEF1150-D362-4224-B814-7F69EE5DE3E9}"/>
    <pc:docChg chg="undo custSel addSld modSld">
      <pc:chgData name="pantelis balaouras" userId="25e8755020fc1734" providerId="LiveId" clId="{4EEF1150-D362-4224-B814-7F69EE5DE3E9}" dt="2024-05-02T09:00:31.783" v="17" actId="114"/>
      <pc:docMkLst>
        <pc:docMk/>
      </pc:docMkLst>
      <pc:sldChg chg="modSp mod">
        <pc:chgData name="pantelis balaouras" userId="25e8755020fc1734" providerId="LiveId" clId="{4EEF1150-D362-4224-B814-7F69EE5DE3E9}" dt="2024-05-02T08:59:19.283" v="0" actId="2711"/>
        <pc:sldMkLst>
          <pc:docMk/>
          <pc:sldMk cId="0" sldId="256"/>
        </pc:sldMkLst>
        <pc:spChg chg="mod">
          <ac:chgData name="pantelis balaouras" userId="25e8755020fc1734" providerId="LiveId" clId="{4EEF1150-D362-4224-B814-7F69EE5DE3E9}" dt="2024-05-02T08:59:19.283" v="0" actId="2711"/>
          <ac:spMkLst>
            <pc:docMk/>
            <pc:sldMk cId="0" sldId="256"/>
            <ac:spMk id="212" creationId="{00000000-0000-0000-0000-000000000000}"/>
          </ac:spMkLst>
        </pc:spChg>
      </pc:sldChg>
      <pc:sldChg chg="delSp modSp mod">
        <pc:chgData name="pantelis balaouras" userId="25e8755020fc1734" providerId="LiveId" clId="{4EEF1150-D362-4224-B814-7F69EE5DE3E9}" dt="2024-05-02T08:59:25.501" v="2" actId="478"/>
        <pc:sldMkLst>
          <pc:docMk/>
          <pc:sldMk cId="0" sldId="258"/>
        </pc:sldMkLst>
        <pc:picChg chg="del mod">
          <ac:chgData name="pantelis balaouras" userId="25e8755020fc1734" providerId="LiveId" clId="{4EEF1150-D362-4224-B814-7F69EE5DE3E9}" dt="2024-05-02T08:59:25.501" v="2" actId="478"/>
          <ac:picMkLst>
            <pc:docMk/>
            <pc:sldMk cId="0" sldId="258"/>
            <ac:picMk id="274" creationId="{00000000-0000-0000-0000-000000000000}"/>
          </ac:picMkLst>
        </pc:picChg>
      </pc:sldChg>
      <pc:sldChg chg="addSp delSp modSp mod">
        <pc:chgData name="pantelis balaouras" userId="25e8755020fc1734" providerId="LiveId" clId="{4EEF1150-D362-4224-B814-7F69EE5DE3E9}" dt="2024-05-02T09:00:02.587" v="12" actId="14100"/>
        <pc:sldMkLst>
          <pc:docMk/>
          <pc:sldMk cId="0" sldId="259"/>
        </pc:sldMkLst>
        <pc:spChg chg="add mod">
          <ac:chgData name="pantelis balaouras" userId="25e8755020fc1734" providerId="LiveId" clId="{4EEF1150-D362-4224-B814-7F69EE5DE3E9}" dt="2024-05-02T08:59:52.220" v="10"/>
          <ac:spMkLst>
            <pc:docMk/>
            <pc:sldMk cId="0" sldId="259"/>
            <ac:spMk id="2" creationId="{0DA6839A-11EA-D54B-3077-29C5393A89C9}"/>
          </ac:spMkLst>
        </pc:spChg>
        <pc:spChg chg="mod">
          <ac:chgData name="pantelis balaouras" userId="25e8755020fc1734" providerId="LiveId" clId="{4EEF1150-D362-4224-B814-7F69EE5DE3E9}" dt="2024-05-02T09:00:02.587" v="12" actId="14100"/>
          <ac:spMkLst>
            <pc:docMk/>
            <pc:sldMk cId="0" sldId="259"/>
            <ac:spMk id="285" creationId="{00000000-0000-0000-0000-000000000000}"/>
          </ac:spMkLst>
        </pc:spChg>
        <pc:picChg chg="add mod">
          <ac:chgData name="pantelis balaouras" userId="25e8755020fc1734" providerId="LiveId" clId="{4EEF1150-D362-4224-B814-7F69EE5DE3E9}" dt="2024-05-02T08:59:52.220" v="10"/>
          <ac:picMkLst>
            <pc:docMk/>
            <pc:sldMk cId="0" sldId="259"/>
            <ac:picMk id="4" creationId="{2CEC447C-5ADC-8510-24BA-6D511222740D}"/>
          </ac:picMkLst>
        </pc:picChg>
        <pc:picChg chg="del">
          <ac:chgData name="pantelis balaouras" userId="25e8755020fc1734" providerId="LiveId" clId="{4EEF1150-D362-4224-B814-7F69EE5DE3E9}" dt="2024-05-02T08:59:44.954" v="9" actId="478"/>
          <ac:picMkLst>
            <pc:docMk/>
            <pc:sldMk cId="0" sldId="259"/>
            <ac:picMk id="286" creationId="{00000000-0000-0000-0000-000000000000}"/>
          </ac:picMkLst>
        </pc:picChg>
      </pc:sldChg>
      <pc:sldChg chg="addSp delSp modSp mod">
        <pc:chgData name="pantelis balaouras" userId="25e8755020fc1734" providerId="LiveId" clId="{4EEF1150-D362-4224-B814-7F69EE5DE3E9}" dt="2024-05-02T09:00:31.783" v="17" actId="114"/>
        <pc:sldMkLst>
          <pc:docMk/>
          <pc:sldMk cId="0" sldId="263"/>
        </pc:sldMkLst>
        <pc:spChg chg="del">
          <ac:chgData name="pantelis balaouras" userId="25e8755020fc1734" providerId="LiveId" clId="{4EEF1150-D362-4224-B814-7F69EE5DE3E9}" dt="2024-05-02T09:00:23.231" v="14" actId="478"/>
          <ac:spMkLst>
            <pc:docMk/>
            <pc:sldMk cId="0" sldId="263"/>
            <ac:spMk id="2" creationId="{93BC91FA-D647-4934-5C1B-89ABF6B124EC}"/>
          </ac:spMkLst>
        </pc:spChg>
        <pc:spChg chg="add mod">
          <ac:chgData name="pantelis balaouras" userId="25e8755020fc1734" providerId="LiveId" clId="{4EEF1150-D362-4224-B814-7F69EE5DE3E9}" dt="2024-05-02T09:00:24.564" v="15"/>
          <ac:spMkLst>
            <pc:docMk/>
            <pc:sldMk cId="0" sldId="263"/>
            <ac:spMk id="4" creationId="{8C27282A-8526-8FBF-5E89-284946383D0E}"/>
          </ac:spMkLst>
        </pc:spChg>
        <pc:spChg chg="mod">
          <ac:chgData name="pantelis balaouras" userId="25e8755020fc1734" providerId="LiveId" clId="{4EEF1150-D362-4224-B814-7F69EE5DE3E9}" dt="2024-05-02T09:00:31.783" v="17" actId="114"/>
          <ac:spMkLst>
            <pc:docMk/>
            <pc:sldMk cId="0" sldId="263"/>
            <ac:spMk id="10" creationId="{00000000-0000-0000-0000-000000000000}"/>
          </ac:spMkLst>
        </pc:spChg>
        <pc:picChg chg="add mod">
          <ac:chgData name="pantelis balaouras" userId="25e8755020fc1734" providerId="LiveId" clId="{4EEF1150-D362-4224-B814-7F69EE5DE3E9}" dt="2024-05-02T09:00:24.564" v="15"/>
          <ac:picMkLst>
            <pc:docMk/>
            <pc:sldMk cId="0" sldId="263"/>
            <ac:picMk id="3" creationId="{69781504-BDB8-1AE6-8872-D3AC36AA3E66}"/>
          </ac:picMkLst>
        </pc:picChg>
        <pc:picChg chg="del">
          <ac:chgData name="pantelis balaouras" userId="25e8755020fc1734" providerId="LiveId" clId="{4EEF1150-D362-4224-B814-7F69EE5DE3E9}" dt="2024-05-02T09:00:19.861" v="13" actId="478"/>
          <ac:picMkLst>
            <pc:docMk/>
            <pc:sldMk cId="0" sldId="263"/>
            <ac:picMk id="326" creationId="{00000000-0000-0000-0000-000000000000}"/>
          </ac:picMkLst>
        </pc:picChg>
      </pc:sldChg>
      <pc:sldChg chg="addSp delSp modSp add mod">
        <pc:chgData name="pantelis balaouras" userId="25e8755020fc1734" providerId="LiveId" clId="{4EEF1150-D362-4224-B814-7F69EE5DE3E9}" dt="2024-05-02T08:59:40.752" v="8" actId="14100"/>
        <pc:sldMkLst>
          <pc:docMk/>
          <pc:sldMk cId="1219339794" sldId="265"/>
        </pc:sldMkLst>
        <pc:spChg chg="add mod">
          <ac:chgData name="pantelis balaouras" userId="25e8755020fc1734" providerId="LiveId" clId="{4EEF1150-D362-4224-B814-7F69EE5DE3E9}" dt="2024-05-02T08:59:32.970" v="5"/>
          <ac:spMkLst>
            <pc:docMk/>
            <pc:sldMk cId="1219339794" sldId="265"/>
            <ac:spMk id="2" creationId="{93714927-8FDD-D06D-692D-05DBA7B01C96}"/>
          </ac:spMkLst>
        </pc:spChg>
        <pc:spChg chg="mod">
          <ac:chgData name="pantelis balaouras" userId="25e8755020fc1734" providerId="LiveId" clId="{4EEF1150-D362-4224-B814-7F69EE5DE3E9}" dt="2024-05-02T08:59:40.752" v="8" actId="14100"/>
          <ac:spMkLst>
            <pc:docMk/>
            <pc:sldMk cId="1219339794" sldId="265"/>
            <ac:spMk id="272" creationId="{00000000-0000-0000-0000-000000000000}"/>
          </ac:spMkLst>
        </pc:spChg>
        <pc:picChg chg="add mod">
          <ac:chgData name="pantelis balaouras" userId="25e8755020fc1734" providerId="LiveId" clId="{4EEF1150-D362-4224-B814-7F69EE5DE3E9}" dt="2024-05-02T08:59:32.970" v="5"/>
          <ac:picMkLst>
            <pc:docMk/>
            <pc:sldMk cId="1219339794" sldId="265"/>
            <ac:picMk id="3" creationId="{FAF0F4B2-1ADB-29B2-9525-4AE634A56E8B}"/>
          </ac:picMkLst>
        </pc:picChg>
        <pc:picChg chg="del">
          <ac:chgData name="pantelis balaouras" userId="25e8755020fc1734" providerId="LiveId" clId="{4EEF1150-D362-4224-B814-7F69EE5DE3E9}" dt="2024-05-02T08:59:28.986" v="4" actId="478"/>
          <ac:picMkLst>
            <pc:docMk/>
            <pc:sldMk cId="1219339794" sldId="265"/>
            <ac:picMk id="274" creationId="{00000000-0000-0000-0000-000000000000}"/>
          </ac:picMkLst>
        </pc:picChg>
      </pc:sldChg>
    </pc:docChg>
  </pc:docChgLst>
  <pc:docChgLst>
    <pc:chgData name="pantelis balaouras" userId="25e8755020fc1734" providerId="LiveId" clId="{048EEF1B-EF84-419F-B338-985C2FC46306}"/>
    <pc:docChg chg="custSel modSld modMainMaster">
      <pc:chgData name="pantelis balaouras" userId="25e8755020fc1734" providerId="LiveId" clId="{048EEF1B-EF84-419F-B338-985C2FC46306}" dt="2024-04-29T11:31:34.752" v="23"/>
      <pc:docMkLst>
        <pc:docMk/>
      </pc:docMkLst>
      <pc:sldChg chg="modSp mod">
        <pc:chgData name="pantelis balaouras" userId="25e8755020fc1734" providerId="LiveId" clId="{048EEF1B-EF84-419F-B338-985C2FC46306}" dt="2024-04-29T11:30:12.569" v="7" actId="255"/>
        <pc:sldMkLst>
          <pc:docMk/>
          <pc:sldMk cId="0" sldId="256"/>
        </pc:sldMkLst>
        <pc:spChg chg="mod">
          <ac:chgData name="pantelis balaouras" userId="25e8755020fc1734" providerId="LiveId" clId="{048EEF1B-EF84-419F-B338-985C2FC46306}" dt="2024-04-29T11:30:12.569" v="7" actId="255"/>
          <ac:spMkLst>
            <pc:docMk/>
            <pc:sldMk cId="0" sldId="256"/>
            <ac:spMk id="212" creationId="{00000000-0000-0000-0000-000000000000}"/>
          </ac:spMkLst>
        </pc:spChg>
      </pc:sldChg>
      <pc:sldChg chg="modSp mod">
        <pc:chgData name="pantelis balaouras" userId="25e8755020fc1734" providerId="LiveId" clId="{048EEF1B-EF84-419F-B338-985C2FC46306}" dt="2024-04-29T11:30:22.473" v="8" actId="14100"/>
        <pc:sldMkLst>
          <pc:docMk/>
          <pc:sldMk cId="0" sldId="258"/>
        </pc:sldMkLst>
        <pc:spChg chg="mod">
          <ac:chgData name="pantelis balaouras" userId="25e8755020fc1734" providerId="LiveId" clId="{048EEF1B-EF84-419F-B338-985C2FC46306}" dt="2024-04-29T11:30:22.473" v="8" actId="14100"/>
          <ac:spMkLst>
            <pc:docMk/>
            <pc:sldMk cId="0" sldId="258"/>
            <ac:spMk id="275" creationId="{00000000-0000-0000-0000-000000000000}"/>
          </ac:spMkLst>
        </pc:spChg>
      </pc:sldChg>
      <pc:sldMasterChg chg="modSldLayout">
        <pc:chgData name="pantelis balaouras" userId="25e8755020fc1734" providerId="LiveId" clId="{048EEF1B-EF84-419F-B338-985C2FC46306}" dt="2024-04-29T11:31:17.807" v="17"/>
        <pc:sldMasterMkLst>
          <pc:docMk/>
          <pc:sldMasterMk cId="0" sldId="2147483667"/>
        </pc:sldMasterMkLst>
        <pc:sldLayoutChg chg="addSp delSp modSp mod">
          <pc:chgData name="pantelis balaouras" userId="25e8755020fc1734" providerId="LiveId" clId="{048EEF1B-EF84-419F-B338-985C2FC46306}" dt="2024-04-29T11:31:02.027" v="13" actId="6549"/>
          <pc:sldLayoutMkLst>
            <pc:docMk/>
            <pc:sldMasterMk cId="0" sldId="2147483667"/>
            <pc:sldLayoutMk cId="0" sldId="2147483672"/>
          </pc:sldLayoutMkLst>
          <pc:spChg chg="del">
            <ac:chgData name="pantelis balaouras" userId="25e8755020fc1734" providerId="LiveId" clId="{048EEF1B-EF84-419F-B338-985C2FC46306}" dt="2024-04-29T11:30:56.361" v="10" actId="478"/>
            <ac:spMkLst>
              <pc:docMk/>
              <pc:sldMasterMk cId="0" sldId="2147483667"/>
              <pc:sldLayoutMk cId="0" sldId="2147483672"/>
              <ac:spMk id="2" creationId="{3531D35E-4C1A-0871-FC65-E2BDBDB3564A}"/>
            </ac:spMkLst>
          </pc:spChg>
          <pc:spChg chg="add mod">
            <ac:chgData name="pantelis balaouras" userId="25e8755020fc1734" providerId="LiveId" clId="{048EEF1B-EF84-419F-B338-985C2FC46306}" dt="2024-04-29T11:30:51.524" v="9"/>
            <ac:spMkLst>
              <pc:docMk/>
              <pc:sldMasterMk cId="0" sldId="2147483667"/>
              <pc:sldLayoutMk cId="0" sldId="2147483672"/>
              <ac:spMk id="3" creationId="{9513E177-96DB-1AD3-F25F-160CEFCF6B00}"/>
            </ac:spMkLst>
          </pc:spChg>
          <pc:spChg chg="add mod">
            <ac:chgData name="pantelis balaouras" userId="25e8755020fc1734" providerId="LiveId" clId="{048EEF1B-EF84-419F-B338-985C2FC46306}" dt="2024-04-29T11:31:02.027" v="13" actId="6549"/>
            <ac:spMkLst>
              <pc:docMk/>
              <pc:sldMasterMk cId="0" sldId="2147483667"/>
              <pc:sldLayoutMk cId="0" sldId="2147483672"/>
              <ac:spMk id="4" creationId="{21E8DE6B-0690-2410-B084-6AA0EF25F40B}"/>
            </ac:spMkLst>
          </pc:spChg>
        </pc:sldLayoutChg>
        <pc:sldLayoutChg chg="addSp delSp modSp mod">
          <pc:chgData name="pantelis balaouras" userId="25e8755020fc1734" providerId="LiveId" clId="{048EEF1B-EF84-419F-B338-985C2FC46306}" dt="2024-04-29T11:31:12.101" v="15"/>
          <pc:sldLayoutMkLst>
            <pc:docMk/>
            <pc:sldMasterMk cId="0" sldId="2147483667"/>
            <pc:sldLayoutMk cId="0" sldId="2147483673"/>
          </pc:sldLayoutMkLst>
          <pc:spChg chg="del">
            <ac:chgData name="pantelis balaouras" userId="25e8755020fc1734" providerId="LiveId" clId="{048EEF1B-EF84-419F-B338-985C2FC46306}" dt="2024-04-29T11:31:11.498" v="14" actId="478"/>
            <ac:spMkLst>
              <pc:docMk/>
              <pc:sldMasterMk cId="0" sldId="2147483667"/>
              <pc:sldLayoutMk cId="0" sldId="2147483673"/>
              <ac:spMk id="2" creationId="{7D620CEB-0932-4CC0-C6C2-644F00D6C567}"/>
            </ac:spMkLst>
          </pc:spChg>
          <pc:spChg chg="add mod">
            <ac:chgData name="pantelis balaouras" userId="25e8755020fc1734" providerId="LiveId" clId="{048EEF1B-EF84-419F-B338-985C2FC46306}" dt="2024-04-29T11:31:12.101" v="15"/>
            <ac:spMkLst>
              <pc:docMk/>
              <pc:sldMasterMk cId="0" sldId="2147483667"/>
              <pc:sldLayoutMk cId="0" sldId="2147483673"/>
              <ac:spMk id="3" creationId="{C273A654-6A12-5F85-061C-2667B5BD7D38}"/>
            </ac:spMkLst>
          </pc:spChg>
        </pc:sldLayoutChg>
        <pc:sldLayoutChg chg="addSp delSp modSp mod">
          <pc:chgData name="pantelis balaouras" userId="25e8755020fc1734" providerId="LiveId" clId="{048EEF1B-EF84-419F-B338-985C2FC46306}" dt="2024-04-29T11:31:17.807" v="17"/>
          <pc:sldLayoutMkLst>
            <pc:docMk/>
            <pc:sldMasterMk cId="0" sldId="2147483667"/>
            <pc:sldLayoutMk cId="0" sldId="2147483674"/>
          </pc:sldLayoutMkLst>
          <pc:spChg chg="del">
            <ac:chgData name="pantelis balaouras" userId="25e8755020fc1734" providerId="LiveId" clId="{048EEF1B-EF84-419F-B338-985C2FC46306}" dt="2024-04-29T11:31:17.338" v="16" actId="478"/>
            <ac:spMkLst>
              <pc:docMk/>
              <pc:sldMasterMk cId="0" sldId="2147483667"/>
              <pc:sldLayoutMk cId="0" sldId="2147483674"/>
              <ac:spMk id="2" creationId="{9BF5E80B-DD38-552A-14AF-2FA2F9CD1572}"/>
            </ac:spMkLst>
          </pc:spChg>
          <pc:spChg chg="add mod">
            <ac:chgData name="pantelis balaouras" userId="25e8755020fc1734" providerId="LiveId" clId="{048EEF1B-EF84-419F-B338-985C2FC46306}" dt="2024-04-29T11:31:17.807" v="17"/>
            <ac:spMkLst>
              <pc:docMk/>
              <pc:sldMasterMk cId="0" sldId="2147483667"/>
              <pc:sldLayoutMk cId="0" sldId="2147483674"/>
              <ac:spMk id="3" creationId="{332DCE6B-18B3-4085-3924-8B65E0F70039}"/>
            </ac:spMkLst>
          </pc:spChg>
        </pc:sldLayoutChg>
      </pc:sldMasterChg>
      <pc:sldMasterChg chg="modSldLayout">
        <pc:chgData name="pantelis balaouras" userId="25e8755020fc1734" providerId="LiveId" clId="{048EEF1B-EF84-419F-B338-985C2FC46306}" dt="2024-04-29T11:31:34.752" v="23"/>
        <pc:sldMasterMkLst>
          <pc:docMk/>
          <pc:sldMasterMk cId="0" sldId="2147483675"/>
        </pc:sldMasterMkLst>
        <pc:sldLayoutChg chg="addSp delSp modSp mod">
          <pc:chgData name="pantelis balaouras" userId="25e8755020fc1734" providerId="LiveId" clId="{048EEF1B-EF84-419F-B338-985C2FC46306}" dt="2024-04-29T11:31:23.701" v="19"/>
          <pc:sldLayoutMkLst>
            <pc:docMk/>
            <pc:sldMasterMk cId="0" sldId="2147483675"/>
            <pc:sldLayoutMk cId="0" sldId="2147483678"/>
          </pc:sldLayoutMkLst>
          <pc:spChg chg="del">
            <ac:chgData name="pantelis balaouras" userId="25e8755020fc1734" providerId="LiveId" clId="{048EEF1B-EF84-419F-B338-985C2FC46306}" dt="2024-04-29T11:31:23.117" v="18" actId="478"/>
            <ac:spMkLst>
              <pc:docMk/>
              <pc:sldMasterMk cId="0" sldId="2147483675"/>
              <pc:sldLayoutMk cId="0" sldId="2147483678"/>
              <ac:spMk id="2" creationId="{A3CF79FD-B5D4-10ED-62B8-4147A55E5F1A}"/>
            </ac:spMkLst>
          </pc:spChg>
          <pc:spChg chg="add mod">
            <ac:chgData name="pantelis balaouras" userId="25e8755020fc1734" providerId="LiveId" clId="{048EEF1B-EF84-419F-B338-985C2FC46306}" dt="2024-04-29T11:31:23.701" v="19"/>
            <ac:spMkLst>
              <pc:docMk/>
              <pc:sldMasterMk cId="0" sldId="2147483675"/>
              <pc:sldLayoutMk cId="0" sldId="2147483678"/>
              <ac:spMk id="3" creationId="{04EB4DFD-FC95-460B-7E85-D79D7376EE31}"/>
            </ac:spMkLst>
          </pc:spChg>
        </pc:sldLayoutChg>
        <pc:sldLayoutChg chg="addSp delSp modSp mod">
          <pc:chgData name="pantelis balaouras" userId="25e8755020fc1734" providerId="LiveId" clId="{048EEF1B-EF84-419F-B338-985C2FC46306}" dt="2024-04-29T11:31:28.984" v="21"/>
          <pc:sldLayoutMkLst>
            <pc:docMk/>
            <pc:sldMasterMk cId="0" sldId="2147483675"/>
            <pc:sldLayoutMk cId="0" sldId="2147483681"/>
          </pc:sldLayoutMkLst>
          <pc:spChg chg="del">
            <ac:chgData name="pantelis balaouras" userId="25e8755020fc1734" providerId="LiveId" clId="{048EEF1B-EF84-419F-B338-985C2FC46306}" dt="2024-04-29T11:31:28.343" v="20" actId="478"/>
            <ac:spMkLst>
              <pc:docMk/>
              <pc:sldMasterMk cId="0" sldId="2147483675"/>
              <pc:sldLayoutMk cId="0" sldId="2147483681"/>
              <ac:spMk id="2" creationId="{8D51C144-57E1-7A7C-AA10-C30AAD990201}"/>
            </ac:spMkLst>
          </pc:spChg>
          <pc:spChg chg="add mod">
            <ac:chgData name="pantelis balaouras" userId="25e8755020fc1734" providerId="LiveId" clId="{048EEF1B-EF84-419F-B338-985C2FC46306}" dt="2024-04-29T11:31:28.984" v="21"/>
            <ac:spMkLst>
              <pc:docMk/>
              <pc:sldMasterMk cId="0" sldId="2147483675"/>
              <pc:sldLayoutMk cId="0" sldId="2147483681"/>
              <ac:spMk id="3" creationId="{BF04EA3B-374B-6AFB-AEE4-C1FDA5904142}"/>
            </ac:spMkLst>
          </pc:spChg>
        </pc:sldLayoutChg>
        <pc:sldLayoutChg chg="addSp delSp modSp mod">
          <pc:chgData name="pantelis balaouras" userId="25e8755020fc1734" providerId="LiveId" clId="{048EEF1B-EF84-419F-B338-985C2FC46306}" dt="2024-04-29T11:31:34.752" v="23"/>
          <pc:sldLayoutMkLst>
            <pc:docMk/>
            <pc:sldMasterMk cId="0" sldId="2147483675"/>
            <pc:sldLayoutMk cId="0" sldId="2147483682"/>
          </pc:sldLayoutMkLst>
          <pc:spChg chg="del">
            <ac:chgData name="pantelis balaouras" userId="25e8755020fc1734" providerId="LiveId" clId="{048EEF1B-EF84-419F-B338-985C2FC46306}" dt="2024-04-29T11:31:34.283" v="22" actId="478"/>
            <ac:spMkLst>
              <pc:docMk/>
              <pc:sldMasterMk cId="0" sldId="2147483675"/>
              <pc:sldLayoutMk cId="0" sldId="2147483682"/>
              <ac:spMk id="2" creationId="{1CFFBE19-2474-3FC0-8F00-13F83A488319}"/>
            </ac:spMkLst>
          </pc:spChg>
          <pc:spChg chg="add mod">
            <ac:chgData name="pantelis balaouras" userId="25e8755020fc1734" providerId="LiveId" clId="{048EEF1B-EF84-419F-B338-985C2FC46306}" dt="2024-04-29T11:31:34.752" v="23"/>
            <ac:spMkLst>
              <pc:docMk/>
              <pc:sldMasterMk cId="0" sldId="2147483675"/>
              <pc:sldLayoutMk cId="0" sldId="2147483682"/>
              <ac:spMk id="3" creationId="{489F7997-88DC-B6AC-9C92-A7A3AD9BB0E8}"/>
            </ac:spMkLst>
          </pc:spChg>
        </pc:sldLayoutChg>
      </pc:sldMasterChg>
    </pc:docChg>
  </pc:docChgLst>
  <pc:docChgLst>
    <pc:chgData name="Guillem Part López" userId="39f5615f-54c3-4dde-9b55-95608137fd0d" providerId="ADAL" clId="{DA71FA9B-55BB-47A5-BC95-302BE9B32593}"/>
    <pc:docChg chg="undo custSel modSld">
      <pc:chgData name="Guillem Part López" userId="39f5615f-54c3-4dde-9b55-95608137fd0d" providerId="ADAL" clId="{DA71FA9B-55BB-47A5-BC95-302BE9B32593}" dt="2024-03-26T10:57:10.372" v="8"/>
      <pc:docMkLst>
        <pc:docMk/>
      </pc:docMkLst>
      <pc:sldChg chg="addSp delSp modSp mod">
        <pc:chgData name="Guillem Part López" userId="39f5615f-54c3-4dde-9b55-95608137fd0d" providerId="ADAL" clId="{DA71FA9B-55BB-47A5-BC95-302BE9B32593}" dt="2024-03-26T10:55:13.140" v="4"/>
        <pc:sldMkLst>
          <pc:docMk/>
          <pc:sldMk cId="0" sldId="259"/>
        </pc:sldMkLst>
        <pc:spChg chg="add del mod">
          <ac:chgData name="Guillem Part López" userId="39f5615f-54c3-4dde-9b55-95608137fd0d" providerId="ADAL" clId="{DA71FA9B-55BB-47A5-BC95-302BE9B32593}" dt="2024-03-26T10:55:12.686" v="3" actId="478"/>
          <ac:spMkLst>
            <pc:docMk/>
            <pc:sldMk cId="0" sldId="259"/>
            <ac:spMk id="2" creationId="{3AD5671C-1AE0-0A70-4D1F-E105F42072E3}"/>
          </ac:spMkLst>
        </pc:spChg>
        <pc:spChg chg="add mod">
          <ac:chgData name="Guillem Part López" userId="39f5615f-54c3-4dde-9b55-95608137fd0d" providerId="ADAL" clId="{DA71FA9B-55BB-47A5-BC95-302BE9B32593}" dt="2024-03-26T10:55:13.140" v="4"/>
          <ac:spMkLst>
            <pc:docMk/>
            <pc:sldMk cId="0" sldId="259"/>
            <ac:spMk id="3" creationId="{B633B74F-C402-1019-554D-2DD78405D4C1}"/>
          </ac:spMkLst>
        </pc:spChg>
      </pc:sldChg>
      <pc:sldChg chg="addSp delSp mod">
        <pc:chgData name="Guillem Part López" userId="39f5615f-54c3-4dde-9b55-95608137fd0d" providerId="ADAL" clId="{DA71FA9B-55BB-47A5-BC95-302BE9B32593}" dt="2024-03-26T10:55:16.236" v="5" actId="478"/>
        <pc:sldMkLst>
          <pc:docMk/>
          <pc:sldMk cId="0" sldId="260"/>
        </pc:sldMkLst>
        <pc:spChg chg="add del">
          <ac:chgData name="Guillem Part López" userId="39f5615f-54c3-4dde-9b55-95608137fd0d" providerId="ADAL" clId="{DA71FA9B-55BB-47A5-BC95-302BE9B32593}" dt="2024-03-26T10:55:16.236" v="5" actId="478"/>
          <ac:spMkLst>
            <pc:docMk/>
            <pc:sldMk cId="0" sldId="260"/>
            <ac:spMk id="296" creationId="{00000000-0000-0000-0000-000000000000}"/>
          </ac:spMkLst>
        </pc:spChg>
      </pc:sldChg>
      <pc:sldChg chg="delSp mod">
        <pc:chgData name="Guillem Part López" userId="39f5615f-54c3-4dde-9b55-95608137fd0d" providerId="ADAL" clId="{DA71FA9B-55BB-47A5-BC95-302BE9B32593}" dt="2024-03-26T10:55:21.309" v="6" actId="478"/>
        <pc:sldMkLst>
          <pc:docMk/>
          <pc:sldMk cId="0" sldId="261"/>
        </pc:sldMkLst>
        <pc:spChg chg="del">
          <ac:chgData name="Guillem Part López" userId="39f5615f-54c3-4dde-9b55-95608137fd0d" providerId="ADAL" clId="{DA71FA9B-55BB-47A5-BC95-302BE9B32593}" dt="2024-03-26T10:55:21.309" v="6" actId="478"/>
          <ac:spMkLst>
            <pc:docMk/>
            <pc:sldMk cId="0" sldId="261"/>
            <ac:spMk id="307" creationId="{00000000-0000-0000-0000-000000000000}"/>
          </ac:spMkLst>
        </pc:spChg>
      </pc:sldChg>
      <pc:sldChg chg="delSp mod">
        <pc:chgData name="Guillem Part López" userId="39f5615f-54c3-4dde-9b55-95608137fd0d" providerId="ADAL" clId="{DA71FA9B-55BB-47A5-BC95-302BE9B32593}" dt="2024-03-26T10:55:58.546" v="7" actId="478"/>
        <pc:sldMkLst>
          <pc:docMk/>
          <pc:sldMk cId="0" sldId="262"/>
        </pc:sldMkLst>
        <pc:spChg chg="del">
          <ac:chgData name="Guillem Part López" userId="39f5615f-54c3-4dde-9b55-95608137fd0d" providerId="ADAL" clId="{DA71FA9B-55BB-47A5-BC95-302BE9B32593}" dt="2024-03-26T10:55:58.546" v="7" actId="478"/>
          <ac:spMkLst>
            <pc:docMk/>
            <pc:sldMk cId="0" sldId="262"/>
            <ac:spMk id="318" creationId="{00000000-0000-0000-0000-000000000000}"/>
          </ac:spMkLst>
        </pc:spChg>
      </pc:sldChg>
      <pc:sldChg chg="addSp modSp">
        <pc:chgData name="Guillem Part López" userId="39f5615f-54c3-4dde-9b55-95608137fd0d" providerId="ADAL" clId="{DA71FA9B-55BB-47A5-BC95-302BE9B32593}" dt="2024-03-26T10:57:10.372" v="8"/>
        <pc:sldMkLst>
          <pc:docMk/>
          <pc:sldMk cId="0" sldId="263"/>
        </pc:sldMkLst>
        <pc:spChg chg="add mod">
          <ac:chgData name="Guillem Part López" userId="39f5615f-54c3-4dde-9b55-95608137fd0d" providerId="ADAL" clId="{DA71FA9B-55BB-47A5-BC95-302BE9B32593}" dt="2024-03-26T10:57:10.372" v="8"/>
          <ac:spMkLst>
            <pc:docMk/>
            <pc:sldMk cId="0" sldId="263"/>
            <ac:spMk id="2" creationId="{93BC91FA-D647-4934-5C1B-89ABF6B124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bb28a7d3b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bbb28a7d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bb28a7d3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bbb28a7d3b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bbb28a7d3b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bb28a7d3b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2bbb28a7d3b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bbb28a7d3b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bb28a7d3b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2bbb28a7d3b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bbb28a7d3b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47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bb28a7d3b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2bbb28a7d3b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2bbb28a7d3b_0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bb28a7d3b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bbb28a7d3b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bbb28a7d3b_0_4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bbb28a7d3b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2bbb28a7d3b_0_4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bbb28a7d3b_0_4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bbb28a7d3b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2bbb28a7d3b_0_4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bbb28a7d3b_0_4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bbb28a7d3b_0_5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bbb28a7d3b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bbb28a7d3b_0_296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bb28a7d3b_0_2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bb28a7d3b_0_298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bbb28a7d3b_0_298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bbb28a7d3b_0_298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2bbb28a7d3b_0_298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b28a7d3b_0_298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bb28a7d3b_0_298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bbb28a7d3b_0_29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bb28a7d3b_0_307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29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bbb28a7d3b_0_30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bbb28a7d3b_0_307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g2bbb28a7d3b_0_30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bbb28a7d3b_0_30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bb28a7d3b_0_31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bbb28a7d3b_0_31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g2bbb28a7d3b_0_31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g2bbb28a7d3b_0_314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bbb28a7d3b_0_31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bb28a7d3b_0_32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bbb28a7d3b_0_321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2bbb28a7d3b_0_321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  <p:pic>
        <p:nvPicPr>
          <p:cNvPr id="105" name="Google Shape;105;g2bbb28a7d3b_0_32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bb28a7d3b_0_32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bbb28a7d3b_0_326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2bbb28a7d3b_0_326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g2bbb28a7d3b_0_32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C9897654-5835-D4DD-7BF9-B08203A28F7D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bbb28a7d3b_0_429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46746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bb28a7d3b_0_4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bb28a7d3b_0_431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127" name="Google Shape;127;g2bbb28a7d3b_0_431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128" name="Google Shape;128;g2bbb28a7d3b_0_431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129" name="Google Shape;129;g2bbb28a7d3b_0_431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bbb28a7d3b_0_431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bbb28a7d3b_0_43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bb28a7d3b_0_440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bbb28a7d3b_0_44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bbb28a7d3b_0_440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g2bbb28a7d3b_0_440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bbb28a7d3b_0_44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bbb28a7d3b_0_440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bb28a7d3b_0_44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bbb28a7d3b_0_44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g2bbb28a7d3b_0_447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g2bbb28a7d3b_0_44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bbb28a7d3b_0_44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bbb28a7d3b_0_447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5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5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bb28a7d3b_0_45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bbb28a7d3b_0_454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1" name="Google Shape;151;g2bbb28a7d3b_0_45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g2bbb28a7d3b_0_321">
            <a:extLst>
              <a:ext uri="{FF2B5EF4-FFF2-40B4-BE49-F238E27FC236}">
                <a16:creationId xmlns:a16="http://schemas.microsoft.com/office/drawing/2014/main" id="{21E8DE6B-0690-2410-B084-6AA0EF25F40B}"/>
              </a:ext>
            </a:extLst>
          </p:cNvPr>
          <p:cNvSpPr txBox="1"/>
          <p:nvPr userDrawn="1"/>
        </p:nvSpPr>
        <p:spPr>
          <a:xfrm>
            <a:off x="-64395" y="24597"/>
            <a:ext cx="561669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10.4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 dirty="0" smtClean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Aplicaciones sanitarias para la salud mental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bb28a7d3b_0_45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bbb28a7d3b_0_45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g2bbb28a7d3b_0_45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6" name="Google Shape;156;g2bbb28a7d3b_0_45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C273A654-6A12-5F85-061C-2667B5BD7D38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10.4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bb28a7d3b_0_4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bbb28a7d3b_0_465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332DCE6B-18B3-4085-3924-8B65E0F70039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10.4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bbb28a7d3b_0_56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bb28a7d3b_0_5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bbb28a7d3b_0_567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173" name="Google Shape;173;g2bbb28a7d3b_0_567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174" name="Google Shape;174;g2bbb28a7d3b_0_567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175" name="Google Shape;175;g2bbb28a7d3b_0_56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bbb28a7d3b_0_56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bbb28a7d3b_0_56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bbb28a7d3b_0_567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bb28a7d3b_0_57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2bbb28a7d3b_0_576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04EB4DFD-FC95-460B-7E85-D79D7376EE31}"/>
              </a:ext>
            </a:extLst>
          </p:cNvPr>
          <p:cNvSpPr txBox="1"/>
          <p:nvPr userDrawn="1"/>
        </p:nvSpPr>
        <p:spPr>
          <a:xfrm>
            <a:off x="-64395" y="24597"/>
            <a:ext cx="5163617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10.4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 dirty="0" smtClean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Aplicaciones sanitarias para la salud mental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bb28a7d3b_0_580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bbb28a7d3b_0_58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bbb28a7d3b_0_580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7" name="Google Shape;187;g2bbb28a7d3b_0_580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bbb28a7d3b_0_58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bbb28a7d3b_0_580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bb28a7d3b_0_58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2bbb28a7d3b_0_58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g2bbb28a7d3b_0_587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4" name="Google Shape;194;g2bbb28a7d3b_0_58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bbb28a7d3b_0_58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bbb28a7d3b_0_587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bb28a7d3b_0_59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2bbb28a7d3b_0_594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1" name="Google Shape;201;g2bbb28a7d3b_0_59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BF04EA3B-374B-6AFB-AEE4-C1FDA5904142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10.4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bb28a7d3b_0_59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2bbb28a7d3b_0_59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g2bbb28a7d3b_0_59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6" name="Google Shape;206;g2bbb28a7d3b_0_59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89F7997-88DC-B6AC-9C92-A7A3AD9BB0E8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10.4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37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8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3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D530415A-BE34-A836-A8D6-DAE459D07661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B1A085E6-4BC9-12A9-70B3-D4F68F11D985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C040C527-73C1-7450-DED0-E047ECA88F64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2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43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bb28a7d3b_0_2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g2bbb28a7d3b_0_29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bb28a7d3b_0_2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g2bbb28a7d3b_0_2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bbb28a7d3b_0_2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bb28a7d3b_0_4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g2bbb28a7d3b_0_42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g2bbb28a7d3b_0_4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bbb28a7d3b_0_4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2bbb28a7d3b_0_4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bb28a7d3b_0_5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g2bbb28a7d3b_0_55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g2bbb28a7d3b_0_5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g2bbb28a7d3b_0_5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g2bbb28a7d3b_0_5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7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2.jpg"/><Relationship Id="rId21" Type="http://schemas.openxmlformats.org/officeDocument/2006/relationships/image" Target="../media/image21.jpg"/><Relationship Id="rId7" Type="http://schemas.openxmlformats.org/officeDocument/2006/relationships/image" Target="../media/image14.jpg"/><Relationship Id="rId12" Type="http://schemas.openxmlformats.org/officeDocument/2006/relationships/hyperlink" Target="https://www.oxfamitalia.org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s://www.media-k.eu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5.jpg"/><Relationship Id="rId14" Type="http://schemas.openxmlformats.org/officeDocument/2006/relationships/hyperlink" Target="http://www.uv.es/" TargetMode="External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eamwork-team-gear-gears-drive-220774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4" Type="http://schemas.openxmlformats.org/officeDocument/2006/relationships/hyperlink" Target="https://pixabay.com/service/licen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mental-health-cranium-head-human-335077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mood-moody-emotion-psychology-face-779184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african-african-american-black-202982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freepik.com/free-vector/illustration-speech-bubbles_2945500.htm#fromView=search&amp;page=3&amp;position=37&amp;uuid=1e961146-892f-475a-8cdf-236551e73b3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b28a7d3b_0_70"/>
          <p:cNvSpPr txBox="1"/>
          <p:nvPr/>
        </p:nvSpPr>
        <p:spPr>
          <a:xfrm>
            <a:off x="4208872" y="3253879"/>
            <a:ext cx="73071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10 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-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Cierre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(10.4)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Aplicaciones sanitarias para la salud mental</a:t>
            </a:r>
            <a:endParaRPr sz="3400" b="1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13" name="Google Shape;213;g2bbb28a7d3b_0_70"/>
          <p:cNvSpPr txBox="1"/>
          <p:nvPr/>
        </p:nvSpPr>
        <p:spPr>
          <a:xfrm>
            <a:off x="3435699" y="4978399"/>
            <a:ext cx="6097500" cy="585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bbb28a7d3b_0_70"/>
          <p:cNvSpPr/>
          <p:nvPr/>
        </p:nvSpPr>
        <p:spPr>
          <a:xfrm>
            <a:off x="-2" y="6719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bbb28a7d3b_0_70"/>
          <p:cNvSpPr/>
          <p:nvPr/>
        </p:nvSpPr>
        <p:spPr>
          <a:xfrm>
            <a:off x="2609" y="1507751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bbb28a7d3b_0_70"/>
          <p:cNvSpPr/>
          <p:nvPr/>
        </p:nvSpPr>
        <p:spPr>
          <a:xfrm>
            <a:off x="-56" y="2302518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bbb28a7d3b_0_70"/>
          <p:cNvSpPr/>
          <p:nvPr/>
        </p:nvSpPr>
        <p:spPr>
          <a:xfrm>
            <a:off x="-2" y="317097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b28a7d3b_0_70"/>
          <p:cNvSpPr/>
          <p:nvPr/>
        </p:nvSpPr>
        <p:spPr>
          <a:xfrm>
            <a:off x="1655" y="403693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2bbb28a7d3b_0_7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4310344" y="1134849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bbb28a7d3b_0_70"/>
          <p:cNvSpPr txBox="1"/>
          <p:nvPr/>
        </p:nvSpPr>
        <p:spPr>
          <a:xfrm>
            <a:off x="4863323" y="2899483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/>
          </a:p>
        </p:txBody>
      </p:sp>
      <p:pic>
        <p:nvPicPr>
          <p:cNvPr id="221" name="Google Shape;221;g2bbb28a7d3b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bbb28a7d3b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bbb28a7d3b_0_70"/>
          <p:cNvSpPr/>
          <p:nvPr/>
        </p:nvSpPr>
        <p:spPr>
          <a:xfrm>
            <a:off x="510" y="49037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24" name="Google Shape;224;g2bbb28a7d3b_0_70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bbb28a7d3b_0_7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bbb28a7d3b_0_70"/>
          <p:cNvSpPr/>
          <p:nvPr/>
        </p:nvSpPr>
        <p:spPr>
          <a:xfrm>
            <a:off x="728869" y="1172199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bbb28a7d3b_0_70"/>
          <p:cNvSpPr/>
          <p:nvPr/>
        </p:nvSpPr>
        <p:spPr>
          <a:xfrm>
            <a:off x="721541" y="200802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bbb28a7d3b_0_70"/>
          <p:cNvSpPr/>
          <p:nvPr/>
        </p:nvSpPr>
        <p:spPr>
          <a:xfrm>
            <a:off x="728815" y="280278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bbb28a7d3b_0_70"/>
          <p:cNvSpPr/>
          <p:nvPr/>
        </p:nvSpPr>
        <p:spPr>
          <a:xfrm>
            <a:off x="728869" y="3671243"/>
            <a:ext cx="722400" cy="868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bbb28a7d3b_0_70"/>
          <p:cNvSpPr/>
          <p:nvPr/>
        </p:nvSpPr>
        <p:spPr>
          <a:xfrm>
            <a:off x="730526" y="4537206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5" name="Εικόνα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" y="6406454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39" name="Google Shape;339;p26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¡Enhorabuena!</a:t>
            </a:r>
            <a:b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este módulo.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6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1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bb28a7d3b_0_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g2bbb28a7d3b_0_140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240" name="Google Shape;240;g2bbb28a7d3b_0_1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g2bbb28a7d3b_0_140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2" name="Google Shape;242;g2bbb28a7d3b_0_140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243" name="Google Shape;243;g2bbb28a7d3b_0_1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g2bbb28a7d3b_0_140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g2bbb28a7d3b_0_140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246" name="Google Shape;246;g2bbb28a7d3b_0_14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g2bbb28a7d3b_0_140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8" name="Google Shape;248;g2bbb28a7d3b_0_140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249" name="Google Shape;249;g2bbb28a7d3b_0_14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g2bbb28a7d3b_0_140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1" name="Google Shape;251;g2bbb28a7d3b_0_140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252" name="Google Shape;252;g2bbb28a7d3b_0_14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g2bbb28a7d3b_0_140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" name="Google Shape;254;g2bbb28a7d3b_0_140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255" name="Google Shape;255;g2bbb28a7d3b_0_14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g2bbb28a7d3b_0_140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7" name="Google Shape;257;g2bbb28a7d3b_0_140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g2bbb28a7d3b_0_14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bbb28a7d3b_0_14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bbb28a7d3b_0_140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g2bbb28a7d3b_0_140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g2bbb28a7d3b_0_140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bbb28a7d3b_0_140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bbb28a7d3b_0_14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bb28a7d3b_0_280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203864"/>
                </a:solidFill>
              </a:rPr>
              <a:t>Objetivos</a:t>
            </a:r>
            <a:endParaRPr>
              <a:solidFill>
                <a:srgbClr val="203864"/>
              </a:solidFill>
            </a:endParaRPr>
          </a:p>
        </p:txBody>
      </p:sp>
      <p:sp>
        <p:nvSpPr>
          <p:cNvPr id="271" name="Google Shape;271;g2bbb28a7d3b_0_280"/>
          <p:cNvSpPr/>
          <p:nvPr/>
        </p:nvSpPr>
        <p:spPr>
          <a:xfrm>
            <a:off x="36957" y="34899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bbb28a7d3b_0_280"/>
          <p:cNvSpPr txBox="1"/>
          <p:nvPr/>
        </p:nvSpPr>
        <p:spPr>
          <a:xfrm>
            <a:off x="526419" y="348996"/>
            <a:ext cx="84717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la salud mental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bbb28a7d3b_0_280"/>
          <p:cNvSpPr/>
          <p:nvPr/>
        </p:nvSpPr>
        <p:spPr>
          <a:xfrm>
            <a:off x="-71117" y="440346"/>
            <a:ext cx="629117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10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5" name="Google Shape;275;g2bbb28a7d3b_0_280"/>
          <p:cNvSpPr txBox="1">
            <a:spLocks noGrp="1"/>
          </p:cNvSpPr>
          <p:nvPr>
            <p:ph type="body" idx="1"/>
          </p:nvPr>
        </p:nvSpPr>
        <p:spPr>
          <a:xfrm>
            <a:off x="558000" y="2665926"/>
            <a:ext cx="7872900" cy="333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Aft>
                <a:spcPts val="600"/>
              </a:spcAft>
              <a:buSzPts val="2200"/>
              <a:buChar char="✔"/>
            </a:pPr>
            <a:r>
              <a:rPr lang="en-US" dirty="0"/>
              <a:t>Resumen de salud mental</a:t>
            </a:r>
            <a:endParaRPr dirty="0"/>
          </a:p>
          <a:p>
            <a:pPr marL="457200" lvl="0" indent="-368300" algn="l" rtl="0">
              <a:spcAft>
                <a:spcPts val="600"/>
              </a:spcAft>
              <a:buSzPts val="2200"/>
              <a:buChar char="✔"/>
            </a:pPr>
            <a:r>
              <a:rPr lang="en-US" dirty="0"/>
              <a:t>Resumen de emociones</a:t>
            </a:r>
            <a:endParaRPr dirty="0"/>
          </a:p>
          <a:p>
            <a:pPr marL="457200" lvl="0" indent="-368300" algn="l" rtl="0">
              <a:spcAft>
                <a:spcPts val="600"/>
              </a:spcAft>
              <a:buSzPts val="2200"/>
              <a:buChar char="✔"/>
            </a:pPr>
            <a:r>
              <a:rPr lang="en-US" dirty="0"/>
              <a:t>Resumen de las aplicaciones de salud mental.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bb28a7d3b_0_280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203864"/>
                </a:solidFill>
              </a:rPr>
              <a:t>Objetivos</a:t>
            </a:r>
            <a:endParaRPr>
              <a:solidFill>
                <a:srgbClr val="203864"/>
              </a:solidFill>
            </a:endParaRPr>
          </a:p>
        </p:txBody>
      </p:sp>
      <p:sp>
        <p:nvSpPr>
          <p:cNvPr id="271" name="Google Shape;271;g2bbb28a7d3b_0_280"/>
          <p:cNvSpPr/>
          <p:nvPr/>
        </p:nvSpPr>
        <p:spPr>
          <a:xfrm>
            <a:off x="36957" y="34899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bbb28a7d3b_0_280"/>
          <p:cNvSpPr txBox="1"/>
          <p:nvPr/>
        </p:nvSpPr>
        <p:spPr>
          <a:xfrm>
            <a:off x="526419" y="348996"/>
            <a:ext cx="7931781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la salud mental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bbb28a7d3b_0_280"/>
          <p:cNvSpPr/>
          <p:nvPr/>
        </p:nvSpPr>
        <p:spPr>
          <a:xfrm>
            <a:off x="-71117" y="440346"/>
            <a:ext cx="629117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10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5" name="Google Shape;275;g2bbb28a7d3b_0_280"/>
          <p:cNvSpPr txBox="1">
            <a:spLocks noGrp="1"/>
          </p:cNvSpPr>
          <p:nvPr>
            <p:ph type="body" idx="1"/>
          </p:nvPr>
        </p:nvSpPr>
        <p:spPr>
          <a:xfrm>
            <a:off x="558000" y="2665926"/>
            <a:ext cx="7872900" cy="333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Aft>
                <a:spcPts val="600"/>
              </a:spcAft>
              <a:buSzPts val="2200"/>
              <a:buChar char="✔"/>
            </a:pPr>
            <a:r>
              <a:rPr lang="en-US" dirty="0"/>
              <a:t>Resumen de salud mental</a:t>
            </a:r>
            <a:endParaRPr dirty="0"/>
          </a:p>
          <a:p>
            <a:pPr marL="457200" lvl="0" indent="-368300" algn="l" rtl="0">
              <a:spcAft>
                <a:spcPts val="600"/>
              </a:spcAft>
              <a:buSzPts val="2200"/>
              <a:buChar char="✔"/>
            </a:pPr>
            <a:r>
              <a:rPr lang="en-US" dirty="0"/>
              <a:t>Resumen de emociones</a:t>
            </a:r>
            <a:endParaRPr dirty="0"/>
          </a:p>
          <a:p>
            <a:pPr marL="457200" lvl="0" indent="-368300" algn="l" rtl="0">
              <a:spcAft>
                <a:spcPts val="600"/>
              </a:spcAft>
              <a:buSzPts val="2200"/>
              <a:buChar char="✔"/>
            </a:pPr>
            <a:r>
              <a:rPr lang="en-US" dirty="0"/>
              <a:t>Resumen de las aplicaciones de salud mental.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14927-8FDD-D06D-692D-05DBA7B01C96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FAF0F4B2-1ADB-29B2-9525-4AE634A56E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3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bb28a7d3b_0_338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>
                <a:solidFill>
                  <a:srgbClr val="203864"/>
                </a:solidFill>
              </a:rPr>
              <a:t>Competencias</a:t>
            </a:r>
            <a:endParaRPr>
              <a:solidFill>
                <a:srgbClr val="203864"/>
              </a:solidFill>
            </a:endParaRPr>
          </a:p>
        </p:txBody>
      </p:sp>
      <p:sp>
        <p:nvSpPr>
          <p:cNvPr id="282" name="Google Shape;282;g2bbb28a7d3b_0_338"/>
          <p:cNvSpPr/>
          <p:nvPr/>
        </p:nvSpPr>
        <p:spPr>
          <a:xfrm>
            <a:off x="36957" y="34899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bbb28a7d3b_0_338"/>
          <p:cNvSpPr txBox="1"/>
          <p:nvPr/>
        </p:nvSpPr>
        <p:spPr>
          <a:xfrm>
            <a:off x="526419" y="348996"/>
            <a:ext cx="84717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la salud mental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bbb28a7d3b_0_338"/>
          <p:cNvSpPr/>
          <p:nvPr/>
        </p:nvSpPr>
        <p:spPr>
          <a:xfrm>
            <a:off x="40058" y="438863"/>
            <a:ext cx="582464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5" name="Google Shape;285;g2bbb28a7d3b_0_338"/>
          <p:cNvSpPr txBox="1">
            <a:spLocks noGrp="1"/>
          </p:cNvSpPr>
          <p:nvPr>
            <p:ph type="body" idx="1"/>
          </p:nvPr>
        </p:nvSpPr>
        <p:spPr>
          <a:xfrm>
            <a:off x="221625" y="3429000"/>
            <a:ext cx="6902189" cy="28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✔"/>
            </a:pPr>
            <a:r>
              <a:rPr lang="en-US" sz="2400" dirty="0"/>
              <a:t>Resumen de las principales enseñanzas extraídas de la formación</a:t>
            </a:r>
            <a:endParaRPr dirty="0"/>
          </a:p>
        </p:txBody>
      </p:sp>
      <p:sp>
        <p:nvSpPr>
          <p:cNvPr id="3" name="Google Shape;253;p5">
            <a:extLst>
              <a:ext uri="{FF2B5EF4-FFF2-40B4-BE49-F238E27FC236}">
                <a16:creationId xmlns:a16="http://schemas.microsoft.com/office/drawing/2014/main" id="{B633B74F-C402-1019-554D-2DD78405D4C1}"/>
              </a:ext>
            </a:extLst>
          </p:cNvPr>
          <p:cNvSpPr/>
          <p:nvPr/>
        </p:nvSpPr>
        <p:spPr>
          <a:xfrm>
            <a:off x="3419912" y="599873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DA6839A-11EA-D54B-3077-29C5393A89C9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Imagen de </a:t>
            </a:r>
            <a:r>
              <a:rPr lang="en-US" sz="1200" dirty="0" err="1">
                <a:hlinkClick r:id="rId5"/>
              </a:rPr>
              <a:t>vectorjuice </a:t>
            </a:r>
            <a:r>
              <a:rPr lang="en-US" sz="1200" dirty="0">
                <a:hlinkClick r:id="rId5"/>
              </a:rPr>
              <a:t>en </a:t>
            </a:r>
            <a:r>
              <a:rPr lang="en-US" sz="1200" dirty="0" err="1">
                <a:hlinkClick r:id="rId5"/>
              </a:rPr>
              <a:t>Freepik</a:t>
            </a:r>
            <a:endParaRPr lang="en-US" sz="1200" dirty="0"/>
          </a:p>
        </p:txBody>
      </p:sp>
      <p:pic>
        <p:nvPicPr>
          <p:cNvPr id="4" name="Google Shape;190;g2c07f5df07d_0_263">
            <a:extLst>
              <a:ext uri="{FF2B5EF4-FFF2-40B4-BE49-F238E27FC236}">
                <a16:creationId xmlns:a16="http://schemas.microsoft.com/office/drawing/2014/main" id="{2CEC447C-5ADC-8510-24BA-6D511222740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bb28a7d3b_0_412"/>
          <p:cNvSpPr txBox="1">
            <a:spLocks noGrp="1"/>
          </p:cNvSpPr>
          <p:nvPr>
            <p:ph type="title"/>
          </p:nvPr>
        </p:nvSpPr>
        <p:spPr>
          <a:xfrm>
            <a:off x="566099" y="84263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Salud mental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bbb28a7d3b_0_412"/>
          <p:cNvSpPr txBox="1">
            <a:spLocks noGrp="1"/>
          </p:cNvSpPr>
          <p:nvPr>
            <p:ph type="body" idx="4294967295"/>
          </p:nvPr>
        </p:nvSpPr>
        <p:spPr>
          <a:xfrm>
            <a:off x="398100" y="1741351"/>
            <a:ext cx="8242047" cy="4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195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100"/>
              <a:buChar char="▪"/>
            </a:pPr>
            <a:r>
              <a:rPr lang="en-US" sz="2100" dirty="0"/>
              <a:t>La salud mental es un estado de bienestar mental que permite a las personas hacer frente a las tensiones de la vida, desarrollar plenamente sus capacidades, ser capaces de aprender y trabajar bien y contribuir a la mejora de su comunidad.</a:t>
            </a:r>
            <a:endParaRPr sz="2100" dirty="0"/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 dirty="0"/>
              <a:t>Hay una serie de factores que influyen en la salud mental de las personas (factores biológicos, experiencias vitales, estilo de vida, antecedentes familiares).</a:t>
            </a:r>
            <a:endParaRPr sz="2100" dirty="0"/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 dirty="0"/>
              <a:t>Cuando estos factores se alteran, empiezan a aparecer problemas de Salud Mental (ansiedad, depresión, </a:t>
            </a:r>
            <a:r>
              <a:rPr lang="en-US" sz="2100" dirty="0" err="1"/>
              <a:t>estrés...</a:t>
            </a:r>
            <a:r>
              <a:rPr lang="en-US" sz="2100" dirty="0"/>
              <a:t>).</a:t>
            </a:r>
            <a:endParaRPr sz="2000" dirty="0"/>
          </a:p>
        </p:txBody>
      </p:sp>
      <p:pic>
        <p:nvPicPr>
          <p:cNvPr id="7" name="Google Shape;215;g2bb81b3e26d_0_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0022" y="2327147"/>
            <a:ext cx="2125877" cy="34298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1;g2bb81b3e26d_0_402"/>
          <p:cNvSpPr/>
          <p:nvPr/>
        </p:nvSpPr>
        <p:spPr>
          <a:xfrm>
            <a:off x="9500022" y="6226697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Fuente|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bb28a7d3b_0_471"/>
          <p:cNvSpPr txBox="1">
            <a:spLocks noGrp="1"/>
          </p:cNvSpPr>
          <p:nvPr>
            <p:ph type="title"/>
          </p:nvPr>
        </p:nvSpPr>
        <p:spPr>
          <a:xfrm>
            <a:off x="566099" y="84263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Emociones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bbb28a7d3b_0_471"/>
          <p:cNvSpPr txBox="1">
            <a:spLocks noGrp="1"/>
          </p:cNvSpPr>
          <p:nvPr>
            <p:ph type="body" idx="4294967295"/>
          </p:nvPr>
        </p:nvSpPr>
        <p:spPr>
          <a:xfrm>
            <a:off x="398100" y="1741351"/>
            <a:ext cx="9544390" cy="4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413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Las emociones se entienden como una alteración intensa y temporal del estado de ánimo.</a:t>
            </a:r>
            <a:endParaRPr sz="2400" dirty="0"/>
          </a:p>
          <a:p>
            <a:pPr marL="228600" lvl="0" indent="-2413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La inteligencia emocional es importante porque nos permite percibir, comprender y regular adaptativamente las emociones.</a:t>
            </a:r>
            <a:endParaRPr sz="2400" dirty="0"/>
          </a:p>
          <a:p>
            <a:pPr marL="228600" lvl="0" indent="-2413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Existen algunas emociones básicas (felicidad, sorpresa, tristeza, ira, asco y miedo).</a:t>
            </a:r>
            <a:endParaRPr sz="2400" dirty="0"/>
          </a:p>
          <a:p>
            <a:pPr marL="228600" lvl="0" indent="-2413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Las técnicas de regulación emocional más utilizadas son: la reevaluación, la resolución de problemas y el control de la respiración.</a:t>
            </a:r>
            <a:endParaRPr sz="2400" dirty="0"/>
          </a:p>
        </p:txBody>
      </p:sp>
      <p:pic>
        <p:nvPicPr>
          <p:cNvPr id="7" name="Picture 2" descr="Free mood moody emotion vector">
            <a:extLst>
              <a:ext uri="{FF2B5EF4-FFF2-40B4-BE49-F238E27FC236}">
                <a16:creationId xmlns:a16="http://schemas.microsoft.com/office/drawing/2014/main" id="{7C125E19-2EB2-F6C7-98A7-7086C433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52" y="3892201"/>
            <a:ext cx="2357719" cy="23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06;g2bb81b3e26d_0_613"/>
          <p:cNvSpPr/>
          <p:nvPr/>
        </p:nvSpPr>
        <p:spPr>
          <a:xfrm>
            <a:off x="9752970" y="6394648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bbb28a7d3b_0_482"/>
          <p:cNvSpPr txBox="1">
            <a:spLocks noGrp="1"/>
          </p:cNvSpPr>
          <p:nvPr>
            <p:ph type="title"/>
          </p:nvPr>
        </p:nvSpPr>
        <p:spPr>
          <a:xfrm>
            <a:off x="566099" y="84263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Aplicaciones de salud mental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bbb28a7d3b_0_482"/>
          <p:cNvSpPr txBox="1">
            <a:spLocks noGrp="1"/>
          </p:cNvSpPr>
          <p:nvPr>
            <p:ph type="body" idx="4294967295"/>
          </p:nvPr>
        </p:nvSpPr>
        <p:spPr>
          <a:xfrm>
            <a:off x="398100" y="1741351"/>
            <a:ext cx="7747524" cy="4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Existen distintos tipos de aplicaciones de salud mental:</a:t>
            </a:r>
            <a:endParaRPr sz="2400" dirty="0"/>
          </a:p>
          <a:p>
            <a:pPr marL="228600" lvl="0" indent="-241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Registro del estado de ánimo y del día a día del usuario. </a:t>
            </a:r>
            <a:endParaRPr sz="2400" dirty="0"/>
          </a:p>
          <a:p>
            <a:pPr marL="228600" lvl="0" indent="-241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Herramientas para el TEPT, la ansiedad y la gestión del estrés.  </a:t>
            </a:r>
            <a:endParaRPr sz="2400" dirty="0"/>
          </a:p>
          <a:p>
            <a:pPr marL="228600" lvl="0" indent="-241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Ayudar a buscar apoyo psicológico, así como enseñar e informar a los profesionales.   </a:t>
            </a:r>
            <a:endParaRPr sz="2400" dirty="0"/>
          </a:p>
          <a:p>
            <a:pPr marL="228600" lvl="0" indent="-241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Ayudar a gestionar las emociones y los sentimientos. </a:t>
            </a:r>
            <a:endParaRPr sz="24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7" name="Picture 2" descr="Free african african american black vector">
            <a:extLst>
              <a:ext uri="{FF2B5EF4-FFF2-40B4-BE49-F238E27FC236}">
                <a16:creationId xmlns:a16="http://schemas.microsoft.com/office/drawing/2014/main" id="{953CA5E7-7D9C-333A-F72F-64520DB7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68" y="1741351"/>
            <a:ext cx="3332988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29;g2bb81b3e26d_0_795"/>
          <p:cNvSpPr/>
          <p:nvPr/>
        </p:nvSpPr>
        <p:spPr>
          <a:xfrm>
            <a:off x="9323082" y="604305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bb28a7d3b_0_550"/>
          <p:cNvSpPr txBox="1">
            <a:spLocks noGrp="1"/>
          </p:cNvSpPr>
          <p:nvPr>
            <p:ph type="title"/>
          </p:nvPr>
        </p:nvSpPr>
        <p:spPr>
          <a:xfrm>
            <a:off x="566100" y="733838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Calibri"/>
              <a:buNone/>
            </a:pPr>
            <a:r>
              <a:rPr lang="en-US" sz="3000"/>
              <a:t>Aportar comentarios y debatir </a:t>
            </a:r>
            <a:endParaRPr sz="3000"/>
          </a:p>
        </p:txBody>
      </p:sp>
      <p:sp>
        <p:nvSpPr>
          <p:cNvPr id="10" name="Google Shape;335;g2bb2d886595_0_452"/>
          <p:cNvSpPr txBox="1">
            <a:spLocks noGrp="1"/>
          </p:cNvSpPr>
          <p:nvPr>
            <p:ph type="body" idx="1"/>
          </p:nvPr>
        </p:nvSpPr>
        <p:spPr>
          <a:xfrm>
            <a:off x="481800" y="1595475"/>
            <a:ext cx="6919492" cy="4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76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▪"/>
            </a:pPr>
            <a:r>
              <a:rPr lang="en-US" sz="2400" i="1" dirty="0"/>
              <a:t>¿Cree que este curso ha sido </a:t>
            </a:r>
            <a:r>
              <a:rPr lang="en-US" sz="2400" b="1" i="1" dirty="0"/>
              <a:t>útil</a:t>
            </a:r>
            <a:r>
              <a:rPr lang="en-US" sz="2400" i="1" dirty="0"/>
              <a:t>?</a:t>
            </a:r>
            <a:endParaRPr i="1" dirty="0"/>
          </a:p>
          <a:p>
            <a:pPr marL="228600" lvl="0" indent="-2076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▪"/>
            </a:pPr>
            <a:r>
              <a:rPr lang="en-US" sz="2400" i="1" dirty="0"/>
              <a:t>¿Cree que </a:t>
            </a:r>
            <a:r>
              <a:rPr lang="en-US" sz="2400" b="1" i="1" dirty="0"/>
              <a:t>utilizará </a:t>
            </a:r>
            <a:r>
              <a:rPr lang="en-US" sz="2400" i="1" dirty="0"/>
              <a:t>alguna de las aplicaciones del módulo?</a:t>
            </a:r>
            <a:endParaRPr sz="2400" i="1" dirty="0"/>
          </a:p>
          <a:p>
            <a:pPr marL="228600" lvl="0" indent="-2076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▪"/>
            </a:pPr>
            <a:r>
              <a:rPr lang="en-US" sz="2400" i="1" dirty="0"/>
              <a:t>Desde su experiencia, ¿considera que estas aplicaciones </a:t>
            </a:r>
            <a:r>
              <a:rPr lang="en-US" sz="2400" b="1" i="1" dirty="0"/>
              <a:t>ayudan a alcanzar </a:t>
            </a:r>
            <a:r>
              <a:rPr lang="en-US" sz="2400" i="1" dirty="0"/>
              <a:t>los objetivos?</a:t>
            </a:r>
            <a:endParaRPr sz="2400" i="1" dirty="0"/>
          </a:p>
          <a:p>
            <a:pPr marL="228600" lvl="0" indent="-2076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▪"/>
            </a:pPr>
            <a:r>
              <a:rPr lang="en-US" sz="2400" i="1" dirty="0"/>
              <a:t>¿Puede comentar alguna </a:t>
            </a:r>
            <a:r>
              <a:rPr lang="en-US" sz="2400" b="1" i="1" dirty="0"/>
              <a:t>experiencia positiva que </a:t>
            </a:r>
            <a:r>
              <a:rPr lang="en-US" sz="2400" i="1" dirty="0"/>
              <a:t>haya tenido con la aplicación utilizada?</a:t>
            </a:r>
            <a:endParaRPr sz="2400" i="1" dirty="0"/>
          </a:p>
        </p:txBody>
      </p:sp>
      <p:pic>
        <p:nvPicPr>
          <p:cNvPr id="3" name="Picture 2" descr="Illustration of speech bubbles">
            <a:extLst>
              <a:ext uri="{FF2B5EF4-FFF2-40B4-BE49-F238E27FC236}">
                <a16:creationId xmlns:a16="http://schemas.microsoft.com/office/drawing/2014/main" id="{69781504-BDB8-1AE6-8872-D3AC36AA3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22662" r="15336" b="22972"/>
          <a:stretch/>
        </p:blipFill>
        <p:spPr bwMode="auto">
          <a:xfrm>
            <a:off x="7401292" y="515757"/>
            <a:ext cx="4216400" cy="32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27282A-8526-8FBF-5E89-284946383D0E}"/>
              </a:ext>
            </a:extLst>
          </p:cNvPr>
          <p:cNvSpPr txBox="1"/>
          <p:nvPr/>
        </p:nvSpPr>
        <p:spPr>
          <a:xfrm>
            <a:off x="6032864" y="6503930"/>
            <a:ext cx="6159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10 4 CLOS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4lC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DiU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OJQ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DiU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DiU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DiU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4lCZZFQaV5GsAAABvAAAAHAAAAHVuaXZlcnNhbC9sb2NhbF9zZXR0aW5ncy54bWwNyrEKwkAMANC9XxEySB3Uugn2rpujCK0fENogB7mk9ELRv/e2N7x++GaBnbeSTANezx0C62xL0k/A9/Q43RCKky4kphxQDWGITS82k4zsXmOBVejH28S5wvlJuc4XqbOkAu1B/B6PeInNH1BLAwQUAAIACAA4lC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OJQmWeohDhNLAAAAbAAAABsAAAB1bml2ZXJzYWwvdW5pdmVyc2FsLnBuZy54bWyzsa/IzVEoSy0qzszPs1Uy1DNQsrfj5bIpKEoty0wtV6gAigEFIUBJoRLINUJwyzNTSjKAQiYmFgjBjNTM9IwSoKiBhRlcVB9oKABQSwECAAAUAAIACACpflBPNmFYAkcDAADhCQAAFAAAAAAAAAABAAAAAAAAAAAAdW5pdmVyc2FsL3BsYXllci54bWxQSwECAAAUAAIACAA4lCZZtTf0qBwFAADhEwAAHQAAAAAAAAABAAAAAAB5AwAAdW5pdmVyc2FsL2NvbW1vbl9tZXNzYWdlcy5sbmdQSwECAAAUAAIACAA4lCZZFR5gG6MAAAB/AQAALgAAAAAAAAABAAAAAADQCAAAdW5pdmVyc2FsL3BsYXliYWNrX2FuZF9uYXZpZ2F0aW9uX3NldHRpbmdzLnhtbFBLAQIAABQAAgAIADiUJll0STUfPAQAAAwVAAAnAAAAAAAAAAEAAAAAAL8JAAB1bml2ZXJzYWwvZmxhc2hfcHVibGlzaGluZ19zZXR0aW5ncy54bWxQSwECAAAUAAIACAA4lCZZN4uHansDAACsDAAAIQAAAAAAAAABAAAAAABADgAAdW5pdmVyc2FsL2ZsYXNoX3NraW5fc2V0dGluZ3MueG1sUEsBAgAAFAACAAgAOJQmWaavViM2BAAAlhQAACYAAAAAAAAAAQAAAAAA+hEAAHVuaXZlcnNhbC9odG1sX3B1Ymxpc2hpbmdfc2V0dGluZ3MueG1sUEsBAgAAFAACAAgAOJQmWSYPfuiwAQAAbwYAAB8AAAAAAAAAAQAAAAAAdBYAAHVuaXZlcnNhbC9odG1sX3NraW5fc2V0dGluZ3MuanNQSwECAAAUAAIACAA4lCZZFQaV5GsAAABvAAAAHAAAAAAAAAABAAAAAABhGAAAdW5pdmVyc2FsL2xvY2FsX3NldHRpbmdzLnhtbFBLAQIAABQAAgAIADiUJlnCG66ZaBIAAPdNAAAXAAAAAAAAAAAAAAAAAAYZAAB1bml2ZXJzYWwvdW5pdmVyc2FsLnBuZ1BLAQIAABQAAgAIADiUJlnqIQ4TSwAAAGwAAAAbAAAAAAAAAAEAAAAAAKMrAAB1bml2ZXJzYWwvdW5pdmVyc2FsLnBuZy54bWxQSwUGAAAAAAoACgAGAwAAJywAAAAA"/>
  <p:tag name="ISPRING_LMS_API_VERSION" val="SCORM 1.2"/>
  <p:tag name="ISPRING_ULTRA_SCORM_COURSE_ID" val="F313276D-D782-476A-A741-361995C7678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10 traducid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10 4 CLOSING SESSION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610</Words>
  <Application>Microsoft Office PowerPoint</Application>
  <PresentationFormat>Ευρεία οθόνη</PresentationFormat>
  <Paragraphs>95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10</vt:i4>
      </vt:variant>
    </vt:vector>
  </HeadingPairs>
  <TitlesOfParts>
    <vt:vector size="23" baseType="lpstr">
      <vt:lpstr>Calibri Light</vt:lpstr>
      <vt:lpstr>Noto Sans Symbols</vt:lpstr>
      <vt:lpstr>Roboto</vt:lpstr>
      <vt:lpstr>Abadi Extra Light</vt:lpstr>
      <vt:lpstr>Arial</vt:lpstr>
      <vt:lpstr>Impact</vt:lpstr>
      <vt:lpstr>Gill Sans</vt:lpstr>
      <vt:lpstr>Calibri</vt:lpstr>
      <vt:lpstr>Θέμα του Office</vt:lpstr>
      <vt:lpstr>Θέμα του Office</vt:lpstr>
      <vt:lpstr>Θέμα του Office</vt:lpstr>
      <vt:lpstr>Θέμα του Office</vt:lpstr>
      <vt:lpstr>Θέμα του Office</vt:lpstr>
      <vt:lpstr>Παρουσίαση του PowerPoint</vt:lpstr>
      <vt:lpstr>Socios</vt:lpstr>
      <vt:lpstr>Objetivos</vt:lpstr>
      <vt:lpstr>Objetivos</vt:lpstr>
      <vt:lpstr>Competencias</vt:lpstr>
      <vt:lpstr>Salud mental</vt:lpstr>
      <vt:lpstr>Emociones</vt:lpstr>
      <vt:lpstr>Aplicaciones de salud mental</vt:lpstr>
      <vt:lpstr>Aportar comentarios y debatir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ETA10 4 CLOSING SESSION es</dc:title>
  <dc:creator>pantelis bbalaouras</dc:creator>
  <cp:keywords>, docId:9DD2567D140F75E7851536F5849F01CB</cp:keywords>
  <cp:lastModifiedBy>pantelis</cp:lastModifiedBy>
  <cp:revision>14</cp:revision>
  <dcterms:created xsi:type="dcterms:W3CDTF">2020-06-02T13:31:56Z</dcterms:created>
  <dcterms:modified xsi:type="dcterms:W3CDTF">2024-09-06T15:34:44Z</dcterms:modified>
</cp:coreProperties>
</file>