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2"/>
    <p:sldMasterId id="2147483664" r:id="rId3"/>
    <p:sldMasterId id="2147483672" r:id="rId4"/>
    <p:sldMasterId id="2147483674" r:id="rId5"/>
    <p:sldMasterId id="2147483690" r:id="rId6"/>
  </p:sldMasterIdLst>
  <p:notesMasterIdLst>
    <p:notesMasterId r:id="rId51"/>
  </p:notesMasterIdLst>
  <p:sldIdLst>
    <p:sldId id="256" r:id="rId7"/>
    <p:sldId id="310" r:id="rId8"/>
    <p:sldId id="257" r:id="rId9"/>
    <p:sldId id="258" r:id="rId10"/>
    <p:sldId id="296" r:id="rId11"/>
    <p:sldId id="297" r:id="rId12"/>
    <p:sldId id="304" r:id="rId13"/>
    <p:sldId id="305" r:id="rId14"/>
    <p:sldId id="298" r:id="rId15"/>
    <p:sldId id="263" r:id="rId16"/>
    <p:sldId id="300" r:id="rId17"/>
    <p:sldId id="306" r:id="rId18"/>
    <p:sldId id="266" r:id="rId19"/>
    <p:sldId id="267" r:id="rId20"/>
    <p:sldId id="268" r:id="rId21"/>
    <p:sldId id="269" r:id="rId22"/>
    <p:sldId id="307" r:id="rId23"/>
    <p:sldId id="308" r:id="rId24"/>
    <p:sldId id="271" r:id="rId25"/>
    <p:sldId id="299" r:id="rId26"/>
    <p:sldId id="309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303" r:id="rId48"/>
    <p:sldId id="294" r:id="rId49"/>
    <p:sldId id="295" r:id="rId50"/>
  </p:sldIdLst>
  <p:sldSz cx="12192000" cy="6858000"/>
  <p:notesSz cx="6858000" cy="9144000"/>
  <p:embeddedFontLst>
    <p:embeddedFont>
      <p:font typeface="MS PGothic" panose="020B0600070205080204" pitchFamily="34" charset="-128"/>
      <p:regular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Gill Sans Nova" panose="020B0602020104020203" pitchFamily="34" charset="0"/>
      <p:regular r:id="rId63"/>
      <p:bold r:id="rId64"/>
      <p:italic r:id="rId65"/>
      <p:boldItalic r:id="rId66"/>
    </p:embeddedFont>
    <p:embeddedFont>
      <p:font typeface="Abadi Extra Light" panose="020B0604020202020204" charset="0"/>
      <p:regular r:id="rId67"/>
    </p:embeddedFont>
    <p:embeddedFont>
      <p:font typeface="Impact" panose="020B0806030902050204" pitchFamily="34" charset="0"/>
      <p:regular r:id="rId68"/>
    </p:embeddedFont>
    <p:embeddedFont>
      <p:font typeface="Gill Sans" panose="020B0604020202020204" charset="0"/>
      <p:regular r:id="rId69"/>
      <p:bold r:id="rId70"/>
    </p:embeddedFont>
  </p:embeddedFontLst>
  <p:custDataLst>
    <p:tags r:id="rId7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hlo/FoD5U7ytmfVX1YrtjWEvYr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CE0CA-AF66-4E13-A07F-2BBEEFD8C7F5}" v="14" dt="2024-05-02T08:28:54.267"/>
  </p1510:revLst>
</p1510:revInfo>
</file>

<file path=ppt/tableStyles.xml><?xml version="1.0" encoding="utf-8"?>
<a:tblStyleLst xmlns:a="http://schemas.openxmlformats.org/drawingml/2006/main" def="{13E629D2-7A52-4FDC-9301-1478C4611319}">
  <a:tblStyle styleId="{13E629D2-7A52-4FDC-9301-1478C46113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4703" autoAdjust="0"/>
  </p:normalViewPr>
  <p:slideViewPr>
    <p:cSldViewPr snapToGrid="0">
      <p:cViewPr varScale="1">
        <p:scale>
          <a:sx n="74" d="100"/>
          <a:sy n="74" d="100"/>
        </p:scale>
        <p:origin x="60" y="5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font" Target="fonts/font12.fntdata"/><Relationship Id="rId68" Type="http://schemas.openxmlformats.org/officeDocument/2006/relationships/font" Target="fonts/font17.fntdata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font" Target="fonts/font15.fntdata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10.fntdata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font" Target="fonts/font5.fntdata"/><Relationship Id="rId64" Type="http://schemas.openxmlformats.org/officeDocument/2006/relationships/font" Target="fonts/font13.fntdata"/><Relationship Id="rId69" Type="http://schemas.openxmlformats.org/officeDocument/2006/relationships/font" Target="fonts/font18.fntdata"/><Relationship Id="rId77" Type="http://schemas.microsoft.com/office/2015/10/relationships/revisionInfo" Target="revisionInfo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72" Type="http://customschemas.google.com/relationships/presentationmetadata" Target="meta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font" Target="fonts/font8.fntdata"/><Relationship Id="rId67" Type="http://schemas.openxmlformats.org/officeDocument/2006/relationships/font" Target="fonts/font16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70" Type="http://schemas.openxmlformats.org/officeDocument/2006/relationships/font" Target="fonts/font1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font" Target="fonts/font6.fntdata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font" Target="fonts/font14.fntdata"/><Relationship Id="rId73" Type="http://schemas.openxmlformats.org/officeDocument/2006/relationships/presProps" Target="presProps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font" Target="fonts/font4.fntdata"/><Relationship Id="rId76" Type="http://schemas.openxmlformats.org/officeDocument/2006/relationships/tableStyles" Target="tableStyles.xml"/><Relationship Id="rId7" Type="http://schemas.openxmlformats.org/officeDocument/2006/relationships/slide" Target="slides/slide1.xml"/><Relationship Id="rId71" Type="http://schemas.openxmlformats.org/officeDocument/2006/relationships/tags" Target="tags/tag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70ACE0CA-AF66-4E13-A07F-2BBEEFD8C7F5}"/>
    <pc:docChg chg="undo custSel modSld">
      <pc:chgData name="pantelis balaouras" userId="25e8755020fc1734" providerId="LiveId" clId="{70ACE0CA-AF66-4E13-A07F-2BBEEFD8C7F5}" dt="2024-05-02T09:32:40.038" v="96" actId="2711"/>
      <pc:docMkLst>
        <pc:docMk/>
      </pc:docMkLst>
      <pc:sldChg chg="modSp mod">
        <pc:chgData name="pantelis balaouras" userId="25e8755020fc1734" providerId="LiveId" clId="{70ACE0CA-AF66-4E13-A07F-2BBEEFD8C7F5}" dt="2024-05-02T09:32:40.038" v="96" actId="2711"/>
        <pc:sldMkLst>
          <pc:docMk/>
          <pc:sldMk cId="0" sldId="256"/>
        </pc:sldMkLst>
        <pc:spChg chg="mod">
          <ac:chgData name="pantelis balaouras" userId="25e8755020fc1734" providerId="LiveId" clId="{70ACE0CA-AF66-4E13-A07F-2BBEEFD8C7F5}" dt="2024-05-02T09:32:40.038" v="96" actId="2711"/>
          <ac:spMkLst>
            <pc:docMk/>
            <pc:sldMk cId="0" sldId="256"/>
            <ac:spMk id="159" creationId="{00000000-0000-0000-0000-000000000000}"/>
          </ac:spMkLst>
        </pc:spChg>
      </pc:sldChg>
      <pc:sldChg chg="modSp mod">
        <pc:chgData name="pantelis balaouras" userId="25e8755020fc1734" providerId="LiveId" clId="{70ACE0CA-AF66-4E13-A07F-2BBEEFD8C7F5}" dt="2024-05-02T08:30:03.970" v="67" actId="14100"/>
        <pc:sldMkLst>
          <pc:docMk/>
          <pc:sldMk cId="0" sldId="287"/>
        </pc:sldMkLst>
        <pc:picChg chg="mod">
          <ac:chgData name="pantelis balaouras" userId="25e8755020fc1734" providerId="LiveId" clId="{70ACE0CA-AF66-4E13-A07F-2BBEEFD8C7F5}" dt="2024-05-02T08:29:31.673" v="61" actId="1076"/>
          <ac:picMkLst>
            <pc:docMk/>
            <pc:sldMk cId="0" sldId="287"/>
            <ac:picMk id="617" creationId="{00000000-0000-0000-0000-000000000000}"/>
          </ac:picMkLst>
        </pc:picChg>
        <pc:picChg chg="mod">
          <ac:chgData name="pantelis balaouras" userId="25e8755020fc1734" providerId="LiveId" clId="{70ACE0CA-AF66-4E13-A07F-2BBEEFD8C7F5}" dt="2024-05-02T08:29:43.751" v="64" actId="14100"/>
          <ac:picMkLst>
            <pc:docMk/>
            <pc:sldMk cId="0" sldId="287"/>
            <ac:picMk id="618" creationId="{00000000-0000-0000-0000-000000000000}"/>
          </ac:picMkLst>
        </pc:picChg>
        <pc:cxnChg chg="mod">
          <ac:chgData name="pantelis balaouras" userId="25e8755020fc1734" providerId="LiveId" clId="{70ACE0CA-AF66-4E13-A07F-2BBEEFD8C7F5}" dt="2024-05-02T08:30:03.970" v="67" actId="14100"/>
          <ac:cxnSpMkLst>
            <pc:docMk/>
            <pc:sldMk cId="0" sldId="287"/>
            <ac:cxnSpMk id="620" creationId="{00000000-0000-0000-0000-000000000000}"/>
          </ac:cxnSpMkLst>
        </pc:cxnChg>
      </pc:sldChg>
      <pc:sldChg chg="modSp mod">
        <pc:chgData name="pantelis balaouras" userId="25e8755020fc1734" providerId="LiveId" clId="{70ACE0CA-AF66-4E13-A07F-2BBEEFD8C7F5}" dt="2024-05-02T08:31:07.825" v="93" actId="14100"/>
        <pc:sldMkLst>
          <pc:docMk/>
          <pc:sldMk cId="0" sldId="288"/>
        </pc:sldMkLst>
        <pc:spChg chg="mod">
          <ac:chgData name="pantelis balaouras" userId="25e8755020fc1734" providerId="LiveId" clId="{70ACE0CA-AF66-4E13-A07F-2BBEEFD8C7F5}" dt="2024-05-02T08:30:44.522" v="89" actId="1038"/>
          <ac:spMkLst>
            <pc:docMk/>
            <pc:sldMk cId="0" sldId="288"/>
            <ac:spMk id="637" creationId="{00000000-0000-0000-0000-000000000000}"/>
          </ac:spMkLst>
        </pc:spChg>
        <pc:picChg chg="mod">
          <ac:chgData name="pantelis balaouras" userId="25e8755020fc1734" providerId="LiveId" clId="{70ACE0CA-AF66-4E13-A07F-2BBEEFD8C7F5}" dt="2024-05-02T08:30:36.189" v="73" actId="1076"/>
          <ac:picMkLst>
            <pc:docMk/>
            <pc:sldMk cId="0" sldId="288"/>
            <ac:picMk id="635" creationId="{00000000-0000-0000-0000-000000000000}"/>
          </ac:picMkLst>
        </pc:picChg>
        <pc:picChg chg="mod">
          <ac:chgData name="pantelis balaouras" userId="25e8755020fc1734" providerId="LiveId" clId="{70ACE0CA-AF66-4E13-A07F-2BBEEFD8C7F5}" dt="2024-05-02T08:31:07.825" v="93" actId="14100"/>
          <ac:picMkLst>
            <pc:docMk/>
            <pc:sldMk cId="0" sldId="288"/>
            <ac:picMk id="636" creationId="{00000000-0000-0000-0000-000000000000}"/>
          </ac:picMkLst>
        </pc:picChg>
        <pc:cxnChg chg="mod">
          <ac:chgData name="pantelis balaouras" userId="25e8755020fc1734" providerId="LiveId" clId="{70ACE0CA-AF66-4E13-A07F-2BBEEFD8C7F5}" dt="2024-05-02T08:30:29.673" v="71" actId="1076"/>
          <ac:cxnSpMkLst>
            <pc:docMk/>
            <pc:sldMk cId="0" sldId="288"/>
            <ac:cxnSpMk id="638" creationId="{00000000-0000-0000-0000-000000000000}"/>
          </ac:cxnSpMkLst>
        </pc:cxnChg>
      </pc:sldChg>
      <pc:sldChg chg="addSp delSp modSp mod">
        <pc:chgData name="pantelis balaouras" userId="25e8755020fc1734" providerId="LiveId" clId="{70ACE0CA-AF66-4E13-A07F-2BBEEFD8C7F5}" dt="2024-05-02T09:31:43.392" v="95" actId="20577"/>
        <pc:sldMkLst>
          <pc:docMk/>
          <pc:sldMk cId="1680057842" sldId="296"/>
        </pc:sldMkLst>
        <pc:spChg chg="add mod">
          <ac:chgData name="pantelis balaouras" userId="25e8755020fc1734" providerId="LiveId" clId="{70ACE0CA-AF66-4E13-A07F-2BBEEFD8C7F5}" dt="2024-05-02T08:26:22.064" v="1"/>
          <ac:spMkLst>
            <pc:docMk/>
            <pc:sldMk cId="1680057842" sldId="296"/>
            <ac:spMk id="3" creationId="{5CF5F86E-862A-ECD7-7C87-700BE0321A02}"/>
          </ac:spMkLst>
        </pc:spChg>
        <pc:spChg chg="mod">
          <ac:chgData name="pantelis balaouras" userId="25e8755020fc1734" providerId="LiveId" clId="{70ACE0CA-AF66-4E13-A07F-2BBEEFD8C7F5}" dt="2024-05-02T09:31:43.392" v="95" actId="20577"/>
          <ac:spMkLst>
            <pc:docMk/>
            <pc:sldMk cId="1680057842" sldId="296"/>
            <ac:spMk id="8" creationId="{00000000-0000-0000-0000-000000000000}"/>
          </ac:spMkLst>
        </pc:spChg>
        <pc:picChg chg="del">
          <ac:chgData name="pantelis balaouras" userId="25e8755020fc1734" providerId="LiveId" clId="{70ACE0CA-AF66-4E13-A07F-2BBEEFD8C7F5}" dt="2024-05-02T08:26:21.111" v="0" actId="478"/>
          <ac:picMkLst>
            <pc:docMk/>
            <pc:sldMk cId="1680057842" sldId="296"/>
            <ac:picMk id="2" creationId="{22E70B03-7126-1B0C-05F9-2C1895BCD0C5}"/>
          </ac:picMkLst>
        </pc:picChg>
        <pc:picChg chg="add mod">
          <ac:chgData name="pantelis balaouras" userId="25e8755020fc1734" providerId="LiveId" clId="{70ACE0CA-AF66-4E13-A07F-2BBEEFD8C7F5}" dt="2024-05-02T08:26:22.064" v="1"/>
          <ac:picMkLst>
            <pc:docMk/>
            <pc:sldMk cId="1680057842" sldId="296"/>
            <ac:picMk id="4" creationId="{8DA5FBAE-11F6-C05E-3520-34EEBC179C90}"/>
          </ac:picMkLst>
        </pc:picChg>
      </pc:sldChg>
      <pc:sldChg chg="addSp delSp modSp mod">
        <pc:chgData name="pantelis balaouras" userId="25e8755020fc1734" providerId="LiveId" clId="{70ACE0CA-AF66-4E13-A07F-2BBEEFD8C7F5}" dt="2024-05-02T09:31:39.126" v="94" actId="20577"/>
        <pc:sldMkLst>
          <pc:docMk/>
          <pc:sldMk cId="1948418176" sldId="297"/>
        </pc:sldMkLst>
        <pc:spChg chg="add mod">
          <ac:chgData name="pantelis balaouras" userId="25e8755020fc1734" providerId="LiveId" clId="{70ACE0CA-AF66-4E13-A07F-2BBEEFD8C7F5}" dt="2024-05-02T08:27:28.135" v="39"/>
          <ac:spMkLst>
            <pc:docMk/>
            <pc:sldMk cId="1948418176" sldId="297"/>
            <ac:spMk id="2" creationId="{C8471FEE-0015-D00F-955A-6C6E4AA5FC77}"/>
          </ac:spMkLst>
        </pc:spChg>
        <pc:spChg chg="mod">
          <ac:chgData name="pantelis balaouras" userId="25e8755020fc1734" providerId="LiveId" clId="{70ACE0CA-AF66-4E13-A07F-2BBEEFD8C7F5}" dt="2024-05-02T09:31:39.126" v="94" actId="20577"/>
          <ac:spMkLst>
            <pc:docMk/>
            <pc:sldMk cId="1948418176" sldId="297"/>
            <ac:spMk id="8" creationId="{00000000-0000-0000-0000-000000000000}"/>
          </ac:spMkLst>
        </pc:spChg>
        <pc:spChg chg="mod">
          <ac:chgData name="pantelis balaouras" userId="25e8755020fc1734" providerId="LiveId" clId="{70ACE0CA-AF66-4E13-A07F-2BBEEFD8C7F5}" dt="2024-05-02T08:27:14.108" v="35" actId="1076"/>
          <ac:spMkLst>
            <pc:docMk/>
            <pc:sldMk cId="1948418176" sldId="297"/>
            <ac:spMk id="10" creationId="{00000000-0000-0000-0000-000000000000}"/>
          </ac:spMkLst>
        </pc:spChg>
        <pc:spChg chg="del">
          <ac:chgData name="pantelis balaouras" userId="25e8755020fc1734" providerId="LiveId" clId="{70ACE0CA-AF66-4E13-A07F-2BBEEFD8C7F5}" dt="2024-05-02T08:27:17.955" v="38" actId="478"/>
          <ac:spMkLst>
            <pc:docMk/>
            <pc:sldMk cId="1948418176" sldId="297"/>
            <ac:spMk id="16" creationId="{00000000-0000-0000-0000-000000000000}"/>
          </ac:spMkLst>
        </pc:spChg>
        <pc:picChg chg="add mod">
          <ac:chgData name="pantelis balaouras" userId="25e8755020fc1734" providerId="LiveId" clId="{70ACE0CA-AF66-4E13-A07F-2BBEEFD8C7F5}" dt="2024-05-02T08:27:28.135" v="39"/>
          <ac:picMkLst>
            <pc:docMk/>
            <pc:sldMk cId="1948418176" sldId="297"/>
            <ac:picMk id="3" creationId="{31AFD657-C18F-0972-62FE-2247E9A362AE}"/>
          </ac:picMkLst>
        </pc:picChg>
        <pc:picChg chg="del mod">
          <ac:chgData name="pantelis balaouras" userId="25e8755020fc1734" providerId="LiveId" clId="{70ACE0CA-AF66-4E13-A07F-2BBEEFD8C7F5}" dt="2024-05-02T08:27:16.029" v="37" actId="478"/>
          <ac:picMkLst>
            <pc:docMk/>
            <pc:sldMk cId="1948418176" sldId="297"/>
            <ac:picMk id="13" creationId="{00000000-0000-0000-0000-000000000000}"/>
          </ac:picMkLst>
        </pc:picChg>
      </pc:sldChg>
      <pc:sldChg chg="addSp delSp modSp mod">
        <pc:chgData name="pantelis balaouras" userId="25e8755020fc1734" providerId="LiveId" clId="{70ACE0CA-AF66-4E13-A07F-2BBEEFD8C7F5}" dt="2024-05-02T08:29:01.720" v="58" actId="14100"/>
        <pc:sldMkLst>
          <pc:docMk/>
          <pc:sldMk cId="2841098490" sldId="299"/>
        </pc:sldMkLst>
        <pc:spChg chg="del">
          <ac:chgData name="pantelis balaouras" userId="25e8755020fc1734" providerId="LiveId" clId="{70ACE0CA-AF66-4E13-A07F-2BBEEFD8C7F5}" dt="2024-05-02T08:28:48.439" v="55" actId="478"/>
          <ac:spMkLst>
            <pc:docMk/>
            <pc:sldMk cId="2841098490" sldId="299"/>
            <ac:spMk id="3" creationId="{EA9363C4-D47D-BD9C-4A8E-EF038C4C1F39}"/>
          </ac:spMkLst>
        </pc:spChg>
        <pc:spChg chg="add mod">
          <ac:chgData name="pantelis balaouras" userId="25e8755020fc1734" providerId="LiveId" clId="{70ACE0CA-AF66-4E13-A07F-2BBEEFD8C7F5}" dt="2024-05-02T08:28:54.267" v="57" actId="167"/>
          <ac:spMkLst>
            <pc:docMk/>
            <pc:sldMk cId="2841098490" sldId="299"/>
            <ac:spMk id="7" creationId="{F90C6FAC-F123-3F77-C6DF-29B3F0C3027F}"/>
          </ac:spMkLst>
        </pc:spChg>
        <pc:spChg chg="mod">
          <ac:chgData name="pantelis balaouras" userId="25e8755020fc1734" providerId="LiveId" clId="{70ACE0CA-AF66-4E13-A07F-2BBEEFD8C7F5}" dt="2024-05-02T08:29:01.720" v="58" actId="14100"/>
          <ac:spMkLst>
            <pc:docMk/>
            <pc:sldMk cId="2841098490" sldId="299"/>
            <ac:spMk id="8" creationId="{00000000-0000-0000-0000-000000000000}"/>
          </ac:spMkLst>
        </pc:spChg>
        <pc:picChg chg="del mod">
          <ac:chgData name="pantelis balaouras" userId="25e8755020fc1734" providerId="LiveId" clId="{70ACE0CA-AF66-4E13-A07F-2BBEEFD8C7F5}" dt="2024-05-02T08:28:46.376" v="54" actId="478"/>
          <ac:picMkLst>
            <pc:docMk/>
            <pc:sldMk cId="2841098490" sldId="299"/>
            <ac:picMk id="2" creationId="{455843D4-F9E9-C853-57A2-27AC7B2C3889}"/>
          </ac:picMkLst>
        </pc:picChg>
        <pc:picChg chg="add mod">
          <ac:chgData name="pantelis balaouras" userId="25e8755020fc1734" providerId="LiveId" clId="{70ACE0CA-AF66-4E13-A07F-2BBEEFD8C7F5}" dt="2024-05-02T08:28:54.267" v="57" actId="167"/>
          <ac:picMkLst>
            <pc:docMk/>
            <pc:sldMk cId="2841098490" sldId="299"/>
            <ac:picMk id="6" creationId="{37C30715-0C5E-F962-37BC-8C60151230F8}"/>
          </ac:picMkLst>
        </pc:picChg>
      </pc:sldChg>
      <pc:sldChg chg="addSp delSp modSp mod">
        <pc:chgData name="pantelis balaouras" userId="25e8755020fc1734" providerId="LiveId" clId="{70ACE0CA-AF66-4E13-A07F-2BBEEFD8C7F5}" dt="2024-05-02T08:28:22.289" v="48"/>
        <pc:sldMkLst>
          <pc:docMk/>
          <pc:sldMk cId="1937707932" sldId="300"/>
        </pc:sldMkLst>
        <pc:spChg chg="del">
          <ac:chgData name="pantelis balaouras" userId="25e8755020fc1734" providerId="LiveId" clId="{70ACE0CA-AF66-4E13-A07F-2BBEEFD8C7F5}" dt="2024-05-02T08:28:20.704" v="47" actId="478"/>
          <ac:spMkLst>
            <pc:docMk/>
            <pc:sldMk cId="1937707932" sldId="300"/>
            <ac:spMk id="3" creationId="{EA9363C4-D47D-BD9C-4A8E-EF038C4C1F39}"/>
          </ac:spMkLst>
        </pc:spChg>
        <pc:spChg chg="add mod">
          <ac:chgData name="pantelis balaouras" userId="25e8755020fc1734" providerId="LiveId" clId="{70ACE0CA-AF66-4E13-A07F-2BBEEFD8C7F5}" dt="2024-05-02T08:28:22.289" v="48"/>
          <ac:spMkLst>
            <pc:docMk/>
            <pc:sldMk cId="1937707932" sldId="300"/>
            <ac:spMk id="8" creationId="{B6B025DC-1B37-D447-1297-C09B07AF24ED}"/>
          </ac:spMkLst>
        </pc:spChg>
        <pc:picChg chg="del">
          <ac:chgData name="pantelis balaouras" userId="25e8755020fc1734" providerId="LiveId" clId="{70ACE0CA-AF66-4E13-A07F-2BBEEFD8C7F5}" dt="2024-05-02T08:28:17.838" v="46" actId="478"/>
          <ac:picMkLst>
            <pc:docMk/>
            <pc:sldMk cId="1937707932" sldId="300"/>
            <ac:picMk id="2" creationId="{455843D4-F9E9-C853-57A2-27AC7B2C3889}"/>
          </ac:picMkLst>
        </pc:picChg>
        <pc:picChg chg="add mod">
          <ac:chgData name="pantelis balaouras" userId="25e8755020fc1734" providerId="LiveId" clId="{70ACE0CA-AF66-4E13-A07F-2BBEEFD8C7F5}" dt="2024-05-02T08:28:22.289" v="48"/>
          <ac:picMkLst>
            <pc:docMk/>
            <pc:sldMk cId="1937707932" sldId="300"/>
            <ac:picMk id="6" creationId="{AB70EBA8-F80D-4DB6-0738-E8D5DC83B903}"/>
          </ac:picMkLst>
        </pc:picChg>
      </pc:sldChg>
      <pc:sldChg chg="addSp delSp modSp mod">
        <pc:chgData name="pantelis balaouras" userId="25e8755020fc1734" providerId="LiveId" clId="{70ACE0CA-AF66-4E13-A07F-2BBEEFD8C7F5}" dt="2024-05-02T08:28:09.558" v="45" actId="1076"/>
        <pc:sldMkLst>
          <pc:docMk/>
          <pc:sldMk cId="1946061813" sldId="304"/>
        </pc:sldMkLst>
        <pc:spChg chg="del">
          <ac:chgData name="pantelis balaouras" userId="25e8755020fc1734" providerId="LiveId" clId="{70ACE0CA-AF66-4E13-A07F-2BBEEFD8C7F5}" dt="2024-05-02T08:28:00.056" v="42" actId="478"/>
          <ac:spMkLst>
            <pc:docMk/>
            <pc:sldMk cId="1946061813" sldId="304"/>
            <ac:spMk id="3" creationId="{EA9363C4-D47D-BD9C-4A8E-EF038C4C1F39}"/>
          </ac:spMkLst>
        </pc:spChg>
        <pc:spChg chg="mod">
          <ac:chgData name="pantelis balaouras" userId="25e8755020fc1734" providerId="LiveId" clId="{70ACE0CA-AF66-4E13-A07F-2BBEEFD8C7F5}" dt="2024-05-02T08:28:09.558" v="45" actId="1076"/>
          <ac:spMkLst>
            <pc:docMk/>
            <pc:sldMk cId="1946061813" sldId="304"/>
            <ac:spMk id="7" creationId="{00000000-0000-0000-0000-000000000000}"/>
          </ac:spMkLst>
        </pc:spChg>
        <pc:spChg chg="add mod">
          <ac:chgData name="pantelis balaouras" userId="25e8755020fc1734" providerId="LiveId" clId="{70ACE0CA-AF66-4E13-A07F-2BBEEFD8C7F5}" dt="2024-05-02T08:28:08.361" v="44" actId="167"/>
          <ac:spMkLst>
            <pc:docMk/>
            <pc:sldMk cId="1946061813" sldId="304"/>
            <ac:spMk id="8" creationId="{B3D1D7E8-BA70-8D27-BBF6-B8DB40FD60FF}"/>
          </ac:spMkLst>
        </pc:spChg>
        <pc:picChg chg="del">
          <ac:chgData name="pantelis balaouras" userId="25e8755020fc1734" providerId="LiveId" clId="{70ACE0CA-AF66-4E13-A07F-2BBEEFD8C7F5}" dt="2024-05-02T08:27:58.673" v="41" actId="478"/>
          <ac:picMkLst>
            <pc:docMk/>
            <pc:sldMk cId="1946061813" sldId="304"/>
            <ac:picMk id="2" creationId="{455843D4-F9E9-C853-57A2-27AC7B2C3889}"/>
          </ac:picMkLst>
        </pc:picChg>
        <pc:picChg chg="add mod">
          <ac:chgData name="pantelis balaouras" userId="25e8755020fc1734" providerId="LiveId" clId="{70ACE0CA-AF66-4E13-A07F-2BBEEFD8C7F5}" dt="2024-05-02T08:28:08.361" v="44" actId="167"/>
          <ac:picMkLst>
            <pc:docMk/>
            <pc:sldMk cId="1946061813" sldId="304"/>
            <ac:picMk id="6" creationId="{7FD42362-6BB0-2810-08B7-D41025E6811B}"/>
          </ac:picMkLst>
        </pc:picChg>
      </pc:sldChg>
      <pc:sldChg chg="addSp delSp modSp mod">
        <pc:chgData name="pantelis balaouras" userId="25e8755020fc1734" providerId="LiveId" clId="{70ACE0CA-AF66-4E13-A07F-2BBEEFD8C7F5}" dt="2024-05-02T08:28:37.657" v="52"/>
        <pc:sldMkLst>
          <pc:docMk/>
          <pc:sldMk cId="1320941103" sldId="307"/>
        </pc:sldMkLst>
        <pc:spChg chg="del">
          <ac:chgData name="pantelis balaouras" userId="25e8755020fc1734" providerId="LiveId" clId="{70ACE0CA-AF66-4E13-A07F-2BBEEFD8C7F5}" dt="2024-05-02T08:28:36.345" v="51" actId="478"/>
          <ac:spMkLst>
            <pc:docMk/>
            <pc:sldMk cId="1320941103" sldId="307"/>
            <ac:spMk id="3" creationId="{EA9363C4-D47D-BD9C-4A8E-EF038C4C1F39}"/>
          </ac:spMkLst>
        </pc:spChg>
        <pc:spChg chg="add mod">
          <ac:chgData name="pantelis balaouras" userId="25e8755020fc1734" providerId="LiveId" clId="{70ACE0CA-AF66-4E13-A07F-2BBEEFD8C7F5}" dt="2024-05-02T08:28:37.657" v="52"/>
          <ac:spMkLst>
            <pc:docMk/>
            <pc:sldMk cId="1320941103" sldId="307"/>
            <ac:spMk id="8" creationId="{861B1D21-1794-720B-99ED-CD195E1B2216}"/>
          </ac:spMkLst>
        </pc:spChg>
        <pc:picChg chg="del mod">
          <ac:chgData name="pantelis balaouras" userId="25e8755020fc1734" providerId="LiveId" clId="{70ACE0CA-AF66-4E13-A07F-2BBEEFD8C7F5}" dt="2024-05-02T08:28:32.954" v="50" actId="478"/>
          <ac:picMkLst>
            <pc:docMk/>
            <pc:sldMk cId="1320941103" sldId="307"/>
            <ac:picMk id="2" creationId="{455843D4-F9E9-C853-57A2-27AC7B2C3889}"/>
          </ac:picMkLst>
        </pc:picChg>
        <pc:picChg chg="add mod">
          <ac:chgData name="pantelis balaouras" userId="25e8755020fc1734" providerId="LiveId" clId="{70ACE0CA-AF66-4E13-A07F-2BBEEFD8C7F5}" dt="2024-05-02T08:28:37.657" v="52"/>
          <ac:picMkLst>
            <pc:docMk/>
            <pc:sldMk cId="1320941103" sldId="307"/>
            <ac:picMk id="6" creationId="{52A887C3-861B-93F7-7C96-C031E83C8250}"/>
          </ac:picMkLst>
        </pc:picChg>
      </pc:sldChg>
    </pc:docChg>
  </pc:docChgLst>
  <pc:docChgLst>
    <pc:chgData name="pantelis balaouras" userId="25e8755020fc1734" providerId="LiveId" clId="{59C60493-C39C-4FC7-8114-41AB81183EB7}"/>
    <pc:docChg chg="undo custSel addSld delSld modSld sldOrd modMainMaster">
      <pc:chgData name="pantelis balaouras" userId="25e8755020fc1734" providerId="LiveId" clId="{59C60493-C39C-4FC7-8114-41AB81183EB7}" dt="2024-04-29T12:20:21.966" v="601"/>
      <pc:docMkLst>
        <pc:docMk/>
      </pc:docMkLst>
      <pc:sldChg chg="addSp delSp modSp mod">
        <pc:chgData name="pantelis balaouras" userId="25e8755020fc1734" providerId="LiveId" clId="{59C60493-C39C-4FC7-8114-41AB81183EB7}" dt="2024-04-29T11:48:53.723" v="471" actId="255"/>
        <pc:sldMkLst>
          <pc:docMk/>
          <pc:sldMk cId="0" sldId="256"/>
        </pc:sldMkLst>
        <pc:spChg chg="add del mod">
          <ac:chgData name="pantelis balaouras" userId="25e8755020fc1734" providerId="LiveId" clId="{59C60493-C39C-4FC7-8114-41AB81183EB7}" dt="2024-04-28T20:49:05.822" v="31" actId="478"/>
          <ac:spMkLst>
            <pc:docMk/>
            <pc:sldMk cId="0" sldId="256"/>
            <ac:spMk id="6" creationId="{B08BEF3B-FE1E-25A6-3F33-143C084FFE63}"/>
          </ac:spMkLst>
        </pc:spChg>
        <pc:spChg chg="add mod">
          <ac:chgData name="pantelis balaouras" userId="25e8755020fc1734" providerId="LiveId" clId="{59C60493-C39C-4FC7-8114-41AB81183EB7}" dt="2024-04-28T20:49:39.239" v="39" actId="1035"/>
          <ac:spMkLst>
            <pc:docMk/>
            <pc:sldMk cId="0" sldId="256"/>
            <ac:spMk id="9" creationId="{3F8D46CC-FC4E-6596-802D-63D9E9588D06}"/>
          </ac:spMkLst>
        </pc:spChg>
        <pc:spChg chg="mod">
          <ac:chgData name="pantelis balaouras" userId="25e8755020fc1734" providerId="LiveId" clId="{59C60493-C39C-4FC7-8114-41AB81183EB7}" dt="2024-04-29T11:48:53.723" v="471" actId="255"/>
          <ac:spMkLst>
            <pc:docMk/>
            <pc:sldMk cId="0" sldId="256"/>
            <ac:spMk id="159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0:50:47.397" v="43" actId="108"/>
          <ac:spMkLst>
            <pc:docMk/>
            <pc:sldMk cId="0" sldId="256"/>
            <ac:spMk id="160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0:46:56.865" v="0" actId="108"/>
          <ac:spMkLst>
            <pc:docMk/>
            <pc:sldMk cId="0" sldId="256"/>
            <ac:spMk id="177" creationId="{00000000-0000-0000-0000-000000000000}"/>
          </ac:spMkLst>
        </pc:spChg>
        <pc:picChg chg="add del mod">
          <ac:chgData name="pantelis balaouras" userId="25e8755020fc1734" providerId="LiveId" clId="{59C60493-C39C-4FC7-8114-41AB81183EB7}" dt="2024-04-28T20:47:48.497" v="3" actId="478"/>
          <ac:picMkLst>
            <pc:docMk/>
            <pc:sldMk cId="0" sldId="256"/>
            <ac:picMk id="2" creationId="{D7AF30A2-AD4C-0015-8B91-62AF1697B88D}"/>
          </ac:picMkLst>
        </pc:picChg>
        <pc:picChg chg="add del mod">
          <ac:chgData name="pantelis balaouras" userId="25e8755020fc1734" providerId="LiveId" clId="{59C60493-C39C-4FC7-8114-41AB81183EB7}" dt="2024-04-28T20:47:48.497" v="3" actId="478"/>
          <ac:picMkLst>
            <pc:docMk/>
            <pc:sldMk cId="0" sldId="256"/>
            <ac:picMk id="3" creationId="{BD7BFA23-689D-77BB-A121-159AE6B067A4}"/>
          </ac:picMkLst>
        </pc:picChg>
        <pc:picChg chg="add del mod">
          <ac:chgData name="pantelis balaouras" userId="25e8755020fc1734" providerId="LiveId" clId="{59C60493-C39C-4FC7-8114-41AB81183EB7}" dt="2024-04-28T20:47:58.016" v="7" actId="478"/>
          <ac:picMkLst>
            <pc:docMk/>
            <pc:sldMk cId="0" sldId="256"/>
            <ac:picMk id="4" creationId="{7E18737A-6036-2323-0A61-38FF060268E8}"/>
          </ac:picMkLst>
        </pc:picChg>
        <pc:picChg chg="add del mod">
          <ac:chgData name="pantelis balaouras" userId="25e8755020fc1734" providerId="LiveId" clId="{59C60493-C39C-4FC7-8114-41AB81183EB7}" dt="2024-04-28T20:49:07.393" v="32" actId="478"/>
          <ac:picMkLst>
            <pc:docMk/>
            <pc:sldMk cId="0" sldId="256"/>
            <ac:picMk id="5" creationId="{CDFA2C6E-BCD9-2FAC-2E48-41ECED8FED85}"/>
          </ac:picMkLst>
        </pc:picChg>
        <pc:picChg chg="add mod">
          <ac:chgData name="pantelis balaouras" userId="25e8755020fc1734" providerId="LiveId" clId="{59C60493-C39C-4FC7-8114-41AB81183EB7}" dt="2024-04-28T20:49:30.027" v="35" actId="14100"/>
          <ac:picMkLst>
            <pc:docMk/>
            <pc:sldMk cId="0" sldId="256"/>
            <ac:picMk id="7" creationId="{0E5C5C4E-EE89-3F27-6EE3-97A8C47ABFC1}"/>
          </ac:picMkLst>
        </pc:picChg>
        <pc:picChg chg="add mod">
          <ac:chgData name="pantelis balaouras" userId="25e8755020fc1734" providerId="LiveId" clId="{59C60493-C39C-4FC7-8114-41AB81183EB7}" dt="2024-04-28T20:49:30.027" v="35" actId="14100"/>
          <ac:picMkLst>
            <pc:docMk/>
            <pc:sldMk cId="0" sldId="256"/>
            <ac:picMk id="8" creationId="{EAB9EF40-7012-CD39-1D8D-A634202B71A9}"/>
          </ac:picMkLst>
        </pc:picChg>
        <pc:picChg chg="add mod">
          <ac:chgData name="pantelis balaouras" userId="25e8755020fc1734" providerId="LiveId" clId="{59C60493-C39C-4FC7-8114-41AB81183EB7}" dt="2024-04-28T20:49:30.027" v="35" actId="14100"/>
          <ac:picMkLst>
            <pc:docMk/>
            <pc:sldMk cId="0" sldId="256"/>
            <ac:picMk id="10" creationId="{772674E7-9337-8BAC-7FB5-D6DDEB6136EB}"/>
          </ac:picMkLst>
        </pc:picChg>
        <pc:picChg chg="del">
          <ac:chgData name="pantelis balaouras" userId="25e8755020fc1734" providerId="LiveId" clId="{59C60493-C39C-4FC7-8114-41AB81183EB7}" dt="2024-04-28T20:49:03.299" v="30" actId="478"/>
          <ac:picMkLst>
            <pc:docMk/>
            <pc:sldMk cId="0" sldId="256"/>
            <ac:picMk id="167" creationId="{00000000-0000-0000-0000-000000000000}"/>
          </ac:picMkLst>
        </pc:picChg>
        <pc:picChg chg="del mod">
          <ac:chgData name="pantelis balaouras" userId="25e8755020fc1734" providerId="LiveId" clId="{59C60493-C39C-4FC7-8114-41AB81183EB7}" dt="2024-04-28T20:49:01.418" v="29" actId="478"/>
          <ac:picMkLst>
            <pc:docMk/>
            <pc:sldMk cId="0" sldId="256"/>
            <ac:picMk id="168" creationId="{00000000-0000-0000-0000-000000000000}"/>
          </ac:picMkLst>
        </pc:picChg>
        <pc:picChg chg="del">
          <ac:chgData name="pantelis balaouras" userId="25e8755020fc1734" providerId="LiveId" clId="{59C60493-C39C-4FC7-8114-41AB81183EB7}" dt="2024-04-28T20:47:44.129" v="1" actId="478"/>
          <ac:picMkLst>
            <pc:docMk/>
            <pc:sldMk cId="0" sldId="256"/>
            <ac:picMk id="169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0:50:41.646" v="42" actId="108"/>
          <ac:picMkLst>
            <pc:docMk/>
            <pc:sldMk cId="0" sldId="256"/>
            <ac:picMk id="170" creationId="{00000000-0000-0000-0000-000000000000}"/>
          </ac:picMkLst>
        </pc:picChg>
      </pc:sldChg>
      <pc:sldChg chg="delSp modSp mod">
        <pc:chgData name="pantelis balaouras" userId="25e8755020fc1734" providerId="LiveId" clId="{59C60493-C39C-4FC7-8114-41AB81183EB7}" dt="2024-04-28T21:29:59.191" v="451" actId="20577"/>
        <pc:sldMkLst>
          <pc:docMk/>
          <pc:sldMk cId="0" sldId="258"/>
        </pc:sldMkLst>
        <pc:spChg chg="mod">
          <ac:chgData name="pantelis balaouras" userId="25e8755020fc1734" providerId="LiveId" clId="{59C60493-C39C-4FC7-8114-41AB81183EB7}" dt="2024-04-28T21:29:59.191" v="451" actId="20577"/>
          <ac:spMkLst>
            <pc:docMk/>
            <pc:sldMk cId="0" sldId="258"/>
            <ac:spMk id="218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29:45.921" v="429" actId="6549"/>
          <ac:spMkLst>
            <pc:docMk/>
            <pc:sldMk cId="0" sldId="258"/>
            <ac:spMk id="219" creationId="{00000000-0000-0000-0000-000000000000}"/>
          </ac:spMkLst>
        </pc:spChg>
        <pc:spChg chg="del">
          <ac:chgData name="pantelis balaouras" userId="25e8755020fc1734" providerId="LiveId" clId="{59C60493-C39C-4FC7-8114-41AB81183EB7}" dt="2024-04-28T21:29:41.672" v="428" actId="478"/>
          <ac:spMkLst>
            <pc:docMk/>
            <pc:sldMk cId="0" sldId="258"/>
            <ac:spMk id="220" creationId="{00000000-0000-0000-0000-000000000000}"/>
          </ac:spMkLst>
        </pc:spChg>
      </pc:sldChg>
      <pc:sldChg chg="addSp delSp modSp del mod chgLayout">
        <pc:chgData name="pantelis balaouras" userId="25e8755020fc1734" providerId="LiveId" clId="{59C60493-C39C-4FC7-8114-41AB81183EB7}" dt="2024-04-28T21:00:50.732" v="155" actId="47"/>
        <pc:sldMkLst>
          <pc:docMk/>
          <pc:sldMk cId="0" sldId="262"/>
        </pc:sldMkLst>
        <pc:spChg chg="add mod ord">
          <ac:chgData name="pantelis balaouras" userId="25e8755020fc1734" providerId="LiveId" clId="{59C60493-C39C-4FC7-8114-41AB81183EB7}" dt="2024-04-28T20:59:50.133" v="145" actId="700"/>
          <ac:spMkLst>
            <pc:docMk/>
            <pc:sldMk cId="0" sldId="262"/>
            <ac:spMk id="2" creationId="{4702F960-234C-303F-E79F-BF7975DC7141}"/>
          </ac:spMkLst>
        </pc:spChg>
        <pc:spChg chg="mod ord">
          <ac:chgData name="pantelis balaouras" userId="25e8755020fc1734" providerId="LiveId" clId="{59C60493-C39C-4FC7-8114-41AB81183EB7}" dt="2024-04-28T20:59:50.152" v="146" actId="2763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0:58:44.858" v="138" actId="1076"/>
          <ac:spMkLst>
            <pc:docMk/>
            <pc:sldMk cId="0" sldId="262"/>
            <ac:spMk id="21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0:58:57.100" v="139" actId="14100"/>
          <ac:spMkLst>
            <pc:docMk/>
            <pc:sldMk cId="0" sldId="262"/>
            <ac:spMk id="23" creationId="{00000000-0000-0000-0000-000000000000}"/>
          </ac:spMkLst>
        </pc:spChg>
        <pc:spChg chg="del mod">
          <ac:chgData name="pantelis balaouras" userId="25e8755020fc1734" providerId="LiveId" clId="{59C60493-C39C-4FC7-8114-41AB81183EB7}" dt="2024-04-28T20:59:30.233" v="142" actId="478"/>
          <ac:spMkLst>
            <pc:docMk/>
            <pc:sldMk cId="0" sldId="262"/>
            <ac:spMk id="261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03.162" v="44" actId="478"/>
          <ac:grpSpMkLst>
            <pc:docMk/>
            <pc:sldMk cId="0" sldId="262"/>
            <ac:grpSpMk id="264" creationId="{00000000-0000-0000-0000-000000000000}"/>
          </ac:grpSpMkLst>
        </pc:grpChg>
      </pc:sldChg>
      <pc:sldChg chg="delSp modSp mod">
        <pc:chgData name="pantelis balaouras" userId="25e8755020fc1734" providerId="LiveId" clId="{59C60493-C39C-4FC7-8114-41AB81183EB7}" dt="2024-04-29T12:11:45.023" v="504" actId="20577"/>
        <pc:sldMkLst>
          <pc:docMk/>
          <pc:sldMk cId="0" sldId="263"/>
        </pc:sldMkLst>
        <pc:spChg chg="mod">
          <ac:chgData name="pantelis balaouras" userId="25e8755020fc1734" providerId="LiveId" clId="{59C60493-C39C-4FC7-8114-41AB81183EB7}" dt="2024-04-29T12:11:45.023" v="504" actId="20577"/>
          <ac:spMkLst>
            <pc:docMk/>
            <pc:sldMk cId="0" sldId="263"/>
            <ac:spMk id="284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07.539" v="46" actId="478"/>
          <ac:grpSpMkLst>
            <pc:docMk/>
            <pc:sldMk cId="0" sldId="263"/>
            <ac:grpSpMk id="285" creationId="{00000000-0000-0000-0000-000000000000}"/>
          </ac:grpSpMkLst>
        </pc:grpChg>
      </pc:sldChg>
      <pc:sldChg chg="delSp modSp mod">
        <pc:chgData name="pantelis balaouras" userId="25e8755020fc1734" providerId="LiveId" clId="{59C60493-C39C-4FC7-8114-41AB81183EB7}" dt="2024-04-29T12:10:25.502" v="489" actId="20577"/>
        <pc:sldMkLst>
          <pc:docMk/>
          <pc:sldMk cId="0" sldId="266"/>
        </pc:sldMkLst>
        <pc:spChg chg="mod">
          <ac:chgData name="pantelis balaouras" userId="25e8755020fc1734" providerId="LiveId" clId="{59C60493-C39C-4FC7-8114-41AB81183EB7}" dt="2024-04-29T12:10:25.502" v="489" actId="20577"/>
          <ac:spMkLst>
            <pc:docMk/>
            <pc:sldMk cId="0" sldId="266"/>
            <ac:spMk id="316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05:50.278" v="279" actId="255"/>
          <ac:spMkLst>
            <pc:docMk/>
            <pc:sldMk cId="0" sldId="266"/>
            <ac:spMk id="320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11.306" v="47" actId="478"/>
          <ac:grpSpMkLst>
            <pc:docMk/>
            <pc:sldMk cId="0" sldId="266"/>
            <ac:grpSpMk id="317" creationId="{00000000-0000-0000-0000-000000000000}"/>
          </ac:grpSpMkLst>
        </pc:grpChg>
      </pc:sldChg>
      <pc:sldChg chg="delSp modSp mod">
        <pc:chgData name="pantelis balaouras" userId="25e8755020fc1734" providerId="LiveId" clId="{59C60493-C39C-4FC7-8114-41AB81183EB7}" dt="2024-04-29T12:10:30.269" v="491" actId="20577"/>
        <pc:sldMkLst>
          <pc:docMk/>
          <pc:sldMk cId="0" sldId="267"/>
        </pc:sldMkLst>
        <pc:spChg chg="mod">
          <ac:chgData name="pantelis balaouras" userId="25e8755020fc1734" providerId="LiveId" clId="{59C60493-C39C-4FC7-8114-41AB81183EB7}" dt="2024-04-29T12:10:30.269" v="491" actId="20577"/>
          <ac:spMkLst>
            <pc:docMk/>
            <pc:sldMk cId="0" sldId="267"/>
            <ac:spMk id="330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13.235" v="48" actId="478"/>
          <ac:grpSpMkLst>
            <pc:docMk/>
            <pc:sldMk cId="0" sldId="267"/>
            <ac:grpSpMk id="331" creationId="{00000000-0000-0000-0000-000000000000}"/>
          </ac:grpSpMkLst>
        </pc:grpChg>
      </pc:sldChg>
      <pc:sldChg chg="delSp modSp mod">
        <pc:chgData name="pantelis balaouras" userId="25e8755020fc1734" providerId="LiveId" clId="{59C60493-C39C-4FC7-8114-41AB81183EB7}" dt="2024-04-29T12:10:34.494" v="493" actId="20577"/>
        <pc:sldMkLst>
          <pc:docMk/>
          <pc:sldMk cId="0" sldId="268"/>
        </pc:sldMkLst>
        <pc:spChg chg="mod">
          <ac:chgData name="pantelis balaouras" userId="25e8755020fc1734" providerId="LiveId" clId="{59C60493-C39C-4FC7-8114-41AB81183EB7}" dt="2024-04-29T12:10:34.494" v="493" actId="20577"/>
          <ac:spMkLst>
            <pc:docMk/>
            <pc:sldMk cId="0" sldId="268"/>
            <ac:spMk id="346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06:13.681" v="280" actId="12"/>
          <ac:spMkLst>
            <pc:docMk/>
            <pc:sldMk cId="0" sldId="268"/>
            <ac:spMk id="350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15.107" v="49" actId="478"/>
          <ac:grpSpMkLst>
            <pc:docMk/>
            <pc:sldMk cId="0" sldId="268"/>
            <ac:grpSpMk id="347" creationId="{00000000-0000-0000-0000-000000000000}"/>
          </ac:grpSpMkLst>
        </pc:grpChg>
      </pc:sldChg>
      <pc:sldChg chg="delSp modSp mod">
        <pc:chgData name="pantelis balaouras" userId="25e8755020fc1734" providerId="LiveId" clId="{59C60493-C39C-4FC7-8114-41AB81183EB7}" dt="2024-04-29T12:10:40.060" v="495" actId="20577"/>
        <pc:sldMkLst>
          <pc:docMk/>
          <pc:sldMk cId="0" sldId="269"/>
        </pc:sldMkLst>
        <pc:spChg chg="mod">
          <ac:chgData name="pantelis balaouras" userId="25e8755020fc1734" providerId="LiveId" clId="{59C60493-C39C-4FC7-8114-41AB81183EB7}" dt="2024-04-29T12:10:40.060" v="495" actId="20577"/>
          <ac:spMkLst>
            <pc:docMk/>
            <pc:sldMk cId="0" sldId="269"/>
            <ac:spMk id="360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06:22.439" v="282" actId="12"/>
          <ac:spMkLst>
            <pc:docMk/>
            <pc:sldMk cId="0" sldId="269"/>
            <ac:spMk id="365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06:51.033" v="285" actId="255"/>
          <ac:spMkLst>
            <pc:docMk/>
            <pc:sldMk cId="0" sldId="269"/>
            <ac:spMk id="366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12:36.451" v="290" actId="1076"/>
          <ac:spMkLst>
            <pc:docMk/>
            <pc:sldMk cId="0" sldId="269"/>
            <ac:spMk id="367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16.870" v="50" actId="478"/>
          <ac:grpSpMkLst>
            <pc:docMk/>
            <pc:sldMk cId="0" sldId="269"/>
            <ac:grpSpMk id="361" creationId="{00000000-0000-0000-0000-000000000000}"/>
          </ac:grpSpMkLst>
        </pc:grpChg>
      </pc:sldChg>
      <pc:sldChg chg="modSp del mod modClrScheme chgLayout">
        <pc:chgData name="pantelis balaouras" userId="25e8755020fc1734" providerId="LiveId" clId="{59C60493-C39C-4FC7-8114-41AB81183EB7}" dt="2024-04-28T21:18:17.771" v="347" actId="47"/>
        <pc:sldMkLst>
          <pc:docMk/>
          <pc:sldMk cId="0" sldId="270"/>
        </pc:sldMkLst>
        <pc:spChg chg="mod ord">
          <ac:chgData name="pantelis balaouras" userId="25e8755020fc1734" providerId="LiveId" clId="{59C60493-C39C-4FC7-8114-41AB81183EB7}" dt="2024-04-28T21:17:12.445" v="335" actId="700"/>
          <ac:spMkLst>
            <pc:docMk/>
            <pc:sldMk cId="0" sldId="270"/>
            <ac:spMk id="373" creationId="{00000000-0000-0000-0000-000000000000}"/>
          </ac:spMkLst>
        </pc:spChg>
        <pc:spChg chg="mod ord">
          <ac:chgData name="pantelis balaouras" userId="25e8755020fc1734" providerId="LiveId" clId="{59C60493-C39C-4FC7-8114-41AB81183EB7}" dt="2024-04-28T21:17:12.445" v="335" actId="700"/>
          <ac:spMkLst>
            <pc:docMk/>
            <pc:sldMk cId="0" sldId="270"/>
            <ac:spMk id="374" creationId="{00000000-0000-0000-0000-000000000000}"/>
          </ac:spMkLst>
        </pc:spChg>
        <pc:spChg chg="mod ord">
          <ac:chgData name="pantelis balaouras" userId="25e8755020fc1734" providerId="LiveId" clId="{59C60493-C39C-4FC7-8114-41AB81183EB7}" dt="2024-04-28T21:17:12.445" v="335" actId="700"/>
          <ac:spMkLst>
            <pc:docMk/>
            <pc:sldMk cId="0" sldId="270"/>
            <ac:spMk id="376" creationId="{00000000-0000-0000-0000-000000000000}"/>
          </ac:spMkLst>
        </pc:spChg>
      </pc:sldChg>
      <pc:sldChg chg="addSp delSp modSp mod">
        <pc:chgData name="pantelis balaouras" userId="25e8755020fc1734" providerId="LiveId" clId="{59C60493-C39C-4FC7-8114-41AB81183EB7}" dt="2024-04-29T12:12:04.553" v="506"/>
        <pc:sldMkLst>
          <pc:docMk/>
          <pc:sldMk cId="0" sldId="271"/>
        </pc:sldMkLst>
        <pc:spChg chg="add del mod">
          <ac:chgData name="pantelis balaouras" userId="25e8755020fc1734" providerId="LiveId" clId="{59C60493-C39C-4FC7-8114-41AB81183EB7}" dt="2024-04-29T12:12:03.948" v="505" actId="478"/>
          <ac:spMkLst>
            <pc:docMk/>
            <pc:sldMk cId="0" sldId="271"/>
            <ac:spMk id="2" creationId="{283B4B35-B55F-0748-4784-41F171E78425}"/>
          </ac:spMkLst>
        </pc:spChg>
        <pc:spChg chg="add mod">
          <ac:chgData name="pantelis balaouras" userId="25e8755020fc1734" providerId="LiveId" clId="{59C60493-C39C-4FC7-8114-41AB81183EB7}" dt="2024-04-29T12:12:04.553" v="506"/>
          <ac:spMkLst>
            <pc:docMk/>
            <pc:sldMk cId="0" sldId="271"/>
            <ac:spMk id="3" creationId="{14C5E737-D6CC-F852-893C-B6A9F3F9480F}"/>
          </ac:spMkLst>
        </pc:spChg>
        <pc:spChg chg="del">
          <ac:chgData name="pantelis balaouras" userId="25e8755020fc1734" providerId="LiveId" clId="{59C60493-C39C-4FC7-8114-41AB81183EB7}" dt="2024-04-28T21:29:28.327" v="426" actId="478"/>
          <ac:spMkLst>
            <pc:docMk/>
            <pc:sldMk cId="0" sldId="271"/>
            <ac:spMk id="383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18:39.393" v="349" actId="122"/>
          <ac:spMkLst>
            <pc:docMk/>
            <pc:sldMk cId="0" sldId="271"/>
            <ac:spMk id="391" creationId="{00000000-0000-0000-0000-000000000000}"/>
          </ac:spMkLst>
        </pc:spChg>
        <pc:grpChg chg="del mod">
          <ac:chgData name="pantelis balaouras" userId="25e8755020fc1734" providerId="LiveId" clId="{59C60493-C39C-4FC7-8114-41AB81183EB7}" dt="2024-04-28T20:51:20.007" v="52" actId="478"/>
          <ac:grpSpMkLst>
            <pc:docMk/>
            <pc:sldMk cId="0" sldId="271"/>
            <ac:grpSpMk id="384" creationId="{00000000-0000-0000-0000-000000000000}"/>
          </ac:grpSpMkLst>
        </pc:grpChg>
        <pc:graphicFrameChg chg="mod">
          <ac:chgData name="pantelis balaouras" userId="25e8755020fc1734" providerId="LiveId" clId="{59C60493-C39C-4FC7-8114-41AB81183EB7}" dt="2024-04-28T21:31:56.648" v="452" actId="1076"/>
          <ac:graphicFrameMkLst>
            <pc:docMk/>
            <pc:sldMk cId="0" sldId="271"/>
            <ac:graphicFrameMk id="390" creationId="{00000000-0000-0000-0000-000000000000}"/>
          </ac:graphicFrameMkLst>
        </pc:graphicFrameChg>
      </pc:sldChg>
      <pc:sldChg chg="addSp delSp modSp mod">
        <pc:chgData name="pantelis balaouras" userId="25e8755020fc1734" providerId="LiveId" clId="{59C60493-C39C-4FC7-8114-41AB81183EB7}" dt="2024-04-29T12:12:30.226" v="514"/>
        <pc:sldMkLst>
          <pc:docMk/>
          <pc:sldMk cId="0" sldId="274"/>
        </pc:sldMkLst>
        <pc:spChg chg="add mod">
          <ac:chgData name="pantelis balaouras" userId="25e8755020fc1734" providerId="LiveId" clId="{59C60493-C39C-4FC7-8114-41AB81183EB7}" dt="2024-04-29T12:12:30.226" v="514"/>
          <ac:spMkLst>
            <pc:docMk/>
            <pc:sldMk cId="0" sldId="274"/>
            <ac:spMk id="2" creationId="{F79F2C42-0356-51E9-2AAC-C188D584A380}"/>
          </ac:spMkLst>
        </pc:spChg>
        <pc:spChg chg="del">
          <ac:chgData name="pantelis balaouras" userId="25e8755020fc1734" providerId="LiveId" clId="{59C60493-C39C-4FC7-8114-41AB81183EB7}" dt="2024-04-29T12:12:29.615" v="513" actId="478"/>
          <ac:spMkLst>
            <pc:docMk/>
            <pc:sldMk cId="0" sldId="274"/>
            <ac:spMk id="418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0:56:00.595" v="120" actId="15"/>
          <ac:spMkLst>
            <pc:docMk/>
            <pc:sldMk cId="0" sldId="274"/>
            <ac:spMk id="423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23.890" v="53" actId="478"/>
          <ac:grpSpMkLst>
            <pc:docMk/>
            <pc:sldMk cId="0" sldId="274"/>
            <ac:grpSpMk id="419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2:35.501" v="516"/>
        <pc:sldMkLst>
          <pc:docMk/>
          <pc:sldMk cId="0" sldId="275"/>
        </pc:sldMkLst>
        <pc:spChg chg="add mod">
          <ac:chgData name="pantelis balaouras" userId="25e8755020fc1734" providerId="LiveId" clId="{59C60493-C39C-4FC7-8114-41AB81183EB7}" dt="2024-04-29T12:12:35.501" v="516"/>
          <ac:spMkLst>
            <pc:docMk/>
            <pc:sldMk cId="0" sldId="275"/>
            <ac:spMk id="2" creationId="{39F8A8A2-B06E-4EEA-8217-C4E186962EDB}"/>
          </ac:spMkLst>
        </pc:spChg>
        <pc:spChg chg="del">
          <ac:chgData name="pantelis balaouras" userId="25e8755020fc1734" providerId="LiveId" clId="{59C60493-C39C-4FC7-8114-41AB81183EB7}" dt="2024-04-29T12:12:34.896" v="515" actId="478"/>
          <ac:spMkLst>
            <pc:docMk/>
            <pc:sldMk cId="0" sldId="275"/>
            <ac:spMk id="431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0:55:51.241" v="119" actId="20577"/>
          <ac:spMkLst>
            <pc:docMk/>
            <pc:sldMk cId="0" sldId="275"/>
            <ac:spMk id="436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25.700" v="54" actId="478"/>
          <ac:grpSpMkLst>
            <pc:docMk/>
            <pc:sldMk cId="0" sldId="275"/>
            <ac:grpSpMk id="432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2:41.972" v="518"/>
        <pc:sldMkLst>
          <pc:docMk/>
          <pc:sldMk cId="0" sldId="276"/>
        </pc:sldMkLst>
        <pc:spChg chg="add mod">
          <ac:chgData name="pantelis balaouras" userId="25e8755020fc1734" providerId="LiveId" clId="{59C60493-C39C-4FC7-8114-41AB81183EB7}" dt="2024-04-29T12:12:41.972" v="518"/>
          <ac:spMkLst>
            <pc:docMk/>
            <pc:sldMk cId="0" sldId="276"/>
            <ac:spMk id="2" creationId="{1E72BCCD-7B21-BB6B-B827-7BD55CFFBCDD}"/>
          </ac:spMkLst>
        </pc:spChg>
        <pc:spChg chg="del">
          <ac:chgData name="pantelis balaouras" userId="25e8755020fc1734" providerId="LiveId" clId="{59C60493-C39C-4FC7-8114-41AB81183EB7}" dt="2024-04-29T12:12:41.258" v="517" actId="478"/>
          <ac:spMkLst>
            <pc:docMk/>
            <pc:sldMk cId="0" sldId="276"/>
            <ac:spMk id="443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27.638" v="55" actId="478"/>
          <ac:grpSpMkLst>
            <pc:docMk/>
            <pc:sldMk cId="0" sldId="276"/>
            <ac:grpSpMk id="444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2:47.429" v="520"/>
        <pc:sldMkLst>
          <pc:docMk/>
          <pc:sldMk cId="0" sldId="277"/>
        </pc:sldMkLst>
        <pc:spChg chg="add mod">
          <ac:chgData name="pantelis balaouras" userId="25e8755020fc1734" providerId="LiveId" clId="{59C60493-C39C-4FC7-8114-41AB81183EB7}" dt="2024-04-29T12:12:47.429" v="520"/>
          <ac:spMkLst>
            <pc:docMk/>
            <pc:sldMk cId="0" sldId="277"/>
            <ac:spMk id="2" creationId="{D2F46CB6-AD96-EA1B-D350-F256D4123692}"/>
          </ac:spMkLst>
        </pc:spChg>
        <pc:spChg chg="del">
          <ac:chgData name="pantelis balaouras" userId="25e8755020fc1734" providerId="LiveId" clId="{59C60493-C39C-4FC7-8114-41AB81183EB7}" dt="2024-04-29T12:12:46.536" v="519" actId="478"/>
          <ac:spMkLst>
            <pc:docMk/>
            <pc:sldMk cId="0" sldId="277"/>
            <ac:spMk id="456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29.611" v="56" actId="478"/>
          <ac:grpSpMkLst>
            <pc:docMk/>
            <pc:sldMk cId="0" sldId="277"/>
            <ac:grpSpMk id="457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2:51.620" v="522"/>
        <pc:sldMkLst>
          <pc:docMk/>
          <pc:sldMk cId="0" sldId="278"/>
        </pc:sldMkLst>
        <pc:spChg chg="add mod">
          <ac:chgData name="pantelis balaouras" userId="25e8755020fc1734" providerId="LiveId" clId="{59C60493-C39C-4FC7-8114-41AB81183EB7}" dt="2024-04-29T12:12:51.620" v="522"/>
          <ac:spMkLst>
            <pc:docMk/>
            <pc:sldMk cId="0" sldId="278"/>
            <ac:spMk id="2" creationId="{AA7429BE-747A-DC18-C179-B810EF2829BE}"/>
          </ac:spMkLst>
        </pc:spChg>
        <pc:spChg chg="del">
          <ac:chgData name="pantelis balaouras" userId="25e8755020fc1734" providerId="LiveId" clId="{59C60493-C39C-4FC7-8114-41AB81183EB7}" dt="2024-04-29T12:12:50.976" v="521" actId="478"/>
          <ac:spMkLst>
            <pc:docMk/>
            <pc:sldMk cId="0" sldId="278"/>
            <ac:spMk id="471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31.717" v="57" actId="478"/>
          <ac:grpSpMkLst>
            <pc:docMk/>
            <pc:sldMk cId="0" sldId="278"/>
            <ac:grpSpMk id="472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2:59.852" v="525"/>
        <pc:sldMkLst>
          <pc:docMk/>
          <pc:sldMk cId="0" sldId="279"/>
        </pc:sldMkLst>
        <pc:spChg chg="add mod">
          <ac:chgData name="pantelis balaouras" userId="25e8755020fc1734" providerId="LiveId" clId="{59C60493-C39C-4FC7-8114-41AB81183EB7}" dt="2024-04-29T12:12:59.852" v="525"/>
          <ac:spMkLst>
            <pc:docMk/>
            <pc:sldMk cId="0" sldId="279"/>
            <ac:spMk id="2" creationId="{2F33EA05-E2E3-3A58-0403-D2B9DF1BF2FB}"/>
          </ac:spMkLst>
        </pc:spChg>
        <pc:spChg chg="del mod">
          <ac:chgData name="pantelis balaouras" userId="25e8755020fc1734" providerId="LiveId" clId="{59C60493-C39C-4FC7-8114-41AB81183EB7}" dt="2024-04-29T12:12:59.258" v="524" actId="478"/>
          <ac:spMkLst>
            <pc:docMk/>
            <pc:sldMk cId="0" sldId="279"/>
            <ac:spMk id="487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33.557" v="58" actId="478"/>
          <ac:grpSpMkLst>
            <pc:docMk/>
            <pc:sldMk cId="0" sldId="279"/>
            <ac:grpSpMk id="488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3:03.733" v="527"/>
        <pc:sldMkLst>
          <pc:docMk/>
          <pc:sldMk cId="0" sldId="280"/>
        </pc:sldMkLst>
        <pc:spChg chg="add mod">
          <ac:chgData name="pantelis balaouras" userId="25e8755020fc1734" providerId="LiveId" clId="{59C60493-C39C-4FC7-8114-41AB81183EB7}" dt="2024-04-29T12:13:03.733" v="527"/>
          <ac:spMkLst>
            <pc:docMk/>
            <pc:sldMk cId="0" sldId="280"/>
            <ac:spMk id="2" creationId="{C0CA3BA9-E3F5-46FB-F05A-D648A5771524}"/>
          </ac:spMkLst>
        </pc:spChg>
        <pc:spChg chg="del">
          <ac:chgData name="pantelis balaouras" userId="25e8755020fc1734" providerId="LiveId" clId="{59C60493-C39C-4FC7-8114-41AB81183EB7}" dt="2024-04-29T12:13:03.148" v="526" actId="478"/>
          <ac:spMkLst>
            <pc:docMk/>
            <pc:sldMk cId="0" sldId="280"/>
            <ac:spMk id="505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0:55:38.683" v="117" actId="20577"/>
          <ac:spMkLst>
            <pc:docMk/>
            <pc:sldMk cId="0" sldId="280"/>
            <ac:spMk id="510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35.558" v="59" actId="478"/>
          <ac:grpSpMkLst>
            <pc:docMk/>
            <pc:sldMk cId="0" sldId="280"/>
            <ac:grpSpMk id="506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3:08.853" v="529"/>
        <pc:sldMkLst>
          <pc:docMk/>
          <pc:sldMk cId="0" sldId="281"/>
        </pc:sldMkLst>
        <pc:spChg chg="add mod">
          <ac:chgData name="pantelis balaouras" userId="25e8755020fc1734" providerId="LiveId" clId="{59C60493-C39C-4FC7-8114-41AB81183EB7}" dt="2024-04-29T12:13:08.853" v="529"/>
          <ac:spMkLst>
            <pc:docMk/>
            <pc:sldMk cId="0" sldId="281"/>
            <ac:spMk id="2" creationId="{CDF3B745-1BDF-11B4-05D4-2B8E4C1909B8}"/>
          </ac:spMkLst>
        </pc:spChg>
        <pc:spChg chg="del">
          <ac:chgData name="pantelis balaouras" userId="25e8755020fc1734" providerId="LiveId" clId="{59C60493-C39C-4FC7-8114-41AB81183EB7}" dt="2024-04-29T12:13:08.259" v="528" actId="478"/>
          <ac:spMkLst>
            <pc:docMk/>
            <pc:sldMk cId="0" sldId="281"/>
            <ac:spMk id="517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26:42.229" v="421" actId="20577"/>
          <ac:spMkLst>
            <pc:docMk/>
            <pc:sldMk cId="0" sldId="281"/>
            <ac:spMk id="523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37.415" v="60" actId="478"/>
          <ac:grpSpMkLst>
            <pc:docMk/>
            <pc:sldMk cId="0" sldId="281"/>
            <ac:grpSpMk id="518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3:12.997" v="531"/>
        <pc:sldMkLst>
          <pc:docMk/>
          <pc:sldMk cId="0" sldId="282"/>
        </pc:sldMkLst>
        <pc:spChg chg="add mod">
          <ac:chgData name="pantelis balaouras" userId="25e8755020fc1734" providerId="LiveId" clId="{59C60493-C39C-4FC7-8114-41AB81183EB7}" dt="2024-04-29T12:13:12.997" v="531"/>
          <ac:spMkLst>
            <pc:docMk/>
            <pc:sldMk cId="0" sldId="282"/>
            <ac:spMk id="2" creationId="{A1B2A49B-1E68-A436-4AB2-297205451554}"/>
          </ac:spMkLst>
        </pc:spChg>
        <pc:spChg chg="del">
          <ac:chgData name="pantelis balaouras" userId="25e8755020fc1734" providerId="LiveId" clId="{59C60493-C39C-4FC7-8114-41AB81183EB7}" dt="2024-04-29T12:13:12.457" v="530" actId="478"/>
          <ac:spMkLst>
            <pc:docMk/>
            <pc:sldMk cId="0" sldId="282"/>
            <ac:spMk id="530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39.386" v="61" actId="478"/>
          <ac:grpSpMkLst>
            <pc:docMk/>
            <pc:sldMk cId="0" sldId="282"/>
            <ac:grpSpMk id="531" creationId="{00000000-0000-0000-0000-000000000000}"/>
          </ac:grpSpMkLst>
        </pc:grpChg>
        <pc:picChg chg="mod">
          <ac:chgData name="pantelis balaouras" userId="25e8755020fc1734" providerId="LiveId" clId="{59C60493-C39C-4FC7-8114-41AB81183EB7}" dt="2024-04-28T21:27:27.417" v="423" actId="1440"/>
          <ac:picMkLst>
            <pc:docMk/>
            <pc:sldMk cId="0" sldId="282"/>
            <ac:picMk id="538" creationId="{00000000-0000-0000-0000-000000000000}"/>
          </ac:picMkLst>
        </pc:picChg>
      </pc:sldChg>
      <pc:sldChg chg="addSp delSp modSp mod">
        <pc:chgData name="pantelis balaouras" userId="25e8755020fc1734" providerId="LiveId" clId="{59C60493-C39C-4FC7-8114-41AB81183EB7}" dt="2024-04-29T12:13:17.111" v="533"/>
        <pc:sldMkLst>
          <pc:docMk/>
          <pc:sldMk cId="0" sldId="283"/>
        </pc:sldMkLst>
        <pc:spChg chg="add mod">
          <ac:chgData name="pantelis balaouras" userId="25e8755020fc1734" providerId="LiveId" clId="{59C60493-C39C-4FC7-8114-41AB81183EB7}" dt="2024-04-29T12:13:17.111" v="533"/>
          <ac:spMkLst>
            <pc:docMk/>
            <pc:sldMk cId="0" sldId="283"/>
            <ac:spMk id="2" creationId="{B7AB0BF7-AC8D-F154-2622-75F049DED07C}"/>
          </ac:spMkLst>
        </pc:spChg>
        <pc:spChg chg="del">
          <ac:chgData name="pantelis balaouras" userId="25e8755020fc1734" providerId="LiveId" clId="{59C60493-C39C-4FC7-8114-41AB81183EB7}" dt="2024-04-29T12:13:16.457" v="532" actId="478"/>
          <ac:spMkLst>
            <pc:docMk/>
            <pc:sldMk cId="0" sldId="283"/>
            <ac:spMk id="545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24:34.756" v="419" actId="20577"/>
          <ac:spMkLst>
            <pc:docMk/>
            <pc:sldMk cId="0" sldId="283"/>
            <ac:spMk id="549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24:16.779" v="418" actId="1037"/>
          <ac:spMkLst>
            <pc:docMk/>
            <pc:sldMk cId="0" sldId="283"/>
            <ac:spMk id="554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27:15.810" v="422" actId="1076"/>
          <ac:spMkLst>
            <pc:docMk/>
            <pc:sldMk cId="0" sldId="283"/>
            <ac:spMk id="557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41.430" v="62" actId="478"/>
          <ac:grpSpMkLst>
            <pc:docMk/>
            <pc:sldMk cId="0" sldId="283"/>
            <ac:grpSpMk id="546" creationId="{00000000-0000-0000-0000-000000000000}"/>
          </ac:grpSpMkLst>
        </pc:grpChg>
        <pc:picChg chg="mod">
          <ac:chgData name="pantelis balaouras" userId="25e8755020fc1734" providerId="LiveId" clId="{59C60493-C39C-4FC7-8114-41AB81183EB7}" dt="2024-04-28T21:24:16.779" v="418" actId="1037"/>
          <ac:picMkLst>
            <pc:docMk/>
            <pc:sldMk cId="0" sldId="283"/>
            <ac:picMk id="553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1:24:16.779" v="418" actId="1037"/>
          <ac:picMkLst>
            <pc:docMk/>
            <pc:sldMk cId="0" sldId="283"/>
            <ac:picMk id="555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1:24:16.779" v="418" actId="1037"/>
          <ac:picMkLst>
            <pc:docMk/>
            <pc:sldMk cId="0" sldId="283"/>
            <ac:picMk id="556" creationId="{00000000-0000-0000-0000-000000000000}"/>
          </ac:picMkLst>
        </pc:picChg>
      </pc:sldChg>
      <pc:sldChg chg="addSp delSp modSp mod">
        <pc:chgData name="pantelis balaouras" userId="25e8755020fc1734" providerId="LiveId" clId="{59C60493-C39C-4FC7-8114-41AB81183EB7}" dt="2024-04-29T12:13:23.365" v="535"/>
        <pc:sldMkLst>
          <pc:docMk/>
          <pc:sldMk cId="0" sldId="284"/>
        </pc:sldMkLst>
        <pc:spChg chg="add mod">
          <ac:chgData name="pantelis balaouras" userId="25e8755020fc1734" providerId="LiveId" clId="{59C60493-C39C-4FC7-8114-41AB81183EB7}" dt="2024-04-29T12:13:23.365" v="535"/>
          <ac:spMkLst>
            <pc:docMk/>
            <pc:sldMk cId="0" sldId="284"/>
            <ac:spMk id="2" creationId="{DB870A50-ED8D-14C1-4A27-204B975BA397}"/>
          </ac:spMkLst>
        </pc:spChg>
        <pc:spChg chg="del">
          <ac:chgData name="pantelis balaouras" userId="25e8755020fc1734" providerId="LiveId" clId="{59C60493-C39C-4FC7-8114-41AB81183EB7}" dt="2024-04-29T12:13:22.822" v="534" actId="478"/>
          <ac:spMkLst>
            <pc:docMk/>
            <pc:sldMk cId="0" sldId="284"/>
            <ac:spMk id="564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43.421" v="63" actId="478"/>
          <ac:grpSpMkLst>
            <pc:docMk/>
            <pc:sldMk cId="0" sldId="284"/>
            <ac:grpSpMk id="565" creationId="{00000000-0000-0000-0000-000000000000}"/>
          </ac:grpSpMkLst>
        </pc:grpChg>
        <pc:picChg chg="mod">
          <ac:chgData name="pantelis balaouras" userId="25e8755020fc1734" providerId="LiveId" clId="{59C60493-C39C-4FC7-8114-41AB81183EB7}" dt="2024-04-28T21:22:37.668" v="401" actId="1440"/>
          <ac:picMkLst>
            <pc:docMk/>
            <pc:sldMk cId="0" sldId="284"/>
            <ac:picMk id="572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1:22:34.626" v="400" actId="1440"/>
          <ac:picMkLst>
            <pc:docMk/>
            <pc:sldMk cId="0" sldId="284"/>
            <ac:picMk id="573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1:22:32.757" v="399" actId="1440"/>
          <ac:picMkLst>
            <pc:docMk/>
            <pc:sldMk cId="0" sldId="284"/>
            <ac:picMk id="574" creationId="{00000000-0000-0000-0000-000000000000}"/>
          </ac:picMkLst>
        </pc:picChg>
      </pc:sldChg>
      <pc:sldChg chg="addSp delSp modSp mod">
        <pc:chgData name="pantelis balaouras" userId="25e8755020fc1734" providerId="LiveId" clId="{59C60493-C39C-4FC7-8114-41AB81183EB7}" dt="2024-04-29T12:13:27.461" v="537"/>
        <pc:sldMkLst>
          <pc:docMk/>
          <pc:sldMk cId="0" sldId="285"/>
        </pc:sldMkLst>
        <pc:spChg chg="add mod">
          <ac:chgData name="pantelis balaouras" userId="25e8755020fc1734" providerId="LiveId" clId="{59C60493-C39C-4FC7-8114-41AB81183EB7}" dt="2024-04-29T12:13:27.461" v="537"/>
          <ac:spMkLst>
            <pc:docMk/>
            <pc:sldMk cId="0" sldId="285"/>
            <ac:spMk id="2" creationId="{7CDB835C-C691-BD1D-5F62-69401608A695}"/>
          </ac:spMkLst>
        </pc:spChg>
        <pc:spChg chg="del">
          <ac:chgData name="pantelis balaouras" userId="25e8755020fc1734" providerId="LiveId" clId="{59C60493-C39C-4FC7-8114-41AB81183EB7}" dt="2024-04-29T12:13:26.861" v="536" actId="478"/>
          <ac:spMkLst>
            <pc:docMk/>
            <pc:sldMk cId="0" sldId="285"/>
            <ac:spMk id="585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21:14.735" v="383" actId="20577"/>
          <ac:spMkLst>
            <pc:docMk/>
            <pc:sldMk cId="0" sldId="285"/>
            <ac:spMk id="590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45.456" v="64" actId="478"/>
          <ac:grpSpMkLst>
            <pc:docMk/>
            <pc:sldMk cId="0" sldId="285"/>
            <ac:grpSpMk id="586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3:31.203" v="539"/>
        <pc:sldMkLst>
          <pc:docMk/>
          <pc:sldMk cId="0" sldId="286"/>
        </pc:sldMkLst>
        <pc:spChg chg="add mod">
          <ac:chgData name="pantelis balaouras" userId="25e8755020fc1734" providerId="LiveId" clId="{59C60493-C39C-4FC7-8114-41AB81183EB7}" dt="2024-04-29T12:13:31.203" v="539"/>
          <ac:spMkLst>
            <pc:docMk/>
            <pc:sldMk cId="0" sldId="286"/>
            <ac:spMk id="3" creationId="{FC43FD0E-6520-E8CA-4B19-603242D36939}"/>
          </ac:spMkLst>
        </pc:spChg>
        <pc:spChg chg="del">
          <ac:chgData name="pantelis balaouras" userId="25e8755020fc1734" providerId="LiveId" clId="{59C60493-C39C-4FC7-8114-41AB81183EB7}" dt="2024-04-29T12:13:30.617" v="538" actId="478"/>
          <ac:spMkLst>
            <pc:docMk/>
            <pc:sldMk cId="0" sldId="286"/>
            <ac:spMk id="597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47.369" v="65" actId="478"/>
          <ac:grpSpMkLst>
            <pc:docMk/>
            <pc:sldMk cId="0" sldId="286"/>
            <ac:grpSpMk id="598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3:36.228" v="541"/>
        <pc:sldMkLst>
          <pc:docMk/>
          <pc:sldMk cId="0" sldId="287"/>
        </pc:sldMkLst>
        <pc:spChg chg="add mod">
          <ac:chgData name="pantelis balaouras" userId="25e8755020fc1734" providerId="LiveId" clId="{59C60493-C39C-4FC7-8114-41AB81183EB7}" dt="2024-04-29T12:13:36.228" v="541"/>
          <ac:spMkLst>
            <pc:docMk/>
            <pc:sldMk cId="0" sldId="287"/>
            <ac:spMk id="2" creationId="{EBD095D7-700C-97B0-AA28-BF92291F8514}"/>
          </ac:spMkLst>
        </pc:spChg>
        <pc:spChg chg="del">
          <ac:chgData name="pantelis balaouras" userId="25e8755020fc1734" providerId="LiveId" clId="{59C60493-C39C-4FC7-8114-41AB81183EB7}" dt="2024-04-29T12:13:35.520" v="540" actId="478"/>
          <ac:spMkLst>
            <pc:docMk/>
            <pc:sldMk cId="0" sldId="287"/>
            <ac:spMk id="609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49.331" v="66" actId="478"/>
          <ac:grpSpMkLst>
            <pc:docMk/>
            <pc:sldMk cId="0" sldId="287"/>
            <ac:grpSpMk id="610" creationId="{00000000-0000-0000-0000-000000000000}"/>
          </ac:grpSpMkLst>
        </pc:grpChg>
        <pc:picChg chg="mod">
          <ac:chgData name="pantelis balaouras" userId="25e8755020fc1734" providerId="LiveId" clId="{59C60493-C39C-4FC7-8114-41AB81183EB7}" dt="2024-04-28T21:22:19.784" v="396" actId="1440"/>
          <ac:picMkLst>
            <pc:docMk/>
            <pc:sldMk cId="0" sldId="287"/>
            <ac:picMk id="617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1:22:22.677" v="397" actId="1440"/>
          <ac:picMkLst>
            <pc:docMk/>
            <pc:sldMk cId="0" sldId="287"/>
            <ac:picMk id="618" creationId="{00000000-0000-0000-0000-000000000000}"/>
          </ac:picMkLst>
        </pc:picChg>
      </pc:sldChg>
      <pc:sldChg chg="addSp delSp modSp mod">
        <pc:chgData name="pantelis balaouras" userId="25e8755020fc1734" providerId="LiveId" clId="{59C60493-C39C-4FC7-8114-41AB81183EB7}" dt="2024-04-29T12:13:40.073" v="543"/>
        <pc:sldMkLst>
          <pc:docMk/>
          <pc:sldMk cId="0" sldId="288"/>
        </pc:sldMkLst>
        <pc:spChg chg="add mod">
          <ac:chgData name="pantelis balaouras" userId="25e8755020fc1734" providerId="LiveId" clId="{59C60493-C39C-4FC7-8114-41AB81183EB7}" dt="2024-04-29T12:13:40.073" v="543"/>
          <ac:spMkLst>
            <pc:docMk/>
            <pc:sldMk cId="0" sldId="288"/>
            <ac:spMk id="2" creationId="{1F0DC17A-DA49-805B-1229-052B06599CD8}"/>
          </ac:spMkLst>
        </pc:spChg>
        <pc:spChg chg="del">
          <ac:chgData name="pantelis balaouras" userId="25e8755020fc1734" providerId="LiveId" clId="{59C60493-C39C-4FC7-8114-41AB81183EB7}" dt="2024-04-29T12:13:39.504" v="542" actId="478"/>
          <ac:spMkLst>
            <pc:docMk/>
            <pc:sldMk cId="0" sldId="288"/>
            <ac:spMk id="627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51.269" v="67" actId="478"/>
          <ac:grpSpMkLst>
            <pc:docMk/>
            <pc:sldMk cId="0" sldId="288"/>
            <ac:grpSpMk id="628" creationId="{00000000-0000-0000-0000-000000000000}"/>
          </ac:grpSpMkLst>
        </pc:grpChg>
        <pc:picChg chg="mod">
          <ac:chgData name="pantelis balaouras" userId="25e8755020fc1734" providerId="LiveId" clId="{59C60493-C39C-4FC7-8114-41AB81183EB7}" dt="2024-04-28T21:22:15.920" v="395" actId="1440"/>
          <ac:picMkLst>
            <pc:docMk/>
            <pc:sldMk cId="0" sldId="288"/>
            <ac:picMk id="635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1:22:13.059" v="394" actId="1440"/>
          <ac:picMkLst>
            <pc:docMk/>
            <pc:sldMk cId="0" sldId="288"/>
            <ac:picMk id="636" creationId="{00000000-0000-0000-0000-000000000000}"/>
          </ac:picMkLst>
        </pc:picChg>
      </pc:sldChg>
      <pc:sldChg chg="addSp delSp modSp mod">
        <pc:chgData name="pantelis balaouras" userId="25e8755020fc1734" providerId="LiveId" clId="{59C60493-C39C-4FC7-8114-41AB81183EB7}" dt="2024-04-29T12:13:43.419" v="545"/>
        <pc:sldMkLst>
          <pc:docMk/>
          <pc:sldMk cId="0" sldId="289"/>
        </pc:sldMkLst>
        <pc:spChg chg="add mod">
          <ac:chgData name="pantelis balaouras" userId="25e8755020fc1734" providerId="LiveId" clId="{59C60493-C39C-4FC7-8114-41AB81183EB7}" dt="2024-04-29T12:13:43.419" v="545"/>
          <ac:spMkLst>
            <pc:docMk/>
            <pc:sldMk cId="0" sldId="289"/>
            <ac:spMk id="2" creationId="{B4590F30-4938-2C91-1478-FC2D312E3ED8}"/>
          </ac:spMkLst>
        </pc:spChg>
        <pc:spChg chg="del">
          <ac:chgData name="pantelis balaouras" userId="25e8755020fc1734" providerId="LiveId" clId="{59C60493-C39C-4FC7-8114-41AB81183EB7}" dt="2024-04-29T12:13:42.945" v="544" actId="478"/>
          <ac:spMkLst>
            <pc:docMk/>
            <pc:sldMk cId="0" sldId="289"/>
            <ac:spMk id="645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53.332" v="68" actId="478"/>
          <ac:grpSpMkLst>
            <pc:docMk/>
            <pc:sldMk cId="0" sldId="289"/>
            <ac:grpSpMk id="646" creationId="{00000000-0000-0000-0000-000000000000}"/>
          </ac:grpSpMkLst>
        </pc:grpChg>
        <pc:picChg chg="mod">
          <ac:chgData name="pantelis balaouras" userId="25e8755020fc1734" providerId="LiveId" clId="{59C60493-C39C-4FC7-8114-41AB81183EB7}" dt="2024-04-28T21:22:05.891" v="392" actId="1440"/>
          <ac:picMkLst>
            <pc:docMk/>
            <pc:sldMk cId="0" sldId="289"/>
            <ac:picMk id="651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1:22:09.025" v="393" actId="1440"/>
          <ac:picMkLst>
            <pc:docMk/>
            <pc:sldMk cId="0" sldId="289"/>
            <ac:picMk id="654" creationId="{00000000-0000-0000-0000-000000000000}"/>
          </ac:picMkLst>
        </pc:picChg>
      </pc:sldChg>
      <pc:sldChg chg="addSp delSp modSp mod">
        <pc:chgData name="pantelis balaouras" userId="25e8755020fc1734" providerId="LiveId" clId="{59C60493-C39C-4FC7-8114-41AB81183EB7}" dt="2024-04-29T12:13:47.206" v="547"/>
        <pc:sldMkLst>
          <pc:docMk/>
          <pc:sldMk cId="0" sldId="290"/>
        </pc:sldMkLst>
        <pc:spChg chg="add mod">
          <ac:chgData name="pantelis balaouras" userId="25e8755020fc1734" providerId="LiveId" clId="{59C60493-C39C-4FC7-8114-41AB81183EB7}" dt="2024-04-29T12:13:47.206" v="547"/>
          <ac:spMkLst>
            <pc:docMk/>
            <pc:sldMk cId="0" sldId="290"/>
            <ac:spMk id="2" creationId="{A56076F7-62EF-958A-3517-4912EC29B952}"/>
          </ac:spMkLst>
        </pc:spChg>
        <pc:spChg chg="del">
          <ac:chgData name="pantelis balaouras" userId="25e8755020fc1734" providerId="LiveId" clId="{59C60493-C39C-4FC7-8114-41AB81183EB7}" dt="2024-04-29T12:13:46.657" v="546" actId="478"/>
          <ac:spMkLst>
            <pc:docMk/>
            <pc:sldMk cId="0" sldId="290"/>
            <ac:spMk id="661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21:23.875" v="385" actId="20577"/>
          <ac:spMkLst>
            <pc:docMk/>
            <pc:sldMk cId="0" sldId="290"/>
            <ac:spMk id="666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55.415" v="69" actId="478"/>
          <ac:grpSpMkLst>
            <pc:docMk/>
            <pc:sldMk cId="0" sldId="290"/>
            <ac:grpSpMk id="662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3:52.355" v="549"/>
        <pc:sldMkLst>
          <pc:docMk/>
          <pc:sldMk cId="0" sldId="291"/>
        </pc:sldMkLst>
        <pc:spChg chg="add mod">
          <ac:chgData name="pantelis balaouras" userId="25e8755020fc1734" providerId="LiveId" clId="{59C60493-C39C-4FC7-8114-41AB81183EB7}" dt="2024-04-29T12:13:52.355" v="549"/>
          <ac:spMkLst>
            <pc:docMk/>
            <pc:sldMk cId="0" sldId="291"/>
            <ac:spMk id="3" creationId="{5832CD1F-EB14-92CD-4D3E-7C87311F2B06}"/>
          </ac:spMkLst>
        </pc:spChg>
        <pc:spChg chg="del">
          <ac:chgData name="pantelis balaouras" userId="25e8755020fc1734" providerId="LiveId" clId="{59C60493-C39C-4FC7-8114-41AB81183EB7}" dt="2024-04-29T12:13:51.747" v="548" actId="478"/>
          <ac:spMkLst>
            <pc:docMk/>
            <pc:sldMk cId="0" sldId="291"/>
            <ac:spMk id="673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57.458" v="70" actId="478"/>
          <ac:grpSpMkLst>
            <pc:docMk/>
            <pc:sldMk cId="0" sldId="291"/>
            <ac:grpSpMk id="674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9T12:13:56.502" v="551"/>
        <pc:sldMkLst>
          <pc:docMk/>
          <pc:sldMk cId="0" sldId="292"/>
        </pc:sldMkLst>
        <pc:spChg chg="add mod">
          <ac:chgData name="pantelis balaouras" userId="25e8755020fc1734" providerId="LiveId" clId="{59C60493-C39C-4FC7-8114-41AB81183EB7}" dt="2024-04-29T12:13:56.502" v="551"/>
          <ac:spMkLst>
            <pc:docMk/>
            <pc:sldMk cId="0" sldId="292"/>
            <ac:spMk id="2" creationId="{714D5D74-7AB9-3A38-2F84-B08F8EFC80C5}"/>
          </ac:spMkLst>
        </pc:spChg>
        <pc:spChg chg="del">
          <ac:chgData name="pantelis balaouras" userId="25e8755020fc1734" providerId="LiveId" clId="{59C60493-C39C-4FC7-8114-41AB81183EB7}" dt="2024-04-29T12:13:55.900" v="550" actId="478"/>
          <ac:spMkLst>
            <pc:docMk/>
            <pc:sldMk cId="0" sldId="292"/>
            <ac:spMk id="685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59.509" v="71" actId="478"/>
          <ac:grpSpMkLst>
            <pc:docMk/>
            <pc:sldMk cId="0" sldId="292"/>
            <ac:grpSpMk id="686" creationId="{00000000-0000-0000-0000-000000000000}"/>
          </ac:grpSpMkLst>
        </pc:grpChg>
        <pc:picChg chg="mod">
          <ac:chgData name="pantelis balaouras" userId="25e8755020fc1734" providerId="LiveId" clId="{59C60493-C39C-4FC7-8114-41AB81183EB7}" dt="2024-04-28T21:21:58.196" v="390" actId="1440"/>
          <ac:picMkLst>
            <pc:docMk/>
            <pc:sldMk cId="0" sldId="292"/>
            <ac:picMk id="693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1:22:00.372" v="391" actId="1440"/>
          <ac:picMkLst>
            <pc:docMk/>
            <pc:sldMk cId="0" sldId="292"/>
            <ac:picMk id="694" creationId="{00000000-0000-0000-0000-000000000000}"/>
          </ac:picMkLst>
        </pc:picChg>
      </pc:sldChg>
      <pc:sldChg chg="addSp delSp modSp mod">
        <pc:chgData name="pantelis balaouras" userId="25e8755020fc1734" providerId="LiveId" clId="{59C60493-C39C-4FC7-8114-41AB81183EB7}" dt="2024-04-29T12:14:00.461" v="553"/>
        <pc:sldMkLst>
          <pc:docMk/>
          <pc:sldMk cId="0" sldId="293"/>
        </pc:sldMkLst>
        <pc:spChg chg="add mod">
          <ac:chgData name="pantelis balaouras" userId="25e8755020fc1734" providerId="LiveId" clId="{59C60493-C39C-4FC7-8114-41AB81183EB7}" dt="2024-04-29T12:14:00.461" v="553"/>
          <ac:spMkLst>
            <pc:docMk/>
            <pc:sldMk cId="0" sldId="293"/>
            <ac:spMk id="2" creationId="{8032B821-7CA7-6765-8436-0F3D5DBDE1F8}"/>
          </ac:spMkLst>
        </pc:spChg>
        <pc:spChg chg="del">
          <ac:chgData name="pantelis balaouras" userId="25e8755020fc1734" providerId="LiveId" clId="{59C60493-C39C-4FC7-8114-41AB81183EB7}" dt="2024-04-29T12:13:59.978" v="552" actId="478"/>
          <ac:spMkLst>
            <pc:docMk/>
            <pc:sldMk cId="0" sldId="293"/>
            <ac:spMk id="702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2:01.604" v="72" actId="478"/>
          <ac:grpSpMkLst>
            <pc:docMk/>
            <pc:sldMk cId="0" sldId="293"/>
            <ac:grpSpMk id="703" creationId="{00000000-0000-0000-0000-000000000000}"/>
          </ac:grpSpMkLst>
        </pc:grpChg>
        <pc:picChg chg="mod">
          <ac:chgData name="pantelis balaouras" userId="25e8755020fc1734" providerId="LiveId" clId="{59C60493-C39C-4FC7-8114-41AB81183EB7}" dt="2024-04-28T21:21:43.878" v="387" actId="1440"/>
          <ac:picMkLst>
            <pc:docMk/>
            <pc:sldMk cId="0" sldId="293"/>
            <ac:picMk id="710" creationId="{00000000-0000-0000-0000-000000000000}"/>
          </ac:picMkLst>
        </pc:picChg>
        <pc:picChg chg="mod">
          <ac:chgData name="pantelis balaouras" userId="25e8755020fc1734" providerId="LiveId" clId="{59C60493-C39C-4FC7-8114-41AB81183EB7}" dt="2024-04-28T21:21:41.756" v="386" actId="1440"/>
          <ac:picMkLst>
            <pc:docMk/>
            <pc:sldMk cId="0" sldId="293"/>
            <ac:picMk id="711" creationId="{00000000-0000-0000-0000-000000000000}"/>
          </ac:picMkLst>
        </pc:picChg>
      </pc:sldChg>
      <pc:sldChg chg="delSp mod">
        <pc:chgData name="pantelis balaouras" userId="25e8755020fc1734" providerId="LiveId" clId="{59C60493-C39C-4FC7-8114-41AB81183EB7}" dt="2024-04-28T20:52:05.301" v="74" actId="478"/>
        <pc:sldMkLst>
          <pc:docMk/>
          <pc:sldMk cId="0" sldId="294"/>
        </pc:sldMkLst>
        <pc:grpChg chg="del">
          <ac:chgData name="pantelis balaouras" userId="25e8755020fc1734" providerId="LiveId" clId="{59C60493-C39C-4FC7-8114-41AB81183EB7}" dt="2024-04-28T20:52:05.301" v="74" actId="478"/>
          <ac:grpSpMkLst>
            <pc:docMk/>
            <pc:sldMk cId="0" sldId="294"/>
            <ac:grpSpMk id="719" creationId="{00000000-0000-0000-0000-000000000000}"/>
          </ac:grpSpMkLst>
        </pc:grpChg>
      </pc:sldChg>
      <pc:sldChg chg="addSp delSp modSp mod">
        <pc:chgData name="pantelis balaouras" userId="25e8755020fc1734" providerId="LiveId" clId="{59C60493-C39C-4FC7-8114-41AB81183EB7}" dt="2024-04-28T20:50:14.138" v="41"/>
        <pc:sldMkLst>
          <pc:docMk/>
          <pc:sldMk cId="0" sldId="295"/>
        </pc:sldMkLst>
        <pc:picChg chg="add mod">
          <ac:chgData name="pantelis balaouras" userId="25e8755020fc1734" providerId="LiveId" clId="{59C60493-C39C-4FC7-8114-41AB81183EB7}" dt="2024-04-28T20:50:14.138" v="41"/>
          <ac:picMkLst>
            <pc:docMk/>
            <pc:sldMk cId="0" sldId="295"/>
            <ac:picMk id="2" creationId="{D1338DB7-6532-2A0D-4896-ED299C2BB89C}"/>
          </ac:picMkLst>
        </pc:picChg>
        <pc:picChg chg="del">
          <ac:chgData name="pantelis balaouras" userId="25e8755020fc1734" providerId="LiveId" clId="{59C60493-C39C-4FC7-8114-41AB81183EB7}" dt="2024-04-28T20:50:13.411" v="40" actId="478"/>
          <ac:picMkLst>
            <pc:docMk/>
            <pc:sldMk cId="0" sldId="295"/>
            <ac:picMk id="736" creationId="{00000000-0000-0000-0000-000000000000}"/>
          </ac:picMkLst>
        </pc:picChg>
      </pc:sldChg>
      <pc:sldChg chg="modSp mod">
        <pc:chgData name="pantelis balaouras" userId="25e8755020fc1734" providerId="LiveId" clId="{59C60493-C39C-4FC7-8114-41AB81183EB7}" dt="2024-04-29T12:18:10.620" v="582" actId="14100"/>
        <pc:sldMkLst>
          <pc:docMk/>
          <pc:sldMk cId="1680057842" sldId="296"/>
        </pc:sldMkLst>
        <pc:spChg chg="mod">
          <ac:chgData name="pantelis balaouras" userId="25e8755020fc1734" providerId="LiveId" clId="{59C60493-C39C-4FC7-8114-41AB81183EB7}" dt="2024-04-29T12:18:10.620" v="582" actId="14100"/>
          <ac:spMkLst>
            <pc:docMk/>
            <pc:sldMk cId="1680057842" sldId="296"/>
            <ac:spMk id="6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0:57:28.901" v="126" actId="120"/>
          <ac:spMkLst>
            <pc:docMk/>
            <pc:sldMk cId="1680057842" sldId="296"/>
            <ac:spMk id="9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0:57:47.449" v="133" actId="1038"/>
          <ac:spMkLst>
            <pc:docMk/>
            <pc:sldMk cId="1680057842" sldId="296"/>
            <ac:spMk id="15" creationId="{00000000-0000-0000-0000-000000000000}"/>
          </ac:spMkLst>
        </pc:spChg>
      </pc:sldChg>
      <pc:sldChg chg="modSp mod">
        <pc:chgData name="pantelis balaouras" userId="25e8755020fc1734" providerId="LiveId" clId="{59C60493-C39C-4FC7-8114-41AB81183EB7}" dt="2024-04-28T20:57:17.977" v="125" actId="1076"/>
        <pc:sldMkLst>
          <pc:docMk/>
          <pc:sldMk cId="1948418176" sldId="297"/>
        </pc:sldMkLst>
        <pc:spChg chg="mod">
          <ac:chgData name="pantelis balaouras" userId="25e8755020fc1734" providerId="LiveId" clId="{59C60493-C39C-4FC7-8114-41AB81183EB7}" dt="2024-04-28T20:57:17.977" v="125" actId="1076"/>
          <ac:spMkLst>
            <pc:docMk/>
            <pc:sldMk cId="1948418176" sldId="297"/>
            <ac:spMk id="12" creationId="{00000000-0000-0000-0000-000000000000}"/>
          </ac:spMkLst>
        </pc:spChg>
        <pc:picChg chg="mod">
          <ac:chgData name="pantelis balaouras" userId="25e8755020fc1734" providerId="LiveId" clId="{59C60493-C39C-4FC7-8114-41AB81183EB7}" dt="2024-04-28T20:57:10.286" v="124" actId="1076"/>
          <ac:picMkLst>
            <pc:docMk/>
            <pc:sldMk cId="1948418176" sldId="297"/>
            <ac:picMk id="13" creationId="{00000000-0000-0000-0000-000000000000}"/>
          </ac:picMkLst>
        </pc:picChg>
      </pc:sldChg>
      <pc:sldChg chg="addSp delSp modSp mod">
        <pc:chgData name="pantelis balaouras" userId="25e8755020fc1734" providerId="LiveId" clId="{59C60493-C39C-4FC7-8114-41AB81183EB7}" dt="2024-04-29T12:11:24.355" v="502" actId="20577"/>
        <pc:sldMkLst>
          <pc:docMk/>
          <pc:sldMk cId="996944882" sldId="298"/>
        </pc:sldMkLst>
        <pc:spChg chg="add mod">
          <ac:chgData name="pantelis balaouras" userId="25e8755020fc1734" providerId="LiveId" clId="{59C60493-C39C-4FC7-8114-41AB81183EB7}" dt="2024-04-28T21:03:29.712" v="241" actId="478"/>
          <ac:spMkLst>
            <pc:docMk/>
            <pc:sldMk cId="996944882" sldId="298"/>
            <ac:spMk id="3" creationId="{044EB334-CCA1-486A-FF98-3076F2C61D3B}"/>
          </ac:spMkLst>
        </pc:spChg>
        <pc:spChg chg="del">
          <ac:chgData name="pantelis balaouras" userId="25e8755020fc1734" providerId="LiveId" clId="{59C60493-C39C-4FC7-8114-41AB81183EB7}" dt="2024-04-28T21:03:29.712" v="241" actId="478"/>
          <ac:spMkLst>
            <pc:docMk/>
            <pc:sldMk cId="996944882" sldId="298"/>
            <ac:spMk id="261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9T12:11:24.355" v="502" actId="20577"/>
          <ac:spMkLst>
            <pc:docMk/>
            <pc:sldMk cId="996944882" sldId="298"/>
            <ac:spMk id="262" creationId="{00000000-0000-0000-0000-000000000000}"/>
          </ac:spMkLst>
        </pc:spChg>
        <pc:spChg chg="mod">
          <ac:chgData name="pantelis balaouras" userId="25e8755020fc1734" providerId="LiveId" clId="{59C60493-C39C-4FC7-8114-41AB81183EB7}" dt="2024-04-28T21:03:39.694" v="244" actId="14100"/>
          <ac:spMkLst>
            <pc:docMk/>
            <pc:sldMk cId="996944882" sldId="298"/>
            <ac:spMk id="267" creationId="{00000000-0000-0000-0000-000000000000}"/>
          </ac:spMkLst>
        </pc:spChg>
        <pc:grpChg chg="del">
          <ac:chgData name="pantelis balaouras" userId="25e8755020fc1734" providerId="LiveId" clId="{59C60493-C39C-4FC7-8114-41AB81183EB7}" dt="2024-04-28T20:51:05.505" v="45" actId="478"/>
          <ac:grpSpMkLst>
            <pc:docMk/>
            <pc:sldMk cId="996944882" sldId="298"/>
            <ac:grpSpMk id="264" creationId="{00000000-0000-0000-0000-000000000000}"/>
          </ac:grpSpMkLst>
        </pc:grpChg>
      </pc:sldChg>
      <pc:sldChg chg="modSp mod">
        <pc:chgData name="pantelis balaouras" userId="25e8755020fc1734" providerId="LiveId" clId="{59C60493-C39C-4FC7-8114-41AB81183EB7}" dt="2024-04-29T12:12:09.471" v="508" actId="20577"/>
        <pc:sldMkLst>
          <pc:docMk/>
          <pc:sldMk cId="2841098490" sldId="299"/>
        </pc:sldMkLst>
        <pc:spChg chg="mod">
          <ac:chgData name="pantelis balaouras" userId="25e8755020fc1734" providerId="LiveId" clId="{59C60493-C39C-4FC7-8114-41AB81183EB7}" dt="2024-04-29T12:12:09.471" v="508" actId="20577"/>
          <ac:spMkLst>
            <pc:docMk/>
            <pc:sldMk cId="2841098490" sldId="299"/>
            <ac:spMk id="4" creationId="{E47D0821-8573-4002-9B33-F43C68A1D403}"/>
          </ac:spMkLst>
        </pc:spChg>
        <pc:spChg chg="mod">
          <ac:chgData name="pantelis balaouras" userId="25e8755020fc1734" providerId="LiveId" clId="{59C60493-C39C-4FC7-8114-41AB81183EB7}" dt="2024-04-28T21:20:39.229" v="380"/>
          <ac:spMkLst>
            <pc:docMk/>
            <pc:sldMk cId="2841098490" sldId="299"/>
            <ac:spMk id="8" creationId="{00000000-0000-0000-0000-000000000000}"/>
          </ac:spMkLst>
        </pc:spChg>
      </pc:sldChg>
      <pc:sldChg chg="modSp mod">
        <pc:chgData name="pantelis balaouras" userId="25e8755020fc1734" providerId="LiveId" clId="{59C60493-C39C-4FC7-8114-41AB81183EB7}" dt="2024-04-29T12:10:12.589" v="487" actId="20577"/>
        <pc:sldMkLst>
          <pc:docMk/>
          <pc:sldMk cId="1937707932" sldId="300"/>
        </pc:sldMkLst>
        <pc:spChg chg="mod">
          <ac:chgData name="pantelis balaouras" userId="25e8755020fc1734" providerId="LiveId" clId="{59C60493-C39C-4FC7-8114-41AB81183EB7}" dt="2024-04-29T12:10:12.589" v="487" actId="20577"/>
          <ac:spMkLst>
            <pc:docMk/>
            <pc:sldMk cId="1937707932" sldId="300"/>
            <ac:spMk id="4" creationId="{E47D0821-8573-4002-9B33-F43C68A1D403}"/>
          </ac:spMkLst>
        </pc:spChg>
        <pc:spChg chg="mod">
          <ac:chgData name="pantelis balaouras" userId="25e8755020fc1734" providerId="LiveId" clId="{59C60493-C39C-4FC7-8114-41AB81183EB7}" dt="2024-04-28T21:05:13.080" v="275" actId="12"/>
          <ac:spMkLst>
            <pc:docMk/>
            <pc:sldMk cId="1937707932" sldId="300"/>
            <ac:spMk id="7" creationId="{00000000-0000-0000-0000-000000000000}"/>
          </ac:spMkLst>
        </pc:spChg>
      </pc:sldChg>
      <pc:sldChg chg="del">
        <pc:chgData name="pantelis balaouras" userId="25e8755020fc1734" providerId="LiveId" clId="{59C60493-C39C-4FC7-8114-41AB81183EB7}" dt="2024-04-28T21:05:17.990" v="276" actId="47"/>
        <pc:sldMkLst>
          <pc:docMk/>
          <pc:sldMk cId="3737374072" sldId="301"/>
        </pc:sldMkLst>
      </pc:sldChg>
      <pc:sldChg chg="modSp del mod">
        <pc:chgData name="pantelis balaouras" userId="25e8755020fc1734" providerId="LiveId" clId="{59C60493-C39C-4FC7-8114-41AB81183EB7}" dt="2024-04-28T21:20:48.422" v="381" actId="47"/>
        <pc:sldMkLst>
          <pc:docMk/>
          <pc:sldMk cId="2433615225" sldId="302"/>
        </pc:sldMkLst>
        <pc:spChg chg="mod">
          <ac:chgData name="pantelis balaouras" userId="25e8755020fc1734" providerId="LiveId" clId="{59C60493-C39C-4FC7-8114-41AB81183EB7}" dt="2024-04-28T21:20:19.261" v="379" actId="6549"/>
          <ac:spMkLst>
            <pc:docMk/>
            <pc:sldMk cId="2433615225" sldId="302"/>
            <ac:spMk id="15" creationId="{00000000-0000-0000-0000-000000000000}"/>
          </ac:spMkLst>
        </pc:spChg>
      </pc:sldChg>
      <pc:sldChg chg="delSp mod">
        <pc:chgData name="pantelis balaouras" userId="25e8755020fc1734" providerId="LiveId" clId="{59C60493-C39C-4FC7-8114-41AB81183EB7}" dt="2024-04-28T20:52:03.510" v="73" actId="478"/>
        <pc:sldMkLst>
          <pc:docMk/>
          <pc:sldMk cId="1570183671" sldId="303"/>
        </pc:sldMkLst>
        <pc:grpChg chg="del">
          <ac:chgData name="pantelis balaouras" userId="25e8755020fc1734" providerId="LiveId" clId="{59C60493-C39C-4FC7-8114-41AB81183EB7}" dt="2024-04-28T20:52:03.510" v="73" actId="478"/>
          <ac:grpSpMkLst>
            <pc:docMk/>
            <pc:sldMk cId="1570183671" sldId="303"/>
            <ac:grpSpMk id="15" creationId="{00000000-0000-0000-0000-000000000000}"/>
          </ac:grpSpMkLst>
        </pc:grpChg>
      </pc:sldChg>
      <pc:sldChg chg="modSp add mod ord">
        <pc:chgData name="pantelis balaouras" userId="25e8755020fc1734" providerId="LiveId" clId="{59C60493-C39C-4FC7-8114-41AB81183EB7}" dt="2024-04-29T11:49:49.777" v="473" actId="20577"/>
        <pc:sldMkLst>
          <pc:docMk/>
          <pc:sldMk cId="1946061813" sldId="304"/>
        </pc:sldMkLst>
        <pc:spChg chg="mod">
          <ac:chgData name="pantelis balaouras" userId="25e8755020fc1734" providerId="LiveId" clId="{59C60493-C39C-4FC7-8114-41AB81183EB7}" dt="2024-04-29T11:49:49.777" v="473" actId="20577"/>
          <ac:spMkLst>
            <pc:docMk/>
            <pc:sldMk cId="1946061813" sldId="304"/>
            <ac:spMk id="4" creationId="{E47D0821-8573-4002-9B33-F43C68A1D403}"/>
          </ac:spMkLst>
        </pc:spChg>
        <pc:spChg chg="mod">
          <ac:chgData name="pantelis balaouras" userId="25e8755020fc1734" providerId="LiveId" clId="{59C60493-C39C-4FC7-8114-41AB81183EB7}" dt="2024-04-28T21:03:01.374" v="238" actId="20577"/>
          <ac:spMkLst>
            <pc:docMk/>
            <pc:sldMk cId="1946061813" sldId="304"/>
            <ac:spMk id="7" creationId="{00000000-0000-0000-0000-000000000000}"/>
          </ac:spMkLst>
        </pc:spChg>
      </pc:sldChg>
      <pc:sldChg chg="addSp modSp new mod">
        <pc:chgData name="pantelis balaouras" userId="25e8755020fc1734" providerId="LiveId" clId="{59C60493-C39C-4FC7-8114-41AB81183EB7}" dt="2024-04-29T12:11:34.469" v="503" actId="6549"/>
        <pc:sldMkLst>
          <pc:docMk/>
          <pc:sldMk cId="481342185" sldId="305"/>
        </pc:sldMkLst>
        <pc:spChg chg="mod">
          <ac:chgData name="pantelis balaouras" userId="25e8755020fc1734" providerId="LiveId" clId="{59C60493-C39C-4FC7-8114-41AB81183EB7}" dt="2024-04-28T21:00:14.991" v="151" actId="27636"/>
          <ac:spMkLst>
            <pc:docMk/>
            <pc:sldMk cId="481342185" sldId="305"/>
            <ac:spMk id="2" creationId="{6DA93C2B-71DF-EA23-81FF-D610C3C56C67}"/>
          </ac:spMkLst>
        </pc:spChg>
        <pc:spChg chg="mod">
          <ac:chgData name="pantelis balaouras" userId="25e8755020fc1734" providerId="LiveId" clId="{59C60493-C39C-4FC7-8114-41AB81183EB7}" dt="2024-04-28T21:00:57.199" v="157" actId="14100"/>
          <ac:spMkLst>
            <pc:docMk/>
            <pc:sldMk cId="481342185" sldId="305"/>
            <ac:spMk id="3" creationId="{F7138A2E-4F28-748D-C439-F32B9FF3FC2A}"/>
          </ac:spMkLst>
        </pc:spChg>
        <pc:spChg chg="add mod">
          <ac:chgData name="pantelis balaouras" userId="25e8755020fc1734" providerId="LiveId" clId="{59C60493-C39C-4FC7-8114-41AB81183EB7}" dt="2024-04-28T21:00:35.125" v="153"/>
          <ac:spMkLst>
            <pc:docMk/>
            <pc:sldMk cId="481342185" sldId="305"/>
            <ac:spMk id="5" creationId="{3B83DE84-C811-ABA1-4D5D-A5BD82144DA8}"/>
          </ac:spMkLst>
        </pc:spChg>
        <pc:spChg chg="add mod">
          <ac:chgData name="pantelis balaouras" userId="25e8755020fc1734" providerId="LiveId" clId="{59C60493-C39C-4FC7-8114-41AB81183EB7}" dt="2024-04-29T12:11:34.469" v="503" actId="6549"/>
          <ac:spMkLst>
            <pc:docMk/>
            <pc:sldMk cId="481342185" sldId="305"/>
            <ac:spMk id="6" creationId="{061F629F-BCFE-7F7B-9F97-D91C717C9A4B}"/>
          </ac:spMkLst>
        </pc:spChg>
        <pc:picChg chg="add mod">
          <ac:chgData name="pantelis balaouras" userId="25e8755020fc1734" providerId="LiveId" clId="{59C60493-C39C-4FC7-8114-41AB81183EB7}" dt="2024-04-28T21:00:59.146" v="158" actId="1076"/>
          <ac:picMkLst>
            <pc:docMk/>
            <pc:sldMk cId="481342185" sldId="305"/>
            <ac:picMk id="4" creationId="{AC595F20-9F7A-EF4D-F01A-142A97C58677}"/>
          </ac:picMkLst>
        </pc:picChg>
      </pc:sldChg>
      <pc:sldChg chg="addSp delSp modSp new mod modClrScheme chgLayout">
        <pc:chgData name="pantelis balaouras" userId="25e8755020fc1734" providerId="LiveId" clId="{59C60493-C39C-4FC7-8114-41AB81183EB7}" dt="2024-04-28T21:05:38.803" v="277" actId="20577"/>
        <pc:sldMkLst>
          <pc:docMk/>
          <pc:sldMk cId="3040597215" sldId="306"/>
        </pc:sldMkLst>
        <pc:spChg chg="del mod ord">
          <ac:chgData name="pantelis balaouras" userId="25e8755020fc1734" providerId="LiveId" clId="{59C60493-C39C-4FC7-8114-41AB81183EB7}" dt="2024-04-28T21:04:05.779" v="246" actId="700"/>
          <ac:spMkLst>
            <pc:docMk/>
            <pc:sldMk cId="3040597215" sldId="306"/>
            <ac:spMk id="2" creationId="{EC1D0D66-81CB-A76F-DCFB-18168E11E1F2}"/>
          </ac:spMkLst>
        </pc:spChg>
        <pc:spChg chg="del">
          <ac:chgData name="pantelis balaouras" userId="25e8755020fc1734" providerId="LiveId" clId="{59C60493-C39C-4FC7-8114-41AB81183EB7}" dt="2024-04-28T21:04:05.779" v="246" actId="700"/>
          <ac:spMkLst>
            <pc:docMk/>
            <pc:sldMk cId="3040597215" sldId="306"/>
            <ac:spMk id="3" creationId="{300B18EE-C506-7E37-56BD-1CA13BC93C08}"/>
          </ac:spMkLst>
        </pc:spChg>
        <pc:spChg chg="del mod ord">
          <ac:chgData name="pantelis balaouras" userId="25e8755020fc1734" providerId="LiveId" clId="{59C60493-C39C-4FC7-8114-41AB81183EB7}" dt="2024-04-28T21:04:05.779" v="246" actId="700"/>
          <ac:spMkLst>
            <pc:docMk/>
            <pc:sldMk cId="3040597215" sldId="306"/>
            <ac:spMk id="4" creationId="{8A24BDA9-EB2B-D003-B1A0-B1AF2401A277}"/>
          </ac:spMkLst>
        </pc:spChg>
        <pc:spChg chg="add mod ord">
          <ac:chgData name="pantelis balaouras" userId="25e8755020fc1734" providerId="LiveId" clId="{59C60493-C39C-4FC7-8114-41AB81183EB7}" dt="2024-04-28T21:04:15.590" v="266" actId="20577"/>
          <ac:spMkLst>
            <pc:docMk/>
            <pc:sldMk cId="3040597215" sldId="306"/>
            <ac:spMk id="5" creationId="{CE127B01-4FE4-E001-0C8C-F5BE542EAF23}"/>
          </ac:spMkLst>
        </pc:spChg>
        <pc:spChg chg="add mod ord">
          <ac:chgData name="pantelis balaouras" userId="25e8755020fc1734" providerId="LiveId" clId="{59C60493-C39C-4FC7-8114-41AB81183EB7}" dt="2024-04-28T21:05:38.803" v="277" actId="20577"/>
          <ac:spMkLst>
            <pc:docMk/>
            <pc:sldMk cId="3040597215" sldId="306"/>
            <ac:spMk id="6" creationId="{5F4D999C-B698-68E6-C1EC-A91D90718957}"/>
          </ac:spMkLst>
        </pc:spChg>
      </pc:sldChg>
      <pc:sldChg chg="modSp add mod ord">
        <pc:chgData name="pantelis balaouras" userId="25e8755020fc1734" providerId="LiveId" clId="{59C60493-C39C-4FC7-8114-41AB81183EB7}" dt="2024-04-29T12:10:45.997" v="497" actId="20577"/>
        <pc:sldMkLst>
          <pc:docMk/>
          <pc:sldMk cId="1320941103" sldId="307"/>
        </pc:sldMkLst>
        <pc:spChg chg="mod">
          <ac:chgData name="pantelis balaouras" userId="25e8755020fc1734" providerId="LiveId" clId="{59C60493-C39C-4FC7-8114-41AB81183EB7}" dt="2024-04-29T12:10:45.997" v="497" actId="20577"/>
          <ac:spMkLst>
            <pc:docMk/>
            <pc:sldMk cId="1320941103" sldId="307"/>
            <ac:spMk id="4" creationId="{E47D0821-8573-4002-9B33-F43C68A1D403}"/>
          </ac:spMkLst>
        </pc:spChg>
        <pc:spChg chg="mod">
          <ac:chgData name="pantelis balaouras" userId="25e8755020fc1734" providerId="LiveId" clId="{59C60493-C39C-4FC7-8114-41AB81183EB7}" dt="2024-04-28T21:18:13.736" v="346" actId="404"/>
          <ac:spMkLst>
            <pc:docMk/>
            <pc:sldMk cId="1320941103" sldId="307"/>
            <ac:spMk id="7" creationId="{00000000-0000-0000-0000-000000000000}"/>
          </ac:spMkLst>
        </pc:spChg>
      </pc:sldChg>
      <pc:sldChg chg="addSp delSp modSp new mod modClrScheme chgLayout">
        <pc:chgData name="pantelis balaouras" userId="25e8755020fc1734" providerId="LiveId" clId="{59C60493-C39C-4FC7-8114-41AB81183EB7}" dt="2024-04-29T12:11:12.800" v="501" actId="20577"/>
        <pc:sldMkLst>
          <pc:docMk/>
          <pc:sldMk cId="116065538" sldId="308"/>
        </pc:sldMkLst>
        <pc:spChg chg="mod ord">
          <ac:chgData name="pantelis balaouras" userId="25e8755020fc1734" providerId="LiveId" clId="{59C60493-C39C-4FC7-8114-41AB81183EB7}" dt="2024-04-28T21:17:48.644" v="340" actId="700"/>
          <ac:spMkLst>
            <pc:docMk/>
            <pc:sldMk cId="116065538" sldId="308"/>
            <ac:spMk id="2" creationId="{56448A1F-04D6-7B14-19AE-5A9692667208}"/>
          </ac:spMkLst>
        </pc:spChg>
        <pc:spChg chg="del mod ord">
          <ac:chgData name="pantelis balaouras" userId="25e8755020fc1734" providerId="LiveId" clId="{59C60493-C39C-4FC7-8114-41AB81183EB7}" dt="2024-04-28T21:17:48.644" v="340" actId="700"/>
          <ac:spMkLst>
            <pc:docMk/>
            <pc:sldMk cId="116065538" sldId="308"/>
            <ac:spMk id="3" creationId="{5897A94C-AEF8-EDDE-C3F3-C4786BA256BF}"/>
          </ac:spMkLst>
        </pc:spChg>
        <pc:spChg chg="del">
          <ac:chgData name="pantelis balaouras" userId="25e8755020fc1734" providerId="LiveId" clId="{59C60493-C39C-4FC7-8114-41AB81183EB7}" dt="2024-04-28T21:17:48.644" v="340" actId="700"/>
          <ac:spMkLst>
            <pc:docMk/>
            <pc:sldMk cId="116065538" sldId="308"/>
            <ac:spMk id="4" creationId="{0E797406-80C6-8C9D-8882-BB4EA26D9D26}"/>
          </ac:spMkLst>
        </pc:spChg>
        <pc:spChg chg="add mod ord">
          <ac:chgData name="pantelis balaouras" userId="25e8755020fc1734" providerId="LiveId" clId="{59C60493-C39C-4FC7-8114-41AB81183EB7}" dt="2024-04-28T21:18:00.894" v="345" actId="14100"/>
          <ac:spMkLst>
            <pc:docMk/>
            <pc:sldMk cId="116065538" sldId="308"/>
            <ac:spMk id="5" creationId="{73884338-3D3A-D4DF-D68C-5AF01B982921}"/>
          </ac:spMkLst>
        </pc:spChg>
        <pc:spChg chg="add mod">
          <ac:chgData name="pantelis balaouras" userId="25e8755020fc1734" providerId="LiveId" clId="{59C60493-C39C-4FC7-8114-41AB81183EB7}" dt="2024-04-29T12:11:12.800" v="501" actId="20577"/>
          <ac:spMkLst>
            <pc:docMk/>
            <pc:sldMk cId="116065538" sldId="308"/>
            <ac:spMk id="6" creationId="{99AEF492-0A38-99C7-29C5-32D7E102CDA7}"/>
          </ac:spMkLst>
        </pc:spChg>
      </pc:sldChg>
      <pc:sldChg chg="addSp modSp new mod ord">
        <pc:chgData name="pantelis balaouras" userId="25e8755020fc1734" providerId="LiveId" clId="{59C60493-C39C-4FC7-8114-41AB81183EB7}" dt="2024-04-29T12:12:22.324" v="512" actId="14100"/>
        <pc:sldMkLst>
          <pc:docMk/>
          <pc:sldMk cId="854707295" sldId="309"/>
        </pc:sldMkLst>
        <pc:spChg chg="mod">
          <ac:chgData name="pantelis balaouras" userId="25e8755020fc1734" providerId="LiveId" clId="{59C60493-C39C-4FC7-8114-41AB81183EB7}" dt="2024-04-28T21:19:46.661" v="373" actId="20577"/>
          <ac:spMkLst>
            <pc:docMk/>
            <pc:sldMk cId="854707295" sldId="309"/>
            <ac:spMk id="2" creationId="{DD668452-91ED-94D3-BBAE-D9D2DD5C3526}"/>
          </ac:spMkLst>
        </pc:spChg>
        <pc:spChg chg="mod">
          <ac:chgData name="pantelis balaouras" userId="25e8755020fc1734" providerId="LiveId" clId="{59C60493-C39C-4FC7-8114-41AB81183EB7}" dt="2024-04-28T21:19:38.746" v="357" actId="14100"/>
          <ac:spMkLst>
            <pc:docMk/>
            <pc:sldMk cId="854707295" sldId="309"/>
            <ac:spMk id="3" creationId="{9C71394B-CC2D-BB71-895D-9B212BB19575}"/>
          </ac:spMkLst>
        </pc:spChg>
        <pc:spChg chg="add mod">
          <ac:chgData name="pantelis balaouras" userId="25e8755020fc1734" providerId="LiveId" clId="{59C60493-C39C-4FC7-8114-41AB81183EB7}" dt="2024-04-29T12:12:22.324" v="512" actId="14100"/>
          <ac:spMkLst>
            <pc:docMk/>
            <pc:sldMk cId="854707295" sldId="309"/>
            <ac:spMk id="4" creationId="{D5D14915-C27B-DE94-D2E4-B9CCA7F6D6D2}"/>
          </ac:spMkLst>
        </pc:spChg>
      </pc:sldChg>
      <pc:sldMasterChg chg="delSldLayout modSldLayout">
        <pc:chgData name="pantelis balaouras" userId="25e8755020fc1734" providerId="LiveId" clId="{59C60493-C39C-4FC7-8114-41AB81183EB7}" dt="2024-04-29T12:20:21.966" v="601"/>
        <pc:sldMasterMkLst>
          <pc:docMk/>
          <pc:sldMasterMk cId="0" sldId="2147483648"/>
        </pc:sldMasterMkLst>
        <pc:sldLayoutChg chg="addSp delSp modSp mod">
          <pc:chgData name="pantelis balaouras" userId="25e8755020fc1734" providerId="LiveId" clId="{59C60493-C39C-4FC7-8114-41AB81183EB7}" dt="2024-04-29T12:20:21.966" v="601"/>
          <pc:sldLayoutMkLst>
            <pc:docMk/>
            <pc:sldMasterMk cId="0" sldId="2147483648"/>
            <pc:sldLayoutMk cId="0" sldId="2147483651"/>
          </pc:sldLayoutMkLst>
          <pc:spChg chg="add del mod">
            <ac:chgData name="pantelis balaouras" userId="25e8755020fc1734" providerId="LiveId" clId="{59C60493-C39C-4FC7-8114-41AB81183EB7}" dt="2024-04-29T12:20:21.372" v="600" actId="478"/>
            <ac:spMkLst>
              <pc:docMk/>
              <pc:sldMasterMk cId="0" sldId="2147483648"/>
              <pc:sldLayoutMk cId="0" sldId="2147483651"/>
              <ac:spMk id="2" creationId="{A3EE8F54-4184-76E6-6CBD-43D8D2B84252}"/>
            </ac:spMkLst>
          </pc:spChg>
          <pc:spChg chg="add mod">
            <ac:chgData name="pantelis balaouras" userId="25e8755020fc1734" providerId="LiveId" clId="{59C60493-C39C-4FC7-8114-41AB81183EB7}" dt="2024-04-29T12:20:21.966" v="601"/>
            <ac:spMkLst>
              <pc:docMk/>
              <pc:sldMasterMk cId="0" sldId="2147483648"/>
              <pc:sldLayoutMk cId="0" sldId="2147483651"/>
              <ac:spMk id="3" creationId="{7FF22610-F894-22C8-F50B-5F90C0B9CD3D}"/>
            </ac:spMkLst>
          </pc:spChg>
          <pc:spChg chg="del">
            <ac:chgData name="pantelis balaouras" userId="25e8755020fc1734" providerId="LiveId" clId="{59C60493-C39C-4FC7-8114-41AB81183EB7}" dt="2024-04-28T20:52:49.685" v="79" actId="478"/>
            <ac:spMkLst>
              <pc:docMk/>
              <pc:sldMasterMk cId="0" sldId="2147483648"/>
              <pc:sldLayoutMk cId="0" sldId="2147483651"/>
              <ac:spMk id="29" creationId="{00000000-0000-0000-0000-000000000000}"/>
            </ac:spMkLst>
          </pc:spChg>
        </pc:sldLayoutChg>
        <pc:sldLayoutChg chg="del">
          <pc:chgData name="pantelis balaouras" userId="25e8755020fc1734" providerId="LiveId" clId="{59C60493-C39C-4FC7-8114-41AB81183EB7}" dt="2024-04-28T21:18:17.771" v="347" actId="47"/>
          <pc:sldLayoutMkLst>
            <pc:docMk/>
            <pc:sldMasterMk cId="0" sldId="2147483648"/>
            <pc:sldLayoutMk cId="0" sldId="2147483653"/>
          </pc:sldLayoutMkLst>
        </pc:sldLayoutChg>
        <pc:sldLayoutChg chg="addSp delSp modSp mod">
          <pc:chgData name="pantelis balaouras" userId="25e8755020fc1734" providerId="LiveId" clId="{59C60493-C39C-4FC7-8114-41AB81183EB7}" dt="2024-04-29T12:20:17.741" v="599"/>
          <pc:sldLayoutMkLst>
            <pc:docMk/>
            <pc:sldMasterMk cId="0" sldId="2147483648"/>
            <pc:sldLayoutMk cId="0" sldId="2147483654"/>
          </pc:sldLayoutMkLst>
          <pc:spChg chg="add del mod">
            <ac:chgData name="pantelis balaouras" userId="25e8755020fc1734" providerId="LiveId" clId="{59C60493-C39C-4FC7-8114-41AB81183EB7}" dt="2024-04-29T12:20:17.020" v="598" actId="478"/>
            <ac:spMkLst>
              <pc:docMk/>
              <pc:sldMasterMk cId="0" sldId="2147483648"/>
              <pc:sldLayoutMk cId="0" sldId="2147483654"/>
              <ac:spMk id="2" creationId="{50EB68BF-1DAD-61C1-128A-F2388FBDB5D3}"/>
            </ac:spMkLst>
          </pc:spChg>
          <pc:spChg chg="add mod">
            <ac:chgData name="pantelis balaouras" userId="25e8755020fc1734" providerId="LiveId" clId="{59C60493-C39C-4FC7-8114-41AB81183EB7}" dt="2024-04-29T12:20:17.741" v="599"/>
            <ac:spMkLst>
              <pc:docMk/>
              <pc:sldMasterMk cId="0" sldId="2147483648"/>
              <pc:sldLayoutMk cId="0" sldId="2147483654"/>
              <ac:spMk id="3" creationId="{64C78F1B-227C-A2A1-25C7-1184FDE5B917}"/>
            </ac:spMkLst>
          </pc:spChg>
          <pc:spChg chg="del">
            <ac:chgData name="pantelis balaouras" userId="25e8755020fc1734" providerId="LiveId" clId="{59C60493-C39C-4FC7-8114-41AB81183EB7}" dt="2024-04-28T20:52:55.049" v="81" actId="478"/>
            <ac:spMkLst>
              <pc:docMk/>
              <pc:sldMasterMk cId="0" sldId="2147483648"/>
              <pc:sldLayoutMk cId="0" sldId="2147483654"/>
              <ac:spMk id="50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20:12.820" v="597"/>
          <pc:sldLayoutMkLst>
            <pc:docMk/>
            <pc:sldMasterMk cId="0" sldId="2147483648"/>
            <pc:sldLayoutMk cId="0" sldId="2147483655"/>
          </pc:sldLayoutMkLst>
          <pc:spChg chg="add del mod">
            <ac:chgData name="pantelis balaouras" userId="25e8755020fc1734" providerId="LiveId" clId="{59C60493-C39C-4FC7-8114-41AB81183EB7}" dt="2024-04-29T12:20:12.227" v="596" actId="478"/>
            <ac:spMkLst>
              <pc:docMk/>
              <pc:sldMasterMk cId="0" sldId="2147483648"/>
              <pc:sldLayoutMk cId="0" sldId="2147483655"/>
              <ac:spMk id="2" creationId="{30B85E0C-F829-AA53-B587-06E5CCD310F3}"/>
            </ac:spMkLst>
          </pc:spChg>
          <pc:spChg chg="add mod">
            <ac:chgData name="pantelis balaouras" userId="25e8755020fc1734" providerId="LiveId" clId="{59C60493-C39C-4FC7-8114-41AB81183EB7}" dt="2024-04-29T12:20:12.820" v="597"/>
            <ac:spMkLst>
              <pc:docMk/>
              <pc:sldMasterMk cId="0" sldId="2147483648"/>
              <pc:sldLayoutMk cId="0" sldId="2147483655"/>
              <ac:spMk id="3" creationId="{76E9F40F-D735-D5D3-007A-59D534FFEDC5}"/>
            </ac:spMkLst>
          </pc:spChg>
          <pc:spChg chg="del">
            <ac:chgData name="pantelis balaouras" userId="25e8755020fc1734" providerId="LiveId" clId="{59C60493-C39C-4FC7-8114-41AB81183EB7}" dt="2024-04-28T20:53:00.390" v="83" actId="478"/>
            <ac:spMkLst>
              <pc:docMk/>
              <pc:sldMasterMk cId="0" sldId="2147483648"/>
              <pc:sldLayoutMk cId="0" sldId="2147483655"/>
              <ac:spMk id="54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59C60493-C39C-4FC7-8114-41AB81183EB7}" dt="2024-04-29T12:20:05.022" v="595"/>
        <pc:sldMasterMkLst>
          <pc:docMk/>
          <pc:sldMasterMk cId="0" sldId="2147483656"/>
        </pc:sldMasterMkLst>
        <pc:sldLayoutChg chg="addSp delSp modSp mod">
          <pc:chgData name="pantelis balaouras" userId="25e8755020fc1734" providerId="LiveId" clId="{59C60493-C39C-4FC7-8114-41AB81183EB7}" dt="2024-04-29T12:20:05.022" v="595"/>
          <pc:sldLayoutMkLst>
            <pc:docMk/>
            <pc:sldMasterMk cId="0" sldId="2147483656"/>
            <pc:sldLayoutMk cId="0" sldId="2147483659"/>
          </pc:sldLayoutMkLst>
          <pc:spChg chg="add del mod">
            <ac:chgData name="pantelis balaouras" userId="25e8755020fc1734" providerId="LiveId" clId="{59C60493-C39C-4FC7-8114-41AB81183EB7}" dt="2024-04-29T12:20:04.443" v="594" actId="478"/>
            <ac:spMkLst>
              <pc:docMk/>
              <pc:sldMasterMk cId="0" sldId="2147483656"/>
              <pc:sldLayoutMk cId="0" sldId="2147483659"/>
              <ac:spMk id="2" creationId="{FC26CB43-AAF0-881C-E6E1-F3EAA576A70C}"/>
            </ac:spMkLst>
          </pc:spChg>
          <pc:spChg chg="add mod">
            <ac:chgData name="pantelis balaouras" userId="25e8755020fc1734" providerId="LiveId" clId="{59C60493-C39C-4FC7-8114-41AB81183EB7}" dt="2024-04-29T12:20:05.022" v="595"/>
            <ac:spMkLst>
              <pc:docMk/>
              <pc:sldMasterMk cId="0" sldId="2147483656"/>
              <pc:sldLayoutMk cId="0" sldId="2147483659"/>
              <ac:spMk id="3" creationId="{3E199D49-522C-9AA5-EAEA-99B6EBC37540}"/>
            </ac:spMkLst>
          </pc:spChg>
          <pc:spChg chg="del">
            <ac:chgData name="pantelis balaouras" userId="25e8755020fc1734" providerId="LiveId" clId="{59C60493-C39C-4FC7-8114-41AB81183EB7}" dt="2024-04-28T20:53:06.534" v="85" actId="478"/>
            <ac:spMkLst>
              <pc:docMk/>
              <pc:sldMasterMk cId="0" sldId="2147483656"/>
              <pc:sldLayoutMk cId="0" sldId="2147483659"/>
              <ac:spMk id="75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9:58.062" v="593"/>
          <pc:sldLayoutMkLst>
            <pc:docMk/>
            <pc:sldMasterMk cId="0" sldId="2147483656"/>
            <pc:sldLayoutMk cId="0" sldId="2147483662"/>
          </pc:sldLayoutMkLst>
          <pc:spChg chg="add del mod">
            <ac:chgData name="pantelis balaouras" userId="25e8755020fc1734" providerId="LiveId" clId="{59C60493-C39C-4FC7-8114-41AB81183EB7}" dt="2024-04-29T12:19:57.456" v="592" actId="478"/>
            <ac:spMkLst>
              <pc:docMk/>
              <pc:sldMasterMk cId="0" sldId="2147483656"/>
              <pc:sldLayoutMk cId="0" sldId="2147483662"/>
              <ac:spMk id="2" creationId="{F8FFB2A9-387F-F919-124C-A4C94E529953}"/>
            </ac:spMkLst>
          </pc:spChg>
          <pc:spChg chg="add mod">
            <ac:chgData name="pantelis balaouras" userId="25e8755020fc1734" providerId="LiveId" clId="{59C60493-C39C-4FC7-8114-41AB81183EB7}" dt="2024-04-29T12:19:58.062" v="593"/>
            <ac:spMkLst>
              <pc:docMk/>
              <pc:sldMasterMk cId="0" sldId="2147483656"/>
              <pc:sldLayoutMk cId="0" sldId="2147483662"/>
              <ac:spMk id="3" creationId="{FF8878B3-4EAE-C775-0E21-0218A68E8C8B}"/>
            </ac:spMkLst>
          </pc:spChg>
          <pc:spChg chg="del">
            <ac:chgData name="pantelis balaouras" userId="25e8755020fc1734" providerId="LiveId" clId="{59C60493-C39C-4FC7-8114-41AB81183EB7}" dt="2024-04-28T20:53:12.168" v="87" actId="478"/>
            <ac:spMkLst>
              <pc:docMk/>
              <pc:sldMasterMk cId="0" sldId="2147483656"/>
              <pc:sldLayoutMk cId="0" sldId="2147483662"/>
              <ac:spMk id="96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9:52.442" v="590"/>
          <pc:sldLayoutMkLst>
            <pc:docMk/>
            <pc:sldMasterMk cId="0" sldId="2147483656"/>
            <pc:sldLayoutMk cId="0" sldId="2147483663"/>
          </pc:sldLayoutMkLst>
          <pc:spChg chg="add del mod">
            <ac:chgData name="pantelis balaouras" userId="25e8755020fc1734" providerId="LiveId" clId="{59C60493-C39C-4FC7-8114-41AB81183EB7}" dt="2024-04-29T12:19:51.867" v="589" actId="478"/>
            <ac:spMkLst>
              <pc:docMk/>
              <pc:sldMasterMk cId="0" sldId="2147483656"/>
              <pc:sldLayoutMk cId="0" sldId="2147483663"/>
              <ac:spMk id="2" creationId="{C528EE4B-4487-1AC7-544D-D4EC7AE6D695}"/>
            </ac:spMkLst>
          </pc:spChg>
          <pc:spChg chg="add mod">
            <ac:chgData name="pantelis balaouras" userId="25e8755020fc1734" providerId="LiveId" clId="{59C60493-C39C-4FC7-8114-41AB81183EB7}" dt="2024-04-29T12:19:52.442" v="590"/>
            <ac:spMkLst>
              <pc:docMk/>
              <pc:sldMasterMk cId="0" sldId="2147483656"/>
              <pc:sldLayoutMk cId="0" sldId="2147483663"/>
              <ac:spMk id="3" creationId="{C5507D52-A557-4A93-EE73-902CB4975B62}"/>
            </ac:spMkLst>
          </pc:spChg>
          <pc:spChg chg="del">
            <ac:chgData name="pantelis balaouras" userId="25e8755020fc1734" providerId="LiveId" clId="{59C60493-C39C-4FC7-8114-41AB81183EB7}" dt="2024-04-28T20:53:16.313" v="89" actId="478"/>
            <ac:spMkLst>
              <pc:docMk/>
              <pc:sldMasterMk cId="0" sldId="2147483656"/>
              <pc:sldLayoutMk cId="0" sldId="2147483663"/>
              <ac:spMk id="100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59C60493-C39C-4FC7-8114-41AB81183EB7}" dt="2024-04-29T12:19:43.909" v="588"/>
        <pc:sldMasterMkLst>
          <pc:docMk/>
          <pc:sldMasterMk cId="0" sldId="2147483664"/>
        </pc:sldMasterMkLst>
        <pc:sldLayoutChg chg="addSp delSp modSp mod">
          <pc:chgData name="pantelis balaouras" userId="25e8755020fc1734" providerId="LiveId" clId="{59C60493-C39C-4FC7-8114-41AB81183EB7}" dt="2024-04-29T12:19:35.564" v="584"/>
          <pc:sldLayoutMkLst>
            <pc:docMk/>
            <pc:sldMasterMk cId="0" sldId="2147483664"/>
            <pc:sldLayoutMk cId="0" sldId="2147483669"/>
          </pc:sldLayoutMkLst>
          <pc:spChg chg="add mod">
            <ac:chgData name="pantelis balaouras" userId="25e8755020fc1734" providerId="LiveId" clId="{59C60493-C39C-4FC7-8114-41AB81183EB7}" dt="2024-04-29T12:19:35.564" v="584"/>
            <ac:spMkLst>
              <pc:docMk/>
              <pc:sldMasterMk cId="0" sldId="2147483664"/>
              <pc:sldLayoutMk cId="0" sldId="2147483669"/>
              <ac:spMk id="2" creationId="{65E2349B-D06F-EBFA-E230-6899FE1342CB}"/>
            </ac:spMkLst>
          </pc:spChg>
          <pc:spChg chg="del mod">
            <ac:chgData name="pantelis balaouras" userId="25e8755020fc1734" providerId="LiveId" clId="{59C60493-C39C-4FC7-8114-41AB81183EB7}" dt="2024-04-29T12:19:34.297" v="583" actId="478"/>
            <ac:spMkLst>
              <pc:docMk/>
              <pc:sldMasterMk cId="0" sldId="2147483664"/>
              <pc:sldLayoutMk cId="0" sldId="2147483669"/>
              <ac:spMk id="135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9:39.498" v="586"/>
          <pc:sldLayoutMkLst>
            <pc:docMk/>
            <pc:sldMasterMk cId="0" sldId="2147483664"/>
            <pc:sldLayoutMk cId="0" sldId="2147483670"/>
          </pc:sldLayoutMkLst>
          <pc:spChg chg="add del mod">
            <ac:chgData name="pantelis balaouras" userId="25e8755020fc1734" providerId="LiveId" clId="{59C60493-C39C-4FC7-8114-41AB81183EB7}" dt="2024-04-28T21:32:38.538" v="454" actId="478"/>
            <ac:spMkLst>
              <pc:docMk/>
              <pc:sldMasterMk cId="0" sldId="2147483664"/>
              <pc:sldLayoutMk cId="0" sldId="2147483670"/>
              <ac:spMk id="2" creationId="{5F29A175-19F7-E6E6-2983-E3F555E28ADF}"/>
            </ac:spMkLst>
          </pc:spChg>
          <pc:spChg chg="add mod">
            <ac:chgData name="pantelis balaouras" userId="25e8755020fc1734" providerId="LiveId" clId="{59C60493-C39C-4FC7-8114-41AB81183EB7}" dt="2024-04-29T12:19:39.498" v="586"/>
            <ac:spMkLst>
              <pc:docMk/>
              <pc:sldMasterMk cId="0" sldId="2147483664"/>
              <pc:sldLayoutMk cId="0" sldId="2147483670"/>
              <ac:spMk id="2" creationId="{91A934E0-0507-6BD1-55C5-8CCE105B9494}"/>
            </ac:spMkLst>
          </pc:spChg>
          <pc:spChg chg="add del mod">
            <ac:chgData name="pantelis balaouras" userId="25e8755020fc1734" providerId="LiveId" clId="{59C60493-C39C-4FC7-8114-41AB81183EB7}" dt="2024-04-29T12:19:38.906" v="585" actId="478"/>
            <ac:spMkLst>
              <pc:docMk/>
              <pc:sldMasterMk cId="0" sldId="2147483664"/>
              <pc:sldLayoutMk cId="0" sldId="2147483670"/>
              <ac:spMk id="3" creationId="{0C02F81C-B6C8-B83C-29CD-886AF3714AB9}"/>
            </ac:spMkLst>
          </pc:spChg>
          <pc:spChg chg="del">
            <ac:chgData name="pantelis balaouras" userId="25e8755020fc1734" providerId="LiveId" clId="{59C60493-C39C-4FC7-8114-41AB81183EB7}" dt="2024-04-28T20:53:27.288" v="91" actId="478"/>
            <ac:spMkLst>
              <pc:docMk/>
              <pc:sldMasterMk cId="0" sldId="2147483664"/>
              <pc:sldLayoutMk cId="0" sldId="2147483670"/>
              <ac:spMk id="142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9:43.909" v="588"/>
          <pc:sldLayoutMkLst>
            <pc:docMk/>
            <pc:sldMasterMk cId="0" sldId="2147483664"/>
            <pc:sldLayoutMk cId="0" sldId="2147483671"/>
          </pc:sldLayoutMkLst>
          <pc:spChg chg="add del mod">
            <ac:chgData name="pantelis balaouras" userId="25e8755020fc1734" providerId="LiveId" clId="{59C60493-C39C-4FC7-8114-41AB81183EB7}" dt="2024-04-28T21:32:44.076" v="456" actId="478"/>
            <ac:spMkLst>
              <pc:docMk/>
              <pc:sldMasterMk cId="0" sldId="2147483664"/>
              <pc:sldLayoutMk cId="0" sldId="2147483671"/>
              <ac:spMk id="2" creationId="{57D4A1BD-345F-4667-55A6-F52478DCF870}"/>
            </ac:spMkLst>
          </pc:spChg>
          <pc:spChg chg="add mod">
            <ac:chgData name="pantelis balaouras" userId="25e8755020fc1734" providerId="LiveId" clId="{59C60493-C39C-4FC7-8114-41AB81183EB7}" dt="2024-04-29T12:19:43.909" v="588"/>
            <ac:spMkLst>
              <pc:docMk/>
              <pc:sldMasterMk cId="0" sldId="2147483664"/>
              <pc:sldLayoutMk cId="0" sldId="2147483671"/>
              <ac:spMk id="2" creationId="{B1F698DE-F3CE-4825-9603-B5F1EF282BE9}"/>
            </ac:spMkLst>
          </pc:spChg>
          <pc:spChg chg="add del mod">
            <ac:chgData name="pantelis balaouras" userId="25e8755020fc1734" providerId="LiveId" clId="{59C60493-C39C-4FC7-8114-41AB81183EB7}" dt="2024-04-29T12:19:43.338" v="587" actId="478"/>
            <ac:spMkLst>
              <pc:docMk/>
              <pc:sldMasterMk cId="0" sldId="2147483664"/>
              <pc:sldLayoutMk cId="0" sldId="2147483671"/>
              <ac:spMk id="3" creationId="{2752E7B0-A3B4-4FA5-975E-3C9DE17717C2}"/>
            </ac:spMkLst>
          </pc:spChg>
          <pc:spChg chg="del">
            <ac:chgData name="pantelis balaouras" userId="25e8755020fc1734" providerId="LiveId" clId="{59C60493-C39C-4FC7-8114-41AB81183EB7}" dt="2024-04-28T20:53:31.128" v="93" actId="478"/>
            <ac:spMkLst>
              <pc:docMk/>
              <pc:sldMasterMk cId="0" sldId="2147483664"/>
              <pc:sldLayoutMk cId="0" sldId="2147483671"/>
              <ac:spMk id="146" creationId="{00000000-0000-0000-0000-000000000000}"/>
            </ac:spMkLst>
          </pc:spChg>
        </pc:sldLayoutChg>
      </pc:sldMasterChg>
      <pc:sldMasterChg chg="modSldLayout">
        <pc:chgData name="pantelis balaouras" userId="25e8755020fc1734" providerId="LiveId" clId="{59C60493-C39C-4FC7-8114-41AB81183EB7}" dt="2024-04-29T12:15:05.025" v="560"/>
        <pc:sldMasterMkLst>
          <pc:docMk/>
          <pc:sldMasterMk cId="725708955" sldId="2147483674"/>
        </pc:sldMasterMkLst>
        <pc:sldLayoutChg chg="addSp delSp modSp mod">
          <pc:chgData name="pantelis balaouras" userId="25e8755020fc1734" providerId="LiveId" clId="{59C60493-C39C-4FC7-8114-41AB81183EB7}" dt="2024-04-29T12:14:47.960" v="556" actId="2711"/>
          <pc:sldLayoutMkLst>
            <pc:docMk/>
            <pc:sldMasterMk cId="725708955" sldId="2147483674"/>
            <pc:sldLayoutMk cId="3620245299" sldId="2147483679"/>
          </pc:sldLayoutMkLst>
          <pc:spChg chg="add del mod">
            <ac:chgData name="pantelis balaouras" userId="25e8755020fc1734" providerId="LiveId" clId="{59C60493-C39C-4FC7-8114-41AB81183EB7}" dt="2024-04-28T21:32:54.460" v="458" actId="478"/>
            <ac:spMkLst>
              <pc:docMk/>
              <pc:sldMasterMk cId="725708955" sldId="2147483674"/>
              <pc:sldLayoutMk cId="3620245299" sldId="2147483679"/>
              <ac:spMk id="5" creationId="{F6834D9E-B96F-4291-C582-00928B59D70B}"/>
            </ac:spMkLst>
          </pc:spChg>
          <pc:spChg chg="add mod">
            <ac:chgData name="pantelis balaouras" userId="25e8755020fc1734" providerId="LiveId" clId="{59C60493-C39C-4FC7-8114-41AB81183EB7}" dt="2024-04-29T12:14:47.960" v="556" actId="2711"/>
            <ac:spMkLst>
              <pc:docMk/>
              <pc:sldMasterMk cId="725708955" sldId="2147483674"/>
              <pc:sldLayoutMk cId="3620245299" sldId="2147483679"/>
              <ac:spMk id="6" creationId="{50CE8715-72CF-4989-300E-51668192526F}"/>
            </ac:spMkLst>
          </pc:spChg>
          <pc:spChg chg="del mod">
            <ac:chgData name="pantelis balaouras" userId="25e8755020fc1734" providerId="LiveId" clId="{59C60493-C39C-4FC7-8114-41AB81183EB7}" dt="2024-04-28T20:53:44.472" v="96" actId="478"/>
            <ac:spMkLst>
              <pc:docMk/>
              <pc:sldMasterMk cId="725708955" sldId="2147483674"/>
              <pc:sldLayoutMk cId="3620245299" sldId="2147483679"/>
              <ac:spMk id="11" creationId="{2B11A1E7-A92D-4ADD-A414-173299287A7B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5:00.514" v="558"/>
          <pc:sldLayoutMkLst>
            <pc:docMk/>
            <pc:sldMasterMk cId="725708955" sldId="2147483674"/>
            <pc:sldLayoutMk cId="2273406906" sldId="2147483680"/>
          </pc:sldLayoutMkLst>
          <pc:spChg chg="del">
            <ac:chgData name="pantelis balaouras" userId="25e8755020fc1734" providerId="LiveId" clId="{59C60493-C39C-4FC7-8114-41AB81183EB7}" dt="2024-04-28T20:53:48.360" v="98" actId="478"/>
            <ac:spMkLst>
              <pc:docMk/>
              <pc:sldMasterMk cId="725708955" sldId="2147483674"/>
              <pc:sldLayoutMk cId="2273406906" sldId="2147483680"/>
              <ac:spMk id="6" creationId="{CA3CB49D-6037-D654-139D-27D28DCF05C0}"/>
            </ac:spMkLst>
          </pc:spChg>
          <pc:spChg chg="add mod">
            <ac:chgData name="pantelis balaouras" userId="25e8755020fc1734" providerId="LiveId" clId="{59C60493-C39C-4FC7-8114-41AB81183EB7}" dt="2024-04-29T12:15:00.514" v="558"/>
            <ac:spMkLst>
              <pc:docMk/>
              <pc:sldMasterMk cId="725708955" sldId="2147483674"/>
              <pc:sldLayoutMk cId="2273406906" sldId="2147483680"/>
              <ac:spMk id="6" creationId="{D2F7E968-65E1-D30F-3BF8-B23F2365D954}"/>
            </ac:spMkLst>
          </pc:spChg>
          <pc:spChg chg="add del mod">
            <ac:chgData name="pantelis balaouras" userId="25e8755020fc1734" providerId="LiveId" clId="{59C60493-C39C-4FC7-8114-41AB81183EB7}" dt="2024-04-28T21:33:00.016" v="460" actId="478"/>
            <ac:spMkLst>
              <pc:docMk/>
              <pc:sldMasterMk cId="725708955" sldId="2147483674"/>
              <pc:sldLayoutMk cId="2273406906" sldId="2147483680"/>
              <ac:spMk id="7" creationId="{19794428-7FBB-515D-5A1D-DAEAA2D88CA9}"/>
            </ac:spMkLst>
          </pc:spChg>
          <pc:spChg chg="add del mod">
            <ac:chgData name="pantelis balaouras" userId="25e8755020fc1734" providerId="LiveId" clId="{59C60493-C39C-4FC7-8114-41AB81183EB7}" dt="2024-04-29T12:14:59.739" v="557" actId="478"/>
            <ac:spMkLst>
              <pc:docMk/>
              <pc:sldMasterMk cId="725708955" sldId="2147483674"/>
              <pc:sldLayoutMk cId="2273406906" sldId="2147483680"/>
              <ac:spMk id="8" creationId="{4D811699-82E4-2B02-BDF7-316FB095DBCB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5:05.025" v="560"/>
          <pc:sldLayoutMkLst>
            <pc:docMk/>
            <pc:sldMasterMk cId="725708955" sldId="2147483674"/>
            <pc:sldLayoutMk cId="1122286707" sldId="2147483681"/>
          </pc:sldLayoutMkLst>
          <pc:spChg chg="del">
            <ac:chgData name="pantelis balaouras" userId="25e8755020fc1734" providerId="LiveId" clId="{59C60493-C39C-4FC7-8114-41AB81183EB7}" dt="2024-04-28T20:53:53.433" v="100" actId="478"/>
            <ac:spMkLst>
              <pc:docMk/>
              <pc:sldMasterMk cId="725708955" sldId="2147483674"/>
              <pc:sldLayoutMk cId="1122286707" sldId="2147483681"/>
              <ac:spMk id="4" creationId="{28198CF2-91B3-6C1C-0A93-DC5CB01069DA}"/>
            </ac:spMkLst>
          </pc:spChg>
          <pc:spChg chg="add mod">
            <ac:chgData name="pantelis balaouras" userId="25e8755020fc1734" providerId="LiveId" clId="{59C60493-C39C-4FC7-8114-41AB81183EB7}" dt="2024-04-29T12:15:05.025" v="560"/>
            <ac:spMkLst>
              <pc:docMk/>
              <pc:sldMasterMk cId="725708955" sldId="2147483674"/>
              <pc:sldLayoutMk cId="1122286707" sldId="2147483681"/>
              <ac:spMk id="4" creationId="{97B4DC04-A091-19F5-0C44-C280D4509C09}"/>
            </ac:spMkLst>
          </pc:spChg>
          <pc:spChg chg="add del mod">
            <ac:chgData name="pantelis balaouras" userId="25e8755020fc1734" providerId="LiveId" clId="{59C60493-C39C-4FC7-8114-41AB81183EB7}" dt="2024-04-28T21:33:04.066" v="462" actId="478"/>
            <ac:spMkLst>
              <pc:docMk/>
              <pc:sldMasterMk cId="725708955" sldId="2147483674"/>
              <pc:sldLayoutMk cId="1122286707" sldId="2147483681"/>
              <ac:spMk id="5" creationId="{07D1C692-2C57-83D8-1F10-EACD48B858E9}"/>
            </ac:spMkLst>
          </pc:spChg>
          <pc:spChg chg="add del mod">
            <ac:chgData name="pantelis balaouras" userId="25e8755020fc1734" providerId="LiveId" clId="{59C60493-C39C-4FC7-8114-41AB81183EB7}" dt="2024-04-29T12:15:04.472" v="559" actId="478"/>
            <ac:spMkLst>
              <pc:docMk/>
              <pc:sldMasterMk cId="725708955" sldId="2147483674"/>
              <pc:sldLayoutMk cId="1122286707" sldId="2147483681"/>
              <ac:spMk id="6" creationId="{84241EF6-85E5-2A00-9751-711BDAD26A26}"/>
            </ac:spMkLst>
          </pc:spChg>
        </pc:sldLayoutChg>
      </pc:sldMasterChg>
      <pc:sldMasterChg chg="modSldLayout">
        <pc:chgData name="pantelis balaouras" userId="25e8755020fc1734" providerId="LiveId" clId="{59C60493-C39C-4FC7-8114-41AB81183EB7}" dt="2024-04-29T12:15:24.120" v="566"/>
        <pc:sldMasterMkLst>
          <pc:docMk/>
          <pc:sldMasterMk cId="4070574212" sldId="2147483682"/>
        </pc:sldMasterMkLst>
        <pc:sldLayoutChg chg="addSp delSp modSp mod">
          <pc:chgData name="pantelis balaouras" userId="25e8755020fc1734" providerId="LiveId" clId="{59C60493-C39C-4FC7-8114-41AB81183EB7}" dt="2024-04-29T12:15:14.726" v="562"/>
          <pc:sldLayoutMkLst>
            <pc:docMk/>
            <pc:sldMasterMk cId="4070574212" sldId="2147483682"/>
            <pc:sldLayoutMk cId="2476853129" sldId="2147483687"/>
          </pc:sldLayoutMkLst>
          <pc:spChg chg="add del mod">
            <ac:chgData name="pantelis balaouras" userId="25e8755020fc1734" providerId="LiveId" clId="{59C60493-C39C-4FC7-8114-41AB81183EB7}" dt="2024-04-29T12:15:14.039" v="561" actId="478"/>
            <ac:spMkLst>
              <pc:docMk/>
              <pc:sldMasterMk cId="4070574212" sldId="2147483682"/>
              <pc:sldLayoutMk cId="2476853129" sldId="2147483687"/>
              <ac:spMk id="5" creationId="{56A77785-299B-A803-53FB-0F68227C643B}"/>
            </ac:spMkLst>
          </pc:spChg>
          <pc:spChg chg="add mod">
            <ac:chgData name="pantelis balaouras" userId="25e8755020fc1734" providerId="LiveId" clId="{59C60493-C39C-4FC7-8114-41AB81183EB7}" dt="2024-04-29T12:15:14.726" v="562"/>
            <ac:spMkLst>
              <pc:docMk/>
              <pc:sldMasterMk cId="4070574212" sldId="2147483682"/>
              <pc:sldLayoutMk cId="2476853129" sldId="2147483687"/>
              <ac:spMk id="6" creationId="{87A343D0-751A-7A82-A052-1A292059117A}"/>
            </ac:spMkLst>
          </pc:spChg>
          <pc:spChg chg="del">
            <ac:chgData name="pantelis balaouras" userId="25e8755020fc1734" providerId="LiveId" clId="{59C60493-C39C-4FC7-8114-41AB81183EB7}" dt="2024-04-28T20:54:00.791" v="102" actId="478"/>
            <ac:spMkLst>
              <pc:docMk/>
              <pc:sldMasterMk cId="4070574212" sldId="2147483682"/>
              <pc:sldLayoutMk cId="2476853129" sldId="2147483687"/>
              <ac:spMk id="11" creationId="{2B11A1E7-A92D-4ADD-A414-173299287A7B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5:19.366" v="564"/>
          <pc:sldLayoutMkLst>
            <pc:docMk/>
            <pc:sldMasterMk cId="4070574212" sldId="2147483682"/>
            <pc:sldLayoutMk cId="416548023" sldId="2147483688"/>
          </pc:sldLayoutMkLst>
          <pc:spChg chg="add mod">
            <ac:chgData name="pantelis balaouras" userId="25e8755020fc1734" providerId="LiveId" clId="{59C60493-C39C-4FC7-8114-41AB81183EB7}" dt="2024-04-29T12:15:19.366" v="564"/>
            <ac:spMkLst>
              <pc:docMk/>
              <pc:sldMasterMk cId="4070574212" sldId="2147483682"/>
              <pc:sldLayoutMk cId="416548023" sldId="2147483688"/>
              <ac:spMk id="6" creationId="{5A137207-BE0F-3531-2FCE-1D432B559724}"/>
            </ac:spMkLst>
          </pc:spChg>
          <pc:spChg chg="del mod">
            <ac:chgData name="pantelis balaouras" userId="25e8755020fc1734" providerId="LiveId" clId="{59C60493-C39C-4FC7-8114-41AB81183EB7}" dt="2024-04-28T20:54:08.506" v="105" actId="478"/>
            <ac:spMkLst>
              <pc:docMk/>
              <pc:sldMasterMk cId="4070574212" sldId="2147483682"/>
              <pc:sldLayoutMk cId="416548023" sldId="2147483688"/>
              <ac:spMk id="6" creationId="{CA3CB49D-6037-D654-139D-27D28DCF05C0}"/>
            </ac:spMkLst>
          </pc:spChg>
          <pc:spChg chg="add del mod">
            <ac:chgData name="pantelis balaouras" userId="25e8755020fc1734" providerId="LiveId" clId="{59C60493-C39C-4FC7-8114-41AB81183EB7}" dt="2024-04-29T12:15:18.817" v="563" actId="478"/>
            <ac:spMkLst>
              <pc:docMk/>
              <pc:sldMasterMk cId="4070574212" sldId="2147483682"/>
              <pc:sldLayoutMk cId="416548023" sldId="2147483688"/>
              <ac:spMk id="7" creationId="{6F9C59F4-617B-20BA-F4AD-0D32CEF24E73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5:24.120" v="566"/>
          <pc:sldLayoutMkLst>
            <pc:docMk/>
            <pc:sldMasterMk cId="4070574212" sldId="2147483682"/>
            <pc:sldLayoutMk cId="2365336610" sldId="2147483689"/>
          </pc:sldLayoutMkLst>
          <pc:spChg chg="del">
            <ac:chgData name="pantelis balaouras" userId="25e8755020fc1734" providerId="LiveId" clId="{59C60493-C39C-4FC7-8114-41AB81183EB7}" dt="2024-04-28T20:54:13.046" v="107" actId="478"/>
            <ac:spMkLst>
              <pc:docMk/>
              <pc:sldMasterMk cId="4070574212" sldId="2147483682"/>
              <pc:sldLayoutMk cId="2365336610" sldId="2147483689"/>
              <ac:spMk id="4" creationId="{28198CF2-91B3-6C1C-0A93-DC5CB01069DA}"/>
            </ac:spMkLst>
          </pc:spChg>
          <pc:spChg chg="add mod">
            <ac:chgData name="pantelis balaouras" userId="25e8755020fc1734" providerId="LiveId" clId="{59C60493-C39C-4FC7-8114-41AB81183EB7}" dt="2024-04-29T12:15:24.120" v="566"/>
            <ac:spMkLst>
              <pc:docMk/>
              <pc:sldMasterMk cId="4070574212" sldId="2147483682"/>
              <pc:sldLayoutMk cId="2365336610" sldId="2147483689"/>
              <ac:spMk id="4" creationId="{C66F1CD6-4C25-1A15-A024-97BABE9838AD}"/>
            </ac:spMkLst>
          </pc:spChg>
          <pc:spChg chg="add del mod">
            <ac:chgData name="pantelis balaouras" userId="25e8755020fc1734" providerId="LiveId" clId="{59C60493-C39C-4FC7-8114-41AB81183EB7}" dt="2024-04-29T12:15:23.520" v="565" actId="478"/>
            <ac:spMkLst>
              <pc:docMk/>
              <pc:sldMasterMk cId="4070574212" sldId="2147483682"/>
              <pc:sldLayoutMk cId="2365336610" sldId="2147483689"/>
              <ac:spMk id="5" creationId="{7F1D7A7C-FCC4-9809-A695-DD2B7406309A}"/>
            </ac:spMkLst>
          </pc:spChg>
        </pc:sldLayoutChg>
      </pc:sldMasterChg>
      <pc:sldMasterChg chg="modSldLayout">
        <pc:chgData name="pantelis balaouras" userId="25e8755020fc1734" providerId="LiveId" clId="{59C60493-C39C-4FC7-8114-41AB81183EB7}" dt="2024-04-29T12:15:43.127" v="572"/>
        <pc:sldMasterMkLst>
          <pc:docMk/>
          <pc:sldMasterMk cId="3739438780" sldId="2147483690"/>
        </pc:sldMasterMkLst>
        <pc:sldLayoutChg chg="addSp delSp modSp mod">
          <pc:chgData name="pantelis balaouras" userId="25e8755020fc1734" providerId="LiveId" clId="{59C60493-C39C-4FC7-8114-41AB81183EB7}" dt="2024-04-29T12:15:32.983" v="568"/>
          <pc:sldLayoutMkLst>
            <pc:docMk/>
            <pc:sldMasterMk cId="3739438780" sldId="2147483690"/>
            <pc:sldLayoutMk cId="1105144749" sldId="2147483694"/>
          </pc:sldLayoutMkLst>
          <pc:spChg chg="add del mod">
            <ac:chgData name="pantelis balaouras" userId="25e8755020fc1734" providerId="LiveId" clId="{59C60493-C39C-4FC7-8114-41AB81183EB7}" dt="2024-04-29T12:15:32.376" v="567" actId="478"/>
            <ac:spMkLst>
              <pc:docMk/>
              <pc:sldMasterMk cId="3739438780" sldId="2147483690"/>
              <pc:sldLayoutMk cId="1105144749" sldId="2147483694"/>
              <ac:spMk id="2" creationId="{D39DA630-63E7-8F73-3E37-C735318E29AB}"/>
            </ac:spMkLst>
          </pc:spChg>
          <pc:spChg chg="add mod">
            <ac:chgData name="pantelis balaouras" userId="25e8755020fc1734" providerId="LiveId" clId="{59C60493-C39C-4FC7-8114-41AB81183EB7}" dt="2024-04-29T12:15:32.983" v="568"/>
            <ac:spMkLst>
              <pc:docMk/>
              <pc:sldMasterMk cId="3739438780" sldId="2147483690"/>
              <pc:sldLayoutMk cId="1105144749" sldId="2147483694"/>
              <ac:spMk id="3" creationId="{330F29D4-3BED-8B03-2AEC-3569D46C51EB}"/>
            </ac:spMkLst>
          </pc:spChg>
          <pc:spChg chg="del">
            <ac:chgData name="pantelis balaouras" userId="25e8755020fc1734" providerId="LiveId" clId="{59C60493-C39C-4FC7-8114-41AB81183EB7}" dt="2024-04-28T20:54:19.848" v="109" actId="478"/>
            <ac:spMkLst>
              <pc:docMk/>
              <pc:sldMasterMk cId="3739438780" sldId="2147483690"/>
              <pc:sldLayoutMk cId="1105144749" sldId="2147483694"/>
              <ac:spMk id="104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5:37.543" v="570"/>
          <pc:sldLayoutMkLst>
            <pc:docMk/>
            <pc:sldMasterMk cId="3739438780" sldId="2147483690"/>
            <pc:sldLayoutMk cId="3882455206" sldId="2147483695"/>
          </pc:sldLayoutMkLst>
          <pc:spChg chg="add del mod">
            <ac:chgData name="pantelis balaouras" userId="25e8755020fc1734" providerId="LiveId" clId="{59C60493-C39C-4FC7-8114-41AB81183EB7}" dt="2024-04-29T12:15:36.936" v="569" actId="478"/>
            <ac:spMkLst>
              <pc:docMk/>
              <pc:sldMasterMk cId="3739438780" sldId="2147483690"/>
              <pc:sldLayoutMk cId="3882455206" sldId="2147483695"/>
              <ac:spMk id="2" creationId="{B3166AA0-BFBA-B6A3-5E44-B56C394F7744}"/>
            </ac:spMkLst>
          </pc:spChg>
          <pc:spChg chg="add mod">
            <ac:chgData name="pantelis balaouras" userId="25e8755020fc1734" providerId="LiveId" clId="{59C60493-C39C-4FC7-8114-41AB81183EB7}" dt="2024-04-29T12:15:37.543" v="570"/>
            <ac:spMkLst>
              <pc:docMk/>
              <pc:sldMasterMk cId="3739438780" sldId="2147483690"/>
              <pc:sldLayoutMk cId="3882455206" sldId="2147483695"/>
              <ac:spMk id="3" creationId="{3D4AB916-16F6-EC86-2376-BBB3C7D16666}"/>
            </ac:spMkLst>
          </pc:spChg>
          <pc:spChg chg="del">
            <ac:chgData name="pantelis balaouras" userId="25e8755020fc1734" providerId="LiveId" clId="{59C60493-C39C-4FC7-8114-41AB81183EB7}" dt="2024-04-28T20:54:24.825" v="111" actId="478"/>
            <ac:spMkLst>
              <pc:docMk/>
              <pc:sldMasterMk cId="3739438780" sldId="2147483690"/>
              <pc:sldLayoutMk cId="3882455206" sldId="2147483695"/>
              <ac:spMk id="111" creationId="{00000000-0000-0000-0000-000000000000}"/>
            </ac:spMkLst>
          </pc:spChg>
        </pc:sldLayoutChg>
        <pc:sldLayoutChg chg="addSp delSp modSp mod">
          <pc:chgData name="pantelis balaouras" userId="25e8755020fc1734" providerId="LiveId" clId="{59C60493-C39C-4FC7-8114-41AB81183EB7}" dt="2024-04-29T12:15:43.127" v="572"/>
          <pc:sldLayoutMkLst>
            <pc:docMk/>
            <pc:sldMasterMk cId="3739438780" sldId="2147483690"/>
            <pc:sldLayoutMk cId="895278822" sldId="2147483696"/>
          </pc:sldLayoutMkLst>
          <pc:spChg chg="add del mod">
            <ac:chgData name="pantelis balaouras" userId="25e8755020fc1734" providerId="LiveId" clId="{59C60493-C39C-4FC7-8114-41AB81183EB7}" dt="2024-04-29T12:15:42.382" v="571" actId="478"/>
            <ac:spMkLst>
              <pc:docMk/>
              <pc:sldMasterMk cId="3739438780" sldId="2147483690"/>
              <pc:sldLayoutMk cId="895278822" sldId="2147483696"/>
              <ac:spMk id="2" creationId="{9C111B76-1006-EB01-D300-6DAE53308F94}"/>
            </ac:spMkLst>
          </pc:spChg>
          <pc:spChg chg="add mod">
            <ac:chgData name="pantelis balaouras" userId="25e8755020fc1734" providerId="LiveId" clId="{59C60493-C39C-4FC7-8114-41AB81183EB7}" dt="2024-04-29T12:15:43.127" v="572"/>
            <ac:spMkLst>
              <pc:docMk/>
              <pc:sldMasterMk cId="3739438780" sldId="2147483690"/>
              <pc:sldLayoutMk cId="895278822" sldId="2147483696"/>
              <ac:spMk id="3" creationId="{A5DBB203-13F6-81D8-6556-E74EFDD0669C}"/>
            </ac:spMkLst>
          </pc:spChg>
          <pc:spChg chg="del">
            <ac:chgData name="pantelis balaouras" userId="25e8755020fc1734" providerId="LiveId" clId="{59C60493-C39C-4FC7-8114-41AB81183EB7}" dt="2024-04-28T20:54:28.711" v="113" actId="478"/>
            <ac:spMkLst>
              <pc:docMk/>
              <pc:sldMasterMk cId="3739438780" sldId="2147483690"/>
              <pc:sldLayoutMk cId="895278822" sldId="2147483696"/>
              <ac:spMk id="115" creationId="{00000000-0000-0000-0000-000000000000}"/>
            </ac:spMkLst>
          </pc:spChg>
        </pc:sldLayoutChg>
      </pc:sldMasterChg>
    </pc:docChg>
  </pc:docChgLst>
  <pc:docChgLst>
    <pc:chgData name="Guillem Part López" userId="39f5615f-54c3-4dde-9b55-95608137fd0d" providerId="ADAL" clId="{1F28DBBD-3583-493B-829D-D297FD457B20}"/>
    <pc:docChg chg="undo custSel modSld">
      <pc:chgData name="Guillem Part López" userId="39f5615f-54c3-4dde-9b55-95608137fd0d" providerId="ADAL" clId="{1F28DBBD-3583-493B-829D-D297FD457B20}" dt="2024-03-26T09:46:41.195" v="235" actId="478"/>
      <pc:docMkLst>
        <pc:docMk/>
      </pc:docMkLst>
      <pc:sldChg chg="modSp mod">
        <pc:chgData name="Guillem Part López" userId="39f5615f-54c3-4dde-9b55-95608137fd0d" providerId="ADAL" clId="{1F28DBBD-3583-493B-829D-D297FD457B20}" dt="2024-03-26T09:21:21.150" v="10" actId="20577"/>
        <pc:sldMkLst>
          <pc:docMk/>
          <pc:sldMk cId="0" sldId="258"/>
        </pc:sldMkLst>
        <pc:spChg chg="mod">
          <ac:chgData name="Guillem Part López" userId="39f5615f-54c3-4dde-9b55-95608137fd0d" providerId="ADAL" clId="{1F28DBBD-3583-493B-829D-D297FD457B20}" dt="2024-03-26T09:21:12.660" v="0" actId="20577"/>
          <ac:spMkLst>
            <pc:docMk/>
            <pc:sldMk cId="0" sldId="258"/>
            <ac:spMk id="218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21:14.999" v="1" actId="20577"/>
          <ac:spMkLst>
            <pc:docMk/>
            <pc:sldMk cId="0" sldId="258"/>
            <ac:spMk id="219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21:21.150" v="10" actId="20577"/>
          <ac:spMkLst>
            <pc:docMk/>
            <pc:sldMk cId="0" sldId="258"/>
            <ac:spMk id="220" creationId="{00000000-0000-0000-0000-000000000000}"/>
          </ac:spMkLst>
        </pc:spChg>
      </pc:sldChg>
      <pc:sldChg chg="modSp mod">
        <pc:chgData name="Guillem Part López" userId="39f5615f-54c3-4dde-9b55-95608137fd0d" providerId="ADAL" clId="{1F28DBBD-3583-493B-829D-D297FD457B20}" dt="2024-03-26T09:21:30.266" v="11" actId="20577"/>
        <pc:sldMkLst>
          <pc:docMk/>
          <pc:sldMk cId="0" sldId="259"/>
        </pc:sldMkLst>
        <pc:spChg chg="mod">
          <ac:chgData name="Guillem Part López" userId="39f5615f-54c3-4dde-9b55-95608137fd0d" providerId="ADAL" clId="{1F28DBBD-3583-493B-829D-D297FD457B20}" dt="2024-03-26T09:21:30.266" v="11" actId="20577"/>
          <ac:spMkLst>
            <pc:docMk/>
            <pc:sldMk cId="0" sldId="259"/>
            <ac:spMk id="231" creationId="{00000000-0000-0000-0000-000000000000}"/>
          </ac:spMkLst>
        </pc:spChg>
      </pc:sldChg>
      <pc:sldChg chg="delSp modSp mod">
        <pc:chgData name="Guillem Part López" userId="39f5615f-54c3-4dde-9b55-95608137fd0d" providerId="ADAL" clId="{1F28DBBD-3583-493B-829D-D297FD457B20}" dt="2024-03-26T09:27:02.880" v="54" actId="20577"/>
        <pc:sldMkLst>
          <pc:docMk/>
          <pc:sldMk cId="0" sldId="262"/>
        </pc:sldMkLst>
        <pc:spChg chg="mod">
          <ac:chgData name="Guillem Part López" userId="39f5615f-54c3-4dde-9b55-95608137fd0d" providerId="ADAL" clId="{1F28DBBD-3583-493B-829D-D297FD457B20}" dt="2024-03-26T09:22:19.335" v="33" actId="20577"/>
          <ac:spMkLst>
            <pc:docMk/>
            <pc:sldMk cId="0" sldId="262"/>
            <ac:spMk id="267" creationId="{00000000-0000-0000-0000-000000000000}"/>
          </ac:spMkLst>
        </pc:spChg>
        <pc:spChg chg="del">
          <ac:chgData name="Guillem Part López" userId="39f5615f-54c3-4dde-9b55-95608137fd0d" providerId="ADAL" clId="{1F28DBBD-3583-493B-829D-D297FD457B20}" dt="2024-03-26T09:24:11.275" v="38" actId="478"/>
          <ac:spMkLst>
            <pc:docMk/>
            <pc:sldMk cId="0" sldId="262"/>
            <ac:spMk id="268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26:52.475" v="49" actId="20577"/>
          <ac:spMkLst>
            <pc:docMk/>
            <pc:sldMk cId="0" sldId="262"/>
            <ac:spMk id="270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26:23.556" v="45" actId="20577"/>
          <ac:spMkLst>
            <pc:docMk/>
            <pc:sldMk cId="0" sldId="262"/>
            <ac:spMk id="271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27:02.880" v="54" actId="20577"/>
          <ac:spMkLst>
            <pc:docMk/>
            <pc:sldMk cId="0" sldId="262"/>
            <ac:spMk id="274" creationId="{00000000-0000-0000-0000-000000000000}"/>
          </ac:spMkLst>
        </pc:spChg>
        <pc:picChg chg="mod">
          <ac:chgData name="Guillem Part López" userId="39f5615f-54c3-4dde-9b55-95608137fd0d" providerId="ADAL" clId="{1F28DBBD-3583-493B-829D-D297FD457B20}" dt="2024-03-26T09:25:41.997" v="40" actId="1076"/>
          <ac:picMkLst>
            <pc:docMk/>
            <pc:sldMk cId="0" sldId="262"/>
            <ac:picMk id="269" creationId="{00000000-0000-0000-0000-000000000000}"/>
          </ac:picMkLst>
        </pc:picChg>
      </pc:sldChg>
      <pc:sldChg chg="modSp mod">
        <pc:chgData name="Guillem Part López" userId="39f5615f-54c3-4dde-9b55-95608137fd0d" providerId="ADAL" clId="{1F28DBBD-3583-493B-829D-D297FD457B20}" dt="2024-03-26T09:22:46.179" v="37" actId="20577"/>
        <pc:sldMkLst>
          <pc:docMk/>
          <pc:sldMk cId="0" sldId="263"/>
        </pc:sldMkLst>
        <pc:spChg chg="mod">
          <ac:chgData name="Guillem Part López" userId="39f5615f-54c3-4dde-9b55-95608137fd0d" providerId="ADAL" clId="{1F28DBBD-3583-493B-829D-D297FD457B20}" dt="2024-03-26T09:22:46.179" v="37" actId="20577"/>
          <ac:spMkLst>
            <pc:docMk/>
            <pc:sldMk cId="0" sldId="263"/>
            <ac:spMk id="288" creationId="{00000000-0000-0000-0000-000000000000}"/>
          </ac:spMkLst>
        </pc:spChg>
      </pc:sldChg>
      <pc:sldChg chg="addSp delSp modSp mod">
        <pc:chgData name="Guillem Part López" userId="39f5615f-54c3-4dde-9b55-95608137fd0d" providerId="ADAL" clId="{1F28DBBD-3583-493B-829D-D297FD457B20}" dt="2024-03-26T09:29:41.481" v="59" actId="14100"/>
        <pc:sldMkLst>
          <pc:docMk/>
          <pc:sldMk cId="0" sldId="266"/>
        </pc:sldMkLst>
        <pc:picChg chg="del">
          <ac:chgData name="Guillem Part López" userId="39f5615f-54c3-4dde-9b55-95608137fd0d" providerId="ADAL" clId="{1F28DBBD-3583-493B-829D-D297FD457B20}" dt="2024-03-26T09:29:34.326" v="55" actId="478"/>
          <ac:picMkLst>
            <pc:docMk/>
            <pc:sldMk cId="0" sldId="266"/>
            <ac:picMk id="322" creationId="{00000000-0000-0000-0000-000000000000}"/>
          </ac:picMkLst>
        </pc:picChg>
        <pc:picChg chg="add mod">
          <ac:chgData name="Guillem Part López" userId="39f5615f-54c3-4dde-9b55-95608137fd0d" providerId="ADAL" clId="{1F28DBBD-3583-493B-829D-D297FD457B20}" dt="2024-03-26T09:29:41.481" v="59" actId="14100"/>
          <ac:picMkLst>
            <pc:docMk/>
            <pc:sldMk cId="0" sldId="266"/>
            <ac:picMk id="1026" creationId="{3058BB83-6FB1-70AD-ABF4-BC3075A0C0A4}"/>
          </ac:picMkLst>
        </pc:picChg>
      </pc:sldChg>
      <pc:sldChg chg="modSp mod">
        <pc:chgData name="Guillem Part López" userId="39f5615f-54c3-4dde-9b55-95608137fd0d" providerId="ADAL" clId="{1F28DBBD-3583-493B-829D-D297FD457B20}" dt="2024-03-26T09:30:55.373" v="68" actId="20577"/>
        <pc:sldMkLst>
          <pc:docMk/>
          <pc:sldMk cId="0" sldId="267"/>
        </pc:sldMkLst>
        <pc:spChg chg="mod">
          <ac:chgData name="Guillem Part López" userId="39f5615f-54c3-4dde-9b55-95608137fd0d" providerId="ADAL" clId="{1F28DBBD-3583-493B-829D-D297FD457B20}" dt="2024-03-26T09:30:55.373" v="68" actId="20577"/>
          <ac:spMkLst>
            <pc:docMk/>
            <pc:sldMk cId="0" sldId="267"/>
            <ac:spMk id="334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30:08.974" v="67" actId="20577"/>
          <ac:spMkLst>
            <pc:docMk/>
            <pc:sldMk cId="0" sldId="267"/>
            <ac:spMk id="339" creationId="{00000000-0000-0000-0000-000000000000}"/>
          </ac:spMkLst>
        </pc:spChg>
      </pc:sldChg>
      <pc:sldChg chg="delSp modSp mod">
        <pc:chgData name="Guillem Part López" userId="39f5615f-54c3-4dde-9b55-95608137fd0d" providerId="ADAL" clId="{1F28DBBD-3583-493B-829D-D297FD457B20}" dt="2024-03-26T09:33:28.585" v="83" actId="478"/>
        <pc:sldMkLst>
          <pc:docMk/>
          <pc:sldMk cId="0" sldId="268"/>
        </pc:sldMkLst>
        <pc:spChg chg="mod">
          <ac:chgData name="Guillem Part López" userId="39f5615f-54c3-4dde-9b55-95608137fd0d" providerId="ADAL" clId="{1F28DBBD-3583-493B-829D-D297FD457B20}" dt="2024-03-26T09:31:38.086" v="80" actId="20577"/>
          <ac:spMkLst>
            <pc:docMk/>
            <pc:sldMk cId="0" sldId="268"/>
            <ac:spMk id="350" creationId="{00000000-0000-0000-0000-000000000000}"/>
          </ac:spMkLst>
        </pc:spChg>
        <pc:spChg chg="del">
          <ac:chgData name="Guillem Part López" userId="39f5615f-54c3-4dde-9b55-95608137fd0d" providerId="ADAL" clId="{1F28DBBD-3583-493B-829D-D297FD457B20}" dt="2024-03-26T09:33:28.585" v="83" actId="478"/>
          <ac:spMkLst>
            <pc:docMk/>
            <pc:sldMk cId="0" sldId="268"/>
            <ac:spMk id="351" creationId="{00000000-0000-0000-0000-000000000000}"/>
          </ac:spMkLst>
        </pc:spChg>
        <pc:picChg chg="del mod">
          <ac:chgData name="Guillem Part López" userId="39f5615f-54c3-4dde-9b55-95608137fd0d" providerId="ADAL" clId="{1F28DBBD-3583-493B-829D-D297FD457B20}" dt="2024-03-26T09:33:24.463" v="82" actId="478"/>
          <ac:picMkLst>
            <pc:docMk/>
            <pc:sldMk cId="0" sldId="268"/>
            <ac:picMk id="352" creationId="{00000000-0000-0000-0000-000000000000}"/>
          </ac:picMkLst>
        </pc:picChg>
      </pc:sldChg>
      <pc:sldChg chg="delSp modSp mod">
        <pc:chgData name="Guillem Part López" userId="39f5615f-54c3-4dde-9b55-95608137fd0d" providerId="ADAL" clId="{1F28DBBD-3583-493B-829D-D297FD457B20}" dt="2024-03-26T09:34:19.477" v="150" actId="20577"/>
        <pc:sldMkLst>
          <pc:docMk/>
          <pc:sldMk cId="0" sldId="269"/>
        </pc:sldMkLst>
        <pc:spChg chg="del">
          <ac:chgData name="Guillem Part López" userId="39f5615f-54c3-4dde-9b55-95608137fd0d" providerId="ADAL" clId="{1F28DBBD-3583-493B-829D-D297FD457B20}" dt="2024-03-26T09:33:33.609" v="84" actId="478"/>
          <ac:spMkLst>
            <pc:docMk/>
            <pc:sldMk cId="0" sldId="269"/>
            <ac:spMk id="364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34:19.477" v="150" actId="20577"/>
          <ac:spMkLst>
            <pc:docMk/>
            <pc:sldMk cId="0" sldId="269"/>
            <ac:spMk id="365" creationId="{00000000-0000-0000-0000-000000000000}"/>
          </ac:spMkLst>
        </pc:spChg>
      </pc:sldChg>
      <pc:sldChg chg="delSp modSp mod">
        <pc:chgData name="Guillem Part López" userId="39f5615f-54c3-4dde-9b55-95608137fd0d" providerId="ADAL" clId="{1F28DBBD-3583-493B-829D-D297FD457B20}" dt="2024-03-26T09:37:09.724" v="196" actId="478"/>
        <pc:sldMkLst>
          <pc:docMk/>
          <pc:sldMk cId="0" sldId="270"/>
        </pc:sldMkLst>
        <pc:spChg chg="del">
          <ac:chgData name="Guillem Part López" userId="39f5615f-54c3-4dde-9b55-95608137fd0d" providerId="ADAL" clId="{1F28DBBD-3583-493B-829D-D297FD457B20}" dt="2024-03-26T09:37:09.724" v="196" actId="478"/>
          <ac:spMkLst>
            <pc:docMk/>
            <pc:sldMk cId="0" sldId="270"/>
            <ac:spMk id="375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35:07.281" v="177" actId="20577"/>
          <ac:spMkLst>
            <pc:docMk/>
            <pc:sldMk cId="0" sldId="270"/>
            <ac:spMk id="376" creationId="{00000000-0000-0000-0000-000000000000}"/>
          </ac:spMkLst>
        </pc:spChg>
      </pc:sldChg>
      <pc:sldChg chg="delSp modSp mod">
        <pc:chgData name="Guillem Part López" userId="39f5615f-54c3-4dde-9b55-95608137fd0d" providerId="ADAL" clId="{1F28DBBD-3583-493B-829D-D297FD457B20}" dt="2024-03-26T09:36:31.247" v="194" actId="478"/>
        <pc:sldMkLst>
          <pc:docMk/>
          <pc:sldMk cId="0" sldId="271"/>
        </pc:sldMkLst>
        <pc:spChg chg="mod">
          <ac:chgData name="Guillem Part López" userId="39f5615f-54c3-4dde-9b55-95608137fd0d" providerId="ADAL" clId="{1F28DBBD-3583-493B-829D-D297FD457B20}" dt="2024-03-26T09:36:22.316" v="193" actId="20577"/>
          <ac:spMkLst>
            <pc:docMk/>
            <pc:sldMk cId="0" sldId="271"/>
            <ac:spMk id="387" creationId="{00000000-0000-0000-0000-000000000000}"/>
          </ac:spMkLst>
        </pc:spChg>
        <pc:spChg chg="del">
          <ac:chgData name="Guillem Part López" userId="39f5615f-54c3-4dde-9b55-95608137fd0d" providerId="ADAL" clId="{1F28DBBD-3583-493B-829D-D297FD457B20}" dt="2024-03-26T09:36:31.247" v="194" actId="478"/>
          <ac:spMkLst>
            <pc:docMk/>
            <pc:sldMk cId="0" sldId="271"/>
            <ac:spMk id="388" creationId="{00000000-0000-0000-0000-000000000000}"/>
          </ac:spMkLst>
        </pc:spChg>
      </pc:sldChg>
      <pc:sldChg chg="modSp mod">
        <pc:chgData name="Guillem Part López" userId="39f5615f-54c3-4dde-9b55-95608137fd0d" providerId="ADAL" clId="{1F28DBBD-3583-493B-829D-D297FD457B20}" dt="2024-03-26T09:36:47.221" v="195" actId="20577"/>
        <pc:sldMkLst>
          <pc:docMk/>
          <pc:sldMk cId="0" sldId="272"/>
        </pc:sldMkLst>
        <pc:spChg chg="mod">
          <ac:chgData name="Guillem Part López" userId="39f5615f-54c3-4dde-9b55-95608137fd0d" providerId="ADAL" clId="{1F28DBBD-3583-493B-829D-D297FD457B20}" dt="2024-03-26T09:36:47.221" v="195" actId="20577"/>
          <ac:spMkLst>
            <pc:docMk/>
            <pc:sldMk cId="0" sldId="272"/>
            <ac:spMk id="397" creationId="{00000000-0000-0000-0000-000000000000}"/>
          </ac:spMkLst>
        </pc:spChg>
      </pc:sldChg>
      <pc:sldChg chg="delSp modSp mod">
        <pc:chgData name="Guillem Part López" userId="39f5615f-54c3-4dde-9b55-95608137fd0d" providerId="ADAL" clId="{1F28DBBD-3583-493B-829D-D297FD457B20}" dt="2024-03-26T09:38:20.293" v="204" actId="20577"/>
        <pc:sldMkLst>
          <pc:docMk/>
          <pc:sldMk cId="0" sldId="274"/>
        </pc:sldMkLst>
        <pc:spChg chg="del">
          <ac:chgData name="Guillem Part López" userId="39f5615f-54c3-4dde-9b55-95608137fd0d" providerId="ADAL" clId="{1F28DBBD-3583-493B-829D-D297FD457B20}" dt="2024-03-26T09:37:47.772" v="197" actId="478"/>
          <ac:spMkLst>
            <pc:docMk/>
            <pc:sldMk cId="0" sldId="274"/>
            <ac:spMk id="422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38:03.346" v="200" actId="20577"/>
          <ac:spMkLst>
            <pc:docMk/>
            <pc:sldMk cId="0" sldId="274"/>
            <ac:spMk id="423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38:20.293" v="204" actId="20577"/>
          <ac:spMkLst>
            <pc:docMk/>
            <pc:sldMk cId="0" sldId="274"/>
            <ac:spMk id="424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38:26.031" v="205" actId="478"/>
        <pc:sldMkLst>
          <pc:docMk/>
          <pc:sldMk cId="0" sldId="275"/>
        </pc:sldMkLst>
        <pc:spChg chg="del">
          <ac:chgData name="Guillem Part López" userId="39f5615f-54c3-4dde-9b55-95608137fd0d" providerId="ADAL" clId="{1F28DBBD-3583-493B-829D-D297FD457B20}" dt="2024-03-26T09:38:26.031" v="205" actId="478"/>
          <ac:spMkLst>
            <pc:docMk/>
            <pc:sldMk cId="0" sldId="275"/>
            <ac:spMk id="435" creationId="{00000000-0000-0000-0000-000000000000}"/>
          </ac:spMkLst>
        </pc:spChg>
      </pc:sldChg>
      <pc:sldChg chg="modSp mod">
        <pc:chgData name="Guillem Part López" userId="39f5615f-54c3-4dde-9b55-95608137fd0d" providerId="ADAL" clId="{1F28DBBD-3583-493B-829D-D297FD457B20}" dt="2024-03-26T09:39:35.782" v="207" actId="20577"/>
        <pc:sldMkLst>
          <pc:docMk/>
          <pc:sldMk cId="0" sldId="276"/>
        </pc:sldMkLst>
        <pc:spChg chg="mod">
          <ac:chgData name="Guillem Part López" userId="39f5615f-54c3-4dde-9b55-95608137fd0d" providerId="ADAL" clId="{1F28DBBD-3583-493B-829D-D297FD457B20}" dt="2024-03-26T09:39:35.782" v="207" actId="20577"/>
          <ac:spMkLst>
            <pc:docMk/>
            <pc:sldMk cId="0" sldId="276"/>
            <ac:spMk id="447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0:54.212" v="208" actId="478"/>
        <pc:sldMkLst>
          <pc:docMk/>
          <pc:sldMk cId="0" sldId="277"/>
        </pc:sldMkLst>
        <pc:spChg chg="del">
          <ac:chgData name="Guillem Part López" userId="39f5615f-54c3-4dde-9b55-95608137fd0d" providerId="ADAL" clId="{1F28DBBD-3583-493B-829D-D297FD457B20}" dt="2024-03-26T09:40:54.212" v="208" actId="478"/>
          <ac:spMkLst>
            <pc:docMk/>
            <pc:sldMk cId="0" sldId="277"/>
            <ac:spMk id="460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0:58.999" v="209" actId="478"/>
        <pc:sldMkLst>
          <pc:docMk/>
          <pc:sldMk cId="0" sldId="278"/>
        </pc:sldMkLst>
        <pc:spChg chg="del">
          <ac:chgData name="Guillem Part López" userId="39f5615f-54c3-4dde-9b55-95608137fd0d" providerId="ADAL" clId="{1F28DBBD-3583-493B-829D-D297FD457B20}" dt="2024-03-26T09:40:58.999" v="209" actId="478"/>
          <ac:spMkLst>
            <pc:docMk/>
            <pc:sldMk cId="0" sldId="278"/>
            <ac:spMk id="475" creationId="{00000000-0000-0000-0000-000000000000}"/>
          </ac:spMkLst>
        </pc:spChg>
      </pc:sldChg>
      <pc:sldChg chg="delSp modSp mod">
        <pc:chgData name="Guillem Part López" userId="39f5615f-54c3-4dde-9b55-95608137fd0d" providerId="ADAL" clId="{1F28DBBD-3583-493B-829D-D297FD457B20}" dt="2024-03-26T09:42:01.420" v="216" actId="20577"/>
        <pc:sldMkLst>
          <pc:docMk/>
          <pc:sldMk cId="0" sldId="279"/>
        </pc:sldMkLst>
        <pc:spChg chg="del">
          <ac:chgData name="Guillem Part López" userId="39f5615f-54c3-4dde-9b55-95608137fd0d" providerId="ADAL" clId="{1F28DBBD-3583-493B-829D-D297FD457B20}" dt="2024-03-26T09:41:02.397" v="210" actId="478"/>
          <ac:spMkLst>
            <pc:docMk/>
            <pc:sldMk cId="0" sldId="279"/>
            <ac:spMk id="491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42:01.420" v="216" actId="20577"/>
          <ac:spMkLst>
            <pc:docMk/>
            <pc:sldMk cId="0" sldId="279"/>
            <ac:spMk id="492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2:12.734" v="217" actId="478"/>
        <pc:sldMkLst>
          <pc:docMk/>
          <pc:sldMk cId="0" sldId="280"/>
        </pc:sldMkLst>
        <pc:spChg chg="del">
          <ac:chgData name="Guillem Part López" userId="39f5615f-54c3-4dde-9b55-95608137fd0d" providerId="ADAL" clId="{1F28DBBD-3583-493B-829D-D297FD457B20}" dt="2024-03-26T09:42:12.734" v="217" actId="478"/>
          <ac:spMkLst>
            <pc:docMk/>
            <pc:sldMk cId="0" sldId="280"/>
            <ac:spMk id="509" creationId="{00000000-0000-0000-0000-000000000000}"/>
          </ac:spMkLst>
        </pc:spChg>
      </pc:sldChg>
      <pc:sldChg chg="modSp mod">
        <pc:chgData name="Guillem Part López" userId="39f5615f-54c3-4dde-9b55-95608137fd0d" providerId="ADAL" clId="{1F28DBBD-3583-493B-829D-D297FD457B20}" dt="2024-03-26T09:42:48.233" v="219" actId="20577"/>
        <pc:sldMkLst>
          <pc:docMk/>
          <pc:sldMk cId="0" sldId="281"/>
        </pc:sldMkLst>
        <pc:spChg chg="mod">
          <ac:chgData name="Guillem Part López" userId="39f5615f-54c3-4dde-9b55-95608137fd0d" providerId="ADAL" clId="{1F28DBBD-3583-493B-829D-D297FD457B20}" dt="2024-03-26T09:42:48.233" v="219" actId="20577"/>
          <ac:spMkLst>
            <pc:docMk/>
            <pc:sldMk cId="0" sldId="281"/>
            <ac:spMk id="521" creationId="{00000000-0000-0000-0000-000000000000}"/>
          </ac:spMkLst>
        </pc:spChg>
        <pc:spChg chg="mod">
          <ac:chgData name="Guillem Part López" userId="39f5615f-54c3-4dde-9b55-95608137fd0d" providerId="ADAL" clId="{1F28DBBD-3583-493B-829D-D297FD457B20}" dt="2024-03-26T09:42:20.660" v="218"/>
          <ac:spMkLst>
            <pc:docMk/>
            <pc:sldMk cId="0" sldId="281"/>
            <ac:spMk id="523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3:08.584" v="220" actId="478"/>
        <pc:sldMkLst>
          <pc:docMk/>
          <pc:sldMk cId="0" sldId="282"/>
        </pc:sldMkLst>
        <pc:spChg chg="del">
          <ac:chgData name="Guillem Part López" userId="39f5615f-54c3-4dde-9b55-95608137fd0d" providerId="ADAL" clId="{1F28DBBD-3583-493B-829D-D297FD457B20}" dt="2024-03-26T09:43:08.584" v="220" actId="478"/>
          <ac:spMkLst>
            <pc:docMk/>
            <pc:sldMk cId="0" sldId="282"/>
            <ac:spMk id="534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3:20.640" v="221" actId="478"/>
        <pc:sldMkLst>
          <pc:docMk/>
          <pc:sldMk cId="0" sldId="283"/>
        </pc:sldMkLst>
        <pc:spChg chg="del">
          <ac:chgData name="Guillem Part López" userId="39f5615f-54c3-4dde-9b55-95608137fd0d" providerId="ADAL" clId="{1F28DBBD-3583-493B-829D-D297FD457B20}" dt="2024-03-26T09:43:20.640" v="221" actId="478"/>
          <ac:spMkLst>
            <pc:docMk/>
            <pc:sldMk cId="0" sldId="283"/>
            <ac:spMk id="550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3:34.783" v="222" actId="478"/>
        <pc:sldMkLst>
          <pc:docMk/>
          <pc:sldMk cId="0" sldId="284"/>
        </pc:sldMkLst>
        <pc:spChg chg="del">
          <ac:chgData name="Guillem Part López" userId="39f5615f-54c3-4dde-9b55-95608137fd0d" providerId="ADAL" clId="{1F28DBBD-3583-493B-829D-D297FD457B20}" dt="2024-03-26T09:43:34.783" v="222" actId="478"/>
          <ac:spMkLst>
            <pc:docMk/>
            <pc:sldMk cId="0" sldId="284"/>
            <ac:spMk id="569" creationId="{00000000-0000-0000-0000-000000000000}"/>
          </ac:spMkLst>
        </pc:spChg>
      </pc:sldChg>
      <pc:sldChg chg="addSp delSp mod">
        <pc:chgData name="Guillem Part López" userId="39f5615f-54c3-4dde-9b55-95608137fd0d" providerId="ADAL" clId="{1F28DBBD-3583-493B-829D-D297FD457B20}" dt="2024-03-26T09:44:03.916" v="226" actId="478"/>
        <pc:sldMkLst>
          <pc:docMk/>
          <pc:sldMk cId="0" sldId="285"/>
        </pc:sldMkLst>
        <pc:spChg chg="add del">
          <ac:chgData name="Guillem Part López" userId="39f5615f-54c3-4dde-9b55-95608137fd0d" providerId="ADAL" clId="{1F28DBBD-3583-493B-829D-D297FD457B20}" dt="2024-03-26T09:44:03.916" v="226" actId="478"/>
          <ac:spMkLst>
            <pc:docMk/>
            <pc:sldMk cId="0" sldId="285"/>
            <ac:spMk id="589" creationId="{00000000-0000-0000-0000-000000000000}"/>
          </ac:spMkLst>
        </pc:spChg>
      </pc:sldChg>
      <pc:sldChg chg="addSp modSp mod">
        <pc:chgData name="Guillem Part López" userId="39f5615f-54c3-4dde-9b55-95608137fd0d" providerId="ADAL" clId="{1F28DBBD-3583-493B-829D-D297FD457B20}" dt="2024-03-26T09:44:31.050" v="227" actId="20577"/>
        <pc:sldMkLst>
          <pc:docMk/>
          <pc:sldMk cId="0" sldId="286"/>
        </pc:sldMkLst>
        <pc:spChg chg="add mod">
          <ac:chgData name="Guillem Part López" userId="39f5615f-54c3-4dde-9b55-95608137fd0d" providerId="ADAL" clId="{1F28DBBD-3583-493B-829D-D297FD457B20}" dt="2024-03-26T09:44:31.050" v="227" actId="20577"/>
          <ac:spMkLst>
            <pc:docMk/>
            <pc:sldMk cId="0" sldId="286"/>
            <ac:spMk id="2" creationId="{7F94893E-5006-A5EE-C533-435FBAFB16D0}"/>
          </ac:spMkLst>
        </pc:spChg>
      </pc:sldChg>
      <pc:sldChg chg="delSp modSp mod">
        <pc:chgData name="Guillem Part López" userId="39f5615f-54c3-4dde-9b55-95608137fd0d" providerId="ADAL" clId="{1F28DBBD-3583-493B-829D-D297FD457B20}" dt="2024-03-26T09:44:44.236" v="229" actId="20577"/>
        <pc:sldMkLst>
          <pc:docMk/>
          <pc:sldMk cId="0" sldId="287"/>
        </pc:sldMkLst>
        <pc:spChg chg="mod">
          <ac:chgData name="Guillem Part López" userId="39f5615f-54c3-4dde-9b55-95608137fd0d" providerId="ADAL" clId="{1F28DBBD-3583-493B-829D-D297FD457B20}" dt="2024-03-26T09:44:44.236" v="229" actId="20577"/>
          <ac:spMkLst>
            <pc:docMk/>
            <pc:sldMk cId="0" sldId="287"/>
            <ac:spMk id="613" creationId="{00000000-0000-0000-0000-000000000000}"/>
          </ac:spMkLst>
        </pc:spChg>
        <pc:spChg chg="del">
          <ac:chgData name="Guillem Part López" userId="39f5615f-54c3-4dde-9b55-95608137fd0d" providerId="ADAL" clId="{1F28DBBD-3583-493B-829D-D297FD457B20}" dt="2024-03-26T09:44:42.523" v="228" actId="478"/>
          <ac:spMkLst>
            <pc:docMk/>
            <pc:sldMk cId="0" sldId="287"/>
            <ac:spMk id="614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4:59.502" v="230" actId="478"/>
        <pc:sldMkLst>
          <pc:docMk/>
          <pc:sldMk cId="0" sldId="288"/>
        </pc:sldMkLst>
        <pc:spChg chg="del">
          <ac:chgData name="Guillem Part López" userId="39f5615f-54c3-4dde-9b55-95608137fd0d" providerId="ADAL" clId="{1F28DBBD-3583-493B-829D-D297FD457B20}" dt="2024-03-26T09:44:59.502" v="230" actId="478"/>
          <ac:spMkLst>
            <pc:docMk/>
            <pc:sldMk cId="0" sldId="288"/>
            <ac:spMk id="632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5:14.587" v="231" actId="478"/>
        <pc:sldMkLst>
          <pc:docMk/>
          <pc:sldMk cId="0" sldId="289"/>
        </pc:sldMkLst>
        <pc:spChg chg="del">
          <ac:chgData name="Guillem Part López" userId="39f5615f-54c3-4dde-9b55-95608137fd0d" providerId="ADAL" clId="{1F28DBBD-3583-493B-829D-D297FD457B20}" dt="2024-03-26T09:45:14.587" v="231" actId="478"/>
          <ac:spMkLst>
            <pc:docMk/>
            <pc:sldMk cId="0" sldId="289"/>
            <ac:spMk id="650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5:18.765" v="232" actId="478"/>
        <pc:sldMkLst>
          <pc:docMk/>
          <pc:sldMk cId="0" sldId="290"/>
        </pc:sldMkLst>
        <pc:spChg chg="del">
          <ac:chgData name="Guillem Part López" userId="39f5615f-54c3-4dde-9b55-95608137fd0d" providerId="ADAL" clId="{1F28DBBD-3583-493B-829D-D297FD457B20}" dt="2024-03-26T09:45:18.765" v="232" actId="478"/>
          <ac:spMkLst>
            <pc:docMk/>
            <pc:sldMk cId="0" sldId="290"/>
            <ac:spMk id="665" creationId="{00000000-0000-0000-0000-000000000000}"/>
          </ac:spMkLst>
        </pc:spChg>
      </pc:sldChg>
      <pc:sldChg chg="addSp modSp">
        <pc:chgData name="Guillem Part López" userId="39f5615f-54c3-4dde-9b55-95608137fd0d" providerId="ADAL" clId="{1F28DBBD-3583-493B-829D-D297FD457B20}" dt="2024-03-26T09:45:57.057" v="233"/>
        <pc:sldMkLst>
          <pc:docMk/>
          <pc:sldMk cId="0" sldId="291"/>
        </pc:sldMkLst>
        <pc:spChg chg="add mod">
          <ac:chgData name="Guillem Part López" userId="39f5615f-54c3-4dde-9b55-95608137fd0d" providerId="ADAL" clId="{1F28DBBD-3583-493B-829D-D297FD457B20}" dt="2024-03-26T09:45:57.057" v="233"/>
          <ac:spMkLst>
            <pc:docMk/>
            <pc:sldMk cId="0" sldId="291"/>
            <ac:spMk id="2" creationId="{CCDDA975-7F64-A16F-3B76-0755593491D1}"/>
          </ac:spMkLst>
        </pc:spChg>
      </pc:sldChg>
      <pc:sldChg chg="delSp mod">
        <pc:chgData name="Guillem Part López" userId="39f5615f-54c3-4dde-9b55-95608137fd0d" providerId="ADAL" clId="{1F28DBBD-3583-493B-829D-D297FD457B20}" dt="2024-03-26T09:46:29.208" v="234" actId="478"/>
        <pc:sldMkLst>
          <pc:docMk/>
          <pc:sldMk cId="0" sldId="292"/>
        </pc:sldMkLst>
        <pc:spChg chg="del">
          <ac:chgData name="Guillem Part López" userId="39f5615f-54c3-4dde-9b55-95608137fd0d" providerId="ADAL" clId="{1F28DBBD-3583-493B-829D-D297FD457B20}" dt="2024-03-26T09:46:29.208" v="234" actId="478"/>
          <ac:spMkLst>
            <pc:docMk/>
            <pc:sldMk cId="0" sldId="292"/>
            <ac:spMk id="690" creationId="{00000000-0000-0000-0000-000000000000}"/>
          </ac:spMkLst>
        </pc:spChg>
      </pc:sldChg>
      <pc:sldChg chg="delSp mod">
        <pc:chgData name="Guillem Part López" userId="39f5615f-54c3-4dde-9b55-95608137fd0d" providerId="ADAL" clId="{1F28DBBD-3583-493B-829D-D297FD457B20}" dt="2024-03-26T09:46:41.195" v="235" actId="478"/>
        <pc:sldMkLst>
          <pc:docMk/>
          <pc:sldMk cId="0" sldId="293"/>
        </pc:sldMkLst>
        <pc:spChg chg="del">
          <ac:chgData name="Guillem Part López" userId="39f5615f-54c3-4dde-9b55-95608137fd0d" providerId="ADAL" clId="{1F28DBBD-3583-493B-829D-D297FD457B20}" dt="2024-03-26T09:46:41.195" v="235" actId="478"/>
          <ac:spMkLst>
            <pc:docMk/>
            <pc:sldMk cId="0" sldId="293"/>
            <ac:spMk id="7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b2862943f_0_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2bb2862943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bb2862943f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2bb2862943f_0_6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2bb2862943f_0_6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648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812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bb2862943f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2bb2862943f_0_7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g2bb2862943f_0_7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bb2862943f_0_7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2bb2862943f_0_7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2bb2862943f_0_7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b2862943f_0_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g2bb2862943f_0_8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g2bb2862943f_0_8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bb2862943f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bb2862943f_0_8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g2bb2862943f_0_8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17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939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47690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bb2862943f_0_8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2bb2862943f_0_8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2bb2862943f_0_8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096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096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760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bb2862943f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g2bb2862943f_0_8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g2bb2862943f_0_8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bb2862943f_0_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g2bb2862943f_0_9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2bb2862943f_0_9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bb2862943f_0_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2bb2862943f_0_9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2bb2862943f_0_9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bb2862943f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2bb2862943f_0_9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2bb2862943f_0_9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bb2862943f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g2bb2862943f_0_9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2bb2862943f_0_9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bb2862943f_0_9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2bb2862943f_0_9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2bb2862943f_0_9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bb2862943f_0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1" name="Google Shape;501;g2bb2862943f_0_10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g2bb2862943f_0_10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2bb2862943f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g2bb2862943f_0_10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g2bb2862943f_0_10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b2862943f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2bb2862943f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2bb2862943f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bb2862943f_0_10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g2bb2862943f_0_10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g2bb2862943f_0_10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bb2862943f_0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g2bb2862943f_0_10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2bb2862943f_0_10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2bb2862943f_0_10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0" name="Google Shape;560;g2bb2862943f_0_10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g2bb2862943f_0_107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bb2862943f_0_1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g2bb2862943f_0_11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g2bb2862943f_0_1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bb2862943f_0_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3" name="Google Shape;593;g2bb2862943f_0_1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g2bb2862943f_0_1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bb2862943f_0_1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g2bb2862943f_0_11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g2bb2862943f_0_11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2bb2862943f_0_1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g2bb2862943f_0_1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g2bb2862943f_0_11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bb2862943f_0_1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1" name="Google Shape;641;g2bb2862943f_0_11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2bb2862943f_0_11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bb2862943f_0_1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7" name="Google Shape;657;g2bb2862943f_0_12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g2bb2862943f_0_12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2bb2862943f_0_1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g2bb2862943f_0_1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g2bb2862943f_0_12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b2862943f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g2bb2862943f_0_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2bb2862943f_0_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bb2862943f_0_1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1" name="Google Shape;681;g2bb2862943f_0_1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g2bb2862943f_0_1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bb2862943f_0_1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8" name="Google Shape;698;g2bb2862943f_0_12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g2bb2862943f_0_12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f204218ebb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1f204218ebb_0_4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g1f204218ebb_0_4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8342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2bb2862943f_0_1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6" name="Google Shape;716;g2bb2862943f_0_1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g2bb2862943f_0_138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2bb2862943f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g2bb2862943f_0_13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g2bb2862943f_0_13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https://www. dshs.wa.</a:t>
            </a:r>
            <a:r>
              <a:rPr lang="el-GR" dirty="0"/>
              <a:t>gov/altsa/program-services/nutrition-education </a:t>
            </a:r>
            <a:endParaRPr lang="hr-HR" dirty="0"/>
          </a:p>
          <a:p>
            <a:endParaRPr lang="en-GB" dirty="0"/>
          </a:p>
          <a:p>
            <a:r>
              <a:rPr lang="en-GB" i="1" dirty="0">
                <a:solidFill>
                  <a:srgbClr val="FF0000"/>
                </a:solidFill>
              </a:rPr>
              <a:t>Adquirir conocimientos generales sobre nutrición</a:t>
            </a:r>
          </a:p>
          <a:p>
            <a:r>
              <a:rPr lang="en-US" i="1" dirty="0">
                <a:solidFill>
                  <a:srgbClr val="FF0000"/>
                </a:solidFill>
              </a:rPr>
              <a:t>Proporcionar los conocimientos adecuados y las habilidades necesarias para el pensamiento crítico en relación con la dieta y la salud para que el individuo pueda elegir alimentos saludables de una oferta alimentaria cada vez más compleja. </a:t>
            </a:r>
            <a:r>
              <a:rPr lang="el-GR" i="1" dirty="0">
                <a:solidFill>
                  <a:srgbClr val="FF0000"/>
                </a:solidFill>
              </a:rPr>
              <a:t>ΤΡΟΠΟΠΟΙΗΣΕ ΤΟ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420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https://www. dshs.wa.</a:t>
            </a:r>
            <a:r>
              <a:rPr lang="el-GR" dirty="0"/>
              <a:t>gov/altsa/program-services/nutrition-education </a:t>
            </a:r>
            <a:endParaRPr lang="hr-HR" dirty="0"/>
          </a:p>
          <a:p>
            <a:endParaRPr lang="en-GB" dirty="0"/>
          </a:p>
          <a:p>
            <a:r>
              <a:rPr lang="en-GB" i="1" dirty="0">
                <a:solidFill>
                  <a:srgbClr val="FF0000"/>
                </a:solidFill>
              </a:rPr>
              <a:t>Adquirir conocimientos generales sobre nutrición</a:t>
            </a:r>
          </a:p>
          <a:p>
            <a:r>
              <a:rPr lang="en-US" i="1" dirty="0">
                <a:solidFill>
                  <a:srgbClr val="FF0000"/>
                </a:solidFill>
              </a:rPr>
              <a:t>Proporcionar los conocimientos adecuados y las habilidades necesarias para el pensamiento crítico en relación con la dieta y la salud para que el individuo pueda elegir alimentos saludables de una oferta alimentaria cada vez más compleja. </a:t>
            </a:r>
            <a:r>
              <a:rPr lang="el-GR" i="1" dirty="0">
                <a:solidFill>
                  <a:srgbClr val="FF0000"/>
                </a:solidFill>
              </a:rPr>
              <a:t>ΤΡΟΠΟΠΟΙΗΣΕ ΤΟ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438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890C62-02BA-4B64-96F1-99D7E3BEEE56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3617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862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b2862943f_0_6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2bb2862943f_0_6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g2bb2862943f_0_6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6355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b2862943f_0_119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bb2862943f_0_119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g2bb2862943f_0_119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8" name="Google Shape;88;g2bb2862943f_0_119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bb2862943f_0_11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2bb2862943f_0_119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bb2862943f_0_12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bb2862943f_0_126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g2bb2862943f_0_126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g2bb2862943f_0_12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FF8878B3-4EAE-C775-0E21-0218A68E8C8B}"/>
              </a:ext>
            </a:extLst>
          </p:cNvPr>
          <p:cNvSpPr txBox="1"/>
          <p:nvPr userDrawn="1"/>
        </p:nvSpPr>
        <p:spPr>
          <a:xfrm>
            <a:off x="0" y="81370"/>
            <a:ext cx="4127157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bb2862943f_0_13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2bb2862943f_0_132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C5507D52-A557-4A93-EE73-902CB4975B62}"/>
              </a:ext>
            </a:extLst>
          </p:cNvPr>
          <p:cNvSpPr txBox="1"/>
          <p:nvPr userDrawn="1"/>
        </p:nvSpPr>
        <p:spPr>
          <a:xfrm>
            <a:off x="0" y="81370"/>
            <a:ext cx="3690551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bb2862943f_0_6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2bb2862943f_0_644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/>
          </a:p>
        </p:txBody>
      </p:sp>
      <p:sp>
        <p:nvSpPr>
          <p:cNvPr id="112" name="Google Shape;112;g2bb2862943f_0_644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/>
          </a:p>
        </p:txBody>
      </p:sp>
      <p:sp>
        <p:nvSpPr>
          <p:cNvPr id="113" name="Google Shape;113;g2bb2862943f_0_644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/>
          </a:p>
        </p:txBody>
      </p:sp>
      <p:pic>
        <p:nvPicPr>
          <p:cNvPr id="114" name="Google Shape;114;g2bb2862943f_0_644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bb2862943f_0_644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g2bb2862943f_0_644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b2862943f_0_653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g2bb2862943f_0_653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2bb2862943f_0_653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2" name="Google Shape;122;g2bb2862943f_0_65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2bb2862943f_0_65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Unit">
  <p:cSld name="Intro Uni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bb2862943f_0_660"/>
          <p:cNvSpPr txBox="1">
            <a:spLocks noGrp="1"/>
          </p:cNvSpPr>
          <p:nvPr>
            <p:ph type="title"/>
          </p:nvPr>
        </p:nvSpPr>
        <p:spPr>
          <a:xfrm>
            <a:off x="558000" y="1079999"/>
            <a:ext cx="105156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2bb2862943f_0_660"/>
          <p:cNvSpPr txBox="1">
            <a:spLocks noGrp="1"/>
          </p:cNvSpPr>
          <p:nvPr>
            <p:ph type="body" idx="1"/>
          </p:nvPr>
        </p:nvSpPr>
        <p:spPr>
          <a:xfrm>
            <a:off x="558000" y="2160000"/>
            <a:ext cx="51579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000" b="1"/>
            </a:lvl2pPr>
            <a:lvl3pPr marL="13716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g2bb2862943f_0_660"/>
          <p:cNvSpPr txBox="1">
            <a:spLocks noGrp="1"/>
          </p:cNvSpPr>
          <p:nvPr>
            <p:ph type="body" idx="2"/>
          </p:nvPr>
        </p:nvSpPr>
        <p:spPr>
          <a:xfrm>
            <a:off x="558000" y="2687950"/>
            <a:ext cx="105156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Char char="▪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9" name="Google Shape;129;g2bb2862943f_0_660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2bb2862943f_0_660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b2862943f_0_66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2bb2862943f_0_667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6" name="Google Shape;136;g2bb2862943f_0_66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65E2349B-D06F-EBFA-E230-6899FE1342CB}"/>
              </a:ext>
            </a:extLst>
          </p:cNvPr>
          <p:cNvSpPr txBox="1"/>
          <p:nvPr userDrawn="1"/>
        </p:nvSpPr>
        <p:spPr>
          <a:xfrm>
            <a:off x="0" y="81370"/>
            <a:ext cx="408596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bb2862943f_0_67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2bb2862943f_0_672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g2bb2862943f_0_672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1" name="Google Shape;141;g2bb2862943f_0_67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91A934E0-0507-6BD1-55C5-8CCE105B9494}"/>
              </a:ext>
            </a:extLst>
          </p:cNvPr>
          <p:cNvSpPr txBox="1"/>
          <p:nvPr userDrawn="1"/>
        </p:nvSpPr>
        <p:spPr>
          <a:xfrm>
            <a:off x="0" y="81370"/>
            <a:ext cx="366583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b2862943f_0_678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2bb2862943f_0_678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35;g2bb2862943f_0_667">
            <a:extLst>
              <a:ext uri="{FF2B5EF4-FFF2-40B4-BE49-F238E27FC236}">
                <a16:creationId xmlns:a16="http://schemas.microsoft.com/office/drawing/2014/main" id="{B1F698DE-F3CE-4825-9603-B5F1EF282BE9}"/>
              </a:ext>
            </a:extLst>
          </p:cNvPr>
          <p:cNvSpPr txBox="1"/>
          <p:nvPr userDrawn="1"/>
        </p:nvSpPr>
        <p:spPr>
          <a:xfrm>
            <a:off x="0" y="81370"/>
            <a:ext cx="3855308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/>
          <p:nvPr/>
        </p:nvSpPr>
        <p:spPr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5"/>
          <p:cNvSpPr txBox="1"/>
          <p:nvPr/>
        </p:nvSpPr>
        <p:spPr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5"/>
          <p:cNvSpPr txBox="1"/>
          <p:nvPr/>
        </p:nvSpPr>
        <p:spPr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5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5"/>
          <p:cNvPicPr preferRelativeResize="0"/>
          <p:nvPr/>
        </p:nvPicPr>
        <p:blipFill rotWithShape="1">
          <a:blip r:embed="rId2">
            <a:alphaModFix/>
          </a:blip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5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1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g2bb2862943f_0_1332" descr="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46746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C84ABD09-047E-D5B3-10E0-1421F08D77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746"/>
            <a:ext cx="1843259" cy="4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61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custGeom>
            <a:avLst/>
            <a:gdLst>
              <a:gd name="connsiteX0" fmla="*/ 0 w 12192001"/>
              <a:gd name="connsiteY0" fmla="*/ 0 h 3787362"/>
              <a:gd name="connsiteX1" fmla="*/ 12192001 w 12192001"/>
              <a:gd name="connsiteY1" fmla="*/ 0 h 3787362"/>
              <a:gd name="connsiteX2" fmla="*/ 12192001 w 12192001"/>
              <a:gd name="connsiteY2" fmla="*/ 3787362 h 3787362"/>
              <a:gd name="connsiteX3" fmla="*/ 0 w 12192001"/>
              <a:gd name="connsiteY3" fmla="*/ 3787362 h 3787362"/>
              <a:gd name="connsiteX4" fmla="*/ 0 w 12192001"/>
              <a:gd name="connsiteY4" fmla="*/ 0 h 378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stroke="0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 w="9525">
            <a:noFill/>
            <a:miter lim="800000"/>
            <a:headEnd/>
            <a:tailEnd/>
            <a:extLst>
              <a:ext uri="{C807C97D-BFC1-408E-A445-0C87EB9F89A2}">
                <ask:lineSketchStyleProps xmlns="" xmlns:ask="http://schemas.microsoft.com/office/drawing/2018/sketchyshapes" sd="94318352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C01E24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 marL="2286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1pPr>
            <a:lvl2pPr marL="6858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>
              <a:buClr>
                <a:srgbClr val="C00000"/>
              </a:buClr>
              <a:buFont typeface="Wingdings" panose="05000000000000000000" pitchFamily="2" charset="2"/>
              <a:buChar char="ü"/>
              <a:defRPr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15B9CD0-664A-1A57-5482-64081E3C8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6" name="Εικόνα 5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8AD8DA09-CA51-90FC-C37F-AA4EB941D2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C64525D-B8CE-6572-E8A4-458CB9AD52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" y="6451864"/>
            <a:ext cx="1843259" cy="4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708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+mn-cs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+mn-cs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l-GR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 panose="020B0806030902050204" pitchFamily="34" charset="0"/>
                <a:ea typeface="MS PGothic" panose="020B0600070205080204" pitchFamily="34" charset="-128"/>
                <a:cs typeface="+mn-cs"/>
              </a:rPr>
              <a:t>1. Prevent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422E4BA-8C61-60DE-25F8-335B91431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79E7C37E-A457-1396-C30F-E6C37DEB4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2" name="Εικόνα 1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0974A85F-3A88-CEEA-7639-BFA4470EC4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635" y="365125"/>
            <a:ext cx="591924" cy="1059378"/>
          </a:xfrm>
          <a:prstGeom prst="rect">
            <a:avLst/>
          </a:prstGeom>
        </p:spPr>
      </p:pic>
      <p:pic>
        <p:nvPicPr>
          <p:cNvPr id="9" name="Picture 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EDD59B1A-2A54-1204-19F3-2F96255816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" y="6451864"/>
            <a:ext cx="1843259" cy="4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19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C01E24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D2C6E2-DA3C-03C5-4B1D-9DB2EFCDE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9835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</p:spPr>
      </p:pic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B601D7AC-22F9-68D2-2485-EF228EEDE2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52422" y="61782"/>
            <a:ext cx="473524" cy="827819"/>
          </a:xfrm>
          <a:prstGeom prst="rect">
            <a:avLst/>
          </a:prstGeom>
        </p:spPr>
      </p:pic>
      <p:pic>
        <p:nvPicPr>
          <p:cNvPr id="8" name="Picture 7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83C3956-61FA-889B-7643-4B8AC324F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" y="6451864"/>
            <a:ext cx="1843259" cy="41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48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pic>
        <p:nvPicPr>
          <p:cNvPr id="4" name="Εικόνα 3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A36E9AEE-CF4B-71A4-5EBB-574F1E021C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Google Shape;135;g2bb2862943f_0_667">
            <a:extLst>
              <a:ext uri="{FF2B5EF4-FFF2-40B4-BE49-F238E27FC236}">
                <a16:creationId xmlns:a16="http://schemas.microsoft.com/office/drawing/2014/main" id="{50CE8715-72CF-4989-300E-51668192526F}"/>
              </a:ext>
            </a:extLst>
          </p:cNvPr>
          <p:cNvSpPr txBox="1"/>
          <p:nvPr userDrawn="1"/>
        </p:nvSpPr>
        <p:spPr>
          <a:xfrm>
            <a:off x="0" y="81370"/>
            <a:ext cx="2524259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Newborn’s care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024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5" name="Εικόνα 4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2E2C5BC-041B-E0DB-5C32-C01D4FD31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131" y="6258144"/>
            <a:ext cx="311004" cy="556610"/>
          </a:xfrm>
          <a:prstGeom prst="rect">
            <a:avLst/>
          </a:prstGeom>
        </p:spPr>
      </p:pic>
      <p:sp>
        <p:nvSpPr>
          <p:cNvPr id="6" name="Google Shape;135;g2bb2862943f_0_667">
            <a:extLst>
              <a:ext uri="{FF2B5EF4-FFF2-40B4-BE49-F238E27FC236}">
                <a16:creationId xmlns:a16="http://schemas.microsoft.com/office/drawing/2014/main" id="{D2F7E968-65E1-D30F-3BF8-B23F2365D954}"/>
              </a:ext>
            </a:extLst>
          </p:cNvPr>
          <p:cNvSpPr txBox="1"/>
          <p:nvPr userDrawn="1"/>
        </p:nvSpPr>
        <p:spPr>
          <a:xfrm>
            <a:off x="0" y="81370"/>
            <a:ext cx="2524259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Newborn’s care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3406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203864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Google Shape;135;g2bb2862943f_0_667">
            <a:extLst>
              <a:ext uri="{FF2B5EF4-FFF2-40B4-BE49-F238E27FC236}">
                <a16:creationId xmlns:a16="http://schemas.microsoft.com/office/drawing/2014/main" id="{97B4DC04-A091-19F5-0C44-C280D4509C09}"/>
              </a:ext>
            </a:extLst>
          </p:cNvPr>
          <p:cNvSpPr txBox="1"/>
          <p:nvPr userDrawn="1"/>
        </p:nvSpPr>
        <p:spPr>
          <a:xfrm>
            <a:off x="0" y="81370"/>
            <a:ext cx="2524259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Newborn’s care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286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g1f204218ebb_0_331" descr="Blue text on a black background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446746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24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6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32" cy="486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3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7FF22610-F894-22C8-F50B-5F90C0B9CD3D}"/>
              </a:ext>
            </a:extLst>
          </p:cNvPr>
          <p:cNvSpPr txBox="1"/>
          <p:nvPr userDrawn="1"/>
        </p:nvSpPr>
        <p:spPr>
          <a:xfrm>
            <a:off x="0" y="81370"/>
            <a:ext cx="2524259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Newborn’s care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f204218ebb_0_3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204218ebb_0_333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2. Empower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g1f204218ebb_0_333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g1f204218ebb_0_333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mpact"/>
                <a:ea typeface="Impact"/>
                <a:cs typeface="Impact"/>
                <a:sym typeface="Impact"/>
              </a:rPr>
              <a:t>1. Prevent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3" name="Google Shape;83;g1f204218ebb_0_33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g1f204218ebb_0_333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1f204218ebb_0_333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g1f204218ebb_0_333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4624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 type="obj">
  <p:cSld name="Submodule Intro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204218ebb_0_342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g1f204218ebb_0_34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f204218ebb_0_342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g1f204218ebb_0_34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f204218ebb_0_34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f204218ebb_0_342" descr="Blue text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28" y="6451864"/>
            <a:ext cx="1843259" cy="411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7690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>
  <p:cSld name="Unit slide single colum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f204218ebb_0_356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f204218ebb_0_356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5" name="Google Shape;105;g1f204218ebb_0_356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330F29D4-3BED-8B03-2AEC-3569D46C51EB}"/>
              </a:ext>
            </a:extLst>
          </p:cNvPr>
          <p:cNvSpPr txBox="1"/>
          <p:nvPr userDrawn="1"/>
        </p:nvSpPr>
        <p:spPr>
          <a:xfrm>
            <a:off x="0" y="81370"/>
            <a:ext cx="4258962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 smtClean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144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Unit slide with 2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204218ebb_0_361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f204218ebb_0_361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1f204218ebb_0_361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500" cy="48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10" name="Google Shape;110;g1f204218ebb_0_361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3D4AB916-16F6-EC86-2376-BBB3C7D16666}"/>
              </a:ext>
            </a:extLst>
          </p:cNvPr>
          <p:cNvSpPr txBox="1"/>
          <p:nvPr userDrawn="1"/>
        </p:nvSpPr>
        <p:spPr>
          <a:xfrm>
            <a:off x="0" y="81370"/>
            <a:ext cx="2524259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Newborn’s care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455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f204218ebb_0_36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f204218ebb_0_367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800" cy="3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A5DBB203-13F6-81D8-6556-E74EFDD0669C}"/>
              </a:ext>
            </a:extLst>
          </p:cNvPr>
          <p:cNvSpPr txBox="1"/>
          <p:nvPr userDrawn="1"/>
        </p:nvSpPr>
        <p:spPr>
          <a:xfrm>
            <a:off x="0" y="81370"/>
            <a:ext cx="2524259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Newborn’s care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27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with 2 columns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9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9"/>
          <p:cNvSpPr txBox="1">
            <a:spLocks noGrp="1"/>
          </p:cNvSpPr>
          <p:nvPr>
            <p:ph type="body" idx="1"/>
          </p:nvPr>
        </p:nvSpPr>
        <p:spPr>
          <a:xfrm>
            <a:off x="557999" y="1800000"/>
            <a:ext cx="5409663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9"/>
          <p:cNvSpPr txBox="1">
            <a:spLocks noGrp="1"/>
          </p:cNvSpPr>
          <p:nvPr>
            <p:ph type="body" idx="2"/>
          </p:nvPr>
        </p:nvSpPr>
        <p:spPr>
          <a:xfrm>
            <a:off x="6172199" y="1800000"/>
            <a:ext cx="5782377" cy="48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9" name="Google Shape;49;p39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64C78F1B-227C-A2A1-25C7-1184FDE5B917}"/>
              </a:ext>
            </a:extLst>
          </p:cNvPr>
          <p:cNvSpPr txBox="1"/>
          <p:nvPr userDrawn="1"/>
        </p:nvSpPr>
        <p:spPr>
          <a:xfrm>
            <a:off x="0" y="81370"/>
            <a:ext cx="3962400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other slide 1 column">
  <p:cSld name="Submodule other slide 1 colum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400"/>
              <a:buFont typeface="Calibri"/>
              <a:buNone/>
              <a:defRPr sz="24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body" idx="1"/>
          </p:nvPr>
        </p:nvSpPr>
        <p:spPr>
          <a:xfrm>
            <a:off x="557999" y="2459736"/>
            <a:ext cx="11059693" cy="394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6576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76E9F40F-D735-D5D3-007A-59D534FFEDC5}"/>
              </a:ext>
            </a:extLst>
          </p:cNvPr>
          <p:cNvSpPr txBox="1"/>
          <p:nvPr userDrawn="1"/>
        </p:nvSpPr>
        <p:spPr>
          <a:xfrm>
            <a:off x="0" y="81370"/>
            <a:ext cx="3888259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rting slide">
  <p:cSld name="Starting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2bb2862943f_0_96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verall outline">
  <p:cSld name="Overall outline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bb2862943f_0_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ill Sans"/>
              <a:buNone/>
              <a:defRPr sz="4000" b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2bb2862943f_0_98"/>
          <p:cNvSpPr txBox="1"/>
          <p:nvPr/>
        </p:nvSpPr>
        <p:spPr>
          <a:xfrm>
            <a:off x="361999" y="5260932"/>
            <a:ext cx="2562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2. Empower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bb2862943f_0_98"/>
          <p:cNvSpPr txBox="1"/>
          <p:nvPr/>
        </p:nvSpPr>
        <p:spPr>
          <a:xfrm>
            <a:off x="6112132" y="5231422"/>
            <a:ext cx="2466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3. Participate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bb2862943f_0_98"/>
          <p:cNvSpPr txBox="1"/>
          <p:nvPr/>
        </p:nvSpPr>
        <p:spPr>
          <a:xfrm>
            <a:off x="381260" y="2409476"/>
            <a:ext cx="250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1. Prevent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g2bb2862943f_0_98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g2bb2862943f_0_98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2bb2862943f_0_98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g2bb2862943f_0_9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31635" y="365125"/>
            <a:ext cx="591924" cy="1059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nit slide single column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b2862943f_0_107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800"/>
              <a:buFont typeface="Calibri"/>
              <a:buNone/>
              <a:defRPr sz="2800" b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2bb2862943f_0_107"/>
          <p:cNvSpPr txBox="1">
            <a:spLocks noGrp="1"/>
          </p:cNvSpPr>
          <p:nvPr>
            <p:ph type="body" idx="1"/>
          </p:nvPr>
        </p:nvSpPr>
        <p:spPr>
          <a:xfrm>
            <a:off x="557999" y="1799999"/>
            <a:ext cx="5852100" cy="48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  <a:defRPr sz="2400"/>
            </a:lvl1pPr>
            <a:lvl2pPr marL="914400" lvl="1" indent="-3657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Char char="▪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6" name="Google Shape;76;g2bb2862943f_0_107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45131" y="6258144"/>
            <a:ext cx="311004" cy="55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5;g2bb2862943f_0_667">
            <a:extLst>
              <a:ext uri="{FF2B5EF4-FFF2-40B4-BE49-F238E27FC236}">
                <a16:creationId xmlns:a16="http://schemas.microsoft.com/office/drawing/2014/main" id="{3E199D49-522C-9AA5-EAEA-99B6EBC37540}"/>
              </a:ext>
            </a:extLst>
          </p:cNvPr>
          <p:cNvSpPr txBox="1"/>
          <p:nvPr userDrawn="1"/>
        </p:nvSpPr>
        <p:spPr>
          <a:xfrm>
            <a:off x="0" y="81370"/>
            <a:ext cx="3978876" cy="313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dirty="0">
                <a:solidFill>
                  <a:schemeClr val="lt1"/>
                </a:solidFill>
                <a:highlight>
                  <a:srgbClr val="C01E24"/>
                </a:highlight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8.1 </a:t>
            </a:r>
            <a:r>
              <a:rPr lang="en-US" sz="1800" dirty="0">
                <a:solidFill>
                  <a:srgbClr val="7F7F7F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Cuidados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del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recién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n-US" sz="1800" dirty="0" err="1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nacido</a:t>
            </a:r>
            <a:r>
              <a:rPr lang="en-US" sz="1800" dirty="0" smtClean="0">
                <a:solidFill>
                  <a:srgbClr val="7F7F7F"/>
                </a:solidFill>
                <a:latin typeface="Abadi Extra Light" panose="020B020402010402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endParaRPr sz="1800" dirty="0">
              <a:solidFill>
                <a:srgbClr val="7F7F7F"/>
              </a:solidFill>
              <a:latin typeface="Abadi Extra Light" panose="020B020402010402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module Intro">
  <p:cSld name="Submodule Intro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b2862943f_0_112"/>
          <p:cNvSpPr/>
          <p:nvPr/>
        </p:nvSpPr>
        <p:spPr>
          <a:xfrm>
            <a:off x="0" y="2218305"/>
            <a:ext cx="12192001" cy="3787362"/>
          </a:xfrm>
          <a:custGeom>
            <a:avLst/>
            <a:gdLst/>
            <a:ahLst/>
            <a:cxnLst/>
            <a:rect l="l" t="t" r="r" b="b"/>
            <a:pathLst>
              <a:path w="12192001" h="3787362" fill="none" extrusionOk="0">
                <a:moveTo>
                  <a:pt x="0" y="0"/>
                </a:moveTo>
                <a:cubicBezTo>
                  <a:pt x="5267857" y="115912"/>
                  <a:pt x="10534044" y="115906"/>
                  <a:pt x="12192001" y="0"/>
                </a:cubicBezTo>
                <a:cubicBezTo>
                  <a:pt x="12023287" y="884214"/>
                  <a:pt x="12337058" y="2861203"/>
                  <a:pt x="12192001" y="3787362"/>
                </a:cubicBezTo>
                <a:cubicBezTo>
                  <a:pt x="6856763" y="3858406"/>
                  <a:pt x="3552369" y="3797966"/>
                  <a:pt x="0" y="3787362"/>
                </a:cubicBezTo>
                <a:cubicBezTo>
                  <a:pt x="-168955" y="3245399"/>
                  <a:pt x="-23238" y="1332813"/>
                  <a:pt x="0" y="0"/>
                </a:cubicBezTo>
                <a:close/>
              </a:path>
              <a:path w="12192001" h="3787362" extrusionOk="0">
                <a:moveTo>
                  <a:pt x="0" y="0"/>
                </a:moveTo>
                <a:cubicBezTo>
                  <a:pt x="4883943" y="25039"/>
                  <a:pt x="6582665" y="-133"/>
                  <a:pt x="12192001" y="0"/>
                </a:cubicBezTo>
                <a:cubicBezTo>
                  <a:pt x="12322435" y="1274441"/>
                  <a:pt x="12072005" y="3367144"/>
                  <a:pt x="12192001" y="3787362"/>
                </a:cubicBezTo>
                <a:cubicBezTo>
                  <a:pt x="10180307" y="3658891"/>
                  <a:pt x="3276446" y="3637757"/>
                  <a:pt x="0" y="3787362"/>
                </a:cubicBezTo>
                <a:cubicBezTo>
                  <a:pt x="-18279" y="2559161"/>
                  <a:pt x="166913" y="1839966"/>
                  <a:pt x="0" y="0"/>
                </a:cubicBezTo>
                <a:close/>
              </a:path>
            </a:pathLst>
          </a:custGeom>
          <a:solidFill>
            <a:srgbClr val="DDE0E5"/>
          </a:solidFill>
          <a:ln>
            <a:noFill/>
          </a:ln>
          <a:effectLst>
            <a:outerShdw blurRad="40000" dist="23000" dir="5400000" rotWithShape="0">
              <a:srgbClr val="80808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171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g2bb2862943f_0_112"/>
          <p:cNvSpPr txBox="1">
            <a:spLocks noGrp="1"/>
          </p:cNvSpPr>
          <p:nvPr>
            <p:ph type="title"/>
          </p:nvPr>
        </p:nvSpPr>
        <p:spPr>
          <a:xfrm>
            <a:off x="558000" y="1080000"/>
            <a:ext cx="10515600" cy="6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Calibri"/>
              <a:buNone/>
              <a:defRPr sz="22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bb2862943f_0_112"/>
          <p:cNvSpPr txBox="1">
            <a:spLocks noGrp="1"/>
          </p:cNvSpPr>
          <p:nvPr>
            <p:ph type="body" idx="1"/>
          </p:nvPr>
        </p:nvSpPr>
        <p:spPr>
          <a:xfrm>
            <a:off x="558000" y="2218304"/>
            <a:ext cx="7872900" cy="3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2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64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Noto Sans Symbols"/>
              <a:buChar char="✔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1" name="Google Shape;81;g2bb2862943f_0_112"/>
          <p:cNvPicPr preferRelativeResize="0"/>
          <p:nvPr/>
        </p:nvPicPr>
        <p:blipFill rotWithShape="1">
          <a:blip r:embed="rId2">
            <a:alphaModFix/>
          </a:blip>
          <a:srcRect b="59834"/>
          <a:stretch/>
        </p:blipFill>
        <p:spPr>
          <a:xfrm>
            <a:off x="4903" y="6508739"/>
            <a:ext cx="12191695" cy="34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g2bb2862943f_0_112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1652422" y="61782"/>
            <a:ext cx="473524" cy="827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g2bb2862943f_0_112" descr="C:\Users\Georgia-Work\AppData\Roaming\Skype\georgia.aristidou\media_messaging\media_cache\^DD49E969C8C275A0BF0095F3F01442BBA23C6B6D6D2A977CE4^pimgpsh_fullsize_dist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7980" y="6374858"/>
            <a:ext cx="1684020" cy="49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b2862943f_0_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2bb2862943f_0_90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g2bb2862943f_0_9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2bb2862943f_0_9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bb2862943f_0_9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b2862943f_0_6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g2bb2862943f_0_63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g2bb2862943f_0_6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g2bb2862943f_0_6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g2bb2862943f_0_6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97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b2862943f_0_13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9" name="Google Shape;149;g2bb2862943f_0_132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g2bb2862943f_0_13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g2bb2862943f_0_13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g2bb2862943f_0_13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F040FA-9906-4CC1-BC45-485E7EF45242}" type="datetimeFigureOut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6/9/2024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1572DE-A66B-47C0-8B9C-780E58F2F0B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7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3864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C01E2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204218ebb_0_3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g1f204218ebb_0_32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20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624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64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g1f204218ebb_0_3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1f204218ebb_0_3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1f204218ebb_0_3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94387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Ahav3V9KV8?si=v6ba3yC7-Gwn-8r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freepik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breastfeeding-mother-and-child-baby-2730855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png"/><Relationship Id="rId4" Type="http://schemas.openxmlformats.org/officeDocument/2006/relationships/hyperlink" Target="https://pixabay.com/service/licens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r4OnMxihU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7mOI52QqqY?si=lRcyIytEFpctHPIp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freepik.com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e00vkpziuU?si=NlNFrPjhLLB5-Cv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freepik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es/app/mi-beb%C3%A9-diario-del-beb%C3%A9/id143957593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play.google.com/store/apps/details?id=com.nighp.babytracker_android&amp;hl=es&amp;gl=U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center-centered-gears-visor-target-2064908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g"/><Relationship Id="rId4" Type="http://schemas.openxmlformats.org/officeDocument/2006/relationships/hyperlink" Target="https://apps.apple.com/es/app/mi-beb%C3%A9-diario-del-beb%C3%A9/id143957593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es/app/pediam&#233;cum-aep/id1469867687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play.google.com/store/apps/details?id=com.pediamecum.app&amp;hl=en_U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pediamecum.app&amp;hl=en_U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apps.apple.com/es/app/pediam&#233;cum-aep/id1469867687" TargetMode="Externa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rolepsis.gr/" TargetMode="External"/><Relationship Id="rId13" Type="http://schemas.openxmlformats.org/officeDocument/2006/relationships/image" Target="../media/image21.jpg"/><Relationship Id="rId18" Type="http://schemas.openxmlformats.org/officeDocument/2006/relationships/hyperlink" Target="http://www.amsed.fr/" TargetMode="External"/><Relationship Id="rId3" Type="http://schemas.openxmlformats.org/officeDocument/2006/relationships/image" Target="../media/image16.jpg"/><Relationship Id="rId21" Type="http://schemas.openxmlformats.org/officeDocument/2006/relationships/image" Target="../media/image25.jpg"/><Relationship Id="rId7" Type="http://schemas.openxmlformats.org/officeDocument/2006/relationships/image" Target="../media/image18.jpg"/><Relationship Id="rId12" Type="http://schemas.openxmlformats.org/officeDocument/2006/relationships/hyperlink" Target="https://www.oxfamitalia.org/" TargetMode="Externa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oordina-oerh.com/" TargetMode="External"/><Relationship Id="rId11" Type="http://schemas.openxmlformats.org/officeDocument/2006/relationships/image" Target="../media/image20.jpg"/><Relationship Id="rId5" Type="http://schemas.openxmlformats.org/officeDocument/2006/relationships/image" Target="../media/image17.jpg"/><Relationship Id="rId15" Type="http://schemas.openxmlformats.org/officeDocument/2006/relationships/hyperlink" Target="http://www.connexions.gr/" TargetMode="External"/><Relationship Id="rId10" Type="http://schemas.openxmlformats.org/officeDocument/2006/relationships/hyperlink" Target="https://www.media-k.eu/" TargetMode="External"/><Relationship Id="rId19" Type="http://schemas.openxmlformats.org/officeDocument/2006/relationships/hyperlink" Target="http://www.resetcy.com/" TargetMode="External"/><Relationship Id="rId4" Type="http://schemas.openxmlformats.org/officeDocument/2006/relationships/hyperlink" Target="https://www.w-hs.de/" TargetMode="External"/><Relationship Id="rId9" Type="http://schemas.openxmlformats.org/officeDocument/2006/relationships/image" Target="../media/image19.jpg"/><Relationship Id="rId14" Type="http://schemas.openxmlformats.org/officeDocument/2006/relationships/hyperlink" Target="http://www.uv.e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milk-time-timer-for-nursing/id1092964544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play.google.com/store/apps/details?id=com.mocology.milktime&amp;hl=es&amp;gl=U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us/app/milk-time-timer-for-nursing/id1092964544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2.jpg"/><Relationship Id="rId4" Type="http://schemas.openxmlformats.org/officeDocument/2006/relationships/hyperlink" Target="https://play.google.com/store/apps/details?id=com.mocology.milktime&amp;hl=es&amp;gl=U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hn/app/blw-meals-how-to-start-solids/id1540196240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play.google.com/store/apps/details?id=com.n51951dd8177.app&amp;hl=en_U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hn/app/blw-meals-how-to-start-solids/id1540196240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8.jpg"/><Relationship Id="rId4" Type="http://schemas.openxmlformats.org/officeDocument/2006/relationships/hyperlink" Target="https://play.google.com/store/apps/details?id=com.n51951dd8177.app&amp;hl=en_U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health.org/en/parents/breast-bottle-feeding.html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www.who.int/news-room/fact-sheets/detail/preterm-birth" TargetMode="External"/><Relationship Id="rId4" Type="http://schemas.openxmlformats.org/officeDocument/2006/relationships/hyperlink" Target="https://doi.org/10.1542/peds.2022-05798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.png"/><Relationship Id="rId4" Type="http://schemas.openxmlformats.org/officeDocument/2006/relationships/image" Target="../media/image5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red-dart-arrow-hitting-target-center-dartboard_28563661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social-development-abstract-concept-vector-illustration-children-learn-social-skills-competence-positive-impact-successful-communication-career-success-education-abstract-metaphor_11663914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www.freepik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pixabay.com/service/license/" TargetMode="External"/><Relationship Id="rId4" Type="http://schemas.openxmlformats.org/officeDocument/2006/relationships/hyperlink" Target="https://pixabay.com/vectors/breastfeeding-mother-and-child-baby-2730855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pregnancy-pregnant-motherhood-23889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0.png"/><Relationship Id="rId4" Type="http://schemas.openxmlformats.org/officeDocument/2006/relationships/hyperlink" Target="https://pixabay.com/service/license-summar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bb2862943f_0_68"/>
          <p:cNvSpPr txBox="1"/>
          <p:nvPr/>
        </p:nvSpPr>
        <p:spPr>
          <a:xfrm>
            <a:off x="3645160" y="3211606"/>
            <a:ext cx="90264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400"/>
              <a:buFont typeface="Calibri"/>
              <a:buNone/>
            </a:pPr>
            <a:r>
              <a:rPr lang="en-US" sz="3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Módulo 8 - Sesión didáctica </a:t>
            </a:r>
            <a:r>
              <a:rPr lang="en-US" sz="2400" b="1" dirty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(8.1)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Cuidados del recién nacido  </a:t>
            </a:r>
            <a:endParaRPr sz="34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2bb2862943f_0_68"/>
          <p:cNvSpPr/>
          <p:nvPr/>
        </p:nvSpPr>
        <p:spPr>
          <a:xfrm>
            <a:off x="-2" y="443330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1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61" name="Google Shape;161;g2bb2862943f_0_68"/>
          <p:cNvSpPr/>
          <p:nvPr/>
        </p:nvSpPr>
        <p:spPr>
          <a:xfrm>
            <a:off x="2609" y="1279151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2bb2862943f_0_68"/>
          <p:cNvSpPr/>
          <p:nvPr/>
        </p:nvSpPr>
        <p:spPr>
          <a:xfrm>
            <a:off x="-56" y="2073918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bb2862943f_0_68"/>
          <p:cNvSpPr/>
          <p:nvPr/>
        </p:nvSpPr>
        <p:spPr>
          <a:xfrm>
            <a:off x="-2" y="2942374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bb2862943f_0_68"/>
          <p:cNvSpPr/>
          <p:nvPr/>
        </p:nvSpPr>
        <p:spPr>
          <a:xfrm>
            <a:off x="1655" y="3808337"/>
            <a:ext cx="722400" cy="8682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g2bb2862943f_0_68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3">
            <a:alphaModFix/>
          </a:blip>
          <a:srcRect l="19106"/>
          <a:stretch/>
        </p:blipFill>
        <p:spPr>
          <a:xfrm>
            <a:off x="3740499" y="1090274"/>
            <a:ext cx="6563498" cy="208424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g2bb2862943f_0_68"/>
          <p:cNvSpPr txBox="1"/>
          <p:nvPr/>
        </p:nvSpPr>
        <p:spPr>
          <a:xfrm>
            <a:off x="4209093" y="2763744"/>
            <a:ext cx="609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ABC7F1"/>
                </a:solidFill>
                <a:latin typeface="Calibri"/>
                <a:ea typeface="Calibri"/>
                <a:cs typeface="Calibri"/>
                <a:sym typeface="Calibri"/>
              </a:rPr>
              <a:t>https://apps4health.eu/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g2bb2862943f_0_68"/>
          <p:cNvPicPr preferRelativeResize="0"/>
          <p:nvPr/>
        </p:nvPicPr>
        <p:blipFill rotWithShape="1">
          <a:blip r:embed="rId4"/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71" name="Google Shape;171;g2bb2862943f_0_68" descr="Εικόνα που περιέχει clipart, σύμβολο, καρτούν, λογότυπο&#10;&#10;Περιγραφή που δημιουργήθηκε αυτόματα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88851" y="1620324"/>
            <a:ext cx="1612800" cy="2886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bb2862943f_0_68"/>
          <p:cNvSpPr/>
          <p:nvPr/>
        </p:nvSpPr>
        <p:spPr>
          <a:xfrm>
            <a:off x="728788" y="943600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bb2862943f_0_68"/>
          <p:cNvSpPr/>
          <p:nvPr/>
        </p:nvSpPr>
        <p:spPr>
          <a:xfrm>
            <a:off x="721550" y="1785950"/>
            <a:ext cx="713400" cy="875100"/>
          </a:xfrm>
          <a:prstGeom prst="rect">
            <a:avLst/>
          </a:prstGeom>
          <a:solidFill>
            <a:srgbClr val="C00000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2bb2862943f_0_68"/>
          <p:cNvSpPr/>
          <p:nvPr/>
        </p:nvSpPr>
        <p:spPr>
          <a:xfrm>
            <a:off x="728735" y="258692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2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2bb2862943f_0_68"/>
          <p:cNvSpPr/>
          <p:nvPr/>
        </p:nvSpPr>
        <p:spPr>
          <a:xfrm>
            <a:off x="728788" y="3462165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2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bb2862943f_0_68"/>
          <p:cNvSpPr/>
          <p:nvPr/>
        </p:nvSpPr>
        <p:spPr>
          <a:xfrm>
            <a:off x="730425" y="4334893"/>
            <a:ext cx="713400" cy="8751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2400" b="0" i="0" u="none" strike="noStrike" cap="none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2bb2862943f_0_68"/>
          <p:cNvSpPr/>
          <p:nvPr/>
        </p:nvSpPr>
        <p:spPr>
          <a:xfrm>
            <a:off x="510" y="4675144"/>
            <a:ext cx="722400" cy="868200"/>
          </a:xfrm>
          <a:prstGeom prst="rect">
            <a:avLst/>
          </a:prstGeom>
          <a:solidFill>
            <a:srgbClr val="DDE0E5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en-US" sz="2400">
                <a:solidFill>
                  <a:srgbClr val="F2F2F2"/>
                </a:solidFill>
                <a:latin typeface="Calibri"/>
                <a:cs typeface="Calibri"/>
                <a:sym typeface="Calibri"/>
              </a:rPr>
              <a:t>6</a:t>
            </a:r>
            <a:endParaRPr sz="2400">
              <a:solidFill>
                <a:srgbClr val="F2F2F2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E5C5C4E-EE89-3F27-6EE3-97A8C47AB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" y="5990721"/>
            <a:ext cx="12191695" cy="86955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AB9EF40-7012-CD39-1D8D-A634202B7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048" y="633621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1853746" y="6440725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4" name="Εικόνα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" y="6407072"/>
            <a:ext cx="1862122" cy="450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bb2862943f_0_695"/>
          <p:cNvSpPr txBox="1">
            <a:spLocks noGrp="1"/>
          </p:cNvSpPr>
          <p:nvPr>
            <p:ph type="title"/>
          </p:nvPr>
        </p:nvSpPr>
        <p:spPr>
          <a:xfrm>
            <a:off x="566149" y="747647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Características del recién nacido</a:t>
            </a:r>
            <a:endParaRPr dirty="0"/>
          </a:p>
        </p:txBody>
      </p:sp>
      <p:sp>
        <p:nvSpPr>
          <p:cNvPr id="284" name="Google Shape;284;g2bb2862943f_0_695"/>
          <p:cNvSpPr/>
          <p:nvPr/>
        </p:nvSpPr>
        <p:spPr>
          <a:xfrm>
            <a:off x="8554065" y="-3933"/>
            <a:ext cx="3636600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8.1.1 Introducción: El recién nacido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2bb2862943f_0_695"/>
          <p:cNvSpPr txBox="1">
            <a:spLocks noGrp="1"/>
          </p:cNvSpPr>
          <p:nvPr>
            <p:ph type="body" idx="4294967295"/>
          </p:nvPr>
        </p:nvSpPr>
        <p:spPr>
          <a:xfrm>
            <a:off x="654632" y="1705487"/>
            <a:ext cx="11274600" cy="1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El siguiente vídeo explica las principales características de un recién nacido.</a:t>
            </a:r>
            <a:endParaRPr dirty="0"/>
          </a:p>
        </p:txBody>
      </p:sp>
      <p:sp>
        <p:nvSpPr>
          <p:cNvPr id="289" name="Google Shape;289;g2bb2862943f_0_695"/>
          <p:cNvSpPr/>
          <p:nvPr/>
        </p:nvSpPr>
        <p:spPr>
          <a:xfrm>
            <a:off x="1216119" y="2631233"/>
            <a:ext cx="8976600" cy="1473900"/>
          </a:xfrm>
          <a:prstGeom prst="bevel">
            <a:avLst>
              <a:gd name="adj" fmla="val 12500"/>
            </a:avLst>
          </a:prstGeom>
          <a:solidFill>
            <a:srgbClr val="F4CCCC"/>
          </a:solidFill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https://youtu.be/MAhav3V9KV8?si=v6ba3yC7-Gwn-8ra</a:t>
            </a:r>
            <a:endParaRPr sz="2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C01E24"/>
                </a:solidFill>
              </a:rPr>
              <a:t>8.1.2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C01E24"/>
                </a:solidFill>
              </a:rPr>
              <a:t>Lactancia y alimentación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Google Shape;297;g2bb2862943f_0_719"/>
          <p:cNvSpPr txBox="1">
            <a:spLocks/>
          </p:cNvSpPr>
          <p:nvPr/>
        </p:nvSpPr>
        <p:spPr>
          <a:xfrm>
            <a:off x="167951" y="2939566"/>
            <a:ext cx="6343500" cy="227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indent="-4572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1428"/>
            </a:pPr>
            <a:r>
              <a:rPr lang="en-US" sz="2800" dirty="0"/>
              <a:t>Entender qué es la lactancia materna y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/>
              <a:t>qué es tan importante. </a:t>
            </a:r>
          </a:p>
          <a:p>
            <a:pPr marL="577850" indent="-4572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1428"/>
            </a:pPr>
            <a:r>
              <a:rPr lang="en-US" sz="2800" dirty="0"/>
              <a:t>Conocer qué alternativas existen a la lactancia materna y qué alimentos pueden complementarla a distintas edades.</a:t>
            </a:r>
          </a:p>
        </p:txBody>
      </p:sp>
      <p:pic>
        <p:nvPicPr>
          <p:cNvPr id="6" name="Picture 2" descr="Ambition abstract concept">
            <a:extLst>
              <a:ext uri="{FF2B5EF4-FFF2-40B4-BE49-F238E27FC236}">
                <a16:creationId xmlns:a16="http://schemas.microsoft.com/office/drawing/2014/main" id="{AB70EBA8-F80D-4DB6-0738-E8D5DC83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B025DC-1B37-D447-1297-C09B07AF24ED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9377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CE127B01-4FE4-E001-0C8C-F5BE542EA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Contenido de la formación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F4D999C-B698-68E6-C1EC-A91D90718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253803"/>
            <a:ext cx="7684480" cy="4412173"/>
          </a:xfrm>
        </p:spPr>
        <p:txBody>
          <a:bodyPr/>
          <a:lstStyle/>
          <a:p>
            <a:r>
              <a:rPr lang="en-US" dirty="0"/>
              <a:t>¿Qué es la lactancia materna y cuáles son sus beneficios?</a:t>
            </a:r>
          </a:p>
          <a:p>
            <a:r>
              <a:rPr lang="en-US" dirty="0"/>
              <a:t>¿Cuáles son las alternativas a la lactancia materna?</a:t>
            </a:r>
          </a:p>
          <a:p>
            <a:r>
              <a:rPr lang="en-US" dirty="0"/>
              <a:t>Alimentación complementaria.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05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bb2862943f_0_770"/>
          <p:cNvSpPr txBox="1">
            <a:spLocks noGrp="1"/>
          </p:cNvSpPr>
          <p:nvPr>
            <p:ph type="title"/>
          </p:nvPr>
        </p:nvSpPr>
        <p:spPr>
          <a:xfrm>
            <a:off x="566149" y="976247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¿Qué es la lactancia materna?</a:t>
            </a:r>
            <a:endParaRPr/>
          </a:p>
        </p:txBody>
      </p:sp>
      <p:sp>
        <p:nvSpPr>
          <p:cNvPr id="316" name="Google Shape;316;g2bb2862943f_0_770"/>
          <p:cNvSpPr/>
          <p:nvPr/>
        </p:nvSpPr>
        <p:spPr>
          <a:xfrm>
            <a:off x="8554065" y="-3933"/>
            <a:ext cx="3636600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8.1.2 Lactancia y alimentación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g2bb2862943f_0_770"/>
          <p:cNvSpPr txBox="1">
            <a:spLocks noGrp="1"/>
          </p:cNvSpPr>
          <p:nvPr>
            <p:ph type="body" idx="4294967295"/>
          </p:nvPr>
        </p:nvSpPr>
        <p:spPr>
          <a:xfrm>
            <a:off x="321932" y="1814111"/>
            <a:ext cx="945835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/>
              <a:t>La lactancia materna es un proceso en el que la madre alimenta a su hijo recién nacido a través de sus pechos (</a:t>
            </a:r>
            <a:r>
              <a:rPr lang="en-US" dirty="0" err="1"/>
              <a:t>cuidateplus</a:t>
            </a:r>
            <a:r>
              <a:rPr lang="en-US" dirty="0"/>
              <a:t>, 2016). Este proceso se recomienda durante al menos los primeros 6 meses de vida del bebé (Younger y Noble, 2022). </a:t>
            </a:r>
            <a:endParaRPr dirty="0"/>
          </a:p>
          <a:p>
            <a:pPr marL="342900" lvl="0" indent="-34290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Noto Sans Symbols"/>
              <a:buChar char="▪"/>
            </a:pPr>
            <a:r>
              <a:rPr lang="en-US" dirty="0"/>
              <a:t>La lactancia materna tiene una serie de </a:t>
            </a:r>
            <a:r>
              <a:rPr lang="en-US" b="1" dirty="0"/>
              <a:t>beneficios </a:t>
            </a:r>
            <a:r>
              <a:rPr lang="en-US" dirty="0"/>
              <a:t>tanto para el recién nacido como para la madre (AAP, 2021).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321" name="Google Shape;321;g2bb2862943f_0_770"/>
          <p:cNvSpPr/>
          <p:nvPr/>
        </p:nvSpPr>
        <p:spPr>
          <a:xfrm>
            <a:off x="9780282" y="58905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lang="en-US" sz="1200" b="0" i="0" u="sng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a14="http://schemas.microsoft.com/office/drawing/2010/main" xmlns:a16="http://schemas.microsoft.com/office/drawing/2014/main" xmlns="" val="tx"/>
                    </a:ext>
                  </a:extLst>
                </a:hlinkClick>
              </a:rPr>
              <a:t>Pixabay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bb2862943f_0_770"/>
          <p:cNvSpPr txBox="1"/>
          <p:nvPr/>
        </p:nvSpPr>
        <p:spPr>
          <a:xfrm>
            <a:off x="375352" y="5298891"/>
            <a:ext cx="8888100" cy="523200"/>
          </a:xfrm>
          <a:prstGeom prst="rect">
            <a:avLst/>
          </a:prstGeom>
          <a:noFill/>
          <a:ln w="28575" cap="flat" cmpd="sng">
            <a:solidFill>
              <a:srgbClr val="FF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duda sobre la lactancia debe consultarse con el pediatra.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Free breastfeeding mother and child baby vector">
            <a:extLst>
              <a:ext uri="{FF2B5EF4-FFF2-40B4-BE49-F238E27FC236}">
                <a16:creationId xmlns:a16="http://schemas.microsoft.com/office/drawing/2014/main" id="{3058BB83-6FB1-70AD-ABF4-BC3075A0C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942" y="3166109"/>
            <a:ext cx="1876152" cy="239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bb2862943f_0_785"/>
          <p:cNvSpPr txBox="1">
            <a:spLocks noGrp="1"/>
          </p:cNvSpPr>
          <p:nvPr>
            <p:ph type="title"/>
          </p:nvPr>
        </p:nvSpPr>
        <p:spPr>
          <a:xfrm>
            <a:off x="566149" y="976247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Beneficios de la lactancia materna</a:t>
            </a:r>
            <a:endParaRPr/>
          </a:p>
        </p:txBody>
      </p:sp>
      <p:sp>
        <p:nvSpPr>
          <p:cNvPr id="330" name="Google Shape;330;g2bb2862943f_0_785"/>
          <p:cNvSpPr/>
          <p:nvPr/>
        </p:nvSpPr>
        <p:spPr>
          <a:xfrm>
            <a:off x="8554065" y="-3933"/>
            <a:ext cx="3636600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8.1.2 Lactancia y alimentación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g2bb2862943f_0_785"/>
          <p:cNvSpPr/>
          <p:nvPr/>
        </p:nvSpPr>
        <p:spPr>
          <a:xfrm>
            <a:off x="1218250" y="2640405"/>
            <a:ext cx="4173600" cy="7446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dirty="0" smtClean="0">
                <a:latin typeface="Calibri"/>
                <a:ea typeface="Calibri"/>
                <a:cs typeface="Calibri"/>
                <a:sym typeface="Calibri"/>
              </a:rPr>
              <a:t>RECIÉN NACIDOS</a:t>
            </a:r>
            <a:endParaRPr sz="3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g2bb2862943f_0_785"/>
          <p:cNvSpPr/>
          <p:nvPr/>
        </p:nvSpPr>
        <p:spPr>
          <a:xfrm>
            <a:off x="1226800" y="3403394"/>
            <a:ext cx="41652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lactancia materna reduce el riesgo de algunas enfermedades (AAP,2021):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Obesidad o sobrepeso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Asma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Otitis media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Dermatitis atópica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Diabetes</a:t>
            </a:r>
            <a:endParaRPr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Enfermedad celíaca...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2bb2862943f_0_785"/>
          <p:cNvSpPr/>
          <p:nvPr/>
        </p:nvSpPr>
        <p:spPr>
          <a:xfrm>
            <a:off x="6104550" y="2659224"/>
            <a:ext cx="4173600" cy="744600"/>
          </a:xfrm>
          <a:prstGeom prst="rect">
            <a:avLst/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MADRES</a:t>
            </a:r>
            <a:endParaRPr sz="3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2bb2862943f_0_785"/>
          <p:cNvSpPr/>
          <p:nvPr/>
        </p:nvSpPr>
        <p:spPr>
          <a:xfrm>
            <a:off x="6171150" y="3385005"/>
            <a:ext cx="41070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lactancia materna también tiene una serie de beneficios para la madre, disminuyendo el riesgo de (AAP,2021):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Cáncer de mama, ovario, endometrio y tiroides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Diabetes de tipo 2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Artritis reumatoide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Hipertensión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8" name="Google Shape;338;g2bb2862943f_0_785"/>
          <p:cNvCxnSpPr/>
          <p:nvPr/>
        </p:nvCxnSpPr>
        <p:spPr>
          <a:xfrm>
            <a:off x="5747900" y="2659224"/>
            <a:ext cx="600" cy="3748500"/>
          </a:xfrm>
          <a:prstGeom prst="straightConnector1">
            <a:avLst/>
          </a:prstGeom>
          <a:noFill/>
          <a:ln w="19050" cap="flat" cmpd="sng">
            <a:solidFill>
              <a:srgbClr val="44546A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339" name="Google Shape;339;g2bb2862943f_0_785"/>
          <p:cNvSpPr/>
          <p:nvPr/>
        </p:nvSpPr>
        <p:spPr>
          <a:xfrm>
            <a:off x="2039514" y="1695798"/>
            <a:ext cx="7552500" cy="738600"/>
          </a:xfrm>
          <a:prstGeom prst="rect">
            <a:avLst/>
          </a:prstGeom>
          <a:noFill/>
          <a:ln w="28575" cap="flat" cmpd="sng">
            <a:solidFill>
              <a:srgbClr val="FF9999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VÍDEO EXPLICATIVO DE LAS POSTURAS DE LACTANCIA MÁS HABITUALES: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https://www.youtube.com/watch?v=or4OnMxihUg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bb2862943f_0_804"/>
          <p:cNvSpPr txBox="1">
            <a:spLocks noGrp="1"/>
          </p:cNvSpPr>
          <p:nvPr>
            <p:ph type="title"/>
          </p:nvPr>
        </p:nvSpPr>
        <p:spPr>
          <a:xfrm>
            <a:off x="566149" y="976247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Alternativas a la leche materna</a:t>
            </a:r>
            <a:endParaRPr/>
          </a:p>
        </p:txBody>
      </p:sp>
      <p:sp>
        <p:nvSpPr>
          <p:cNvPr id="346" name="Google Shape;346;g2bb2862943f_0_804"/>
          <p:cNvSpPr/>
          <p:nvPr/>
        </p:nvSpPr>
        <p:spPr>
          <a:xfrm>
            <a:off x="8554065" y="-3933"/>
            <a:ext cx="3636600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8.1.2 Lactancia y alimentación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2bb2862943f_0_804"/>
          <p:cNvSpPr txBox="1">
            <a:spLocks noGrp="1"/>
          </p:cNvSpPr>
          <p:nvPr>
            <p:ph type="body" idx="4294967295"/>
          </p:nvPr>
        </p:nvSpPr>
        <p:spPr>
          <a:xfrm>
            <a:off x="343932" y="1716206"/>
            <a:ext cx="106422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Las fórmulas infantiles preparadas comercialmente son una alternativa a la leche materna para las madres que así lo decidan, aunque la OMS recomienda la lactancia materna siempre que sea posible.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Fabricadas en condiciones estériles, las fórmulas comerciales intentan duplicar la leche materna utilizando una compleja combinación de proteínas, azúcares, grasas y vitaminas que no puede crearse en casa. Por lo tanto, si no está amamantando a su bebé, es importante usar solo fórmula preparada comercialmente. (Kids Health, 2018)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353" name="Google Shape;353;g2bb2862943f_0_804"/>
          <p:cNvSpPr txBox="1"/>
          <p:nvPr/>
        </p:nvSpPr>
        <p:spPr>
          <a:xfrm>
            <a:off x="256659" y="5531821"/>
            <a:ext cx="8252700" cy="523200"/>
          </a:xfrm>
          <a:prstGeom prst="rect">
            <a:avLst/>
          </a:prstGeom>
          <a:noFill/>
          <a:ln w="28575" cap="flat" cmpd="sng">
            <a:solidFill>
              <a:srgbClr val="FF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duda sobre alternativas a la leche materna debe consultarse con el pediatra.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bb2862943f_0_823"/>
          <p:cNvSpPr txBox="1">
            <a:spLocks noGrp="1"/>
          </p:cNvSpPr>
          <p:nvPr>
            <p:ph type="title"/>
          </p:nvPr>
        </p:nvSpPr>
        <p:spPr>
          <a:xfrm>
            <a:off x="566149" y="976247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Alimentación complementaria</a:t>
            </a:r>
            <a:endParaRPr/>
          </a:p>
        </p:txBody>
      </p:sp>
      <p:sp>
        <p:nvSpPr>
          <p:cNvPr id="360" name="Google Shape;360;g2bb2862943f_0_823"/>
          <p:cNvSpPr/>
          <p:nvPr/>
        </p:nvSpPr>
        <p:spPr>
          <a:xfrm>
            <a:off x="8554065" y="-3933"/>
            <a:ext cx="3636600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8.1.2 Lactancia y alimentación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g2bb2862943f_0_823"/>
          <p:cNvSpPr txBox="1">
            <a:spLocks noGrp="1"/>
          </p:cNvSpPr>
          <p:nvPr>
            <p:ph type="body" idx="4294967295"/>
          </p:nvPr>
        </p:nvSpPr>
        <p:spPr>
          <a:xfrm>
            <a:off x="321932" y="1738202"/>
            <a:ext cx="11481300" cy="24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Se recomienda introducir la alimentación complementaria gradualmente a partir de los 6 meses de edad.</a:t>
            </a:r>
            <a:endParaRPr dirty="0"/>
          </a:p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El siguiente vídeo explica en qué etapas hay que empezar a incluir algunos alimentos</a:t>
            </a:r>
            <a:endParaRPr dirty="0"/>
          </a:p>
          <a:p>
            <a:pPr marL="342900" indent="-342900" algn="ctr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sz="2000" b="1" u="sng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366" name="Google Shape;366;g2bb2862943f_0_823"/>
          <p:cNvSpPr/>
          <p:nvPr/>
        </p:nvSpPr>
        <p:spPr>
          <a:xfrm>
            <a:off x="1731603" y="3134149"/>
            <a:ext cx="7607700" cy="738600"/>
          </a:xfrm>
          <a:prstGeom prst="rect">
            <a:avLst/>
          </a:prstGeom>
          <a:noFill/>
          <a:ln w="28575" cap="flat" cmpd="sng">
            <a:solidFill>
              <a:srgbClr val="FF9999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Vídeo explicativo alimentación complementaria</a:t>
            </a:r>
            <a:endParaRPr sz="1800" b="1" i="0" u="sng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https://youtu.be/97mOI52QqqY?si=lRcyIytEFpctHPIp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bb2862943f_0_823"/>
          <p:cNvSpPr txBox="1"/>
          <p:nvPr/>
        </p:nvSpPr>
        <p:spPr>
          <a:xfrm>
            <a:off x="566149" y="4868627"/>
            <a:ext cx="10783342" cy="400069"/>
          </a:xfrm>
          <a:prstGeom prst="rect">
            <a:avLst/>
          </a:prstGeom>
          <a:noFill/>
          <a:ln w="28575" cap="flat" cmpd="sng">
            <a:solidFill>
              <a:srgbClr val="FF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Cualquier duda sobre la alimentación complementaria debe consultarse con el pediatra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C01E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8.1.3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rgbClr val="C01E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sueño</a:t>
            </a:r>
            <a:endParaRPr lang="el-GR" dirty="0">
              <a:solidFill>
                <a:srgbClr val="C01E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7" name="Google Shape;297;g2bb2862943f_0_719"/>
          <p:cNvSpPr txBox="1">
            <a:spLocks/>
          </p:cNvSpPr>
          <p:nvPr/>
        </p:nvSpPr>
        <p:spPr>
          <a:xfrm>
            <a:off x="150735" y="2939566"/>
            <a:ext cx="6343500" cy="227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indent="-4572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1428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Los alumnos aprenderán la importancia de los hábitos de sueño. </a:t>
            </a:r>
          </a:p>
        </p:txBody>
      </p:sp>
      <p:pic>
        <p:nvPicPr>
          <p:cNvPr id="6" name="Picture 2" descr="Ambition abstract concept">
            <a:extLst>
              <a:ext uri="{FF2B5EF4-FFF2-40B4-BE49-F238E27FC236}">
                <a16:creationId xmlns:a16="http://schemas.microsoft.com/office/drawing/2014/main" id="{52A887C3-861B-93F7-7C96-C031E83C8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1B1D21-1794-720B-99ED-CD195E1B2216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32094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448A1F-04D6-7B14-19AE-5A9692667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Importancia de los hábitos de sueño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3884338-3D3A-D4DF-D68C-5AF01B982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799999"/>
            <a:ext cx="9873889" cy="4865977"/>
          </a:xfrm>
        </p:spPr>
        <p:txBody>
          <a:bodyPr>
            <a:normAutofit/>
          </a:bodyPr>
          <a:lstStyle/>
          <a:p>
            <a:r>
              <a:rPr lang="en-US" dirty="0"/>
              <a:t>Establecer buenos hábitos y rutinas de sueño en los recién nacidos es muy importante, ya que las alteraciones del sueño desde una edad temprana repercuten negativamente en el bebé. </a:t>
            </a:r>
          </a:p>
          <a:p>
            <a:r>
              <a:rPr lang="en-US" dirty="0"/>
              <a:t>No establecer buenas rutinas de sueño desde una edad temprana puede afectar al desarrollo cognitivo, el </a:t>
            </a:r>
            <a:r>
              <a:rPr lang="en-US" dirty="0" err="1"/>
              <a:t>comportamiento</a:t>
            </a:r>
            <a:r>
              <a:rPr lang="en-US" dirty="0"/>
              <a:t>, la salud y la calidad de vida tanto de los niños como de los padres (Martins et al., 2018). </a:t>
            </a:r>
          </a:p>
          <a:p>
            <a:r>
              <a:rPr lang="en-US" dirty="0"/>
              <a:t>Dormir las horas recomendadas ayuda a mejorar la atención de los recién nacidos, así como el aprendizaje, la memoria y la regulación emocional (AASM, 2016).</a:t>
            </a:r>
          </a:p>
          <a:p>
            <a:endParaRPr lang="el-GR" dirty="0"/>
          </a:p>
        </p:txBody>
      </p:sp>
      <p:sp>
        <p:nvSpPr>
          <p:cNvPr id="6" name="Google Shape;383;g2bb2862943f_0_849">
            <a:extLst>
              <a:ext uri="{FF2B5EF4-FFF2-40B4-BE49-F238E27FC236}">
                <a16:creationId xmlns:a16="http://schemas.microsoft.com/office/drawing/2014/main" id="{99AEF492-0A38-99C7-29C5-32D7E102CDA7}"/>
              </a:ext>
            </a:extLst>
          </p:cNvPr>
          <p:cNvSpPr/>
          <p:nvPr/>
        </p:nvSpPr>
        <p:spPr>
          <a:xfrm>
            <a:off x="9813701" y="-3933"/>
            <a:ext cx="2376964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8.1.3 Hábitos de sueño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06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b2862943f_0_849"/>
          <p:cNvSpPr txBox="1">
            <a:spLocks noGrp="1"/>
          </p:cNvSpPr>
          <p:nvPr>
            <p:ph type="title"/>
          </p:nvPr>
        </p:nvSpPr>
        <p:spPr>
          <a:xfrm>
            <a:off x="206557" y="405428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Horas de sueño recomendadas</a:t>
            </a:r>
            <a:endParaRPr/>
          </a:p>
        </p:txBody>
      </p:sp>
      <p:sp>
        <p:nvSpPr>
          <p:cNvPr id="387" name="Google Shape;387;g2bb2862943f_0_849"/>
          <p:cNvSpPr txBox="1">
            <a:spLocks noGrp="1"/>
          </p:cNvSpPr>
          <p:nvPr>
            <p:ph type="body" idx="4294967295"/>
          </p:nvPr>
        </p:nvSpPr>
        <p:spPr>
          <a:xfrm>
            <a:off x="206557" y="945748"/>
            <a:ext cx="11745900" cy="40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En función de las diferentes etapas de desarrollo, los bebés necesitan las horas de sueño recomendadas para desarrollarse correctamente (AASM)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389" name="Google Shape;389;g2bb2862943f_0_849"/>
          <p:cNvSpPr/>
          <p:nvPr/>
        </p:nvSpPr>
        <p:spPr>
          <a:xfrm>
            <a:off x="4416610" y="2240133"/>
            <a:ext cx="6668100" cy="738600"/>
          </a:xfrm>
          <a:prstGeom prst="rect">
            <a:avLst/>
          </a:prstGeom>
          <a:noFill/>
          <a:ln w="28575" cap="flat" cmpd="sng">
            <a:solidFill>
              <a:srgbClr val="FF9999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Vídeo explicativo horas de sueño</a:t>
            </a:r>
            <a:endParaRPr sz="1400" b="1" i="0" u="sng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:p14="http://schemas.microsoft.com/office/powerpoint/2010/main" xmlns="" val="tx"/>
                    </a:ext>
                  </a:extLst>
                </a:hlinkClick>
              </a:rPr>
              <a:t>https://youtu.be/se00vkpziuU?si=NlNFrPjhLLB5-CvA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90" name="Google Shape;390;g2bb2862943f_0_849"/>
          <p:cNvGraphicFramePr/>
          <p:nvPr>
            <p:extLst>
              <p:ext uri="{D42A27DB-BD31-4B8C-83A1-F6EECF244321}">
                <p14:modId xmlns:p14="http://schemas.microsoft.com/office/powerpoint/2010/main" val="3066633613"/>
              </p:ext>
            </p:extLst>
          </p:nvPr>
        </p:nvGraphicFramePr>
        <p:xfrm>
          <a:off x="1642208" y="3330694"/>
          <a:ext cx="8688225" cy="2520365"/>
        </p:xfrm>
        <a:graphic>
          <a:graphicData uri="http://schemas.openxmlformats.org/drawingml/2006/table">
            <a:tbl>
              <a:tblPr>
                <a:noFill/>
                <a:tableStyleId>{13E629D2-7A52-4FDC-9301-1478C4611319}</a:tableStyleId>
              </a:tblPr>
              <a:tblGrid>
                <a:gridCol w="251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3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4-12 meses</a:t>
                      </a:r>
                      <a:endParaRPr sz="1600" b="1" u="none" strike="noStrike" cap="none"/>
                    </a:p>
                  </a:txBody>
                  <a:tcPr marL="91425" marR="91425" marT="91425" marB="91425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lang="en-US" sz="1600" u="none" strike="noStrike" cap="none" dirty="0"/>
                        <a:t>Deben dormir </a:t>
                      </a:r>
                      <a:r>
                        <a:rPr lang="en-US" sz="1600" u="sng" strike="noStrike" cap="none" dirty="0"/>
                        <a:t>entre 12 y 16 </a:t>
                      </a:r>
                      <a:r>
                        <a:rPr lang="en-US" sz="1600" u="none" strike="noStrike" cap="none" dirty="0"/>
                        <a:t>horas al día.</a:t>
                      </a:r>
                      <a:endParaRPr dirty="0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lang="en-US" sz="1600" u="none" strike="noStrike" cap="none" dirty="0"/>
                        <a:t>Las siestas están incluidas</a:t>
                      </a:r>
                      <a:endParaRPr sz="1600" u="none" strike="noStrike" cap="none" dirty="0"/>
                    </a:p>
                  </a:txBody>
                  <a:tcPr marL="91425" marR="91425" marT="91425" marB="91425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1 - 2 años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Deben dormir entre </a:t>
                      </a:r>
                      <a:r>
                        <a:rPr lang="en-US" sz="1600" b="0" i="0" u="sng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 y 14 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horas al día.</a:t>
                      </a:r>
                      <a:endParaRPr dirty="0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Las siestas están incluidas</a:t>
                      </a:r>
                      <a:endParaRPr sz="1600" b="0" i="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/>
                        <a:t>3 - 5 años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lang="en-US" sz="1600" u="none" strike="noStrike" cap="none" dirty="0"/>
                        <a:t>Deben dormir entre </a:t>
                      </a:r>
                      <a:r>
                        <a:rPr lang="en-US" sz="1600" u="sng" strike="noStrike" cap="none" dirty="0"/>
                        <a:t>10 y 13 </a:t>
                      </a:r>
                      <a:r>
                        <a:rPr lang="en-US" sz="1600" u="none" strike="noStrike" cap="none" dirty="0"/>
                        <a:t>horas al día.</a:t>
                      </a:r>
                      <a:endParaRPr dirty="0"/>
                    </a:p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lang="en-US" sz="1600" u="none" strike="noStrike" cap="none" dirty="0"/>
                        <a:t>Las siestas están incluidas</a:t>
                      </a:r>
                      <a:endParaRPr sz="1600" u="none" strike="noStrike" cap="none" dirty="0"/>
                    </a:p>
                  </a:txBody>
                  <a:tcPr marL="91425" marR="91425" marT="91425" marB="91425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/>
                        <a:t>6 - 12 </a:t>
                      </a:r>
                      <a:r>
                        <a:rPr lang="en-US" sz="1600" b="1" u="none" strike="noStrike" cap="none" dirty="0" err="1"/>
                        <a:t>años</a:t>
                      </a:r>
                      <a:endParaRPr dirty="0"/>
                    </a:p>
                  </a:txBody>
                  <a:tcPr marL="91425" marR="91425" marT="91425" marB="91425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556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Char char="-"/>
                      </a:pPr>
                      <a:r>
                        <a:rPr lang="en-US" sz="1600" u="none" strike="noStrike" cap="none" dirty="0"/>
                        <a:t>Deben dormir </a:t>
                      </a:r>
                      <a:r>
                        <a:rPr lang="en-US" sz="1600" u="sng" strike="noStrike" cap="none" dirty="0"/>
                        <a:t>entre 9 y 12 </a:t>
                      </a:r>
                      <a:r>
                        <a:rPr lang="en-US" sz="1600" u="none" strike="noStrike" cap="none" dirty="0"/>
                        <a:t>horas al día.</a:t>
                      </a:r>
                      <a:endParaRPr sz="1600" u="none" strike="noStrike" cap="none" dirty="0"/>
                    </a:p>
                  </a:txBody>
                  <a:tcPr marL="91425" marR="91425" marT="91425" marB="91425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1" name="Google Shape;391;g2bb2862943f_0_849"/>
          <p:cNvSpPr txBox="1"/>
          <p:nvPr/>
        </p:nvSpPr>
        <p:spPr>
          <a:xfrm>
            <a:off x="1292407" y="6044609"/>
            <a:ext cx="8888100" cy="523200"/>
          </a:xfrm>
          <a:prstGeom prst="rect">
            <a:avLst/>
          </a:prstGeom>
          <a:noFill/>
          <a:ln w="28575" cap="flat" cmpd="sng">
            <a:solidFill>
              <a:srgbClr val="FF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Cualquier duda sobre los hábitos de sueño debe consultarse con el pediatra.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83;g2bb2862943f_0_849">
            <a:extLst>
              <a:ext uri="{FF2B5EF4-FFF2-40B4-BE49-F238E27FC236}">
                <a16:creationId xmlns:a16="http://schemas.microsoft.com/office/drawing/2014/main" id="{14C5E737-D6CC-F852-893C-B6A9F3F9480F}"/>
              </a:ext>
            </a:extLst>
          </p:cNvPr>
          <p:cNvSpPr/>
          <p:nvPr/>
        </p:nvSpPr>
        <p:spPr>
          <a:xfrm>
            <a:off x="9813701" y="-3933"/>
            <a:ext cx="2376964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8.1.3 Hábitos de sueño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Εικόνα 10" descr="Εικόνα που περιέχει κείμενο, γραμματοσειρά, λογότυπο, γραφικά&#10;&#10;Περιγραφή που δημιουργήθηκε αυτόματα">
            <a:extLst>
              <a:ext uri="{FF2B5EF4-FFF2-40B4-BE49-F238E27FC236}">
                <a16:creationId xmlns:a16="http://schemas.microsoft.com/office/drawing/2014/main" id="{300ED21F-BA4A-76D4-938D-43CD49C537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7"/>
          <a:stretch/>
        </p:blipFill>
        <p:spPr>
          <a:xfrm>
            <a:off x="1488562" y="374456"/>
            <a:ext cx="6563496" cy="2084244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7C86EE4D-CAC2-9380-C65D-7DA71C9CBC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" y="5991103"/>
            <a:ext cx="12191695" cy="869554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776D3A79-A4EA-011B-EE3F-2B5EC135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9835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</p:spPr>
      </p:pic>
      <p:pic>
        <p:nvPicPr>
          <p:cNvPr id="18" name="Εικόνα 17" descr="Εικόνα που περιέχει clipart, σύμβολο, καρτούν, λογότυπο&#10;&#10;Περιγραφή που δημιουργήθηκε αυτόματα">
            <a:extLst>
              <a:ext uri="{FF2B5EF4-FFF2-40B4-BE49-F238E27FC236}">
                <a16:creationId xmlns:a16="http://schemas.microsoft.com/office/drawing/2014/main" id="{29A217B1-02FB-0D22-229B-F635B22A40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4" y="803957"/>
            <a:ext cx="860604" cy="1540240"/>
          </a:xfrm>
          <a:prstGeom prst="rect">
            <a:avLst/>
          </a:prstGeom>
        </p:spPr>
      </p:pic>
      <p:sp>
        <p:nvSpPr>
          <p:cNvPr id="8" name="Google Shape;120;p1"/>
          <p:cNvSpPr txBox="1"/>
          <p:nvPr/>
        </p:nvSpPr>
        <p:spPr>
          <a:xfrm>
            <a:off x="296684" y="2984211"/>
            <a:ext cx="7615416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7200" dirty="0" smtClean="0">
                <a:solidFill>
                  <a:srgbClr val="C00000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8</a:t>
            </a:r>
            <a: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/>
            </a:r>
            <a:br>
              <a:rPr lang="en-US" sz="34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</a:br>
            <a:r>
              <a:rPr lang="en-US" sz="4000" b="1" dirty="0" err="1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Cuidados</a:t>
            </a: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del </a:t>
            </a:r>
            <a:r>
              <a:rPr lang="en-US" sz="4000" b="1" dirty="0" err="1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recién</a:t>
            </a: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</a:t>
            </a:r>
            <a:r>
              <a:rPr lang="en-US" sz="4000" b="1" dirty="0" err="1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nacido</a:t>
            </a:r>
            <a:r>
              <a:rPr lang="en-US" sz="40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  </a:t>
            </a:r>
            <a:endParaRPr lang="en-US" sz="3400"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i="0" u="none" strike="noStrike" cap="none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  <a:sym typeface="Arial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4" t="10428" r="10855" b="10256"/>
          <a:stretch/>
        </p:blipFill>
        <p:spPr>
          <a:xfrm>
            <a:off x="7912100" y="2048533"/>
            <a:ext cx="3845170" cy="38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4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mbition abstract concept">
            <a:extLst>
              <a:ext uri="{FF2B5EF4-FFF2-40B4-BE49-F238E27FC236}">
                <a16:creationId xmlns:a16="http://schemas.microsoft.com/office/drawing/2014/main" id="{37C30715-0C5E-F962-37BC-8C6015123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0C6FAC-F123-3F77-C6DF-29B3F0C3027F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3100" dirty="0">
                <a:solidFill>
                  <a:srgbClr val="C01E24"/>
                </a:solidFill>
              </a:rPr>
              <a:t>8.1.4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C01E24"/>
                </a:solidFill>
              </a:rPr>
              <a:t>Aplicaciones sanitarias en recién nacidos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Google Shape;399;g2bb2862943f_0_875"/>
          <p:cNvSpPr txBox="1">
            <a:spLocks/>
          </p:cNvSpPr>
          <p:nvPr/>
        </p:nvSpPr>
        <p:spPr>
          <a:xfrm>
            <a:off x="365341" y="2870317"/>
            <a:ext cx="6524557" cy="22545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850" indent="-4572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1428"/>
              <a:buFont typeface="Wingdings" panose="05000000000000000000" pitchFamily="2" charset="2"/>
              <a:buChar char="ü"/>
            </a:pPr>
            <a:r>
              <a:rPr lang="en-US" sz="2800" dirty="0"/>
              <a:t>Poder diferenciar entre cada una de las aplicaciones para recién nacidos.</a:t>
            </a:r>
          </a:p>
          <a:p>
            <a:pPr marL="577850" indent="-4572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1428"/>
              <a:buFont typeface="Wingdings" panose="05000000000000000000" pitchFamily="2" charset="2"/>
              <a:buChar char="ü"/>
            </a:pPr>
            <a:r>
              <a:rPr lang="en-US" sz="2800" dirty="0"/>
              <a:t>Saber utilizarlos correctamente. </a:t>
            </a:r>
          </a:p>
        </p:txBody>
      </p:sp>
    </p:spTree>
    <p:extLst>
      <p:ext uri="{BB962C8B-B14F-4D97-AF65-F5344CB8AC3E}">
        <p14:creationId xmlns:p14="http://schemas.microsoft.com/office/powerpoint/2010/main" val="284109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68452-91ED-94D3-BBAE-D9D2DD5C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Contenido de la formación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71394B-CC2D-BB71-895D-9B212BB19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8" y="1996225"/>
            <a:ext cx="8444333" cy="4669774"/>
          </a:xfrm>
        </p:spPr>
        <p:txBody>
          <a:bodyPr/>
          <a:lstStyle/>
          <a:p>
            <a:r>
              <a:rPr lang="en-US" dirty="0"/>
              <a:t>¿Cuáles son las aplicaciones sanitarias en los recién nacidos? </a:t>
            </a:r>
          </a:p>
          <a:p>
            <a:r>
              <a:rPr lang="en-US" dirty="0"/>
              <a:t>¿Cuáles son los objetivos de cada aplicación?</a:t>
            </a:r>
          </a:p>
          <a:p>
            <a:r>
              <a:rPr lang="en-US" dirty="0"/>
              <a:t>¿Cuáles son sus características?</a:t>
            </a:r>
          </a:p>
          <a:p>
            <a:endParaRPr lang="el-GR" dirty="0"/>
          </a:p>
        </p:txBody>
      </p:sp>
      <p:sp>
        <p:nvSpPr>
          <p:cNvPr id="4" name="Google Shape;418;g2bb2862943f_0_896">
            <a:extLst>
              <a:ext uri="{FF2B5EF4-FFF2-40B4-BE49-F238E27FC236}">
                <a16:creationId xmlns:a16="http://schemas.microsoft.com/office/drawing/2014/main" id="{D5D14915-C27B-DE94-D2E4-B9CCA7F6D6D2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70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bb2862943f_0_896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¿Cuáles son las aplicaciones sanitarias en los recién nacidos?</a:t>
            </a:r>
            <a:endParaRPr/>
          </a:p>
        </p:txBody>
      </p:sp>
      <p:sp>
        <p:nvSpPr>
          <p:cNvPr id="423" name="Google Shape;423;g2bb2862943f_0_896"/>
          <p:cNvSpPr txBox="1">
            <a:spLocks noGrp="1"/>
          </p:cNvSpPr>
          <p:nvPr>
            <p:ph type="body" idx="4294967295"/>
          </p:nvPr>
        </p:nvSpPr>
        <p:spPr>
          <a:xfrm>
            <a:off x="170294" y="1303009"/>
            <a:ext cx="115746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▪"/>
            </a:pPr>
            <a:r>
              <a:rPr lang="en-US" sz="2400" dirty="0"/>
              <a:t>Estas aplicaciones están pensadas para ayudar a los padres primerizos en el cuidado de los recién nacidos. En este módulo, mostraremos aplicaciones centradas en los siguientes temas relacionados con los cuidados del recién nacido: </a:t>
            </a:r>
            <a:endParaRPr dirty="0"/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  <a:buFont typeface="Noto Sans Symbols"/>
              <a:buChar char="⮚"/>
            </a:pPr>
            <a:r>
              <a:rPr lang="en-US" sz="2400" dirty="0"/>
              <a:t>Registros diarios</a:t>
            </a:r>
            <a:endParaRPr dirty="0"/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  <a:buFont typeface="Noto Sans Symbols"/>
              <a:buChar char="⮚"/>
            </a:pPr>
            <a:r>
              <a:rPr lang="en-US" sz="2400" dirty="0"/>
              <a:t>Alimentación </a:t>
            </a:r>
            <a:endParaRPr dirty="0"/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  <a:buFont typeface="Noto Sans Symbols"/>
              <a:buChar char="⮚"/>
            </a:pPr>
            <a:r>
              <a:rPr lang="en-US" sz="2400" dirty="0"/>
              <a:t>Consejos </a:t>
            </a:r>
            <a:r>
              <a:rPr lang="en-US" sz="2400" dirty="0" err="1"/>
              <a:t>pediátricos</a:t>
            </a:r>
            <a:endParaRPr dirty="0"/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  <a:buFont typeface="Noto Sans Symbols"/>
              <a:buChar char="⮚"/>
            </a:pPr>
            <a:r>
              <a:rPr lang="en-US" sz="2400" dirty="0"/>
              <a:t>Hábitos de sueño</a:t>
            </a:r>
            <a:endParaRPr dirty="0"/>
          </a:p>
          <a:p>
            <a:pPr marL="800100" lvl="1" indent="-342900">
              <a:lnSpc>
                <a:spcPct val="120000"/>
              </a:lnSpc>
              <a:spcBef>
                <a:spcPts val="1200"/>
              </a:spcBef>
              <a:buSzPts val="2000"/>
              <a:buFont typeface="Noto Sans Symbols"/>
              <a:buChar char="⮚"/>
            </a:pPr>
            <a:r>
              <a:rPr lang="en-US" sz="2400" dirty="0"/>
              <a:t>Lactancia materna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424" name="Google Shape;424;g2bb2862943f_0_896"/>
          <p:cNvSpPr txBox="1"/>
          <p:nvPr/>
        </p:nvSpPr>
        <p:spPr>
          <a:xfrm>
            <a:off x="1694030" y="6029514"/>
            <a:ext cx="9810616" cy="338514"/>
          </a:xfrm>
          <a:prstGeom prst="rect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Estas aplicaciones no sustituyen a las consultas con </a:t>
            </a:r>
            <a:r>
              <a:rPr lang="en-US" sz="16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pediatras</a:t>
            </a:r>
            <a:r>
              <a:rPr lang="en-US" sz="1600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Sólo deben utilizarse como complemento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F79F2C42-0356-51E9-2AAC-C188D584A380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bb2862943f_0_914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Aplicaciones para registros diarios, hábitos de sueño...</a:t>
            </a:r>
            <a:endParaRPr/>
          </a:p>
        </p:txBody>
      </p:sp>
      <p:sp>
        <p:nvSpPr>
          <p:cNvPr id="436" name="Google Shape;436;g2bb2862943f_0_914"/>
          <p:cNvSpPr txBox="1">
            <a:spLocks noGrp="1"/>
          </p:cNvSpPr>
          <p:nvPr>
            <p:ph type="body" idx="4294967295"/>
          </p:nvPr>
        </p:nvSpPr>
        <p:spPr>
          <a:xfrm>
            <a:off x="308694" y="1780796"/>
            <a:ext cx="115746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/>
              <a:t>Mi bebé - Diario del bebé</a:t>
            </a:r>
            <a:r>
              <a:rPr lang="en-US" sz="2400" dirty="0"/>
              <a:t>: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IOS: </a:t>
            </a:r>
            <a:r>
              <a:rPr lang="en-US" sz="2400" dirty="0">
                <a:hlinkClick r:id="rId3"/>
              </a:rPr>
              <a:t>https:</a:t>
            </a:r>
            <a:r>
              <a:rPr lang="en-US" sz="2400" dirty="0"/>
              <a:t>//apps.apple.com/es/app/mi-beb%C3%A9-diario-del-beb%C3%A9/id1439575933 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FF0000"/>
                </a:solidFill>
              </a:rPr>
              <a:t>Rastreador</a:t>
            </a:r>
            <a:r>
              <a:rPr lang="en-US" sz="2400" b="1" dirty="0"/>
              <a:t> de bebés</a:t>
            </a: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ANDROID: </a:t>
            </a:r>
            <a:r>
              <a:rPr lang="en-US" sz="2400" dirty="0">
                <a:hlinkClick r:id="rId4"/>
              </a:rPr>
              <a:t>https:</a:t>
            </a:r>
            <a:r>
              <a:rPr lang="en-US" sz="2400" dirty="0"/>
              <a:t>//play.google.com/store/apps/details?id=com.nighp.babytracker_android&amp;hl=es&amp;gl=US 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39F8A8A2-B06E-4EEA-8217-C4E186962EDB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bb2862943f_0_930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Mi bebé - Diario del bebé</a:t>
            </a:r>
            <a:endParaRPr dirty="0"/>
          </a:p>
        </p:txBody>
      </p:sp>
      <p:sp>
        <p:nvSpPr>
          <p:cNvPr id="447" name="Google Shape;447;g2bb2862943f_0_930"/>
          <p:cNvSpPr/>
          <p:nvPr/>
        </p:nvSpPr>
        <p:spPr>
          <a:xfrm>
            <a:off x="9778965" y="6349349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licencia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g2bb2862943f_0_930"/>
          <p:cNvSpPr txBox="1">
            <a:spLocks noGrp="1"/>
          </p:cNvSpPr>
          <p:nvPr>
            <p:ph type="body" idx="4294967295"/>
          </p:nvPr>
        </p:nvSpPr>
        <p:spPr>
          <a:xfrm>
            <a:off x="308700" y="1654550"/>
            <a:ext cx="115746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Esta aplicación ayuda a los padres a controlar el desarrollo de su bebé, centrándose en:</a:t>
            </a:r>
            <a:endParaRPr dirty="0"/>
          </a:p>
          <a:p>
            <a:pPr marL="457200" lvl="0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▪"/>
            </a:pPr>
            <a:r>
              <a:rPr lang="en-US" dirty="0"/>
              <a:t>Alimentación</a:t>
            </a:r>
            <a:endParaRPr dirty="0"/>
          </a:p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dirty="0"/>
              <a:t>Cambios de pañal</a:t>
            </a:r>
            <a:endParaRPr dirty="0"/>
          </a:p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dirty="0"/>
              <a:t>Hábitos de sueño, actividades y cambios de humor.</a:t>
            </a:r>
            <a:endParaRPr dirty="0"/>
          </a:p>
          <a:p>
            <a:pPr marL="457200" lvl="0" indent="-3683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dirty="0"/>
              <a:t>Cambios de tamaño y peso.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Sólo está disponible para IOS.</a:t>
            </a:r>
            <a:endParaRPr dirty="0"/>
          </a:p>
          <a:p>
            <a:pPr marL="457200" lvl="0" indent="-3683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Char char="-"/>
            </a:pPr>
            <a:r>
              <a:rPr lang="en-US" dirty="0"/>
              <a:t>IOS: </a:t>
            </a:r>
            <a:r>
              <a:rPr lang="en-US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https://apps.apple.com/es/app/mi-beb%C3%A9-diario-del-beb%C3%A9/id1439575933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pic>
        <p:nvPicPr>
          <p:cNvPr id="449" name="Google Shape;449;g2bb2862943f_0_9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4924" y="2479799"/>
            <a:ext cx="2411700" cy="24371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1E72BCCD-7B21-BB6B-B827-7BD55CFFBCDD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bb2862943f_0_945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Mi bebé - Diario del bebé</a:t>
            </a:r>
            <a:endParaRPr/>
          </a:p>
        </p:txBody>
      </p:sp>
      <p:sp>
        <p:nvSpPr>
          <p:cNvPr id="461" name="Google Shape;461;g2bb2862943f_0_945"/>
          <p:cNvSpPr txBox="1">
            <a:spLocks noGrp="1"/>
          </p:cNvSpPr>
          <p:nvPr>
            <p:ph type="body" idx="4294967295"/>
          </p:nvPr>
        </p:nvSpPr>
        <p:spPr>
          <a:xfrm>
            <a:off x="1157150" y="2572350"/>
            <a:ext cx="38016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Una vez introducidos los datos de tu bebé, la aplicación te lleva a su página de inicio, donde puedes registrar todos los seguimientos relevantes relacionados con el sueño, la alimentación, los cambios de pañal...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462" name="Google Shape;462;g2bb2862943f_0_945"/>
          <p:cNvSpPr/>
          <p:nvPr/>
        </p:nvSpPr>
        <p:spPr>
          <a:xfrm>
            <a:off x="576400" y="1692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2bb2862943f_0_945"/>
          <p:cNvSpPr txBox="1"/>
          <p:nvPr/>
        </p:nvSpPr>
        <p:spPr>
          <a:xfrm>
            <a:off x="752825" y="1674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4" name="Google Shape;464;g2bb2862943f_0_9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4875" y="1276175"/>
            <a:ext cx="2329750" cy="5043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D2F46CB6-AD96-EA1B-D350-F256D4123692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bb2862943f_0_961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Mi bebé - Diario del bebé</a:t>
            </a:r>
            <a:endParaRPr/>
          </a:p>
        </p:txBody>
      </p:sp>
      <p:sp>
        <p:nvSpPr>
          <p:cNvPr id="476" name="Google Shape;476;g2bb2862943f_0_961"/>
          <p:cNvSpPr txBox="1">
            <a:spLocks noGrp="1"/>
          </p:cNvSpPr>
          <p:nvPr>
            <p:ph type="body" idx="4294967295"/>
          </p:nvPr>
        </p:nvSpPr>
        <p:spPr>
          <a:xfrm>
            <a:off x="918400" y="2241225"/>
            <a:ext cx="38016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Aquí tienes un ejemplo de cómo puedes registrar los hábitos de sueño de tu bebé. 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Primero, haz clic en el botón "+". A continuación, añade la hora a la que tu bebé se fue a dormir y la hora a la que se despertó.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Seguirías el mismo proceso para la lactancia y el cambio de pañales. 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477" name="Google Shape;477;g2bb2862943f_0_9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8275" y="1276175"/>
            <a:ext cx="2239688" cy="484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g2bb2862943f_0_9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0050" y="1276150"/>
            <a:ext cx="2239700" cy="484873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g2bb2862943f_0_961"/>
          <p:cNvSpPr/>
          <p:nvPr/>
        </p:nvSpPr>
        <p:spPr>
          <a:xfrm>
            <a:off x="5148575" y="3155700"/>
            <a:ext cx="598800" cy="5466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0" name="Google Shape;480;g2bb2862943f_0_961"/>
          <p:cNvCxnSpPr>
            <a:stCxn id="479" idx="6"/>
          </p:cNvCxnSpPr>
          <p:nvPr/>
        </p:nvCxnSpPr>
        <p:spPr>
          <a:xfrm rot="10800000" flipH="1">
            <a:off x="5747375" y="1723500"/>
            <a:ext cx="3115800" cy="17055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AA7429BE-747A-DC18-C179-B810EF2829BE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bb2862943f_0_980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Mi bebé - Diario del bebé</a:t>
            </a:r>
            <a:endParaRPr/>
          </a:p>
        </p:txBody>
      </p:sp>
      <p:sp>
        <p:nvSpPr>
          <p:cNvPr id="492" name="Google Shape;492;g2bb2862943f_0_980"/>
          <p:cNvSpPr txBox="1">
            <a:spLocks noGrp="1"/>
          </p:cNvSpPr>
          <p:nvPr>
            <p:ph type="body" idx="4294967295"/>
          </p:nvPr>
        </p:nvSpPr>
        <p:spPr>
          <a:xfrm>
            <a:off x="1157150" y="2572350"/>
            <a:ext cx="38016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Otro aspecto importante es que, además de registrar esos tres hábitos esenciales, también tienes la opción de registrar otras cosas del día a día, siguiendo el mismo proceso descrito anteriormente.</a:t>
            </a: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493" name="Google Shape;493;g2bb2862943f_0_980"/>
          <p:cNvSpPr/>
          <p:nvPr/>
        </p:nvSpPr>
        <p:spPr>
          <a:xfrm>
            <a:off x="576400" y="1692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2bb2862943f_0_980"/>
          <p:cNvSpPr txBox="1"/>
          <p:nvPr/>
        </p:nvSpPr>
        <p:spPr>
          <a:xfrm>
            <a:off x="752825" y="1674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Google Shape;495;g2bb2862943f_0_9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8750" y="1276150"/>
            <a:ext cx="2329750" cy="504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2bb2862943f_0_9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8175" y="1276133"/>
            <a:ext cx="2329750" cy="5043717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2bb2862943f_0_980"/>
          <p:cNvSpPr/>
          <p:nvPr/>
        </p:nvSpPr>
        <p:spPr>
          <a:xfrm>
            <a:off x="6689700" y="5496350"/>
            <a:ext cx="598800" cy="5466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8" name="Google Shape;498;g2bb2862943f_0_980"/>
          <p:cNvCxnSpPr/>
          <p:nvPr/>
        </p:nvCxnSpPr>
        <p:spPr>
          <a:xfrm rot="-5400000">
            <a:off x="6257850" y="2874600"/>
            <a:ext cx="3786300" cy="1725000"/>
          </a:xfrm>
          <a:prstGeom prst="curvedConnector3">
            <a:avLst>
              <a:gd name="adj1" fmla="val 52696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2F33EA05-E2E3-3A58-0403-D2B9DF1BF2FB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bb2862943f_0_1002"/>
          <p:cNvSpPr txBox="1">
            <a:spLocks noGrp="1"/>
          </p:cNvSpPr>
          <p:nvPr>
            <p:ph type="title"/>
          </p:nvPr>
        </p:nvSpPr>
        <p:spPr>
          <a:xfrm>
            <a:off x="244799" y="9010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Aplicaciones para el asesoramiento pediátrico</a:t>
            </a:r>
            <a:endParaRPr/>
          </a:p>
        </p:txBody>
      </p:sp>
      <p:sp>
        <p:nvSpPr>
          <p:cNvPr id="510" name="Google Shape;510;g2bb2862943f_0_1002"/>
          <p:cNvSpPr txBox="1">
            <a:spLocks noGrp="1"/>
          </p:cNvSpPr>
          <p:nvPr>
            <p:ph type="body" idx="4294967295"/>
          </p:nvPr>
        </p:nvSpPr>
        <p:spPr>
          <a:xfrm>
            <a:off x="308694" y="1780796"/>
            <a:ext cx="115746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b="1" dirty="0" err="1"/>
              <a:t>Pediamécum </a:t>
            </a:r>
            <a:r>
              <a:rPr lang="en-US" sz="2400" b="1" dirty="0"/>
              <a:t>AEP:</a:t>
            </a: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dirty="0"/>
              <a:t>IOS: </a:t>
            </a:r>
            <a:r>
              <a:rPr lang="en-US" sz="2400" dirty="0">
                <a:hlinkClick r:id="rId3"/>
              </a:rPr>
              <a:t>https:</a:t>
            </a:r>
            <a:r>
              <a:rPr lang="en-US" sz="2400" dirty="0"/>
              <a:t>//apps.apple.com/es/app/pediamécum-aep/id1469867687 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dirty="0"/>
              <a:t>ANDROID: </a:t>
            </a:r>
            <a:r>
              <a:rPr lang="en-US" sz="2400" dirty="0">
                <a:hlinkClick r:id="rId4"/>
              </a:rPr>
              <a:t>https:</a:t>
            </a:r>
            <a:r>
              <a:rPr lang="en-US" sz="2400" dirty="0"/>
              <a:t>//play.google.com/store/apps/details?id=com.pediamecum.app&amp;hl=en_US 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C0CA3BA9-E3F5-46FB-F05A-D648A5771524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2bb2862943f_0_1017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Pediamécum AEP: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bb2862943f_0_1017"/>
          <p:cNvSpPr/>
          <p:nvPr/>
        </p:nvSpPr>
        <p:spPr>
          <a:xfrm>
            <a:off x="9780282" y="60429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licencia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2" name="Google Shape;522;g2bb2862943f_0_10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4032" y="2046325"/>
            <a:ext cx="2736681" cy="2765338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g2bb2862943f_0_1017"/>
          <p:cNvSpPr txBox="1"/>
          <p:nvPr/>
        </p:nvSpPr>
        <p:spPr>
          <a:xfrm>
            <a:off x="244800" y="1895125"/>
            <a:ext cx="82353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aplicación proporciona a los usuarios una forma rápida y sencilla de acceder a datos documentados de uso común en pediatría.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disponible tanto para IOS como para ANDROID: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-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IOS: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https://apps.apple.com/es/app/pediamécum-aep/id1469867687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-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https://play.google.com/store/apps/details?id=com.pediamecum.app&amp;hl=en_US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CDF3B745-1BDF-11B4-05D4-2B8E4C1909B8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bb2862943f_0_1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4800"/>
              <a:buFont typeface="Calibri"/>
              <a:buNone/>
            </a:pPr>
            <a:r>
              <a:rPr lang="en-US" sz="4800" b="1" dirty="0" err="1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Socios</a:t>
            </a:r>
            <a:endParaRPr sz="4800" b="1" dirty="0">
              <a:solidFill>
                <a:srgbClr val="20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g2bb2862943f_0_136"/>
          <p:cNvGrpSpPr/>
          <p:nvPr/>
        </p:nvGrpSpPr>
        <p:grpSpPr>
          <a:xfrm>
            <a:off x="6606686" y="1812884"/>
            <a:ext cx="6096000" cy="1677873"/>
            <a:chOff x="-1066801" y="1523553"/>
            <a:chExt cx="6096000" cy="1677873"/>
          </a:xfrm>
        </p:grpSpPr>
        <p:pic>
          <p:nvPicPr>
            <p:cNvPr id="185" name="Google Shape;185;g2bb2862943f_0_13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256678" y="1523553"/>
              <a:ext cx="1449043" cy="9971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Google Shape;186;g2bb2862943f_0_136"/>
            <p:cNvSpPr txBox="1"/>
            <p:nvPr/>
          </p:nvSpPr>
          <p:spPr>
            <a:xfrm>
              <a:off x="-1066801" y="2462526"/>
              <a:ext cx="60960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WESTFALISCHE </a:t>
              </a: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HOCHSCHULE </a:t>
              </a: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GELSENKIRCHEN,</a:t>
              </a:r>
              <a:b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5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BOCHOLT, RECKLINGHAUSEN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GELSENKIRCHEN, ALEMANIA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www.w-hs.de</a:t>
              </a:r>
              <a:endParaRPr sz="105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87" name="Google Shape;187;g2bb2862943f_0_136"/>
          <p:cNvGrpSpPr/>
          <p:nvPr/>
        </p:nvGrpSpPr>
        <p:grpSpPr>
          <a:xfrm>
            <a:off x="3483817" y="4504058"/>
            <a:ext cx="6629400" cy="1738528"/>
            <a:chOff x="2579204" y="1882706"/>
            <a:chExt cx="6629400" cy="1738528"/>
          </a:xfrm>
        </p:grpSpPr>
        <p:pic>
          <p:nvPicPr>
            <p:cNvPr id="188" name="Google Shape;188;g2bb2862943f_0_13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627079" y="1882706"/>
              <a:ext cx="2533650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Google Shape;189;g2bb2862943f_0_136"/>
            <p:cNvSpPr txBox="1"/>
            <p:nvPr/>
          </p:nvSpPr>
          <p:spPr>
            <a:xfrm>
              <a:off x="2579204" y="2913234"/>
              <a:ext cx="66294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COORDINA ORGANIZACIÓN DE EMPRESAS Y</a:t>
              </a:r>
              <a:b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RECURSOS HUMANOS, S.L.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6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coordina-oerh.com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0" name="Google Shape;190;g2bb2862943f_0_136"/>
          <p:cNvGrpSpPr/>
          <p:nvPr/>
        </p:nvGrpSpPr>
        <p:grpSpPr>
          <a:xfrm>
            <a:off x="3020318" y="1776505"/>
            <a:ext cx="6634500" cy="1584350"/>
            <a:chOff x="6639106" y="2919412"/>
            <a:chExt cx="6634500" cy="1584350"/>
          </a:xfrm>
        </p:grpSpPr>
        <p:pic>
          <p:nvPicPr>
            <p:cNvPr id="191" name="Google Shape;191;g2bb2862943f_0_13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684703" y="2919412"/>
              <a:ext cx="2543175" cy="1047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Google Shape;192;g2bb2862943f_0_136"/>
            <p:cNvSpPr txBox="1"/>
            <p:nvPr/>
          </p:nvSpPr>
          <p:spPr>
            <a:xfrm>
              <a:off x="6639106" y="3949662"/>
              <a:ext cx="6634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PROLIPSIS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  <a:t>ATENAS, GRECIA</a:t>
              </a:r>
              <a:br>
                <a:rPr lang="en-US" sz="1000" b="0" i="0" u="none" strike="noStrike" cap="none">
                  <a:solidFill>
                    <a:srgbClr val="666666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8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www.prolepsis.gr</a:t>
              </a:r>
              <a:endParaRPr sz="1000" b="0" i="0" u="none" strike="noStrike" cap="none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3" name="Google Shape;193;g2bb2862943f_0_136"/>
          <p:cNvGrpSpPr/>
          <p:nvPr/>
        </p:nvGrpSpPr>
        <p:grpSpPr>
          <a:xfrm>
            <a:off x="2776075" y="4478327"/>
            <a:ext cx="2543175" cy="1593063"/>
            <a:chOff x="4517932" y="3531206"/>
            <a:chExt cx="2543175" cy="1593063"/>
          </a:xfrm>
        </p:grpSpPr>
        <p:pic>
          <p:nvPicPr>
            <p:cNvPr id="194" name="Google Shape;194;g2bb2862943f_0_136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517932" y="3531206"/>
              <a:ext cx="2543175" cy="10209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g2bb2862943f_0_136"/>
            <p:cNvSpPr txBox="1"/>
            <p:nvPr/>
          </p:nvSpPr>
          <p:spPr>
            <a:xfrm>
              <a:off x="4824413" y="4570169"/>
              <a:ext cx="2037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media k GmbH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Bad Mergentheim, ALEMANIA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0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www.media-k.eu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6" name="Google Shape;196;g2bb2862943f_0_136"/>
          <p:cNvGrpSpPr/>
          <p:nvPr/>
        </p:nvGrpSpPr>
        <p:grpSpPr>
          <a:xfrm>
            <a:off x="2859813" y="1422238"/>
            <a:ext cx="1973300" cy="2726550"/>
            <a:chOff x="9320178" y="2976204"/>
            <a:chExt cx="1973300" cy="2726550"/>
          </a:xfrm>
        </p:grpSpPr>
        <p:pic>
          <p:nvPicPr>
            <p:cNvPr id="197" name="Google Shape;197;g2bb2862943f_0_13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9320178" y="2976204"/>
              <a:ext cx="1962150" cy="2152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g2bb2862943f_0_136"/>
            <p:cNvSpPr txBox="1"/>
            <p:nvPr/>
          </p:nvSpPr>
          <p:spPr>
            <a:xfrm>
              <a:off x="9331178" y="5148654"/>
              <a:ext cx="19623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OXFAM ITALIA INTERCULTURA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AREZZO, ITALIA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2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www.oxfamitalia.org/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9" name="Google Shape;199;g2bb2862943f_0_136"/>
          <p:cNvGrpSpPr/>
          <p:nvPr/>
        </p:nvGrpSpPr>
        <p:grpSpPr>
          <a:xfrm>
            <a:off x="-1974174" y="1729933"/>
            <a:ext cx="6952500" cy="1601717"/>
            <a:chOff x="-1240501" y="3160643"/>
            <a:chExt cx="6952500" cy="1601717"/>
          </a:xfrm>
        </p:grpSpPr>
        <p:pic>
          <p:nvPicPr>
            <p:cNvPr id="200" name="Google Shape;200;g2bb2862943f_0_136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64123" y="3160643"/>
              <a:ext cx="2543175" cy="103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1" name="Google Shape;201;g2bb2862943f_0_136"/>
            <p:cNvSpPr txBox="1"/>
            <p:nvPr/>
          </p:nvSpPr>
          <p:spPr>
            <a:xfrm>
              <a:off x="-1240501" y="4208260"/>
              <a:ext cx="6952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203864"/>
                  </a:solidFill>
                  <a:latin typeface="Roboto"/>
                  <a:ea typeface="Roboto"/>
                  <a:cs typeface="Roboto"/>
                  <a:sym typeface="Roboto"/>
                </a:rPr>
                <a:t>UNIVERSIDAD DE VALENCIA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none" strike="noStrike" cap="none">
                  <a:solidFill>
                    <a:srgbClr val="414042"/>
                  </a:solidFill>
                  <a:latin typeface="Roboto"/>
                  <a:ea typeface="Roboto"/>
                  <a:cs typeface="Roboto"/>
                  <a:sym typeface="Roboto"/>
                </a:rPr>
                <a:t>VALENCIA, ESPAÑA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US" sz="1000" b="0" i="0" u="sng" strike="noStrike" cap="none">
                  <a:solidFill>
                    <a:srgbClr val="D71920"/>
                  </a:solidFill>
                  <a:latin typeface="Roboto"/>
                  <a:ea typeface="Roboto"/>
                  <a:cs typeface="Roboto"/>
                  <a:sym typeface="Roboto"/>
                  <a:hlinkClick r:id="rId1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www.uv.es</a:t>
              </a:r>
              <a:endParaRPr sz="10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2" name="Google Shape;202;g2bb2862943f_0_136"/>
          <p:cNvSpPr txBox="1"/>
          <p:nvPr/>
        </p:nvSpPr>
        <p:spPr>
          <a:xfrm>
            <a:off x="5662539" y="3702651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CONEXIONES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ATENAS, GRECIA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www.connexions.gr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3" name="Google Shape;203;g2bb2862943f_0_136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88861" y="4109931"/>
            <a:ext cx="2083037" cy="13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g2bb2862943f_0_136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766354" y="4519731"/>
            <a:ext cx="2158782" cy="88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2bb2862943f_0_136"/>
          <p:cNvSpPr txBox="1"/>
          <p:nvPr/>
        </p:nvSpPr>
        <p:spPr>
          <a:xfrm>
            <a:off x="5662539" y="55515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AMSED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ESTRASBURGO, FRANCIA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www.amsed.fr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g2bb2862943f_0_136"/>
          <p:cNvSpPr txBox="1"/>
          <p:nvPr/>
        </p:nvSpPr>
        <p:spPr>
          <a:xfrm>
            <a:off x="-2994706" y="5494738"/>
            <a:ext cx="8558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203864"/>
                </a:solidFill>
                <a:latin typeface="Roboto"/>
                <a:ea typeface="Roboto"/>
                <a:cs typeface="Roboto"/>
                <a:sym typeface="Roboto"/>
              </a:rPr>
              <a:t>RESET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414042"/>
                </a:solidFill>
                <a:latin typeface="Roboto"/>
                <a:ea typeface="Roboto"/>
                <a:cs typeface="Roboto"/>
                <a:sym typeface="Roboto"/>
              </a:rPr>
              <a:t>CHIPRE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sng" strike="noStrike" cap="none">
                <a:solidFill>
                  <a:srgbClr val="D71920"/>
                </a:solidFill>
                <a:latin typeface="Roboto"/>
                <a:ea typeface="Roboto"/>
                <a:cs typeface="Roboto"/>
                <a:sym typeface="Roboto"/>
                <a:hlinkClick r:id="rId1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www.resetcy.com  </a:t>
            </a:r>
            <a:endParaRPr sz="1100" b="0" i="0" u="none" strike="noStrike" cap="none">
              <a:solidFill>
                <a:srgbClr val="41404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g2bb2862943f_0_136" descr="Εικόνα που περιέχει γραφικά, κείμενο, γραφιστική, γραμματοσειρά&#10;&#10;Περιγραφή που δημιουργήθηκε αυτόματα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6337502" y="3609276"/>
            <a:ext cx="2687298" cy="81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g2bb2862943f_0_136" descr="A close up of a logo&#10;&#10;Description automatically generated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90950" y="1608951"/>
            <a:ext cx="2687300" cy="1097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bb2862943f_0_1040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Pediamécum AEP: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2bb2862943f_0_1040"/>
          <p:cNvSpPr txBox="1">
            <a:spLocks noGrp="1"/>
          </p:cNvSpPr>
          <p:nvPr>
            <p:ph type="body" idx="4294967295"/>
          </p:nvPr>
        </p:nvSpPr>
        <p:spPr>
          <a:xfrm>
            <a:off x="1175925" y="2656900"/>
            <a:ext cx="38190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Una vez descargada la aplicación, en la pantalla principal aparecerán varios apartados, todos ellos relacionados con diferentes aspectos de interés en pediatría.</a:t>
            </a:r>
            <a:endParaRPr sz="2000"/>
          </a:p>
        </p:txBody>
      </p:sp>
      <p:sp>
        <p:nvSpPr>
          <p:cNvPr id="536" name="Google Shape;536;g2bb2862943f_0_1040"/>
          <p:cNvSpPr/>
          <p:nvPr/>
        </p:nvSpPr>
        <p:spPr>
          <a:xfrm>
            <a:off x="576400" y="1692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g2bb2862943f_0_1040"/>
          <p:cNvSpPr txBox="1"/>
          <p:nvPr/>
        </p:nvSpPr>
        <p:spPr>
          <a:xfrm>
            <a:off x="752825" y="1674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8" name="Google Shape;538;g2bb2862943f_0_10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206025"/>
            <a:ext cx="2411699" cy="5221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A1B2A49B-1E68-A436-4AB2-297205451554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bb2862943f_0_1056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 err="1">
                <a:latin typeface="Arial"/>
                <a:ea typeface="Arial"/>
                <a:cs typeface="Arial"/>
                <a:sym typeface="Arial"/>
              </a:rPr>
              <a:t>Pediamécum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AEP:</a:t>
            </a: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bb2862943f_0_1056"/>
          <p:cNvSpPr txBox="1">
            <a:spLocks noGrp="1"/>
          </p:cNvSpPr>
          <p:nvPr>
            <p:ph type="body" idx="4294967295"/>
          </p:nvPr>
        </p:nvSpPr>
        <p:spPr>
          <a:xfrm>
            <a:off x="918400" y="2687000"/>
            <a:ext cx="32778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Las dos primeras secciones se centran en distintos medicamentos y fármacos y ofrecen información actualizada sobre ellos. </a:t>
            </a:r>
            <a:endParaRPr sz="2000" dirty="0"/>
          </a:p>
        </p:txBody>
      </p:sp>
      <p:sp>
        <p:nvSpPr>
          <p:cNvPr id="551" name="Google Shape;551;g2bb2862943f_0_1056"/>
          <p:cNvSpPr/>
          <p:nvPr/>
        </p:nvSpPr>
        <p:spPr>
          <a:xfrm>
            <a:off x="576400" y="1692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g2bb2862943f_0_1056"/>
          <p:cNvSpPr txBox="1"/>
          <p:nvPr/>
        </p:nvSpPr>
        <p:spPr>
          <a:xfrm>
            <a:off x="752825" y="1674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g2bb2862943f_0_10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9811" y="1190975"/>
            <a:ext cx="2411699" cy="5221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4" name="Google Shape;554;g2bb2862943f_0_1056"/>
          <p:cNvSpPr/>
          <p:nvPr/>
        </p:nvSpPr>
        <p:spPr>
          <a:xfrm>
            <a:off x="4296161" y="1859250"/>
            <a:ext cx="2619000" cy="6156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Google Shape;555;g2bb2862943f_0_10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5024" y="1190975"/>
            <a:ext cx="2411699" cy="505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56" name="Google Shape;556;g2bb2862943f_0_10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4349" y="1190975"/>
            <a:ext cx="2106788" cy="5056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57" name="Google Shape;557;g2bb2862943f_0_1056"/>
          <p:cNvSpPr/>
          <p:nvPr/>
        </p:nvSpPr>
        <p:spPr>
          <a:xfrm>
            <a:off x="7115024" y="1951650"/>
            <a:ext cx="578100" cy="4308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B7AB0BF7-AC8D-F154-2622-75F049DED07C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2bb2862943f_0_1079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Pediamécum AEP: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g2bb2862943f_0_1079"/>
          <p:cNvSpPr txBox="1">
            <a:spLocks noGrp="1"/>
          </p:cNvSpPr>
          <p:nvPr>
            <p:ph type="body" idx="4294967295"/>
          </p:nvPr>
        </p:nvSpPr>
        <p:spPr>
          <a:xfrm>
            <a:off x="918400" y="2687000"/>
            <a:ext cx="30300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Esta aplicación también ofrece enlaces a otras webs y fuentes de información relevantes.</a:t>
            </a:r>
            <a:endParaRPr sz="2000"/>
          </a:p>
        </p:txBody>
      </p:sp>
      <p:sp>
        <p:nvSpPr>
          <p:cNvPr id="570" name="Google Shape;570;g2bb2862943f_0_1079"/>
          <p:cNvSpPr/>
          <p:nvPr/>
        </p:nvSpPr>
        <p:spPr>
          <a:xfrm>
            <a:off x="576400" y="1692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g2bb2862943f_0_1079"/>
          <p:cNvSpPr txBox="1"/>
          <p:nvPr/>
        </p:nvSpPr>
        <p:spPr>
          <a:xfrm>
            <a:off x="752825" y="1674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g2bb2862943f_0_10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0899" y="1501450"/>
            <a:ext cx="2053650" cy="4445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3" name="Google Shape;573;g2bb2862943f_0_10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38" y="1597000"/>
            <a:ext cx="2053650" cy="4445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74" name="Google Shape;574;g2bb2862943f_0_10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61950" y="1419492"/>
            <a:ext cx="2053650" cy="4445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75" name="Google Shape;575;g2bb2862943f_0_1079"/>
          <p:cNvSpPr/>
          <p:nvPr/>
        </p:nvSpPr>
        <p:spPr>
          <a:xfrm>
            <a:off x="3948400" y="3322636"/>
            <a:ext cx="2411700" cy="5439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6" name="Google Shape;576;g2bb2862943f_0_1079"/>
          <p:cNvCxnSpPr/>
          <p:nvPr/>
        </p:nvCxnSpPr>
        <p:spPr>
          <a:xfrm rot="-5400000">
            <a:off x="5597163" y="2209175"/>
            <a:ext cx="1298100" cy="928800"/>
          </a:xfrm>
          <a:prstGeom prst="curvedConnector3">
            <a:avLst>
              <a:gd name="adj1" fmla="val 84930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577" name="Google Shape;577;g2bb2862943f_0_1079"/>
          <p:cNvSpPr/>
          <p:nvPr/>
        </p:nvSpPr>
        <p:spPr>
          <a:xfrm>
            <a:off x="6463925" y="3452499"/>
            <a:ext cx="2411700" cy="5439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78" name="Google Shape;578;g2bb2862943f_0_1079"/>
          <p:cNvCxnSpPr/>
          <p:nvPr/>
        </p:nvCxnSpPr>
        <p:spPr>
          <a:xfrm rot="-5400000">
            <a:off x="8494638" y="2052925"/>
            <a:ext cx="1510800" cy="1453800"/>
          </a:xfrm>
          <a:prstGeom prst="curvedConnector3">
            <a:avLst>
              <a:gd name="adj1" fmla="val 88041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DB870A50-ED8D-14C1-4A27-204B975BA397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2bb2862943f_0_1108"/>
          <p:cNvSpPr txBox="1">
            <a:spLocks noGrp="1"/>
          </p:cNvSpPr>
          <p:nvPr>
            <p:ph type="title"/>
          </p:nvPr>
        </p:nvSpPr>
        <p:spPr>
          <a:xfrm>
            <a:off x="244799" y="9010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Aplicaciones para la lactancia</a:t>
            </a:r>
            <a:endParaRPr/>
          </a:p>
        </p:txBody>
      </p:sp>
      <p:sp>
        <p:nvSpPr>
          <p:cNvPr id="590" name="Google Shape;590;g2bb2862943f_0_1108"/>
          <p:cNvSpPr txBox="1">
            <a:spLocks noGrp="1"/>
          </p:cNvSpPr>
          <p:nvPr>
            <p:ph type="body" idx="4294967295"/>
          </p:nvPr>
        </p:nvSpPr>
        <p:spPr>
          <a:xfrm>
            <a:off x="308694" y="1780796"/>
            <a:ext cx="115746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b="1" dirty="0"/>
              <a:t>Hora de la leche - temporizador para la lactancia:</a:t>
            </a: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dirty="0"/>
              <a:t>IOS: </a:t>
            </a:r>
            <a:r>
              <a:rPr lang="en-US" sz="2400" dirty="0">
                <a:hlinkClick r:id="rId3"/>
              </a:rPr>
              <a:t>https:</a:t>
            </a:r>
            <a:r>
              <a:rPr lang="en-US" sz="2400" dirty="0"/>
              <a:t>//apps.apple.com/us/app/milk-time-timer-for-nursing/id1092964544 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dirty="0"/>
              <a:t>ANDROID: </a:t>
            </a:r>
            <a:r>
              <a:rPr lang="en-US" sz="2400" dirty="0">
                <a:hlinkClick r:id="rId4"/>
              </a:rPr>
              <a:t>https:</a:t>
            </a:r>
            <a:r>
              <a:rPr lang="en-US" sz="2400" dirty="0"/>
              <a:t>//play.google.com/store/apps/details?id=com.mocology.milktime&amp;hl=es&amp;gl=US 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7CDB835C-C691-BD1D-5F62-69401608A695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bb2862943f_0_1120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Hora de la leche - temporizador para la lactancia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g2bb2862943f_0_1120"/>
          <p:cNvSpPr txBox="1"/>
          <p:nvPr/>
        </p:nvSpPr>
        <p:spPr>
          <a:xfrm>
            <a:off x="397200" y="1502150"/>
            <a:ext cx="8157000" cy="46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aplicación ayuda a los padres a realizar un seguimiento de la lactancia, la producción de leche, la extracción de leche...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disponible tanto para IOS como para ANDROID: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-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IOS: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https://apps.apple.com/us/app/milk-time-timer-for-nursing/id1092964544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-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https://play.google.com/store/apps/details?id=com.mocology.milktime&amp;hl=es&amp;gl=U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2" name="Google Shape;602;g2bb2862943f_0_11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00675" y="2204974"/>
            <a:ext cx="2943400" cy="29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9;g2bb2862943f_0_1108">
            <a:extLst>
              <a:ext uri="{FF2B5EF4-FFF2-40B4-BE49-F238E27FC236}">
                <a16:creationId xmlns:a16="http://schemas.microsoft.com/office/drawing/2014/main" id="{7F94893E-5006-A5EE-C533-435FBAFB16D0}"/>
              </a:ext>
            </a:extLst>
          </p:cNvPr>
          <p:cNvSpPr/>
          <p:nvPr/>
        </p:nvSpPr>
        <p:spPr>
          <a:xfrm>
            <a:off x="9780282" y="60429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licencia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18;g2bb2862943f_0_896">
            <a:extLst>
              <a:ext uri="{FF2B5EF4-FFF2-40B4-BE49-F238E27FC236}">
                <a16:creationId xmlns:a16="http://schemas.microsoft.com/office/drawing/2014/main" id="{FC43FD0E-6520-E8CA-4B19-603242D36939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g2bb2862943f_0_1144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Hora de la leche - temporizador para la lactancia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2bb2862943f_0_1144"/>
          <p:cNvSpPr txBox="1">
            <a:spLocks noGrp="1"/>
          </p:cNvSpPr>
          <p:nvPr>
            <p:ph type="body" idx="4294967295"/>
          </p:nvPr>
        </p:nvSpPr>
        <p:spPr>
          <a:xfrm>
            <a:off x="1175925" y="2656900"/>
            <a:ext cx="39042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000" dirty="0"/>
              <a:t>Una vez descargada la aplicación, tienes que introducir los datos de tu bebé</a:t>
            </a:r>
            <a:endParaRPr sz="20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 dirty="0"/>
          </a:p>
        </p:txBody>
      </p:sp>
      <p:sp>
        <p:nvSpPr>
          <p:cNvPr id="615" name="Google Shape;615;g2bb2862943f_0_1144"/>
          <p:cNvSpPr/>
          <p:nvPr/>
        </p:nvSpPr>
        <p:spPr>
          <a:xfrm>
            <a:off x="576400" y="1692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g2bb2862943f_0_1144"/>
          <p:cNvSpPr txBox="1"/>
          <p:nvPr/>
        </p:nvSpPr>
        <p:spPr>
          <a:xfrm>
            <a:off x="752825" y="1674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7" name="Google Shape;617;g2bb2862943f_0_11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140" y="1002909"/>
            <a:ext cx="2729861" cy="53111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8" name="Google Shape;618;g2bb2862943f_0_1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6449" y="1002910"/>
            <a:ext cx="2579625" cy="5387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19" name="Google Shape;619;g2bb2862943f_0_1144"/>
          <p:cNvSpPr/>
          <p:nvPr/>
        </p:nvSpPr>
        <p:spPr>
          <a:xfrm>
            <a:off x="6308100" y="3961400"/>
            <a:ext cx="788100" cy="6156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20" name="Google Shape;620;g2bb2862943f_0_1144"/>
          <p:cNvCxnSpPr>
            <a:cxnSpLocks/>
          </p:cNvCxnSpPr>
          <p:nvPr/>
        </p:nvCxnSpPr>
        <p:spPr>
          <a:xfrm rot="5400000" flipH="1" flipV="1">
            <a:off x="6917304" y="1779219"/>
            <a:ext cx="2599924" cy="2257505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EBD095D7-700C-97B0-AA28-BF92291F8514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bb2862943f_0_1163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Hora de la leche - temporizador para la lactancia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2bb2862943f_0_1163"/>
          <p:cNvSpPr txBox="1">
            <a:spLocks noGrp="1"/>
          </p:cNvSpPr>
          <p:nvPr>
            <p:ph type="body" idx="4294967295"/>
          </p:nvPr>
        </p:nvSpPr>
        <p:spPr>
          <a:xfrm>
            <a:off x="1175925" y="2656900"/>
            <a:ext cx="39042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Una vez cargada la información, la aplicación te lleva a su pantalla de inicio, donde puedes empezar a hacer el seguimiento de diferentes aspectos relacionados con tu bebé.  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633" name="Google Shape;633;g2bb2862943f_0_1163"/>
          <p:cNvSpPr/>
          <p:nvPr/>
        </p:nvSpPr>
        <p:spPr>
          <a:xfrm>
            <a:off x="576400" y="1692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2bb2862943f_0_1163"/>
          <p:cNvSpPr txBox="1"/>
          <p:nvPr/>
        </p:nvSpPr>
        <p:spPr>
          <a:xfrm>
            <a:off x="752825" y="1674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5" name="Google Shape;635;g2bb2862943f_0_1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65546" y="748684"/>
            <a:ext cx="2818464" cy="5583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6" name="Google Shape;636;g2bb2862943f_0_11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6816" y="734713"/>
            <a:ext cx="2968784" cy="5836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37" name="Google Shape;637;g2bb2862943f_0_1163"/>
          <p:cNvSpPr/>
          <p:nvPr/>
        </p:nvSpPr>
        <p:spPr>
          <a:xfrm>
            <a:off x="7376264" y="4950100"/>
            <a:ext cx="788100" cy="6156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38" name="Google Shape;638;g2bb2862943f_0_1163"/>
          <p:cNvCxnSpPr/>
          <p:nvPr/>
        </p:nvCxnSpPr>
        <p:spPr>
          <a:xfrm rot="-5400000">
            <a:off x="7241146" y="2965705"/>
            <a:ext cx="2286000" cy="1754100"/>
          </a:xfrm>
          <a:prstGeom prst="curvedConnector3">
            <a:avLst>
              <a:gd name="adj1" fmla="val 90566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1F0DC17A-DA49-805B-1229-052B06599CD8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2bb2862943f_0_1188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Hora de la leche - temporizador para la lactancia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g2bb2862943f_0_1188"/>
          <p:cNvSpPr txBox="1">
            <a:spLocks noGrp="1"/>
          </p:cNvSpPr>
          <p:nvPr>
            <p:ph type="body" idx="4294967295"/>
          </p:nvPr>
        </p:nvSpPr>
        <p:spPr>
          <a:xfrm>
            <a:off x="356900" y="1921000"/>
            <a:ext cx="39042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He aquí un ejemplo: </a:t>
            </a:r>
            <a:endParaRPr sz="2000"/>
          </a:p>
          <a:p>
            <a: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Haces clic en "ordeño" y te lleva a otra sección, donde puedes registrar la nueva información de seguimiento. </a:t>
            </a:r>
            <a:endParaRPr sz="2000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Registra la nueva información. </a:t>
            </a:r>
            <a:endParaRPr sz="2000"/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-US" sz="2000"/>
              <a:t>Repite el mismo proceso con todas las demás secciones. 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pic>
        <p:nvPicPr>
          <p:cNvPr id="651" name="Google Shape;651;g2bb2862943f_0_1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6224" y="1292700"/>
            <a:ext cx="2094976" cy="453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52" name="Google Shape;652;g2bb2862943f_0_1188"/>
          <p:cNvSpPr/>
          <p:nvPr/>
        </p:nvSpPr>
        <p:spPr>
          <a:xfrm>
            <a:off x="5553075" y="2361475"/>
            <a:ext cx="602700" cy="5553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3" name="Google Shape;653;g2bb2862943f_0_1188"/>
          <p:cNvCxnSpPr>
            <a:stCxn id="652" idx="5"/>
          </p:cNvCxnSpPr>
          <p:nvPr/>
        </p:nvCxnSpPr>
        <p:spPr>
          <a:xfrm rot="-5400000">
            <a:off x="6601362" y="1367103"/>
            <a:ext cx="934500" cy="2002200"/>
          </a:xfrm>
          <a:prstGeom prst="curvedConnector4">
            <a:avLst>
              <a:gd name="adj1" fmla="val -34184"/>
              <a:gd name="adj2" fmla="val 52204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pic>
        <p:nvPicPr>
          <p:cNvPr id="654" name="Google Shape;654;g2bb2862943f_0_11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7200" y="1114800"/>
            <a:ext cx="2259325" cy="4891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B4590F30-4938-2C91-1478-FC2D312E3ED8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bb2862943f_0_1211"/>
          <p:cNvSpPr txBox="1">
            <a:spLocks noGrp="1"/>
          </p:cNvSpPr>
          <p:nvPr>
            <p:ph type="title"/>
          </p:nvPr>
        </p:nvSpPr>
        <p:spPr>
          <a:xfrm>
            <a:off x="244799" y="9010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Aplicaciones para la alimentación</a:t>
            </a:r>
            <a:endParaRPr/>
          </a:p>
        </p:txBody>
      </p:sp>
      <p:sp>
        <p:nvSpPr>
          <p:cNvPr id="666" name="Google Shape;666;g2bb2862943f_0_1211"/>
          <p:cNvSpPr txBox="1">
            <a:spLocks noGrp="1"/>
          </p:cNvSpPr>
          <p:nvPr>
            <p:ph type="body" idx="4294967295"/>
          </p:nvPr>
        </p:nvSpPr>
        <p:spPr>
          <a:xfrm>
            <a:off x="308694" y="1780796"/>
            <a:ext cx="11574600" cy="3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b="1" dirty="0" err="1"/>
              <a:t>BLWMeals</a:t>
            </a:r>
            <a:r>
              <a:rPr lang="en-US" sz="2400" b="1" dirty="0"/>
              <a:t>: Cómo empezar a comer sólidos:</a:t>
            </a: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dirty="0"/>
              <a:t>IOS: </a:t>
            </a:r>
            <a:r>
              <a:rPr lang="en-US" sz="2400" dirty="0">
                <a:hlinkClick r:id="rId3"/>
              </a:rPr>
              <a:t>https:</a:t>
            </a:r>
            <a:r>
              <a:rPr lang="en-US" sz="2400" dirty="0"/>
              <a:t>//apps.apple.com/hn/app/blw-meals-how-to-start-solids/id1540196240 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-US" sz="2400" dirty="0"/>
              <a:t>ANDROID: </a:t>
            </a:r>
            <a:r>
              <a:rPr lang="en-US" sz="2400" dirty="0">
                <a:hlinkClick r:id="rId4"/>
              </a:rPr>
              <a:t>https:</a:t>
            </a:r>
            <a:r>
              <a:rPr lang="en-US" sz="2400" dirty="0"/>
              <a:t>//play.google.com/store/apps/details?id=com.n51951dd8177.app&amp;hl=en_US </a:t>
            </a: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b="1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 dirty="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400" dirty="0"/>
          </a:p>
        </p:txBody>
      </p: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A56076F7-62EF-958A-3517-4912EC29B952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bb2862943f_0_1234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Hora de la leche - temporizador para la lactancia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2bb2862943f_0_1234"/>
          <p:cNvSpPr txBox="1"/>
          <p:nvPr/>
        </p:nvSpPr>
        <p:spPr>
          <a:xfrm>
            <a:off x="365375" y="1654550"/>
            <a:ext cx="79098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 aplicación enseña a los padres a preparar de forma segura una variedad de alimentos para los bebés y a introducirlos en la alimentación sólida.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disponible tanto para IOS como para ANDROID: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-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IOS: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https://apps.apple.com/hn/app/blw-meals-how-to-start-solids/id1540196240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16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-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ANDROID: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https://play.google.com/store/apps/details?id=com.n51951dd8177.app&amp;hl=en_US</a:t>
            </a:r>
            <a:endParaRPr dirty="0"/>
          </a:p>
        </p:txBody>
      </p:sp>
      <p:pic>
        <p:nvPicPr>
          <p:cNvPr id="678" name="Google Shape;678;g2bb2862943f_0_12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28300" y="2297712"/>
            <a:ext cx="2888125" cy="29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89;g2bb2862943f_0_1108">
            <a:extLst>
              <a:ext uri="{FF2B5EF4-FFF2-40B4-BE49-F238E27FC236}">
                <a16:creationId xmlns:a16="http://schemas.microsoft.com/office/drawing/2014/main" id="{CCDDA975-7F64-A16F-3B76-0755593491D1}"/>
              </a:ext>
            </a:extLst>
          </p:cNvPr>
          <p:cNvSpPr/>
          <p:nvPr/>
        </p:nvSpPr>
        <p:spPr>
          <a:xfrm>
            <a:off x="9780282" y="60429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a16="http://schemas.microsoft.com/office/drawing/2014/main" xmlns="" val="tx"/>
                    </a:ext>
                  </a:extLst>
                </a:hlinkClick>
              </a:rPr>
              <a:t>licencia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18;g2bb2862943f_0_896">
            <a:extLst>
              <a:ext uri="{FF2B5EF4-FFF2-40B4-BE49-F238E27FC236}">
                <a16:creationId xmlns:a16="http://schemas.microsoft.com/office/drawing/2014/main" id="{5832CD1F-EB14-92CD-4D3E-7C87311F2B06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bb2862943f_0_2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</a:pPr>
            <a:r>
              <a:rPr lang="en-US" sz="5400"/>
              <a:t>Sesión didáctica:  Contenido</a:t>
            </a:r>
            <a:endParaRPr sz="5400"/>
          </a:p>
        </p:txBody>
      </p:sp>
      <p:pic>
        <p:nvPicPr>
          <p:cNvPr id="215" name="Google Shape;215;g2bb2862943f_0_268"/>
          <p:cNvPicPr preferRelativeResize="0"/>
          <p:nvPr/>
        </p:nvPicPr>
        <p:blipFill rotWithShape="1">
          <a:blip r:embed="rId3">
            <a:alphaModFix/>
          </a:blip>
          <a:srcRect b="59834"/>
          <a:stretch/>
        </p:blipFill>
        <p:spPr>
          <a:xfrm rot="10800000">
            <a:off x="-8250" y="-4107"/>
            <a:ext cx="12191695" cy="34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2bb2862943f_0_268"/>
          <p:cNvSpPr txBox="1"/>
          <p:nvPr/>
        </p:nvSpPr>
        <p:spPr>
          <a:xfrm>
            <a:off x="1512002" y="2196650"/>
            <a:ext cx="100785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Introducción: recién nacido</a:t>
            </a:r>
            <a:endParaRPr sz="24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2bb2862943f_0_268"/>
          <p:cNvSpPr txBox="1"/>
          <p:nvPr/>
        </p:nvSpPr>
        <p:spPr>
          <a:xfrm>
            <a:off x="1488397" y="2798990"/>
            <a:ext cx="46839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Lactancia y alimentación 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bb2862943f_0_268"/>
          <p:cNvSpPr txBox="1"/>
          <p:nvPr/>
        </p:nvSpPr>
        <p:spPr>
          <a:xfrm>
            <a:off x="1488396" y="3505963"/>
            <a:ext cx="64032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/>
              </a:rPr>
              <a:t>3. Hábitos de sueño</a:t>
            </a:r>
            <a:endParaRPr sz="24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bb2862943f_0_268"/>
          <p:cNvSpPr txBox="1"/>
          <p:nvPr/>
        </p:nvSpPr>
        <p:spPr>
          <a:xfrm>
            <a:off x="1511987" y="4122150"/>
            <a:ext cx="6801900" cy="461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/>
              </a:rPr>
              <a:t>Aplicaciones sanitarias en recién nacidos</a:t>
            </a:r>
            <a:endParaRPr sz="2400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bb2862943f_0_1252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Hora de la leche - temporizador para la lactancia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g2bb2862943f_0_1252"/>
          <p:cNvSpPr txBox="1">
            <a:spLocks noGrp="1"/>
          </p:cNvSpPr>
          <p:nvPr>
            <p:ph type="body" idx="4294967295"/>
          </p:nvPr>
        </p:nvSpPr>
        <p:spPr>
          <a:xfrm>
            <a:off x="933150" y="2656900"/>
            <a:ext cx="39042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Una vez descargada la aplicación y aceptadas las condiciones de uso, se accede a la pantalla principal. 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Una ventaja importante de esta aplicación es que proporciona información sobre los alimentos que deben introducirse en la dieta del bebé a diferentes edades. 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691" name="Google Shape;691;g2bb2862943f_0_1252"/>
          <p:cNvSpPr/>
          <p:nvPr/>
        </p:nvSpPr>
        <p:spPr>
          <a:xfrm>
            <a:off x="576400" y="1692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g2bb2862943f_0_1252"/>
          <p:cNvSpPr txBox="1"/>
          <p:nvPr/>
        </p:nvSpPr>
        <p:spPr>
          <a:xfrm>
            <a:off x="752825" y="1674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3" name="Google Shape;693;g2bb2862943f_0_1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5500" y="1211300"/>
            <a:ext cx="2292449" cy="4962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94" name="Google Shape;694;g2bb2862943f_0_1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3042" y="1199825"/>
            <a:ext cx="2180783" cy="47211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95" name="Google Shape;695;g2bb2862943f_0_1252"/>
          <p:cNvSpPr/>
          <p:nvPr/>
        </p:nvSpPr>
        <p:spPr>
          <a:xfrm>
            <a:off x="7706100" y="3268500"/>
            <a:ext cx="658800" cy="32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06666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714D5D74-7AB9-3A38-2F84-B08F8EFC80C5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2bb2862943f_0_1270"/>
          <p:cNvSpPr txBox="1">
            <a:spLocks noGrp="1"/>
          </p:cNvSpPr>
          <p:nvPr>
            <p:ph type="title"/>
          </p:nvPr>
        </p:nvSpPr>
        <p:spPr>
          <a:xfrm>
            <a:off x="244799" y="748684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Hora de la leche - temporizador para la lactancia </a:t>
            </a: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2bb2862943f_0_1270"/>
          <p:cNvSpPr txBox="1">
            <a:spLocks noGrp="1"/>
          </p:cNvSpPr>
          <p:nvPr>
            <p:ph type="body" idx="4294967295"/>
          </p:nvPr>
        </p:nvSpPr>
        <p:spPr>
          <a:xfrm>
            <a:off x="933150" y="2656900"/>
            <a:ext cx="3904200" cy="40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sz="2000"/>
              <a:t>La aplicación también ofrece una lista de alimentos y te da ideas de recetas adecuadas para tu bebé.</a:t>
            </a: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000"/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708" name="Google Shape;708;g2bb2862943f_0_1270"/>
          <p:cNvSpPr/>
          <p:nvPr/>
        </p:nvSpPr>
        <p:spPr>
          <a:xfrm>
            <a:off x="576400" y="1692000"/>
            <a:ext cx="788100" cy="765300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g2bb2862943f_0_1270"/>
          <p:cNvSpPr txBox="1"/>
          <p:nvPr/>
        </p:nvSpPr>
        <p:spPr>
          <a:xfrm>
            <a:off x="752825" y="1674450"/>
            <a:ext cx="6588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000" b="1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0" name="Google Shape;710;g2bb2862943f_0_1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5500" y="1211300"/>
            <a:ext cx="2292449" cy="4962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1" name="Google Shape;711;g2bb2862943f_0_12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72750" y="1211300"/>
            <a:ext cx="2120450" cy="4590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12" name="Google Shape;712;g2bb2862943f_0_1270"/>
          <p:cNvSpPr/>
          <p:nvPr/>
        </p:nvSpPr>
        <p:spPr>
          <a:xfrm>
            <a:off x="5493300" y="5552275"/>
            <a:ext cx="602700" cy="555300"/>
          </a:xfrm>
          <a:prstGeom prst="ellipse">
            <a:avLst/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13" name="Google Shape;713;g2bb2862943f_0_1270"/>
          <p:cNvCxnSpPr/>
          <p:nvPr/>
        </p:nvCxnSpPr>
        <p:spPr>
          <a:xfrm rot="-5400000">
            <a:off x="5462087" y="2052228"/>
            <a:ext cx="4077600" cy="3043500"/>
          </a:xfrm>
          <a:prstGeom prst="curvedConnector3">
            <a:avLst>
              <a:gd name="adj1" fmla="val 94000"/>
            </a:avLst>
          </a:prstGeom>
          <a:noFill/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" name="Google Shape;418;g2bb2862943f_0_896">
            <a:extLst>
              <a:ext uri="{FF2B5EF4-FFF2-40B4-BE49-F238E27FC236}">
                <a16:creationId xmlns:a16="http://schemas.microsoft.com/office/drawing/2014/main" id="{8032B821-7CA7-6765-8436-0F3D5DBDE1F8}"/>
              </a:ext>
            </a:extLst>
          </p:cNvPr>
          <p:cNvSpPr/>
          <p:nvPr/>
        </p:nvSpPr>
        <p:spPr>
          <a:xfrm>
            <a:off x="8384146" y="-3933"/>
            <a:ext cx="3806519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8.1.4 Aplicaciones sanitarias en recién nacidos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 txBox="1">
            <a:spLocks/>
          </p:cNvSpPr>
          <p:nvPr/>
        </p:nvSpPr>
        <p:spPr>
          <a:xfrm>
            <a:off x="270756" y="972516"/>
            <a:ext cx="11059692" cy="72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600"/>
              <a:buFont typeface="Calibri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Cuestionario de evaluación </a:t>
            </a:r>
            <a:endParaRPr kumimoji="0" lang="el-GR" sz="3200" b="1" i="0" u="none" strike="noStrike" kern="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" name="Θέση περιεχομένου 6"/>
          <p:cNvGraphicFramePr>
            <a:graphicFrameLocks/>
          </p:cNvGraphicFramePr>
          <p:nvPr/>
        </p:nvGraphicFramePr>
        <p:xfrm>
          <a:off x="217325" y="2296491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dirty="0"/>
                        <a:t>El </a:t>
                      </a:r>
                      <a:r>
                        <a:rPr lang="en-US" sz="2000" baseline="0" dirty="0"/>
                        <a:t>módulo ha mejorado </a:t>
                      </a:r>
                      <a:r>
                        <a:rPr lang="en-GB" sz="2000" baseline="0" dirty="0"/>
                        <a:t>mis conocimientos de la materia </a:t>
                      </a:r>
                      <a:r>
                        <a:rPr lang="en-US" sz="1800" i="1" baseline="0" dirty="0"/>
                        <a:t>(1 mínimo, 5 máximo) 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Θέση περιεχομένου 6"/>
          <p:cNvGraphicFramePr>
            <a:graphicFrameLocks/>
          </p:cNvGraphicFramePr>
          <p:nvPr/>
        </p:nvGraphicFramePr>
        <p:xfrm>
          <a:off x="217325" y="3571775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 Recomendaría este módulo a otras personas </a:t>
                      </a:r>
                      <a:r>
                        <a:rPr lang="en-US" sz="2000" i="1" baseline="0" dirty="0"/>
                        <a:t>(1 mínimo, 5 máximo)</a:t>
                      </a:r>
                      <a:endParaRPr lang="el-GR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Θέση περιεχομένου 6"/>
          <p:cNvGraphicFramePr>
            <a:graphicFrameLocks/>
          </p:cNvGraphicFramePr>
          <p:nvPr/>
        </p:nvGraphicFramePr>
        <p:xfrm>
          <a:off x="217325" y="4687793"/>
          <a:ext cx="1106011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en-US" sz="2000" baseline="0" dirty="0"/>
                        <a:t>Estoy satisfecho con el módulo en general </a:t>
                      </a:r>
                      <a:r>
                        <a:rPr lang="en-US" sz="1800" i="1" baseline="0" dirty="0"/>
                        <a:t>(1 mínimo, 5 máximo)</a:t>
                      </a:r>
                      <a:endParaRPr lang="el-GR" sz="1800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1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g2bb2862943f_0_1386"/>
          <p:cNvSpPr txBox="1"/>
          <p:nvPr/>
        </p:nvSpPr>
        <p:spPr>
          <a:xfrm>
            <a:off x="503853" y="996980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Referencias y lecturas complementarias</a:t>
            </a:r>
            <a:endParaRPr dirty="0"/>
          </a:p>
        </p:txBody>
      </p:sp>
      <p:sp>
        <p:nvSpPr>
          <p:cNvPr id="723" name="Google Shape;723;g2bb2862943f_0_1386"/>
          <p:cNvSpPr txBox="1"/>
          <p:nvPr/>
        </p:nvSpPr>
        <p:spPr>
          <a:xfrm>
            <a:off x="436150" y="1905000"/>
            <a:ext cx="110598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28600" lvl="0" indent="-228600">
              <a:lnSpc>
                <a:spcPct val="110000"/>
              </a:lnSpc>
              <a:buClr>
                <a:srgbClr val="C01E24"/>
              </a:buClr>
              <a:buSzPts val="2000"/>
              <a:buFont typeface="Noto Sans Symbols"/>
              <a:buChar char="▪"/>
            </a:pP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KidsHealth.Padres.Lactancia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maternavsAlimentación</a:t>
            </a: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fórmula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2018.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https://kidshealth.org/en/parents/breast-bottle-feeding.html</a:t>
            </a:r>
            <a:endParaRPr sz="2000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228600">
              <a:lnSpc>
                <a:spcPct val="110000"/>
              </a:lnSpc>
              <a:buClr>
                <a:srgbClr val="C01E24"/>
              </a:buClr>
              <a:buSzPts val="2000"/>
              <a:buFont typeface="Noto Sans Symbols"/>
              <a:buChar char="▪"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Younger, J., y Noble, L. (2022). Declaración política: La lactancia materna y el uso de la leche humana. </a:t>
            </a:r>
            <a:r>
              <a:rPr lang="en-US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Academia Americana de Pediatría, 150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(1).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https://doi.org/10.1542/peds.2022-057988</a:t>
            </a:r>
            <a:endParaRPr sz="2000" u="sng" dirty="0">
              <a:solidFill>
                <a:schemeClr val="hlink"/>
              </a:solidFill>
              <a:latin typeface="Calibri"/>
              <a:ea typeface="Calibri"/>
              <a:cs typeface="Calibri"/>
            </a:endParaRPr>
          </a:p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Noto Sans Symbols"/>
              <a:buChar char="▪"/>
            </a:pPr>
            <a:r>
              <a:rPr lang="en-US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Mundial de la Salud. Nacimientos prematuros. </a:t>
            </a: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https://www.who.int/news-room/fact-sheets/detail/preterm-birth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3864"/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bb2862943f_0_1314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g2bb2862943f_0_1314"/>
          <p:cNvSpPr/>
          <p:nvPr/>
        </p:nvSpPr>
        <p:spPr>
          <a:xfrm flipH="1">
            <a:off x="0" y="0"/>
            <a:ext cx="6024154" cy="685800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1" name="Google Shape;731;g2bb2862943f_0_1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768" y="3471531"/>
            <a:ext cx="2323213" cy="2323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g2bb2862943f_0_13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6818" y="1708146"/>
            <a:ext cx="3265070" cy="3265070"/>
          </a:xfrm>
          <a:prstGeom prst="rect">
            <a:avLst/>
          </a:prstGeom>
          <a:solidFill>
            <a:srgbClr val="203864"/>
          </a:solidFill>
          <a:ln>
            <a:noFill/>
          </a:ln>
        </p:spPr>
      </p:pic>
      <p:sp>
        <p:nvSpPr>
          <p:cNvPr id="733" name="Google Shape;733;g2bb2862943f_0_1314"/>
          <p:cNvSpPr txBox="1"/>
          <p:nvPr/>
        </p:nvSpPr>
        <p:spPr>
          <a:xfrm>
            <a:off x="340474" y="2922021"/>
            <a:ext cx="5034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¡Enhorabuena!</a:t>
            </a:r>
            <a:b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>
                <a:solidFill>
                  <a:srgbClr val="C01E24"/>
                </a:solidFill>
                <a:latin typeface="Calibri"/>
                <a:ea typeface="Calibri"/>
                <a:cs typeface="Calibri"/>
                <a:sym typeface="Calibri"/>
              </a:rPr>
              <a:t>Ha completado la sesión didáctica de este módulo.</a:t>
            </a:r>
            <a:endParaRPr/>
          </a:p>
        </p:txBody>
      </p:sp>
      <p:pic>
        <p:nvPicPr>
          <p:cNvPr id="735" name="Google Shape;735;g2bb2862943f_0_1314" descr="Εικόνα που περιέχει κείμενο, γραμματοσειρά, λογότυπο, γραφικά&#10;&#10;Περιγραφή που δημιουργήθηκε αυτόματα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7" y="934357"/>
            <a:ext cx="5598660" cy="1438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68468"/>
            <a:ext cx="2011680" cy="486509"/>
          </a:xfrm>
          <a:prstGeom prst="rect">
            <a:avLst/>
          </a:prstGeom>
        </p:spPr>
      </p:pic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E6A6A2C1-905C-CF21-28C1-3A5CBA4B3EAA}"/>
              </a:ext>
            </a:extLst>
          </p:cNvPr>
          <p:cNvSpPr/>
          <p:nvPr/>
        </p:nvSpPr>
        <p:spPr>
          <a:xfrm>
            <a:off x="3533960" y="6402414"/>
            <a:ext cx="8658040" cy="44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s-ES" sz="10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Financiado por la Unión Europea. Las opiniones y puntos de vista expresados solo comprometen a su(s) autor(es) y no reflejan necesariamente los de la Unión Europea o los de la Agencia Ejecutiva Europea de Educación y Cultura (EACEA). Ni la Unión Europea ni la EACEA pueden ser considerados responsables de ellos.</a:t>
            </a:r>
            <a:endParaRPr lang="en-US" sz="1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b="1" dirty="0">
                <a:solidFill>
                  <a:srgbClr val="203864"/>
                </a:solidFill>
              </a:rPr>
              <a:t>Objetivos</a:t>
            </a:r>
            <a:endParaRPr lang="el-GR" dirty="0">
              <a:solidFill>
                <a:srgbClr val="203864"/>
              </a:solidFill>
            </a:endParaRPr>
          </a:p>
        </p:txBody>
      </p:sp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6 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8" name="Google Shape;228;p4"/>
          <p:cNvSpPr txBox="1"/>
          <p:nvPr/>
        </p:nvSpPr>
        <p:spPr>
          <a:xfrm>
            <a:off x="526419" y="348996"/>
            <a:ext cx="7931781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Cuidados 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 recién nacido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27;p4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29;p4"/>
          <p:cNvSpPr/>
          <p:nvPr/>
        </p:nvSpPr>
        <p:spPr>
          <a:xfrm>
            <a:off x="122213" y="438994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8 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5488" y="2687854"/>
            <a:ext cx="7542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68300">
              <a:spcBef>
                <a:spcPts val="1200"/>
              </a:spcBef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Conocer información básica sobre los cuidados del recién nacido.</a:t>
            </a:r>
          </a:p>
          <a:p>
            <a:pPr marL="457200" lvl="0" indent="-368300">
              <a:spcBef>
                <a:spcPts val="1200"/>
              </a:spcBef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Conocer la importancia de la lactancia materna y sus tipos </a:t>
            </a:r>
          </a:p>
          <a:p>
            <a:pPr marL="457200" lvl="0" indent="-368300">
              <a:spcBef>
                <a:spcPts val="1200"/>
              </a:spcBef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Conocer información básica sobre alimentación complementaria </a:t>
            </a:r>
          </a:p>
          <a:p>
            <a:pPr marL="457200" lvl="0" indent="-368300">
              <a:spcBef>
                <a:spcPts val="1200"/>
              </a:spcBef>
              <a:buClr>
                <a:srgbClr val="C00000"/>
              </a:buClr>
              <a:buSzPts val="2200"/>
              <a:buFont typeface="Noto Sans Symbols"/>
              <a:buChar char="✔"/>
            </a:pP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Conocer aplicaciones sanitarias para el cuidado de recién nacidos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F5F86E-862A-ECD7-7C87-700BE0321A02}"/>
              </a:ext>
            </a:extLst>
          </p:cNvPr>
          <p:cNvSpPr txBox="1"/>
          <p:nvPr/>
        </p:nvSpPr>
        <p:spPr>
          <a:xfrm>
            <a:off x="8312134" y="6156715"/>
            <a:ext cx="38798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Fuente: Imagen de </a:t>
            </a:r>
            <a:r>
              <a:rPr lang="en-US" sz="1200" dirty="0" err="1">
                <a:hlinkClick r:id="rId3"/>
              </a:rPr>
              <a:t>nuraghies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l-GR" sz="1200" dirty="0"/>
          </a:p>
        </p:txBody>
      </p:sp>
      <p:pic>
        <p:nvPicPr>
          <p:cNvPr id="4" name="Google Shape;479;g2c319d66040_0_178">
            <a:extLst>
              <a:ext uri="{FF2B5EF4-FFF2-40B4-BE49-F238E27FC236}">
                <a16:creationId xmlns:a16="http://schemas.microsoft.com/office/drawing/2014/main" id="{8DA5FBAE-11F6-C05E-3520-34EEBC179C9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200" y="2205318"/>
            <a:ext cx="3747247" cy="3875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0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5B8BCBD5-6A62-42A1-8BCD-0584908AAE7D}"/>
              </a:ext>
            </a:extLst>
          </p:cNvPr>
          <p:cNvSpPr/>
          <p:nvPr/>
        </p:nvSpPr>
        <p:spPr>
          <a:xfrm>
            <a:off x="117332" y="438863"/>
            <a:ext cx="4171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Nova" panose="020B0602020104020203" pitchFamily="34" charset="0"/>
                <a:ea typeface="+mn-ea"/>
                <a:cs typeface="+mn-cs"/>
              </a:rPr>
              <a:t>6 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Nova" panose="020B0602020104020203" pitchFamily="34" charset="0"/>
              <a:ea typeface="+mn-ea"/>
              <a:cs typeface="+mn-cs"/>
            </a:endParaRPr>
          </a:p>
        </p:txBody>
      </p:sp>
      <p:sp>
        <p:nvSpPr>
          <p:cNvPr id="8" name="Google Shape;228;p4"/>
          <p:cNvSpPr txBox="1"/>
          <p:nvPr/>
        </p:nvSpPr>
        <p:spPr>
          <a:xfrm>
            <a:off x="526419" y="348996"/>
            <a:ext cx="7044275" cy="61353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Cuidados del recién nacido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27;p4"/>
          <p:cNvSpPr/>
          <p:nvPr/>
        </p:nvSpPr>
        <p:spPr>
          <a:xfrm>
            <a:off x="36957" y="348995"/>
            <a:ext cx="489461" cy="6156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229;p4"/>
          <p:cNvSpPr/>
          <p:nvPr/>
        </p:nvSpPr>
        <p:spPr>
          <a:xfrm>
            <a:off x="160946" y="418363"/>
            <a:ext cx="40908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8 </a:t>
            </a:r>
            <a:endParaRPr sz="2200" b="1" i="0" u="none" strike="noStrike" cap="none" dirty="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" name="Google Shape;240;p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2200"/>
              <a:buFont typeface="Calibri"/>
              <a:buNone/>
            </a:pPr>
            <a:r>
              <a:rPr lang="en-US" sz="2400" dirty="0">
                <a:solidFill>
                  <a:srgbClr val="203864"/>
                </a:solidFill>
              </a:rPr>
              <a:t>Competencias</a:t>
            </a:r>
            <a:endParaRPr sz="2400" dirty="0">
              <a:solidFill>
                <a:srgbClr val="203864"/>
              </a:solidFill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Google Shape;237;p5"/>
          <p:cNvSpPr txBox="1">
            <a:spLocks/>
          </p:cNvSpPr>
          <p:nvPr/>
        </p:nvSpPr>
        <p:spPr>
          <a:xfrm>
            <a:off x="36957" y="2365932"/>
            <a:ext cx="8315841" cy="36327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  <a:defRPr sz="2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  <a:buFont typeface="Wingdings" panose="05000000000000000000" pitchFamily="2" charset="2"/>
              <a:buNone/>
            </a:pPr>
            <a:r>
              <a:rPr lang="en-US" dirty="0"/>
              <a:t>Los alumnos adquirirán conocimientos básicos sobre: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</a:pPr>
            <a:r>
              <a:rPr lang="en-US" dirty="0"/>
              <a:t>Los recién nacidos y sus características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</a:pPr>
            <a:r>
              <a:rPr lang="en-US" dirty="0"/>
              <a:t>La importancia de la lactancia materna y la alimentación complementaria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</a:pPr>
            <a:r>
              <a:rPr lang="en-US" dirty="0"/>
              <a:t>La importancia de los hábitos de sueño.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1E24"/>
              </a:buClr>
              <a:buSzPts val="2000"/>
            </a:pPr>
            <a:r>
              <a:rPr lang="en-US" dirty="0"/>
              <a:t>El alumno conocerá las aplicaciones relacionadas con los recién nacidos y aprenderá a utilizarlas adecuadamente.</a:t>
            </a: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C8471FEE-0015-D00F-955A-6C6E4AA5FC77}"/>
              </a:ext>
            </a:extLst>
          </p:cNvPr>
          <p:cNvSpPr/>
          <p:nvPr/>
        </p:nvSpPr>
        <p:spPr>
          <a:xfrm>
            <a:off x="3419912" y="6129356"/>
            <a:ext cx="87720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Imagen de </a:t>
            </a:r>
            <a:r>
              <a:rPr lang="en-US" sz="1200" dirty="0" err="1">
                <a:hlinkClick r:id="rId3"/>
              </a:rPr>
              <a:t>vectorjuice </a:t>
            </a:r>
            <a:r>
              <a:rPr lang="en-US" sz="1200" dirty="0">
                <a:hlinkClick r:id="rId3"/>
              </a:rPr>
              <a:t>en </a:t>
            </a:r>
            <a:r>
              <a:rPr lang="en-US" sz="1200" dirty="0" err="1">
                <a:hlinkClick r:id="rId3"/>
              </a:rPr>
              <a:t>Freepik</a:t>
            </a:r>
            <a:endParaRPr lang="en-US" sz="1200" dirty="0"/>
          </a:p>
        </p:txBody>
      </p:sp>
      <p:pic>
        <p:nvPicPr>
          <p:cNvPr id="3" name="Google Shape;190;g2c07f5df07d_0_263">
            <a:extLst>
              <a:ext uri="{FF2B5EF4-FFF2-40B4-BE49-F238E27FC236}">
                <a16:creationId xmlns:a16="http://schemas.microsoft.com/office/drawing/2014/main" id="{31AFD657-C18F-0972-62FE-2247E9A362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128" t="10193" r="8041" b="10723"/>
          <a:stretch/>
        </p:blipFill>
        <p:spPr>
          <a:xfrm>
            <a:off x="7570694" y="1842247"/>
            <a:ext cx="4621306" cy="4163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4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Ambition abstract concept">
            <a:extLst>
              <a:ext uri="{FF2B5EF4-FFF2-40B4-BE49-F238E27FC236}">
                <a16:creationId xmlns:a16="http://schemas.microsoft.com/office/drawing/2014/main" id="{7FD42362-6BB0-2810-08B7-D41025E68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162" y="1079999"/>
            <a:ext cx="5517062" cy="534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D1D7E8-BA70-8D27-BBF6-B8DB40FD60FF}"/>
              </a:ext>
            </a:extLst>
          </p:cNvPr>
          <p:cNvSpPr txBox="1"/>
          <p:nvPr/>
        </p:nvSpPr>
        <p:spPr>
          <a:xfrm>
            <a:off x="5419175" y="6181455"/>
            <a:ext cx="60995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Diseñado por </a:t>
            </a:r>
            <a:r>
              <a:rPr lang="en-US" sz="1200" dirty="0" err="1">
                <a:hlinkClick r:id="rId4"/>
              </a:rPr>
              <a:t>Freepik</a:t>
            </a:r>
            <a:endParaRPr lang="el-GR" sz="1200" dirty="0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E47D0821-8573-4002-9B33-F43C68A1D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C01E24"/>
                </a:solidFill>
              </a:rPr>
              <a:t>8.1.1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C01E24"/>
                </a:solidFill>
              </a:rPr>
              <a:t>Introducción: El recién nacido </a:t>
            </a:r>
            <a:endParaRPr lang="el-GR" dirty="0">
              <a:solidFill>
                <a:srgbClr val="C01E24"/>
              </a:solidFill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FAA18648-8A7B-40D3-A066-80FDB05B7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200" dirty="0">
                <a:solidFill>
                  <a:srgbClr val="203864"/>
                </a:solidFill>
                <a:sym typeface="Arial" panose="020B0604020202020204" pitchFamily="34" charset="0"/>
              </a:rPr>
              <a:t>Objetivos</a:t>
            </a:r>
          </a:p>
        </p:txBody>
      </p:sp>
      <p:sp>
        <p:nvSpPr>
          <p:cNvPr id="7" name="Google Shape;297;g2bb2862943f_0_719"/>
          <p:cNvSpPr txBox="1">
            <a:spLocks/>
          </p:cNvSpPr>
          <p:nvPr/>
        </p:nvSpPr>
        <p:spPr>
          <a:xfrm>
            <a:off x="641353" y="2849850"/>
            <a:ext cx="6343500" cy="22755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SzPct val="120000"/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1E24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342900" algn="just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ct val="71428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Los alumnos aprenderán sobre los recién nacidos y sus características.</a:t>
            </a:r>
          </a:p>
        </p:txBody>
      </p:sp>
    </p:spTree>
    <p:extLst>
      <p:ext uri="{BB962C8B-B14F-4D97-AF65-F5344CB8AC3E}">
        <p14:creationId xmlns:p14="http://schemas.microsoft.com/office/powerpoint/2010/main" val="194606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A93C2B-71DF-EA23-81FF-D610C3C5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¿Qué son los recién nacidos?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138A2E-4F28-748D-C439-F32B9FF3F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999" y="1799999"/>
            <a:ext cx="7996066" cy="4866000"/>
          </a:xfrm>
        </p:spPr>
        <p:txBody>
          <a:bodyPr/>
          <a:lstStyle/>
          <a:p>
            <a:pPr marL="76200" indent="0">
              <a:buNone/>
            </a:pPr>
            <a:r>
              <a:rPr lang="en-US" dirty="0"/>
              <a:t>El recién nacido también puede denominarse neonato y se entiende como un periodo (periodo neonatal), que comprende las 4 primeras semanas de vida de un lactante, en el que se producen cambios rápidos (MedlinePlus, 2021).</a:t>
            </a:r>
          </a:p>
          <a:p>
            <a:endParaRPr lang="el-GR" dirty="0"/>
          </a:p>
        </p:txBody>
      </p:sp>
      <p:pic>
        <p:nvPicPr>
          <p:cNvPr id="4" name="Google Shape;254;g2bb2862943f_0_334">
            <a:extLst>
              <a:ext uri="{FF2B5EF4-FFF2-40B4-BE49-F238E27FC236}">
                <a16:creationId xmlns:a16="http://schemas.microsoft.com/office/drawing/2014/main" id="{AC595F20-9F7A-EF4D-F01A-142A97C5867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6514" y="1890126"/>
            <a:ext cx="2411701" cy="30777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3;g2bb2862943f_0_334">
            <a:extLst>
              <a:ext uri="{FF2B5EF4-FFF2-40B4-BE49-F238E27FC236}">
                <a16:creationId xmlns:a16="http://schemas.microsoft.com/office/drawing/2014/main" id="{3B83DE84-C811-ABA1-4D5D-A5BD82144DA8}"/>
              </a:ext>
            </a:extLst>
          </p:cNvPr>
          <p:cNvSpPr/>
          <p:nvPr/>
        </p:nvSpPr>
        <p:spPr>
          <a:xfrm>
            <a:off x="9780282" y="6042956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Fuente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:a16="http://schemas.microsoft.com/office/drawing/2014/main" xmlns="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62;g2bb2862943f_0_625">
            <a:extLst>
              <a:ext uri="{FF2B5EF4-FFF2-40B4-BE49-F238E27FC236}">
                <a16:creationId xmlns:a16="http://schemas.microsoft.com/office/drawing/2014/main" id="{061F629F-BCFE-7F7B-9F97-D91C717C9A4B}"/>
              </a:ext>
            </a:extLst>
          </p:cNvPr>
          <p:cNvSpPr/>
          <p:nvPr/>
        </p:nvSpPr>
        <p:spPr>
          <a:xfrm>
            <a:off x="8554065" y="-3933"/>
            <a:ext cx="3636600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8.1.1 Introducción: El recién nacido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3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bb2862943f_0_625"/>
          <p:cNvSpPr txBox="1">
            <a:spLocks noGrp="1"/>
          </p:cNvSpPr>
          <p:nvPr>
            <p:ph type="title"/>
          </p:nvPr>
        </p:nvSpPr>
        <p:spPr>
          <a:xfrm>
            <a:off x="566149" y="747647"/>
            <a:ext cx="11059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Tipos de recién nacidos</a:t>
            </a:r>
            <a:endParaRPr/>
          </a:p>
        </p:txBody>
      </p:sp>
      <p:sp>
        <p:nvSpPr>
          <p:cNvPr id="262" name="Google Shape;262;g2bb2862943f_0_625"/>
          <p:cNvSpPr/>
          <p:nvPr/>
        </p:nvSpPr>
        <p:spPr>
          <a:xfrm>
            <a:off x="8554065" y="-3933"/>
            <a:ext cx="3636600" cy="398700"/>
          </a:xfrm>
          <a:prstGeom prst="rect">
            <a:avLst/>
          </a:prstGeom>
          <a:solidFill>
            <a:srgbClr val="DDE0E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8.1.1 Introducción: El recién nacido</a:t>
            </a: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bb2862943f_0_625"/>
          <p:cNvSpPr/>
          <p:nvPr/>
        </p:nvSpPr>
        <p:spPr>
          <a:xfrm>
            <a:off x="9752970" y="6394648"/>
            <a:ext cx="2411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Fuente| </a:t>
            </a:r>
            <a:r>
              <a:rPr lang="en-US" sz="12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Licencia </a:t>
            </a:r>
            <a:r>
              <a:rPr lang="en-US" sz="1200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4="http://schemas.microsoft.com/office/powerpoint/2010/main" xmlns="" val="tx"/>
                    </a:ext>
                  </a:extLst>
                </a:hlinkClick>
              </a:rPr>
              <a:t>Pixabay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g2bb2862943f_0_625"/>
          <p:cNvSpPr txBox="1">
            <a:spLocks noGrp="1"/>
          </p:cNvSpPr>
          <p:nvPr>
            <p:ph type="body" idx="4294967295"/>
          </p:nvPr>
        </p:nvSpPr>
        <p:spPr>
          <a:xfrm>
            <a:off x="674089" y="1500086"/>
            <a:ext cx="9391468" cy="130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Los recién nacidos se clasifican según su edad gestacional, es decir, según la duración del embarazo. Hay tres tipos de recién nacidos:</a:t>
            </a:r>
            <a:endParaRPr sz="2000" dirty="0"/>
          </a:p>
        </p:txBody>
      </p:sp>
      <p:pic>
        <p:nvPicPr>
          <p:cNvPr id="269" name="Google Shape;269;g2bb2862943f_0_6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67144" y="2082527"/>
            <a:ext cx="2251099" cy="3936381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2bb2862943f_0_625"/>
          <p:cNvSpPr/>
          <p:nvPr/>
        </p:nvSpPr>
        <p:spPr>
          <a:xfrm>
            <a:off x="140689" y="3129523"/>
            <a:ext cx="3011400" cy="6135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RECIÉN NACIDOS A TÉRMINO</a:t>
            </a:r>
            <a:endParaRPr sz="20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2bb2862943f_0_625"/>
          <p:cNvSpPr/>
          <p:nvPr/>
        </p:nvSpPr>
        <p:spPr>
          <a:xfrm>
            <a:off x="73757" y="4133113"/>
            <a:ext cx="3188100" cy="14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Nacidos entre las semanas 38 y 42 de gestación (Cannizzaro y Paladino, 2011).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g2bb2862943f_0_625"/>
          <p:cNvCxnSpPr/>
          <p:nvPr/>
        </p:nvCxnSpPr>
        <p:spPr>
          <a:xfrm>
            <a:off x="3359612" y="3208657"/>
            <a:ext cx="18600" cy="327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273" name="Google Shape;273;g2bb2862943f_0_625"/>
          <p:cNvSpPr/>
          <p:nvPr/>
        </p:nvSpPr>
        <p:spPr>
          <a:xfrm>
            <a:off x="3565269" y="3129523"/>
            <a:ext cx="3011400" cy="6135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RECIÉN NACIDOS PREMATUROS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2bb2862943f_0_625"/>
          <p:cNvSpPr/>
          <p:nvPr/>
        </p:nvSpPr>
        <p:spPr>
          <a:xfrm>
            <a:off x="3562020" y="4050718"/>
            <a:ext cx="3000000" cy="23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Nacidos antes de las 38 semanas de gestación (Cannizzaro y Paladino, 2011).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g2bb2862943f_0_625"/>
          <p:cNvSpPr/>
          <p:nvPr/>
        </p:nvSpPr>
        <p:spPr>
          <a:xfrm>
            <a:off x="6821514" y="3129523"/>
            <a:ext cx="3011400" cy="613500"/>
          </a:xfrm>
          <a:prstGeom prst="roundRect">
            <a:avLst>
              <a:gd name="adj" fmla="val 16667"/>
            </a:avLst>
          </a:prstGeom>
          <a:solidFill>
            <a:srgbClr val="EA99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RECIÉN NACIDOS POSTÉRMINO</a:t>
            </a:r>
            <a:endParaRPr sz="20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g2bb2862943f_0_625"/>
          <p:cNvSpPr/>
          <p:nvPr/>
        </p:nvSpPr>
        <p:spPr>
          <a:xfrm>
            <a:off x="6932123" y="4050718"/>
            <a:ext cx="2790300" cy="1015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Nacido después de 42 semanas de gestación.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7" name="Google Shape;277;g2bb2862943f_0_625"/>
          <p:cNvCxnSpPr/>
          <p:nvPr/>
        </p:nvCxnSpPr>
        <p:spPr>
          <a:xfrm>
            <a:off x="6722615" y="3208658"/>
            <a:ext cx="18600" cy="3278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ot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9969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ETA 8 1 Teaching session es"/>
  <p:tag name="ISPRING_PLAYERS_CUSTOMIZATION_2" val="UEsDBBQAAgAIAKl+UE8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sgyZZtTf0qBwFAADhEwAAHQAAAHVuaXZlcnNhbC9jb21tb25fbWVzc2FnZXMubG5nrVj/bts2EP6/QN+BEFBgA7q0HdBgGBIXtMTEQmTJleik2TAIjMTYRCjR1Q8n3l97mj3YnmRHSnbttoGkpIANmJLvuyP5fXdHnnx4yCRa86IUKj+13h29tRDPE5WKfHFqzenZL79ZqKxYnjKpcn5q5cpCH0YvX5xIli9qtuDw++ULhE4yXpYwLEd69GWMRHpqzcbxGNsXMQ1iPJvF4zmlgR97eEw8azRmyd3Jm/bvj1jbwXSG/evYC86DeOyeWyNbZSuWb5CnFuqnX4+PH969P/55EEw0xZ53CIQM0vu3PYB8GgZeDGjEi33yiVqjYTbBnHquT6xR+2OY9Swklz08zsOQ+DSOPNchsRvFfkDNGniEEscaXasaLdmao0qhteD3qFpy2P1KFByVUqTmRaLgQV7zLmdOMMWuH4ckoqFrUzfwrVGkimLz2sCyulqqAtyVKBUlu5E8NT6BZ+b9quAluGYV8BDBp1oK+KfKmMiPul1f+V6AHUOuKYkifA4LS3eTAqQD+HtRLeFdytVrcHGfS8VSdFtwAAwixFYrKZLmnyJaFTrCmWSbzihCfOX650DywIti4jvbJ9aI5ClyCqYnOxAlxBEJAaBgJS+eYBsbjhtzhKUchjBxzycefKkOYSIWSwnfamgcMwJMmPG8ywqYSkLgdxRdBaGjFw1cIYZWrCzvVZEesHR/P7uAXd8OQAg23QOnGmMLDPwQkPOKgidVNxhEiQ2/W13BVIGAMTVJQEsqq8sKZJOtJK+4iVboqbDEUOqG3yrQl+Rs3XAfvBuxddLcw3PfnsRjukudHqvzZNnTDsT5XX3sq6EGmuxzvjOmFi0eB58gu1gjPxhiEVxA/rsYYnFNIlhkEnXZ+PjSPcdmlyDvbZPSNuklTOcYuUEsScBOs2ktVF3CE70kkJrMjpRHw9xE5OMcWOxi75Hc2qACHcxoIdYc4ihSXnQ6goRvE0eL6uPc/SM+w65HnO9Qj21QrirE0jXLEw5kS5je0w28S0Vq3mnaG/+fa/E3YlWb6l+1VcJ3yKdXQ+M5KCyPKIJVFc9WVZdrvWBt+E+JQkv80RD6TP1p/iOb+Dh0gx+zM6XIatlUoGfvzy6yoXvUGcQzV6r/bv3oSKKm1BBoWHRxhB5D9reaaLdjN9AVMeX97Vz/DGxmTd2Cwubmt6q/tR+0AL5CT8WIJrDGJvIIWp0MqlB/20uY9UH4l7pg9Le/IuPIpVB1rvhNKapOz0bPveurkfPTC+tez3pQbKhLPQjZB8BF2w+WSIoM4k97YM6nZLsCTYk4mMmVqmVq5C/FnSkTsLZ1xr/thm8LlZmnkpVb+jdl6sNzomgmFzZOZwP6qZ2Ce+/PnoCfvksRwSG0MTb2bd372FrtsqcRyEcvhUejbesEOspYlSyhHN+qOk97AjXHL4ecYQBr59zT9KsAmqeoffr7IBDdy0H6JDuwP31V8fKvwSB6AjuMqDny8YeqE4ji8WEAZtDHqj3ubu06TVyg7w85U7KmqmUqg0dH3X5BHe1uY0qxPZmCgCKjF1UX0DUOQdjyxQ7mIZzJWunZAAQdABWV5Ig8MC2YIahTHF5AajWnLGs0ZcUd5GWqlBwUm9k5rYdq2Jy+XGDUlRT5oMifVxX1hKk7i7HjmJscWEk4sN81TUAKJ8akvdKRatEbzJ5gH9L+V3g8FdVQwJCQ3W2NvpUwNwCeYvpK7b9//u2yN5V2m1QhbzXjL1lr/W3h3Y1Kcxl38mbvbu5/UEsDBBQAAgAIAKyDJlk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rIMmWXRJNR88BAAADBUAACcAAAB1bml2ZXJzYWwvZmxhc2hfcHVibGlzaGluZ19zZXR0aW5ncy54bWztWN1y2jgUvucpNN7pZTFpkk3KGDJZMBOmBFLs7jbT6WSELbA2suRaMpRe9Wn6YH2SPbLAgUBakw3T7WwvMsRH53zn6Ds/0sg5+xgzNCWppII3rINqzUKEByKkfNKw3vid56cWkgrzEDPBScPiwkJnzYqTZCNGZeQRpUBVIoDhsp6ohhUpldRtezabValMUr0qWKYAX1YDEdtJSiThiqR2wvAcftQ8IdJaIJQAgL9Y8IVZs1JByDFIlyLMGEE0hMg51ZvCrMOwjCzbqI1wcDtJRcbDlmAiRelk1LB+a7ntg/bhUsdAtWlMuOZENkGoxaqOw5DqKDDz6CeCIkInEYR7cmShGQ1V1LAOay80DKjbmzA5uNk71jAtASRwtcCPicIhVth8GoeKfFRyKTCicM5xTAMfVpAmoGG1/Ruv1227N/2B73o3F/5lz8Swg5HvvvV3MPK7fs/dRb8s/MX1lTvsdfuvbvzBoOd3r+6sgNE1Qhx7nTEHmBVZGpCCMEdFWTzimDIo0ns0SqKgzBlOJ8QXHQpZHGMmiYX+TsjkdYYZVXPohhp0wy0hyblMSKCGOm0NS6UZse7gDCAEBrksauL4ZVETJ6drW7eN97ttbY3SwUrhIILiAVkemmOvipZqVPcRDhSdQmWSe5scZ4x5WZKIVDV10LnvVWERwwMwzljwNeb0NxoJFhZ8kXhEwj6OyUrLebeUd0DzwEJjyDEDJgcJ4cjDHNqcKmA3KABkNpKKqry9Owvt85RihgAP5hBBl94G20GEU7mW1CKxureC5ru+UES+N2wb0YOqHqPgRZdWKf2/RMZCNBcZYvQW7ASCysti+C8iaLW/0TgVcS6FEaSQzN1MKZmR8KyMo2twEWdgCfMuYUQZDx8y+gmNyFikgEvwFKYjyKk0+NWdgBMs5R0oXsb4zHRtt9923z7TG8ThFPNgR3AoVxInai/4eI64UEs7oCPAmSR5UkIa5mtl9lZ9fBqKjoE8P1E21vAljTOGnxK+IGQFeo8p34+XXRL/3QhKu43wNG903bw5NLQ4hZQYTFgIYNpRvpiwJQADzJHgbI5wAAeW1GNjSkUmQWIGhIGWj4/Q2EOZ5l8TmMzgMQ1JWgqydvDi8Oj495PTl/Wq/fXzl+ffNFoc5VcMa3fmLG89eFcoZ3XvxvAdo2/cGzZsOyKNdaGGG06334VKmHf7vjs8b/ndP7v+9RaAnL3NM8ux9Xm6/XjNLxn/1dPVc8+HrQs0dL03Pd+rl6movoDmVUEENTnW9+9SNjofpTqgnFp/UEZr8KqM1tCc+Vcr532pEGCGT8xMginOaEyhkn6KjizVHI9q5p+jIf/1fdd09H4a8lHV8f8YhL9o/zHlvtcD6MmIX2fOcy+7fwx67V8T40cxaL6KJ561Nx3H3vp6pldiymkMtOpLb/Hk1jw+qjn29qVKBdDWXzCblX8AUEsDBBQAAgAIAKyDJlk3i4dqewMAAKwMAAAhAAAAdW5pdmVyc2FsL2ZsYXNoX3NraW5fc2V0dGluZ3MueG1slVdtb9s2EP6eX2F4wLB+iVcnnRtMEeDYHlA0a4MlyHfaOttEKFIgT07973cUKYm0pcqNECC8ex7yXh4ekcS8cTk6gDZcyfvxdJxejUbJptQaJL5AXgiGMJIsh/vxE5MIgpvRH78L/Dv9MJ44sBJKPwMilztjLbVtxLP78bpEVPJ6o4gr8VoqnTMxTn/7p/pJJhVyiKUowEs5W7aB9phP088Py4so/ozbh9lycddH2Ki8YPL4qHbqes02bzutSpnZ0G7s10fbHwvQgsu3wYiovPgFIY9iWn1cTVfTyyiFBmPAhnS3nE/nfw2yBFuDaLKf3X6+nV/IaY/6eWNOaAduOFa02XR2M7vtoxVsB3GRF6vlx+VNP17S7nFXfhqXIyD8wMHM6RocQf/S5qooi1/RSKHVzhb0hDOz3yBHKJbR9SPC8s5+gwSbkD1oUJBG8IzaoHTmpPin/frAfbX0f4ZDIrF3WyvxZJtwMj2sQtYCUtQlJJN65Xxmr96/l0iXCdItE4YAoakFPVGGT6w0Eaw1tsD/4J3LLER5Swt5VaLMYeEiDpGxoyUsFg/VaAmxjS2IUcPBG12uJ8YW+Y0qe4YMjC3y2TbsuxTHM/ipx3FqSTww38+gAT76qAPkBslomfmt61XttUc92ptugrO9ocbkKoO0ktYLz8F2LplUNhfT5CyoRLID3zGkV+pfi1sfq2xMMjlxeLV1aytBjgK6JLdRpTYUDLlf4+Q7PI7iHg8zx0fYYo2OjW1X7IsRiqFaXw0Wuz6kKZxbj5AelPtxzvQb6BelhBmPPI8uIRXdPc3nDDuy6UEF/UVuVcCpzu4jSYVgLgUrdxEvhTNEttnnFFNfCk1NXWu7O5j4Y7taK8t8DXpFiuBQSzK2Odye7/aCfvGVwztkMaHH6Zi4p+0k443iA4OXADC92df3wS2cJy8FcgEHEN4bGKqE+zJLDOm/K18rr1iUgeUiRfop1ColGqGRo4PwSnF1M5xneMYjW5sqs2im1CO+HSrR0K8HpRVreLozeClFO5O/q4TUrKierET1jEyjP7ld++TZAeaS59UMIgc2ounyOI5QqvBlqZx1wGf2NgT7dDWbNRl2ePoodtKm0y5K5Tkdsy90P9OtBghHbGW8Ch6Br3BcK6azbw0kehU63I5NOdLDWU1smvV5gckkMLnmNG2gv+m/lPR/UEsDBBQAAgAIAKyDJlmmr1YjNgQAAJYUAAAmAAAAdW5pdmVyc2FsL2h0bWxfcHVibGlzaGluZ19zZXR0aW5ncy54bWztWN1u2kgUvucpRl71sjhp2k2KDFEWjIJKgGJ3t9FqFY3tAc9mPOP1jKH0ap+mD7ZPsmc84EAgqYlCV5H2IiI+Puc7Z77zN7Jz/iVhaEYySQVvWsf1IwsRHoqI8mnT+uR3X59ZSCrMI8wEJ02LCwudt2pOmgeMytgjSoGqRADDZSNVTStWKm3Y9nw+r1OZZvqtYLkCfFkPRWKnGZGEK5LZKcML+FGLlEhriVABAP4SwZdmrVoNIccgXYkoZwTRCCLnVB8Ks0uVMMs2WgEOb6eZyHnUFkxkKJsGTeuntts57pysdAxShyaEa0pkC4RarBo4iqgOAjOPfiUoJnQaQ7Snby00p5GKm9bJ0RsNA+r2NkwBbo6ONUxbAAdcLfETonCEFTaPxqEiX5RcCYwoWnCc0NCHN0ifv2l1/Buv3+u4N4Oh73o3l/5V38Swh5Hvfvb3MPJ7ft/dR78q/OX1yB33e4MPN/5w2Pd7ozsrYHSDEMfeZMwBZkWehaQkzFFxngQcUwY1eo9GSRRUOcPZlPiiSyGLE8wksdCfKZl+zDGjagHNcATNcEtIeiFTEqqxTlvTUllOrDs4AwiBQS7Lmnj3vqyJ07ONo9vG+92xdkbpYKVwGEPxgKwIzbHXRSs1qtsIh4rOoDLJvUNOcsa8PE1Fplo66ML3urCM4QEYZyL4BnP6GQWCRSVfJAlINMAJ5G/U5RaaQFIZUDdMCUce5tDWVAGdYWkh80Aqqop27i61LzKKGYKWhblD0JW3RW8Y40xuZLHMpG6msPX7QCgi/zD0GtGDqh6j4EXXUiX930TOIrQQOWL0FuwEglLLE/gvJmi9odEkE0khZVgqJAs3M0rmJDqv4ugaXCQ5WMJ8SxlRxsNfOf2KAjIRGeASPINpCHIqDX59L+AUS3kHilcxvjJt2ht03M+v9AFxNMM83BMc6pMkqToIPl4gLtTKDugIcS5JkZSIRsW7KmerPz0NZYtAnp8pGxv4kiY5w88JXxKyBn3AlB/Gyz6J/24Eld3GeFY0um7eAhpanEJKDCa8CGEQUr4cqRUAQ8yR4GyBcAgbSuqxMaMilyAxA8JAy6dHaOyhTIunKVx+wGMWkawS5NHxm5O3734+PXvfqNv//P3t9aNGy909Yli7M8u7/eDloJrVvSvCd4weuShs2XZFluhCjbac7r78VDDvDXx3fNH2e7/2/OsdAAV72zvLsfUC3b1Pi1vFvXUa/Hf71HMvxu1LNHa9T33fa1SpoYGAdlVhDFU40VfsSjY6A5VqvpraYFhFa/ihitbYbPnR2oavFAJM7amZQjC3GU0o1M6L6MFK7fCk9n0ZLbjzSksf7UHTtYdpwSfVwwsedv8z/aNqWu5aLMgjCdVGP2jDPBvpm6x57lXvl2G/c1D6aDX+XkTNPi995qn8RrPxUcaxd37+qoF881tiq/YvUEsDBBQAAgAIAKyDJlkmD37osAEAAG8GAAAfAAAAdW5pdmVyc2FsL2h0bWxfc2tpbl9zZXR0aW5ncy5qc42UwU/CMBTG7/wVZF4NkYEOvIHDxMSDidyMh248xkLX17QFRcP/7joUuu4NWS/0y4/v9b2t33enWz5BGnTvu9/V72r/Ut9XGljNqA1c13XeohdWDzTPFzDPC+C5gMBDthZZMq7hqO9PCOUciMo12b1aX+0YBng0c0RJiYrw1RS4JcAPCvykxK+/f3ecxg5NOaNONsag6KUoDAjTE6gKVjHB1WP1uD16MG5B/YMuWQo109twNI1byZPjcBrFD2OXS7GQTOyeMcNewtJ1pnAjFr/1B3a59GonQZUvfd1WlufaPBko/MKz/iyche2kVKA1/NYdx5NwckfCnCXA3Yai4Wg4OYPWjJsD9ehtrnPzR0dhNIiGLi1ZBo0pPczifjyoY6L0akyzUfzAGfg0bc1IznagLrFCuZEXvECpMLMTaaKRXSTKkS1ykR24eGwXydnDWtu2b6NKjV6CanH8Km7scpnGMGrXDL1rtiKuctGWL1Q2eJohL7f2qj5TucApUVAiEoXl2aCqncb4UWP3b2XfTK1BzRF5GaDdgBnD0lVRBkp5/Hc3GMiTphf35MX7vrP/AVBLAwQUAAIACACsgyZZFQaV5GsAAABvAAAAHAAAAHVuaXZlcnNhbC9sb2NhbF9zZXR0aW5ncy54bWwNyrEKwkAMANC9XxEySB3Uugn2rpujCK0fENogB7mk9ELRv/e2N7x++GaBnbeSTANezx0C62xL0k/A9/Q43RCKky4kphxQDWGITS82k4zsXmOBVejH28S5wvlJuc4XqbOkAu1B/B6PeInNH1BLAwQUAAIACACtgyZZwhuumWgSAAD3TQAAFwAAAHVuaXZlcnNhbC91bml2ZXJzYWwucG5n7Zx7WFNXtsBxbHV81TrO1KKVtNXqtbXGikghkLQWsegoU20FH0nEF9W0oMYkQB6n33QKVq2paMUHIXdERQskWI0B8qpSjUpNqjwigeSoKRwgnESIJJycJGcOIViwnf/m3u+7t4cPPrJ39m/ttddae+21+Q758m8rl04YO3VsWFjYhKT3E1aFhY1qDAt75rM/jsJ7WIbsI/ivEexVSxeHyQwvdeCNZ9LfXfFuWNgF8Thf2rN4e8zO99eyw8Keq+n/GaHPPLclLGzFgaSEdz/MYnRZwFIYebcNQZzV2x8tnqTuOHvlpEP7KHHqoX9+Gh7e5Rg36RP1X8ft2vanT1+SjN2xZ1bsC5EvJtxaWc/9+stzk0pOHe57I2Hkwwja6DUXvmtbf/P8bPE3sxUMcha7kWFXmZpKvqVyLpC0qC+aHBb8+t60JXVk8NVnpo3/C68eFeUqQMwPFsxMyu//7ph2l9+rBFAlGfCbAH/PGbKwo1Ue6JTPjM+GsGchbAyETTjviSsbEdQWhTUiwOsMOJwMbd81MkPEpt9l8wLgzgDp0PyBMfOd+BAzfUe+dh2ETRpTMzU4s8tq95TItYfmJXleG88Kdv0YWZa0o2CQMlbMOk+/WjEqOE1czYnT3CfoeFa++fcDyePLhA62lI/Ul1B7exrXZ2rUSNvJfOrLkkihwR1jS0nHtP9ImxB0ZzacBh+W+n4u9fjqaP66AjKA1P77kS1Nu3tXZCeRDhjCdbHoMD/kkMMbg42sdblRSc7XQmom11bM6tCEIvT+9vDGmZqCEBX3Jr4eT35IfMnW1MNFJWTBg3FkWu9qWm+PBkQ1zscjaY9GkklYn54s190K2aFuQVmS8U46DW0qcPYddGYhRzORo7Vau0pr73FFRA5Y4dGl8ay7o3XsEnO4wfCZ20YL2ORUrYY7Ssk2mbPhPFF7nvahS7Zg2OjIs0LFgy5RFt9erpwnr9r6i9qnJ4pARAIinfp3rOB5973wegYkixpcZGl8WdKqQTep3RVcx17k4RTdf20/R/PV0ARI/+y1JgdfYn/KcKyJLCnaAs3ThZM7ppmcPoNTLehcLc1B9uv69teakqGuIpYBmyxj6Dgy1VMg8HgpsAe5nZUEVoo8PMDTmiJqTWGI7EqRvaeXhrloAKJgoooUk++m1HezNUr567khv/bxGXLSVPtkad8PtUbfj0b1VKNBwlJCoAiFC8SAzyZnUCR2BxPoKuwuvQgwhy3yQJV3m/p05ieQ7BLTd40pQC6Q0AvypmTscbKuOtAp/PWEOn+zTtiv8zRJpPeOWPRYInKnA+7WaJEtmiHCF/S4NQ/oywM7akiBR7VSf5OULgo0NOnIaQOu2Mjgp6LBsI4GXNH52pvez2l9nxeQfFdIAiTgxAIpEj1Upf8NM+sCdl0AQxNxfQ+KnB6Rs5WvhfgMTgSTzjb0PT1FA9PfUKDzoUzQW1/CFD2YrPP11JHQqgKsezaw7G50GuQrYgsMrhhTeiol3dfZBQ7bfQ8LRB2tNSTESCZ5H2EzO0bWx5ik2NUpDKvAdbt2uBndhzGXcYNoNeNuNKDztWHbQ0GXrchTkFASdTcyITsJ9ElUjYP7phy3fS9uQ1Lhb++kXtEEFugCRVLqfbqfbxotV1pz7D1DVHT6X2qkYojRPtI8LVO9C3HSSWqqp8pIL/Kjf8qNCspsC2+sv1HhjqNLUD3RR/T9nvra1+YqSNgNQIR0iP0trSyxv4vsyywwKmOZeiRHxkDzujpbaEd/OaTPJnZUuCfTenVqX4AkcCv034JeOWaqJWG0TGAJhLhYC7ZIQKwT4dl9EUrQFej+SN/gYpbr5VAgPoK5HPuRmZkCBS48OWtzo6KW5Soix/p1eNqoZQb8QLSc8rym+dgRq4aTqCmFwHL0LZhl0XA3xGMNOb4cB1YmlodO4PvCbamri7ekokwASWH4vYxRp3gqd8tN7rQqgy0yR9PLpPoNL3IYFJI0Q4qpME86I9BWyxT1FkHsDCfH3sk2yJVpsFqEZet6AF8nxSTV62FFs4lt71xZVSqH3HyL1SkQ8B2+HMz4MAWATWA2VgoklssM/s1DCpQdj3t901nikXdS7BaZBgjEaYWC6/LItyUUm0Ff4uqucsRRTRadsdyEFKL69LcpxffCxxld4hpzeJ8hlcuXl4KegD/DotP7bXVVboEhW2B1+SIgWx2yLp/SxygpZWOpQ6qjqRopjqoN8hKUospw7ooAHbkUySG7wADb1kNeNmxzlQxMdS+WV2hh8guZRst2sc4IK1CZtgi1O0hSg0JJc4XftcIK7tMeWafaDHefaJ7+MSSTNYvT4kyFLKdc5WQJDX5bs3ijWujoqKTz0EliDy5a5ehGmvlxVKqEZYRaGCrAWQcv3XxZFesRDymbzt/xVnDtcUCiLDIWP7nMpXYHX2msAgSJCr2uBMbFcTzNm1OYRjg+giR1YIV6Wr1YJPhV+N3Ga7PpXNGfbf4oZYRckxPoPhH5tiWxxGXvj50SqLfOJv6bureBCqmx7ECgGzlhjFIaafLpSrGRpaTcMKB0ywpub2+LTr9LxXbswaA4Wm5PSxqPD7t9tISnLeHNyVWwS0z+n/ZEzbfkqN2diJ6Fh9ZiSzWm+slgc7XYLNuc7hgIaVZ4xMmQk6OiY1mjm6vcbr4kAtCtFzON2QI+PD4d14EkZRnQIn16mQrAUCOLx3GQlr84EMjH0vE4lqen1kWnPK3BgrL4ZKKP6CP6fqPPCVWcnZgBekC/pwCz9l6xD00X/fVp3wxadvDm4JO4hEM3nCmikdqt02WHas5fvWkVoWzHusPUzyRsocHTUAXMHVI1U/wP0rH21q+k6Be1mYbl3jZ7IcSWyQ3oR0/OhMAr+OXQ+J+8BlvlaTAEBKDeEc5OUFV0cagR3IgRYJB+smbZvqoFnDmG4ef+WZRo/99ttx/PUyjxW2prnTRwu9YkyyGbgJ7DUrVApBm6N3LkeEVQIPp5KX4Bx+/IOlGDDtECaM9xo6Ctx4waftqDFtZli0vtVmMGs66BlWJhYgqqh+S3AbsRX87QYubIeBbmALE8nsMaKzZWcjlweaRaaFcK0drZ1O7l8lHno61990qZcpmQhuIHpJzjOZEG00O7py9xPn7am9Dil5nphbEmXx3gNpKZFMkV+D2SN1keW9wMI5E3hD8X07o7kUir5Xqlywd762Ckrmqy4wDDI5eKM+Wg1dmoEsLpC1V0Nh9DafZsf0CmcnFAGU3szFPg5STH8QhN/GZoacB0VnATT8s5enP4UcN0Vnp9jgAe/yH2kBkoTXGyc0tdfYu2SCZ1tkziUamWUd9FZkgM7PQjFKcQM/uhQrxMMyN97oDSJMtVuDhWJg+tNtqaez3iTECLUnoceQqXETqwU+mp9sanLHvq4KbwGJJD7eMTU+Qg73pJ5BbJiM7x25SvdC36u0WmsjRwIqSsTCMY+x5eL2RC8Rk2E5Jj+J7Dh0VhlJGmcI2MoXJuYOcq9JBTrgMEImdzFs++qMwSCKdrLg8r/M7gXj5geMSh7dOshFyGP3KmyQzteyKkzEzLdXnpiM4d41Ukm4HlYdb5e5mwQp/BK5e85XAXTwsKxlCwWghD1S5jxwY+6FcsH1qhfbCgTKK6jUsDPCZ+hyDwaVbsjDr/9G0eCSuDd9kSO8Nks2yB9HOt4AV3hq3J5uRgZhVn2nWDZLfHBNKoxWY/qORWkxojdNbWYRGseY6l/AAevzZ9YTWniFZsarjHLaLV1MM29m1YH1Ok9wBLm6sci85KKM0Rzmco+AVi0dd4Ncm3OF6nbMZNlWEq0itHdHV7Yp3CqDKJRy2coPTo/DFy3FN8EMu65TL7LVxI0SzF1KCftl/x9Ox4IH5+d7OSUi0LMC7pjTG2Rn/lnsRq1ORcei5SZimiOdlFNDnIBIAp5ip2V0BjtKGqmwYbauSr67oe9wWUOhoc0ESAHrUJ9uop9wwKD3CwFGSfGXaRwQ5GCecPrelm1Jxw/E+2i69XuGfQekj4PacDVAsGdlh1zgr+U3714yUnSfvQ1r9va9OpruO8iP4cIoCiaszRKcMuMow8BTvdrBQ1K4FrG7nTGleCfgvmbXjExW9RtOdYUFWkWpKxuZA7bAfgV7ClWJ9UHXlQAhmOcafdClzT+VLIJKQ9We3tg5VgYF8aLPAlY000ID2LIv6KtX6Yhj3FLxsruFj3p6l8gQCPIAN4zf1lsu8uRS7Bk8H24mGJjobvRHNVMezLieWVhTdeHqaJh5+qAp5af2yZREeG3d22Cvf1aSQ+pEDTcFjks8FR8LAMcrPCnal1glrXjOlGvafGvJTqnSwX/WDLdvTnXvmLjYYXeVSPmuttzES5vIqvnoLxUmSoKbek1gmJNtH+zbbVmLaC1BL8K+mwgk3DxIs+aM5gsVmUtmKVakj0J8FDUttMxZBccLh+HgEREAEREAEREAEREAEREAEREAEREAEREAEREAEREAEREAEREAEREAEREAEREAEREAEREAEREAEREAEREAH9f4HuYyznQfqZSmXYQUwsv6xMziSrHdwXFt9qXhtXESn5+lUJfeznh17ev+HxoXN7GYuQbN7NiTFtt2PQk9mRPBqp7+Hkbdclb7ZdiWmih60xblpxt/31uQNTpsbvj0oqLq0Izdk7t3HmV7KrmwY0bbiYenhh9dj9A6r+jsC7OJA/8LExRx2dnZ3zzxfNmnpq+Srmkh0Xgv/LEbb++Ql3XjsvH5Syfnbw7S+uDTwerFy5MKHgtHZQaobk473zkoR/eWHgofaW2DvP0/O9g+pVck69Uj2z96PUgYfRfa3iiSY0L1nm9sxjCjuYWGArZzpzPV8C964prBUmvrcnqXNwLQary6L3S/ZPeZCfXq4wNTN416ta0icPVe1tvocEXz1jMLPkFNsGx8Uvc9vz61PSBpZRqPn4+MVvFpxyKVetGarx/a4l+wvLj0yS6L75bkC501NYcN6rZKkW6ak5xCOpx5N2HjdHmRXmqFLa4jH9zM59H3OrhsraV7/pU4+7roz2SZPMEhiw02tLXLeGy32BNUXMzJt46ZACGHBP0p2y3W9sTYAyz5QNWO38NXOhdA2l8YmIi7eWGUX+nZUPA7XYwYPh9MQ9gb1HK51Phq97PP/kjNBY9q1PJko3TJddBrHuBzmA50rto8o7uHTxOQtLBRW7GQl6yaC+h6ewwN23TIl/6GfnzjmxepvXgYLPpVTvwu7Mi8s4iK9taYOjymQ93F65Y+2AD7etLZN4138SdOTyfW1Hjhc5qRGySyDW51I9OlZ1a6+BtFblKXYXJeg/rN0XtP1bggtc5PGKrA2znuh4XnG8/QM09gfKFPJVW9vrM2KBLbAVlf/jpbfI1KN/CbpzU9+m8viFyf69wU9T+j7/VEzrEQddG7vhQSLK39NS2L+mDJln5hvBQLxWcc080RgQjSgJpIQ/UW61FxA9+/OFA+2+mBO2N165OOCC8WvLpgOry/3Z9RFHG1qn/iI+glqFi28bObrf3+KTF3HujsLz31jsDXfEEv3W0HJ29WyCKz+kNGpHfYfrhyx7/5dV3e7uKPtr+B2k+KR9tSBksJWMsiWKL8xzdBeDEVhx+uOVMQr3bbp/9qV5Uu0Y8clSfJpDCj5th/PmHFr4Y84vhl6ylfqHCYPQ8Y5AseXBsuiVyP13L+PIBwq+Q+GZGStbF/LmkhdYtDg03rfjRqZfOm5wVVsvLxodv4OZ93ZP3Trsw/7IMWvczBFN1v3tlatvhRyEboKtraU1TdEkf/y8OrMUdjJJYDAqUlctLPmx8ehylVL6XEqLE3PVATW2xIJJEtoprnwpHH9s8/ljIX8dSi6jx4mElVdv7y73a/xNCfqRg3GVcQZXuPxIaOAFMNVewNK0pz4x3LAdMvdyKotOFbIr74KnbEFXHv3z7TnKVbjua0IKX7i3Ce47uYO5/+Czg0q2LMPtvn5OKBpe3a/IfLPhRHvWv5nC+9HXq4Papd61jCbXrG0dni0OrSuzVGVNotYnPtmE+NKmG94wMfiWcGi3dMWTDf9lXkbriFA+sDQn7xdUbNwC9142SXbN8zQlBHPX+282tona15C+Di6mJEeLVup4yOuFdFm5O7bZXv52AXpgcNoodvye5Ox3grZ/hzyQgnNCKZg1ZXgKhvyo58HL9Px1cPgHofz2fbkLcUE7j81LKncfOBdKmvfXVGu1Vh3fM++lb5fHGs2R/4yf9m0oF4dt/EMoZ4cd+35AcFjYrIrBzxQb8x8dhm3XYZMfzG4Y2xGzE+zvSVqyMkG2eOPf/wVQSwMEFAACAAgArYMmWeohDhNLAAAAbAAAABsAAAB1bml2ZXJzYWwvdW5pdmVyc2FsLnBuZy54bWyzsa/IzVEoSy0qzszPs1Uy1DNQsrfj5bIpKEoty0wtV6gAigEFIUBJoRLINUJwyzNTSjKAQiYmFgjBjNTM9IwSoKiBhRlcVB9oKABQSwECAAAUAAIACACpflBPNmFYAkcDAADhCQAAFAAAAAAAAAABAAAAAAAAAAAAdW5pdmVyc2FsL3BsYXllci54bWxQSwECAAAUAAIACACsgyZZtTf0qBwFAADhEwAAHQAAAAAAAAABAAAAAAB5AwAAdW5pdmVyc2FsL2NvbW1vbl9tZXNzYWdlcy5sbmdQSwECAAAUAAIACACsgyZZFR5gG6MAAAB/AQAALgAAAAAAAAABAAAAAADQCAAAdW5pdmVyc2FsL3BsYXliYWNrX2FuZF9uYXZpZ2F0aW9uX3NldHRpbmdzLnhtbFBLAQIAABQAAgAIAKyDJll0STUfPAQAAAwVAAAnAAAAAAAAAAEAAAAAAL8JAAB1bml2ZXJzYWwvZmxhc2hfcHVibGlzaGluZ19zZXR0aW5ncy54bWxQSwECAAAUAAIACACsgyZZN4uHansDAACsDAAAIQAAAAAAAAABAAAAAABADgAAdW5pdmVyc2FsL2ZsYXNoX3NraW5fc2V0dGluZ3MueG1sUEsBAgAAFAACAAgArIMmWaavViM2BAAAlhQAACYAAAAAAAAAAQAAAAAA+hEAAHVuaXZlcnNhbC9odG1sX3B1Ymxpc2hpbmdfc2V0dGluZ3MueG1sUEsBAgAAFAACAAgArIMmWSYPfuiwAQAAbwYAAB8AAAAAAAAAAQAAAAAAdBYAAHVuaXZlcnNhbC9odG1sX3NraW5fc2V0dGluZ3MuanNQSwECAAAUAAIACACsgyZZFQaV5GsAAABvAAAAHAAAAAAAAAABAAAAAABhGAAAdW5pdmVyc2FsL2xvY2FsX3NldHRpbmdzLnhtbFBLAQIAABQAAgAIAK2DJlnCG66ZaBIAAPdNAAAXAAAAAAAAAAAAAAAAAAYZAAB1bml2ZXJzYWwvdW5pdmVyc2FsLnBuZ1BLAQIAABQAAgAIAK2DJlnqIQ4TSwAAAGwAAAAbAAAAAAAAAAEAAAAAAKMrAAB1bml2ZXJzYWwvdW5pdmVyc2FsLnBuZy54bWxQSwUGAAAAAAoACgAGAwAAJywAAAAA"/>
  <p:tag name="ISPRING_LMS_API_VERSION" val="SCORM 1.2"/>
  <p:tag name="ISPRING_ULTRA_SCORM_COURSE_ID" val="58B1E99E-3F38-44AE-BC25-7C3185706004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7F\uFFFD\uFFFD{A396230D-9A3A-426D-B380-67D82CDE4863}&quot;,&quot;C:\\Users\\pantelis\\Documents\\MHAPPS\\Spanish\\ETA 8 ESPAξOL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ETA 8 1 Teaching session es"/>
  <p:tag name="ISPRING_FIRST_PUBLISH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2485</Words>
  <Application>Microsoft Office PowerPoint</Application>
  <PresentationFormat>Ευρεία οθόνη</PresentationFormat>
  <Paragraphs>371</Paragraphs>
  <Slides>44</Slides>
  <Notes>44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6</vt:i4>
      </vt:variant>
      <vt:variant>
        <vt:lpstr>Τίτλοι διαφανειών</vt:lpstr>
      </vt:variant>
      <vt:variant>
        <vt:i4>44</vt:i4>
      </vt:variant>
    </vt:vector>
  </HeadingPairs>
  <TitlesOfParts>
    <vt:vector size="62" baseType="lpstr">
      <vt:lpstr>MS PGothic</vt:lpstr>
      <vt:lpstr>Noto Sans Symbols</vt:lpstr>
      <vt:lpstr>Roboto</vt:lpstr>
      <vt:lpstr>Adobe Gothic Std B</vt:lpstr>
      <vt:lpstr>Calibri</vt:lpstr>
      <vt:lpstr>Wingdings</vt:lpstr>
      <vt:lpstr>Arial</vt:lpstr>
      <vt:lpstr>Calibri Light</vt:lpstr>
      <vt:lpstr>Gill Sans Nova</vt:lpstr>
      <vt:lpstr>Abadi Extra Light</vt:lpstr>
      <vt:lpstr>Impact</vt:lpstr>
      <vt:lpstr>Gill Sans</vt:lpstr>
      <vt:lpstr>Θέμα του Office</vt:lpstr>
      <vt:lpstr>Θέμα του Office</vt:lpstr>
      <vt:lpstr>Θέμα του Office</vt:lpstr>
      <vt:lpstr>Θέμα του Office</vt:lpstr>
      <vt:lpstr>1_Θέμα του Office</vt:lpstr>
      <vt:lpstr>3_Θέμα του Office</vt:lpstr>
      <vt:lpstr>Παρουσίαση του PowerPoint</vt:lpstr>
      <vt:lpstr>Παρουσίαση του PowerPoint</vt:lpstr>
      <vt:lpstr>Socios</vt:lpstr>
      <vt:lpstr>Sesión didáctica:  Contenido</vt:lpstr>
      <vt:lpstr>Objetivos</vt:lpstr>
      <vt:lpstr>Competencias</vt:lpstr>
      <vt:lpstr>8.1.1 Introducción: El recién nacido </vt:lpstr>
      <vt:lpstr>¿Qué son los recién nacidos?</vt:lpstr>
      <vt:lpstr>Tipos de recién nacidos</vt:lpstr>
      <vt:lpstr>Características del recién nacido</vt:lpstr>
      <vt:lpstr>8.1.2 Lactancia y alimentación</vt:lpstr>
      <vt:lpstr>Contenido de la formación</vt:lpstr>
      <vt:lpstr>¿Qué es la lactancia materna?</vt:lpstr>
      <vt:lpstr>Beneficios de la lactancia materna</vt:lpstr>
      <vt:lpstr>Alternativas a la leche materna</vt:lpstr>
      <vt:lpstr>Alimentación complementaria</vt:lpstr>
      <vt:lpstr>8.1.3 Hábitos de sueño</vt:lpstr>
      <vt:lpstr>Importancia de los hábitos de sueño</vt:lpstr>
      <vt:lpstr>Horas de sueño recomendadas</vt:lpstr>
      <vt:lpstr>8.1.4 Aplicaciones sanitarias en recién nacidos</vt:lpstr>
      <vt:lpstr>Contenido de la formación</vt:lpstr>
      <vt:lpstr>¿Cuáles son las aplicaciones sanitarias en los recién nacidos?</vt:lpstr>
      <vt:lpstr>Aplicaciones para registros diarios, hábitos de sueño...</vt:lpstr>
      <vt:lpstr>Mi bebé - Diario del bebé</vt:lpstr>
      <vt:lpstr>Mi bebé - Diario del bebé</vt:lpstr>
      <vt:lpstr>Mi bebé - Diario del bebé</vt:lpstr>
      <vt:lpstr>Mi bebé - Diario del bebé</vt:lpstr>
      <vt:lpstr>Aplicaciones para el asesoramiento pediátrico</vt:lpstr>
      <vt:lpstr>Pediamécum AEP:</vt:lpstr>
      <vt:lpstr>Pediamécum AEP:</vt:lpstr>
      <vt:lpstr>Pediamécum AEP:</vt:lpstr>
      <vt:lpstr>Pediamécum AEP:</vt:lpstr>
      <vt:lpstr>Aplicaciones para la lactancia</vt:lpstr>
      <vt:lpstr>Hora de la leche - temporizador para la lactancia </vt:lpstr>
      <vt:lpstr>Hora de la leche - temporizador para la lactancia </vt:lpstr>
      <vt:lpstr>Hora de la leche - temporizador para la lactancia </vt:lpstr>
      <vt:lpstr>Hora de la leche - temporizador para la lactancia </vt:lpstr>
      <vt:lpstr>Aplicaciones para la alimentación</vt:lpstr>
      <vt:lpstr>Hora de la leche - temporizador para la lactancia </vt:lpstr>
      <vt:lpstr>Hora de la leche - temporizador para la lactancia </vt:lpstr>
      <vt:lpstr>Hora de la leche - temporizador para la lactancia 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 8 1 Teaching session es</dc:title>
  <dc:creator>pantelis bbalaouras</dc:creator>
  <cp:keywords>, docId:542DF8CC06C16B874178FD1642CB0212</cp:keywords>
  <cp:lastModifiedBy>pantelis</cp:lastModifiedBy>
  <cp:revision>21</cp:revision>
  <dcterms:created xsi:type="dcterms:W3CDTF">2020-06-02T13:31:56Z</dcterms:created>
  <dcterms:modified xsi:type="dcterms:W3CDTF">2024-09-06T15:20:16Z</dcterms:modified>
</cp:coreProperties>
</file>