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64" r:id="rId2"/>
    <p:sldMasterId id="2147483672" r:id="rId3"/>
    <p:sldMasterId id="2147483674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Gill Sans" panose="020B0604020202020204" charset="0"/>
      <p:regular r:id="rId27"/>
      <p:bold r:id="rId28"/>
    </p:embeddedFont>
    <p:embeddedFont>
      <p:font typeface="Abadi Extra Light" panose="020B0604020202020204" charset="0"/>
      <p:regular r:id="rId29"/>
    </p:embeddedFont>
    <p:embeddedFont>
      <p:font typeface="Impact" panose="020B0806030902050204" pitchFamily="34" charset="0"/>
      <p:regular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UbHeklp4gpe7kAs7KV8dTQMsI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C74A6-A02E-4B2A-8FFB-4A88067CDBF7}" v="5" dt="2024-06-07T09:18:44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93" d="100"/>
          <a:sy n="93" d="100"/>
        </p:scale>
        <p:origin x="9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na Zygouri" userId="e39f6a80f86403a0" providerId="LiveId" clId="{32DC74A6-A02E-4B2A-8FFB-4A88067CDBF7}"/>
    <pc:docChg chg="undo custSel modSld modMainMaster">
      <pc:chgData name="Ioanna Zygouri" userId="e39f6a80f86403a0" providerId="LiveId" clId="{32DC74A6-A02E-4B2A-8FFB-4A88067CDBF7}" dt="2024-06-07T09:19:13.158" v="54" actId="1076"/>
      <pc:docMkLst>
        <pc:docMk/>
      </pc:docMkLst>
      <pc:sldChg chg="addSp delSp modSp mod">
        <pc:chgData name="Ioanna Zygouri" userId="e39f6a80f86403a0" providerId="LiveId" clId="{32DC74A6-A02E-4B2A-8FFB-4A88067CDBF7}" dt="2024-06-07T09:17:55.486" v="40" actId="1076"/>
        <pc:sldMkLst>
          <pc:docMk/>
          <pc:sldMk cId="0" sldId="256"/>
        </pc:sldMkLst>
        <pc:spChg chg="mod">
          <ac:chgData name="Ioanna Zygouri" userId="e39f6a80f86403a0" providerId="LiveId" clId="{32DC74A6-A02E-4B2A-8FFB-4A88067CDBF7}" dt="2024-06-07T09:16:40.410" v="30" actId="20577"/>
          <ac:spMkLst>
            <pc:docMk/>
            <pc:sldMk cId="0" sldId="256"/>
            <ac:spMk id="160" creationId="{00000000-0000-0000-0000-000000000000}"/>
          </ac:spMkLst>
        </pc:spChg>
        <pc:picChg chg="add mod">
          <ac:chgData name="Ioanna Zygouri" userId="e39f6a80f86403a0" providerId="LiveId" clId="{32DC74A6-A02E-4B2A-8FFB-4A88067CDBF7}" dt="2024-06-07T09:17:55.486" v="40" actId="1076"/>
          <ac:picMkLst>
            <pc:docMk/>
            <pc:sldMk cId="0" sldId="256"/>
            <ac:picMk id="2" creationId="{4B1773DE-7F49-9DE1-0E4B-3655E4AEB540}"/>
          </ac:picMkLst>
        </pc:picChg>
        <pc:picChg chg="del">
          <ac:chgData name="Ioanna Zygouri" userId="e39f6a80f86403a0" providerId="LiveId" clId="{32DC74A6-A02E-4B2A-8FFB-4A88067CDBF7}" dt="2024-06-07T09:14:48.347" v="0" actId="478"/>
          <ac:picMkLst>
            <pc:docMk/>
            <pc:sldMk cId="0" sldId="256"/>
            <ac:picMk id="179" creationId="{00000000-0000-0000-0000-000000000000}"/>
          </ac:picMkLst>
        </pc:picChg>
      </pc:sldChg>
      <pc:sldChg chg="addSp">
        <pc:chgData name="Ioanna Zygouri" userId="e39f6a80f86403a0" providerId="LiveId" clId="{32DC74A6-A02E-4B2A-8FFB-4A88067CDBF7}" dt="2024-06-07T09:17:59.737" v="41"/>
        <pc:sldMkLst>
          <pc:docMk/>
          <pc:sldMk cId="0" sldId="257"/>
        </pc:sldMkLst>
        <pc:picChg chg="add">
          <ac:chgData name="Ioanna Zygouri" userId="e39f6a80f86403a0" providerId="LiveId" clId="{32DC74A6-A02E-4B2A-8FFB-4A88067CDBF7}" dt="2024-06-07T09:17:59.737" v="41"/>
          <ac:picMkLst>
            <pc:docMk/>
            <pc:sldMk cId="0" sldId="257"/>
            <ac:picMk id="2" creationId="{06C22CD8-C9E7-3C7F-AE9E-532FCDEAD4DC}"/>
          </ac:picMkLst>
        </pc:picChg>
      </pc:sldChg>
      <pc:sldChg chg="addSp modSp mod">
        <pc:chgData name="Ioanna Zygouri" userId="e39f6a80f86403a0" providerId="LiveId" clId="{32DC74A6-A02E-4B2A-8FFB-4A88067CDBF7}" dt="2024-06-07T09:18:17.942" v="44" actId="1076"/>
        <pc:sldMkLst>
          <pc:docMk/>
          <pc:sldMk cId="0" sldId="258"/>
        </pc:sldMkLst>
        <pc:picChg chg="add mod">
          <ac:chgData name="Ioanna Zygouri" userId="e39f6a80f86403a0" providerId="LiveId" clId="{32DC74A6-A02E-4B2A-8FFB-4A88067CDBF7}" dt="2024-06-07T09:18:17.942" v="44" actId="1076"/>
          <ac:picMkLst>
            <pc:docMk/>
            <pc:sldMk cId="0" sldId="258"/>
            <ac:picMk id="4" creationId="{B5B6C4BA-DCA4-B222-AF62-022580DD8637}"/>
          </ac:picMkLst>
        </pc:picChg>
      </pc:sldChg>
      <pc:sldChg chg="addSp delSp modSp mod">
        <pc:chgData name="Ioanna Zygouri" userId="e39f6a80f86403a0" providerId="LiveId" clId="{32DC74A6-A02E-4B2A-8FFB-4A88067CDBF7}" dt="2024-06-07T09:19:13.158" v="54" actId="1076"/>
        <pc:sldMkLst>
          <pc:docMk/>
          <pc:sldMk cId="0" sldId="264"/>
        </pc:sldMkLst>
        <pc:spChg chg="mod">
          <ac:chgData name="Ioanna Zygouri" userId="e39f6a80f86403a0" providerId="LiveId" clId="{32DC74A6-A02E-4B2A-8FFB-4A88067CDBF7}" dt="2024-06-07T09:19:10.346" v="53" actId="20577"/>
          <ac:spMkLst>
            <pc:docMk/>
            <pc:sldMk cId="0" sldId="264"/>
            <ac:spMk id="299" creationId="{00000000-0000-0000-0000-000000000000}"/>
          </ac:spMkLst>
        </pc:spChg>
        <pc:picChg chg="del">
          <ac:chgData name="Ioanna Zygouri" userId="e39f6a80f86403a0" providerId="LiveId" clId="{32DC74A6-A02E-4B2A-8FFB-4A88067CDBF7}" dt="2024-06-07T09:18:42.871" v="45" actId="478"/>
          <ac:picMkLst>
            <pc:docMk/>
            <pc:sldMk cId="0" sldId="264"/>
            <ac:picMk id="2" creationId="{4A9B8D67-3181-085B-3242-5F42BF9EA558}"/>
          </ac:picMkLst>
        </pc:picChg>
        <pc:picChg chg="add mod">
          <ac:chgData name="Ioanna Zygouri" userId="e39f6a80f86403a0" providerId="LiveId" clId="{32DC74A6-A02E-4B2A-8FFB-4A88067CDBF7}" dt="2024-06-07T09:19:13.158" v="54" actId="1076"/>
          <ac:picMkLst>
            <pc:docMk/>
            <pc:sldMk cId="0" sldId="264"/>
            <ac:picMk id="3" creationId="{0A1CE816-D11D-B58D-CEA8-7807B710DCA4}"/>
          </ac:picMkLst>
        </pc:picChg>
      </pc:sldChg>
      <pc:sldMasterChg chg="modSldLayout">
        <pc:chgData name="Ioanna Zygouri" userId="e39f6a80f86403a0" providerId="LiveId" clId="{32DC74A6-A02E-4B2A-8FFB-4A88067CDBF7}" dt="2024-06-07T09:16:52.042" v="31" actId="478"/>
        <pc:sldMasterMkLst>
          <pc:docMk/>
          <pc:sldMasterMk cId="0" sldId="2147483656"/>
        </pc:sldMasterMkLst>
        <pc:sldLayoutChg chg="delSp mod">
          <pc:chgData name="Ioanna Zygouri" userId="e39f6a80f86403a0" providerId="LiveId" clId="{32DC74A6-A02E-4B2A-8FFB-4A88067CDBF7}" dt="2024-06-07T09:16:52.042" v="31" actId="478"/>
          <pc:sldLayoutMkLst>
            <pc:docMk/>
            <pc:sldMasterMk cId="0" sldId="2147483656"/>
            <pc:sldLayoutMk cId="0" sldId="2147483658"/>
          </pc:sldLayoutMkLst>
          <pc:picChg chg="del">
            <ac:chgData name="Ioanna Zygouri" userId="e39f6a80f86403a0" providerId="LiveId" clId="{32DC74A6-A02E-4B2A-8FFB-4A88067CDBF7}" dt="2024-06-07T09:16:52.042" v="31" actId="478"/>
            <ac:picMkLst>
              <pc:docMk/>
              <pc:sldMasterMk cId="0" sldId="2147483656"/>
              <pc:sldLayoutMk cId="0" sldId="2147483658"/>
              <ac:picMk id="71" creationId="{00000000-0000-0000-0000-000000000000}"/>
            </ac:picMkLst>
          </pc:picChg>
        </pc:sldLayoutChg>
        <pc:sldLayoutChg chg="delSp mod">
          <pc:chgData name="Ioanna Zygouri" userId="e39f6a80f86403a0" providerId="LiveId" clId="{32DC74A6-A02E-4B2A-8FFB-4A88067CDBF7}" dt="2024-06-07T09:14:56.906" v="1" actId="478"/>
          <pc:sldLayoutMkLst>
            <pc:docMk/>
            <pc:sldMasterMk cId="0" sldId="2147483656"/>
            <pc:sldLayoutMk cId="0" sldId="2147483659"/>
          </pc:sldLayoutMkLst>
          <pc:picChg chg="del">
            <ac:chgData name="Ioanna Zygouri" userId="e39f6a80f86403a0" providerId="LiveId" clId="{32DC74A6-A02E-4B2A-8FFB-4A88067CDBF7}" dt="2024-06-07T09:14:56.906" v="1" actId="478"/>
            <ac:picMkLst>
              <pc:docMk/>
              <pc:sldMasterMk cId="0" sldId="2147483656"/>
              <pc:sldLayoutMk cId="0" sldId="2147483659"/>
              <ac:picMk id="78" creationId="{00000000-0000-0000-0000-000000000000}"/>
            </ac:picMkLst>
          </pc:picChg>
        </pc:sldLayoutChg>
        <pc:sldLayoutChg chg="delSp mod">
          <pc:chgData name="Ioanna Zygouri" userId="e39f6a80f86403a0" providerId="LiveId" clId="{32DC74A6-A02E-4B2A-8FFB-4A88067CDBF7}" dt="2024-06-07T09:14:59.414" v="2" actId="478"/>
          <pc:sldLayoutMkLst>
            <pc:docMk/>
            <pc:sldMasterMk cId="0" sldId="2147483656"/>
            <pc:sldLayoutMk cId="0" sldId="2147483660"/>
          </pc:sldLayoutMkLst>
          <pc:picChg chg="del">
            <ac:chgData name="Ioanna Zygouri" userId="e39f6a80f86403a0" providerId="LiveId" clId="{32DC74A6-A02E-4B2A-8FFB-4A88067CDBF7}" dt="2024-06-07T09:14:59.414" v="2" actId="478"/>
            <ac:picMkLst>
              <pc:docMk/>
              <pc:sldMasterMk cId="0" sldId="2147483656"/>
              <pc:sldLayoutMk cId="0" sldId="2147483660"/>
              <ac:picMk id="85" creationId="{00000000-0000-0000-0000-000000000000}"/>
            </ac:picMkLst>
          </pc:picChg>
        </pc:sldLayoutChg>
      </pc:sldMasterChg>
      <pc:sldMasterChg chg="modSldLayout">
        <pc:chgData name="Ioanna Zygouri" userId="e39f6a80f86403a0" providerId="LiveId" clId="{32DC74A6-A02E-4B2A-8FFB-4A88067CDBF7}" dt="2024-06-07T09:15:56.594" v="15" actId="14100"/>
        <pc:sldMasterMkLst>
          <pc:docMk/>
          <pc:sldMasterMk cId="0" sldId="2147483664"/>
        </pc:sldMasterMkLst>
        <pc:sldLayoutChg chg="delSp mod">
          <pc:chgData name="Ioanna Zygouri" userId="e39f6a80f86403a0" providerId="LiveId" clId="{32DC74A6-A02E-4B2A-8FFB-4A88067CDBF7}" dt="2024-06-07T09:15:04.133" v="3" actId="478"/>
          <pc:sldLayoutMkLst>
            <pc:docMk/>
            <pc:sldMasterMk cId="0" sldId="2147483664"/>
            <pc:sldLayoutMk cId="0" sldId="2147483665"/>
          </pc:sldLayoutMkLst>
          <pc:picChg chg="del">
            <ac:chgData name="Ioanna Zygouri" userId="e39f6a80f86403a0" providerId="LiveId" clId="{32DC74A6-A02E-4B2A-8FFB-4A88067CDBF7}" dt="2024-06-07T09:15:04.133" v="3" actId="478"/>
            <ac:picMkLst>
              <pc:docMk/>
              <pc:sldMasterMk cId="0" sldId="2147483664"/>
              <pc:sldLayoutMk cId="0" sldId="2147483665"/>
              <ac:picMk id="109" creationId="{00000000-0000-0000-0000-000000000000}"/>
            </ac:picMkLst>
          </pc:picChg>
        </pc:sldLayoutChg>
        <pc:sldLayoutChg chg="delSp modSp mod">
          <pc:chgData name="Ioanna Zygouri" userId="e39f6a80f86403a0" providerId="LiveId" clId="{32DC74A6-A02E-4B2A-8FFB-4A88067CDBF7}" dt="2024-06-07T09:15:06.216" v="5" actId="478"/>
          <pc:sldLayoutMkLst>
            <pc:docMk/>
            <pc:sldMasterMk cId="0" sldId="2147483664"/>
            <pc:sldLayoutMk cId="0" sldId="2147483666"/>
          </pc:sldLayoutMkLst>
          <pc:picChg chg="del mod">
            <ac:chgData name="Ioanna Zygouri" userId="e39f6a80f86403a0" providerId="LiveId" clId="{32DC74A6-A02E-4B2A-8FFB-4A88067CDBF7}" dt="2024-06-07T09:15:06.216" v="5" actId="478"/>
            <ac:picMkLst>
              <pc:docMk/>
              <pc:sldMasterMk cId="0" sldId="2147483664"/>
              <pc:sldLayoutMk cId="0" sldId="2147483666"/>
              <ac:picMk id="118" creationId="{00000000-0000-0000-0000-000000000000}"/>
            </ac:picMkLst>
          </pc:picChg>
        </pc:sldLayoutChg>
        <pc:sldLayoutChg chg="delSp mod">
          <pc:chgData name="Ioanna Zygouri" userId="e39f6a80f86403a0" providerId="LiveId" clId="{32DC74A6-A02E-4B2A-8FFB-4A88067CDBF7}" dt="2024-06-07T09:15:08.648" v="6" actId="478"/>
          <pc:sldLayoutMkLst>
            <pc:docMk/>
            <pc:sldMasterMk cId="0" sldId="2147483664"/>
            <pc:sldLayoutMk cId="0" sldId="2147483667"/>
          </pc:sldLayoutMkLst>
          <pc:picChg chg="del">
            <ac:chgData name="Ioanna Zygouri" userId="e39f6a80f86403a0" providerId="LiveId" clId="{32DC74A6-A02E-4B2A-8FFB-4A88067CDBF7}" dt="2024-06-07T09:15:08.648" v="6" actId="478"/>
            <ac:picMkLst>
              <pc:docMk/>
              <pc:sldMasterMk cId="0" sldId="2147483664"/>
              <pc:sldLayoutMk cId="0" sldId="2147483667"/>
              <ac:picMk id="125" creationId="{00000000-0000-0000-0000-000000000000}"/>
            </ac:picMkLst>
          </pc:picChg>
        </pc:sldLayoutChg>
        <pc:sldLayoutChg chg="delSp mod">
          <pc:chgData name="Ioanna Zygouri" userId="e39f6a80f86403a0" providerId="LiveId" clId="{32DC74A6-A02E-4B2A-8FFB-4A88067CDBF7}" dt="2024-06-07T09:15:10.339" v="7" actId="478"/>
          <pc:sldLayoutMkLst>
            <pc:docMk/>
            <pc:sldMasterMk cId="0" sldId="2147483664"/>
            <pc:sldLayoutMk cId="0" sldId="2147483668"/>
          </pc:sldLayoutMkLst>
          <pc:picChg chg="del">
            <ac:chgData name="Ioanna Zygouri" userId="e39f6a80f86403a0" providerId="LiveId" clId="{32DC74A6-A02E-4B2A-8FFB-4A88067CDBF7}" dt="2024-06-07T09:15:10.339" v="7" actId="478"/>
            <ac:picMkLst>
              <pc:docMk/>
              <pc:sldMasterMk cId="0" sldId="2147483664"/>
              <pc:sldLayoutMk cId="0" sldId="2147483668"/>
              <ac:picMk id="132" creationId="{00000000-0000-0000-0000-000000000000}"/>
            </ac:picMkLst>
          </pc:picChg>
        </pc:sldLayoutChg>
        <pc:sldLayoutChg chg="modSp mod">
          <pc:chgData name="Ioanna Zygouri" userId="e39f6a80f86403a0" providerId="LiveId" clId="{32DC74A6-A02E-4B2A-8FFB-4A88067CDBF7}" dt="2024-06-07T09:15:56.594" v="15" actId="14100"/>
          <pc:sldLayoutMkLst>
            <pc:docMk/>
            <pc:sldMasterMk cId="0" sldId="2147483664"/>
            <pc:sldLayoutMk cId="0" sldId="2147483670"/>
          </pc:sldLayoutMkLst>
          <pc:spChg chg="mod">
            <ac:chgData name="Ioanna Zygouri" userId="e39f6a80f86403a0" providerId="LiveId" clId="{32DC74A6-A02E-4B2A-8FFB-4A88067CDBF7}" dt="2024-06-07T09:15:56.594" v="15" actId="14100"/>
            <ac:spMkLst>
              <pc:docMk/>
              <pc:sldMasterMk cId="0" sldId="2147483664"/>
              <pc:sldLayoutMk cId="0" sldId="2147483670"/>
              <ac:spMk id="3" creationId="{0B3A3C78-1A16-152D-E32F-BDB218003312}"/>
            </ac:spMkLst>
          </pc:spChg>
        </pc:sldLayoutChg>
        <pc:sldLayoutChg chg="modSp mod">
          <pc:chgData name="Ioanna Zygouri" userId="e39f6a80f86403a0" providerId="LiveId" clId="{32DC74A6-A02E-4B2A-8FFB-4A88067CDBF7}" dt="2024-06-07T09:15:52.282" v="14" actId="14100"/>
          <pc:sldLayoutMkLst>
            <pc:docMk/>
            <pc:sldMasterMk cId="0" sldId="2147483664"/>
            <pc:sldLayoutMk cId="0" sldId="2147483671"/>
          </pc:sldLayoutMkLst>
          <pc:spChg chg="mod">
            <ac:chgData name="Ioanna Zygouri" userId="e39f6a80f86403a0" providerId="LiveId" clId="{32DC74A6-A02E-4B2A-8FFB-4A88067CDBF7}" dt="2024-06-07T09:15:52.282" v="14" actId="14100"/>
            <ac:spMkLst>
              <pc:docMk/>
              <pc:sldMasterMk cId="0" sldId="2147483664"/>
              <pc:sldLayoutMk cId="0" sldId="2147483671"/>
              <ac:spMk id="3" creationId="{4F140255-2B6B-3FA4-9488-22EFFDBBF5F1}"/>
            </ac:spMkLst>
          </pc:spChg>
        </pc:sldLayoutChg>
      </pc:sldMasterChg>
      <pc:sldMasterChg chg="modSldLayout">
        <pc:chgData name="Ioanna Zygouri" userId="e39f6a80f86403a0" providerId="LiveId" clId="{32DC74A6-A02E-4B2A-8FFB-4A88067CDBF7}" dt="2024-06-07T09:15:42.674" v="13" actId="14100"/>
        <pc:sldMasterMkLst>
          <pc:docMk/>
          <pc:sldMasterMk cId="2426441496" sldId="2147483674"/>
        </pc:sldMasterMkLst>
        <pc:sldLayoutChg chg="delSp mod">
          <pc:chgData name="Ioanna Zygouri" userId="e39f6a80f86403a0" providerId="LiveId" clId="{32DC74A6-A02E-4B2A-8FFB-4A88067CDBF7}" dt="2024-06-07T09:15:18.145" v="8" actId="478"/>
          <pc:sldLayoutMkLst>
            <pc:docMk/>
            <pc:sldMasterMk cId="2426441496" sldId="2147483674"/>
            <pc:sldLayoutMk cId="1914629356" sldId="2147483676"/>
          </pc:sldLayoutMkLst>
          <pc:picChg chg="del">
            <ac:chgData name="Ioanna Zygouri" userId="e39f6a80f86403a0" providerId="LiveId" clId="{32DC74A6-A02E-4B2A-8FFB-4A88067CDBF7}" dt="2024-06-07T09:15:18.145" v="8" actId="478"/>
            <ac:picMkLst>
              <pc:docMk/>
              <pc:sldMasterMk cId="2426441496" sldId="2147483674"/>
              <pc:sldLayoutMk cId="1914629356" sldId="2147483676"/>
              <ac:picMk id="86" creationId="{00000000-0000-0000-0000-000000000000}"/>
            </ac:picMkLst>
          </pc:picChg>
        </pc:sldLayoutChg>
        <pc:sldLayoutChg chg="delSp mod">
          <pc:chgData name="Ioanna Zygouri" userId="e39f6a80f86403a0" providerId="LiveId" clId="{32DC74A6-A02E-4B2A-8FFB-4A88067CDBF7}" dt="2024-06-07T09:15:19.959" v="9" actId="478"/>
          <pc:sldLayoutMkLst>
            <pc:docMk/>
            <pc:sldMasterMk cId="2426441496" sldId="2147483674"/>
            <pc:sldLayoutMk cId="3496074369" sldId="2147483677"/>
          </pc:sldLayoutMkLst>
          <pc:picChg chg="del">
            <ac:chgData name="Ioanna Zygouri" userId="e39f6a80f86403a0" providerId="LiveId" clId="{32DC74A6-A02E-4B2A-8FFB-4A88067CDBF7}" dt="2024-06-07T09:15:19.959" v="9" actId="478"/>
            <ac:picMkLst>
              <pc:docMk/>
              <pc:sldMasterMk cId="2426441496" sldId="2147483674"/>
              <pc:sldLayoutMk cId="3496074369" sldId="2147483677"/>
              <ac:picMk id="93" creationId="{00000000-0000-0000-0000-000000000000}"/>
            </ac:picMkLst>
          </pc:picChg>
        </pc:sldLayoutChg>
        <pc:sldLayoutChg chg="delSp modSp mod">
          <pc:chgData name="Ioanna Zygouri" userId="e39f6a80f86403a0" providerId="LiveId" clId="{32DC74A6-A02E-4B2A-8FFB-4A88067CDBF7}" dt="2024-06-07T09:15:21.673" v="11" actId="478"/>
          <pc:sldLayoutMkLst>
            <pc:docMk/>
            <pc:sldMasterMk cId="2426441496" sldId="2147483674"/>
            <pc:sldLayoutMk cId="2898479460" sldId="2147483678"/>
          </pc:sldLayoutMkLst>
          <pc:picChg chg="del mod">
            <ac:chgData name="Ioanna Zygouri" userId="e39f6a80f86403a0" providerId="LiveId" clId="{32DC74A6-A02E-4B2A-8FFB-4A88067CDBF7}" dt="2024-06-07T09:15:21.673" v="11" actId="478"/>
            <ac:picMkLst>
              <pc:docMk/>
              <pc:sldMasterMk cId="2426441496" sldId="2147483674"/>
              <pc:sldLayoutMk cId="2898479460" sldId="2147483678"/>
              <ac:picMk id="100" creationId="{00000000-0000-0000-0000-000000000000}"/>
            </ac:picMkLst>
          </pc:picChg>
        </pc:sldLayoutChg>
        <pc:sldLayoutChg chg="modSp mod">
          <pc:chgData name="Ioanna Zygouri" userId="e39f6a80f86403a0" providerId="LiveId" clId="{32DC74A6-A02E-4B2A-8FFB-4A88067CDBF7}" dt="2024-06-07T09:15:42.674" v="13" actId="14100"/>
          <pc:sldLayoutMkLst>
            <pc:docMk/>
            <pc:sldMasterMk cId="2426441496" sldId="2147483674"/>
            <pc:sldLayoutMk cId="624578093" sldId="2147483680"/>
          </pc:sldLayoutMkLst>
          <pc:spChg chg="mod">
            <ac:chgData name="Ioanna Zygouri" userId="e39f6a80f86403a0" providerId="LiveId" clId="{32DC74A6-A02E-4B2A-8FFB-4A88067CDBF7}" dt="2024-06-07T09:15:42.674" v="13" actId="14100"/>
            <ac:spMkLst>
              <pc:docMk/>
              <pc:sldMasterMk cId="2426441496" sldId="2147483674"/>
              <pc:sldLayoutMk cId="624578093" sldId="2147483680"/>
              <ac:spMk id="3" creationId="{8EE6D1D4-7C4D-B66D-2434-EB9112F0A1B8}"/>
            </ac:spMkLst>
          </pc:spChg>
        </pc:sldLayoutChg>
        <pc:sldLayoutChg chg="modSp mod">
          <pc:chgData name="Ioanna Zygouri" userId="e39f6a80f86403a0" providerId="LiveId" clId="{32DC74A6-A02E-4B2A-8FFB-4A88067CDBF7}" dt="2024-06-07T09:15:35.114" v="12" actId="14100"/>
          <pc:sldLayoutMkLst>
            <pc:docMk/>
            <pc:sldMasterMk cId="2426441496" sldId="2147483674"/>
            <pc:sldLayoutMk cId="3255621362" sldId="2147483681"/>
          </pc:sldLayoutMkLst>
          <pc:spChg chg="mod">
            <ac:chgData name="Ioanna Zygouri" userId="e39f6a80f86403a0" providerId="LiveId" clId="{32DC74A6-A02E-4B2A-8FFB-4A88067CDBF7}" dt="2024-06-07T09:15:35.114" v="12" actId="14100"/>
            <ac:spMkLst>
              <pc:docMk/>
              <pc:sldMasterMk cId="2426441496" sldId="2147483674"/>
              <pc:sldLayoutMk cId="3255621362" sldId="2147483681"/>
              <ac:spMk id="3" creationId="{A58DF08D-0ED8-8581-292F-B98D457C8014}"/>
            </ac:spMkLst>
          </pc:spChg>
        </pc:sldLayoutChg>
      </pc:sldMasterChg>
    </pc:docChg>
  </pc:docChgLst>
  <pc:docChgLst>
    <pc:chgData name="pantelis balaouras" userId="25e8755020fc1734" providerId="LiveId" clId="{0158283E-47B4-4280-BC8C-151CF7C91CFC}"/>
    <pc:docChg chg="undo custSel modSld delMainMaster modMainMaster">
      <pc:chgData name="pantelis balaouras" userId="25e8755020fc1734" providerId="LiveId" clId="{0158283E-47B4-4280-BC8C-151CF7C91CFC}" dt="2024-04-29T11:23:04.334" v="113"/>
      <pc:docMkLst>
        <pc:docMk/>
      </pc:docMkLst>
      <pc:sldChg chg="modSp mod">
        <pc:chgData name="pantelis balaouras" userId="25e8755020fc1734" providerId="LiveId" clId="{0158283E-47B4-4280-BC8C-151CF7C91CFC}" dt="2024-04-29T11:19:47.796" v="57" actId="108"/>
        <pc:sldMkLst>
          <pc:docMk/>
          <pc:sldMk cId="0" sldId="256"/>
        </pc:sldMkLst>
        <pc:spChg chg="mod">
          <ac:chgData name="pantelis balaouras" userId="25e8755020fc1734" providerId="LiveId" clId="{0158283E-47B4-4280-BC8C-151CF7C91CFC}" dt="2024-04-29T11:19:37.766" v="56" actId="255"/>
          <ac:spMkLst>
            <pc:docMk/>
            <pc:sldMk cId="0" sldId="256"/>
            <ac:spMk id="160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19:47.796" v="57" actId="108"/>
          <ac:spMkLst>
            <pc:docMk/>
            <pc:sldMk cId="0" sldId="256"/>
            <ac:spMk id="170" creationId="{00000000-0000-0000-0000-000000000000}"/>
          </ac:spMkLst>
        </pc:spChg>
      </pc:sldChg>
      <pc:sldChg chg="delSp mod">
        <pc:chgData name="pantelis balaouras" userId="25e8755020fc1734" providerId="LiveId" clId="{0158283E-47B4-4280-BC8C-151CF7C91CFC}" dt="2024-04-28T20:37:22.588" v="2" actId="478"/>
        <pc:sldMkLst>
          <pc:docMk/>
          <pc:sldMk cId="0" sldId="259"/>
        </pc:sldMkLst>
        <pc:grpChg chg="del">
          <ac:chgData name="pantelis balaouras" userId="25e8755020fc1734" providerId="LiveId" clId="{0158283E-47B4-4280-BC8C-151CF7C91CFC}" dt="2024-04-28T20:37:22.588" v="2" actId="478"/>
          <ac:grpSpMkLst>
            <pc:docMk/>
            <pc:sldMk cId="0" sldId="259"/>
            <ac:grpSpMk id="229" creationId="{00000000-0000-0000-0000-000000000000}"/>
          </ac:grpSpMkLst>
        </pc:grpChg>
      </pc:sldChg>
      <pc:sldChg chg="delSp mod">
        <pc:chgData name="pantelis balaouras" userId="25e8755020fc1734" providerId="LiveId" clId="{0158283E-47B4-4280-BC8C-151CF7C91CFC}" dt="2024-04-28T20:37:27.545" v="3" actId="478"/>
        <pc:sldMkLst>
          <pc:docMk/>
          <pc:sldMk cId="0" sldId="260"/>
        </pc:sldMkLst>
        <pc:grpChg chg="del">
          <ac:chgData name="pantelis balaouras" userId="25e8755020fc1734" providerId="LiveId" clId="{0158283E-47B4-4280-BC8C-151CF7C91CFC}" dt="2024-04-28T20:37:27.545" v="3" actId="478"/>
          <ac:grpSpMkLst>
            <pc:docMk/>
            <pc:sldMk cId="0" sldId="260"/>
            <ac:grpSpMk id="241" creationId="{00000000-0000-0000-0000-000000000000}"/>
          </ac:grpSpMkLst>
        </pc:grpChg>
      </pc:sldChg>
      <pc:sldChg chg="delSp modSp mod">
        <pc:chgData name="pantelis balaouras" userId="25e8755020fc1734" providerId="LiveId" clId="{0158283E-47B4-4280-BC8C-151CF7C91CFC}" dt="2024-04-29T11:20:47.920" v="88" actId="1038"/>
        <pc:sldMkLst>
          <pc:docMk/>
          <pc:sldMk cId="0" sldId="261"/>
        </pc:sldMkLst>
        <pc:spChg chg="mod">
          <ac:chgData name="pantelis balaouras" userId="25e8755020fc1734" providerId="LiveId" clId="{0158283E-47B4-4280-BC8C-151CF7C91CFC}" dt="2024-04-28T20:44:33.874" v="37" actId="20577"/>
          <ac:spMkLst>
            <pc:docMk/>
            <pc:sldMk cId="0" sldId="261"/>
            <ac:spMk id="257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0:47.920" v="88" actId="1038"/>
          <ac:spMkLst>
            <pc:docMk/>
            <pc:sldMk cId="0" sldId="261"/>
            <ac:spMk id="260" creationId="{00000000-0000-0000-0000-000000000000}"/>
          </ac:spMkLst>
        </pc:spChg>
        <pc:grpChg chg="del">
          <ac:chgData name="pantelis balaouras" userId="25e8755020fc1734" providerId="LiveId" clId="{0158283E-47B4-4280-BC8C-151CF7C91CFC}" dt="2024-04-28T20:37:31.366" v="4" actId="478"/>
          <ac:grpSpMkLst>
            <pc:docMk/>
            <pc:sldMk cId="0" sldId="261"/>
            <ac:grpSpMk id="254" creationId="{00000000-0000-0000-0000-000000000000}"/>
          </ac:grpSpMkLst>
        </pc:grpChg>
      </pc:sldChg>
      <pc:sldChg chg="delSp modSp mod">
        <pc:chgData name="pantelis balaouras" userId="25e8755020fc1734" providerId="LiveId" clId="{0158283E-47B4-4280-BC8C-151CF7C91CFC}" dt="2024-04-29T11:20:57.383" v="94" actId="1036"/>
        <pc:sldMkLst>
          <pc:docMk/>
          <pc:sldMk cId="0" sldId="262"/>
        </pc:sldMkLst>
        <pc:spChg chg="mod">
          <ac:chgData name="pantelis balaouras" userId="25e8755020fc1734" providerId="LiveId" clId="{0158283E-47B4-4280-BC8C-151CF7C91CFC}" dt="2024-04-29T11:20:38.927" v="84" actId="1076"/>
          <ac:spMkLst>
            <pc:docMk/>
            <pc:sldMk cId="0" sldId="262"/>
            <ac:spMk id="267" creationId="{00000000-0000-0000-0000-000000000000}"/>
          </ac:spMkLst>
        </pc:spChg>
        <pc:spChg chg="del topLvl">
          <ac:chgData name="pantelis balaouras" userId="25e8755020fc1734" providerId="LiveId" clId="{0158283E-47B4-4280-BC8C-151CF7C91CFC}" dt="2024-04-28T20:37:35.322" v="5" actId="478"/>
          <ac:spMkLst>
            <pc:docMk/>
            <pc:sldMk cId="0" sldId="262"/>
            <ac:spMk id="269" creationId="{00000000-0000-0000-0000-000000000000}"/>
          </ac:spMkLst>
        </pc:spChg>
        <pc:spChg chg="del topLvl">
          <ac:chgData name="pantelis balaouras" userId="25e8755020fc1734" providerId="LiveId" clId="{0158283E-47B4-4280-BC8C-151CF7C91CFC}" dt="2024-04-28T20:37:39.656" v="6" actId="478"/>
          <ac:spMkLst>
            <pc:docMk/>
            <pc:sldMk cId="0" sldId="262"/>
            <ac:spMk id="270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0:34.204" v="83" actId="1036"/>
          <ac:spMkLst>
            <pc:docMk/>
            <pc:sldMk cId="0" sldId="262"/>
            <ac:spMk id="273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0:57.383" v="94" actId="1036"/>
          <ac:spMkLst>
            <pc:docMk/>
            <pc:sldMk cId="0" sldId="262"/>
            <ac:spMk id="274" creationId="{00000000-0000-0000-0000-000000000000}"/>
          </ac:spMkLst>
        </pc:spChg>
        <pc:grpChg chg="del">
          <ac:chgData name="pantelis balaouras" userId="25e8755020fc1734" providerId="LiveId" clId="{0158283E-47B4-4280-BC8C-151CF7C91CFC}" dt="2024-04-28T20:37:35.322" v="5" actId="478"/>
          <ac:grpSpMkLst>
            <pc:docMk/>
            <pc:sldMk cId="0" sldId="262"/>
            <ac:grpSpMk id="268" creationId="{00000000-0000-0000-0000-000000000000}"/>
          </ac:grpSpMkLst>
        </pc:grpChg>
      </pc:sldChg>
      <pc:sldChg chg="addSp delSp modSp mod">
        <pc:chgData name="pantelis balaouras" userId="25e8755020fc1734" providerId="LiveId" clId="{0158283E-47B4-4280-BC8C-151CF7C91CFC}" dt="2024-04-28T20:38:06.652" v="12" actId="27636"/>
        <pc:sldMkLst>
          <pc:docMk/>
          <pc:sldMk cId="0" sldId="264"/>
        </pc:sldMkLst>
        <pc:spChg chg="mod">
          <ac:chgData name="pantelis balaouras" userId="25e8755020fc1734" providerId="LiveId" clId="{0158283E-47B4-4280-BC8C-151CF7C91CFC}" dt="2024-04-28T20:38:06.652" v="12" actId="27636"/>
          <ac:spMkLst>
            <pc:docMk/>
            <pc:sldMk cId="0" sldId="264"/>
            <ac:spMk id="299" creationId="{00000000-0000-0000-0000-000000000000}"/>
          </ac:spMkLst>
        </pc:spChg>
        <pc:picChg chg="add mod">
          <ac:chgData name="pantelis balaouras" userId="25e8755020fc1734" providerId="LiveId" clId="{0158283E-47B4-4280-BC8C-151CF7C91CFC}" dt="2024-04-28T20:36:04.988" v="1"/>
          <ac:picMkLst>
            <pc:docMk/>
            <pc:sldMk cId="0" sldId="264"/>
            <ac:picMk id="2" creationId="{4A9B8D67-3181-085B-3242-5F42BF9EA558}"/>
          </ac:picMkLst>
        </pc:picChg>
        <pc:picChg chg="del">
          <ac:chgData name="pantelis balaouras" userId="25e8755020fc1734" providerId="LiveId" clId="{0158283E-47B4-4280-BC8C-151CF7C91CFC}" dt="2024-04-28T20:36:04.450" v="0" actId="478"/>
          <ac:picMkLst>
            <pc:docMk/>
            <pc:sldMk cId="0" sldId="264"/>
            <ac:picMk id="301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0158283E-47B4-4280-BC8C-151CF7C91CFC}" dt="2024-04-29T11:21:26.535" v="98" actId="1076"/>
        <pc:sldMkLst>
          <pc:docMk/>
          <pc:sldMk cId="1603791271" sldId="265"/>
        </pc:sldMkLst>
        <pc:spChg chg="add del mod ord">
          <ac:chgData name="pantelis balaouras" userId="25e8755020fc1734" providerId="LiveId" clId="{0158283E-47B4-4280-BC8C-151CF7C91CFC}" dt="2024-04-29T11:21:06.550" v="95" actId="478"/>
          <ac:spMkLst>
            <pc:docMk/>
            <pc:sldMk cId="1603791271" sldId="265"/>
            <ac:spMk id="2" creationId="{92112460-248E-6790-E5C4-FE443245A64C}"/>
          </ac:spMkLst>
        </pc:spChg>
        <pc:spChg chg="mod ord">
          <ac:chgData name="pantelis balaouras" userId="25e8755020fc1734" providerId="LiveId" clId="{0158283E-47B4-4280-BC8C-151CF7C91CFC}" dt="2024-04-28T20:44:46.822" v="38" actId="700"/>
          <ac:spMkLst>
            <pc:docMk/>
            <pc:sldMk cId="1603791271" sldId="265"/>
            <ac:spMk id="5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8T20:44:55.562" v="39" actId="1076"/>
          <ac:spMkLst>
            <pc:docMk/>
            <pc:sldMk cId="1603791271" sldId="265"/>
            <ac:spMk id="8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1:26.535" v="98" actId="1076"/>
          <ac:spMkLst>
            <pc:docMk/>
            <pc:sldMk cId="1603791271" sldId="265"/>
            <ac:spMk id="9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1:20.840" v="97" actId="1076"/>
          <ac:spMkLst>
            <pc:docMk/>
            <pc:sldMk cId="1603791271" sldId="265"/>
            <ac:spMk id="10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1:17.622" v="96" actId="1076"/>
          <ac:spMkLst>
            <pc:docMk/>
            <pc:sldMk cId="1603791271" sldId="265"/>
            <ac:spMk id="11" creationId="{00000000-0000-0000-0000-000000000000}"/>
          </ac:spMkLst>
        </pc:spChg>
        <pc:grpChg chg="del">
          <ac:chgData name="pantelis balaouras" userId="25e8755020fc1734" providerId="LiveId" clId="{0158283E-47B4-4280-BC8C-151CF7C91CFC}" dt="2024-04-28T20:37:42.556" v="7" actId="478"/>
          <ac:grpSpMkLst>
            <pc:docMk/>
            <pc:sldMk cId="1603791271" sldId="265"/>
            <ac:grpSpMk id="14" creationId="{00000000-0000-0000-0000-000000000000}"/>
          </ac:grpSpMkLst>
        </pc:grpChg>
      </pc:sldChg>
      <pc:sldChg chg="addSp delSp modSp mod modClrScheme chgLayout">
        <pc:chgData name="pantelis balaouras" userId="25e8755020fc1734" providerId="LiveId" clId="{0158283E-47B4-4280-BC8C-151CF7C91CFC}" dt="2024-04-29T11:21:46.948" v="100" actId="6549"/>
        <pc:sldMkLst>
          <pc:docMk/>
          <pc:sldMk cId="3668782178" sldId="266"/>
        </pc:sldMkLst>
        <pc:spChg chg="add del mod ord">
          <ac:chgData name="pantelis balaouras" userId="25e8755020fc1734" providerId="LiveId" clId="{0158283E-47B4-4280-BC8C-151CF7C91CFC}" dt="2024-04-29T11:21:36.828" v="99" actId="478"/>
          <ac:spMkLst>
            <pc:docMk/>
            <pc:sldMk cId="3668782178" sldId="266"/>
            <ac:spMk id="2" creationId="{B189DBC3-19CF-7B68-2D1A-AE16D46BAC72}"/>
          </ac:spMkLst>
        </pc:spChg>
        <pc:spChg chg="mod ord">
          <ac:chgData name="pantelis balaouras" userId="25e8755020fc1734" providerId="LiveId" clId="{0158283E-47B4-4280-BC8C-151CF7C91CFC}" dt="2024-04-28T20:45:01.503" v="40" actId="700"/>
          <ac:spMkLst>
            <pc:docMk/>
            <pc:sldMk cId="3668782178" sldId="266"/>
            <ac:spMk id="4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9T11:21:46.948" v="100" actId="6549"/>
          <ac:spMkLst>
            <pc:docMk/>
            <pc:sldMk cId="3668782178" sldId="266"/>
            <ac:spMk id="5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8T20:45:15.247" v="42" actId="1076"/>
          <ac:spMkLst>
            <pc:docMk/>
            <pc:sldMk cId="3668782178" sldId="266"/>
            <ac:spMk id="8" creationId="{00000000-0000-0000-0000-000000000000}"/>
          </ac:spMkLst>
        </pc:spChg>
        <pc:grpChg chg="del">
          <ac:chgData name="pantelis balaouras" userId="25e8755020fc1734" providerId="LiveId" clId="{0158283E-47B4-4280-BC8C-151CF7C91CFC}" dt="2024-04-28T20:37:48.313" v="8" actId="478"/>
          <ac:grpSpMkLst>
            <pc:docMk/>
            <pc:sldMk cId="3668782178" sldId="266"/>
            <ac:grpSpMk id="7" creationId="{00000000-0000-0000-0000-000000000000}"/>
          </ac:grpSpMkLst>
        </pc:grpChg>
      </pc:sldChg>
      <pc:sldChg chg="addSp delSp modSp mod modClrScheme chgLayout">
        <pc:chgData name="pantelis balaouras" userId="25e8755020fc1734" providerId="LiveId" clId="{0158283E-47B4-4280-BC8C-151CF7C91CFC}" dt="2024-04-28T20:45:38.126" v="46" actId="1076"/>
        <pc:sldMkLst>
          <pc:docMk/>
          <pc:sldMk cId="2814381873" sldId="267"/>
        </pc:sldMkLst>
        <pc:spChg chg="add mod ord">
          <ac:chgData name="pantelis balaouras" userId="25e8755020fc1734" providerId="LiveId" clId="{0158283E-47B4-4280-BC8C-151CF7C91CFC}" dt="2024-04-28T20:45:23.757" v="43" actId="700"/>
          <ac:spMkLst>
            <pc:docMk/>
            <pc:sldMk cId="2814381873" sldId="267"/>
            <ac:spMk id="2" creationId="{11B64A77-1293-48CE-8B13-CE42565B4DE7}"/>
          </ac:spMkLst>
        </pc:spChg>
        <pc:spChg chg="mod ord">
          <ac:chgData name="pantelis balaouras" userId="25e8755020fc1734" providerId="LiveId" clId="{0158283E-47B4-4280-BC8C-151CF7C91CFC}" dt="2024-04-28T20:45:23.757" v="43" actId="700"/>
          <ac:spMkLst>
            <pc:docMk/>
            <pc:sldMk cId="2814381873" sldId="267"/>
            <ac:spMk id="4" creationId="{00000000-0000-0000-0000-000000000000}"/>
          </ac:spMkLst>
        </pc:spChg>
        <pc:spChg chg="mod">
          <ac:chgData name="pantelis balaouras" userId="25e8755020fc1734" providerId="LiveId" clId="{0158283E-47B4-4280-BC8C-151CF7C91CFC}" dt="2024-04-28T20:45:38.126" v="46" actId="1076"/>
          <ac:spMkLst>
            <pc:docMk/>
            <pc:sldMk cId="2814381873" sldId="267"/>
            <ac:spMk id="5" creationId="{00000000-0000-0000-0000-000000000000}"/>
          </ac:spMkLst>
        </pc:spChg>
        <pc:spChg chg="del topLvl">
          <ac:chgData name="pantelis balaouras" userId="25e8755020fc1734" providerId="LiveId" clId="{0158283E-47B4-4280-BC8C-151CF7C91CFC}" dt="2024-04-28T20:37:55.529" v="9" actId="478"/>
          <ac:spMkLst>
            <pc:docMk/>
            <pc:sldMk cId="2814381873" sldId="267"/>
            <ac:spMk id="14" creationId="{00000000-0000-0000-0000-000000000000}"/>
          </ac:spMkLst>
        </pc:spChg>
        <pc:spChg chg="del topLvl">
          <ac:chgData name="pantelis balaouras" userId="25e8755020fc1734" providerId="LiveId" clId="{0158283E-47B4-4280-BC8C-151CF7C91CFC}" dt="2024-04-28T20:37:58.057" v="10" actId="478"/>
          <ac:spMkLst>
            <pc:docMk/>
            <pc:sldMk cId="2814381873" sldId="267"/>
            <ac:spMk id="15" creationId="{00000000-0000-0000-0000-000000000000}"/>
          </ac:spMkLst>
        </pc:spChg>
        <pc:grpChg chg="del">
          <ac:chgData name="pantelis balaouras" userId="25e8755020fc1734" providerId="LiveId" clId="{0158283E-47B4-4280-BC8C-151CF7C91CFC}" dt="2024-04-28T20:37:55.529" v="9" actId="478"/>
          <ac:grpSpMkLst>
            <pc:docMk/>
            <pc:sldMk cId="2814381873" sldId="267"/>
            <ac:grpSpMk id="13" creationId="{00000000-0000-0000-0000-000000000000}"/>
          </ac:grpSpMkLst>
        </pc:grpChg>
        <pc:picChg chg="mod">
          <ac:chgData name="pantelis balaouras" userId="25e8755020fc1734" providerId="LiveId" clId="{0158283E-47B4-4280-BC8C-151CF7C91CFC}" dt="2024-04-28T20:45:34.754" v="45" actId="1076"/>
          <ac:picMkLst>
            <pc:docMk/>
            <pc:sldMk cId="2814381873" sldId="267"/>
            <ac:picMk id="8" creationId="{DF00CD07-3B42-55C7-B8FF-D29EA00CEE3F}"/>
          </ac:picMkLst>
        </pc:picChg>
      </pc:sldChg>
      <pc:sldMasterChg chg="del delSldLayout modSldLayout">
        <pc:chgData name="pantelis balaouras" userId="25e8755020fc1734" providerId="LiveId" clId="{0158283E-47B4-4280-BC8C-151CF7C91CFC}" dt="2024-04-28T20:44:46.822" v="38" actId="700"/>
        <pc:sldMasterMkLst>
          <pc:docMk/>
          <pc:sldMasterMk cId="0" sldId="2147483648"/>
        </pc:sldMasterMkLst>
        <pc:sldLayoutChg chg="del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52"/>
          </pc:sldLayoutMkLst>
        </pc:sldLayoutChg>
        <pc:sldLayoutChg chg="addSp delSp modSp del mod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53"/>
          </pc:sldLayoutMkLst>
          <pc:spChg chg="add mod">
            <ac:chgData name="pantelis balaouras" userId="25e8755020fc1734" providerId="LiveId" clId="{0158283E-47B4-4280-BC8C-151CF7C91CFC}" dt="2024-04-28T20:43:10.786" v="14"/>
            <ac:spMkLst>
              <pc:docMk/>
              <pc:sldMasterMk cId="0" sldId="2147483648"/>
              <pc:sldLayoutMk cId="0" sldId="2147483653"/>
              <ac:spMk id="2" creationId="{DE6F0D49-8225-1067-6A12-44C3B8BE241B}"/>
            </ac:spMkLst>
          </pc:spChg>
          <pc:spChg chg="del">
            <ac:chgData name="pantelis balaouras" userId="25e8755020fc1734" providerId="LiveId" clId="{0158283E-47B4-4280-BC8C-151CF7C91CFC}" dt="2024-04-28T20:43:09.696" v="13" actId="478"/>
            <ac:spMkLst>
              <pc:docMk/>
              <pc:sldMasterMk cId="0" sldId="2147483648"/>
              <pc:sldLayoutMk cId="0" sldId="2147483653"/>
              <ac:spMk id="43" creationId="{00000000-0000-0000-0000-000000000000}"/>
            </ac:spMkLst>
          </pc:spChg>
        </pc:sldLayoutChg>
        <pc:sldLayoutChg chg="addSp delSp modSp del mod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54"/>
          </pc:sldLayoutMkLst>
          <pc:spChg chg="add mod">
            <ac:chgData name="pantelis balaouras" userId="25e8755020fc1734" providerId="LiveId" clId="{0158283E-47B4-4280-BC8C-151CF7C91CFC}" dt="2024-04-28T20:43:15.819" v="16"/>
            <ac:spMkLst>
              <pc:docMk/>
              <pc:sldMasterMk cId="0" sldId="2147483648"/>
              <pc:sldLayoutMk cId="0" sldId="2147483654"/>
              <ac:spMk id="2" creationId="{4CD0EC86-9E09-564B-C690-8DFF00014C6D}"/>
            </ac:spMkLst>
          </pc:spChg>
          <pc:spChg chg="del">
            <ac:chgData name="pantelis balaouras" userId="25e8755020fc1734" providerId="LiveId" clId="{0158283E-47B4-4280-BC8C-151CF7C91CFC}" dt="2024-04-28T20:43:15.120" v="15" actId="478"/>
            <ac:spMkLst>
              <pc:docMk/>
              <pc:sldMasterMk cId="0" sldId="2147483648"/>
              <pc:sldLayoutMk cId="0" sldId="2147483654"/>
              <ac:spMk id="50" creationId="{00000000-0000-0000-0000-000000000000}"/>
            </ac:spMkLst>
          </pc:spChg>
        </pc:sldLayoutChg>
        <pc:sldLayoutChg chg="addSp delSp modSp del mod">
          <pc:chgData name="pantelis balaouras" userId="25e8755020fc1734" providerId="LiveId" clId="{0158283E-47B4-4280-BC8C-151CF7C91CFC}" dt="2024-04-28T20:44:46.822" v="38" actId="700"/>
          <pc:sldLayoutMkLst>
            <pc:docMk/>
            <pc:sldMasterMk cId="0" sldId="2147483648"/>
            <pc:sldLayoutMk cId="0" sldId="2147483655"/>
          </pc:sldLayoutMkLst>
          <pc:spChg chg="add mod">
            <ac:chgData name="pantelis balaouras" userId="25e8755020fc1734" providerId="LiveId" clId="{0158283E-47B4-4280-BC8C-151CF7C91CFC}" dt="2024-04-28T20:43:20.139" v="18"/>
            <ac:spMkLst>
              <pc:docMk/>
              <pc:sldMasterMk cId="0" sldId="2147483648"/>
              <pc:sldLayoutMk cId="0" sldId="2147483655"/>
              <ac:spMk id="2" creationId="{3466C0E5-0F36-C1D8-ED0F-B9EBFEAE0D64}"/>
            </ac:spMkLst>
          </pc:spChg>
          <pc:spChg chg="del">
            <ac:chgData name="pantelis balaouras" userId="25e8755020fc1734" providerId="LiveId" clId="{0158283E-47B4-4280-BC8C-151CF7C91CFC}" dt="2024-04-28T20:43:19.582" v="17" actId="478"/>
            <ac:spMkLst>
              <pc:docMk/>
              <pc:sldMasterMk cId="0" sldId="2147483648"/>
              <pc:sldLayoutMk cId="0" sldId="2147483655"/>
              <ac:spMk id="54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0158283E-47B4-4280-BC8C-151CF7C91CFC}" dt="2024-04-28T20:43:36.160" v="24"/>
        <pc:sldMasterMkLst>
          <pc:docMk/>
          <pc:sldMasterMk cId="0" sldId="2147483656"/>
        </pc:sldMasterMkLst>
        <pc:sldLayoutChg chg="addSp delSp modSp mod">
          <pc:chgData name="pantelis balaouras" userId="25e8755020fc1734" providerId="LiveId" clId="{0158283E-47B4-4280-BC8C-151CF7C91CFC}" dt="2024-04-28T20:43:28.597" v="20"/>
          <pc:sldLayoutMkLst>
            <pc:docMk/>
            <pc:sldMasterMk cId="0" sldId="2147483656"/>
            <pc:sldLayoutMk cId="0" sldId="2147483661"/>
          </pc:sldLayoutMkLst>
          <pc:spChg chg="add mod">
            <ac:chgData name="pantelis balaouras" userId="25e8755020fc1734" providerId="LiveId" clId="{0158283E-47B4-4280-BC8C-151CF7C91CFC}" dt="2024-04-28T20:43:28.597" v="20"/>
            <ac:spMkLst>
              <pc:docMk/>
              <pc:sldMasterMk cId="0" sldId="2147483656"/>
              <pc:sldLayoutMk cId="0" sldId="2147483661"/>
              <ac:spMk id="2" creationId="{93BD867B-2F91-7FD9-B540-3EA4F1A75B31}"/>
            </ac:spMkLst>
          </pc:spChg>
          <pc:spChg chg="del">
            <ac:chgData name="pantelis balaouras" userId="25e8755020fc1734" providerId="LiveId" clId="{0158283E-47B4-4280-BC8C-151CF7C91CFC}" dt="2024-04-28T20:43:27.837" v="19" actId="478"/>
            <ac:spMkLst>
              <pc:docMk/>
              <pc:sldMasterMk cId="0" sldId="2147483656"/>
              <pc:sldLayoutMk cId="0" sldId="2147483661"/>
              <ac:spMk id="89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0158283E-47B4-4280-BC8C-151CF7C91CFC}" dt="2024-04-28T20:43:32.260" v="22"/>
          <pc:sldLayoutMkLst>
            <pc:docMk/>
            <pc:sldMasterMk cId="0" sldId="2147483656"/>
            <pc:sldLayoutMk cId="0" sldId="2147483662"/>
          </pc:sldLayoutMkLst>
          <pc:spChg chg="add mod">
            <ac:chgData name="pantelis balaouras" userId="25e8755020fc1734" providerId="LiveId" clId="{0158283E-47B4-4280-BC8C-151CF7C91CFC}" dt="2024-04-28T20:43:32.260" v="22"/>
            <ac:spMkLst>
              <pc:docMk/>
              <pc:sldMasterMk cId="0" sldId="2147483656"/>
              <pc:sldLayoutMk cId="0" sldId="2147483662"/>
              <ac:spMk id="2" creationId="{053B43C7-BADC-ADF1-2D26-B6B0FC769005}"/>
            </ac:spMkLst>
          </pc:spChg>
          <pc:spChg chg="del">
            <ac:chgData name="pantelis balaouras" userId="25e8755020fc1734" providerId="LiveId" clId="{0158283E-47B4-4280-BC8C-151CF7C91CFC}" dt="2024-04-28T20:43:31.757" v="21" actId="478"/>
            <ac:spMkLst>
              <pc:docMk/>
              <pc:sldMasterMk cId="0" sldId="2147483656"/>
              <pc:sldLayoutMk cId="0" sldId="2147483662"/>
              <ac:spMk id="94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0158283E-47B4-4280-BC8C-151CF7C91CFC}" dt="2024-04-28T20:43:36.160" v="24"/>
          <pc:sldLayoutMkLst>
            <pc:docMk/>
            <pc:sldMasterMk cId="0" sldId="2147483656"/>
            <pc:sldLayoutMk cId="0" sldId="2147483663"/>
          </pc:sldLayoutMkLst>
          <pc:spChg chg="add mod">
            <ac:chgData name="pantelis balaouras" userId="25e8755020fc1734" providerId="LiveId" clId="{0158283E-47B4-4280-BC8C-151CF7C91CFC}" dt="2024-04-28T20:43:36.160" v="24"/>
            <ac:spMkLst>
              <pc:docMk/>
              <pc:sldMasterMk cId="0" sldId="2147483656"/>
              <pc:sldLayoutMk cId="0" sldId="2147483663"/>
              <ac:spMk id="2" creationId="{1E6E7D94-4F4F-CF03-9742-F03B81B494C7}"/>
            </ac:spMkLst>
          </pc:spChg>
          <pc:spChg chg="del">
            <ac:chgData name="pantelis balaouras" userId="25e8755020fc1734" providerId="LiveId" clId="{0158283E-47B4-4280-BC8C-151CF7C91CFC}" dt="2024-04-28T20:43:35.597" v="23" actId="478"/>
            <ac:spMkLst>
              <pc:docMk/>
              <pc:sldMasterMk cId="0" sldId="2147483656"/>
              <pc:sldLayoutMk cId="0" sldId="2147483663"/>
              <ac:spMk id="101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0158283E-47B4-4280-BC8C-151CF7C91CFC}" dt="2024-04-29T11:22:44.427" v="107"/>
        <pc:sldMasterMkLst>
          <pc:docMk/>
          <pc:sldMasterMk cId="0" sldId="2147483664"/>
        </pc:sldMasterMkLst>
        <pc:sldLayoutChg chg="addSp delSp modSp mod">
          <pc:chgData name="pantelis balaouras" userId="25e8755020fc1734" providerId="LiveId" clId="{0158283E-47B4-4280-BC8C-151CF7C91CFC}" dt="2024-04-29T11:22:27.370" v="103" actId="20577"/>
          <pc:sldLayoutMkLst>
            <pc:docMk/>
            <pc:sldMasterMk cId="0" sldId="2147483664"/>
            <pc:sldLayoutMk cId="0" sldId="2147483669"/>
          </pc:sldLayoutMkLst>
          <pc:spChg chg="add mod">
            <ac:chgData name="pantelis balaouras" userId="25e8755020fc1734" providerId="LiveId" clId="{0158283E-47B4-4280-BC8C-151CF7C91CFC}" dt="2024-04-29T11:22:27.370" v="103" actId="20577"/>
            <ac:spMkLst>
              <pc:docMk/>
              <pc:sldMasterMk cId="0" sldId="2147483664"/>
              <pc:sldLayoutMk cId="0" sldId="2147483669"/>
              <ac:spMk id="2" creationId="{8176417D-A6CC-270D-4418-6D6307EE9AF0}"/>
            </ac:spMkLst>
          </pc:spChg>
          <pc:spChg chg="del">
            <ac:chgData name="pantelis balaouras" userId="25e8755020fc1734" providerId="LiveId" clId="{0158283E-47B4-4280-BC8C-151CF7C91CFC}" dt="2024-04-28T20:43:42.784" v="25" actId="478"/>
            <ac:spMkLst>
              <pc:docMk/>
              <pc:sldMasterMk cId="0" sldId="2147483664"/>
              <pc:sldLayoutMk cId="0" sldId="2147483669"/>
              <ac:spMk id="136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0158283E-47B4-4280-BC8C-151CF7C91CFC}" dt="2024-04-29T11:22:38.392" v="105"/>
          <pc:sldLayoutMkLst>
            <pc:docMk/>
            <pc:sldMasterMk cId="0" sldId="2147483664"/>
            <pc:sldLayoutMk cId="0" sldId="2147483670"/>
          </pc:sldLayoutMkLst>
          <pc:spChg chg="add del mod">
            <ac:chgData name="pantelis balaouras" userId="25e8755020fc1734" providerId="LiveId" clId="{0158283E-47B4-4280-BC8C-151CF7C91CFC}" dt="2024-04-29T11:22:37.747" v="104" actId="478"/>
            <ac:spMkLst>
              <pc:docMk/>
              <pc:sldMasterMk cId="0" sldId="2147483664"/>
              <pc:sldLayoutMk cId="0" sldId="2147483670"/>
              <ac:spMk id="2" creationId="{7A84A5A4-1124-091E-FE60-A0007A60E7A2}"/>
            </ac:spMkLst>
          </pc:spChg>
          <pc:spChg chg="add mod">
            <ac:chgData name="pantelis balaouras" userId="25e8755020fc1734" providerId="LiveId" clId="{0158283E-47B4-4280-BC8C-151CF7C91CFC}" dt="2024-04-29T11:22:38.392" v="105"/>
            <ac:spMkLst>
              <pc:docMk/>
              <pc:sldMasterMk cId="0" sldId="2147483664"/>
              <pc:sldLayoutMk cId="0" sldId="2147483670"/>
              <ac:spMk id="3" creationId="{0B3A3C78-1A16-152D-E32F-BDB218003312}"/>
            </ac:spMkLst>
          </pc:spChg>
          <pc:spChg chg="del">
            <ac:chgData name="pantelis balaouras" userId="25e8755020fc1734" providerId="LiveId" clId="{0158283E-47B4-4280-BC8C-151CF7C91CFC}" dt="2024-04-28T20:43:46.430" v="27" actId="478"/>
            <ac:spMkLst>
              <pc:docMk/>
              <pc:sldMasterMk cId="0" sldId="2147483664"/>
              <pc:sldLayoutMk cId="0" sldId="2147483670"/>
              <ac:spMk id="143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0158283E-47B4-4280-BC8C-151CF7C91CFC}" dt="2024-04-29T11:22:44.427" v="107"/>
          <pc:sldLayoutMkLst>
            <pc:docMk/>
            <pc:sldMasterMk cId="0" sldId="2147483664"/>
            <pc:sldLayoutMk cId="0" sldId="2147483671"/>
          </pc:sldLayoutMkLst>
          <pc:spChg chg="add del mod">
            <ac:chgData name="pantelis balaouras" userId="25e8755020fc1734" providerId="LiveId" clId="{0158283E-47B4-4280-BC8C-151CF7C91CFC}" dt="2024-04-29T11:22:43.732" v="106" actId="478"/>
            <ac:spMkLst>
              <pc:docMk/>
              <pc:sldMasterMk cId="0" sldId="2147483664"/>
              <pc:sldLayoutMk cId="0" sldId="2147483671"/>
              <ac:spMk id="2" creationId="{257AEC8C-700B-7C51-1EDD-B697D8BD9622}"/>
            </ac:spMkLst>
          </pc:spChg>
          <pc:spChg chg="add mod">
            <ac:chgData name="pantelis balaouras" userId="25e8755020fc1734" providerId="LiveId" clId="{0158283E-47B4-4280-BC8C-151CF7C91CFC}" dt="2024-04-29T11:22:44.427" v="107"/>
            <ac:spMkLst>
              <pc:docMk/>
              <pc:sldMasterMk cId="0" sldId="2147483664"/>
              <pc:sldLayoutMk cId="0" sldId="2147483671"/>
              <ac:spMk id="3" creationId="{4F140255-2B6B-3FA4-9488-22EFFDBBF5F1}"/>
            </ac:spMkLst>
          </pc:spChg>
          <pc:spChg chg="del">
            <ac:chgData name="pantelis balaouras" userId="25e8755020fc1734" providerId="LiveId" clId="{0158283E-47B4-4280-BC8C-151CF7C91CFC}" dt="2024-04-28T20:43:52.336" v="29" actId="478"/>
            <ac:spMkLst>
              <pc:docMk/>
              <pc:sldMasterMk cId="0" sldId="2147483664"/>
              <pc:sldLayoutMk cId="0" sldId="2147483671"/>
              <ac:spMk id="147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0158283E-47B4-4280-BC8C-151CF7C91CFC}" dt="2024-04-29T11:23:04.334" v="113"/>
        <pc:sldMasterMkLst>
          <pc:docMk/>
          <pc:sldMasterMk cId="2426441496" sldId="2147483674"/>
        </pc:sldMasterMkLst>
        <pc:sldLayoutChg chg="addSp delSp modSp mod">
          <pc:chgData name="pantelis balaouras" userId="25e8755020fc1734" providerId="LiveId" clId="{0158283E-47B4-4280-BC8C-151CF7C91CFC}" dt="2024-04-29T11:23:04.334" v="113"/>
          <pc:sldLayoutMkLst>
            <pc:docMk/>
            <pc:sldMasterMk cId="2426441496" sldId="2147483674"/>
            <pc:sldLayoutMk cId="166763524" sldId="2147483679"/>
          </pc:sldLayoutMkLst>
          <pc:spChg chg="add del mod">
            <ac:chgData name="pantelis balaouras" userId="25e8755020fc1734" providerId="LiveId" clId="{0158283E-47B4-4280-BC8C-151CF7C91CFC}" dt="2024-04-29T11:23:03.835" v="112" actId="478"/>
            <ac:spMkLst>
              <pc:docMk/>
              <pc:sldMasterMk cId="2426441496" sldId="2147483674"/>
              <pc:sldLayoutMk cId="166763524" sldId="2147483679"/>
              <ac:spMk id="2" creationId="{9BB4BD15-AC4A-BC76-D866-2DDA4FD8502D}"/>
            </ac:spMkLst>
          </pc:spChg>
          <pc:spChg chg="add mod">
            <ac:chgData name="pantelis balaouras" userId="25e8755020fc1734" providerId="LiveId" clId="{0158283E-47B4-4280-BC8C-151CF7C91CFC}" dt="2024-04-29T11:23:04.334" v="113"/>
            <ac:spMkLst>
              <pc:docMk/>
              <pc:sldMasterMk cId="2426441496" sldId="2147483674"/>
              <pc:sldLayoutMk cId="166763524" sldId="2147483679"/>
              <ac:spMk id="3" creationId="{C61325AB-2D90-F284-38B1-93A81987F81F}"/>
            </ac:spMkLst>
          </pc:spChg>
          <pc:spChg chg="del">
            <ac:chgData name="pantelis balaouras" userId="25e8755020fc1734" providerId="LiveId" clId="{0158283E-47B4-4280-BC8C-151CF7C91CFC}" dt="2024-04-28T20:44:02.960" v="31" actId="478"/>
            <ac:spMkLst>
              <pc:docMk/>
              <pc:sldMasterMk cId="2426441496" sldId="2147483674"/>
              <pc:sldLayoutMk cId="166763524" sldId="2147483679"/>
              <ac:spMk id="104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0158283E-47B4-4280-BC8C-151CF7C91CFC}" dt="2024-04-29T11:22:51.601" v="109"/>
          <pc:sldLayoutMkLst>
            <pc:docMk/>
            <pc:sldMasterMk cId="2426441496" sldId="2147483674"/>
            <pc:sldLayoutMk cId="624578093" sldId="2147483680"/>
          </pc:sldLayoutMkLst>
          <pc:spChg chg="add del mod">
            <ac:chgData name="pantelis balaouras" userId="25e8755020fc1734" providerId="LiveId" clId="{0158283E-47B4-4280-BC8C-151CF7C91CFC}" dt="2024-04-29T11:22:50.947" v="108" actId="478"/>
            <ac:spMkLst>
              <pc:docMk/>
              <pc:sldMasterMk cId="2426441496" sldId="2147483674"/>
              <pc:sldLayoutMk cId="624578093" sldId="2147483680"/>
              <ac:spMk id="2" creationId="{11D59677-64C2-0396-BCA4-BDF0BC0AFB8B}"/>
            </ac:spMkLst>
          </pc:spChg>
          <pc:spChg chg="add mod">
            <ac:chgData name="pantelis balaouras" userId="25e8755020fc1734" providerId="LiveId" clId="{0158283E-47B4-4280-BC8C-151CF7C91CFC}" dt="2024-04-29T11:22:51.601" v="109"/>
            <ac:spMkLst>
              <pc:docMk/>
              <pc:sldMasterMk cId="2426441496" sldId="2147483674"/>
              <pc:sldLayoutMk cId="624578093" sldId="2147483680"/>
              <ac:spMk id="3" creationId="{8EE6D1D4-7C4D-B66D-2434-EB9112F0A1B8}"/>
            </ac:spMkLst>
          </pc:spChg>
          <pc:spChg chg="del">
            <ac:chgData name="pantelis balaouras" userId="25e8755020fc1734" providerId="LiveId" clId="{0158283E-47B4-4280-BC8C-151CF7C91CFC}" dt="2024-04-28T20:44:07.078" v="33" actId="478"/>
            <ac:spMkLst>
              <pc:docMk/>
              <pc:sldMasterMk cId="2426441496" sldId="2147483674"/>
              <pc:sldLayoutMk cId="624578093" sldId="2147483680"/>
              <ac:spMk id="109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0158283E-47B4-4280-BC8C-151CF7C91CFC}" dt="2024-04-29T11:22:55.664" v="111"/>
          <pc:sldLayoutMkLst>
            <pc:docMk/>
            <pc:sldMasterMk cId="2426441496" sldId="2147483674"/>
            <pc:sldLayoutMk cId="3255621362" sldId="2147483681"/>
          </pc:sldLayoutMkLst>
          <pc:spChg chg="add del mod">
            <ac:chgData name="pantelis balaouras" userId="25e8755020fc1734" providerId="LiveId" clId="{0158283E-47B4-4280-BC8C-151CF7C91CFC}" dt="2024-04-29T11:22:55.171" v="110" actId="478"/>
            <ac:spMkLst>
              <pc:docMk/>
              <pc:sldMasterMk cId="2426441496" sldId="2147483674"/>
              <pc:sldLayoutMk cId="3255621362" sldId="2147483681"/>
              <ac:spMk id="2" creationId="{CDE13CF0-6EEF-DD21-566F-01CF4D399870}"/>
            </ac:spMkLst>
          </pc:spChg>
          <pc:spChg chg="add mod">
            <ac:chgData name="pantelis balaouras" userId="25e8755020fc1734" providerId="LiveId" clId="{0158283E-47B4-4280-BC8C-151CF7C91CFC}" dt="2024-04-29T11:22:55.664" v="111"/>
            <ac:spMkLst>
              <pc:docMk/>
              <pc:sldMasterMk cId="2426441496" sldId="2147483674"/>
              <pc:sldLayoutMk cId="3255621362" sldId="2147483681"/>
              <ac:spMk id="3" creationId="{A58DF08D-0ED8-8581-292F-B98D457C8014}"/>
            </ac:spMkLst>
          </pc:spChg>
          <pc:spChg chg="del">
            <ac:chgData name="pantelis balaouras" userId="25e8755020fc1734" providerId="LiveId" clId="{0158283E-47B4-4280-BC8C-151CF7C91CFC}" dt="2024-04-28T20:44:11.411" v="35" actId="478"/>
            <ac:spMkLst>
              <pc:docMk/>
              <pc:sldMasterMk cId="2426441496" sldId="2147483674"/>
              <pc:sldLayoutMk cId="3255621362" sldId="2147483681"/>
              <ac:spMk id="116" creationId="{00000000-0000-0000-0000-000000000000}"/>
            </ac:spMkLst>
          </pc:spChg>
        </pc:sldLayoutChg>
      </pc:sldMasterChg>
    </pc:docChg>
  </pc:docChgLst>
  <pc:docChgLst>
    <pc:chgData name="Guillem Part López" userId="39f5615f-54c3-4dde-9b55-95608137fd0d" providerId="ADAL" clId="{75A1122C-1F58-45C3-8171-8BCA4426F148}"/>
    <pc:docChg chg="custSel modSld">
      <pc:chgData name="Guillem Part López" userId="39f5615f-54c3-4dde-9b55-95608137fd0d" providerId="ADAL" clId="{75A1122C-1F58-45C3-8171-8BCA4426F148}" dt="2024-03-26T10:50:25.639" v="84" actId="20577"/>
      <pc:docMkLst>
        <pc:docMk/>
      </pc:docMkLst>
      <pc:sldChg chg="modSp mod">
        <pc:chgData name="Guillem Part López" userId="39f5615f-54c3-4dde-9b55-95608137fd0d" providerId="ADAL" clId="{75A1122C-1F58-45C3-8171-8BCA4426F148}" dt="2024-03-26T10:48:57.919" v="7" actId="20577"/>
        <pc:sldMkLst>
          <pc:docMk/>
          <pc:sldMk cId="0" sldId="260"/>
        </pc:sldMkLst>
        <pc:spChg chg="mod">
          <ac:chgData name="Guillem Part López" userId="39f5615f-54c3-4dde-9b55-95608137fd0d" providerId="ADAL" clId="{75A1122C-1F58-45C3-8171-8BCA4426F148}" dt="2024-03-26T10:48:57.919" v="7" actId="20577"/>
          <ac:spMkLst>
            <pc:docMk/>
            <pc:sldMk cId="0" sldId="260"/>
            <ac:spMk id="244" creationId="{00000000-0000-0000-0000-000000000000}"/>
          </ac:spMkLst>
        </pc:spChg>
      </pc:sldChg>
      <pc:sldChg chg="modSp mod">
        <pc:chgData name="Guillem Part López" userId="39f5615f-54c3-4dde-9b55-95608137fd0d" providerId="ADAL" clId="{75A1122C-1F58-45C3-8171-8BCA4426F148}" dt="2024-03-26T10:50:00.770" v="44" actId="20577"/>
        <pc:sldMkLst>
          <pc:docMk/>
          <pc:sldMk cId="0" sldId="261"/>
        </pc:sldMkLst>
        <pc:spChg chg="mod">
          <ac:chgData name="Guillem Part López" userId="39f5615f-54c3-4dde-9b55-95608137fd0d" providerId="ADAL" clId="{75A1122C-1F58-45C3-8171-8BCA4426F148}" dt="2024-03-26T10:50:00.770" v="44" actId="20577"/>
          <ac:spMkLst>
            <pc:docMk/>
            <pc:sldMk cId="0" sldId="261"/>
            <ac:spMk id="257" creationId="{00000000-0000-0000-0000-000000000000}"/>
          </ac:spMkLst>
        </pc:spChg>
      </pc:sldChg>
      <pc:sldChg chg="modSp mod">
        <pc:chgData name="Guillem Part López" userId="39f5615f-54c3-4dde-9b55-95608137fd0d" providerId="ADAL" clId="{75A1122C-1F58-45C3-8171-8BCA4426F148}" dt="2024-03-26T10:50:25.639" v="84" actId="20577"/>
        <pc:sldMkLst>
          <pc:docMk/>
          <pc:sldMk cId="0" sldId="263"/>
        </pc:sldMkLst>
        <pc:spChg chg="mod">
          <ac:chgData name="Guillem Part López" userId="39f5615f-54c3-4dde-9b55-95608137fd0d" providerId="ADAL" clId="{75A1122C-1F58-45C3-8171-8BCA4426F148}" dt="2024-03-26T10:50:25.639" v="84" actId="20577"/>
          <ac:spMkLst>
            <pc:docMk/>
            <pc:sldMk cId="0" sldId="263"/>
            <ac:spMk id="284" creationId="{00000000-0000-0000-0000-000000000000}"/>
          </ac:spMkLst>
        </pc:spChg>
      </pc:sldChg>
    </pc:docChg>
  </pc:docChgLst>
  <pc:docChgLst>
    <pc:chgData name="pantelis balaouras" userId="25e8755020fc1734" providerId="LiveId" clId="{6823B9DA-128A-4A90-90C9-6226AAD0DC2A}"/>
    <pc:docChg chg="custSel modSld">
      <pc:chgData name="pantelis balaouras" userId="25e8755020fc1734" providerId="LiveId" clId="{6823B9DA-128A-4A90-90C9-6226AAD0DC2A}" dt="2024-05-02T08:58:11.057" v="7" actId="14100"/>
      <pc:docMkLst>
        <pc:docMk/>
      </pc:docMkLst>
      <pc:sldChg chg="modSp mod">
        <pc:chgData name="pantelis balaouras" userId="25e8755020fc1734" providerId="LiveId" clId="{6823B9DA-128A-4A90-90C9-6226AAD0DC2A}" dt="2024-05-02T08:57:50.486" v="4" actId="14100"/>
        <pc:sldMkLst>
          <pc:docMk/>
          <pc:sldMk cId="0" sldId="256"/>
        </pc:sldMkLst>
        <pc:spChg chg="mod">
          <ac:chgData name="pantelis balaouras" userId="25e8755020fc1734" providerId="LiveId" clId="{6823B9DA-128A-4A90-90C9-6226AAD0DC2A}" dt="2024-05-02T08:57:50.486" v="4" actId="14100"/>
          <ac:spMkLst>
            <pc:docMk/>
            <pc:sldMk cId="0" sldId="256"/>
            <ac:spMk id="160" creationId="{00000000-0000-0000-0000-000000000000}"/>
          </ac:spMkLst>
        </pc:spChg>
      </pc:sldChg>
      <pc:sldChg chg="addSp delSp modSp mod">
        <pc:chgData name="pantelis balaouras" userId="25e8755020fc1734" providerId="LiveId" clId="{6823B9DA-128A-4A90-90C9-6226AAD0DC2A}" dt="2024-05-02T08:58:11.057" v="7" actId="14100"/>
        <pc:sldMkLst>
          <pc:docMk/>
          <pc:sldMk cId="0" sldId="258"/>
        </pc:sldMkLst>
        <pc:spChg chg="add mod">
          <ac:chgData name="pantelis balaouras" userId="25e8755020fc1734" providerId="LiveId" clId="{6823B9DA-128A-4A90-90C9-6226AAD0DC2A}" dt="2024-05-02T08:58:03.189" v="6"/>
          <ac:spMkLst>
            <pc:docMk/>
            <pc:sldMk cId="0" sldId="258"/>
            <ac:spMk id="2" creationId="{4D5465E5-5B7D-4BBF-CA90-CAF77B9EDCE7}"/>
          </ac:spMkLst>
        </pc:spChg>
        <pc:spChg chg="mod">
          <ac:chgData name="pantelis balaouras" userId="25e8755020fc1734" providerId="LiveId" clId="{6823B9DA-128A-4A90-90C9-6226AAD0DC2A}" dt="2024-05-02T08:58:11.057" v="7" actId="14100"/>
          <ac:spMkLst>
            <pc:docMk/>
            <pc:sldMk cId="0" sldId="258"/>
            <ac:spMk id="219" creationId="{00000000-0000-0000-0000-000000000000}"/>
          </ac:spMkLst>
        </pc:spChg>
        <pc:picChg chg="add mod">
          <ac:chgData name="pantelis balaouras" userId="25e8755020fc1734" providerId="LiveId" clId="{6823B9DA-128A-4A90-90C9-6226AAD0DC2A}" dt="2024-05-02T08:58:03.189" v="6"/>
          <ac:picMkLst>
            <pc:docMk/>
            <pc:sldMk cId="0" sldId="258"/>
            <ac:picMk id="3" creationId="{B51079BE-E597-0D86-DAB4-24775E91A8D9}"/>
          </ac:picMkLst>
        </pc:picChg>
        <pc:picChg chg="del">
          <ac:chgData name="pantelis balaouras" userId="25e8755020fc1734" providerId="LiveId" clId="{6823B9DA-128A-4A90-90C9-6226AAD0DC2A}" dt="2024-05-02T08:58:02.579" v="5" actId="478"/>
          <ac:picMkLst>
            <pc:docMk/>
            <pc:sldMk cId="0" sldId="258"/>
            <ac:picMk id="22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bb0cd6b68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bbb0cd6b6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336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bbb0cd6b68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2bbb0cd6b68_0_7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bbb0cd6b68_0_7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bb0cd6b68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bbb0cd6b68_0_2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bbb0cd6b68_0_2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bb0cd6b68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bbb0cd6b68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FF0000"/>
              </a:solidFill>
            </a:endParaRPr>
          </a:p>
        </p:txBody>
      </p:sp>
      <p:sp>
        <p:nvSpPr>
          <p:cNvPr id="215" name="Google Shape;215;g2bbb0cd6b68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bb0cd6b68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bbb0cd6b68_0_5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bbb0cd6b68_0_5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bb0cd6b68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bbb0cd6b68_0_6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bbb0cd6b68_0_6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bb0cd6b68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2bbb0cd6b68_0_6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bbb0cd6b68_0_6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bb0cd6b68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2bbb0cd6b68_0_6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2bbb0cd6b68_0_6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86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1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2bbb0cd6b68_0_255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bb0cd6b68_0_565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bbb0cd6b68_0_56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bbb0cd6b68_0_565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g2bbb0cd6b68_0_56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bbb0cd6b68_0_56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bb0cd6b68_0_57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bbb0cd6b68_0_57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g2bbb0cd6b68_0_572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g2bbb0cd6b68_0_57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bbb0cd6b68_0_57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bb0cd6b68_0_57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bbb0cd6b68_0_579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g2bbb0cd6b68_0_57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8176417D-A6CC-270D-4418-6D6307EE9AF0}"/>
              </a:ext>
            </a:extLst>
          </p:cNvPr>
          <p:cNvSpPr txBox="1"/>
          <p:nvPr userDrawn="1"/>
        </p:nvSpPr>
        <p:spPr>
          <a:xfrm>
            <a:off x="0" y="98623"/>
            <a:ext cx="4141694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bbb0cd6b68_0_58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2bbb0cd6b68_0_584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g2bbb0cd6b68_0_584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2" name="Google Shape;142;g2bbb0cd6b68_0_58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0B3A3C78-1A16-152D-E32F-BDB218003312}"/>
              </a:ext>
            </a:extLst>
          </p:cNvPr>
          <p:cNvSpPr txBox="1"/>
          <p:nvPr userDrawn="1"/>
        </p:nvSpPr>
        <p:spPr>
          <a:xfrm>
            <a:off x="0" y="98623"/>
            <a:ext cx="4476466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bb0cd6b68_0_5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bbb0cd6b68_0_59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4F140255-2B6B-3FA4-9488-22EFFDBBF5F1}"/>
              </a:ext>
            </a:extLst>
          </p:cNvPr>
          <p:cNvSpPr txBox="1"/>
          <p:nvPr userDrawn="1"/>
        </p:nvSpPr>
        <p:spPr>
          <a:xfrm>
            <a:off x="0" y="98623"/>
            <a:ext cx="4476466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2bbb0cd6b68_0_722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2bac31ee941_0_72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058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ac31ee941_0_7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bac31ee941_0_726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2. Empower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g2bac31ee941_0_726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g2bac31ee941_0_726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1. Prevent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3" name="Google Shape;83;g2bac31ee941_0_72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ac31ee941_0_72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bac31ee941_0_72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29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Submodule Intr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ac31ee941_0_735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bac31ee941_0_7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bac31ee941_0_735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g2bac31ee941_0_73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bac31ee941_0_7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74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ac31ee941_0_74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bac31ee941_0_74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g2bac31ee941_0_742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g2bac31ee941_0_74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bac31ee941_0_74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7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bb0cd6b68_0_2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bbb0cd6b68_0_257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66" name="Google Shape;66;g2bbb0cd6b68_0_257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67" name="Google Shape;67;g2bbb0cd6b68_0_257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68" name="Google Shape;68;g2bbb0cd6b68_0_257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bbb0cd6b68_0_257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bbb0cd6b68_0_25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ac31ee941_0_74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bac31ee941_0_749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g2bac31ee941_0_74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C61325AB-2D90-F284-38B1-93A81987F81F}"/>
              </a:ext>
            </a:extLst>
          </p:cNvPr>
          <p:cNvSpPr txBox="1"/>
          <p:nvPr userDrawn="1"/>
        </p:nvSpPr>
        <p:spPr>
          <a:xfrm>
            <a:off x="0" y="98623"/>
            <a:ext cx="4173967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6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ac31ee941_0_75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bac31ee941_0_754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g2bac31ee941_0_75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8EE6D1D4-7C4D-B66D-2434-EB9112F0A1B8}"/>
              </a:ext>
            </a:extLst>
          </p:cNvPr>
          <p:cNvSpPr txBox="1"/>
          <p:nvPr userDrawn="1"/>
        </p:nvSpPr>
        <p:spPr>
          <a:xfrm>
            <a:off x="0" y="98623"/>
            <a:ext cx="4503761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57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Unit slide with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ac31ee941_0_75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bac31ee941_0_75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2bac31ee941_0_759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g2bac31ee941_0_75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A58DF08D-0ED8-8581-292F-B98D457C8014}"/>
              </a:ext>
            </a:extLst>
          </p:cNvPr>
          <p:cNvSpPr txBox="1"/>
          <p:nvPr userDrawn="1"/>
        </p:nvSpPr>
        <p:spPr>
          <a:xfrm>
            <a:off x="0" y="98623"/>
            <a:ext cx="4380931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10.2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62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bb0cd6b68_0_266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bb0cd6b68_0_26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bbb0cd6b68_0_266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g2bbb0cd6b68_0_26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bbb0cd6b68_0_26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bb0cd6b68_0_273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bbb0cd6b68_0_273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g2bbb0cd6b68_0_273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g2bbb0cd6b68_0_273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bb0cd6b68_0_27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bb0cd6b68_0_28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bbb0cd6b68_0_28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g2bbb0cd6b68_0_28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93BD867B-2F91-7FD9-B540-3EA4F1A75B31}"/>
              </a:ext>
            </a:extLst>
          </p:cNvPr>
          <p:cNvSpPr txBox="1"/>
          <p:nvPr userDrawn="1"/>
        </p:nvSpPr>
        <p:spPr>
          <a:xfrm>
            <a:off x="0" y="98623"/>
            <a:ext cx="355456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b0cd6b68_0_28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bbb0cd6b68_0_285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g2bbb0cd6b68_0_28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053B43C7-BADC-ADF1-2D26-B6B0FC769005}"/>
              </a:ext>
            </a:extLst>
          </p:cNvPr>
          <p:cNvSpPr txBox="1"/>
          <p:nvPr userDrawn="1"/>
        </p:nvSpPr>
        <p:spPr>
          <a:xfrm>
            <a:off x="0" y="98623"/>
            <a:ext cx="355456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bb0cd6b68_0_2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bbb0cd6b68_0_290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bbb0cd6b68_0_290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g2bbb0cd6b68_0_29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1E6E7D94-4F4F-CF03-9742-F03B81B494C7}"/>
              </a:ext>
            </a:extLst>
          </p:cNvPr>
          <p:cNvSpPr txBox="1"/>
          <p:nvPr userDrawn="1"/>
        </p:nvSpPr>
        <p:spPr>
          <a:xfrm>
            <a:off x="0" y="98623"/>
            <a:ext cx="3554569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l-GR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Εφαρμογές για την ψυχική υγεία</a:t>
            </a:r>
            <a:endParaRPr lang="en-US" sz="18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bb0cd6b68_0_5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bbb0cd6b68_0_556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113" name="Google Shape;113;g2bbb0cd6b68_0_556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114" name="Google Shape;114;g2bbb0cd6b68_0_556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115" name="Google Shape;115;g2bbb0cd6b68_0_55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bbb0cd6b68_0_55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bbb0cd6b68_0_55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bb0cd6b68_0_2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g2bbb0cd6b68_0_24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bbb0cd6b68_0_2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2bbb0cd6b68_0_2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bbb0cd6b68_0_2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bb0cd6b68_0_5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g2bbb0cd6b68_0_54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g2bbb0cd6b68_0_5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g2bbb0cd6b68_0_5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g2bbb0cd6b68_0_5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bb0cd6b68_0_7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g2bbb0cd6b68_0_7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g2bbb0cd6b68_0_7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g2bbb0cd6b68_0_7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g2bbb0cd6b68_0_7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ac31ee941_0_7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g2bac31ee941_0_71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2bac31ee941_0_7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ac31ee941_0_7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bac31ee941_0_7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4414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target-dart-aim-success-goal-141477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6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1.jpg"/><Relationship Id="rId21" Type="http://schemas.openxmlformats.org/officeDocument/2006/relationships/image" Target="../media/image20.jpg"/><Relationship Id="rId7" Type="http://schemas.openxmlformats.org/officeDocument/2006/relationships/image" Target="../media/image13.jp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5.jpg"/><Relationship Id="rId5" Type="http://schemas.openxmlformats.org/officeDocument/2006/relationships/image" Target="../media/image12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4.jp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heckbox-check-mark-mark-check-30311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hyperlink" Target="https://pixabay.com/service/licens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bb0cd6b68_0_70"/>
          <p:cNvSpPr txBox="1"/>
          <p:nvPr/>
        </p:nvSpPr>
        <p:spPr>
          <a:xfrm>
            <a:off x="4114800" y="3513902"/>
            <a:ext cx="80772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l-GR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Ενότητα</a:t>
            </a:r>
            <a:r>
              <a:rPr lang="en-US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10</a:t>
            </a:r>
            <a:r>
              <a:rPr lang="en-US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 - </a:t>
            </a:r>
            <a:r>
              <a:rPr lang="el-GR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Συνεδρία βιωματικής κατάρτισης </a:t>
            </a:r>
            <a:r>
              <a:rPr lang="en-US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(10.2)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l-GR" sz="37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Εφαρμογές γι</a:t>
            </a:r>
            <a:r>
              <a:rPr lang="el-GR" sz="37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α την ψυχική υγεία</a:t>
            </a:r>
            <a:endParaRPr sz="3100" b="1" i="0" u="none" strike="noStrike" cap="none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61" name="Google Shape;161;g2bbb0cd6b68_0_70"/>
          <p:cNvSpPr/>
          <p:nvPr/>
        </p:nvSpPr>
        <p:spPr>
          <a:xfrm>
            <a:off x="-2" y="6719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bbb0cd6b68_0_70"/>
          <p:cNvSpPr/>
          <p:nvPr/>
        </p:nvSpPr>
        <p:spPr>
          <a:xfrm>
            <a:off x="2609" y="1507751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bbb0cd6b68_0_70"/>
          <p:cNvSpPr/>
          <p:nvPr/>
        </p:nvSpPr>
        <p:spPr>
          <a:xfrm>
            <a:off x="-56" y="2302518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bbb0cd6b68_0_70"/>
          <p:cNvSpPr/>
          <p:nvPr/>
        </p:nvSpPr>
        <p:spPr>
          <a:xfrm>
            <a:off x="-2" y="317097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bbb0cd6b68_0_70"/>
          <p:cNvSpPr/>
          <p:nvPr/>
        </p:nvSpPr>
        <p:spPr>
          <a:xfrm>
            <a:off x="1655" y="403693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bbb0cd6b68_0_7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4310344" y="1134849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bbb0cd6b68_0_70"/>
          <p:cNvSpPr txBox="1"/>
          <p:nvPr/>
        </p:nvSpPr>
        <p:spPr>
          <a:xfrm>
            <a:off x="4863323" y="2899483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/>
          </a:p>
        </p:txBody>
      </p:sp>
      <p:pic>
        <p:nvPicPr>
          <p:cNvPr id="168" name="Google Shape;168;g2bbb0cd6b68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249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bbb0cd6b68_0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8048" y="6336215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bbb0cd6b68_0_70"/>
          <p:cNvSpPr/>
          <p:nvPr/>
        </p:nvSpPr>
        <p:spPr>
          <a:xfrm>
            <a:off x="510" y="49037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71" name="Google Shape;171;g2bbb0cd6b68_0_70"/>
          <p:cNvPicPr preferRelativeResize="0"/>
          <p:nvPr/>
        </p:nvPicPr>
        <p:blipFill rotWithShape="1">
          <a:blip r:embed="rId4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bbb0cd6b68_0_7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6896" y="1576370"/>
            <a:ext cx="1880187" cy="336500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bbb0cd6b68_0_70"/>
          <p:cNvSpPr/>
          <p:nvPr/>
        </p:nvSpPr>
        <p:spPr>
          <a:xfrm>
            <a:off x="728869" y="1172199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bbb0cd6b68_0_70"/>
          <p:cNvSpPr/>
          <p:nvPr/>
        </p:nvSpPr>
        <p:spPr>
          <a:xfrm>
            <a:off x="721541" y="200802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bbb0cd6b68_0_70"/>
          <p:cNvSpPr/>
          <p:nvPr/>
        </p:nvSpPr>
        <p:spPr>
          <a:xfrm>
            <a:off x="728815" y="280278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bbb0cd6b68_0_70"/>
          <p:cNvSpPr/>
          <p:nvPr/>
        </p:nvSpPr>
        <p:spPr>
          <a:xfrm>
            <a:off x="728869" y="3671243"/>
            <a:ext cx="722400" cy="8682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bbb0cd6b68_0_70"/>
          <p:cNvSpPr/>
          <p:nvPr/>
        </p:nvSpPr>
        <p:spPr>
          <a:xfrm>
            <a:off x="730526" y="4537206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bbb0cd6b68_0_70"/>
          <p:cNvSpPr/>
          <p:nvPr/>
        </p:nvSpPr>
        <p:spPr>
          <a:xfrm>
            <a:off x="2106202" y="6334362"/>
            <a:ext cx="8612461" cy="54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EACEA). </a:t>
            </a:r>
            <a:r>
              <a:rPr lang="el-GR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Η Ευρωπαϊκή Ένωση και ο 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EACEA </a:t>
            </a:r>
            <a:r>
              <a:rPr lang="el-GR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δεν μπορούν να θεωρηθούν υπεύθυνοι για τις εκφραζόμενες απόψεις.</a:t>
            </a:r>
            <a:endParaRPr sz="1000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051"/>
            <a:ext cx="1961727" cy="36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0;g2bac31ee941_0_10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Σχεδιασμός δράσης και καθορισμός στόχων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65;g2bac31ee941_0_1063"/>
          <p:cNvSpPr txBox="1"/>
          <p:nvPr/>
        </p:nvSpPr>
        <p:spPr>
          <a:xfrm>
            <a:off x="1872343" y="1985059"/>
            <a:ext cx="89185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Παρουσιάστε το σχέδιο δράσης σας για την υγεία</a:t>
            </a:r>
          </a:p>
        </p:txBody>
      </p:sp>
      <p:pic>
        <p:nvPicPr>
          <p:cNvPr id="8" name="Picture 2" descr="Free target dart aim illustration">
            <a:extLst>
              <a:ext uri="{FF2B5EF4-FFF2-40B4-BE49-F238E27FC236}">
                <a16:creationId xmlns:a16="http://schemas.microsoft.com/office/drawing/2014/main" id="{DF00CD07-3B42-55C7-B8FF-D29EA00C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23" y="2603377"/>
            <a:ext cx="3654117" cy="36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67;g2bac31ee941_0_1063"/>
          <p:cNvSpPr txBox="1"/>
          <p:nvPr/>
        </p:nvSpPr>
        <p:spPr>
          <a:xfrm>
            <a:off x="6096000" y="3741203"/>
            <a:ext cx="526980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Κάθε συμμετέχων έχει 5 λεπτά για να παρουσιάσει το δικό του σχέδιο δράσης.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61;g2bac31ee941_0_1063"/>
          <p:cNvSpPr/>
          <p:nvPr/>
        </p:nvSpPr>
        <p:spPr>
          <a:xfrm>
            <a:off x="9585019" y="6235038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Πηγή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Pixabay license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3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bbb0cd6b68_0_704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bbb0cd6b68_0_704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g2bbb0cd6b68_0_7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bbb0cd6b68_0_7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0" cy="3265070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299" name="Google Shape;299;g2bbb0cd6b68_0_704"/>
          <p:cNvSpPr txBox="1"/>
          <p:nvPr/>
        </p:nvSpPr>
        <p:spPr>
          <a:xfrm>
            <a:off x="340474" y="2922020"/>
            <a:ext cx="5034900" cy="2172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l-GR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Συγχαρητήρια!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Ολοκληρώσατε τη διδασκαλία αυτής της ενότητας!</a:t>
            </a:r>
            <a:endParaRPr dirty="0"/>
          </a:p>
        </p:txBody>
      </p:sp>
      <p:pic>
        <p:nvPicPr>
          <p:cNvPr id="300" name="Google Shape;300;g2bbb0cd6b68_0_704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0" cy="143815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2bbb0cd6b68_0_704"/>
          <p:cNvSpPr/>
          <p:nvPr/>
        </p:nvSpPr>
        <p:spPr>
          <a:xfrm>
            <a:off x="3898918" y="6276822"/>
            <a:ext cx="82932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EACEA). </a:t>
            </a:r>
            <a:r>
              <a:rPr lang="el-GR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Η Ευρωπαϊκή Ένωση και ο </a:t>
            </a:r>
            <a:r>
              <a:rPr lang="en-US" sz="1000" b="0" i="0" dirty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EACEA </a:t>
            </a:r>
            <a:r>
              <a:rPr lang="el-GR" sz="1000" b="0" i="0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δεν μπορούν να θεωρηθούν υπεύθυνοι για τις εκφραζόμενες απόψεις.</a:t>
            </a:r>
            <a:endParaRPr sz="1000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bb0cd6b68_0_2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l-GR" sz="48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Εταίροι</a:t>
            </a:r>
            <a:endParaRPr sz="48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g2bbb0cd6b68_0_218"/>
          <p:cNvGrpSpPr/>
          <p:nvPr/>
        </p:nvGrpSpPr>
        <p:grpSpPr>
          <a:xfrm>
            <a:off x="6606686" y="1812884"/>
            <a:ext cx="6096000" cy="1677873"/>
            <a:chOff x="-1066801" y="1523553"/>
            <a:chExt cx="6096000" cy="1677873"/>
          </a:xfrm>
        </p:grpSpPr>
        <p:pic>
          <p:nvPicPr>
            <p:cNvPr id="187" name="Google Shape;187;g2bbb0cd6b68_0_2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2bbb0cd6b68_0_218"/>
            <p:cNvSpPr txBox="1"/>
            <p:nvPr/>
          </p:nvSpPr>
          <p:spPr>
            <a:xfrm>
              <a:off x="-1066801" y="2462526"/>
              <a:ext cx="609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</a:t>
              </a: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 GELSENKIRCHEN,</a:t>
              </a:r>
              <a:b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5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ΓΚΕΛΣΕΝΚΙΡΧΕΝ, ΓΕΡΜΑΝΙΑ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www.w-hs.de</a:t>
              </a:r>
              <a:endParaRPr sz="105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9" name="Google Shape;189;g2bbb0cd6b68_0_218"/>
          <p:cNvGrpSpPr/>
          <p:nvPr/>
        </p:nvGrpSpPr>
        <p:grpSpPr>
          <a:xfrm>
            <a:off x="3483817" y="4504058"/>
            <a:ext cx="6629400" cy="1738528"/>
            <a:chOff x="2579204" y="1882706"/>
            <a:chExt cx="6629400" cy="1738528"/>
          </a:xfrm>
        </p:grpSpPr>
        <p:pic>
          <p:nvPicPr>
            <p:cNvPr id="190" name="Google Shape;190;g2bbb0cd6b68_0_2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g2bbb0cd6b68_0_218"/>
            <p:cNvSpPr txBox="1"/>
            <p:nvPr/>
          </p:nvSpPr>
          <p:spPr>
            <a:xfrm>
              <a:off x="2579204" y="2913234"/>
              <a:ext cx="662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ΒΑΛΕΝΣΙΑ, ΙΣΠΑΝΙΑ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coordina-oerh.com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" name="Google Shape;192;g2bbb0cd6b68_0_218"/>
          <p:cNvGrpSpPr/>
          <p:nvPr/>
        </p:nvGrpSpPr>
        <p:grpSpPr>
          <a:xfrm>
            <a:off x="3020318" y="1776505"/>
            <a:ext cx="6634500" cy="1584350"/>
            <a:chOff x="6639106" y="2919412"/>
            <a:chExt cx="6634500" cy="1584350"/>
          </a:xfrm>
        </p:grpSpPr>
        <p:pic>
          <p:nvPicPr>
            <p:cNvPr id="193" name="Google Shape;193;g2bbb0cd6b68_0_2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g2bbb0cd6b68_0_218"/>
            <p:cNvSpPr txBox="1"/>
            <p:nvPr/>
          </p:nvSpPr>
          <p:spPr>
            <a:xfrm>
              <a:off x="6639106" y="3949662"/>
              <a:ext cx="663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ΑΘΗΝΑ, ΕΛΛΑΔΑ</a:t>
              </a:r>
              <a:r>
                <a:rPr lang="en-US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www.prolepsis.gr</a:t>
              </a:r>
              <a:endParaRPr sz="1000" b="0" i="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5" name="Google Shape;195;g2bbb0cd6b68_0_218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196" name="Google Shape;196;g2bbb0cd6b68_0_2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g2bbb0cd6b68_0_218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UNIVERSITAT DE VALENCIA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ΒΑΛΕΝΣΙΑ, ΙΣΠΑΝΙΑ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www.uv.es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8" name="Google Shape;198;g2bbb0cd6b68_0_218"/>
          <p:cNvGrpSpPr/>
          <p:nvPr/>
        </p:nvGrpSpPr>
        <p:grpSpPr>
          <a:xfrm>
            <a:off x="2776075" y="4478327"/>
            <a:ext cx="2543175" cy="1592920"/>
            <a:chOff x="4517932" y="3531206"/>
            <a:chExt cx="2543175" cy="1592920"/>
          </a:xfrm>
        </p:grpSpPr>
        <p:pic>
          <p:nvPicPr>
            <p:cNvPr id="199" name="Google Shape;199;g2bbb0cd6b68_0_21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g2bbb0cd6b68_0_218"/>
            <p:cNvSpPr txBox="1"/>
            <p:nvPr/>
          </p:nvSpPr>
          <p:spPr>
            <a:xfrm>
              <a:off x="4693787" y="4570169"/>
              <a:ext cx="2236694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 err="1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Μπάντ</a:t>
              </a: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l-GR" sz="1000" b="0" i="0" dirty="0" err="1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Μέργκενταϊμ</a:t>
              </a: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, ΓΕΡΜΑΝΙΑ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www.media-k.eu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" name="Google Shape;201;g2bbb0cd6b68_0_218"/>
          <p:cNvGrpSpPr/>
          <p:nvPr/>
        </p:nvGrpSpPr>
        <p:grpSpPr>
          <a:xfrm>
            <a:off x="2859813" y="1422238"/>
            <a:ext cx="1973300" cy="2726550"/>
            <a:chOff x="9320178" y="2976204"/>
            <a:chExt cx="1973300" cy="2726550"/>
          </a:xfrm>
        </p:grpSpPr>
        <p:pic>
          <p:nvPicPr>
            <p:cNvPr id="202" name="Google Shape;202;g2bbb0cd6b68_0_21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g2bbb0cd6b68_0_218"/>
            <p:cNvSpPr txBox="1"/>
            <p:nvPr/>
          </p:nvSpPr>
          <p:spPr>
            <a:xfrm>
              <a:off x="9331178" y="5148654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ΑΡΕΤΖΟ</a:t>
              </a:r>
              <a:r>
                <a:rPr lang="en-US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,</a:t>
              </a: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 ΙΤΑΛΙΑ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www.oxfamitalia.org/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4" name="Google Shape;204;g2bbb0cd6b68_0_218"/>
          <p:cNvSpPr txBox="1"/>
          <p:nvPr/>
        </p:nvSpPr>
        <p:spPr>
          <a:xfrm>
            <a:off x="5662539" y="3702651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CONNEXIONS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ΑΘΗΝΑ, ΕΛΛΑΔΑ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www.connexions.gr</a:t>
            </a:r>
            <a:r>
              <a:rPr lang="en-US" sz="1100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g2bbb0cd6b68_0_21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bbb0cd6b68_0_21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bbb0cd6b68_0_218"/>
          <p:cNvSpPr txBox="1"/>
          <p:nvPr/>
        </p:nvSpPr>
        <p:spPr>
          <a:xfrm>
            <a:off x="5662539" y="55515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ΣΤΡΑΣΒΟΥΡΓΟ, ΓΑΛΛΙΑ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www.amsed.fr</a:t>
            </a:r>
            <a:r>
              <a:rPr lang="en-US" sz="1100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g2bbb0cd6b68_0_218"/>
          <p:cNvSpPr txBox="1"/>
          <p:nvPr/>
        </p:nvSpPr>
        <p:spPr>
          <a:xfrm>
            <a:off x="-1994913" y="5449790"/>
            <a:ext cx="6629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ΚΥΠΡΟΣ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www.resetcy.com</a:t>
            </a:r>
            <a:r>
              <a:rPr lang="en-US" sz="1100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g2bbb0cd6b68_0_218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bbb0cd6b68_0_218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40"/>
            <a:ext cx="25431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bbb0cd6b68_0_21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49707" y="1129701"/>
            <a:ext cx="1971950" cy="22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bb0cd6b68_0_296"/>
          <p:cNvSpPr txBox="1">
            <a:spLocks noGrp="1"/>
          </p:cNvSpPr>
          <p:nvPr>
            <p:ph type="title"/>
          </p:nvPr>
        </p:nvSpPr>
        <p:spPr>
          <a:xfrm>
            <a:off x="570032" y="1352412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200"/>
              <a:buFont typeface="Calibri"/>
              <a:buNone/>
            </a:pPr>
            <a:r>
              <a:rPr lang="el-GR" sz="2200" b="1" dirty="0">
                <a:solidFill>
                  <a:srgbClr val="203864"/>
                </a:solidFill>
              </a:rPr>
              <a:t>Στόχοι</a:t>
            </a:r>
            <a:endParaRPr dirty="0">
              <a:solidFill>
                <a:srgbClr val="203864"/>
              </a:solidFill>
            </a:endParaRPr>
          </a:p>
        </p:txBody>
      </p:sp>
      <p:sp>
        <p:nvSpPr>
          <p:cNvPr id="218" name="Google Shape;218;g2bbb0cd6b68_0_296"/>
          <p:cNvSpPr/>
          <p:nvPr/>
        </p:nvSpPr>
        <p:spPr>
          <a:xfrm>
            <a:off x="36957" y="348995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b0cd6b68_0_296"/>
          <p:cNvSpPr txBox="1"/>
          <p:nvPr/>
        </p:nvSpPr>
        <p:spPr>
          <a:xfrm>
            <a:off x="526419" y="348996"/>
            <a:ext cx="7904481" cy="6135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Εφαρμογές για την ψυχική υγεία</a:t>
            </a: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20" name="Google Shape;220;g2bbb0cd6b68_0_296"/>
          <p:cNvSpPr/>
          <p:nvPr/>
        </p:nvSpPr>
        <p:spPr>
          <a:xfrm>
            <a:off x="41122" y="438875"/>
            <a:ext cx="48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2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2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g2bbb0cd6b68_0_296"/>
          <p:cNvSpPr txBox="1">
            <a:spLocks noGrp="1"/>
          </p:cNvSpPr>
          <p:nvPr>
            <p:ph type="body" idx="1"/>
          </p:nvPr>
        </p:nvSpPr>
        <p:spPr>
          <a:xfrm>
            <a:off x="558000" y="2930013"/>
            <a:ext cx="7872900" cy="3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l-GR" dirty="0"/>
              <a:t>Ικανότητα αποτελεσματικής χρήσης εφαρμογών ψυχικής υγείας</a:t>
            </a:r>
            <a:endParaRPr dirty="0"/>
          </a:p>
          <a:p>
            <a:pPr marL="228600" lvl="0" indent="-88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465E5-5B7D-4BBF-CA90-CAF77B9EDCE7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200" dirty="0">
                <a:hlinkClick r:id="rId3"/>
              </a:rPr>
              <a:t>Πηγή</a:t>
            </a:r>
            <a:r>
              <a:rPr lang="en-US" sz="1200" dirty="0">
                <a:hlinkClick r:id="rId3"/>
              </a:rPr>
              <a:t>: </a:t>
            </a:r>
            <a:r>
              <a:rPr lang="el-GR" sz="1200" dirty="0">
                <a:hlinkClick r:id="rId3"/>
              </a:rPr>
              <a:t>Εικόνα από</a:t>
            </a:r>
            <a:r>
              <a:rPr lang="en-US" sz="1200" dirty="0">
                <a:hlinkClick r:id="rId3"/>
              </a:rPr>
              <a:t> nuraghies </a:t>
            </a:r>
            <a:r>
              <a:rPr lang="el-GR" sz="1200" dirty="0">
                <a:hlinkClick r:id="rId3"/>
              </a:rPr>
              <a:t>σε</a:t>
            </a:r>
            <a:r>
              <a:rPr lang="en-US" sz="1200" dirty="0">
                <a:hlinkClick r:id="rId3"/>
              </a:rPr>
              <a:t> 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B51079BE-E597-0D86-DAB4-24775E91A8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bb0cd6b68_0_535"/>
          <p:cNvSpPr txBox="1">
            <a:spLocks noGrp="1"/>
          </p:cNvSpPr>
          <p:nvPr>
            <p:ph type="title"/>
          </p:nvPr>
        </p:nvSpPr>
        <p:spPr>
          <a:xfrm>
            <a:off x="507091" y="1679041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Συνεδρία βιωματικής κατάρτισης</a:t>
            </a:r>
            <a:endParaRPr dirty="0"/>
          </a:p>
        </p:txBody>
      </p:sp>
      <p:sp>
        <p:nvSpPr>
          <p:cNvPr id="233" name="Google Shape;233;g2bbb0cd6b68_0_535"/>
          <p:cNvSpPr/>
          <p:nvPr/>
        </p:nvSpPr>
        <p:spPr>
          <a:xfrm>
            <a:off x="446378" y="2644877"/>
            <a:ext cx="714103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Καλείστε να λάβετε μέρος σε μια πρόκληση, χρησιμοποιώντας μία από τις εφαρμογές ψυχικής υγείας που προσφέρονται στο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Mig-Health Apps.</a:t>
            </a: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bbb0cd6b68_0_617"/>
          <p:cNvSpPr txBox="1">
            <a:spLocks noGrp="1"/>
          </p:cNvSpPr>
          <p:nvPr>
            <p:ph type="title"/>
          </p:nvPr>
        </p:nvSpPr>
        <p:spPr>
          <a:xfrm>
            <a:off x="566099" y="876609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Συνεδρία βιωματικής εκπαίδευσης</a:t>
            </a:r>
            <a:endParaRPr dirty="0"/>
          </a:p>
        </p:txBody>
      </p:sp>
      <p:sp>
        <p:nvSpPr>
          <p:cNvPr id="244" name="Google Shape;244;g2bbb0cd6b68_0_617"/>
          <p:cNvSpPr txBox="1">
            <a:spLocks noGrp="1"/>
          </p:cNvSpPr>
          <p:nvPr>
            <p:ph type="body" idx="4294967295"/>
          </p:nvPr>
        </p:nvSpPr>
        <p:spPr>
          <a:xfrm>
            <a:off x="775150" y="2390850"/>
            <a:ext cx="7622401" cy="4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l-GR" sz="2942" dirty="0"/>
              <a:t>Σκεφτείτε μια κατάσταση στην οποία νιώσατε δυσφορία και στη συνέχεια προσδιορίστε ποια συναισθήματα νιώσατε εκείνη τη στιγμή.</a:t>
            </a: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3143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246" name="Google Shape;246;g2bbb0cd6b68_0_617"/>
          <p:cNvSpPr/>
          <p:nvPr/>
        </p:nvSpPr>
        <p:spPr>
          <a:xfrm>
            <a:off x="598725" y="16080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bbb0cd6b68_0_617"/>
          <p:cNvSpPr txBox="1"/>
          <p:nvPr/>
        </p:nvSpPr>
        <p:spPr>
          <a:xfrm>
            <a:off x="775150" y="159045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bbb0cd6b68_0_632"/>
          <p:cNvSpPr txBox="1">
            <a:spLocks noGrp="1"/>
          </p:cNvSpPr>
          <p:nvPr>
            <p:ph type="title"/>
          </p:nvPr>
        </p:nvSpPr>
        <p:spPr>
          <a:xfrm>
            <a:off x="566099" y="876609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Συνεδρία βιωματικής εκπαίδευσης</a:t>
            </a:r>
            <a:endParaRPr dirty="0"/>
          </a:p>
        </p:txBody>
      </p:sp>
      <p:sp>
        <p:nvSpPr>
          <p:cNvPr id="257" name="Google Shape;257;g2bbb0cd6b68_0_632"/>
          <p:cNvSpPr txBox="1">
            <a:spLocks noGrp="1"/>
          </p:cNvSpPr>
          <p:nvPr>
            <p:ph type="body" idx="4294967295"/>
          </p:nvPr>
        </p:nvSpPr>
        <p:spPr>
          <a:xfrm>
            <a:off x="716457" y="2315278"/>
            <a:ext cx="7550465" cy="3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l-GR" sz="2942" dirty="0"/>
              <a:t>Καθορίστε τους στόχους που θέλετε να πετύχετε, για να διαχειριστείτε σωστά την κατάσταση.</a:t>
            </a: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l-GR" sz="2942" dirty="0"/>
              <a:t>Επιλέξτε την εφαρμογή ψυχικής υγείας που πιστεύετε ότι θα σας βοηθήσει περισσότερο στην επίτευξη αυτών των στόχων.</a:t>
            </a:r>
            <a:endParaRPr sz="2942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258" name="Google Shape;258;g2bbb0cd6b68_0_632"/>
          <p:cNvSpPr/>
          <p:nvPr/>
        </p:nvSpPr>
        <p:spPr>
          <a:xfrm>
            <a:off x="9856482" y="65001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l-GR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Πηγή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Pixabay license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bbb0cd6b68_0_632"/>
          <p:cNvSpPr/>
          <p:nvPr/>
        </p:nvSpPr>
        <p:spPr>
          <a:xfrm>
            <a:off x="587157" y="1549978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bbb0cd6b68_0_632"/>
          <p:cNvSpPr txBox="1"/>
          <p:nvPr/>
        </p:nvSpPr>
        <p:spPr>
          <a:xfrm>
            <a:off x="767973" y="1561635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g2bbb0cd6b68_0_6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991" y="3239426"/>
            <a:ext cx="2217925" cy="22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bb0cd6b68_0_649"/>
          <p:cNvSpPr txBox="1">
            <a:spLocks noGrp="1"/>
          </p:cNvSpPr>
          <p:nvPr>
            <p:ph type="title"/>
          </p:nvPr>
        </p:nvSpPr>
        <p:spPr>
          <a:xfrm>
            <a:off x="543624" y="80911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Συνεδρία βιωματικής εκπαίδευσης</a:t>
            </a:r>
            <a:endParaRPr dirty="0"/>
          </a:p>
        </p:txBody>
      </p:sp>
      <p:sp>
        <p:nvSpPr>
          <p:cNvPr id="271" name="Google Shape;271;g2bbb0cd6b68_0_649"/>
          <p:cNvSpPr txBox="1">
            <a:spLocks noGrp="1"/>
          </p:cNvSpPr>
          <p:nvPr>
            <p:ph type="body" idx="4294967295"/>
          </p:nvPr>
        </p:nvSpPr>
        <p:spPr>
          <a:xfrm>
            <a:off x="543624" y="2185259"/>
            <a:ext cx="8110417" cy="3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l-GR" sz="2942" dirty="0"/>
              <a:t>Χρησιμοποιήστε την εφαρμογή ατομικά για μία ή δύο εβδομάδες.</a:t>
            </a: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l-GR" sz="2942" dirty="0"/>
              <a:t>Ακολούθως, επιστρέψτε στην πλατφόρμα και περιγράψτε την εμπειρία σας μέσω σχολίων ή βίντεο.</a:t>
            </a:r>
            <a:r>
              <a:rPr lang="en-US" sz="2942" dirty="0"/>
              <a:t> </a:t>
            </a:r>
            <a:endParaRPr sz="2942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273" name="Google Shape;273;g2bbb0cd6b68_0_649"/>
          <p:cNvSpPr/>
          <p:nvPr/>
        </p:nvSpPr>
        <p:spPr>
          <a:xfrm>
            <a:off x="645850" y="1549516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2bbb0cd6b68_0_649"/>
          <p:cNvSpPr txBox="1"/>
          <p:nvPr/>
        </p:nvSpPr>
        <p:spPr>
          <a:xfrm>
            <a:off x="806989" y="1548357"/>
            <a:ext cx="465821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000" b="1" i="0" u="none" strike="noStrike" cap="none" dirty="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4525" y="1719342"/>
            <a:ext cx="1964267" cy="369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4;g2bac31ee941_0_945"/>
          <p:cNvSpPr txBox="1">
            <a:spLocks noGrp="1"/>
          </p:cNvSpPr>
          <p:nvPr>
            <p:ph type="title"/>
          </p:nvPr>
        </p:nvSpPr>
        <p:spPr>
          <a:xfrm>
            <a:off x="447817" y="7818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Σχεδιασμός δράσης και καθορισμός στόχων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39;g2bac31ee941_0_945"/>
          <p:cNvSpPr/>
          <p:nvPr/>
        </p:nvSpPr>
        <p:spPr>
          <a:xfrm>
            <a:off x="375150" y="1509900"/>
            <a:ext cx="114417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Στην προηγούμενη δραστηριότητα, επιλέξατε από το πρόγραμμα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Mig-health Apps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μια εφαρμογή που θεωρείτε ότι θα είναι χρήσιμη για την ψυχική σας υγεία: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«Υπάρχει κάτι πάνω στο οποίο θα θέλατε να δουλέψετε, το οποίο θα σας βοηθούσε να πετύχετε τον στόχο σας στον τομέα της ψυχικής υγείας;»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41;g2bac31ee941_0_945"/>
          <p:cNvSpPr/>
          <p:nvPr/>
        </p:nvSpPr>
        <p:spPr>
          <a:xfrm>
            <a:off x="5889750" y="3392600"/>
            <a:ext cx="412500" cy="6051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38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40;g2bac31ee941_0_945"/>
          <p:cNvSpPr txBox="1"/>
          <p:nvPr/>
        </p:nvSpPr>
        <p:spPr>
          <a:xfrm>
            <a:off x="317916" y="4008250"/>
            <a:ext cx="11441699" cy="830956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Τα σχέδια δράσης είναι λεπτομερείς περιγραφές των ενεργειών που θα πραγματοποιήσει ένα άτομο για να πετύχει έναν στόχο.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2;g2bac31ee941_0_945"/>
          <p:cNvSpPr/>
          <p:nvPr/>
        </p:nvSpPr>
        <p:spPr>
          <a:xfrm>
            <a:off x="3338284" y="4926450"/>
            <a:ext cx="6589487" cy="209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 1: Ορίστε έναν στόχο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SMART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 2: Προσδιορίστε τις επιμέρους εργασίες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 3: Κατανέμετε πόρους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 4: Ιεραρχήστε τις εργασίες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 5: Ορίστε προθεσμίες και ορόσημα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 6: Παρακολουθείτε και αναθεωρείτε το σχέδιο δράσης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7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8;g2bac31ee941_0_10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200" dirty="0">
                <a:latin typeface="Arial"/>
                <a:ea typeface="Arial"/>
                <a:cs typeface="Arial"/>
                <a:sym typeface="Arial"/>
              </a:rPr>
              <a:t>Σχεδιασμός δράσης και καθορισμός στόχων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53;g2bac31ee941_0_1005"/>
          <p:cNvSpPr/>
          <p:nvPr/>
        </p:nvSpPr>
        <p:spPr>
          <a:xfrm>
            <a:off x="574200" y="1752636"/>
            <a:ext cx="101700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Βήματα του σχεδίου δράσης: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Προσδιορισμός ενός νέου στόχου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Κατάρτιση σχεδίου για την επίτευξή του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latin typeface="Calibri"/>
                <a:ea typeface="Calibri"/>
                <a:cs typeface="Calibri"/>
                <a:sym typeface="Calibri"/>
              </a:rPr>
              <a:t>Σ</a:t>
            </a:r>
            <a:r>
              <a:rPr kumimoji="0" lang="el-G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τόχοι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SMART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σημαίνει: Συγκεκριμένοι 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Μετρήσιμοι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Measurable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Εφικτοί 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Achievable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Σχετικοί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Relevant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l-GR" sz="2400" dirty="0">
                <a:latin typeface="Calibri"/>
                <a:ea typeface="Calibri"/>
                <a:cs typeface="Calibri"/>
                <a:sym typeface="Calibri"/>
              </a:rPr>
              <a:t> και Έγκαιροι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Time-Bound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54;g2bac31ee941_0_1005"/>
          <p:cNvSpPr txBox="1"/>
          <p:nvPr/>
        </p:nvSpPr>
        <p:spPr>
          <a:xfrm>
            <a:off x="1314899" y="4630976"/>
            <a:ext cx="9546000" cy="1938952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Παράδειγμα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Στόχος: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Θέλω να βελτιώσω τον έλεγχο των συναισθημάτων μου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Σχέδιο: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Κατεβάζω μια εφαρμογή για τον έλεγχο της αναπνοής, τη χρησιμοποιώ για ένα μήνα, αξιολογώ τη χρησιμότητά της μετά από αυτό το διάστημα και αναθεωρώ το σχέδιο αν χρειαστεί.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7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10 2 Experiential training session IZ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8c9t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Lxz21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vHPb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Lxz21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Lxz21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Lxz21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C8c9tYFQaV5GsAAABvAAAAHAAAAHVuaXZlcnNhbC9sb2NhbF9zZXR0aW5ncy54bWwNyrEKwkAMANC9XxEySB3Uugn2rpujCK0fENogB7mk9ELRv/e2N7x++GaBnbeSTANezx0C62xL0k/A9/Q43RCKky4kphxQDWGITS82k4zsXmOBVejH28S5wvlJuc4XqbOkAu1B/B6PeInNH1BLAwQUAAIACAC8c9tY9XSmfq0RAACrOQAAFwAAAHVuaXZlcnNhbC91bml2ZXJzYWwucG5n7VsLWJJn37e31dbK/NauzV4r2LXa9r3rLXNm5gFYa9OsNXdqVobUXFlaoENBEXhWLX13EFat2XTC3s4HgU4GgkCLJZUan5ZgcspQUREQER7OfA+KqXvffd91fYfr+65deOn13MD9//3/9+9/uP8Pj/dX77+XGv5s1LNhYWHhaeve/jAsbAY2LGz658/MhN4ZHvrwV+gyDf9h6lth7HsL+6EXT+Ws2bgmLOwyfbZnxwzo9az8dVvwYWFzJYG/aVLcuc/CwhLeTHt7zcfFWUZ1K51VitZafMS4jQ3/drw4+/6vC0ZuLvj02z3rN248ebzx+PaGoQOd2zNpUV8j3n5HebDnVNnzb9Fm1K069f60pTl5ET8/XvNyoo2bIOsvPysOL6XYiRGxV7M43TVbYg1b8nbZLT/uQlI2WyMgk6Ef3kdzuKMD4rddLwauj2gxqj8FBqqYsszA9YukxvzZgUG+dD52WmBgmi9ZFrjeWJTNmzEKkv37IJHhXGAkFViSdgT6HXkkeKAQ2euqOeSepfG4BktjC8bXg1nPH5bLDthid3j37kYnj0omf1ZpggMgESBae6KBkiTNOr5JLiuzxZ7YMarzGehj9pVjIy1bUYujRg39Ir/fd3lB7pK/5I2ZeaDrk7bC8FFL31yhWl/FDgqWZabdjxuz95f8pXv4ZaMmvzQf+8pGxYpR3U9JWKf6g6DbecdWoiWjBPzLHO6RM/+/wb/s77K3nkyNh/sdUlwWxdZeXYmhbmmbvqfmvkGVpXeYVLKg6hUIlWj47lI60yrzDcqwIlc7Zz3pJRaeVKM0LNTWuLcEzTpTrizaqcGOHB5ZsXWyPGR6YdrYMPO/MGafjSZ3zY43l2rdWCoUHiMsqkcKeHoPwj2P7A70pIknZRQTPl7rFmpLrTVaZ42S2ldO3e3m4SfmwKiG9cq4ZvZ+eyRgiYSLARV3prqo3cg3nwVcZ8VdBYIx0rg38pciPPLN7payhwsJGIgeY0zqZBit36v1O3bOG16vxOddolRdxIaPCW4n8Y6dCtL9bgTX8LUoGnA2HTG9z/QO5uB83em+z0ox9pVSFp5MNOUEXXcchoUjSNcWlS6huF0SlEdSTQc8unjApwdEQqDunrqo2fXjJYF/9yJuEnh1Ah2AmGgYk+p+DVVi7YoAHL0g4Ae5INC/AcN39qWiXI7jKO99lBqGv3bPoq5nBsNiB4mHloGNC3Dr+NnCkbYN8WLXRbGr+Cd0hgYGB4x1CizS8UsEUoSrozW5Zb+1VnGMIric2sblFm0y4rxynNpzM9pzkzvoNQN+nY4ou/obVd6DKMdBY8fifuy1e62RWcVdLKpRQTX2EqG8xVFNeqqpN4fam6MZQJhLZC2RYscto46op8qfxCrBW3BS7DOIfyiUuZpzkHjr8yjL8/EoezbKzisqpQySVYnSKQL2bLi7wx8/so4Pp7juM0XOw3DnYSlLKciWJ4imkAh33k7F+h6btSKXJV3l6d0gplh9ER5Xi9jdA6bxy1lWYo3UQM7S26Kwit/IRlP61sabS8wcVYMb4c9qm55bo+AAULhGiz3D9skp5BsGHO3GvsX9PlAZ7aeNIjxaBUGIh3BawSLyErVfvokbDDFovqkRlhbx2ijhN5ZBqc1fEhzzWF32VF9/0sgNpZeokBjaMzBqxpMkxOJ5FK9NYXuz1HIrkutX24ZII32t9knJ2P52mdKwh6hhTpSQ5/+M5ZxVlwAT1WPjZzwhg6D31j8pHHGHu+ykzhpQHwIKAf0fABUukxijRWAGVuPfj9FqiCYF1YrCoZDtrkS54qrAXHI9ySx7suVd/Kqzy16pAeE4X18ss3QgZgT0u/0851GZ2B7OonO4Le/zkX6TLj2XQtPhe43oJpNOW2tVHJUViDheBrNuqvIHc7h5hR4UlNm90T6fH8sgfEFu2/wwi8JP0amlzI9pddqBAeVO0IKTOw13zDYycyy/p8Wqck/s4nnTxd4uKS76zy8xCwf588D5HyiMcRdELi3SIu+oN2WaOTQpMAxQB3o5Yle7VFYPwycrWk0xBmOMiu22FsB9HHiJwVFUmmBKEjFOqo+JBBy9Y5vUygLpdBbXibMcplMHWXqtd8HGuqk0MHrisLLp3fGGNGmvVGHUeePY7DV49EOBBsMCFQUGe+Jypr5vD+woV7FCkKKIS+HQmeXKuJc4MfZitlrfok+6q7+tvFg0SGrmCxl4Cs3my6Usa3nhdvp9UwNqolF5ld/SRQi/YDC+znkXwchWI9m9aNZzRYjeYmjTEtMQANm2kn5HmbcandHce7mJJGCzEQBDJ9oL2roLSkrraAiRPu4Bsl/UPzVaWtGCx3Zyc8EMI/91W/GPB4qaE1fRm0Tt2cN2y7wZ0uyMpgKVZd4zW2ClC4k+h2WhfszWAgwSHCju/9s/oMGxdLlU8Td+SktR6SJB0vLSNggpap+Mc1SwUGpkaxBcN4mmX63N6gHrkzmVKau5U/l8FWpyigyk8weSe/vIgyadPlv+c8m3VQYjxuP117DdGfrK+atdu+hbZGIkg6tQNNASYGJTJg1UUKQvXDI4CRkSk4hBpvXwhonHtHrSj2VFh4YKtBaLvnUqn6Qfugjo81Vre7E3khPhArfDebyotOKnVOfWawa7q8OZ+/A1xC6KZ/UqHEduGIBJmZwbaCmMmVfkI6fqOTlqpClTMmhx2HyJuxBmvrDxEdlHVhUKrL5tT7rIqr4tZZlqTqjyhID+8ECq3vyL5cok3y2xygd1TXkT4jdH8t0M0DdMGDxc6M/UgxNpGOgiT/uHhwlD/+yTOgWsfuAT0hcsK6lGOymvoNug9hwUKI2P9rlwWCk8DeQUITlWElFkzg1qtEL3YWjif/ueMD9TYsR5GnF9+7luM9tQGwThJqhEPpeB9LPQ8fgbpd/EvzeZusydT/TmvixhXZlM9CdbJmrD7fyLtZPZ3CSfqE1vqF6fwv2xSQVyDvduSN1/rK6wRWLM4wgJ1q/SPRq7CF250H93KWcviqqYpBedqGJbhtFm18NqrthbDgdlGosMh7SdT99Hb5F/V5K8q46RTVTtI5A3CtyEHot24LJ/KMnXatcRhRNmfBCr8nUnAQOsi+lQy6Ex0RBbJSYiBQRVDSNt5bAIRrTIsV+KI0o1u2RvqKgXL+LCuenbRy2FJQZ2IXnl+uIqC36RleJ3MPeaM1lrQLXZp6BnnjRZLHEOEXgIQ/JY4ubCs80uR4FnwOHIRd8RpLQ3AEJABSRrW4+K7HF3YdKFMqbWwEdxorIwYIGHXyMxOg0lVUu/F6MnNytFPPTiHi7/MSG80vC1Mq6KYc6c3qekPnoajpJFpSiM2f+KXqznnyAKxYkzO+IYbLlU3idgJJmbpLXQvq8l+Yt9OpE6XyC6l2xy8KF2x9FAIQMl7xTM5Rq0ORUNUrwRqUefn3DFyF8lRv7nhRXf5X2nUjNZBfjw03mPth0cjLkGW2woUBVsGuALaQgk9VqZxtouMCTQCoooiLw3Eaam/UXh5/I+VqsrWdny/FJfMYzJVeiRjV0ns3kIXwUBVN+aFCjGfMHMO3G1vX2ulSwp67B1foriXD2Ww02V8vgLVhOz82hCg8hTNezAEbT1ugvKODsset93Ur3R40mVKkS0TP97ho6/0oUbJpFVBfUHywQpLQ0k2xG5jr4DX3G85NDe67QEdjNi6+IBZ26H7Y2nSm4ZjzY+tOrvuhkPYhrYSylWR4MwRUkWKjfN5eo54PLJHVwhD5GijPue/cHwbgq54oIghkghhzOlbsNxXc9cuZFcoSpSxcjZS/GyjCtsuR41swNqtdi6Cx1xZ9gc/WqCGjlTbtVvlQkXYBV4GEZi8UjBemisv1eJ2wz2tN80iHRujKzS/yKRNaknOy0xRqEU20tMvJeLQP41vbTWslLaFPcnvTfhc7bF7nCQGDZLEQBjZrSyl2Ks9QpjQxRBfU9aw/keXcP0F3s7yWyrla1PpKEw+wW0FnM2mGBeP5GYJ3Kcus9Ixf+7RaNqPlZrYzOFzl9fo+JKtQKtlwPnCtKJnH/MxQUawHIrQkUe+IhJMtiXchqG5ZQypXvTpL6sDfLtFjda60VoV9yGSYwDRpy/Syox8XFCAIZVSOWXBImNWeqaSatoyXdHiHVwYZyITWddts//VGufjiq2aiKp/RY3R2jvjJ/DNXjNbqm/m7WDqF6l0bAmS294pbZrlRZVprQaocgw1OVjSP1rcWquBmW6rz43qXZVQwmDQx8WaNjyF7hlSsFks6+XKxumLjlJxVZcRGhQEVwD/dgisCcfkqtMXQ1hXpxyd+UfXOT3sCqTN5v1+QLfioekWV/aLtvKmz/nobPNpEE+zhYgg31DmD0lAz6J4IY2lD+0OqiZGeiyDzdF4/wCQ+J4y7YvnHuEffaP9HV8CDwEHgIPgYfAQ+Ah8BB4CDwEHgIPgYfAQ+Ah8BB4CDwEHgIPgYfAQ+Ah8BD4Hwy88ZaENXruo22tyabAAPhZJYmCwylHrjS+M3aARLs7vm3dh8HHTskH1esWpwUfGA3NISyuWBJ8snQjtqNi5ZHvg9Cy7b8nxB1swjiV1UTxiKslKcvh0YncGC8nSWGpY3HwFGFFnhNJnEBVnUhHuQZaQKEhVvmchX1dpLEVYR5vFcl2TuDfWEbSu+H7UiUCjYsfXbBMq7+yYM/4CZNHLxobb7rbXiHQxdHo3MlCneGHwNMbBmEAhv8Ae+rwqdoCS74g65z7kNb5WBdpoiplANY93XREjq/Vb5U9FD2zOmBPpEBbYd5Q2YHwiQrPjy5Ld6LL3lrp660XXXKQTLaEwH+f/r3TiyRj+L+aLJAKY0pU2t2oyHCu2WVDKX1vVu+lzIUmFZ8jiGdrK5dfLvVQ+j8cp9xobei0756YEO/V5IiHe2M1ySJh0i4+ZC+qdR9ZW9k5SvbyKCwR1cxIDTjjfSM1QnQtwGu1zG4TvxNrid/NODMq4Mqy4rprgW/UBbK206M+q8iBYZndW7I+CYQK7ILa/EvliB2wirXkM5zSAJv0Uhj6U9BxXg7+JBffMfGuB5ch28mjyBU3oVD6ojwXLB16heJqzYCkqqszkM4MZTYjA+KGesUmhAfEjo+L6STG2WLrLWNB5VOQwoh2E/jo7D7vPcrm6Mj8BcA3rwogqo6yzAjMGzs+pa8OOiQGqWLDq2Qu1Adh4+ruj9Aikf7eWLKaBBBV1sF5Amk62ODbuLxu1OXfhnPhLqEfnJFs8HPggdD7WKA9yDyD029YsjCwHn2rtfjOl0GjFkuMlqrrBuMO76W90swg40+jNpqp/bZ4Zpch8l2hUY/iIkwlhK/UurOZ/pnOz2cZtLuJqtPBUCru7bJ7ym/Lm5bUQoYOH5k17ghqJ0MP7yZVBbxbKDO83j1OX7LKtPWg8WrDvWVPrLuudz5dP+aph1bP2n1B3zKa8gWGI/5ZT49PjO6vMQMjvbEU9VXf/qENgej6iGVOYAFH1QXjQtidPDTA2wu2zUp3AduCoQgj73E+fZPZg2ve1gklAnM3heOcBy3kU6Lq6ngQ10dwzcVdVhzSZfDfP5Rdi8Yp3HpdxkRgxWUhXW3aBue38fFwRwcTR682Bci/JlJIXPHFsJO2YGBl1j8meKddlUTlKdwG45Uk2HiA/SbZ8jgF1bp9nYtmj8fD1CTl1XURjgEWy6Wkub8HMOq9HEH2tPFVTk047hsq5J5raIJ0OpTta+vcCIeoEHIjlLxBqmyn5zFWjXpdY7cylb7lZEUmBnyF3ePeNraUb8qU5lJFznXUg1czmdNHzbBJBURxhNbGGEmVMruf1CHebp6wAs5viVgXOGgXDaP047A9N8/dkSsEItOGbU1g/eB4EZC5y6GyMi9wQu/oaG0LFEE7USeQuxIVCiXvBzN+HBLNUESoc5zTRqPKOFbUto2dvBvyjwGObQE5Q40LcHvLo9K2spjPjZdjR6dCdH1R3pI9ddSUlcGq3Ifz23E43wDHl5vUuY5/Ty770nb17zv/8wOC/xOnDP8SH++PfDZvb8aPxOaywDtp77z3Nvut7Qf+HVBLAwQUAAIACAC8c9tYOp3ncEsAAABrAAAAGwAAAHVuaXZlcnNhbC91bml2ZXJzYWwucG5nLnhtbLOxr8jNUShLLSrOzM+zVTLUM1Cyt+PlsikoSi3LTC1XqACKAQUhQEmhEsg1QnDLM1NKMoBCBhYWCMGM1Mz0jBJbJQtDM7igPtBMAFBLAQIAABQAAgAIAKl+UE82YVgCRwMAAOEJAAAUAAAAAAAAAAEAAAAAAAAAAAB1bml2ZXJzYWwvcGxheWVyLnhtbFBLAQIAABQAAgAIALxz21i1N/SoHAUAAOETAAAdAAAAAAAAAAEAAAAAAHkDAAB1bml2ZXJzYWwvY29tbW9uX21lc3NhZ2VzLmxuZ1BLAQIAABQAAgAIALxz21gVHmAbowAAAH8BAAAuAAAAAAAAAAEAAAAAANAIAAB1bml2ZXJzYWwvcGxheWJhY2tfYW5kX25hdmlnYXRpb25fc2V0dGluZ3MueG1sUEsBAgAAFAACAAgAvHPbWHRJNR88BAAADBUAACcAAAAAAAAAAQAAAAAAvwkAAHVuaXZlcnNhbC9mbGFzaF9wdWJsaXNoaW5nX3NldHRpbmdzLnhtbFBLAQIAABQAAgAIALxz21g3i4dqewMAAKwMAAAhAAAAAAAAAAEAAAAAAEAOAAB1bml2ZXJzYWwvZmxhc2hfc2tpbl9zZXR0aW5ncy54bWxQSwECAAAUAAIACAC8c9tYpq9WIzYEAACWFAAAJgAAAAAAAAABAAAAAAD6EQAAdW5pdmVyc2FsL2h0bWxfcHVibGlzaGluZ19zZXR0aW5ncy54bWxQSwECAAAUAAIACAC8c9tYJg9+6LABAABvBgAAHwAAAAAAAAABAAAAAAB0FgAAdW5pdmVyc2FsL2h0bWxfc2tpbl9zZXR0aW5ncy5qc1BLAQIAABQAAgAIALxz21gVBpXkawAAAG8AAAAcAAAAAAAAAAEAAAAAAGEYAAB1bml2ZXJzYWwvbG9jYWxfc2V0dGluZ3MueG1sUEsBAgAAFAACAAgAvHPbWPV0pn6tEQAAqzkAABcAAAAAAAAAAAAAAAAABhkAAHVuaXZlcnNhbC91bml2ZXJzYWwucG5nUEsBAgAAFAACAAgAvHPbWDqd53BLAAAAawAAABsAAAAAAAAAAQAAAAAA6CoAAHVuaXZlcnNhbC91bml2ZXJzYWwucG5nLnhtbFBLBQYAAAAACgAKAAYDAABsKwAAAAA="/>
  <p:tag name="ISPRING_LMS_API_VERSION" val="SCORM 1.2"/>
  <p:tag name="ISPRING_ULTRA_SCORM_COURSE_ID" val="C7AB52D1-1050-4E84-881E-A9E0C81086B2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EL\\Greek\\Greek\\ETA 1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10 2 Experiential training session IZ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612</Words>
  <Application>Microsoft Office PowerPoint</Application>
  <PresentationFormat>Ευρεία οθόνη</PresentationFormat>
  <Paragraphs>98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11</vt:i4>
      </vt:variant>
    </vt:vector>
  </HeadingPairs>
  <TitlesOfParts>
    <vt:vector size="23" baseType="lpstr">
      <vt:lpstr>Calibri</vt:lpstr>
      <vt:lpstr>Calibri Light</vt:lpstr>
      <vt:lpstr>Noto Sans Symbols</vt:lpstr>
      <vt:lpstr>Roboto</vt:lpstr>
      <vt:lpstr>Gill Sans</vt:lpstr>
      <vt:lpstr>Arial</vt:lpstr>
      <vt:lpstr>Abadi Extra Light</vt:lpstr>
      <vt:lpstr>Impact</vt:lpstr>
      <vt:lpstr>Θέμα του Office</vt:lpstr>
      <vt:lpstr>Θέμα του Office</vt:lpstr>
      <vt:lpstr>Θέμα του Office</vt:lpstr>
      <vt:lpstr>1_Θέμα του Office</vt:lpstr>
      <vt:lpstr>Παρουσίαση του PowerPoint</vt:lpstr>
      <vt:lpstr>Εταίροι</vt:lpstr>
      <vt:lpstr>Στόχοι</vt:lpstr>
      <vt:lpstr>Συνεδρία βιωματικής κατάρτισης</vt:lpstr>
      <vt:lpstr>Συνεδρία βιωματικής εκπαίδευσης</vt:lpstr>
      <vt:lpstr>Συνεδρία βιωματικής εκπαίδευσης</vt:lpstr>
      <vt:lpstr>Συνεδρία βιωματικής εκπαίδευσης</vt:lpstr>
      <vt:lpstr>Σχεδιασμός δράσης και καθορισμός στόχων </vt:lpstr>
      <vt:lpstr>Σχεδιασμός δράσης και καθορισμός στόχων </vt:lpstr>
      <vt:lpstr>Σχεδιασμός δράσης και καθορισμός στόχων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ETA10 2 Experiential training session IZ</dc:title>
  <dc:creator>pantelis bbalaouras</dc:creator>
  <cp:lastModifiedBy>pantelis</cp:lastModifiedBy>
  <cp:revision>16</cp:revision>
  <dcterms:created xsi:type="dcterms:W3CDTF">2020-06-02T13:31:56Z</dcterms:created>
  <dcterms:modified xsi:type="dcterms:W3CDTF">2024-06-27T11:31:13Z</dcterms:modified>
</cp:coreProperties>
</file>