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436" r:id="rId2"/>
    <p:sldId id="557" r:id="rId3"/>
    <p:sldId id="417" r:id="rId4"/>
    <p:sldId id="545" r:id="rId5"/>
    <p:sldId id="420" r:id="rId6"/>
    <p:sldId id="535" r:id="rId7"/>
    <p:sldId id="261" r:id="rId8"/>
    <p:sldId id="440" r:id="rId9"/>
    <p:sldId id="441" r:id="rId10"/>
    <p:sldId id="442" r:id="rId11"/>
    <p:sldId id="541" r:id="rId12"/>
    <p:sldId id="542" r:id="rId13"/>
    <p:sldId id="465" r:id="rId14"/>
    <p:sldId id="444" r:id="rId15"/>
    <p:sldId id="552" r:id="rId16"/>
    <p:sldId id="464" r:id="rId17"/>
    <p:sldId id="454" r:id="rId18"/>
    <p:sldId id="455" r:id="rId19"/>
    <p:sldId id="543" r:id="rId20"/>
    <p:sldId id="453" r:id="rId21"/>
    <p:sldId id="456" r:id="rId22"/>
    <p:sldId id="437" r:id="rId23"/>
    <p:sldId id="467" r:id="rId24"/>
    <p:sldId id="468" r:id="rId25"/>
    <p:sldId id="546" r:id="rId26"/>
    <p:sldId id="471" r:id="rId27"/>
    <p:sldId id="476" r:id="rId28"/>
    <p:sldId id="438" r:id="rId29"/>
    <p:sldId id="487" r:id="rId30"/>
    <p:sldId id="555" r:id="rId31"/>
    <p:sldId id="554" r:id="rId32"/>
    <p:sldId id="553" r:id="rId33"/>
    <p:sldId id="523" r:id="rId34"/>
    <p:sldId id="536" r:id="rId35"/>
    <p:sldId id="537" r:id="rId36"/>
    <p:sldId id="538" r:id="rId37"/>
    <p:sldId id="549" r:id="rId38"/>
    <p:sldId id="550" r:id="rId39"/>
    <p:sldId id="551" r:id="rId40"/>
    <p:sldId id="539" r:id="rId41"/>
    <p:sldId id="540" r:id="rId42"/>
    <p:sldId id="524" r:id="rId43"/>
    <p:sldId id="532" r:id="rId44"/>
    <p:sldId id="533" r:id="rId45"/>
    <p:sldId id="534" r:id="rId46"/>
    <p:sldId id="325" r:id="rId47"/>
    <p:sldId id="518" r:id="rId48"/>
    <p:sldId id="404" r:id="rId49"/>
  </p:sldIdLst>
  <p:sldSz cx="12192000" cy="6858000"/>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CF3"/>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AC813-2468-47D7-AF51-330CCB5A2E8F}" v="35" dt="2024-05-01T17:29:11.34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01" autoAdjust="0"/>
  </p:normalViewPr>
  <p:slideViewPr>
    <p:cSldViewPr snapToGrid="0">
      <p:cViewPr varScale="1">
        <p:scale>
          <a:sx n="77" d="100"/>
          <a:sy n="77" d="100"/>
        </p:scale>
        <p:origin x="1998" y="9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688A05B-B1D8-43C6-BA76-44AF5AAFE59B}"/>
    <pc:docChg chg="undo custSel addSld delSld modSld modMainMaster">
      <pc:chgData name="pantelis balaouras" userId="25e8755020fc1734" providerId="LiveId" clId="{2688A05B-B1D8-43C6-BA76-44AF5AAFE59B}" dt="2024-05-01T07:48:14.067" v="286" actId="1076"/>
      <pc:docMkLst>
        <pc:docMk/>
      </pc:docMkLst>
      <pc:sldChg chg="modSp mod">
        <pc:chgData name="pantelis balaouras" userId="25e8755020fc1734" providerId="LiveId" clId="{2688A05B-B1D8-43C6-BA76-44AF5AAFE59B}" dt="2024-05-01T07:22:25.614" v="8" actId="20577"/>
        <pc:sldMkLst>
          <pc:docMk/>
          <pc:sldMk cId="616025265" sldId="261"/>
        </pc:sldMkLst>
        <pc:spChg chg="mod">
          <ac:chgData name="pantelis balaouras" userId="25e8755020fc1734" providerId="LiveId" clId="{2688A05B-B1D8-43C6-BA76-44AF5AAFE59B}" dt="2024-05-01T07:22:25.614" v="8" actId="20577"/>
          <ac:spMkLst>
            <pc:docMk/>
            <pc:sldMk cId="616025265" sldId="261"/>
            <ac:spMk id="4" creationId="{E47D0821-8573-4002-9B33-F43C68A1D403}"/>
          </ac:spMkLst>
        </pc:spChg>
      </pc:sldChg>
      <pc:sldChg chg="addSp delSp modSp">
        <pc:chgData name="pantelis balaouras" userId="25e8755020fc1734" providerId="LiveId" clId="{2688A05B-B1D8-43C6-BA76-44AF5AAFE59B}" dt="2024-05-01T07:41:43.404" v="225"/>
        <pc:sldMkLst>
          <pc:docMk/>
          <pc:sldMk cId="1915799683" sldId="404"/>
        </pc:sldMkLst>
        <pc:picChg chg="add mod">
          <ac:chgData name="pantelis balaouras" userId="25e8755020fc1734" providerId="LiveId" clId="{2688A05B-B1D8-43C6-BA76-44AF5AAFE59B}" dt="2024-05-01T07:41:43.404" v="225"/>
          <ac:picMkLst>
            <pc:docMk/>
            <pc:sldMk cId="1915799683" sldId="404"/>
            <ac:picMk id="3" creationId="{B7CB3985-64E5-7909-C8E7-FDEF94024EE7}"/>
          </ac:picMkLst>
        </pc:picChg>
        <pc:picChg chg="del">
          <ac:chgData name="pantelis balaouras" userId="25e8755020fc1734" providerId="LiveId" clId="{2688A05B-B1D8-43C6-BA76-44AF5AAFE59B}" dt="2024-05-01T07:41:42.670" v="224" actId="478"/>
          <ac:picMkLst>
            <pc:docMk/>
            <pc:sldMk cId="1915799683" sldId="404"/>
            <ac:picMk id="2050" creationId="{2AB980B0-03D2-2E64-6760-C23D435A121F}"/>
          </ac:picMkLst>
        </pc:picChg>
      </pc:sldChg>
      <pc:sldChg chg="modSp mod">
        <pc:chgData name="pantelis balaouras" userId="25e8755020fc1734" providerId="LiveId" clId="{2688A05B-B1D8-43C6-BA76-44AF5AAFE59B}" dt="2024-05-01T07:24:30.674" v="41" actId="948"/>
        <pc:sldMkLst>
          <pc:docMk/>
          <pc:sldMk cId="2033093179" sldId="420"/>
        </pc:sldMkLst>
        <pc:spChg chg="mod">
          <ac:chgData name="pantelis balaouras" userId="25e8755020fc1734" providerId="LiveId" clId="{2688A05B-B1D8-43C6-BA76-44AF5AAFE59B}" dt="2024-05-01T07:24:30.674" v="41" actId="948"/>
          <ac:spMkLst>
            <pc:docMk/>
            <pc:sldMk cId="2033093179" sldId="420"/>
            <ac:spMk id="5" creationId="{F56DC747-739E-5A0C-94B8-E8F8E974AC85}"/>
          </ac:spMkLst>
        </pc:spChg>
      </pc:sldChg>
      <pc:sldChg chg="modSp mod">
        <pc:chgData name="pantelis balaouras" userId="25e8755020fc1734" providerId="LiveId" clId="{2688A05B-B1D8-43C6-BA76-44AF5AAFE59B}" dt="2024-05-01T07:22:10.263" v="6" actId="255"/>
        <pc:sldMkLst>
          <pc:docMk/>
          <pc:sldMk cId="319560736" sldId="436"/>
        </pc:sldMkLst>
        <pc:spChg chg="mod">
          <ac:chgData name="pantelis balaouras" userId="25e8755020fc1734" providerId="LiveId" clId="{2688A05B-B1D8-43C6-BA76-44AF5AAFE59B}" dt="2024-05-01T07:22:10.263" v="6" actId="255"/>
          <ac:spMkLst>
            <pc:docMk/>
            <pc:sldMk cId="319560736" sldId="436"/>
            <ac:spMk id="4" creationId="{122BC770-408C-50C8-126F-18790E99F2CB}"/>
          </ac:spMkLst>
        </pc:spChg>
      </pc:sldChg>
      <pc:sldChg chg="modSp mod">
        <pc:chgData name="pantelis balaouras" userId="25e8755020fc1734" providerId="LiveId" clId="{2688A05B-B1D8-43C6-BA76-44AF5AAFE59B}" dt="2024-05-01T07:32:43.550" v="122" actId="20577"/>
        <pc:sldMkLst>
          <pc:docMk/>
          <pc:sldMk cId="2140994750" sldId="437"/>
        </pc:sldMkLst>
        <pc:spChg chg="mod">
          <ac:chgData name="pantelis balaouras" userId="25e8755020fc1734" providerId="LiveId" clId="{2688A05B-B1D8-43C6-BA76-44AF5AAFE59B}" dt="2024-05-01T07:32:43.550" v="122" actId="20577"/>
          <ac:spMkLst>
            <pc:docMk/>
            <pc:sldMk cId="2140994750" sldId="437"/>
            <ac:spMk id="4" creationId="{E47D0821-8573-4002-9B33-F43C68A1D403}"/>
          </ac:spMkLst>
        </pc:spChg>
      </pc:sldChg>
      <pc:sldChg chg="modSp mod">
        <pc:chgData name="pantelis balaouras" userId="25e8755020fc1734" providerId="LiveId" clId="{2688A05B-B1D8-43C6-BA76-44AF5AAFE59B}" dt="2024-05-01T07:36:22.347" v="158" actId="20577"/>
        <pc:sldMkLst>
          <pc:docMk/>
          <pc:sldMk cId="750286666" sldId="438"/>
        </pc:sldMkLst>
        <pc:spChg chg="mod">
          <ac:chgData name="pantelis balaouras" userId="25e8755020fc1734" providerId="LiveId" clId="{2688A05B-B1D8-43C6-BA76-44AF5AAFE59B}" dt="2024-05-01T07:36:22.347" v="158" actId="20577"/>
          <ac:spMkLst>
            <pc:docMk/>
            <pc:sldMk cId="750286666" sldId="438"/>
            <ac:spMk id="4" creationId="{E47D0821-8573-4002-9B33-F43C68A1D403}"/>
          </ac:spMkLst>
        </pc:spChg>
      </pc:sldChg>
      <pc:sldChg chg="modSp mod">
        <pc:chgData name="pantelis balaouras" userId="25e8755020fc1734" providerId="LiveId" clId="{2688A05B-B1D8-43C6-BA76-44AF5AAFE59B}" dt="2024-05-01T07:22:41.277" v="14" actId="14100"/>
        <pc:sldMkLst>
          <pc:docMk/>
          <pc:sldMk cId="4240322254" sldId="440"/>
        </pc:sldMkLst>
        <pc:spChg chg="mod">
          <ac:chgData name="pantelis balaouras" userId="25e8755020fc1734" providerId="LiveId" clId="{2688A05B-B1D8-43C6-BA76-44AF5AAFE59B}" dt="2024-05-01T07:22:41.277" v="14" actId="14100"/>
          <ac:spMkLst>
            <pc:docMk/>
            <pc:sldMk cId="4240322254" sldId="440"/>
            <ac:spMk id="10" creationId="{C0DFA73F-FDC8-497A-8912-CA8C28C95043}"/>
          </ac:spMkLst>
        </pc:spChg>
      </pc:sldChg>
      <pc:sldChg chg="addSp delSp modSp mod">
        <pc:chgData name="pantelis balaouras" userId="25e8755020fc1734" providerId="LiveId" clId="{2688A05B-B1D8-43C6-BA76-44AF5AAFE59B}" dt="2024-05-01T07:22:47.272" v="16"/>
        <pc:sldMkLst>
          <pc:docMk/>
          <pc:sldMk cId="402516241" sldId="441"/>
        </pc:sldMkLst>
        <pc:spChg chg="add mod">
          <ac:chgData name="pantelis balaouras" userId="25e8755020fc1734" providerId="LiveId" clId="{2688A05B-B1D8-43C6-BA76-44AF5AAFE59B}" dt="2024-05-01T07:22:47.272" v="16"/>
          <ac:spMkLst>
            <pc:docMk/>
            <pc:sldMk cId="402516241" sldId="441"/>
            <ac:spMk id="2" creationId="{C0E2B0DE-3D3E-E1F2-2D18-9CE404DFA11B}"/>
          </ac:spMkLst>
        </pc:spChg>
        <pc:spChg chg="del">
          <ac:chgData name="pantelis balaouras" userId="25e8755020fc1734" providerId="LiveId" clId="{2688A05B-B1D8-43C6-BA76-44AF5AAFE59B}" dt="2024-05-01T07:22:46.627" v="15" actId="478"/>
          <ac:spMkLst>
            <pc:docMk/>
            <pc:sldMk cId="402516241" sldId="441"/>
            <ac:spMk id="10" creationId="{C0DFA73F-FDC8-497A-8912-CA8C28C95043}"/>
          </ac:spMkLst>
        </pc:spChg>
      </pc:sldChg>
      <pc:sldChg chg="addSp delSp modSp mod">
        <pc:chgData name="pantelis balaouras" userId="25e8755020fc1734" providerId="LiveId" clId="{2688A05B-B1D8-43C6-BA76-44AF5AAFE59B}" dt="2024-05-01T07:24:45.134" v="42" actId="115"/>
        <pc:sldMkLst>
          <pc:docMk/>
          <pc:sldMk cId="3038715148" sldId="442"/>
        </pc:sldMkLst>
        <pc:spChg chg="add mod">
          <ac:chgData name="pantelis balaouras" userId="25e8755020fc1734" providerId="LiveId" clId="{2688A05B-B1D8-43C6-BA76-44AF5AAFE59B}" dt="2024-05-01T07:22:56.404" v="18"/>
          <ac:spMkLst>
            <pc:docMk/>
            <pc:sldMk cId="3038715148" sldId="442"/>
            <ac:spMk id="2" creationId="{1F9BF9BD-0BE7-34FA-EF7B-E2E574DD73FF}"/>
          </ac:spMkLst>
        </pc:spChg>
        <pc:spChg chg="mod">
          <ac:chgData name="pantelis balaouras" userId="25e8755020fc1734" providerId="LiveId" clId="{2688A05B-B1D8-43C6-BA76-44AF5AAFE59B}" dt="2024-05-01T07:24:45.134" v="42" actId="115"/>
          <ac:spMkLst>
            <pc:docMk/>
            <pc:sldMk cId="3038715148" sldId="442"/>
            <ac:spMk id="8" creationId="{B7397BB1-EFFC-5CD7-ACD9-E7BD863406B0}"/>
          </ac:spMkLst>
        </pc:spChg>
        <pc:spChg chg="del">
          <ac:chgData name="pantelis balaouras" userId="25e8755020fc1734" providerId="LiveId" clId="{2688A05B-B1D8-43C6-BA76-44AF5AAFE59B}" dt="2024-05-01T07:22:54.891" v="17" actId="478"/>
          <ac:spMkLst>
            <pc:docMk/>
            <pc:sldMk cId="3038715148" sldId="442"/>
            <ac:spMk id="10" creationId="{C0DFA73F-FDC8-497A-8912-CA8C28C95043}"/>
          </ac:spMkLst>
        </pc:spChg>
      </pc:sldChg>
      <pc:sldChg chg="addSp delSp modSp mod">
        <pc:chgData name="pantelis balaouras" userId="25e8755020fc1734" providerId="LiveId" clId="{2688A05B-B1D8-43C6-BA76-44AF5AAFE59B}" dt="2024-05-01T07:23:22.984" v="26"/>
        <pc:sldMkLst>
          <pc:docMk/>
          <pc:sldMk cId="1852672314" sldId="444"/>
        </pc:sldMkLst>
        <pc:spChg chg="add mod">
          <ac:chgData name="pantelis balaouras" userId="25e8755020fc1734" providerId="LiveId" clId="{2688A05B-B1D8-43C6-BA76-44AF5AAFE59B}" dt="2024-05-01T07:23:22.984" v="26"/>
          <ac:spMkLst>
            <pc:docMk/>
            <pc:sldMk cId="1852672314" sldId="444"/>
            <ac:spMk id="2" creationId="{121E73DE-A4B3-96B3-4D56-2C0F26FF89E9}"/>
          </ac:spMkLst>
        </pc:spChg>
        <pc:spChg chg="del">
          <ac:chgData name="pantelis balaouras" userId="25e8755020fc1734" providerId="LiveId" clId="{2688A05B-B1D8-43C6-BA76-44AF5AAFE59B}" dt="2024-05-01T07:23:22.047" v="25" actId="478"/>
          <ac:spMkLst>
            <pc:docMk/>
            <pc:sldMk cId="1852672314" sldId="444"/>
            <ac:spMk id="3" creationId="{78CAA77A-F06B-A309-F0ED-A6A1607D79F6}"/>
          </ac:spMkLst>
        </pc:spChg>
        <pc:spChg chg="del">
          <ac:chgData name="pantelis balaouras" userId="25e8755020fc1734" providerId="LiveId" clId="{2688A05B-B1D8-43C6-BA76-44AF5AAFE59B}" dt="2024-05-01T07:23:18.295" v="24" actId="478"/>
          <ac:spMkLst>
            <pc:docMk/>
            <pc:sldMk cId="1852672314" sldId="444"/>
            <ac:spMk id="7" creationId="{C0DFA73F-FDC8-497A-8912-CA8C28C95043}"/>
          </ac:spMkLst>
        </pc:spChg>
      </pc:sldChg>
      <pc:sldChg chg="addSp delSp modSp del mod">
        <pc:chgData name="pantelis balaouras" userId="25e8755020fc1734" providerId="LiveId" clId="{2688A05B-B1D8-43C6-BA76-44AF5AAFE59B}" dt="2024-05-01T07:31:22.763" v="106" actId="47"/>
        <pc:sldMkLst>
          <pc:docMk/>
          <pc:sldMk cId="1250625190" sldId="446"/>
        </pc:sldMkLst>
        <pc:spChg chg="add mod">
          <ac:chgData name="pantelis balaouras" userId="25e8755020fc1734" providerId="LiveId" clId="{2688A05B-B1D8-43C6-BA76-44AF5AAFE59B}" dt="2024-05-01T07:23:29.180" v="28"/>
          <ac:spMkLst>
            <pc:docMk/>
            <pc:sldMk cId="1250625190" sldId="446"/>
            <ac:spMk id="2" creationId="{C211F879-726F-F089-4F11-BAAD5043049F}"/>
          </ac:spMkLst>
        </pc:spChg>
        <pc:spChg chg="mod">
          <ac:chgData name="pantelis balaouras" userId="25e8755020fc1734" providerId="LiveId" clId="{2688A05B-B1D8-43C6-BA76-44AF5AAFE59B}" dt="2024-05-01T07:30:28.457" v="94" actId="948"/>
          <ac:spMkLst>
            <pc:docMk/>
            <pc:sldMk cId="1250625190" sldId="446"/>
            <ac:spMk id="3" creationId="{C567862D-26B3-47FE-F2A1-4D5335F30457}"/>
          </ac:spMkLst>
        </pc:spChg>
        <pc:spChg chg="del">
          <ac:chgData name="pantelis balaouras" userId="25e8755020fc1734" providerId="LiveId" clId="{2688A05B-B1D8-43C6-BA76-44AF5AAFE59B}" dt="2024-05-01T07:23:28.513" v="27" actId="478"/>
          <ac:spMkLst>
            <pc:docMk/>
            <pc:sldMk cId="1250625190" sldId="446"/>
            <ac:spMk id="7" creationId="{C0DFA73F-FDC8-497A-8912-CA8C28C95043}"/>
          </ac:spMkLst>
        </pc:spChg>
      </pc:sldChg>
      <pc:sldChg chg="addSp delSp modSp mod">
        <pc:chgData name="pantelis balaouras" userId="25e8755020fc1734" providerId="LiveId" clId="{2688A05B-B1D8-43C6-BA76-44AF5AAFE59B}" dt="2024-05-01T07:32:15.905" v="119" actId="478"/>
        <pc:sldMkLst>
          <pc:docMk/>
          <pc:sldMk cId="3787636042" sldId="453"/>
        </pc:sldMkLst>
        <pc:spChg chg="add mod">
          <ac:chgData name="pantelis balaouras" userId="25e8755020fc1734" providerId="LiveId" clId="{2688A05B-B1D8-43C6-BA76-44AF5AAFE59B}" dt="2024-05-01T07:23:58.020" v="38"/>
          <ac:spMkLst>
            <pc:docMk/>
            <pc:sldMk cId="3787636042" sldId="453"/>
            <ac:spMk id="2" creationId="{02ABB0AF-04C8-0D67-33DB-F4ACF0332E5F}"/>
          </ac:spMkLst>
        </pc:spChg>
        <pc:spChg chg="del">
          <ac:chgData name="pantelis balaouras" userId="25e8755020fc1734" providerId="LiveId" clId="{2688A05B-B1D8-43C6-BA76-44AF5AAFE59B}" dt="2024-05-01T07:32:15.905" v="119" actId="478"/>
          <ac:spMkLst>
            <pc:docMk/>
            <pc:sldMk cId="3787636042" sldId="453"/>
            <ac:spMk id="3" creationId="{4973EF74-A4DF-A357-46C7-48C33131076D}"/>
          </ac:spMkLst>
        </pc:spChg>
        <pc:spChg chg="del">
          <ac:chgData name="pantelis balaouras" userId="25e8755020fc1734" providerId="LiveId" clId="{2688A05B-B1D8-43C6-BA76-44AF5AAFE59B}" dt="2024-05-01T07:23:57.346" v="37" actId="478"/>
          <ac:spMkLst>
            <pc:docMk/>
            <pc:sldMk cId="3787636042" sldId="453"/>
            <ac:spMk id="7" creationId="{C0DFA73F-FDC8-497A-8912-CA8C28C95043}"/>
          </ac:spMkLst>
        </pc:spChg>
      </pc:sldChg>
      <pc:sldChg chg="addSp delSp modSp mod">
        <pc:chgData name="pantelis balaouras" userId="25e8755020fc1734" providerId="LiveId" clId="{2688A05B-B1D8-43C6-BA76-44AF5AAFE59B}" dt="2024-05-01T07:31:40.451" v="107" actId="2711"/>
        <pc:sldMkLst>
          <pc:docMk/>
          <pc:sldMk cId="1497933260" sldId="454"/>
        </pc:sldMkLst>
        <pc:spChg chg="add mod">
          <ac:chgData name="pantelis balaouras" userId="25e8755020fc1734" providerId="LiveId" clId="{2688A05B-B1D8-43C6-BA76-44AF5AAFE59B}" dt="2024-05-01T07:23:41.633" v="32"/>
          <ac:spMkLst>
            <pc:docMk/>
            <pc:sldMk cId="1497933260" sldId="454"/>
            <ac:spMk id="2" creationId="{CD01589C-47E7-EE77-E690-38E9C64327AE}"/>
          </ac:spMkLst>
        </pc:spChg>
        <pc:spChg chg="del">
          <ac:chgData name="pantelis balaouras" userId="25e8755020fc1734" providerId="LiveId" clId="{2688A05B-B1D8-43C6-BA76-44AF5AAFE59B}" dt="2024-05-01T07:23:40.890" v="31" actId="478"/>
          <ac:spMkLst>
            <pc:docMk/>
            <pc:sldMk cId="1497933260" sldId="454"/>
            <ac:spMk id="7" creationId="{C0DFA73F-FDC8-497A-8912-CA8C28C95043}"/>
          </ac:spMkLst>
        </pc:spChg>
        <pc:spChg chg="mod">
          <ac:chgData name="pantelis balaouras" userId="25e8755020fc1734" providerId="LiveId" clId="{2688A05B-B1D8-43C6-BA76-44AF5AAFE59B}" dt="2024-05-01T07:31:40.451" v="107" actId="2711"/>
          <ac:spMkLst>
            <pc:docMk/>
            <pc:sldMk cId="1497933260" sldId="454"/>
            <ac:spMk id="13" creationId="{BCB5ECB9-24C3-878D-3B53-8BBC5E2C55EF}"/>
          </ac:spMkLst>
        </pc:spChg>
      </pc:sldChg>
      <pc:sldChg chg="addSp delSp modSp mod">
        <pc:chgData name="pantelis balaouras" userId="25e8755020fc1734" providerId="LiveId" clId="{2688A05B-B1D8-43C6-BA76-44AF5AAFE59B}" dt="2024-05-01T07:31:51.355" v="109" actId="113"/>
        <pc:sldMkLst>
          <pc:docMk/>
          <pc:sldMk cId="3958154482" sldId="455"/>
        </pc:sldMkLst>
        <pc:spChg chg="add mod">
          <ac:chgData name="pantelis balaouras" userId="25e8755020fc1734" providerId="LiveId" clId="{2688A05B-B1D8-43C6-BA76-44AF5AAFE59B}" dt="2024-05-01T07:23:46.381" v="34"/>
          <ac:spMkLst>
            <pc:docMk/>
            <pc:sldMk cId="3958154482" sldId="455"/>
            <ac:spMk id="3" creationId="{4783683D-4418-51FF-1ECD-4B9A1955F6D0}"/>
          </ac:spMkLst>
        </pc:spChg>
        <pc:spChg chg="mod">
          <ac:chgData name="pantelis balaouras" userId="25e8755020fc1734" providerId="LiveId" clId="{2688A05B-B1D8-43C6-BA76-44AF5AAFE59B}" dt="2024-05-01T07:31:51.355" v="109" actId="113"/>
          <ac:spMkLst>
            <pc:docMk/>
            <pc:sldMk cId="3958154482" sldId="455"/>
            <ac:spMk id="4" creationId="{BF0194DA-2D06-138D-EE80-07A6C7F655B3}"/>
          </ac:spMkLst>
        </pc:spChg>
        <pc:spChg chg="del">
          <ac:chgData name="pantelis balaouras" userId="25e8755020fc1734" providerId="LiveId" clId="{2688A05B-B1D8-43C6-BA76-44AF5AAFE59B}" dt="2024-05-01T07:23:45.653" v="33" actId="478"/>
          <ac:spMkLst>
            <pc:docMk/>
            <pc:sldMk cId="3958154482" sldId="455"/>
            <ac:spMk id="5" creationId="{C0DFA73F-FDC8-497A-8912-CA8C28C95043}"/>
          </ac:spMkLst>
        </pc:spChg>
      </pc:sldChg>
      <pc:sldChg chg="addSp delSp modSp mod">
        <pc:chgData name="pantelis balaouras" userId="25e8755020fc1734" providerId="LiveId" clId="{2688A05B-B1D8-43C6-BA76-44AF5AAFE59B}" dt="2024-05-01T07:32:30.181" v="120" actId="12"/>
        <pc:sldMkLst>
          <pc:docMk/>
          <pc:sldMk cId="86400734" sldId="456"/>
        </pc:sldMkLst>
        <pc:spChg chg="mod">
          <ac:chgData name="pantelis balaouras" userId="25e8755020fc1734" providerId="LiveId" clId="{2688A05B-B1D8-43C6-BA76-44AF5AAFE59B}" dt="2024-05-01T07:32:30.181" v="120" actId="12"/>
          <ac:spMkLst>
            <pc:docMk/>
            <pc:sldMk cId="86400734" sldId="456"/>
            <ac:spMk id="3" creationId="{00000000-0000-0000-0000-000000000000}"/>
          </ac:spMkLst>
        </pc:spChg>
        <pc:spChg chg="add mod">
          <ac:chgData name="pantelis balaouras" userId="25e8755020fc1734" providerId="LiveId" clId="{2688A05B-B1D8-43C6-BA76-44AF5AAFE59B}" dt="2024-05-01T07:24:02.424" v="40"/>
          <ac:spMkLst>
            <pc:docMk/>
            <pc:sldMk cId="86400734" sldId="456"/>
            <ac:spMk id="4" creationId="{3EAA9C86-830B-AD83-EE56-F30626CC1343}"/>
          </ac:spMkLst>
        </pc:spChg>
        <pc:spChg chg="del">
          <ac:chgData name="pantelis balaouras" userId="25e8755020fc1734" providerId="LiveId" clId="{2688A05B-B1D8-43C6-BA76-44AF5AAFE59B}" dt="2024-05-01T07:24:01.856" v="39" actId="478"/>
          <ac:spMkLst>
            <pc:docMk/>
            <pc:sldMk cId="86400734" sldId="456"/>
            <ac:spMk id="5" creationId="{C0DFA73F-FDC8-497A-8912-CA8C28C95043}"/>
          </ac:spMkLst>
        </pc:spChg>
      </pc:sldChg>
      <pc:sldChg chg="addSp delSp modSp mod">
        <pc:chgData name="pantelis balaouras" userId="25e8755020fc1734" providerId="LiveId" clId="{2688A05B-B1D8-43C6-BA76-44AF5AAFE59B}" dt="2024-05-01T07:23:36.338" v="30"/>
        <pc:sldMkLst>
          <pc:docMk/>
          <pc:sldMk cId="568782003" sldId="464"/>
        </pc:sldMkLst>
        <pc:spChg chg="add mod">
          <ac:chgData name="pantelis balaouras" userId="25e8755020fc1734" providerId="LiveId" clId="{2688A05B-B1D8-43C6-BA76-44AF5AAFE59B}" dt="2024-05-01T07:23:36.338" v="30"/>
          <ac:spMkLst>
            <pc:docMk/>
            <pc:sldMk cId="568782003" sldId="464"/>
            <ac:spMk id="2" creationId="{561E819C-25B4-E1B6-6AC4-162DEFC5092C}"/>
          </ac:spMkLst>
        </pc:spChg>
        <pc:spChg chg="del">
          <ac:chgData name="pantelis balaouras" userId="25e8755020fc1734" providerId="LiveId" clId="{2688A05B-B1D8-43C6-BA76-44AF5AAFE59B}" dt="2024-05-01T07:23:35.360" v="29" actId="478"/>
          <ac:spMkLst>
            <pc:docMk/>
            <pc:sldMk cId="568782003" sldId="464"/>
            <ac:spMk id="10" creationId="{C0DFA73F-FDC8-497A-8912-CA8C28C95043}"/>
          </ac:spMkLst>
        </pc:spChg>
      </pc:sldChg>
      <pc:sldChg chg="addSp delSp modSp mod">
        <pc:chgData name="pantelis balaouras" userId="25e8755020fc1734" providerId="LiveId" clId="{2688A05B-B1D8-43C6-BA76-44AF5AAFE59B}" dt="2024-05-01T07:29:30.294" v="91" actId="113"/>
        <pc:sldMkLst>
          <pc:docMk/>
          <pc:sldMk cId="204326213" sldId="465"/>
        </pc:sldMkLst>
        <pc:spChg chg="add mod">
          <ac:chgData name="pantelis balaouras" userId="25e8755020fc1734" providerId="LiveId" clId="{2688A05B-B1D8-43C6-BA76-44AF5AAFE59B}" dt="2024-05-01T07:23:13.435" v="23"/>
          <ac:spMkLst>
            <pc:docMk/>
            <pc:sldMk cId="204326213" sldId="465"/>
            <ac:spMk id="2" creationId="{61DE6844-0663-4F43-A1EA-2E0BD6449068}"/>
          </ac:spMkLst>
        </pc:spChg>
        <pc:spChg chg="mod">
          <ac:chgData name="pantelis balaouras" userId="25e8755020fc1734" providerId="LiveId" clId="{2688A05B-B1D8-43C6-BA76-44AF5AAFE59B}" dt="2024-05-01T07:29:30.294" v="91" actId="113"/>
          <ac:spMkLst>
            <pc:docMk/>
            <pc:sldMk cId="204326213" sldId="465"/>
            <ac:spMk id="6" creationId="{13725DC3-E1D4-4E92-AF5A-F0DED3AA5B9A}"/>
          </ac:spMkLst>
        </pc:spChg>
        <pc:spChg chg="del">
          <ac:chgData name="pantelis balaouras" userId="25e8755020fc1734" providerId="LiveId" clId="{2688A05B-B1D8-43C6-BA76-44AF5AAFE59B}" dt="2024-05-01T07:23:12.894" v="22" actId="478"/>
          <ac:spMkLst>
            <pc:docMk/>
            <pc:sldMk cId="204326213" sldId="465"/>
            <ac:spMk id="10" creationId="{C0DFA73F-FDC8-497A-8912-CA8C28C95043}"/>
          </ac:spMkLst>
        </pc:spChg>
      </pc:sldChg>
      <pc:sldChg chg="modSp mod">
        <pc:chgData name="pantelis balaouras" userId="25e8755020fc1734" providerId="LiveId" clId="{2688A05B-B1D8-43C6-BA76-44AF5AAFE59B}" dt="2024-05-01T07:48:14.067" v="286" actId="1076"/>
        <pc:sldMkLst>
          <pc:docMk/>
          <pc:sldMk cId="4036588873" sldId="467"/>
        </pc:sldMkLst>
        <pc:spChg chg="mod">
          <ac:chgData name="pantelis balaouras" userId="25e8755020fc1734" providerId="LiveId" clId="{2688A05B-B1D8-43C6-BA76-44AF5AAFE59B}" dt="2024-05-01T07:35:44.076" v="148" actId="20577"/>
          <ac:spMkLst>
            <pc:docMk/>
            <pc:sldMk cId="4036588873" sldId="467"/>
            <ac:spMk id="10" creationId="{C0DFA73F-FDC8-497A-8912-CA8C28C95043}"/>
          </ac:spMkLst>
        </pc:spChg>
        <pc:picChg chg="mod">
          <ac:chgData name="pantelis balaouras" userId="25e8755020fc1734" providerId="LiveId" clId="{2688A05B-B1D8-43C6-BA76-44AF5AAFE59B}" dt="2024-05-01T07:48:14.067" v="286" actId="1076"/>
          <ac:picMkLst>
            <pc:docMk/>
            <pc:sldMk cId="4036588873" sldId="467"/>
            <ac:picMk id="1028" creationId="{0ACC919F-E87F-AEF3-6E36-3A62A18F5551}"/>
          </ac:picMkLst>
        </pc:picChg>
      </pc:sldChg>
      <pc:sldChg chg="modSp mod">
        <pc:chgData name="pantelis balaouras" userId="25e8755020fc1734" providerId="LiveId" clId="{2688A05B-B1D8-43C6-BA76-44AF5AAFE59B}" dt="2024-05-01T07:35:50.268" v="150" actId="20577"/>
        <pc:sldMkLst>
          <pc:docMk/>
          <pc:sldMk cId="1910925559" sldId="468"/>
        </pc:sldMkLst>
        <pc:spChg chg="mod">
          <ac:chgData name="pantelis balaouras" userId="25e8755020fc1734" providerId="LiveId" clId="{2688A05B-B1D8-43C6-BA76-44AF5AAFE59B}" dt="2024-05-01T07:33:26.343" v="128" actId="27636"/>
          <ac:spMkLst>
            <pc:docMk/>
            <pc:sldMk cId="1910925559" sldId="468"/>
            <ac:spMk id="6" creationId="{13725DC3-E1D4-4E92-AF5A-F0DED3AA5B9A}"/>
          </ac:spMkLst>
        </pc:spChg>
        <pc:spChg chg="mod">
          <ac:chgData name="pantelis balaouras" userId="25e8755020fc1734" providerId="LiveId" clId="{2688A05B-B1D8-43C6-BA76-44AF5AAFE59B}" dt="2024-05-01T07:35:50.268" v="150" actId="20577"/>
          <ac:spMkLst>
            <pc:docMk/>
            <pc:sldMk cId="1910925559" sldId="468"/>
            <ac:spMk id="10" creationId="{C0DFA73F-FDC8-497A-8912-CA8C28C95043}"/>
          </ac:spMkLst>
        </pc:spChg>
      </pc:sldChg>
      <pc:sldChg chg="modSp mod">
        <pc:chgData name="pantelis balaouras" userId="25e8755020fc1734" providerId="LiveId" clId="{2688A05B-B1D8-43C6-BA76-44AF5AAFE59B}" dt="2024-05-01T07:36:01.145" v="154" actId="20577"/>
        <pc:sldMkLst>
          <pc:docMk/>
          <pc:sldMk cId="934731625" sldId="471"/>
        </pc:sldMkLst>
        <pc:spChg chg="mod">
          <ac:chgData name="pantelis balaouras" userId="25e8755020fc1734" providerId="LiveId" clId="{2688A05B-B1D8-43C6-BA76-44AF5AAFE59B}" dt="2024-05-01T07:34:37.918" v="138" actId="255"/>
          <ac:spMkLst>
            <pc:docMk/>
            <pc:sldMk cId="934731625" sldId="471"/>
            <ac:spMk id="7" creationId="{3CF7AB12-7932-B427-6DCB-4E29E76F2A28}"/>
          </ac:spMkLst>
        </pc:spChg>
        <pc:spChg chg="mod">
          <ac:chgData name="pantelis balaouras" userId="25e8755020fc1734" providerId="LiveId" clId="{2688A05B-B1D8-43C6-BA76-44AF5AAFE59B}" dt="2024-05-01T07:36:01.145" v="154" actId="20577"/>
          <ac:spMkLst>
            <pc:docMk/>
            <pc:sldMk cId="934731625" sldId="471"/>
            <ac:spMk id="10" creationId="{C0DFA73F-FDC8-497A-8912-CA8C28C95043}"/>
          </ac:spMkLst>
        </pc:spChg>
      </pc:sldChg>
      <pc:sldChg chg="modSp mod">
        <pc:chgData name="pantelis balaouras" userId="25e8755020fc1734" providerId="LiveId" clId="{2688A05B-B1D8-43C6-BA76-44AF5AAFE59B}" dt="2024-05-01T07:47:52.108" v="285" actId="14100"/>
        <pc:sldMkLst>
          <pc:docMk/>
          <pc:sldMk cId="763529230" sldId="476"/>
        </pc:sldMkLst>
        <pc:spChg chg="mod">
          <ac:chgData name="pantelis balaouras" userId="25e8755020fc1734" providerId="LiveId" clId="{2688A05B-B1D8-43C6-BA76-44AF5AAFE59B}" dt="2024-05-01T07:47:52.108" v="285" actId="14100"/>
          <ac:spMkLst>
            <pc:docMk/>
            <pc:sldMk cId="763529230" sldId="476"/>
            <ac:spMk id="6" creationId="{13725DC3-E1D4-4E92-AF5A-F0DED3AA5B9A}"/>
          </ac:spMkLst>
        </pc:spChg>
        <pc:spChg chg="mod">
          <ac:chgData name="pantelis balaouras" userId="25e8755020fc1734" providerId="LiveId" clId="{2688A05B-B1D8-43C6-BA76-44AF5AAFE59B}" dt="2024-05-01T07:36:08.334" v="156" actId="20577"/>
          <ac:spMkLst>
            <pc:docMk/>
            <pc:sldMk cId="763529230" sldId="476"/>
            <ac:spMk id="10" creationId="{C0DFA73F-FDC8-497A-8912-CA8C28C95043}"/>
          </ac:spMkLst>
        </pc:spChg>
      </pc:sldChg>
      <pc:sldChg chg="modSp mod">
        <pc:chgData name="pantelis balaouras" userId="25e8755020fc1734" providerId="LiveId" clId="{2688A05B-B1D8-43C6-BA76-44AF5AAFE59B}" dt="2024-05-01T07:36:39.964" v="161" actId="14100"/>
        <pc:sldMkLst>
          <pc:docMk/>
          <pc:sldMk cId="319678960" sldId="487"/>
        </pc:sldMkLst>
        <pc:spChg chg="mod">
          <ac:chgData name="pantelis balaouras" userId="25e8755020fc1734" providerId="LiveId" clId="{2688A05B-B1D8-43C6-BA76-44AF5AAFE59B}" dt="2024-05-01T07:36:39.964" v="161" actId="14100"/>
          <ac:spMkLst>
            <pc:docMk/>
            <pc:sldMk cId="319678960" sldId="487"/>
            <ac:spMk id="10" creationId="{C0DFA73F-FDC8-497A-8912-CA8C28C95043}"/>
          </ac:spMkLst>
        </pc:spChg>
      </pc:sldChg>
      <pc:sldChg chg="addSp delSp modSp del mod">
        <pc:chgData name="pantelis balaouras" userId="25e8755020fc1734" providerId="LiveId" clId="{2688A05B-B1D8-43C6-BA76-44AF5AAFE59B}" dt="2024-05-01T07:46:57.425" v="275" actId="47"/>
        <pc:sldMkLst>
          <pc:docMk/>
          <pc:sldMk cId="173244390" sldId="491"/>
        </pc:sldMkLst>
        <pc:spChg chg="add mod">
          <ac:chgData name="pantelis balaouras" userId="25e8755020fc1734" providerId="LiveId" clId="{2688A05B-B1D8-43C6-BA76-44AF5AAFE59B}" dt="2024-05-01T07:36:46.921" v="163"/>
          <ac:spMkLst>
            <pc:docMk/>
            <pc:sldMk cId="173244390" sldId="491"/>
            <ac:spMk id="2" creationId="{6AD096C6-F330-F687-12D4-D0FABE158421}"/>
          </ac:spMkLst>
        </pc:spChg>
        <pc:spChg chg="mod">
          <ac:chgData name="pantelis balaouras" userId="25e8755020fc1734" providerId="LiveId" clId="{2688A05B-B1D8-43C6-BA76-44AF5AAFE59B}" dt="2024-05-01T07:45:42.776" v="262" actId="6549"/>
          <ac:spMkLst>
            <pc:docMk/>
            <pc:sldMk cId="173244390" sldId="491"/>
            <ac:spMk id="6" creationId="{13725DC3-E1D4-4E92-AF5A-F0DED3AA5B9A}"/>
          </ac:spMkLst>
        </pc:spChg>
        <pc:spChg chg="del">
          <ac:chgData name="pantelis balaouras" userId="25e8755020fc1734" providerId="LiveId" clId="{2688A05B-B1D8-43C6-BA76-44AF5AAFE59B}" dt="2024-05-01T07:36:46.254" v="162" actId="478"/>
          <ac:spMkLst>
            <pc:docMk/>
            <pc:sldMk cId="173244390" sldId="491"/>
            <ac:spMk id="10" creationId="{C0DFA73F-FDC8-497A-8912-CA8C28C95043}"/>
          </ac:spMkLst>
        </pc:spChg>
      </pc:sldChg>
      <pc:sldChg chg="addSp delSp modSp del mod">
        <pc:chgData name="pantelis balaouras" userId="25e8755020fc1734" providerId="LiveId" clId="{2688A05B-B1D8-43C6-BA76-44AF5AAFE59B}" dt="2024-05-01T07:45:21.558" v="258" actId="47"/>
        <pc:sldMkLst>
          <pc:docMk/>
          <pc:sldMk cId="2443163928" sldId="492"/>
        </pc:sldMkLst>
        <pc:spChg chg="add mod">
          <ac:chgData name="pantelis balaouras" userId="25e8755020fc1734" providerId="LiveId" clId="{2688A05B-B1D8-43C6-BA76-44AF5AAFE59B}" dt="2024-05-01T07:36:52.134" v="165"/>
          <ac:spMkLst>
            <pc:docMk/>
            <pc:sldMk cId="2443163928" sldId="492"/>
            <ac:spMk id="2" creationId="{0B7F1451-CD2F-AFF8-F4BF-5C68AED9965B}"/>
          </ac:spMkLst>
        </pc:spChg>
        <pc:spChg chg="mod">
          <ac:chgData name="pantelis balaouras" userId="25e8755020fc1734" providerId="LiveId" clId="{2688A05B-B1D8-43C6-BA76-44AF5AAFE59B}" dt="2024-05-01T07:44:30.680" v="251" actId="108"/>
          <ac:spMkLst>
            <pc:docMk/>
            <pc:sldMk cId="2443163928" sldId="492"/>
            <ac:spMk id="6" creationId="{13725DC3-E1D4-4E92-AF5A-F0DED3AA5B9A}"/>
          </ac:spMkLst>
        </pc:spChg>
        <pc:spChg chg="del">
          <ac:chgData name="pantelis balaouras" userId="25e8755020fc1734" providerId="LiveId" clId="{2688A05B-B1D8-43C6-BA76-44AF5AAFE59B}" dt="2024-05-01T07:36:51.453" v="164" actId="478"/>
          <ac:spMkLst>
            <pc:docMk/>
            <pc:sldMk cId="2443163928" sldId="492"/>
            <ac:spMk id="10" creationId="{C0DFA73F-FDC8-497A-8912-CA8C28C95043}"/>
          </ac:spMkLst>
        </pc:spChg>
      </pc:sldChg>
      <pc:sldChg chg="addSp delSp modSp del mod">
        <pc:chgData name="pantelis balaouras" userId="25e8755020fc1734" providerId="LiveId" clId="{2688A05B-B1D8-43C6-BA76-44AF5AAFE59B}" dt="2024-05-01T07:44:14.475" v="250" actId="47"/>
        <pc:sldMkLst>
          <pc:docMk/>
          <pc:sldMk cId="547810419" sldId="493"/>
        </pc:sldMkLst>
        <pc:spChg chg="add mod">
          <ac:chgData name="pantelis balaouras" userId="25e8755020fc1734" providerId="LiveId" clId="{2688A05B-B1D8-43C6-BA76-44AF5AAFE59B}" dt="2024-05-01T07:43:36.053" v="243" actId="1076"/>
          <ac:spMkLst>
            <pc:docMk/>
            <pc:sldMk cId="547810419" sldId="493"/>
            <ac:spMk id="2" creationId="{26609B97-FE72-05B6-8B12-7C05C9139CFF}"/>
          </ac:spMkLst>
        </pc:spChg>
        <pc:spChg chg="mod">
          <ac:chgData name="pantelis balaouras" userId="25e8755020fc1734" providerId="LiveId" clId="{2688A05B-B1D8-43C6-BA76-44AF5AAFE59B}" dt="2024-05-01T07:43:00.244" v="236" actId="12"/>
          <ac:spMkLst>
            <pc:docMk/>
            <pc:sldMk cId="547810419" sldId="493"/>
            <ac:spMk id="6" creationId="{13725DC3-E1D4-4E92-AF5A-F0DED3AA5B9A}"/>
          </ac:spMkLst>
        </pc:spChg>
        <pc:spChg chg="del mod">
          <ac:chgData name="pantelis balaouras" userId="25e8755020fc1734" providerId="LiveId" clId="{2688A05B-B1D8-43C6-BA76-44AF5AAFE59B}" dt="2024-05-01T07:36:55.372" v="167" actId="478"/>
          <ac:spMkLst>
            <pc:docMk/>
            <pc:sldMk cId="547810419" sldId="493"/>
            <ac:spMk id="10" creationId="{C0DFA73F-FDC8-497A-8912-CA8C28C95043}"/>
          </ac:spMkLst>
        </pc:spChg>
      </pc:sldChg>
      <pc:sldChg chg="addSp delSp modSp mod">
        <pc:chgData name="pantelis balaouras" userId="25e8755020fc1734" providerId="LiveId" clId="{2688A05B-B1D8-43C6-BA76-44AF5AAFE59B}" dt="2024-05-01T07:37:04.423" v="171" actId="478"/>
        <pc:sldMkLst>
          <pc:docMk/>
          <pc:sldMk cId="3206083900" sldId="523"/>
        </pc:sldMkLst>
        <pc:spChg chg="add mod">
          <ac:chgData name="pantelis balaouras" userId="25e8755020fc1734" providerId="LiveId" clId="{2688A05B-B1D8-43C6-BA76-44AF5AAFE59B}" dt="2024-05-01T07:37:00.823" v="170"/>
          <ac:spMkLst>
            <pc:docMk/>
            <pc:sldMk cId="3206083900" sldId="523"/>
            <ac:spMk id="2" creationId="{20A7D93B-0CBC-127F-7FDD-5096E8629003}"/>
          </ac:spMkLst>
        </pc:spChg>
        <pc:spChg chg="del">
          <ac:chgData name="pantelis balaouras" userId="25e8755020fc1734" providerId="LiveId" clId="{2688A05B-B1D8-43C6-BA76-44AF5AAFE59B}" dt="2024-05-01T07:37:04.423" v="171" actId="478"/>
          <ac:spMkLst>
            <pc:docMk/>
            <pc:sldMk cId="3206083900" sldId="523"/>
            <ac:spMk id="4" creationId="{3D35D70E-9FB0-3445-25EA-098D251AD519}"/>
          </ac:spMkLst>
        </pc:spChg>
        <pc:spChg chg="del">
          <ac:chgData name="pantelis balaouras" userId="25e8755020fc1734" providerId="LiveId" clId="{2688A05B-B1D8-43C6-BA76-44AF5AAFE59B}" dt="2024-05-01T07:37:00.055" v="169" actId="478"/>
          <ac:spMkLst>
            <pc:docMk/>
            <pc:sldMk cId="3206083900" sldId="523"/>
            <ac:spMk id="10" creationId="{C0DFA73F-FDC8-497A-8912-CA8C28C95043}"/>
          </ac:spMkLst>
        </pc:spChg>
      </pc:sldChg>
      <pc:sldChg chg="modSp mod">
        <pc:chgData name="pantelis balaouras" userId="25e8755020fc1734" providerId="LiveId" clId="{2688A05B-B1D8-43C6-BA76-44AF5AAFE59B}" dt="2024-05-01T07:40:34.504" v="214" actId="6549"/>
        <pc:sldMkLst>
          <pc:docMk/>
          <pc:sldMk cId="886959175" sldId="524"/>
        </pc:sldMkLst>
        <pc:spChg chg="mod">
          <ac:chgData name="pantelis balaouras" userId="25e8755020fc1734" providerId="LiveId" clId="{2688A05B-B1D8-43C6-BA76-44AF5AAFE59B}" dt="2024-05-01T07:40:34.504" v="214" actId="6549"/>
          <ac:spMkLst>
            <pc:docMk/>
            <pc:sldMk cId="886959175" sldId="524"/>
            <ac:spMk id="4" creationId="{E47D0821-8573-4002-9B33-F43C68A1D403}"/>
          </ac:spMkLst>
        </pc:spChg>
      </pc:sldChg>
      <pc:sldChg chg="modSp mod">
        <pc:chgData name="pantelis balaouras" userId="25e8755020fc1734" providerId="LiveId" clId="{2688A05B-B1D8-43C6-BA76-44AF5AAFE59B}" dt="2024-05-01T07:40:48.075" v="219" actId="14100"/>
        <pc:sldMkLst>
          <pc:docMk/>
          <pc:sldMk cId="422675489" sldId="532"/>
        </pc:sldMkLst>
        <pc:spChg chg="mod">
          <ac:chgData name="pantelis balaouras" userId="25e8755020fc1734" providerId="LiveId" clId="{2688A05B-B1D8-43C6-BA76-44AF5AAFE59B}" dt="2024-05-01T07:40:48.075" v="219" actId="14100"/>
          <ac:spMkLst>
            <pc:docMk/>
            <pc:sldMk cId="422675489" sldId="532"/>
            <ac:spMk id="9" creationId="{C0DFA73F-FDC8-497A-8912-CA8C28C95043}"/>
          </ac:spMkLst>
        </pc:spChg>
      </pc:sldChg>
      <pc:sldChg chg="addSp delSp modSp mod">
        <pc:chgData name="pantelis balaouras" userId="25e8755020fc1734" providerId="LiveId" clId="{2688A05B-B1D8-43C6-BA76-44AF5AAFE59B}" dt="2024-05-01T07:40:57.620" v="221"/>
        <pc:sldMkLst>
          <pc:docMk/>
          <pc:sldMk cId="261648677" sldId="533"/>
        </pc:sldMkLst>
        <pc:spChg chg="del">
          <ac:chgData name="pantelis balaouras" userId="25e8755020fc1734" providerId="LiveId" clId="{2688A05B-B1D8-43C6-BA76-44AF5AAFE59B}" dt="2024-05-01T07:40:56.846" v="220" actId="478"/>
          <ac:spMkLst>
            <pc:docMk/>
            <pc:sldMk cId="261648677" sldId="533"/>
            <ac:spMk id="3" creationId="{A7ED8D49-72C4-E831-68D9-2D88437D4616}"/>
          </ac:spMkLst>
        </pc:spChg>
        <pc:spChg chg="add mod">
          <ac:chgData name="pantelis balaouras" userId="25e8755020fc1734" providerId="LiveId" clId="{2688A05B-B1D8-43C6-BA76-44AF5AAFE59B}" dt="2024-05-01T07:40:57.620" v="221"/>
          <ac:spMkLst>
            <pc:docMk/>
            <pc:sldMk cId="261648677" sldId="533"/>
            <ac:spMk id="4" creationId="{53AF2B2D-73C1-D5CE-6462-92DE2945F9A4}"/>
          </ac:spMkLst>
        </pc:spChg>
      </pc:sldChg>
      <pc:sldChg chg="addSp delSp modSp mod">
        <pc:chgData name="pantelis balaouras" userId="25e8755020fc1734" providerId="LiveId" clId="{2688A05B-B1D8-43C6-BA76-44AF5AAFE59B}" dt="2024-05-01T07:41:02.331" v="223"/>
        <pc:sldMkLst>
          <pc:docMk/>
          <pc:sldMk cId="2113356342" sldId="534"/>
        </pc:sldMkLst>
        <pc:spChg chg="del">
          <ac:chgData name="pantelis balaouras" userId="25e8755020fc1734" providerId="LiveId" clId="{2688A05B-B1D8-43C6-BA76-44AF5AAFE59B}" dt="2024-05-01T07:41:01.667" v="222" actId="478"/>
          <ac:spMkLst>
            <pc:docMk/>
            <pc:sldMk cId="2113356342" sldId="534"/>
            <ac:spMk id="3" creationId="{4CE7F0E6-16EB-88E3-8E73-A465E6FE9C93}"/>
          </ac:spMkLst>
        </pc:spChg>
        <pc:spChg chg="add mod">
          <ac:chgData name="pantelis balaouras" userId="25e8755020fc1734" providerId="LiveId" clId="{2688A05B-B1D8-43C6-BA76-44AF5AAFE59B}" dt="2024-05-01T07:41:02.331" v="223"/>
          <ac:spMkLst>
            <pc:docMk/>
            <pc:sldMk cId="2113356342" sldId="534"/>
            <ac:spMk id="4" creationId="{242332C2-804A-F404-B6C3-A5A9AFB8CFB1}"/>
          </ac:spMkLst>
        </pc:spChg>
      </pc:sldChg>
      <pc:sldChg chg="modSp mod">
        <pc:chgData name="pantelis balaouras" userId="25e8755020fc1734" providerId="LiveId" clId="{2688A05B-B1D8-43C6-BA76-44AF5AAFE59B}" dt="2024-05-01T07:42:36.850" v="233" actId="20577"/>
        <pc:sldMkLst>
          <pc:docMk/>
          <pc:sldMk cId="358170688" sldId="536"/>
        </pc:sldMkLst>
        <pc:spChg chg="mod">
          <ac:chgData name="pantelis balaouras" userId="25e8755020fc1734" providerId="LiveId" clId="{2688A05B-B1D8-43C6-BA76-44AF5AAFE59B}" dt="2024-05-01T07:42:36.850" v="233" actId="20577"/>
          <ac:spMkLst>
            <pc:docMk/>
            <pc:sldMk cId="358170688" sldId="536"/>
            <ac:spMk id="4" creationId="{E47D0821-8573-4002-9B33-F43C68A1D403}"/>
          </ac:spMkLst>
        </pc:spChg>
      </pc:sldChg>
      <pc:sldChg chg="delSp modSp mod">
        <pc:chgData name="pantelis balaouras" userId="25e8755020fc1734" providerId="LiveId" clId="{2688A05B-B1D8-43C6-BA76-44AF5AAFE59B}" dt="2024-05-01T07:42:27.971" v="231" actId="14100"/>
        <pc:sldMkLst>
          <pc:docMk/>
          <pc:sldMk cId="1722655046" sldId="537"/>
        </pc:sldMkLst>
        <pc:spChg chg="del">
          <ac:chgData name="pantelis balaouras" userId="25e8755020fc1734" providerId="LiveId" clId="{2688A05B-B1D8-43C6-BA76-44AF5AAFE59B}" dt="2024-05-01T07:37:21.535" v="175" actId="478"/>
          <ac:spMkLst>
            <pc:docMk/>
            <pc:sldMk cId="1722655046" sldId="537"/>
            <ac:spMk id="4" creationId="{C070F4CF-038C-A3F3-2128-EA1958E3E8CE}"/>
          </ac:spMkLst>
        </pc:spChg>
        <pc:spChg chg="mod">
          <ac:chgData name="pantelis balaouras" userId="25e8755020fc1734" providerId="LiveId" clId="{2688A05B-B1D8-43C6-BA76-44AF5AAFE59B}" dt="2024-05-01T07:37:17.194" v="174" actId="14100"/>
          <ac:spMkLst>
            <pc:docMk/>
            <pc:sldMk cId="1722655046" sldId="537"/>
            <ac:spMk id="10" creationId="{C0DFA73F-FDC8-497A-8912-CA8C28C95043}"/>
          </ac:spMkLst>
        </pc:spChg>
        <pc:picChg chg="mod">
          <ac:chgData name="pantelis balaouras" userId="25e8755020fc1734" providerId="LiveId" clId="{2688A05B-B1D8-43C6-BA76-44AF5AAFE59B}" dt="2024-05-01T07:42:27.971" v="231" actId="14100"/>
          <ac:picMkLst>
            <pc:docMk/>
            <pc:sldMk cId="1722655046" sldId="537"/>
            <ac:picMk id="7" creationId="{07D4BC24-1C9D-E2D8-ED6B-B66F39B6FDCC}"/>
          </ac:picMkLst>
        </pc:picChg>
      </pc:sldChg>
      <pc:sldChg chg="addSp delSp modSp mod">
        <pc:chgData name="pantelis balaouras" userId="25e8755020fc1734" providerId="LiveId" clId="{2688A05B-B1D8-43C6-BA76-44AF5AAFE59B}" dt="2024-05-01T07:42:18.604" v="229" actId="14100"/>
        <pc:sldMkLst>
          <pc:docMk/>
          <pc:sldMk cId="1662365341" sldId="538"/>
        </pc:sldMkLst>
        <pc:spChg chg="add mod">
          <ac:chgData name="pantelis balaouras" userId="25e8755020fc1734" providerId="LiveId" clId="{2688A05B-B1D8-43C6-BA76-44AF5AAFE59B}" dt="2024-05-01T07:37:36.072" v="179"/>
          <ac:spMkLst>
            <pc:docMk/>
            <pc:sldMk cId="1662365341" sldId="538"/>
            <ac:spMk id="2" creationId="{1613E8D9-E05F-FBC4-17FE-6E740818100D}"/>
          </ac:spMkLst>
        </pc:spChg>
        <pc:spChg chg="del">
          <ac:chgData name="pantelis balaouras" userId="25e8755020fc1734" providerId="LiveId" clId="{2688A05B-B1D8-43C6-BA76-44AF5AAFE59B}" dt="2024-05-01T07:37:35.377" v="178" actId="478"/>
          <ac:spMkLst>
            <pc:docMk/>
            <pc:sldMk cId="1662365341" sldId="538"/>
            <ac:spMk id="12" creationId="{BADF46FB-CE61-6B10-F015-78755719F5EF}"/>
          </ac:spMkLst>
        </pc:spChg>
        <pc:picChg chg="mod">
          <ac:chgData name="pantelis balaouras" userId="25e8755020fc1734" providerId="LiveId" clId="{2688A05B-B1D8-43C6-BA76-44AF5AAFE59B}" dt="2024-05-01T07:42:18.604" v="229" actId="14100"/>
          <ac:picMkLst>
            <pc:docMk/>
            <pc:sldMk cId="1662365341" sldId="538"/>
            <ac:picMk id="10" creationId="{9B85E0A3-D648-617F-78EB-F1D8349B83A9}"/>
          </ac:picMkLst>
        </pc:picChg>
      </pc:sldChg>
      <pc:sldChg chg="addSp delSp modSp mod">
        <pc:chgData name="pantelis balaouras" userId="25e8755020fc1734" providerId="LiveId" clId="{2688A05B-B1D8-43C6-BA76-44AF5AAFE59B}" dt="2024-05-01T07:40:06.427" v="208"/>
        <pc:sldMkLst>
          <pc:docMk/>
          <pc:sldMk cId="2236915416" sldId="539"/>
        </pc:sldMkLst>
        <pc:spChg chg="add del mod">
          <ac:chgData name="pantelis balaouras" userId="25e8755020fc1734" providerId="LiveId" clId="{2688A05B-B1D8-43C6-BA76-44AF5AAFE59B}" dt="2024-05-01T07:40:05.741" v="207" actId="478"/>
          <ac:spMkLst>
            <pc:docMk/>
            <pc:sldMk cId="2236915416" sldId="539"/>
            <ac:spMk id="3" creationId="{248495E1-4069-4700-29A1-9DCF58FF9E63}"/>
          </ac:spMkLst>
        </pc:spChg>
        <pc:spChg chg="add mod">
          <ac:chgData name="pantelis balaouras" userId="25e8755020fc1734" providerId="LiveId" clId="{2688A05B-B1D8-43C6-BA76-44AF5AAFE59B}" dt="2024-05-01T07:40:06.427" v="208"/>
          <ac:spMkLst>
            <pc:docMk/>
            <pc:sldMk cId="2236915416" sldId="539"/>
            <ac:spMk id="4" creationId="{48B5BD27-BEC7-9AFF-C77E-DCAB532AC5D7}"/>
          </ac:spMkLst>
        </pc:spChg>
        <pc:spChg chg="del">
          <ac:chgData name="pantelis balaouras" userId="25e8755020fc1734" providerId="LiveId" clId="{2688A05B-B1D8-43C6-BA76-44AF5AAFE59B}" dt="2024-05-01T07:38:03.799" v="186" actId="478"/>
          <ac:spMkLst>
            <pc:docMk/>
            <pc:sldMk cId="2236915416" sldId="539"/>
            <ac:spMk id="9" creationId="{C0DFA73F-FDC8-497A-8912-CA8C28C95043}"/>
          </ac:spMkLst>
        </pc:spChg>
      </pc:sldChg>
      <pc:sldChg chg="addSp delSp modSp mod">
        <pc:chgData name="pantelis balaouras" userId="25e8755020fc1734" providerId="LiveId" clId="{2688A05B-B1D8-43C6-BA76-44AF5AAFE59B}" dt="2024-05-01T07:40:11.258" v="210"/>
        <pc:sldMkLst>
          <pc:docMk/>
          <pc:sldMk cId="2008971636" sldId="540"/>
        </pc:sldMkLst>
        <pc:spChg chg="add del mod">
          <ac:chgData name="pantelis balaouras" userId="25e8755020fc1734" providerId="LiveId" clId="{2688A05B-B1D8-43C6-BA76-44AF5AAFE59B}" dt="2024-05-01T07:40:10.638" v="209" actId="478"/>
          <ac:spMkLst>
            <pc:docMk/>
            <pc:sldMk cId="2008971636" sldId="540"/>
            <ac:spMk id="3" creationId="{94C6E439-3AED-4EC9-1F32-EB24B7299C33}"/>
          </ac:spMkLst>
        </pc:spChg>
        <pc:spChg chg="add mod">
          <ac:chgData name="pantelis balaouras" userId="25e8755020fc1734" providerId="LiveId" clId="{2688A05B-B1D8-43C6-BA76-44AF5AAFE59B}" dt="2024-05-01T07:40:11.258" v="210"/>
          <ac:spMkLst>
            <pc:docMk/>
            <pc:sldMk cId="2008971636" sldId="540"/>
            <ac:spMk id="4" creationId="{15777FA4-32DC-4472-F9AC-FBE6925353D7}"/>
          </ac:spMkLst>
        </pc:spChg>
        <pc:spChg chg="del mod">
          <ac:chgData name="pantelis balaouras" userId="25e8755020fc1734" providerId="LiveId" clId="{2688A05B-B1D8-43C6-BA76-44AF5AAFE59B}" dt="2024-05-01T07:38:07.734" v="189" actId="478"/>
          <ac:spMkLst>
            <pc:docMk/>
            <pc:sldMk cId="2008971636" sldId="540"/>
            <ac:spMk id="9" creationId="{C0DFA73F-FDC8-497A-8912-CA8C28C95043}"/>
          </ac:spMkLst>
        </pc:spChg>
      </pc:sldChg>
      <pc:sldChg chg="addSp delSp modSp mod">
        <pc:chgData name="pantelis balaouras" userId="25e8755020fc1734" providerId="LiveId" clId="{2688A05B-B1D8-43C6-BA76-44AF5AAFE59B}" dt="2024-05-01T07:28:37.676" v="82" actId="1076"/>
        <pc:sldMkLst>
          <pc:docMk/>
          <pc:sldMk cId="2841568079" sldId="541"/>
        </pc:sldMkLst>
        <pc:spChg chg="add mod">
          <ac:chgData name="pantelis balaouras" userId="25e8755020fc1734" providerId="LiveId" clId="{2688A05B-B1D8-43C6-BA76-44AF5AAFE59B}" dt="2024-05-01T07:23:02.653" v="20"/>
          <ac:spMkLst>
            <pc:docMk/>
            <pc:sldMk cId="2841568079" sldId="541"/>
            <ac:spMk id="2" creationId="{2A0BD33B-E049-1307-8EB6-8C99985D4AD7}"/>
          </ac:spMkLst>
        </pc:spChg>
        <pc:spChg chg="del">
          <ac:chgData name="pantelis balaouras" userId="25e8755020fc1734" providerId="LiveId" clId="{2688A05B-B1D8-43C6-BA76-44AF5AAFE59B}" dt="2024-05-01T07:23:01.733" v="19" actId="478"/>
          <ac:spMkLst>
            <pc:docMk/>
            <pc:sldMk cId="2841568079" sldId="541"/>
            <ac:spMk id="10" creationId="{C0DFA73F-FDC8-497A-8912-CA8C28C95043}"/>
          </ac:spMkLst>
        </pc:spChg>
        <pc:spChg chg="mod">
          <ac:chgData name="pantelis balaouras" userId="25e8755020fc1734" providerId="LiveId" clId="{2688A05B-B1D8-43C6-BA76-44AF5AAFE59B}" dt="2024-05-01T07:26:15.511" v="61" actId="14100"/>
          <ac:spMkLst>
            <pc:docMk/>
            <pc:sldMk cId="2841568079" sldId="541"/>
            <ac:spMk id="14" creationId="{88BD14C6-4881-166D-DF25-4FB2C4A77EBD}"/>
          </ac:spMkLst>
        </pc:spChg>
        <pc:spChg chg="mod">
          <ac:chgData name="pantelis balaouras" userId="25e8755020fc1734" providerId="LiveId" clId="{2688A05B-B1D8-43C6-BA76-44AF5AAFE59B}" dt="2024-05-01T07:26:27.383" v="64" actId="1076"/>
          <ac:spMkLst>
            <pc:docMk/>
            <pc:sldMk cId="2841568079" sldId="541"/>
            <ac:spMk id="15" creationId="{6381F598-7858-7B6F-0C68-EBED09971295}"/>
          </ac:spMkLst>
        </pc:spChg>
        <pc:spChg chg="mod">
          <ac:chgData name="pantelis balaouras" userId="25e8755020fc1734" providerId="LiveId" clId="{2688A05B-B1D8-43C6-BA76-44AF5AAFE59B}" dt="2024-05-01T07:27:18.887" v="70" actId="14100"/>
          <ac:spMkLst>
            <pc:docMk/>
            <pc:sldMk cId="2841568079" sldId="541"/>
            <ac:spMk id="16" creationId="{7C902559-68CD-77DD-4FC3-BADE3BC3D8D3}"/>
          </ac:spMkLst>
        </pc:spChg>
        <pc:spChg chg="mod">
          <ac:chgData name="pantelis balaouras" userId="25e8755020fc1734" providerId="LiveId" clId="{2688A05B-B1D8-43C6-BA76-44AF5AAFE59B}" dt="2024-05-01T07:27:27.374" v="72" actId="1076"/>
          <ac:spMkLst>
            <pc:docMk/>
            <pc:sldMk cId="2841568079" sldId="541"/>
            <ac:spMk id="17" creationId="{23D6166E-F3D0-8710-ACFD-6AEF8126141F}"/>
          </ac:spMkLst>
        </pc:spChg>
        <pc:spChg chg="mod">
          <ac:chgData name="pantelis balaouras" userId="25e8755020fc1734" providerId="LiveId" clId="{2688A05B-B1D8-43C6-BA76-44AF5AAFE59B}" dt="2024-05-01T07:28:29.252" v="81" actId="14100"/>
          <ac:spMkLst>
            <pc:docMk/>
            <pc:sldMk cId="2841568079" sldId="541"/>
            <ac:spMk id="18" creationId="{51FD1610-7FE2-5900-87E3-3B7AE883663D}"/>
          </ac:spMkLst>
        </pc:spChg>
        <pc:spChg chg="mod">
          <ac:chgData name="pantelis balaouras" userId="25e8755020fc1734" providerId="LiveId" clId="{2688A05B-B1D8-43C6-BA76-44AF5AAFE59B}" dt="2024-05-01T07:28:37.676" v="82" actId="1076"/>
          <ac:spMkLst>
            <pc:docMk/>
            <pc:sldMk cId="2841568079" sldId="541"/>
            <ac:spMk id="19" creationId="{32205D57-70A7-EF97-E0D7-BB0976FDC12C}"/>
          </ac:spMkLst>
        </pc:spChg>
        <pc:spChg chg="mod">
          <ac:chgData name="pantelis balaouras" userId="25e8755020fc1734" providerId="LiveId" clId="{2688A05B-B1D8-43C6-BA76-44AF5AAFE59B}" dt="2024-05-01T07:28:14.361" v="78" actId="14100"/>
          <ac:spMkLst>
            <pc:docMk/>
            <pc:sldMk cId="2841568079" sldId="541"/>
            <ac:spMk id="20" creationId="{967F73A8-485C-F7ED-4148-54E2F502E5E7}"/>
          </ac:spMkLst>
        </pc:spChg>
        <pc:spChg chg="mod">
          <ac:chgData name="pantelis balaouras" userId="25e8755020fc1734" providerId="LiveId" clId="{2688A05B-B1D8-43C6-BA76-44AF5AAFE59B}" dt="2024-05-01T07:28:23.594" v="80" actId="1076"/>
          <ac:spMkLst>
            <pc:docMk/>
            <pc:sldMk cId="2841568079" sldId="541"/>
            <ac:spMk id="21" creationId="{7555B91C-ED50-A8FB-E9D0-04408D2E4722}"/>
          </ac:spMkLst>
        </pc:spChg>
        <pc:spChg chg="mod">
          <ac:chgData name="pantelis balaouras" userId="25e8755020fc1734" providerId="LiveId" clId="{2688A05B-B1D8-43C6-BA76-44AF5AAFE59B}" dt="2024-05-01T07:26:52.748" v="68" actId="14100"/>
          <ac:spMkLst>
            <pc:docMk/>
            <pc:sldMk cId="2841568079" sldId="541"/>
            <ac:spMk id="22" creationId="{ACEA7ED9-D606-E3E1-F005-59397D55BA63}"/>
          </ac:spMkLst>
        </pc:spChg>
        <pc:spChg chg="mod">
          <ac:chgData name="pantelis balaouras" userId="25e8755020fc1734" providerId="LiveId" clId="{2688A05B-B1D8-43C6-BA76-44AF5AAFE59B}" dt="2024-05-01T07:26:47.196" v="67" actId="1076"/>
          <ac:spMkLst>
            <pc:docMk/>
            <pc:sldMk cId="2841568079" sldId="541"/>
            <ac:spMk id="23" creationId="{70BEC983-3EB9-BAF7-1DC0-4645DDA8FA53}"/>
          </ac:spMkLst>
        </pc:spChg>
      </pc:sldChg>
      <pc:sldChg chg="addSp modSp mod">
        <pc:chgData name="pantelis balaouras" userId="25e8755020fc1734" providerId="LiveId" clId="{2688A05B-B1D8-43C6-BA76-44AF5AAFE59B}" dt="2024-05-01T07:29:21.232" v="89" actId="1076"/>
        <pc:sldMkLst>
          <pc:docMk/>
          <pc:sldMk cId="2487626326" sldId="542"/>
        </pc:sldMkLst>
        <pc:spChg chg="add mod">
          <ac:chgData name="pantelis balaouras" userId="25e8755020fc1734" providerId="LiveId" clId="{2688A05B-B1D8-43C6-BA76-44AF5AAFE59B}" dt="2024-05-01T07:23:08.235" v="21"/>
          <ac:spMkLst>
            <pc:docMk/>
            <pc:sldMk cId="2487626326" sldId="542"/>
            <ac:spMk id="2" creationId="{82BC5248-76A6-384B-01B2-86796A4D5F12}"/>
          </ac:spMkLst>
        </pc:spChg>
        <pc:spChg chg="mod">
          <ac:chgData name="pantelis balaouras" userId="25e8755020fc1734" providerId="LiveId" clId="{2688A05B-B1D8-43C6-BA76-44AF5AAFE59B}" dt="2024-05-01T07:28:55.002" v="84" actId="113"/>
          <ac:spMkLst>
            <pc:docMk/>
            <pc:sldMk cId="2487626326" sldId="542"/>
            <ac:spMk id="8" creationId="{D3421878-67A6-68E4-5B7A-3B1EBCA5AAE1}"/>
          </ac:spMkLst>
        </pc:spChg>
        <pc:spChg chg="mod">
          <ac:chgData name="pantelis balaouras" userId="25e8755020fc1734" providerId="LiveId" clId="{2688A05B-B1D8-43C6-BA76-44AF5AAFE59B}" dt="2024-05-01T07:28:58.729" v="85" actId="113"/>
          <ac:spMkLst>
            <pc:docMk/>
            <pc:sldMk cId="2487626326" sldId="542"/>
            <ac:spMk id="13" creationId="{D4214CFF-2E01-75C2-1EC3-A418271F7123}"/>
          </ac:spMkLst>
        </pc:spChg>
        <pc:spChg chg="mod">
          <ac:chgData name="pantelis balaouras" userId="25e8755020fc1734" providerId="LiveId" clId="{2688A05B-B1D8-43C6-BA76-44AF5AAFE59B}" dt="2024-05-01T07:29:04.974" v="86" actId="113"/>
          <ac:spMkLst>
            <pc:docMk/>
            <pc:sldMk cId="2487626326" sldId="542"/>
            <ac:spMk id="16" creationId="{E340A250-991E-37AF-29C2-5B4F3DDEF077}"/>
          </ac:spMkLst>
        </pc:spChg>
        <pc:spChg chg="mod">
          <ac:chgData name="pantelis balaouras" userId="25e8755020fc1734" providerId="LiveId" clId="{2688A05B-B1D8-43C6-BA76-44AF5AAFE59B}" dt="2024-05-01T07:29:10.154" v="87" actId="113"/>
          <ac:spMkLst>
            <pc:docMk/>
            <pc:sldMk cId="2487626326" sldId="542"/>
            <ac:spMk id="18" creationId="{8EE91A73-EB0C-E51F-9DF5-C6E40B6C5625}"/>
          </ac:spMkLst>
        </pc:spChg>
        <pc:spChg chg="mod">
          <ac:chgData name="pantelis balaouras" userId="25e8755020fc1734" providerId="LiveId" clId="{2688A05B-B1D8-43C6-BA76-44AF5AAFE59B}" dt="2024-05-01T07:29:15.895" v="88" actId="113"/>
          <ac:spMkLst>
            <pc:docMk/>
            <pc:sldMk cId="2487626326" sldId="542"/>
            <ac:spMk id="20" creationId="{69CA2AD8-890D-1DB2-6770-4D491EBE7160}"/>
          </ac:spMkLst>
        </pc:spChg>
        <pc:grpChg chg="mod">
          <ac:chgData name="pantelis balaouras" userId="25e8755020fc1734" providerId="LiveId" clId="{2688A05B-B1D8-43C6-BA76-44AF5AAFE59B}" dt="2024-05-01T07:29:21.232" v="89" actId="1076"/>
          <ac:grpSpMkLst>
            <pc:docMk/>
            <pc:sldMk cId="2487626326" sldId="542"/>
            <ac:grpSpMk id="6" creationId="{754036EB-6186-485D-C0EE-EC0F104AE97F}"/>
          </ac:grpSpMkLst>
        </pc:grpChg>
      </pc:sldChg>
      <pc:sldChg chg="addSp delSp modSp mod">
        <pc:chgData name="pantelis balaouras" userId="25e8755020fc1734" providerId="LiveId" clId="{2688A05B-B1D8-43C6-BA76-44AF5AAFE59B}" dt="2024-05-01T07:32:09.749" v="118" actId="27636"/>
        <pc:sldMkLst>
          <pc:docMk/>
          <pc:sldMk cId="3706413693" sldId="543"/>
        </pc:sldMkLst>
        <pc:spChg chg="add mod">
          <ac:chgData name="pantelis balaouras" userId="25e8755020fc1734" providerId="LiveId" clId="{2688A05B-B1D8-43C6-BA76-44AF5AAFE59B}" dt="2024-05-01T07:23:53.018" v="36"/>
          <ac:spMkLst>
            <pc:docMk/>
            <pc:sldMk cId="3706413693" sldId="543"/>
            <ac:spMk id="3" creationId="{27A48D56-BD1E-409D-DE6B-ED6FD57CD6C2}"/>
          </ac:spMkLst>
        </pc:spChg>
        <pc:spChg chg="mod">
          <ac:chgData name="pantelis balaouras" userId="25e8755020fc1734" providerId="LiveId" clId="{2688A05B-B1D8-43C6-BA76-44AF5AAFE59B}" dt="2024-05-01T07:32:09.749" v="118" actId="27636"/>
          <ac:spMkLst>
            <pc:docMk/>
            <pc:sldMk cId="3706413693" sldId="543"/>
            <ac:spMk id="4" creationId="{5FF59E8E-998A-0102-306E-0BC6654FA71F}"/>
          </ac:spMkLst>
        </pc:spChg>
        <pc:spChg chg="del">
          <ac:chgData name="pantelis balaouras" userId="25e8755020fc1734" providerId="LiveId" clId="{2688A05B-B1D8-43C6-BA76-44AF5AAFE59B}" dt="2024-05-01T07:23:52.269" v="35" actId="478"/>
          <ac:spMkLst>
            <pc:docMk/>
            <pc:sldMk cId="3706413693" sldId="543"/>
            <ac:spMk id="5" creationId="{C0DFA73F-FDC8-497A-8912-CA8C28C95043}"/>
          </ac:spMkLst>
        </pc:spChg>
      </pc:sldChg>
      <pc:sldChg chg="modSp mod">
        <pc:chgData name="pantelis balaouras" userId="25e8755020fc1734" providerId="LiveId" clId="{2688A05B-B1D8-43C6-BA76-44AF5AAFE59B}" dt="2024-05-01T07:35:56.510" v="152" actId="20577"/>
        <pc:sldMkLst>
          <pc:docMk/>
          <pc:sldMk cId="4044679598" sldId="546"/>
        </pc:sldMkLst>
        <pc:spChg chg="mod">
          <ac:chgData name="pantelis balaouras" userId="25e8755020fc1734" providerId="LiveId" clId="{2688A05B-B1D8-43C6-BA76-44AF5AAFE59B}" dt="2024-05-01T07:34:04.079" v="135" actId="27636"/>
          <ac:spMkLst>
            <pc:docMk/>
            <pc:sldMk cId="4044679598" sldId="546"/>
            <ac:spMk id="6" creationId="{13725DC3-E1D4-4E92-AF5A-F0DED3AA5B9A}"/>
          </ac:spMkLst>
        </pc:spChg>
        <pc:spChg chg="mod">
          <ac:chgData name="pantelis balaouras" userId="25e8755020fc1734" providerId="LiveId" clId="{2688A05B-B1D8-43C6-BA76-44AF5AAFE59B}" dt="2024-05-01T07:35:56.510" v="152" actId="20577"/>
          <ac:spMkLst>
            <pc:docMk/>
            <pc:sldMk cId="4044679598" sldId="546"/>
            <ac:spMk id="10" creationId="{C0DFA73F-FDC8-497A-8912-CA8C28C95043}"/>
          </ac:spMkLst>
        </pc:spChg>
      </pc:sldChg>
      <pc:sldChg chg="modSp mod">
        <pc:chgData name="pantelis balaouras" userId="25e8755020fc1734" providerId="LiveId" clId="{2688A05B-B1D8-43C6-BA76-44AF5AAFE59B}" dt="2024-05-01T07:39:42.943" v="200" actId="20577"/>
        <pc:sldMkLst>
          <pc:docMk/>
          <pc:sldMk cId="2982799521" sldId="549"/>
        </pc:sldMkLst>
        <pc:spChg chg="mod">
          <ac:chgData name="pantelis balaouras" userId="25e8755020fc1734" providerId="LiveId" clId="{2688A05B-B1D8-43C6-BA76-44AF5AAFE59B}" dt="2024-05-01T07:39:42.943" v="200" actId="20577"/>
          <ac:spMkLst>
            <pc:docMk/>
            <pc:sldMk cId="2982799521" sldId="549"/>
            <ac:spMk id="4" creationId="{E47D0821-8573-4002-9B33-F43C68A1D403}"/>
          </ac:spMkLst>
        </pc:spChg>
      </pc:sldChg>
      <pc:sldChg chg="modSp mod">
        <pc:chgData name="pantelis balaouras" userId="25e8755020fc1734" providerId="LiveId" clId="{2688A05B-B1D8-43C6-BA76-44AF5AAFE59B}" dt="2024-05-01T07:39:53.248" v="204" actId="20577"/>
        <pc:sldMkLst>
          <pc:docMk/>
          <pc:sldMk cId="3014241966" sldId="550"/>
        </pc:sldMkLst>
        <pc:spChg chg="mod">
          <ac:chgData name="pantelis balaouras" userId="25e8755020fc1734" providerId="LiveId" clId="{2688A05B-B1D8-43C6-BA76-44AF5AAFE59B}" dt="2024-05-01T07:39:53.248" v="204" actId="20577"/>
          <ac:spMkLst>
            <pc:docMk/>
            <pc:sldMk cId="3014241966" sldId="550"/>
            <ac:spMk id="10" creationId="{C0DFA73F-FDC8-497A-8912-CA8C28C95043}"/>
          </ac:spMkLst>
        </pc:spChg>
      </pc:sldChg>
      <pc:sldChg chg="addSp delSp modSp mod">
        <pc:chgData name="pantelis balaouras" userId="25e8755020fc1734" providerId="LiveId" clId="{2688A05B-B1D8-43C6-BA76-44AF5AAFE59B}" dt="2024-05-01T07:40:01.807" v="206"/>
        <pc:sldMkLst>
          <pc:docMk/>
          <pc:sldMk cId="1823879326" sldId="551"/>
        </pc:sldMkLst>
        <pc:spChg chg="add del mod">
          <ac:chgData name="pantelis balaouras" userId="25e8755020fc1734" providerId="LiveId" clId="{2688A05B-B1D8-43C6-BA76-44AF5AAFE59B}" dt="2024-05-01T07:40:01.374" v="205" actId="478"/>
          <ac:spMkLst>
            <pc:docMk/>
            <pc:sldMk cId="1823879326" sldId="551"/>
            <ac:spMk id="3" creationId="{761FEEA7-BF97-7854-1CA6-E68326E85C41}"/>
          </ac:spMkLst>
        </pc:spChg>
        <pc:spChg chg="add mod">
          <ac:chgData name="pantelis balaouras" userId="25e8755020fc1734" providerId="LiveId" clId="{2688A05B-B1D8-43C6-BA76-44AF5AAFE59B}" dt="2024-05-01T07:40:01.807" v="206"/>
          <ac:spMkLst>
            <pc:docMk/>
            <pc:sldMk cId="1823879326" sldId="551"/>
            <ac:spMk id="4" creationId="{ACADD52B-DDE3-06CB-7D2C-2B84BD68C4B5}"/>
          </ac:spMkLst>
        </pc:spChg>
        <pc:spChg chg="del">
          <ac:chgData name="pantelis balaouras" userId="25e8755020fc1734" providerId="LiveId" clId="{2688A05B-B1D8-43C6-BA76-44AF5AAFE59B}" dt="2024-05-01T07:37:58.257" v="184" actId="478"/>
          <ac:spMkLst>
            <pc:docMk/>
            <pc:sldMk cId="1823879326" sldId="551"/>
            <ac:spMk id="9" creationId="{C0DFA73F-FDC8-497A-8912-CA8C28C95043}"/>
          </ac:spMkLst>
        </pc:spChg>
      </pc:sldChg>
      <pc:sldChg chg="addSp delSp modSp new mod modNotesTx">
        <pc:chgData name="pantelis balaouras" userId="25e8755020fc1734" providerId="LiveId" clId="{2688A05B-B1D8-43C6-BA76-44AF5AAFE59B}" dt="2024-05-01T07:31:19.233" v="105"/>
        <pc:sldMkLst>
          <pc:docMk/>
          <pc:sldMk cId="1799873605" sldId="552"/>
        </pc:sldMkLst>
        <pc:spChg chg="mod">
          <ac:chgData name="pantelis balaouras" userId="25e8755020fc1734" providerId="LiveId" clId="{2688A05B-B1D8-43C6-BA76-44AF5AAFE59B}" dt="2024-05-01T07:31:05.821" v="103"/>
          <ac:spMkLst>
            <pc:docMk/>
            <pc:sldMk cId="1799873605" sldId="552"/>
            <ac:spMk id="2" creationId="{C75AAFA3-8028-F05A-B4CF-4ECEF6317929}"/>
          </ac:spMkLst>
        </pc:spChg>
        <pc:spChg chg="mod">
          <ac:chgData name="pantelis balaouras" userId="25e8755020fc1734" providerId="LiveId" clId="{2688A05B-B1D8-43C6-BA76-44AF5AAFE59B}" dt="2024-05-01T07:30:54.129" v="101" actId="27636"/>
          <ac:spMkLst>
            <pc:docMk/>
            <pc:sldMk cId="1799873605" sldId="552"/>
            <ac:spMk id="3" creationId="{346257D8-E81D-4DD6-E79D-FEA19D57C979}"/>
          </ac:spMkLst>
        </pc:spChg>
        <pc:spChg chg="del mod">
          <ac:chgData name="pantelis balaouras" userId="25e8755020fc1734" providerId="LiveId" clId="{2688A05B-B1D8-43C6-BA76-44AF5AAFE59B}" dt="2024-05-01T07:30:58.385" v="102" actId="478"/>
          <ac:spMkLst>
            <pc:docMk/>
            <pc:sldMk cId="1799873605" sldId="552"/>
            <ac:spMk id="4" creationId="{1AC30A68-F8BC-375C-669A-E2B52B7D7AFB}"/>
          </ac:spMkLst>
        </pc:spChg>
        <pc:spChg chg="add mod">
          <ac:chgData name="pantelis balaouras" userId="25e8755020fc1734" providerId="LiveId" clId="{2688A05B-B1D8-43C6-BA76-44AF5AAFE59B}" dt="2024-05-01T07:31:19.233" v="105"/>
          <ac:spMkLst>
            <pc:docMk/>
            <pc:sldMk cId="1799873605" sldId="552"/>
            <ac:spMk id="5" creationId="{17BCD979-B7B8-100E-1016-DBC4DD21E0F4}"/>
          </ac:spMkLst>
        </pc:spChg>
      </pc:sldChg>
      <pc:sldChg chg="addSp modSp new mod modNotesTx">
        <pc:chgData name="pantelis balaouras" userId="25e8755020fc1734" providerId="LiveId" clId="{2688A05B-B1D8-43C6-BA76-44AF5AAFE59B}" dt="2024-05-01T07:44:12.091" v="249"/>
        <pc:sldMkLst>
          <pc:docMk/>
          <pc:sldMk cId="1811478608" sldId="553"/>
        </pc:sldMkLst>
        <pc:spChg chg="mod">
          <ac:chgData name="pantelis balaouras" userId="25e8755020fc1734" providerId="LiveId" clId="{2688A05B-B1D8-43C6-BA76-44AF5AAFE59B}" dt="2024-05-01T07:44:12.091" v="249"/>
          <ac:spMkLst>
            <pc:docMk/>
            <pc:sldMk cId="1811478608" sldId="553"/>
            <ac:spMk id="2" creationId="{1916EA88-4E44-2CB8-82AB-707CC327F02C}"/>
          </ac:spMkLst>
        </pc:spChg>
        <pc:spChg chg="mod">
          <ac:chgData name="pantelis balaouras" userId="25e8755020fc1734" providerId="LiveId" clId="{2688A05B-B1D8-43C6-BA76-44AF5AAFE59B}" dt="2024-05-01T07:43:51.791" v="247" actId="6549"/>
          <ac:spMkLst>
            <pc:docMk/>
            <pc:sldMk cId="1811478608" sldId="553"/>
            <ac:spMk id="3" creationId="{ABA358BA-8BB2-9969-D3FB-1442A3FDBAB0}"/>
          </ac:spMkLst>
        </pc:spChg>
        <pc:spChg chg="add mod">
          <ac:chgData name="pantelis balaouras" userId="25e8755020fc1734" providerId="LiveId" clId="{2688A05B-B1D8-43C6-BA76-44AF5AAFE59B}" dt="2024-05-01T07:43:40.303" v="244"/>
          <ac:spMkLst>
            <pc:docMk/>
            <pc:sldMk cId="1811478608" sldId="553"/>
            <ac:spMk id="4" creationId="{F0A43EA5-A9B9-7E87-AD49-D93DFF230684}"/>
          </ac:spMkLst>
        </pc:spChg>
      </pc:sldChg>
      <pc:sldChg chg="addSp modSp new mod modNotesTx">
        <pc:chgData name="pantelis balaouras" userId="25e8755020fc1734" providerId="LiveId" clId="{2688A05B-B1D8-43C6-BA76-44AF5AAFE59B}" dt="2024-05-01T07:45:19.023" v="257"/>
        <pc:sldMkLst>
          <pc:docMk/>
          <pc:sldMk cId="482875296" sldId="554"/>
        </pc:sldMkLst>
        <pc:spChg chg="mod">
          <ac:chgData name="pantelis balaouras" userId="25e8755020fc1734" providerId="LiveId" clId="{2688A05B-B1D8-43C6-BA76-44AF5AAFE59B}" dt="2024-05-01T07:45:10.876" v="256"/>
          <ac:spMkLst>
            <pc:docMk/>
            <pc:sldMk cId="482875296" sldId="554"/>
            <ac:spMk id="2" creationId="{C880EC8A-A8F4-59FE-5AF3-C907156EAB6A}"/>
          </ac:spMkLst>
        </pc:spChg>
        <pc:spChg chg="mod">
          <ac:chgData name="pantelis balaouras" userId="25e8755020fc1734" providerId="LiveId" clId="{2688A05B-B1D8-43C6-BA76-44AF5AAFE59B}" dt="2024-05-01T07:44:52.137" v="254" actId="14100"/>
          <ac:spMkLst>
            <pc:docMk/>
            <pc:sldMk cId="482875296" sldId="554"/>
            <ac:spMk id="3" creationId="{811D8657-7298-B0FD-B555-E8E8D3B95CBE}"/>
          </ac:spMkLst>
        </pc:spChg>
        <pc:spChg chg="add mod">
          <ac:chgData name="pantelis balaouras" userId="25e8755020fc1734" providerId="LiveId" clId="{2688A05B-B1D8-43C6-BA76-44AF5AAFE59B}" dt="2024-05-01T07:45:19.023" v="257"/>
          <ac:spMkLst>
            <pc:docMk/>
            <pc:sldMk cId="482875296" sldId="554"/>
            <ac:spMk id="4" creationId="{6C042DC2-08A5-AEC0-00B6-EDCA37E9F431}"/>
          </ac:spMkLst>
        </pc:spChg>
      </pc:sldChg>
      <pc:sldChg chg="addSp delSp modSp new mod modNotesTx">
        <pc:chgData name="pantelis balaouras" userId="25e8755020fc1734" providerId="LiveId" clId="{2688A05B-B1D8-43C6-BA76-44AF5AAFE59B}" dt="2024-05-01T07:47:13.990" v="281" actId="12"/>
        <pc:sldMkLst>
          <pc:docMk/>
          <pc:sldMk cId="478802741" sldId="555"/>
        </pc:sldMkLst>
        <pc:spChg chg="mod">
          <ac:chgData name="pantelis balaouras" userId="25e8755020fc1734" providerId="LiveId" clId="{2688A05B-B1D8-43C6-BA76-44AF5AAFE59B}" dt="2024-05-01T07:46:47.805" v="273"/>
          <ac:spMkLst>
            <pc:docMk/>
            <pc:sldMk cId="478802741" sldId="555"/>
            <ac:spMk id="2" creationId="{59B93F2A-1D72-5890-618F-5F512911B31C}"/>
          </ac:spMkLst>
        </pc:spChg>
        <pc:spChg chg="mod">
          <ac:chgData name="pantelis balaouras" userId="25e8755020fc1734" providerId="LiveId" clId="{2688A05B-B1D8-43C6-BA76-44AF5AAFE59B}" dt="2024-05-01T07:47:13.990" v="281" actId="12"/>
          <ac:spMkLst>
            <pc:docMk/>
            <pc:sldMk cId="478802741" sldId="555"/>
            <ac:spMk id="3" creationId="{44C70CBD-33E6-8C6C-820E-00CF45883F5B}"/>
          </ac:spMkLst>
        </pc:spChg>
        <pc:spChg chg="del">
          <ac:chgData name="pantelis balaouras" userId="25e8755020fc1734" providerId="LiveId" clId="{2688A05B-B1D8-43C6-BA76-44AF5AAFE59B}" dt="2024-05-01T07:45:56.335" v="264" actId="478"/>
          <ac:spMkLst>
            <pc:docMk/>
            <pc:sldMk cId="478802741" sldId="555"/>
            <ac:spMk id="4" creationId="{7820996A-165C-00C1-A296-5B9632B78FA5}"/>
          </ac:spMkLst>
        </pc:spChg>
        <pc:spChg chg="add mod">
          <ac:chgData name="pantelis balaouras" userId="25e8755020fc1734" providerId="LiveId" clId="{2688A05B-B1D8-43C6-BA76-44AF5AAFE59B}" dt="2024-05-01T07:46:54.708" v="274"/>
          <ac:spMkLst>
            <pc:docMk/>
            <pc:sldMk cId="478802741" sldId="555"/>
            <ac:spMk id="5" creationId="{AEF112D7-DCB2-F8E1-6E76-1DD970D993C3}"/>
          </ac:spMkLst>
        </pc:spChg>
      </pc:sldChg>
      <pc:sldMasterChg chg="modSldLayout">
        <pc:chgData name="pantelis balaouras" userId="25e8755020fc1734" providerId="LiveId" clId="{2688A05B-B1D8-43C6-BA76-44AF5AAFE59B}" dt="2024-05-01T07:39:09.984" v="196" actId="20577"/>
        <pc:sldMasterMkLst>
          <pc:docMk/>
          <pc:sldMasterMk cId="1468923052" sldId="2147483648"/>
        </pc:sldMasterMkLst>
        <pc:sldLayoutChg chg="modSp mod">
          <pc:chgData name="pantelis balaouras" userId="25e8755020fc1734" providerId="LiveId" clId="{2688A05B-B1D8-43C6-BA76-44AF5AAFE59B}" dt="2024-05-01T07:38:55.433" v="192" actId="20577"/>
          <pc:sldLayoutMkLst>
            <pc:docMk/>
            <pc:sldMasterMk cId="1468923052" sldId="2147483648"/>
            <pc:sldLayoutMk cId="2577986437" sldId="2147483661"/>
          </pc:sldLayoutMkLst>
          <pc:spChg chg="mod">
            <ac:chgData name="pantelis balaouras" userId="25e8755020fc1734" providerId="LiveId" clId="{2688A05B-B1D8-43C6-BA76-44AF5AAFE59B}" dt="2024-05-01T07:38:55.433" v="192"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2688A05B-B1D8-43C6-BA76-44AF5AAFE59B}" dt="2024-05-01T07:39:02.704" v="194" actId="20577"/>
          <pc:sldLayoutMkLst>
            <pc:docMk/>
            <pc:sldMasterMk cId="1468923052" sldId="2147483648"/>
            <pc:sldLayoutMk cId="2515741970" sldId="2147483665"/>
          </pc:sldLayoutMkLst>
          <pc:spChg chg="mod">
            <ac:chgData name="pantelis balaouras" userId="25e8755020fc1734" providerId="LiveId" clId="{2688A05B-B1D8-43C6-BA76-44AF5AAFE59B}" dt="2024-05-01T07:39:02.704" v="194"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2688A05B-B1D8-43C6-BA76-44AF5AAFE59B}" dt="2024-05-01T07:39:09.984" v="196" actId="20577"/>
          <pc:sldLayoutMkLst>
            <pc:docMk/>
            <pc:sldMasterMk cId="1468923052" sldId="2147483648"/>
            <pc:sldLayoutMk cId="2336866591" sldId="2147483666"/>
          </pc:sldLayoutMkLst>
          <pc:spChg chg="mod">
            <ac:chgData name="pantelis balaouras" userId="25e8755020fc1734" providerId="LiveId" clId="{2688A05B-B1D8-43C6-BA76-44AF5AAFE59B}" dt="2024-05-01T07:39:09.984" v="196"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05AAC813-2468-47D7-AF51-330CCB5A2E8F}"/>
    <pc:docChg chg="undo custSel modSld">
      <pc:chgData name="pantelis balaouras" userId="25e8755020fc1734" providerId="LiveId" clId="{05AAC813-2468-47D7-AF51-330CCB5A2E8F}" dt="2024-05-02T09:25:41.618" v="101" actId="14100"/>
      <pc:docMkLst>
        <pc:docMk/>
      </pc:docMkLst>
      <pc:sldChg chg="addSp delSp modSp mod">
        <pc:chgData name="pantelis balaouras" userId="25e8755020fc1734" providerId="LiveId" clId="{05AAC813-2468-47D7-AF51-330CCB5A2E8F}" dt="2024-05-01T17:29:11.342" v="99" actId="1076"/>
        <pc:sldMkLst>
          <pc:docMk/>
          <pc:sldMk cId="616025265" sldId="261"/>
        </pc:sldMkLst>
        <pc:spChg chg="del">
          <ac:chgData name="pantelis balaouras" userId="25e8755020fc1734" providerId="LiveId" clId="{05AAC813-2468-47D7-AF51-330CCB5A2E8F}" dt="2024-05-01T17:09:38.341" v="5" actId="478"/>
          <ac:spMkLst>
            <pc:docMk/>
            <pc:sldMk cId="616025265" sldId="261"/>
            <ac:spMk id="3" creationId="{EA9363C4-D47D-BD9C-4A8E-EF038C4C1F39}"/>
          </ac:spMkLst>
        </pc:spChg>
        <pc:spChg chg="add mod">
          <ac:chgData name="pantelis balaouras" userId="25e8755020fc1734" providerId="LiveId" clId="{05AAC813-2468-47D7-AF51-330CCB5A2E8F}" dt="2024-05-01T17:09:39.187" v="6"/>
          <ac:spMkLst>
            <pc:docMk/>
            <pc:sldMk cId="616025265" sldId="261"/>
            <ac:spMk id="8" creationId="{FF06A94A-9FED-4FF2-C3B1-CEBAE498E2DD}"/>
          </ac:spMkLst>
        </pc:spChg>
        <pc:picChg chg="del">
          <ac:chgData name="pantelis balaouras" userId="25e8755020fc1734" providerId="LiveId" clId="{05AAC813-2468-47D7-AF51-330CCB5A2E8F}" dt="2024-05-01T17:09:34.985" v="4" actId="478"/>
          <ac:picMkLst>
            <pc:docMk/>
            <pc:sldMk cId="616025265" sldId="261"/>
            <ac:picMk id="2" creationId="{455843D4-F9E9-C853-57A2-27AC7B2C3889}"/>
          </ac:picMkLst>
        </pc:picChg>
        <pc:picChg chg="add mod">
          <ac:chgData name="pantelis balaouras" userId="25e8755020fc1734" providerId="LiveId" clId="{05AAC813-2468-47D7-AF51-330CCB5A2E8F}" dt="2024-05-01T17:29:11.342" v="99" actId="1076"/>
          <ac:picMkLst>
            <pc:docMk/>
            <pc:sldMk cId="616025265" sldId="261"/>
            <ac:picMk id="7" creationId="{823AC301-9226-A352-C055-6DF562016DC4}"/>
          </ac:picMkLst>
        </pc:picChg>
      </pc:sldChg>
      <pc:sldChg chg="addSp delSp modSp mod">
        <pc:chgData name="pantelis balaouras" userId="25e8755020fc1734" providerId="LiveId" clId="{05AAC813-2468-47D7-AF51-330CCB5A2E8F}" dt="2024-05-02T09:25:41.618" v="101" actId="14100"/>
        <pc:sldMkLst>
          <pc:docMk/>
          <pc:sldMk cId="2033093179" sldId="420"/>
        </pc:sldMkLst>
        <pc:spChg chg="add del">
          <ac:chgData name="pantelis balaouras" userId="25e8755020fc1734" providerId="LiveId" clId="{05AAC813-2468-47D7-AF51-330CCB5A2E8F}" dt="2024-05-01T17:09:09.187" v="2" actId="22"/>
          <ac:spMkLst>
            <pc:docMk/>
            <pc:sldMk cId="2033093179" sldId="420"/>
            <ac:spMk id="4" creationId="{C1C660CA-395B-024B-0C38-46A5AC0B1D4B}"/>
          </ac:spMkLst>
        </pc:spChg>
        <pc:spChg chg="add mod">
          <ac:chgData name="pantelis balaouras" userId="25e8755020fc1734" providerId="LiveId" clId="{05AAC813-2468-47D7-AF51-330CCB5A2E8F}" dt="2024-05-01T17:09:15.024" v="3"/>
          <ac:spMkLst>
            <pc:docMk/>
            <pc:sldMk cId="2033093179" sldId="420"/>
            <ac:spMk id="6" creationId="{B40584F3-69AD-A25D-F6C8-3FF46A407D88}"/>
          </ac:spMkLst>
        </pc:spChg>
        <pc:spChg chg="mod">
          <ac:chgData name="pantelis balaouras" userId="25e8755020fc1734" providerId="LiveId" clId="{05AAC813-2468-47D7-AF51-330CCB5A2E8F}" dt="2024-05-02T09:25:41.618" v="101" actId="14100"/>
          <ac:spMkLst>
            <pc:docMk/>
            <pc:sldMk cId="2033093179" sldId="420"/>
            <ac:spMk id="13" creationId="{ACBE9AD0-B2F0-4ADA-8F10-B83476743F9C}"/>
          </ac:spMkLst>
        </pc:spChg>
        <pc:picChg chg="del">
          <ac:chgData name="pantelis balaouras" userId="25e8755020fc1734" providerId="LiveId" clId="{05AAC813-2468-47D7-AF51-330CCB5A2E8F}" dt="2024-05-01T17:09:06.301" v="0" actId="478"/>
          <ac:picMkLst>
            <pc:docMk/>
            <pc:sldMk cId="2033093179" sldId="420"/>
            <ac:picMk id="2" creationId="{22E70B03-7126-1B0C-05F9-2C1895BCD0C5}"/>
          </ac:picMkLst>
        </pc:picChg>
        <pc:picChg chg="add mod">
          <ac:chgData name="pantelis balaouras" userId="25e8755020fc1734" providerId="LiveId" clId="{05AAC813-2468-47D7-AF51-330CCB5A2E8F}" dt="2024-05-01T17:09:15.024" v="3"/>
          <ac:picMkLst>
            <pc:docMk/>
            <pc:sldMk cId="2033093179" sldId="420"/>
            <ac:picMk id="7" creationId="{C2B6E681-EB41-564E-4FB4-429CFB2F68CF}"/>
          </ac:picMkLst>
        </pc:picChg>
      </pc:sldChg>
      <pc:sldChg chg="addSp delSp modSp mod">
        <pc:chgData name="pantelis balaouras" userId="25e8755020fc1734" providerId="LiveId" clId="{05AAC813-2468-47D7-AF51-330CCB5A2E8F}" dt="2024-05-01T17:25:36.302" v="77" actId="255"/>
        <pc:sldMkLst>
          <pc:docMk/>
          <pc:sldMk cId="2140994750" sldId="437"/>
        </pc:sldMkLst>
        <pc:spChg chg="del">
          <ac:chgData name="pantelis balaouras" userId="25e8755020fc1734" providerId="LiveId" clId="{05AAC813-2468-47D7-AF51-330CCB5A2E8F}" dt="2024-05-01T17:09:57.180" v="8" actId="478"/>
          <ac:spMkLst>
            <pc:docMk/>
            <pc:sldMk cId="2140994750" sldId="437"/>
            <ac:spMk id="2" creationId="{F578CDC3-AA9B-A5CA-B298-64484F1EFBDF}"/>
          </ac:spMkLst>
        </pc:spChg>
        <pc:spChg chg="mod">
          <ac:chgData name="pantelis balaouras" userId="25e8755020fc1734" providerId="LiveId" clId="{05AAC813-2468-47D7-AF51-330CCB5A2E8F}" dt="2024-05-01T17:25:36.302" v="77" actId="255"/>
          <ac:spMkLst>
            <pc:docMk/>
            <pc:sldMk cId="2140994750" sldId="437"/>
            <ac:spMk id="6" creationId="{AA5AE911-E515-48E3-AB8B-121C68B77A58}"/>
          </ac:spMkLst>
        </pc:spChg>
        <pc:spChg chg="add mod">
          <ac:chgData name="pantelis balaouras" userId="25e8755020fc1734" providerId="LiveId" clId="{05AAC813-2468-47D7-AF51-330CCB5A2E8F}" dt="2024-05-01T17:10:03.777" v="10" actId="167"/>
          <ac:spMkLst>
            <pc:docMk/>
            <pc:sldMk cId="2140994750" sldId="437"/>
            <ac:spMk id="8" creationId="{1F812FDF-146A-7C84-B264-883AC5729970}"/>
          </ac:spMkLst>
        </pc:spChg>
        <pc:picChg chg="del">
          <ac:chgData name="pantelis balaouras" userId="25e8755020fc1734" providerId="LiveId" clId="{05AAC813-2468-47D7-AF51-330CCB5A2E8F}" dt="2024-05-01T17:09:55.046" v="7" actId="478"/>
          <ac:picMkLst>
            <pc:docMk/>
            <pc:sldMk cId="2140994750" sldId="437"/>
            <ac:picMk id="3" creationId="{F597901C-1CFD-02D5-178E-78976D0E0125}"/>
          </ac:picMkLst>
        </pc:picChg>
        <pc:picChg chg="add mod">
          <ac:chgData name="pantelis balaouras" userId="25e8755020fc1734" providerId="LiveId" clId="{05AAC813-2468-47D7-AF51-330CCB5A2E8F}" dt="2024-05-01T17:10:03.777" v="10" actId="167"/>
          <ac:picMkLst>
            <pc:docMk/>
            <pc:sldMk cId="2140994750" sldId="437"/>
            <ac:picMk id="7" creationId="{E2A8240D-15F4-1E0E-389E-B714340AB77E}"/>
          </ac:picMkLst>
        </pc:picChg>
      </pc:sldChg>
      <pc:sldChg chg="addSp delSp modSp mod">
        <pc:chgData name="pantelis balaouras" userId="25e8755020fc1734" providerId="LiveId" clId="{05AAC813-2468-47D7-AF51-330CCB5A2E8F}" dt="2024-05-01T17:10:27.800" v="13"/>
        <pc:sldMkLst>
          <pc:docMk/>
          <pc:sldMk cId="750286666" sldId="438"/>
        </pc:sldMkLst>
        <pc:spChg chg="del">
          <ac:chgData name="pantelis balaouras" userId="25e8755020fc1734" providerId="LiveId" clId="{05AAC813-2468-47D7-AF51-330CCB5A2E8F}" dt="2024-05-01T17:10:26.944" v="12" actId="478"/>
          <ac:spMkLst>
            <pc:docMk/>
            <pc:sldMk cId="750286666" sldId="438"/>
            <ac:spMk id="3" creationId="{17E4B6F4-910A-465B-8D37-FDAFB8260467}"/>
          </ac:spMkLst>
        </pc:spChg>
        <pc:spChg chg="add mod">
          <ac:chgData name="pantelis balaouras" userId="25e8755020fc1734" providerId="LiveId" clId="{05AAC813-2468-47D7-AF51-330CCB5A2E8F}" dt="2024-05-01T17:10:27.800" v="13"/>
          <ac:spMkLst>
            <pc:docMk/>
            <pc:sldMk cId="750286666" sldId="438"/>
            <ac:spMk id="8" creationId="{1BBB83FA-F5FC-D165-F32D-77B16CA04A93}"/>
          </ac:spMkLst>
        </pc:spChg>
        <pc:picChg chg="del">
          <ac:chgData name="pantelis balaouras" userId="25e8755020fc1734" providerId="LiveId" clId="{05AAC813-2468-47D7-AF51-330CCB5A2E8F}" dt="2024-05-01T17:10:23.036" v="11" actId="478"/>
          <ac:picMkLst>
            <pc:docMk/>
            <pc:sldMk cId="750286666" sldId="438"/>
            <ac:picMk id="2" creationId="{932E6542-705E-5980-67AD-E720FB5761A6}"/>
          </ac:picMkLst>
        </pc:picChg>
        <pc:picChg chg="add mod">
          <ac:chgData name="pantelis balaouras" userId="25e8755020fc1734" providerId="LiveId" clId="{05AAC813-2468-47D7-AF51-330CCB5A2E8F}" dt="2024-05-01T17:10:27.800" v="13"/>
          <ac:picMkLst>
            <pc:docMk/>
            <pc:sldMk cId="750286666" sldId="438"/>
            <ac:picMk id="7" creationId="{AA38771E-184B-0B35-8EC6-9157C0441281}"/>
          </ac:picMkLst>
        </pc:picChg>
      </pc:sldChg>
      <pc:sldChg chg="modSp mod">
        <pc:chgData name="pantelis balaouras" userId="25e8755020fc1734" providerId="LiveId" clId="{05AAC813-2468-47D7-AF51-330CCB5A2E8F}" dt="2024-05-01T17:23:16.622" v="59" actId="20577"/>
        <pc:sldMkLst>
          <pc:docMk/>
          <pc:sldMk cId="4240322254" sldId="440"/>
        </pc:sldMkLst>
        <pc:spChg chg="mod">
          <ac:chgData name="pantelis balaouras" userId="25e8755020fc1734" providerId="LiveId" clId="{05AAC813-2468-47D7-AF51-330CCB5A2E8F}" dt="2024-05-01T17:23:16.622" v="59" actId="20577"/>
          <ac:spMkLst>
            <pc:docMk/>
            <pc:sldMk cId="4240322254" sldId="440"/>
            <ac:spMk id="5" creationId="{779F93A1-3BC4-4CAA-B56F-3375A7D00191}"/>
          </ac:spMkLst>
        </pc:spChg>
        <pc:spChg chg="mod">
          <ac:chgData name="pantelis balaouras" userId="25e8755020fc1734" providerId="LiveId" clId="{05AAC813-2468-47D7-AF51-330CCB5A2E8F}" dt="2024-05-01T17:23:11.467" v="55" actId="6549"/>
          <ac:spMkLst>
            <pc:docMk/>
            <pc:sldMk cId="4240322254" sldId="440"/>
            <ac:spMk id="6" creationId="{13725DC3-E1D4-4E92-AF5A-F0DED3AA5B9A}"/>
          </ac:spMkLst>
        </pc:spChg>
      </pc:sldChg>
      <pc:sldChg chg="modSp mod">
        <pc:chgData name="pantelis balaouras" userId="25e8755020fc1734" providerId="LiveId" clId="{05AAC813-2468-47D7-AF51-330CCB5A2E8F}" dt="2024-05-01T17:23:22.915" v="63" actId="20577"/>
        <pc:sldMkLst>
          <pc:docMk/>
          <pc:sldMk cId="402516241" sldId="441"/>
        </pc:sldMkLst>
        <pc:spChg chg="mod">
          <ac:chgData name="pantelis balaouras" userId="25e8755020fc1734" providerId="LiveId" clId="{05AAC813-2468-47D7-AF51-330CCB5A2E8F}" dt="2024-05-01T17:23:22.915" v="63" actId="20577"/>
          <ac:spMkLst>
            <pc:docMk/>
            <pc:sldMk cId="402516241" sldId="441"/>
            <ac:spMk id="5" creationId="{779F93A1-3BC4-4CAA-B56F-3375A7D00191}"/>
          </ac:spMkLst>
        </pc:spChg>
      </pc:sldChg>
      <pc:sldChg chg="addSp modSp mod">
        <pc:chgData name="pantelis balaouras" userId="25e8755020fc1734" providerId="LiveId" clId="{05AAC813-2468-47D7-AF51-330CCB5A2E8F}" dt="2024-05-01T17:25:10.806" v="74" actId="1076"/>
        <pc:sldMkLst>
          <pc:docMk/>
          <pc:sldMk cId="86400734" sldId="456"/>
        </pc:sldMkLst>
        <pc:spChg chg="mod">
          <ac:chgData name="pantelis balaouras" userId="25e8755020fc1734" providerId="LiveId" clId="{05AAC813-2468-47D7-AF51-330CCB5A2E8F}" dt="2024-05-01T17:25:10.806" v="74" actId="1076"/>
          <ac:spMkLst>
            <pc:docMk/>
            <pc:sldMk cId="86400734" sldId="456"/>
            <ac:spMk id="3" creationId="{00000000-0000-0000-0000-000000000000}"/>
          </ac:spMkLst>
        </pc:spChg>
        <pc:spChg chg="add mod">
          <ac:chgData name="pantelis balaouras" userId="25e8755020fc1734" providerId="LiveId" clId="{05AAC813-2468-47D7-AF51-330CCB5A2E8F}" dt="2024-05-01T17:25:06.450" v="73" actId="14100"/>
          <ac:spMkLst>
            <pc:docMk/>
            <pc:sldMk cId="86400734" sldId="456"/>
            <ac:spMk id="5" creationId="{906D44B7-BD69-36A6-7E58-D55830DD1009}"/>
          </ac:spMkLst>
        </pc:spChg>
      </pc:sldChg>
      <pc:sldChg chg="modSp mod">
        <pc:chgData name="pantelis balaouras" userId="25e8755020fc1734" providerId="LiveId" clId="{05AAC813-2468-47D7-AF51-330CCB5A2E8F}" dt="2024-05-01T17:13:15.191" v="36" actId="14100"/>
        <pc:sldMkLst>
          <pc:docMk/>
          <pc:sldMk cId="568782003" sldId="464"/>
        </pc:sldMkLst>
        <pc:graphicFrameChg chg="modGraphic">
          <ac:chgData name="pantelis balaouras" userId="25e8755020fc1734" providerId="LiveId" clId="{05AAC813-2468-47D7-AF51-330CCB5A2E8F}" dt="2024-05-01T17:13:15.191" v="36" actId="14100"/>
          <ac:graphicFrameMkLst>
            <pc:docMk/>
            <pc:sldMk cId="568782003" sldId="464"/>
            <ac:graphicFrameMk id="6" creationId="{FD55A452-11AA-EA2F-0D43-A8350A0A9CC7}"/>
          </ac:graphicFrameMkLst>
        </pc:graphicFrameChg>
      </pc:sldChg>
      <pc:sldChg chg="addSp modSp mod">
        <pc:chgData name="pantelis balaouras" userId="25e8755020fc1734" providerId="LiveId" clId="{05AAC813-2468-47D7-AF51-330CCB5A2E8F}" dt="2024-05-01T17:15:55.047" v="49" actId="1076"/>
        <pc:sldMkLst>
          <pc:docMk/>
          <pc:sldMk cId="4036588873" sldId="467"/>
        </pc:sldMkLst>
        <pc:spChg chg="mod">
          <ac:chgData name="pantelis balaouras" userId="25e8755020fc1734" providerId="LiveId" clId="{05AAC813-2468-47D7-AF51-330CCB5A2E8F}" dt="2024-05-01T17:15:49.742" v="47" actId="1076"/>
          <ac:spMkLst>
            <pc:docMk/>
            <pc:sldMk cId="4036588873" sldId="467"/>
            <ac:spMk id="2" creationId="{913E86BF-8755-219A-ABF4-A7643F0FE69A}"/>
          </ac:spMkLst>
        </pc:spChg>
        <pc:spChg chg="add mod">
          <ac:chgData name="pantelis balaouras" userId="25e8755020fc1734" providerId="LiveId" clId="{05AAC813-2468-47D7-AF51-330CCB5A2E8F}" dt="2024-05-01T17:14:52.360" v="39"/>
          <ac:spMkLst>
            <pc:docMk/>
            <pc:sldMk cId="4036588873" sldId="467"/>
            <ac:spMk id="4" creationId="{294FFC70-43FB-BDD9-34E2-61639F1FCA2F}"/>
          </ac:spMkLst>
        </pc:spChg>
        <pc:spChg chg="mod">
          <ac:chgData name="pantelis balaouras" userId="25e8755020fc1734" providerId="LiveId" clId="{05AAC813-2468-47D7-AF51-330CCB5A2E8F}" dt="2024-05-01T17:15:32.059" v="45" actId="207"/>
          <ac:spMkLst>
            <pc:docMk/>
            <pc:sldMk cId="4036588873" sldId="467"/>
            <ac:spMk id="5" creationId="{779F93A1-3BC4-4CAA-B56F-3375A7D00191}"/>
          </ac:spMkLst>
        </pc:spChg>
        <pc:spChg chg="mod">
          <ac:chgData name="pantelis balaouras" userId="25e8755020fc1734" providerId="LiveId" clId="{05AAC813-2468-47D7-AF51-330CCB5A2E8F}" dt="2024-05-01T17:15:08.473" v="42" actId="14100"/>
          <ac:spMkLst>
            <pc:docMk/>
            <pc:sldMk cId="4036588873" sldId="467"/>
            <ac:spMk id="6" creationId="{13725DC3-E1D4-4E92-AF5A-F0DED3AA5B9A}"/>
          </ac:spMkLst>
        </pc:spChg>
        <pc:picChg chg="add mod">
          <ac:chgData name="pantelis balaouras" userId="25e8755020fc1734" providerId="LiveId" clId="{05AAC813-2468-47D7-AF51-330CCB5A2E8F}" dt="2024-05-01T17:15:55.047" v="49" actId="1076"/>
          <ac:picMkLst>
            <pc:docMk/>
            <pc:sldMk cId="4036588873" sldId="467"/>
            <ac:picMk id="3" creationId="{6169D173-FBAB-7D18-CC79-58F016B5B0FE}"/>
          </ac:picMkLst>
        </pc:picChg>
        <pc:picChg chg="mod">
          <ac:chgData name="pantelis balaouras" userId="25e8755020fc1734" providerId="LiveId" clId="{05AAC813-2468-47D7-AF51-330CCB5A2E8F}" dt="2024-05-01T17:15:51.575" v="48" actId="1076"/>
          <ac:picMkLst>
            <pc:docMk/>
            <pc:sldMk cId="4036588873" sldId="467"/>
            <ac:picMk id="1028" creationId="{0ACC919F-E87F-AEF3-6E36-3A62A18F5551}"/>
          </ac:picMkLst>
        </pc:picChg>
      </pc:sldChg>
      <pc:sldChg chg="modSp mod">
        <pc:chgData name="pantelis balaouras" userId="25e8755020fc1734" providerId="LiveId" clId="{05AAC813-2468-47D7-AF51-330CCB5A2E8F}" dt="2024-05-01T17:25:52.105" v="81" actId="20577"/>
        <pc:sldMkLst>
          <pc:docMk/>
          <pc:sldMk cId="1910925559" sldId="468"/>
        </pc:sldMkLst>
        <pc:spChg chg="mod">
          <ac:chgData name="pantelis balaouras" userId="25e8755020fc1734" providerId="LiveId" clId="{05AAC813-2468-47D7-AF51-330CCB5A2E8F}" dt="2024-05-01T17:25:52.105" v="81" actId="20577"/>
          <ac:spMkLst>
            <pc:docMk/>
            <pc:sldMk cId="1910925559" sldId="468"/>
            <ac:spMk id="5" creationId="{779F93A1-3BC4-4CAA-B56F-3375A7D00191}"/>
          </ac:spMkLst>
        </pc:spChg>
      </pc:sldChg>
      <pc:sldChg chg="modSp mod">
        <pc:chgData name="pantelis balaouras" userId="25e8755020fc1734" providerId="LiveId" clId="{05AAC813-2468-47D7-AF51-330CCB5A2E8F}" dt="2024-05-01T17:26:27.783" v="88" actId="403"/>
        <pc:sldMkLst>
          <pc:docMk/>
          <pc:sldMk cId="763529230" sldId="476"/>
        </pc:sldMkLst>
        <pc:spChg chg="mod">
          <ac:chgData name="pantelis balaouras" userId="25e8755020fc1734" providerId="LiveId" clId="{05AAC813-2468-47D7-AF51-330CCB5A2E8F}" dt="2024-05-01T17:26:27.783" v="88" actId="403"/>
          <ac:spMkLst>
            <pc:docMk/>
            <pc:sldMk cId="763529230" sldId="476"/>
            <ac:spMk id="6" creationId="{13725DC3-E1D4-4E92-AF5A-F0DED3AA5B9A}"/>
          </ac:spMkLst>
        </pc:spChg>
      </pc:sldChg>
      <pc:sldChg chg="addSp modSp mod">
        <pc:chgData name="pantelis balaouras" userId="25e8755020fc1734" providerId="LiveId" clId="{05AAC813-2468-47D7-AF51-330CCB5A2E8F}" dt="2024-05-01T17:16:41.410" v="54" actId="207"/>
        <pc:sldMkLst>
          <pc:docMk/>
          <pc:sldMk cId="3206083900" sldId="523"/>
        </pc:sldMkLst>
        <pc:spChg chg="add mod">
          <ac:chgData name="pantelis balaouras" userId="25e8755020fc1734" providerId="LiveId" clId="{05AAC813-2468-47D7-AF51-330CCB5A2E8F}" dt="2024-05-01T17:16:17.178" v="51"/>
          <ac:spMkLst>
            <pc:docMk/>
            <pc:sldMk cId="3206083900" sldId="523"/>
            <ac:spMk id="4" creationId="{C7DD6868-3B99-529B-E7B7-9A7E9581BABB}"/>
          </ac:spMkLst>
        </pc:spChg>
        <pc:spChg chg="mod">
          <ac:chgData name="pantelis balaouras" userId="25e8755020fc1734" providerId="LiveId" clId="{05AAC813-2468-47D7-AF51-330CCB5A2E8F}" dt="2024-05-01T17:16:41.410" v="54" actId="207"/>
          <ac:spMkLst>
            <pc:docMk/>
            <pc:sldMk cId="3206083900" sldId="523"/>
            <ac:spMk id="5" creationId="{779F93A1-3BC4-4CAA-B56F-3375A7D00191}"/>
          </ac:spMkLst>
        </pc:spChg>
        <pc:picChg chg="add mod">
          <ac:chgData name="pantelis balaouras" userId="25e8755020fc1734" providerId="LiveId" clId="{05AAC813-2468-47D7-AF51-330CCB5A2E8F}" dt="2024-05-01T17:16:26.218" v="52" actId="14100"/>
          <ac:picMkLst>
            <pc:docMk/>
            <pc:sldMk cId="3206083900" sldId="523"/>
            <ac:picMk id="3" creationId="{892D8778-028E-C3A1-8C2F-2C5D9AB51D86}"/>
          </ac:picMkLst>
        </pc:picChg>
        <pc:picChg chg="mod">
          <ac:chgData name="pantelis balaouras" userId="25e8755020fc1734" providerId="LiveId" clId="{05AAC813-2468-47D7-AF51-330CCB5A2E8F}" dt="2024-05-01T17:16:16.175" v="50" actId="1076"/>
          <ac:picMkLst>
            <pc:docMk/>
            <pc:sldMk cId="3206083900" sldId="523"/>
            <ac:picMk id="7" creationId="{6B40B41B-8823-763B-CD5C-74AD8518B2CA}"/>
          </ac:picMkLst>
        </pc:picChg>
      </pc:sldChg>
      <pc:sldChg chg="addSp delSp modSp mod">
        <pc:chgData name="pantelis balaouras" userId="25e8755020fc1734" providerId="LiveId" clId="{05AAC813-2468-47D7-AF51-330CCB5A2E8F}" dt="2024-05-01T17:11:12.309" v="24"/>
        <pc:sldMkLst>
          <pc:docMk/>
          <pc:sldMk cId="886959175" sldId="524"/>
        </pc:sldMkLst>
        <pc:spChg chg="del">
          <ac:chgData name="pantelis balaouras" userId="25e8755020fc1734" providerId="LiveId" clId="{05AAC813-2468-47D7-AF51-330CCB5A2E8F}" dt="2024-05-01T17:11:11.007" v="23" actId="478"/>
          <ac:spMkLst>
            <pc:docMk/>
            <pc:sldMk cId="886959175" sldId="524"/>
            <ac:spMk id="3" creationId="{0385DD08-B10C-79C6-AD5F-357B74C688E9}"/>
          </ac:spMkLst>
        </pc:spChg>
        <pc:spChg chg="add mod">
          <ac:chgData name="pantelis balaouras" userId="25e8755020fc1734" providerId="LiveId" clId="{05AAC813-2468-47D7-AF51-330CCB5A2E8F}" dt="2024-05-01T17:11:12.309" v="24"/>
          <ac:spMkLst>
            <pc:docMk/>
            <pc:sldMk cId="886959175" sldId="524"/>
            <ac:spMk id="8" creationId="{0634133E-EB6F-097E-6C2C-9228529C35C7}"/>
          </ac:spMkLst>
        </pc:spChg>
        <pc:picChg chg="del mod">
          <ac:chgData name="pantelis balaouras" userId="25e8755020fc1734" providerId="LiveId" clId="{05AAC813-2468-47D7-AF51-330CCB5A2E8F}" dt="2024-05-01T17:11:08.503" v="22" actId="478"/>
          <ac:picMkLst>
            <pc:docMk/>
            <pc:sldMk cId="886959175" sldId="524"/>
            <ac:picMk id="2" creationId="{E8F64DEA-0695-C086-67FC-3809973270DF}"/>
          </ac:picMkLst>
        </pc:picChg>
        <pc:picChg chg="add mod">
          <ac:chgData name="pantelis balaouras" userId="25e8755020fc1734" providerId="LiveId" clId="{05AAC813-2468-47D7-AF51-330CCB5A2E8F}" dt="2024-05-01T17:11:12.309" v="24"/>
          <ac:picMkLst>
            <pc:docMk/>
            <pc:sldMk cId="886959175" sldId="524"/>
            <ac:picMk id="7" creationId="{6A7769A6-6FF0-BD3B-DCD5-A524425E33A1}"/>
          </ac:picMkLst>
        </pc:picChg>
      </pc:sldChg>
      <pc:sldChg chg="addSp delSp modSp mod">
        <pc:chgData name="pantelis balaouras" userId="25e8755020fc1734" providerId="LiveId" clId="{05AAC813-2468-47D7-AF51-330CCB5A2E8F}" dt="2024-05-01T17:12:37.045" v="32" actId="1076"/>
        <pc:sldMkLst>
          <pc:docMk/>
          <pc:sldMk cId="2585051265" sldId="535"/>
        </pc:sldMkLst>
        <pc:spChg chg="del">
          <ac:chgData name="pantelis balaouras" userId="25e8755020fc1734" providerId="LiveId" clId="{05AAC813-2468-47D7-AF51-330CCB5A2E8F}" dt="2024-05-01T17:12:00.592" v="27" actId="478"/>
          <ac:spMkLst>
            <pc:docMk/>
            <pc:sldMk cId="2585051265" sldId="535"/>
            <ac:spMk id="3" creationId="{4A1A03FD-DBE8-88F4-1AA3-88B814677301}"/>
          </ac:spMkLst>
        </pc:spChg>
        <pc:spChg chg="add mod">
          <ac:chgData name="pantelis balaouras" userId="25e8755020fc1734" providerId="LiveId" clId="{05AAC813-2468-47D7-AF51-330CCB5A2E8F}" dt="2024-05-01T17:11:54.165" v="26"/>
          <ac:spMkLst>
            <pc:docMk/>
            <pc:sldMk cId="2585051265" sldId="535"/>
            <ac:spMk id="4" creationId="{EE625838-BB4E-A62A-AD53-3786C0CC72CC}"/>
          </ac:spMkLst>
        </pc:spChg>
        <pc:spChg chg="mod">
          <ac:chgData name="pantelis balaouras" userId="25e8755020fc1734" providerId="LiveId" clId="{05AAC813-2468-47D7-AF51-330CCB5A2E8F}" dt="2024-05-01T17:12:37.045" v="32" actId="1076"/>
          <ac:spMkLst>
            <pc:docMk/>
            <pc:sldMk cId="2585051265" sldId="535"/>
            <ac:spMk id="5" creationId="{F56DC747-739E-5A0C-94B8-E8F8E974AC85}"/>
          </ac:spMkLst>
        </pc:spChg>
        <pc:picChg chg="del">
          <ac:chgData name="pantelis balaouras" userId="25e8755020fc1734" providerId="LiveId" clId="{05AAC813-2468-47D7-AF51-330CCB5A2E8F}" dt="2024-05-01T17:11:52.674" v="25" actId="478"/>
          <ac:picMkLst>
            <pc:docMk/>
            <pc:sldMk cId="2585051265" sldId="535"/>
            <ac:picMk id="2" creationId="{7F194105-A616-1811-CCD2-0261AE6759AF}"/>
          </ac:picMkLst>
        </pc:picChg>
        <pc:picChg chg="add mod modCrop">
          <ac:chgData name="pantelis balaouras" userId="25e8755020fc1734" providerId="LiveId" clId="{05AAC813-2468-47D7-AF51-330CCB5A2E8F}" dt="2024-05-01T17:12:28.284" v="31" actId="14100"/>
          <ac:picMkLst>
            <pc:docMk/>
            <pc:sldMk cId="2585051265" sldId="535"/>
            <ac:picMk id="6" creationId="{B34262EE-6E8F-AB22-BB06-98B19EDCF7C8}"/>
          </ac:picMkLst>
        </pc:picChg>
      </pc:sldChg>
      <pc:sldChg chg="addSp delSp modSp mod">
        <pc:chgData name="pantelis balaouras" userId="25e8755020fc1734" providerId="LiveId" clId="{05AAC813-2468-47D7-AF51-330CCB5A2E8F}" dt="2024-05-01T17:10:49.668" v="17" actId="167"/>
        <pc:sldMkLst>
          <pc:docMk/>
          <pc:sldMk cId="358170688" sldId="536"/>
        </pc:sldMkLst>
        <pc:spChg chg="del">
          <ac:chgData name="pantelis balaouras" userId="25e8755020fc1734" providerId="LiveId" clId="{05AAC813-2468-47D7-AF51-330CCB5A2E8F}" dt="2024-05-01T17:10:42.478" v="15" actId="478"/>
          <ac:spMkLst>
            <pc:docMk/>
            <pc:sldMk cId="358170688" sldId="536"/>
            <ac:spMk id="3" creationId="{AC7F6717-29DE-BD28-7F16-8C0FE3213CF9}"/>
          </ac:spMkLst>
        </pc:spChg>
        <pc:spChg chg="add mod">
          <ac:chgData name="pantelis balaouras" userId="25e8755020fc1734" providerId="LiveId" clId="{05AAC813-2468-47D7-AF51-330CCB5A2E8F}" dt="2024-05-01T17:10:49.668" v="17" actId="167"/>
          <ac:spMkLst>
            <pc:docMk/>
            <pc:sldMk cId="358170688" sldId="536"/>
            <ac:spMk id="8" creationId="{A3307EDB-EF85-C92E-749D-6EFDE154720E}"/>
          </ac:spMkLst>
        </pc:spChg>
        <pc:picChg chg="del">
          <ac:chgData name="pantelis balaouras" userId="25e8755020fc1734" providerId="LiveId" clId="{05AAC813-2468-47D7-AF51-330CCB5A2E8F}" dt="2024-05-01T17:10:38.607" v="14" actId="478"/>
          <ac:picMkLst>
            <pc:docMk/>
            <pc:sldMk cId="358170688" sldId="536"/>
            <ac:picMk id="2" creationId="{6A3A7304-D182-BBD1-2459-7BFECA405F58}"/>
          </ac:picMkLst>
        </pc:picChg>
        <pc:picChg chg="add mod">
          <ac:chgData name="pantelis balaouras" userId="25e8755020fc1734" providerId="LiveId" clId="{05AAC813-2468-47D7-AF51-330CCB5A2E8F}" dt="2024-05-01T17:10:49.668" v="17" actId="167"/>
          <ac:picMkLst>
            <pc:docMk/>
            <pc:sldMk cId="358170688" sldId="536"/>
            <ac:picMk id="7" creationId="{624F7756-4CEB-81A2-51EC-2802A2FAD766}"/>
          </ac:picMkLst>
        </pc:picChg>
      </pc:sldChg>
      <pc:sldChg chg="modSp mod">
        <pc:chgData name="pantelis balaouras" userId="25e8755020fc1734" providerId="LiveId" clId="{05AAC813-2468-47D7-AF51-330CCB5A2E8F}" dt="2024-05-01T17:27:20.341" v="94" actId="20577"/>
        <pc:sldMkLst>
          <pc:docMk/>
          <pc:sldMk cId="2236915416" sldId="539"/>
        </pc:sldMkLst>
        <pc:spChg chg="mod">
          <ac:chgData name="pantelis balaouras" userId="25e8755020fc1734" providerId="LiveId" clId="{05AAC813-2468-47D7-AF51-330CCB5A2E8F}" dt="2024-05-01T17:27:20.341" v="94" actId="20577"/>
          <ac:spMkLst>
            <pc:docMk/>
            <pc:sldMk cId="2236915416" sldId="539"/>
            <ac:spMk id="5" creationId="{779F93A1-3BC4-4CAA-B56F-3375A7D00191}"/>
          </ac:spMkLst>
        </pc:spChg>
      </pc:sldChg>
      <pc:sldChg chg="modSp mod">
        <pc:chgData name="pantelis balaouras" userId="25e8755020fc1734" providerId="LiveId" clId="{05AAC813-2468-47D7-AF51-330CCB5A2E8F}" dt="2024-05-01T17:27:26.946" v="98" actId="20577"/>
        <pc:sldMkLst>
          <pc:docMk/>
          <pc:sldMk cId="2008971636" sldId="540"/>
        </pc:sldMkLst>
        <pc:spChg chg="mod">
          <ac:chgData name="pantelis balaouras" userId="25e8755020fc1734" providerId="LiveId" clId="{05AAC813-2468-47D7-AF51-330CCB5A2E8F}" dt="2024-05-01T17:27:26.946" v="98" actId="20577"/>
          <ac:spMkLst>
            <pc:docMk/>
            <pc:sldMk cId="2008971636" sldId="540"/>
            <ac:spMk id="5" creationId="{779F93A1-3BC4-4CAA-B56F-3375A7D00191}"/>
          </ac:spMkLst>
        </pc:spChg>
      </pc:sldChg>
      <pc:sldChg chg="modSp mod">
        <pc:chgData name="pantelis balaouras" userId="25e8755020fc1734" providerId="LiveId" clId="{05AAC813-2468-47D7-AF51-330CCB5A2E8F}" dt="2024-05-01T17:25:58.680" v="85" actId="20577"/>
        <pc:sldMkLst>
          <pc:docMk/>
          <pc:sldMk cId="4044679598" sldId="546"/>
        </pc:sldMkLst>
        <pc:spChg chg="mod">
          <ac:chgData name="pantelis balaouras" userId="25e8755020fc1734" providerId="LiveId" clId="{05AAC813-2468-47D7-AF51-330CCB5A2E8F}" dt="2024-05-01T17:25:58.680" v="85" actId="20577"/>
          <ac:spMkLst>
            <pc:docMk/>
            <pc:sldMk cId="4044679598" sldId="546"/>
            <ac:spMk id="5" creationId="{779F93A1-3BC4-4CAA-B56F-3375A7D00191}"/>
          </ac:spMkLst>
        </pc:spChg>
      </pc:sldChg>
      <pc:sldChg chg="addSp delSp modSp mod">
        <pc:chgData name="pantelis balaouras" userId="25e8755020fc1734" providerId="LiveId" clId="{05AAC813-2468-47D7-AF51-330CCB5A2E8F}" dt="2024-05-01T17:10:58.649" v="20"/>
        <pc:sldMkLst>
          <pc:docMk/>
          <pc:sldMk cId="2982799521" sldId="549"/>
        </pc:sldMkLst>
        <pc:spChg chg="del">
          <ac:chgData name="pantelis balaouras" userId="25e8755020fc1734" providerId="LiveId" clId="{05AAC813-2468-47D7-AF51-330CCB5A2E8F}" dt="2024-05-01T17:10:57.481" v="19" actId="478"/>
          <ac:spMkLst>
            <pc:docMk/>
            <pc:sldMk cId="2982799521" sldId="549"/>
            <ac:spMk id="3" creationId="{AC7F6717-29DE-BD28-7F16-8C0FE3213CF9}"/>
          </ac:spMkLst>
        </pc:spChg>
        <pc:spChg chg="add mod">
          <ac:chgData name="pantelis balaouras" userId="25e8755020fc1734" providerId="LiveId" clId="{05AAC813-2468-47D7-AF51-330CCB5A2E8F}" dt="2024-05-01T17:10:58.649" v="20"/>
          <ac:spMkLst>
            <pc:docMk/>
            <pc:sldMk cId="2982799521" sldId="549"/>
            <ac:spMk id="8" creationId="{13A53DC0-F437-8395-5D1C-A67B6719B171}"/>
          </ac:spMkLst>
        </pc:spChg>
        <pc:picChg chg="del">
          <ac:chgData name="pantelis balaouras" userId="25e8755020fc1734" providerId="LiveId" clId="{05AAC813-2468-47D7-AF51-330CCB5A2E8F}" dt="2024-05-01T17:10:55.075" v="18" actId="478"/>
          <ac:picMkLst>
            <pc:docMk/>
            <pc:sldMk cId="2982799521" sldId="549"/>
            <ac:picMk id="2" creationId="{6A3A7304-D182-BBD1-2459-7BFECA405F58}"/>
          </ac:picMkLst>
        </pc:picChg>
        <pc:picChg chg="add mod">
          <ac:chgData name="pantelis balaouras" userId="25e8755020fc1734" providerId="LiveId" clId="{05AAC813-2468-47D7-AF51-330CCB5A2E8F}" dt="2024-05-01T17:10:58.649" v="20"/>
          <ac:picMkLst>
            <pc:docMk/>
            <pc:sldMk cId="2982799521" sldId="549"/>
            <ac:picMk id="7" creationId="{DAF399F5-2691-380F-E7ED-42440CEC1C8D}"/>
          </ac:picMkLst>
        </pc:picChg>
      </pc:sldChg>
      <pc:sldChg chg="modSp mod">
        <pc:chgData name="pantelis balaouras" userId="25e8755020fc1734" providerId="LiveId" clId="{05AAC813-2468-47D7-AF51-330CCB5A2E8F}" dt="2024-05-01T17:27:08.437" v="90" actId="14100"/>
        <pc:sldMkLst>
          <pc:docMk/>
          <pc:sldMk cId="1823879326" sldId="551"/>
        </pc:sldMkLst>
        <pc:spChg chg="mod">
          <ac:chgData name="pantelis balaouras" userId="25e8755020fc1734" providerId="LiveId" clId="{05AAC813-2468-47D7-AF51-330CCB5A2E8F}" dt="2024-05-01T17:27:08.437" v="90" actId="14100"/>
          <ac:spMkLst>
            <pc:docMk/>
            <pc:sldMk cId="1823879326" sldId="551"/>
            <ac:spMk id="2" creationId="{00000000-0000-0000-0000-000000000000}"/>
          </ac:spMkLst>
        </pc:spChg>
        <pc:picChg chg="mod">
          <ac:chgData name="pantelis balaouras" userId="25e8755020fc1734" providerId="LiveId" clId="{05AAC813-2468-47D7-AF51-330CCB5A2E8F}" dt="2024-05-01T17:27:01.407" v="89" actId="14100"/>
          <ac:picMkLst>
            <pc:docMk/>
            <pc:sldMk cId="1823879326" sldId="551"/>
            <ac:picMk id="102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10/5/2024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10/5/2024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041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i="0" dirty="0">
                <a:solidFill>
                  <a:srgbClr val="222222"/>
                </a:solidFill>
                <a:effectLst/>
                <a:latin typeface="Arial" panose="020B0604020202020204" pitchFamily="34" charset="0"/>
              </a:rPr>
              <a:t>REF: Amri, M., Enright, T., </a:t>
            </a:r>
            <a:r>
              <a:rPr lang="en-GB" b="0" i="0" dirty="0" err="1">
                <a:solidFill>
                  <a:srgbClr val="222222"/>
                </a:solidFill>
                <a:effectLst/>
                <a:latin typeface="Arial" panose="020B0604020202020204" pitchFamily="34" charset="0"/>
              </a:rPr>
              <a:t>O’Campo</a:t>
            </a:r>
            <a:r>
              <a:rPr lang="en-GB" b="0" i="0" dirty="0">
                <a:solidFill>
                  <a:srgbClr val="222222"/>
                </a:solidFill>
                <a:effectLst/>
                <a:latin typeface="Arial" panose="020B0604020202020204" pitchFamily="34" charset="0"/>
              </a:rPr>
              <a:t>, P., Di Ruggiero, E., Siddiqi, A., &amp; Bump, J. B. (2023). Health promotion, the social determinants of health, and urban health: what does a critical discourse analysis of World Health Organization texts reveal about health equity?. </a:t>
            </a:r>
            <a:r>
              <a:rPr lang="en-GB" b="0" i="1" dirty="0">
                <a:solidFill>
                  <a:srgbClr val="222222"/>
                </a:solidFill>
                <a:effectLst/>
                <a:latin typeface="Arial" panose="020B0604020202020204" pitchFamily="34" charset="0"/>
              </a:rPr>
              <a:t>BMC Global and 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a:t>
            </a:r>
            <a:r>
              <a:rPr lang="en-GB" b="0" i="0" dirty="0">
                <a:solidFill>
                  <a:srgbClr val="222222"/>
                </a:solidFill>
                <a:effectLst/>
                <a:latin typeface="Arial" panose="020B0604020202020204" pitchFamily="34" charset="0"/>
              </a:rPr>
              <a:t>(1), 25.</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World Health Organization. (2022). WHO expert meeting on the economic and commercial determinants of health, 6-7 May 2021.</a:t>
            </a:r>
            <a:endParaRPr lang="en-US"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i="0" dirty="0">
                <a:solidFill>
                  <a:srgbClr val="222222"/>
                </a:solidFill>
                <a:effectLst/>
                <a:latin typeface="Arial" panose="020B0604020202020204" pitchFamily="34" charset="0"/>
              </a:rPr>
              <a:t>REF: Amri., M., Enright, T., </a:t>
            </a:r>
            <a:r>
              <a:rPr lang="en-GB" b="0" i="0" dirty="0" err="1">
                <a:solidFill>
                  <a:srgbClr val="222222"/>
                </a:solidFill>
                <a:effectLst/>
                <a:latin typeface="Arial" panose="020B0604020202020204" pitchFamily="34" charset="0"/>
              </a:rPr>
              <a:t>O’Campo</a:t>
            </a:r>
            <a:r>
              <a:rPr lang="en-GB" b="0" i="0" dirty="0">
                <a:solidFill>
                  <a:srgbClr val="222222"/>
                </a:solidFill>
                <a:effectLst/>
                <a:latin typeface="Arial" panose="020B0604020202020204" pitchFamily="34" charset="0"/>
              </a:rPr>
              <a:t>, P., Di Ruggiero, E., Siddiqi, A., &amp; Bump, J. B. (2023). Health promotion, the social determinants of health, and urban health: what does a critical discourse analysis of World Health Organization texts reveal about health equity?. </a:t>
            </a:r>
            <a:r>
              <a:rPr lang="en-GB" b="0" i="1" dirty="0">
                <a:solidFill>
                  <a:srgbClr val="222222"/>
                </a:solidFill>
                <a:effectLst/>
                <a:latin typeface="Arial" panose="020B0604020202020204" pitchFamily="34" charset="0"/>
              </a:rPr>
              <a:t>BMC Global and 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a:t>
            </a:r>
            <a:r>
              <a:rPr lang="en-GB" b="0" i="0" dirty="0">
                <a:solidFill>
                  <a:srgbClr val="222222"/>
                </a:solidFill>
                <a:effectLst/>
                <a:latin typeface="Arial" panose="020B0604020202020204" pitchFamily="34" charset="0"/>
              </a:rPr>
              <a:t>(1), 25.</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World Health Organization. (2022). WHO expert meeting on the economic and commercial determinants of health, 6-7 May 2021.</a:t>
            </a:r>
            <a:endParaRPr lang="en-US" baseline="0" dirty="0"/>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72193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REF: 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REF: </a:t>
            </a:r>
            <a:r>
              <a:rPr lang="en-GB" b="0" i="0" dirty="0" err="1">
                <a:solidFill>
                  <a:srgbClr val="222222"/>
                </a:solidFill>
                <a:effectLst/>
                <a:latin typeface="Arial" panose="020B0604020202020204" pitchFamily="34" charset="0"/>
              </a:rPr>
              <a:t>Ruegsegger</a:t>
            </a:r>
            <a:r>
              <a:rPr lang="en-GB" b="0" i="0" dirty="0">
                <a:solidFill>
                  <a:srgbClr val="222222"/>
                </a:solidFill>
                <a:effectLst/>
                <a:latin typeface="Arial" panose="020B0604020202020204" pitchFamily="34" charset="0"/>
              </a:rPr>
              <a:t>, G. N., &amp; Booth, F. W. (2018). Health benefits of exercise. </a:t>
            </a:r>
            <a:r>
              <a:rPr lang="en-GB" b="0" i="1" dirty="0">
                <a:solidFill>
                  <a:srgbClr val="222222"/>
                </a:solidFill>
                <a:effectLst/>
                <a:latin typeface="Arial" panose="020B0604020202020204" pitchFamily="34" charset="0"/>
              </a:rPr>
              <a:t>Cold Spring Harbor perspectives in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a:t>
            </a:r>
            <a:r>
              <a:rPr lang="en-GB" b="0" i="0" dirty="0">
                <a:solidFill>
                  <a:srgbClr val="222222"/>
                </a:solidFill>
                <a:effectLst/>
                <a:latin typeface="Arial" panose="020B0604020202020204" pitchFamily="34" charset="0"/>
              </a:rPr>
              <a:t>(7), a029694. </a:t>
            </a:r>
            <a:endParaRPr lang="el-GR" b="0" i="0" baseline="0" dirty="0">
              <a:solidFill>
                <a:schemeClr val="tx1"/>
              </a:solidFill>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3636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https://www.youtube.com/watch?v=wWGulLAa0O0&amp;t=2s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956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a:solidFill>
                  <a:srgbClr val="222222"/>
                </a:solidFill>
                <a:effectLst/>
                <a:latin typeface="Arial" panose="020B0604020202020204" pitchFamily="34" charset="0"/>
              </a:rPr>
              <a:t>World Health Organization. (2019). </a:t>
            </a:r>
            <a:r>
              <a:rPr lang="en-GB" b="0" i="1" dirty="0">
                <a:solidFill>
                  <a:srgbClr val="222222"/>
                </a:solidFill>
                <a:effectLst/>
                <a:latin typeface="Arial" panose="020B0604020202020204" pitchFamily="34" charset="0"/>
              </a:rPr>
              <a:t>Global action plan on physical activity 2018-2030: more active people for a healthier world</a:t>
            </a:r>
            <a:r>
              <a:rPr lang="en-GB" b="0" i="0" dirty="0">
                <a:solidFill>
                  <a:srgbClr val="222222"/>
                </a:solidFill>
                <a:effectLst/>
                <a:latin typeface="Arial" panose="020B0604020202020204" pitchFamily="34" charset="0"/>
              </a:rPr>
              <a:t>. World Health Organization.</a:t>
            </a:r>
            <a:endParaRPr lang="el-GR" baseline="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67699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REF: </a:t>
            </a:r>
            <a:r>
              <a:rPr lang="en-GB" b="0" i="0" dirty="0" err="1">
                <a:solidFill>
                  <a:srgbClr val="222222"/>
                </a:solidFill>
                <a:effectLst/>
                <a:latin typeface="Arial" panose="020B0604020202020204" pitchFamily="34" charset="0"/>
              </a:rPr>
              <a:t>Ruegsegger</a:t>
            </a:r>
            <a:r>
              <a:rPr lang="en-GB" b="0" i="0" dirty="0">
                <a:solidFill>
                  <a:srgbClr val="222222"/>
                </a:solidFill>
                <a:effectLst/>
                <a:latin typeface="Arial" panose="020B0604020202020204" pitchFamily="34" charset="0"/>
              </a:rPr>
              <a:t>, G. N., &amp; Booth, F. W. (2018). Health benefits of exercise. </a:t>
            </a:r>
            <a:r>
              <a:rPr lang="en-GB" b="0" i="1" dirty="0">
                <a:solidFill>
                  <a:srgbClr val="222222"/>
                </a:solidFill>
                <a:effectLst/>
                <a:latin typeface="Arial" panose="020B0604020202020204" pitchFamily="34" charset="0"/>
              </a:rPr>
              <a:t>Cold Spring Harbor perspectives in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a:t>
            </a:r>
            <a:r>
              <a:rPr lang="en-GB" b="0" i="0" dirty="0">
                <a:solidFill>
                  <a:srgbClr val="222222"/>
                </a:solidFill>
                <a:effectLst/>
                <a:latin typeface="Arial" panose="020B0604020202020204" pitchFamily="34" charset="0"/>
              </a:rPr>
              <a:t>(7), a029694. </a:t>
            </a:r>
            <a:endParaRPr lang="el-GR" b="0" i="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err="1">
                <a:solidFill>
                  <a:srgbClr val="222222"/>
                </a:solidFill>
                <a:effectLst/>
                <a:latin typeface="Arial" panose="020B0604020202020204" pitchFamily="34" charset="0"/>
              </a:rPr>
              <a:t>Malizia</a:t>
            </a:r>
            <a:r>
              <a:rPr lang="en-GB" b="0" i="0" dirty="0">
                <a:solidFill>
                  <a:srgbClr val="222222"/>
                </a:solidFill>
                <a:effectLst/>
                <a:latin typeface="Arial" panose="020B0604020202020204" pitchFamily="34" charset="0"/>
              </a:rPr>
              <a:t>, V., Ferrante, G., </a:t>
            </a:r>
            <a:r>
              <a:rPr lang="en-GB" b="0" i="0" dirty="0" err="1">
                <a:solidFill>
                  <a:srgbClr val="222222"/>
                </a:solidFill>
                <a:effectLst/>
                <a:latin typeface="Arial" panose="020B0604020202020204" pitchFamily="34" charset="0"/>
              </a:rPr>
              <a:t>Fasola</a:t>
            </a:r>
            <a:r>
              <a:rPr lang="en-GB" b="0" i="0" dirty="0">
                <a:solidFill>
                  <a:srgbClr val="222222"/>
                </a:solidFill>
                <a:effectLst/>
                <a:latin typeface="Arial" panose="020B0604020202020204" pitchFamily="34" charset="0"/>
              </a:rPr>
              <a:t>, S., Montalbano, L., </a:t>
            </a:r>
            <a:r>
              <a:rPr lang="en-GB" b="0" i="0" dirty="0" err="1">
                <a:solidFill>
                  <a:srgbClr val="222222"/>
                </a:solidFill>
                <a:effectLst/>
                <a:latin typeface="Arial" panose="020B0604020202020204" pitchFamily="34" charset="0"/>
              </a:rPr>
              <a:t>Cilluffo</a:t>
            </a:r>
            <a:r>
              <a:rPr lang="en-GB" b="0" i="0" dirty="0">
                <a:solidFill>
                  <a:srgbClr val="222222"/>
                </a:solidFill>
                <a:effectLst/>
                <a:latin typeface="Arial" panose="020B0604020202020204" pitchFamily="34" charset="0"/>
              </a:rPr>
              <a:t>, G., &amp; La </a:t>
            </a:r>
            <a:r>
              <a:rPr lang="en-GB" b="0" i="0" dirty="0" err="1">
                <a:solidFill>
                  <a:srgbClr val="222222"/>
                </a:solidFill>
                <a:effectLst/>
                <a:latin typeface="Arial" panose="020B0604020202020204" pitchFamily="34" charset="0"/>
              </a:rPr>
              <a:t>Grutta</a:t>
            </a:r>
            <a:r>
              <a:rPr lang="en-GB" b="0" i="0" dirty="0">
                <a:solidFill>
                  <a:srgbClr val="222222"/>
                </a:solidFill>
                <a:effectLst/>
                <a:latin typeface="Arial" panose="020B0604020202020204" pitchFamily="34" charset="0"/>
              </a:rPr>
              <a:t>, S. (2021). New Technologies for Promoting Physical Activity in Healthy Children and in Children with Chronic Respiratory Diseases: A Narrative Review. </a:t>
            </a:r>
            <a:r>
              <a:rPr lang="en-GB" b="0" i="1" dirty="0">
                <a:solidFill>
                  <a:srgbClr val="222222"/>
                </a:solidFill>
                <a:effectLst/>
                <a:latin typeface="Arial" panose="020B0604020202020204" pitchFamily="34" charset="0"/>
              </a:rPr>
              <a:t>Sustainability</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13</a:t>
            </a:r>
            <a:r>
              <a:rPr lang="en-GB" b="0" i="0" dirty="0">
                <a:solidFill>
                  <a:srgbClr val="222222"/>
                </a:solidFill>
                <a:effectLst/>
                <a:latin typeface="Arial" panose="020B0604020202020204" pitchFamily="34" charset="0"/>
              </a:rPr>
              <a:t>(21), 11661.</a:t>
            </a: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a:solidFill>
                  <a:srgbClr val="222222"/>
                </a:solidFill>
                <a:effectLst/>
                <a:latin typeface="Arial" panose="020B0604020202020204" pitchFamily="34" charset="0"/>
              </a:rPr>
              <a:t>World Health Organization. (2019). </a:t>
            </a:r>
            <a:r>
              <a:rPr lang="en-GB" b="0" i="1" dirty="0">
                <a:solidFill>
                  <a:srgbClr val="222222"/>
                </a:solidFill>
                <a:effectLst/>
                <a:latin typeface="Arial" panose="020B0604020202020204" pitchFamily="34" charset="0"/>
              </a:rPr>
              <a:t>Global action plan on physical activity 2018-2030: more active people for a healthier world</a:t>
            </a:r>
            <a:r>
              <a:rPr lang="en-GB" b="0" i="0" dirty="0">
                <a:solidFill>
                  <a:srgbClr val="222222"/>
                </a:solidFill>
                <a:effectLst/>
                <a:latin typeface="Arial" panose="020B0604020202020204" pitchFamily="34" charset="0"/>
              </a:rPr>
              <a:t>. World Health Organization.</a:t>
            </a:r>
            <a:endParaRPr lang="el-GR" baseline="0"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Sources:</a:t>
            </a:r>
          </a:p>
          <a:p>
            <a:pPr marL="0" lvl="0" indent="0" algn="l" rtl="0">
              <a:lnSpc>
                <a:spcPct val="100000"/>
              </a:lnSpc>
              <a:spcBef>
                <a:spcPts val="0"/>
              </a:spcBef>
              <a:spcAft>
                <a:spcPts val="0"/>
              </a:spcAft>
              <a:buSzPts val="1400"/>
              <a:buNone/>
            </a:pPr>
            <a:r>
              <a:rPr lang="en-US" dirty="0"/>
              <a:t>https://www.nike.com/ntc-app</a:t>
            </a:r>
          </a:p>
          <a:p>
            <a:pPr marL="0" lvl="0" indent="0" algn="l" rtl="0">
              <a:lnSpc>
                <a:spcPct val="100000"/>
              </a:lnSpc>
              <a:spcBef>
                <a:spcPts val="0"/>
              </a:spcBef>
              <a:spcAft>
                <a:spcPts val="0"/>
              </a:spcAft>
              <a:buSzPts val="1400"/>
              <a:buNone/>
            </a:pPr>
            <a:r>
              <a:rPr lang="en-US" dirty="0"/>
              <a:t>https://www.strava.com/</a:t>
            </a:r>
          </a:p>
          <a:p>
            <a:pPr marL="0" lvl="0" indent="0" algn="l" rtl="0">
              <a:lnSpc>
                <a:spcPct val="100000"/>
              </a:lnSpc>
              <a:spcBef>
                <a:spcPts val="0"/>
              </a:spcBef>
              <a:spcAft>
                <a:spcPts val="0"/>
              </a:spcAft>
              <a:buSzPts val="1400"/>
              <a:buNone/>
            </a:pPr>
            <a:r>
              <a:rPr lang="en-US" dirty="0"/>
              <a:t>https://fitbod.me/</a:t>
            </a:r>
          </a:p>
          <a:p>
            <a:pPr marL="0" lvl="0" indent="0" algn="l" rtl="0">
              <a:lnSpc>
                <a:spcPct val="100000"/>
              </a:lnSpc>
              <a:spcBef>
                <a:spcPts val="0"/>
              </a:spcBef>
              <a:spcAft>
                <a:spcPts val="0"/>
              </a:spcAft>
              <a:buSzPts val="1400"/>
              <a:buNone/>
            </a:pPr>
            <a:r>
              <a:rPr lang="en-US" dirty="0"/>
              <a:t>https://www.mapmyfitness.com/</a:t>
            </a:r>
          </a:p>
          <a:p>
            <a:pPr marL="0" lvl="0" indent="0" algn="l" rtl="0">
              <a:lnSpc>
                <a:spcPct val="100000"/>
              </a:lnSpc>
              <a:spcBef>
                <a:spcPts val="0"/>
              </a:spcBef>
              <a:spcAft>
                <a:spcPts val="0"/>
              </a:spcAft>
              <a:buSzPts val="1400"/>
              <a:buNone/>
            </a:pPr>
            <a:r>
              <a:rPr lang="en-US" dirty="0"/>
              <a:t>https://www.fitbit.com/global/us/home</a:t>
            </a:r>
          </a:p>
          <a:p>
            <a:pPr marL="0" lvl="0" indent="0" algn="l" rtl="0">
              <a:lnSpc>
                <a:spcPct val="100000"/>
              </a:lnSpc>
              <a:spcBef>
                <a:spcPts val="0"/>
              </a:spcBef>
              <a:spcAft>
                <a:spcPts val="0"/>
              </a:spcAft>
              <a:buSzPts val="1400"/>
              <a:buNone/>
            </a:pPr>
            <a:r>
              <a:rPr lang="en-US" dirty="0"/>
              <a:t>https://www.runnersworld.com/uk/training/5km/a760067/six-week-beginner-5k-schedule/</a:t>
            </a:r>
          </a:p>
          <a:p>
            <a:pPr marL="0" lvl="0" indent="0" algn="l" rtl="0">
              <a:lnSpc>
                <a:spcPct val="100000"/>
              </a:lnSpc>
              <a:spcBef>
                <a:spcPts val="0"/>
              </a:spcBef>
              <a:spcAft>
                <a:spcPts val="0"/>
              </a:spcAft>
              <a:buSzPts val="1400"/>
              <a:buNone/>
            </a:pPr>
            <a:r>
              <a:rPr lang="en-US" dirty="0"/>
              <a:t>https://stronglifts.com/5x5/</a:t>
            </a:r>
          </a:p>
          <a:p>
            <a:pPr marL="0" lvl="0" indent="0" algn="l" rtl="0">
              <a:lnSpc>
                <a:spcPct val="100000"/>
              </a:lnSpc>
              <a:spcBef>
                <a:spcPts val="0"/>
              </a:spcBef>
              <a:spcAft>
                <a:spcPts val="0"/>
              </a:spcAft>
              <a:buSzPts val="1400"/>
              <a:buNone/>
            </a:pPr>
            <a:r>
              <a:rPr lang="en-US" dirty="0"/>
              <a:t>https://www.garmin.com/en-US/p/125677</a:t>
            </a:r>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83240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72615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https://www.youtube.com/watch?v=rQuU8LBv3m4&amp;t=18s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REF: </a:t>
            </a:r>
            <a:r>
              <a:rPr lang="en-GB" b="0" i="0" dirty="0">
                <a:solidFill>
                  <a:srgbClr val="222222"/>
                </a:solidFill>
                <a:effectLst/>
                <a:latin typeface="Arial" panose="020B0604020202020204" pitchFamily="34" charset="0"/>
              </a:rPr>
              <a:t>World Health Organization. (2019). </a:t>
            </a:r>
            <a:r>
              <a:rPr lang="en-GB" b="0" i="1" dirty="0">
                <a:solidFill>
                  <a:srgbClr val="222222"/>
                </a:solidFill>
                <a:effectLst/>
                <a:latin typeface="Arial" panose="020B0604020202020204" pitchFamily="34" charset="0"/>
              </a:rPr>
              <a:t>Global action plan on physical activity 2018-2030: more active people for a healthier world</a:t>
            </a:r>
            <a:r>
              <a:rPr lang="en-GB" b="0" i="0" dirty="0">
                <a:solidFill>
                  <a:srgbClr val="222222"/>
                </a:solidFill>
                <a:effectLst/>
                <a:latin typeface="Arial" panose="020B0604020202020204" pitchFamily="34" charset="0"/>
              </a:rPr>
              <a:t>. World Health Organization.</a:t>
            </a:r>
            <a:endParaRPr lang="el-GR" baseline="0" dirty="0"/>
          </a:p>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53319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 </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648893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Links:</a:t>
            </a:r>
          </a:p>
          <a:p>
            <a:pPr marL="0" lvl="0" indent="0" algn="l" rtl="0">
              <a:lnSpc>
                <a:spcPct val="100000"/>
              </a:lnSpc>
              <a:spcBef>
                <a:spcPts val="0"/>
              </a:spcBef>
              <a:spcAft>
                <a:spcPts val="0"/>
              </a:spcAft>
              <a:buSzPts val="1400"/>
              <a:buNone/>
            </a:pPr>
            <a:r>
              <a:rPr lang="en-US" dirty="0"/>
              <a:t>https://www.strava.com/</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https://www.mapmyfitness.com/</a:t>
            </a:r>
          </a:p>
          <a:p>
            <a:pPr marL="0" lvl="0" indent="0" algn="l" rtl="0">
              <a:lnSpc>
                <a:spcPct val="100000"/>
              </a:lnSpc>
              <a:spcBef>
                <a:spcPts val="0"/>
              </a:spcBef>
              <a:spcAft>
                <a:spcPts val="0"/>
              </a:spcAft>
              <a:buSzPts val="1400"/>
              <a:buNone/>
            </a:pPr>
            <a:r>
              <a:rPr lang="en-US" dirty="0"/>
              <a:t>https://fitbod.me/</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https://stronglifts.com/5x5/</a:t>
            </a:r>
          </a:p>
          <a:p>
            <a:pPr marL="0" lvl="0" indent="0" algn="l" rtl="0">
              <a:lnSpc>
                <a:spcPct val="100000"/>
              </a:lnSpc>
              <a:spcBef>
                <a:spcPts val="0"/>
              </a:spcBef>
              <a:spcAft>
                <a:spcPts val="0"/>
              </a:spcAft>
              <a:buSzPts val="1400"/>
              <a:buNone/>
            </a:pPr>
            <a:r>
              <a:rPr lang="en-US" dirty="0"/>
              <a:t>https://www.komoot.com/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https://www.alltrails.com/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https://www.myfitnesspal.com/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https://community.fitbit.com/t5/Community/ct-p/EN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https://www.freeletics.com/en/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https://www.headspace.com/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https://www.nike.com/ntc-app</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688677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A review of smartphone applications for promoting physical activity. </a:t>
            </a:r>
            <a:r>
              <a:rPr lang="en-GB" b="0" i="1" dirty="0">
                <a:solidFill>
                  <a:srgbClr val="222222"/>
                </a:solidFill>
                <a:effectLst/>
                <a:latin typeface="Arial" panose="020B0604020202020204" pitchFamily="34" charset="0"/>
              </a:rPr>
              <a:t>Jacobs journal of community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618404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A review of smartphone applications for promoting physical activity. </a:t>
            </a:r>
            <a:r>
              <a:rPr lang="en-GB" b="0" i="1" dirty="0">
                <a:solidFill>
                  <a:srgbClr val="222222"/>
                </a:solidFill>
                <a:effectLst/>
                <a:latin typeface="Arial" panose="020B0604020202020204" pitchFamily="34" charset="0"/>
              </a:rPr>
              <a:t>Jacobs journal of community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180342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A review of smartphone applications for promoting physical activity. </a:t>
            </a:r>
            <a:r>
              <a:rPr lang="en-GB" b="0" i="1" dirty="0">
                <a:solidFill>
                  <a:srgbClr val="222222"/>
                </a:solidFill>
                <a:effectLst/>
                <a:latin typeface="Arial" panose="020B0604020202020204" pitchFamily="34" charset="0"/>
              </a:rPr>
              <a:t>Jacobs journal of community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72899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a:t>
            </a:r>
            <a:r>
              <a:rPr lang="en-US" dirty="0"/>
              <a:t>https://www.youtube.com/watch?v=jjRDQFQNIzo&amp;embeds_referring_euri=https%3A%2F%2Fhubblecontent.osi.office.net%2F&amp;source_ve_path=MjM4NTE&amp;feature=emb_title</a:t>
            </a:r>
          </a:p>
          <a:p>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3285698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REF: </a:t>
            </a:r>
            <a:r>
              <a:rPr lang="en-US" dirty="0"/>
              <a:t>https://www.youtube.com/watch?v=irMJLcmSG5k&amp;t=83s</a:t>
            </a:r>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Source: https://sensortower.com/blog/top-health-and-fitness-apps-worldwide-q2-2019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Https://pixabay.com/illustrations/goals-smart-target-1262375/ </a:t>
            </a:r>
            <a:br>
              <a:rPr lang="en-GB" b="0" dirty="0"/>
            </a:br>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r>
              <a:rPr lang="en-GB" b="0" dirty="0"/>
              <a:t/>
            </a:r>
            <a:br>
              <a:rPr lang="en-GB" b="0" dirty="0"/>
            </a:br>
            <a:endParaRPr lang="en-GB" b="0"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endParaRPr lang="en-GB" b="1" dirty="0"/>
          </a:p>
          <a:p>
            <a:r>
              <a:rPr lang="en-GB" b="0" dirty="0"/>
              <a:t>Source: https://pixabay.com/illustrations/goals-smart-target-1262376/</a:t>
            </a:r>
            <a:br>
              <a:rPr lang="en-GB" b="0" dirty="0"/>
            </a:br>
            <a:r>
              <a:rPr lang="en-GB" b="0" dirty="0"/>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r>
              <a:rPr lang="en-GB" b="0" dirty="0"/>
              <a:t/>
            </a:r>
            <a:br>
              <a:rPr lang="en-GB" b="0" dirty="0"/>
            </a:br>
            <a:endParaRPr lang="en-GB" b="0"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3413602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REF: https://www.aafp.org/pubs/fpm/issues/2018/0300/p31.html#fpm20180300p31-ut1 </a:t>
            </a:r>
            <a:br>
              <a:rPr lang="en-GB" b="0" dirty="0"/>
            </a:br>
            <a:r>
              <a:rPr lang="en-GB" b="0" dirty="0"/>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779816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Hyperlink</a:t>
            </a:r>
          </a:p>
          <a:p>
            <a:r>
              <a:rPr lang="en-GB" b="0" dirty="0"/>
              <a:t>Source </a:t>
            </a:r>
            <a:r>
              <a:rPr lang="en-GB" b="0" dirty="0">
                <a:sym typeface="Wingdings" panose="05000000000000000000" pitchFamily="2" charset="2"/>
              </a:rPr>
              <a:t> </a:t>
            </a:r>
            <a:r>
              <a:rPr lang="en-GB" b="0"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2631066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2075439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REF: Cueto, M. (2023). The World Health Organization. In </a:t>
            </a:r>
            <a:r>
              <a:rPr lang="en-GB" b="0" i="1" dirty="0">
                <a:solidFill>
                  <a:srgbClr val="222222"/>
                </a:solidFill>
                <a:effectLst/>
                <a:latin typeface="Arial" panose="020B0604020202020204" pitchFamily="34" charset="0"/>
              </a:rPr>
              <a:t>Global Health Essentials</a:t>
            </a:r>
            <a:r>
              <a:rPr lang="en-GB" b="0" i="0" dirty="0">
                <a:solidFill>
                  <a:srgbClr val="222222"/>
                </a:solidFill>
                <a:effectLst/>
                <a:latin typeface="Arial" panose="020B0604020202020204" pitchFamily="34" charset="0"/>
              </a:rPr>
              <a:t> (pp. 421-424). Cham: Springer International Publishing.</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Calibri" panose="020F0502020204030204" pitchFamily="34" charset="0"/>
              </a:rPr>
              <a:t>Source: https://www.youtube.com/watch?v=deBntVAMgFI</a:t>
            </a:r>
            <a:endParaRPr lang="en-GB" b="0" dirty="0">
              <a:effectLst/>
            </a:endParaRPr>
          </a:p>
          <a:p>
            <a:r>
              <a:rPr lang="en-GB" dirty="0"/>
              <a:t/>
            </a:r>
            <a:br>
              <a:rPr lang="en-GB" dirty="0"/>
            </a:b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2" name="Picture 1" descr="Blue text on a black background&#10;&#10;Description automatically generated">
            <a:extLst>
              <a:ext uri="{FF2B5EF4-FFF2-40B4-BE49-F238E27FC236}">
                <a16:creationId xmlns:a16="http://schemas.microsoft.com/office/drawing/2014/main" id="{C84ABD09-047E-D5B3-10E0-1421F08D77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6446746"/>
            <a:ext cx="1843259" cy="411254"/>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1C64525D-B8CE-6572-E8A4-458CB9AD521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EDD59B1A-2A54-1204-19F3-2F962558168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883C3956-61FA-889B-7643-4B8AC324F0C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Physical Activity</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3.1 </a:t>
            </a:r>
            <a:r>
              <a:rPr lang="en-US" altLang="el-GR" sz="1800" dirty="0">
                <a:solidFill>
                  <a:schemeClr val="tx1">
                    <a:lumMod val="50000"/>
                    <a:lumOff val="50000"/>
                  </a:schemeClr>
                </a:solidFill>
                <a:latin typeface="Abadi Extra Light" panose="020B0204020104020204" pitchFamily="34" charset="0"/>
              </a:rPr>
              <a:t> Health Apps for Physical Activity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Physical Activity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10/5/2024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photos/man-woman-push-ups-wellness-2264825/" TargetMode="Externa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alltrails.com/" TargetMode="External"/><Relationship Id="rId13" Type="http://schemas.openxmlformats.org/officeDocument/2006/relationships/hyperlink" Target="https://www.nike.com/ntc-app" TargetMode="External"/><Relationship Id="rId3" Type="http://schemas.openxmlformats.org/officeDocument/2006/relationships/hyperlink" Target="https://www.mapmyfitness.com/" TargetMode="External"/><Relationship Id="rId7" Type="http://schemas.openxmlformats.org/officeDocument/2006/relationships/hyperlink" Target="https://www.komoot.com/" TargetMode="External"/><Relationship Id="rId12" Type="http://schemas.openxmlformats.org/officeDocument/2006/relationships/hyperlink" Target="https://www.headspace.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fitbod.me/" TargetMode="External"/><Relationship Id="rId11" Type="http://schemas.openxmlformats.org/officeDocument/2006/relationships/hyperlink" Target="https://www.freeletics.com/en/" TargetMode="External"/><Relationship Id="rId5" Type="http://schemas.openxmlformats.org/officeDocument/2006/relationships/hyperlink" Target="https://stronglifts.com/5x5/" TargetMode="External"/><Relationship Id="rId10" Type="http://schemas.openxmlformats.org/officeDocument/2006/relationships/hyperlink" Target="https://community.fitbit.com/t5/Community/ct-p/EN" TargetMode="External"/><Relationship Id="rId4" Type="http://schemas.openxmlformats.org/officeDocument/2006/relationships/hyperlink" Target="https://www.strava.com/" TargetMode="External"/><Relationship Id="rId9" Type="http://schemas.openxmlformats.org/officeDocument/2006/relationships/hyperlink" Target="https://www.myfitnesspal.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jjRDQFQNIzo&amp;embeds_referring_euri=https%3A%2F%2Fhubblecontent.osi.office.net%2F&amp;source_ve_path=MjM4NTE&amp;feature=emb_title"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32.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hyperlink" Target="https://pixabay.com/service/license-summary/"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2.png"/><Relationship Id="rId7"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3  - Teaching session </a:t>
            </a:r>
            <a:r>
              <a:rPr lang="en-US" sz="2400" b="1" kern="1200" dirty="0">
                <a:solidFill>
                  <a:srgbClr val="C00000"/>
                </a:solidFill>
                <a:effectLst/>
                <a:latin typeface="+mj-lt"/>
                <a:ea typeface="+mj-ea"/>
                <a:cs typeface="+mj-cs"/>
              </a:rPr>
              <a:t>(3.1)</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a:solidFill>
                  <a:schemeClr val="tx1"/>
                </a:solidFill>
                <a:effectLst/>
                <a:latin typeface="+mj-lt"/>
              </a:rPr>
              <a:t>Health Apps for Physical Activity</a:t>
            </a:r>
            <a:endParaRPr lang="en-US" sz="3400" b="1" dirty="0">
              <a:solidFill>
                <a:schemeClr val="tx1"/>
              </a:solidFill>
              <a:effectLst/>
              <a:latin typeface="+mj-lt"/>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Social Determinants of Health</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10860372" cy="4893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spcBef>
                <a:spcPts val="0"/>
              </a:spcBef>
              <a:spcAft>
                <a:spcPts val="0"/>
              </a:spcAft>
            </a:pPr>
            <a:r>
              <a:rPr lang="en-GB" sz="2400" b="0" i="0" u="none" strike="noStrike" dirty="0">
                <a:solidFill>
                  <a:srgbClr val="000000"/>
                </a:solidFill>
                <a:effectLst/>
                <a:latin typeface="Calibri" panose="020F0502020204030204" pitchFamily="34" charset="0"/>
              </a:rPr>
              <a:t>The social determinants of health are the non-medical factors that influence health outcomes. They are the conditions in which people are born, grow, work, live, and age, and the wider set of forces and systems shaping the conditions of daily life. These forces and systems include economic policies and systems, development agendas, social norms, social policies and political systems (Amri, 2023)</a:t>
            </a:r>
          </a:p>
          <a:p>
            <a:pPr marL="0" indent="0" algn="just" rtl="0">
              <a:spcBef>
                <a:spcPts val="0"/>
              </a:spcBef>
              <a:spcAft>
                <a:spcPts val="0"/>
              </a:spcAft>
              <a:buNone/>
            </a:pPr>
            <a:r>
              <a:rPr lang="en-GB" sz="2400" b="0" dirty="0">
                <a:effectLst/>
              </a:rPr>
              <a:t/>
            </a:r>
            <a:br>
              <a:rPr lang="en-GB" sz="2400" b="0" dirty="0">
                <a:effectLst/>
              </a:rPr>
            </a:br>
            <a:r>
              <a:rPr lang="en-GB" sz="2400" b="1" i="0" dirty="0">
                <a:solidFill>
                  <a:srgbClr val="000000"/>
                </a:solidFill>
                <a:effectLst/>
                <a:latin typeface="Calibri" panose="020F0502020204030204" pitchFamily="34" charset="0"/>
              </a:rPr>
              <a:t>Importance:</a:t>
            </a:r>
            <a:endParaRPr lang="en-GB" sz="2400" b="0" dirty="0">
              <a:effectLst/>
            </a:endParaRPr>
          </a:p>
          <a:p>
            <a:pPr algn="just" rtl="0">
              <a:spcBef>
                <a:spcPts val="0"/>
              </a:spcBef>
              <a:spcAft>
                <a:spcPts val="0"/>
              </a:spcAft>
            </a:pPr>
            <a:r>
              <a:rPr lang="en-GB" sz="2400" b="0" i="0" u="none" strike="noStrike" dirty="0">
                <a:solidFill>
                  <a:srgbClr val="000000"/>
                </a:solidFill>
                <a:effectLst/>
                <a:latin typeface="Calibri" panose="020F0502020204030204" pitchFamily="34" charset="0"/>
              </a:rPr>
              <a:t>The SDH have an important influence on health inequities - the unfair and avoidable differences in health status seen within and between countries. In countries at all levels of income, health and illness follow a social gradient: the lower the socioeconomic position, the worse the health (WHO, 2022).</a:t>
            </a:r>
            <a:endParaRPr lang="en-GB" sz="2400" b="0" dirty="0">
              <a:effectLst/>
            </a:endParaRPr>
          </a:p>
          <a:p>
            <a:pPr marL="0" indent="0">
              <a:buNone/>
            </a:pPr>
            <a:r>
              <a:rPr lang="en-GB" sz="2000" dirty="0"/>
              <a:t/>
            </a:r>
            <a:br>
              <a:rPr lang="en-GB" sz="2000" dirty="0"/>
            </a:br>
            <a:endParaRPr lang="en-US" dirty="0"/>
          </a:p>
        </p:txBody>
      </p:sp>
      <p:sp>
        <p:nvSpPr>
          <p:cNvPr id="2" name="Ορθογώνιο 7">
            <a:extLst>
              <a:ext uri="{FF2B5EF4-FFF2-40B4-BE49-F238E27FC236}">
                <a16:creationId xmlns:a16="http://schemas.microsoft.com/office/drawing/2014/main" id="{1F9BF9BD-0BE7-34FA-EF7B-E2E574DD73FF}"/>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4">
            <a:extLst>
              <a:ext uri="{FF2B5EF4-FFF2-40B4-BE49-F238E27FC236}">
                <a16:creationId xmlns:a16="http://schemas.microsoft.com/office/drawing/2014/main" id="{524F7A08-6374-A137-B246-47C075DBC28B}"/>
              </a:ext>
            </a:extLst>
          </p:cNvPr>
          <p:cNvSpPr>
            <a:spLocks noGrp="1"/>
          </p:cNvSpPr>
          <p:nvPr>
            <p:ph type="title"/>
          </p:nvPr>
        </p:nvSpPr>
        <p:spPr>
          <a:xfrm>
            <a:off x="558000" y="1080000"/>
            <a:ext cx="11059692" cy="605096"/>
          </a:xfrm>
        </p:spPr>
        <p:txBody>
          <a:bodyPr/>
          <a:lstStyle/>
          <a:p>
            <a:r>
              <a:rPr lang="it-IT" dirty="0"/>
              <a:t>How is Health Determined?</a:t>
            </a:r>
            <a:endParaRPr lang="en-US" dirty="0"/>
          </a:p>
        </p:txBody>
      </p:sp>
      <p:grpSp>
        <p:nvGrpSpPr>
          <p:cNvPr id="8" name="Google Shape;190;p23">
            <a:extLst>
              <a:ext uri="{FF2B5EF4-FFF2-40B4-BE49-F238E27FC236}">
                <a16:creationId xmlns:a16="http://schemas.microsoft.com/office/drawing/2014/main" id="{4A96F833-01EF-AD52-EA48-68AAC817F8D9}"/>
              </a:ext>
            </a:extLst>
          </p:cNvPr>
          <p:cNvGrpSpPr/>
          <p:nvPr/>
        </p:nvGrpSpPr>
        <p:grpSpPr>
          <a:xfrm>
            <a:off x="3593055" y="1161827"/>
            <a:ext cx="5564547" cy="5487400"/>
            <a:chOff x="909797" y="-220453"/>
            <a:chExt cx="5564547" cy="5487400"/>
          </a:xfrm>
        </p:grpSpPr>
        <p:sp>
          <p:nvSpPr>
            <p:cNvPr id="11" name="Google Shape;191;p23">
              <a:extLst>
                <a:ext uri="{FF2B5EF4-FFF2-40B4-BE49-F238E27FC236}">
                  <a16:creationId xmlns:a16="http://schemas.microsoft.com/office/drawing/2014/main" id="{58E6D038-B4D0-5166-D761-71633FDBE863}"/>
                </a:ext>
              </a:extLst>
            </p:cNvPr>
            <p:cNvSpPr/>
            <p:nvPr/>
          </p:nvSpPr>
          <p:spPr>
            <a:xfrm>
              <a:off x="2234051" y="1257952"/>
              <a:ext cx="2916039" cy="2916039"/>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p23">
              <a:extLst>
                <a:ext uri="{FF2B5EF4-FFF2-40B4-BE49-F238E27FC236}">
                  <a16:creationId xmlns:a16="http://schemas.microsoft.com/office/drawing/2014/main" id="{CD41FC53-78CA-4772-FA45-904216619746}"/>
                </a:ext>
              </a:extLst>
            </p:cNvPr>
            <p:cNvSpPr txBox="1"/>
            <p:nvPr/>
          </p:nvSpPr>
          <p:spPr>
            <a:xfrm>
              <a:off x="2661095" y="1684996"/>
              <a:ext cx="2061951" cy="2061951"/>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dk1"/>
                  </a:solidFill>
                  <a:latin typeface="Arial"/>
                  <a:ea typeface="Arial"/>
                  <a:cs typeface="Arial"/>
                  <a:sym typeface="Arial"/>
                </a:rPr>
                <a:t>Social Determinants of Health</a:t>
              </a:r>
              <a:endParaRPr sz="2600" b="0" i="0" u="none" strike="noStrike" cap="none">
                <a:solidFill>
                  <a:schemeClr val="dk1"/>
                </a:solidFill>
                <a:latin typeface="Arial"/>
                <a:ea typeface="Arial"/>
                <a:cs typeface="Arial"/>
                <a:sym typeface="Arial"/>
              </a:endParaRPr>
            </a:p>
          </p:txBody>
        </p:sp>
        <p:sp>
          <p:nvSpPr>
            <p:cNvPr id="14" name="Google Shape;193;p23">
              <a:extLst>
                <a:ext uri="{FF2B5EF4-FFF2-40B4-BE49-F238E27FC236}">
                  <a16:creationId xmlns:a16="http://schemas.microsoft.com/office/drawing/2014/main" id="{88BD14C6-4881-166D-DF25-4FB2C4A77EBD}"/>
                </a:ext>
              </a:extLst>
            </p:cNvPr>
            <p:cNvSpPr/>
            <p:nvPr/>
          </p:nvSpPr>
          <p:spPr>
            <a:xfrm>
              <a:off x="2830452" y="-220453"/>
              <a:ext cx="1892593" cy="1905450"/>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4;p23">
              <a:extLst>
                <a:ext uri="{FF2B5EF4-FFF2-40B4-BE49-F238E27FC236}">
                  <a16:creationId xmlns:a16="http://schemas.microsoft.com/office/drawing/2014/main" id="{6381F598-7858-7B6F-0C68-EBED09971295}"/>
                </a:ext>
              </a:extLst>
            </p:cNvPr>
            <p:cNvSpPr txBox="1"/>
            <p:nvPr/>
          </p:nvSpPr>
          <p:spPr>
            <a:xfrm>
              <a:off x="2943030" y="190175"/>
              <a:ext cx="1667436"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err="1">
                  <a:solidFill>
                    <a:schemeClr val="dk1"/>
                  </a:solidFill>
                  <a:latin typeface="Arial"/>
                  <a:ea typeface="Arial"/>
                  <a:cs typeface="Arial"/>
                  <a:sym typeface="Arial"/>
                </a:rPr>
                <a:t>Neighbourhood</a:t>
              </a:r>
              <a:r>
                <a:rPr lang="en-US" b="0" i="0" u="none" strike="noStrike" cap="none" dirty="0">
                  <a:solidFill>
                    <a:schemeClr val="dk1"/>
                  </a:solidFill>
                  <a:latin typeface="Arial"/>
                  <a:ea typeface="Arial"/>
                  <a:cs typeface="Arial"/>
                  <a:sym typeface="Arial"/>
                </a:rPr>
                <a:t> and Environment</a:t>
              </a:r>
              <a:endParaRPr b="0" i="0" u="none" strike="noStrike" cap="none" dirty="0">
                <a:solidFill>
                  <a:schemeClr val="dk1"/>
                </a:solidFill>
                <a:latin typeface="Arial"/>
                <a:ea typeface="Arial"/>
                <a:cs typeface="Arial"/>
                <a:sym typeface="Arial"/>
              </a:endParaRPr>
            </a:p>
          </p:txBody>
        </p:sp>
        <p:sp>
          <p:nvSpPr>
            <p:cNvPr id="16" name="Google Shape;195;p23">
              <a:extLst>
                <a:ext uri="{FF2B5EF4-FFF2-40B4-BE49-F238E27FC236}">
                  <a16:creationId xmlns:a16="http://schemas.microsoft.com/office/drawing/2014/main" id="{7C902559-68CD-77DD-4FC3-BADE3BC3D8D3}"/>
                </a:ext>
              </a:extLst>
            </p:cNvPr>
            <p:cNvSpPr/>
            <p:nvPr/>
          </p:nvSpPr>
          <p:spPr>
            <a:xfrm>
              <a:off x="4767211" y="1400758"/>
              <a:ext cx="1707133" cy="1742258"/>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p23">
              <a:extLst>
                <a:ext uri="{FF2B5EF4-FFF2-40B4-BE49-F238E27FC236}">
                  <a16:creationId xmlns:a16="http://schemas.microsoft.com/office/drawing/2014/main" id="{23D6166E-F3D0-8710-ACFD-6AEF8126141F}"/>
                </a:ext>
              </a:extLst>
            </p:cNvPr>
            <p:cNvSpPr txBox="1"/>
            <p:nvPr/>
          </p:nvSpPr>
          <p:spPr>
            <a:xfrm>
              <a:off x="5069640" y="1785878"/>
              <a:ext cx="1297129"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Health care</a:t>
              </a:r>
              <a:endParaRPr b="0" i="0" u="none" strike="noStrike" cap="none" dirty="0">
                <a:solidFill>
                  <a:schemeClr val="dk1"/>
                </a:solidFill>
                <a:latin typeface="Arial"/>
                <a:ea typeface="Arial"/>
                <a:cs typeface="Arial"/>
                <a:sym typeface="Arial"/>
              </a:endParaRPr>
            </a:p>
          </p:txBody>
        </p:sp>
        <p:sp>
          <p:nvSpPr>
            <p:cNvPr id="18" name="Google Shape;197;p23">
              <a:extLst>
                <a:ext uri="{FF2B5EF4-FFF2-40B4-BE49-F238E27FC236}">
                  <a16:creationId xmlns:a16="http://schemas.microsoft.com/office/drawing/2014/main" id="{51FD1610-7FE2-5900-87E3-3B7AE883663D}"/>
                </a:ext>
              </a:extLst>
            </p:cNvPr>
            <p:cNvSpPr/>
            <p:nvPr/>
          </p:nvSpPr>
          <p:spPr>
            <a:xfrm>
              <a:off x="4078087" y="3521664"/>
              <a:ext cx="1707133" cy="1742258"/>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p23">
              <a:extLst>
                <a:ext uri="{FF2B5EF4-FFF2-40B4-BE49-F238E27FC236}">
                  <a16:creationId xmlns:a16="http://schemas.microsoft.com/office/drawing/2014/main" id="{32205D57-70A7-EF97-E0D7-BB0976FDC12C}"/>
                </a:ext>
              </a:extLst>
            </p:cNvPr>
            <p:cNvSpPr txBox="1"/>
            <p:nvPr/>
          </p:nvSpPr>
          <p:spPr>
            <a:xfrm>
              <a:off x="4373664" y="3903265"/>
              <a:ext cx="1203470"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Education</a:t>
              </a:r>
              <a:endParaRPr b="0" i="0" u="none" strike="noStrike" cap="none" dirty="0">
                <a:solidFill>
                  <a:schemeClr val="dk1"/>
                </a:solidFill>
                <a:latin typeface="Arial"/>
                <a:ea typeface="Arial"/>
                <a:cs typeface="Arial"/>
                <a:sym typeface="Arial"/>
              </a:endParaRPr>
            </a:p>
          </p:txBody>
        </p:sp>
        <p:sp>
          <p:nvSpPr>
            <p:cNvPr id="20" name="Google Shape;199;p23">
              <a:extLst>
                <a:ext uri="{FF2B5EF4-FFF2-40B4-BE49-F238E27FC236}">
                  <a16:creationId xmlns:a16="http://schemas.microsoft.com/office/drawing/2014/main" id="{967F73A8-485C-F7ED-4148-54E2F502E5E7}"/>
                </a:ext>
              </a:extLst>
            </p:cNvPr>
            <p:cNvSpPr/>
            <p:nvPr/>
          </p:nvSpPr>
          <p:spPr>
            <a:xfrm>
              <a:off x="1598921" y="3521664"/>
              <a:ext cx="1707134" cy="1745283"/>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0;p23">
              <a:extLst>
                <a:ext uri="{FF2B5EF4-FFF2-40B4-BE49-F238E27FC236}">
                  <a16:creationId xmlns:a16="http://schemas.microsoft.com/office/drawing/2014/main" id="{7555B91C-ED50-A8FB-E9D0-04408D2E4722}"/>
                </a:ext>
              </a:extLst>
            </p:cNvPr>
            <p:cNvSpPr txBox="1"/>
            <p:nvPr/>
          </p:nvSpPr>
          <p:spPr>
            <a:xfrm>
              <a:off x="1807007" y="3791014"/>
              <a:ext cx="128552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Economic Stability</a:t>
              </a:r>
              <a:endParaRPr b="0" i="0" u="none" strike="noStrike" cap="none" dirty="0">
                <a:solidFill>
                  <a:schemeClr val="dk1"/>
                </a:solidFill>
                <a:latin typeface="Arial"/>
                <a:ea typeface="Arial"/>
                <a:cs typeface="Arial"/>
                <a:sym typeface="Arial"/>
              </a:endParaRPr>
            </a:p>
          </p:txBody>
        </p:sp>
        <p:sp>
          <p:nvSpPr>
            <p:cNvPr id="22" name="Google Shape;201;p23">
              <a:extLst>
                <a:ext uri="{FF2B5EF4-FFF2-40B4-BE49-F238E27FC236}">
                  <a16:creationId xmlns:a16="http://schemas.microsoft.com/office/drawing/2014/main" id="{ACEA7ED9-D606-E3E1-F005-59397D55BA63}"/>
                </a:ext>
              </a:extLst>
            </p:cNvPr>
            <p:cNvSpPr/>
            <p:nvPr/>
          </p:nvSpPr>
          <p:spPr>
            <a:xfrm>
              <a:off x="909797" y="1113494"/>
              <a:ext cx="1707134" cy="1745283"/>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2;p23">
              <a:extLst>
                <a:ext uri="{FF2B5EF4-FFF2-40B4-BE49-F238E27FC236}">
                  <a16:creationId xmlns:a16="http://schemas.microsoft.com/office/drawing/2014/main" id="{70BEC983-3EB9-BAF7-1DC0-4645DDA8FA53}"/>
                </a:ext>
              </a:extLst>
            </p:cNvPr>
            <p:cNvSpPr txBox="1"/>
            <p:nvPr/>
          </p:nvSpPr>
          <p:spPr>
            <a:xfrm>
              <a:off x="1017372" y="1531232"/>
              <a:ext cx="138603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b="0" i="0" u="none" strike="noStrike" cap="none" dirty="0">
                  <a:solidFill>
                    <a:schemeClr val="dk1"/>
                  </a:solidFill>
                  <a:latin typeface="Arial"/>
                  <a:ea typeface="Arial"/>
                  <a:cs typeface="Arial"/>
                  <a:sym typeface="Arial"/>
                </a:rPr>
                <a:t>Social Community Context</a:t>
              </a:r>
              <a:endParaRPr b="0" i="0" u="none" strike="noStrike" cap="none" dirty="0">
                <a:solidFill>
                  <a:schemeClr val="dk1"/>
                </a:solidFill>
                <a:latin typeface="Arial"/>
                <a:ea typeface="Arial"/>
                <a:cs typeface="Arial"/>
                <a:sym typeface="Arial"/>
              </a:endParaRPr>
            </a:p>
          </p:txBody>
        </p:sp>
      </p:grpSp>
      <p:sp>
        <p:nvSpPr>
          <p:cNvPr id="2" name="Ορθογώνιο 7">
            <a:extLst>
              <a:ext uri="{FF2B5EF4-FFF2-40B4-BE49-F238E27FC236}">
                <a16:creationId xmlns:a16="http://schemas.microsoft.com/office/drawing/2014/main" id="{2A0BD33B-E049-1307-8EB6-8C99985D4AD7}"/>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84156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558000" y="1080000"/>
            <a:ext cx="11059692" cy="605096"/>
          </a:xfrm>
        </p:spPr>
        <p:txBody>
          <a:bodyPr>
            <a:normAutofit/>
          </a:bodyPr>
          <a:lstStyle/>
          <a:p>
            <a:r>
              <a:rPr lang="en-US" sz="2500" dirty="0">
                <a:sym typeface="Calibri"/>
              </a:rPr>
              <a:t>Factors influencing health!</a:t>
            </a:r>
            <a:endParaRPr lang="en-US" sz="2500" dirty="0"/>
          </a:p>
        </p:txBody>
      </p:sp>
      <p:grpSp>
        <p:nvGrpSpPr>
          <p:cNvPr id="6" name="Google Shape;211;p24">
            <a:extLst>
              <a:ext uri="{FF2B5EF4-FFF2-40B4-BE49-F238E27FC236}">
                <a16:creationId xmlns:a16="http://schemas.microsoft.com/office/drawing/2014/main" id="{754036EB-6186-485D-C0EE-EC0F104AE97F}"/>
              </a:ext>
            </a:extLst>
          </p:cNvPr>
          <p:cNvGrpSpPr/>
          <p:nvPr/>
        </p:nvGrpSpPr>
        <p:grpSpPr>
          <a:xfrm>
            <a:off x="1726300" y="889185"/>
            <a:ext cx="9164553" cy="5777453"/>
            <a:chOff x="0" y="0"/>
            <a:chExt cx="8349629" cy="5168130"/>
          </a:xfrm>
        </p:grpSpPr>
        <p:sp>
          <p:nvSpPr>
            <p:cNvPr id="7" name="Google Shape;212;p24">
              <a:extLst>
                <a:ext uri="{FF2B5EF4-FFF2-40B4-BE49-F238E27FC236}">
                  <a16:creationId xmlns:a16="http://schemas.microsoft.com/office/drawing/2014/main" id="{D3C07362-7F1B-26AD-66A8-A99916736B16}"/>
                </a:ext>
              </a:extLst>
            </p:cNvPr>
            <p:cNvSpPr/>
            <p:nvPr/>
          </p:nvSpPr>
          <p:spPr>
            <a:xfrm>
              <a:off x="3339851" y="0"/>
              <a:ext cx="16698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 name="Google Shape;213;p24">
              <a:extLst>
                <a:ext uri="{FF2B5EF4-FFF2-40B4-BE49-F238E27FC236}">
                  <a16:creationId xmlns:a16="http://schemas.microsoft.com/office/drawing/2014/main" id="{D3421878-67A6-68E4-5B7A-3B1EBCA5AAE1}"/>
                </a:ext>
              </a:extLst>
            </p:cNvPr>
            <p:cNvSpPr txBox="1"/>
            <p:nvPr/>
          </p:nvSpPr>
          <p:spPr>
            <a:xfrm>
              <a:off x="3339851" y="492219"/>
              <a:ext cx="1669800" cy="54128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Social</a:t>
              </a:r>
              <a:r>
                <a:rPr lang="en-US" sz="1800" b="1" dirty="0">
                  <a:solidFill>
                    <a:schemeClr val="dk1"/>
                  </a:solidFill>
                </a:rPr>
                <a:t> </a:t>
              </a:r>
              <a:endParaRPr sz="1800" b="1" dirty="0">
                <a:solidFill>
                  <a:schemeClr val="dk1"/>
                </a:solidFill>
              </a:endParaRPr>
            </a:p>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Factors</a:t>
              </a:r>
              <a:endParaRPr sz="1800" b="1" i="0" u="none" strike="noStrike" cap="none" dirty="0">
                <a:solidFill>
                  <a:schemeClr val="dk1"/>
                </a:solidFill>
                <a:latin typeface="Arial"/>
                <a:ea typeface="Arial"/>
                <a:cs typeface="Arial"/>
                <a:sym typeface="Arial"/>
              </a:endParaRPr>
            </a:p>
          </p:txBody>
        </p:sp>
        <p:sp>
          <p:nvSpPr>
            <p:cNvPr id="12" name="Google Shape;214;p24">
              <a:extLst>
                <a:ext uri="{FF2B5EF4-FFF2-40B4-BE49-F238E27FC236}">
                  <a16:creationId xmlns:a16="http://schemas.microsoft.com/office/drawing/2014/main" id="{8CAD842E-44A4-0D7A-40F8-B211A1ACF5B5}"/>
                </a:ext>
              </a:extLst>
            </p:cNvPr>
            <p:cNvSpPr/>
            <p:nvPr/>
          </p:nvSpPr>
          <p:spPr>
            <a:xfrm>
              <a:off x="2504888" y="1033626"/>
              <a:ext cx="33399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215;p24">
              <a:extLst>
                <a:ext uri="{FF2B5EF4-FFF2-40B4-BE49-F238E27FC236}">
                  <a16:creationId xmlns:a16="http://schemas.microsoft.com/office/drawing/2014/main" id="{D4214CFF-2E01-75C2-1EC3-A418271F7123}"/>
                </a:ext>
              </a:extLst>
            </p:cNvPr>
            <p:cNvSpPr txBox="1"/>
            <p:nvPr/>
          </p:nvSpPr>
          <p:spPr>
            <a:xfrm>
              <a:off x="3089362" y="1033626"/>
              <a:ext cx="2170903"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Living and Working Conditions</a:t>
              </a:r>
              <a:endParaRPr sz="1800" b="1" i="0" u="none" strike="noStrike" cap="none">
                <a:solidFill>
                  <a:schemeClr val="dk1"/>
                </a:solidFill>
                <a:latin typeface="Arial"/>
                <a:ea typeface="Arial"/>
                <a:cs typeface="Arial"/>
                <a:sym typeface="Arial"/>
              </a:endParaRPr>
            </a:p>
          </p:txBody>
        </p:sp>
        <p:sp>
          <p:nvSpPr>
            <p:cNvPr id="15" name="Google Shape;216;p24">
              <a:extLst>
                <a:ext uri="{FF2B5EF4-FFF2-40B4-BE49-F238E27FC236}">
                  <a16:creationId xmlns:a16="http://schemas.microsoft.com/office/drawing/2014/main" id="{499C07B6-45DB-FAAB-9652-9644853DDE73}"/>
                </a:ext>
              </a:extLst>
            </p:cNvPr>
            <p:cNvSpPr/>
            <p:nvPr/>
          </p:nvSpPr>
          <p:spPr>
            <a:xfrm>
              <a:off x="1669925" y="2067252"/>
              <a:ext cx="5009777"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 name="Google Shape;217;p24">
              <a:extLst>
                <a:ext uri="{FF2B5EF4-FFF2-40B4-BE49-F238E27FC236}">
                  <a16:creationId xmlns:a16="http://schemas.microsoft.com/office/drawing/2014/main" id="{E340A250-991E-37AF-29C2-5B4F3DDEF077}"/>
                </a:ext>
              </a:extLst>
            </p:cNvPr>
            <p:cNvSpPr txBox="1"/>
            <p:nvPr/>
          </p:nvSpPr>
          <p:spPr>
            <a:xfrm>
              <a:off x="2546636" y="2067252"/>
              <a:ext cx="3256355"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Public Services and infrastructure</a:t>
              </a:r>
              <a:endParaRPr sz="1800" b="1" i="0" u="none" strike="noStrike" cap="none" dirty="0">
                <a:solidFill>
                  <a:schemeClr val="dk1"/>
                </a:solidFill>
                <a:latin typeface="Arial"/>
                <a:ea typeface="Arial"/>
                <a:cs typeface="Arial"/>
                <a:sym typeface="Arial"/>
              </a:endParaRPr>
            </a:p>
          </p:txBody>
        </p:sp>
        <p:sp>
          <p:nvSpPr>
            <p:cNvPr id="17" name="Google Shape;218;p24">
              <a:extLst>
                <a:ext uri="{FF2B5EF4-FFF2-40B4-BE49-F238E27FC236}">
                  <a16:creationId xmlns:a16="http://schemas.microsoft.com/office/drawing/2014/main" id="{7E15F1B3-1EE9-6506-3930-55DC6B2BF496}"/>
                </a:ext>
              </a:extLst>
            </p:cNvPr>
            <p:cNvSpPr/>
            <p:nvPr/>
          </p:nvSpPr>
          <p:spPr>
            <a:xfrm>
              <a:off x="834962" y="3100877"/>
              <a:ext cx="6679703"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219;p24">
              <a:extLst>
                <a:ext uri="{FF2B5EF4-FFF2-40B4-BE49-F238E27FC236}">
                  <a16:creationId xmlns:a16="http://schemas.microsoft.com/office/drawing/2014/main" id="{8EE91A73-EB0C-E51F-9DF5-C6E40B6C5625}"/>
                </a:ext>
              </a:extLst>
            </p:cNvPr>
            <p:cNvSpPr txBox="1"/>
            <p:nvPr/>
          </p:nvSpPr>
          <p:spPr>
            <a:xfrm>
              <a:off x="2003910" y="3100877"/>
              <a:ext cx="4341807"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Individual </a:t>
              </a:r>
              <a:r>
                <a:rPr lang="en-US" sz="1800" b="1" i="0" u="none" strike="noStrike" cap="none" dirty="0" err="1">
                  <a:solidFill>
                    <a:schemeClr val="dk1"/>
                  </a:solidFill>
                  <a:latin typeface="Arial"/>
                  <a:ea typeface="Arial"/>
                  <a:cs typeface="Arial"/>
                  <a:sym typeface="Arial"/>
                </a:rPr>
                <a:t>Behaviours</a:t>
              </a:r>
              <a:endParaRPr sz="1800" b="1" i="0" u="none" strike="noStrike" cap="none" dirty="0">
                <a:solidFill>
                  <a:schemeClr val="dk1"/>
                </a:solidFill>
                <a:latin typeface="Arial"/>
                <a:ea typeface="Arial"/>
                <a:cs typeface="Arial"/>
                <a:sym typeface="Arial"/>
              </a:endParaRPr>
            </a:p>
          </p:txBody>
        </p:sp>
        <p:sp>
          <p:nvSpPr>
            <p:cNvPr id="19" name="Google Shape;220;p24">
              <a:extLst>
                <a:ext uri="{FF2B5EF4-FFF2-40B4-BE49-F238E27FC236}">
                  <a16:creationId xmlns:a16="http://schemas.microsoft.com/office/drawing/2014/main" id="{BAC07E89-01B2-58C7-C993-ACC014002273}"/>
                </a:ext>
              </a:extLst>
            </p:cNvPr>
            <p:cNvSpPr/>
            <p:nvPr/>
          </p:nvSpPr>
          <p:spPr>
            <a:xfrm>
              <a:off x="0" y="4134504"/>
              <a:ext cx="8349629"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21;p24">
              <a:extLst>
                <a:ext uri="{FF2B5EF4-FFF2-40B4-BE49-F238E27FC236}">
                  <a16:creationId xmlns:a16="http://schemas.microsoft.com/office/drawing/2014/main" id="{69CA2AD8-890D-1DB2-6770-4D491EBE7160}"/>
                </a:ext>
              </a:extLst>
            </p:cNvPr>
            <p:cNvSpPr txBox="1"/>
            <p:nvPr/>
          </p:nvSpPr>
          <p:spPr>
            <a:xfrm>
              <a:off x="1461185" y="4134504"/>
              <a:ext cx="5427258"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Individual Factors</a:t>
              </a:r>
              <a:endParaRPr sz="1800" b="1" i="0" u="none" strike="noStrike" cap="none" dirty="0">
                <a:solidFill>
                  <a:schemeClr val="dk1"/>
                </a:solidFill>
                <a:latin typeface="Arial"/>
                <a:ea typeface="Arial"/>
                <a:cs typeface="Arial"/>
                <a:sym typeface="Arial"/>
              </a:endParaRPr>
            </a:p>
          </p:txBody>
        </p:sp>
      </p:grpSp>
      <p:sp>
        <p:nvSpPr>
          <p:cNvPr id="2" name="Ορθογώνιο 7">
            <a:extLst>
              <a:ext uri="{FF2B5EF4-FFF2-40B4-BE49-F238E27FC236}">
                <a16:creationId xmlns:a16="http://schemas.microsoft.com/office/drawing/2014/main" id="{82BC5248-76A6-384B-01B2-86796A4D5F1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87626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n-US" sz="2500" dirty="0">
                <a:sym typeface="Calibri"/>
              </a:rPr>
              <a:t>Why Physical Activity?</a:t>
            </a:r>
            <a:endParaRPr lang="en-US" sz="25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991385"/>
            <a:ext cx="11059693" cy="4275600"/>
          </a:xfrm>
        </p:spPr>
        <p:txBody>
          <a:bodyPr>
            <a:normAutofit/>
          </a:bodyPr>
          <a:lstStyle/>
          <a:p>
            <a:pPr marL="0" indent="0">
              <a:spcAft>
                <a:spcPts val="1200"/>
              </a:spcAft>
              <a:buNone/>
            </a:pPr>
            <a:r>
              <a:rPr lang="en-US" sz="2800" b="1" i="0" u="none" strike="noStrike" cap="none" dirty="0">
                <a:solidFill>
                  <a:srgbClr val="212121"/>
                </a:solidFill>
                <a:latin typeface="Calibri"/>
                <a:ea typeface="Calibri"/>
                <a:cs typeface="Calibri"/>
                <a:sym typeface="Calibri"/>
              </a:rPr>
              <a:t>Physical activity </a:t>
            </a:r>
            <a:r>
              <a:rPr lang="en-US" sz="2800" b="0" i="0" u="none" strike="noStrike" cap="none" dirty="0">
                <a:solidFill>
                  <a:srgbClr val="212121"/>
                </a:solidFill>
                <a:latin typeface="Calibri"/>
                <a:ea typeface="Calibri"/>
                <a:cs typeface="Calibri"/>
                <a:sym typeface="Calibri"/>
              </a:rPr>
              <a:t>is a great modifiable risk factor for cardiovascular disease and a widening variety of other chronic diseases, including diabetes mellitus, cancer (colon and breast), obesity, hypertension, bone and joint diseases (osteoporosis and osteoarthritis), and depression (</a:t>
            </a:r>
            <a:r>
              <a:rPr lang="en-US" sz="2800" b="0" i="0" u="none" strike="noStrike" cap="none" dirty="0" err="1">
                <a:solidFill>
                  <a:srgbClr val="212121"/>
                </a:solidFill>
                <a:latin typeface="Calibri"/>
                <a:ea typeface="Calibri"/>
                <a:cs typeface="Calibri"/>
                <a:sym typeface="Calibri"/>
              </a:rPr>
              <a:t>Ruegsegger</a:t>
            </a:r>
            <a:r>
              <a:rPr lang="en-US" sz="2800" b="0" i="0" u="none" strike="noStrike" cap="none" dirty="0">
                <a:solidFill>
                  <a:srgbClr val="212121"/>
                </a:solidFill>
                <a:latin typeface="Calibri"/>
                <a:ea typeface="Calibri"/>
                <a:cs typeface="Calibri"/>
                <a:sym typeface="Calibri"/>
              </a:rPr>
              <a:t> et al. 2018).</a:t>
            </a:r>
          </a:p>
        </p:txBody>
      </p:sp>
      <p:sp>
        <p:nvSpPr>
          <p:cNvPr id="2" name="Ορθογώνιο 7">
            <a:extLst>
              <a:ext uri="{FF2B5EF4-FFF2-40B4-BE49-F238E27FC236}">
                <a16:creationId xmlns:a16="http://schemas.microsoft.com/office/drawing/2014/main" id="{61DE6844-0663-4F43-A1EA-2E0BD6449068}"/>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432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sz="2800" dirty="0">
                <a:sym typeface="Calibri"/>
              </a:rPr>
              <a:t>Why Physical Activity?</a:t>
            </a:r>
            <a:endParaRPr lang="el-GR" dirty="0"/>
          </a:p>
        </p:txBody>
      </p:sp>
      <p:pic>
        <p:nvPicPr>
          <p:cNvPr id="6" name="Picture 5">
            <a:extLst>
              <a:ext uri="{FF2B5EF4-FFF2-40B4-BE49-F238E27FC236}">
                <a16:creationId xmlns:a16="http://schemas.microsoft.com/office/drawing/2014/main" id="{C0FC4483-EE2D-049E-1FA2-2E58766F04BF}"/>
              </a:ext>
            </a:extLst>
          </p:cNvPr>
          <p:cNvPicPr>
            <a:picLocks noChangeAspect="1"/>
          </p:cNvPicPr>
          <p:nvPr/>
        </p:nvPicPr>
        <p:blipFill>
          <a:blip r:embed="rId3"/>
          <a:stretch>
            <a:fillRect/>
          </a:stretch>
        </p:blipFill>
        <p:spPr>
          <a:xfrm>
            <a:off x="1916154" y="1960576"/>
            <a:ext cx="8103016" cy="4083260"/>
          </a:xfrm>
          <a:prstGeom prst="rect">
            <a:avLst/>
          </a:prstGeom>
        </p:spPr>
      </p:pic>
      <p:sp>
        <p:nvSpPr>
          <p:cNvPr id="2" name="Ορθογώνιο 7">
            <a:extLst>
              <a:ext uri="{FF2B5EF4-FFF2-40B4-BE49-F238E27FC236}">
                <a16:creationId xmlns:a16="http://schemas.microsoft.com/office/drawing/2014/main" id="{121E73DE-A4B3-96B3-4D56-2C0F26FF89E9}"/>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85267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5AAFA3-8028-F05A-B4CF-4ECEF6317929}"/>
              </a:ext>
            </a:extLst>
          </p:cNvPr>
          <p:cNvSpPr>
            <a:spLocks noGrp="1"/>
          </p:cNvSpPr>
          <p:nvPr>
            <p:ph type="title"/>
          </p:nvPr>
        </p:nvSpPr>
        <p:spPr/>
        <p:txBody>
          <a:bodyPr/>
          <a:lstStyle/>
          <a:p>
            <a:r>
              <a:rPr lang="en-US" dirty="0">
                <a:sym typeface="Calibri"/>
              </a:rPr>
              <a:t>Physical Activity Statistics</a:t>
            </a:r>
            <a:endParaRPr lang="el-GR" dirty="0"/>
          </a:p>
        </p:txBody>
      </p:sp>
      <p:sp>
        <p:nvSpPr>
          <p:cNvPr id="3" name="Θέση περιεχομένου 2">
            <a:extLst>
              <a:ext uri="{FF2B5EF4-FFF2-40B4-BE49-F238E27FC236}">
                <a16:creationId xmlns:a16="http://schemas.microsoft.com/office/drawing/2014/main" id="{346257D8-E81D-4DD6-E79D-FEA19D57C979}"/>
              </a:ext>
            </a:extLst>
          </p:cNvPr>
          <p:cNvSpPr>
            <a:spLocks noGrp="1"/>
          </p:cNvSpPr>
          <p:nvPr>
            <p:ph sz="half" idx="1"/>
          </p:nvPr>
        </p:nvSpPr>
        <p:spPr>
          <a:xfrm>
            <a:off x="557999" y="1800000"/>
            <a:ext cx="9629493" cy="4893408"/>
          </a:xfrm>
        </p:spPr>
        <p:txBody>
          <a:bodyPr>
            <a:normAutofit/>
          </a:bodyPr>
          <a:lstStyle/>
          <a:p>
            <a:r>
              <a:rPr lang="en-US" dirty="0"/>
              <a:t>Only one in three children in the EU are physically active every day.</a:t>
            </a:r>
          </a:p>
          <a:p>
            <a:r>
              <a:rPr lang="en-US" dirty="0"/>
              <a:t>Less than 5% of EU adults participate in 30 minutes of physical activity each day; only one in three adults receive the recommended amount of physical activity each week.</a:t>
            </a:r>
          </a:p>
          <a:p>
            <a:r>
              <a:rPr lang="en-US" dirty="0"/>
              <a:t>Only 35 – 44% of adults 75 years or older are physically active, and 28-34% of adults ages 65-74 are physically active in the EU.</a:t>
            </a:r>
          </a:p>
          <a:p>
            <a:r>
              <a:rPr lang="en-US" dirty="0"/>
              <a:t>More than 80% of EU adults do not meet the guidelines for both aerobic and muscle-strengthening activities, and more than 80% of EU adolescents do not do enough aerobic physical activity to meet the guidelines for youth (WHO, 2019)</a:t>
            </a:r>
          </a:p>
          <a:p>
            <a:endParaRPr lang="el-GR" dirty="0"/>
          </a:p>
        </p:txBody>
      </p:sp>
      <p:sp>
        <p:nvSpPr>
          <p:cNvPr id="5" name="Ορθογώνιο 7">
            <a:extLst>
              <a:ext uri="{FF2B5EF4-FFF2-40B4-BE49-F238E27FC236}">
                <a16:creationId xmlns:a16="http://schemas.microsoft.com/office/drawing/2014/main" id="{17BCD979-B7B8-100E-1016-DBC4DD21E0F4}"/>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79987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Physical Activity Benefits</a:t>
            </a:r>
            <a:endParaRPr lang="en-US" dirty="0"/>
          </a:p>
        </p:txBody>
      </p:sp>
      <p:graphicFrame>
        <p:nvGraphicFramePr>
          <p:cNvPr id="6" name="Google Shape;260;p28">
            <a:extLst>
              <a:ext uri="{FF2B5EF4-FFF2-40B4-BE49-F238E27FC236}">
                <a16:creationId xmlns:a16="http://schemas.microsoft.com/office/drawing/2014/main" id="{FD55A452-11AA-EA2F-0D43-A8350A0A9CC7}"/>
              </a:ext>
            </a:extLst>
          </p:cNvPr>
          <p:cNvGraphicFramePr/>
          <p:nvPr>
            <p:extLst>
              <p:ext uri="{D42A27DB-BD31-4B8C-83A1-F6EECF244321}">
                <p14:modId xmlns:p14="http://schemas.microsoft.com/office/powerpoint/2010/main" val="1492961058"/>
              </p:ext>
            </p:extLst>
          </p:nvPr>
        </p:nvGraphicFramePr>
        <p:xfrm>
          <a:off x="680830" y="1685096"/>
          <a:ext cx="11059692" cy="4968350"/>
        </p:xfrm>
        <a:graphic>
          <a:graphicData uri="http://schemas.openxmlformats.org/drawingml/2006/table">
            <a:tbl>
              <a:tblPr firstRow="1" bandRow="1">
                <a:tableStyleId>{5C22544A-7EE6-4342-B048-85BDC9FD1C3A}</a:tableStyleId>
              </a:tblPr>
              <a:tblGrid>
                <a:gridCol w="11059692">
                  <a:extLst>
                    <a:ext uri="{9D8B030D-6E8A-4147-A177-3AD203B41FA5}">
                      <a16:colId xmlns:a16="http://schemas.microsoft.com/office/drawing/2014/main" val="20000"/>
                    </a:ext>
                  </a:extLst>
                </a:gridCol>
              </a:tblGrid>
              <a:tr h="262050">
                <a:tc>
                  <a:txBody>
                    <a:bodyPr/>
                    <a:lstStyle/>
                    <a:p>
                      <a:pPr marL="0" marR="0" lvl="0" indent="0" algn="l" rtl="0">
                        <a:lnSpc>
                          <a:spcPct val="100000"/>
                        </a:lnSpc>
                        <a:spcBef>
                          <a:spcPts val="0"/>
                        </a:spcBef>
                        <a:spcAft>
                          <a:spcPts val="0"/>
                        </a:spcAft>
                        <a:buNone/>
                      </a:pPr>
                      <a:r>
                        <a:rPr lang="en-US" sz="2000" u="none" strike="noStrike" cap="none" dirty="0"/>
                        <a:t>Benefits</a:t>
                      </a:r>
                      <a:endParaRPr sz="2000" u="none" strike="noStrike" cap="none" dirty="0"/>
                    </a:p>
                  </a:txBody>
                  <a:tcPr marL="91450" marR="91450" marT="45725" marB="45725"/>
                </a:tc>
                <a:extLst>
                  <a:ext uri="{0D108BD9-81ED-4DB2-BD59-A6C34878D82A}">
                    <a16:rowId xmlns:a16="http://schemas.microsoft.com/office/drawing/2014/main" val="10000"/>
                  </a:ext>
                </a:extLst>
              </a:tr>
              <a:tr h="2620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Sleep</a:t>
                      </a:r>
                      <a:r>
                        <a:rPr lang="en-US" sz="2000" u="none" strike="noStrike" cap="none">
                          <a:sym typeface="Calibri"/>
                        </a:rPr>
                        <a:t> </a:t>
                      </a:r>
                      <a:r>
                        <a:rPr lang="en-US" sz="2000" b="0" u="none" strike="noStrike" cap="none">
                          <a:solidFill>
                            <a:srgbClr val="000000"/>
                          </a:solidFill>
                          <a:sym typeface="Calibri"/>
                        </a:rPr>
                        <a:t>– Improves sleep quality</a:t>
                      </a:r>
                      <a:endParaRPr sz="2000"/>
                    </a:p>
                  </a:txBody>
                  <a:tcPr marL="91450" marR="91450" marT="45725" marB="45725"/>
                </a:tc>
                <a:extLst>
                  <a:ext uri="{0D108BD9-81ED-4DB2-BD59-A6C34878D82A}">
                    <a16:rowId xmlns:a16="http://schemas.microsoft.com/office/drawing/2014/main" val="10001"/>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Less Anxiety</a:t>
                      </a:r>
                      <a:r>
                        <a:rPr lang="en-US" sz="2000" u="none" strike="noStrike" cap="none">
                          <a:sym typeface="Calibri"/>
                        </a:rPr>
                        <a:t> </a:t>
                      </a:r>
                      <a:r>
                        <a:rPr lang="en-US" sz="2000" b="0" u="none" strike="noStrike" cap="none">
                          <a:solidFill>
                            <a:srgbClr val="000000"/>
                          </a:solidFill>
                          <a:sym typeface="Calibri"/>
                        </a:rPr>
                        <a:t>– Reduces feelings of anxiety</a:t>
                      </a:r>
                      <a:endParaRPr sz="2000"/>
                    </a:p>
                  </a:txBody>
                  <a:tcPr marL="91450" marR="91450" marT="45725" marB="45725"/>
                </a:tc>
                <a:extLst>
                  <a:ext uri="{0D108BD9-81ED-4DB2-BD59-A6C34878D82A}">
                    <a16:rowId xmlns:a16="http://schemas.microsoft.com/office/drawing/2014/main" val="10002"/>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Blood Pressure</a:t>
                      </a:r>
                      <a:r>
                        <a:rPr lang="en-US" sz="2000" u="none" strike="noStrike" cap="none">
                          <a:sym typeface="Calibri"/>
                        </a:rPr>
                        <a:t> </a:t>
                      </a:r>
                      <a:r>
                        <a:rPr lang="en-US" sz="2000" b="0" u="none" strike="noStrike" cap="none">
                          <a:solidFill>
                            <a:srgbClr val="000000"/>
                          </a:solidFill>
                          <a:sym typeface="Calibri"/>
                        </a:rPr>
                        <a:t>– Reduces blood pressure</a:t>
                      </a:r>
                      <a:endParaRPr sz="2000"/>
                    </a:p>
                  </a:txBody>
                  <a:tcPr marL="91450" marR="91450" marT="45725" marB="45725"/>
                </a:tc>
                <a:extLst>
                  <a:ext uri="{0D108BD9-81ED-4DB2-BD59-A6C34878D82A}">
                    <a16:rowId xmlns:a16="http://schemas.microsoft.com/office/drawing/2014/main" val="10003"/>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Brain Health</a:t>
                      </a:r>
                      <a:r>
                        <a:rPr lang="en-US" sz="2000" u="none" strike="noStrike" cap="none">
                          <a:sym typeface="Calibri"/>
                        </a:rPr>
                        <a:t> </a:t>
                      </a:r>
                      <a:r>
                        <a:rPr lang="en-US" sz="2000" b="0" u="none" strike="noStrike" cap="none">
                          <a:solidFill>
                            <a:srgbClr val="000000"/>
                          </a:solidFill>
                          <a:sym typeface="Calibri"/>
                        </a:rPr>
                        <a:t>– Reduces risks of developing dementia (including Alzheimer’s disease) and reduces risk of depression</a:t>
                      </a:r>
                      <a:endParaRPr sz="2000"/>
                    </a:p>
                  </a:txBody>
                  <a:tcPr marL="91450" marR="91450" marT="45725" marB="45725"/>
                </a:tc>
                <a:extLst>
                  <a:ext uri="{0D108BD9-81ED-4DB2-BD59-A6C34878D82A}">
                    <a16:rowId xmlns:a16="http://schemas.microsoft.com/office/drawing/2014/main" val="10004"/>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Heart Health</a:t>
                      </a:r>
                      <a:r>
                        <a:rPr lang="en-US" sz="2000" u="none" strike="noStrike" cap="none">
                          <a:sym typeface="Calibri"/>
                        </a:rPr>
                        <a:t> </a:t>
                      </a:r>
                      <a:r>
                        <a:rPr lang="en-US" sz="2000" b="0" u="none" strike="noStrike" cap="none">
                          <a:solidFill>
                            <a:srgbClr val="000000"/>
                          </a:solidFill>
                          <a:sym typeface="Calibri"/>
                        </a:rPr>
                        <a:t>– Lowers risk of heart disease, stroke, and type 2 diabetes</a:t>
                      </a:r>
                      <a:endParaRPr sz="2000"/>
                    </a:p>
                  </a:txBody>
                  <a:tcPr marL="91450" marR="91450" marT="45725" marB="45725"/>
                </a:tc>
                <a:extLst>
                  <a:ext uri="{0D108BD9-81ED-4DB2-BD59-A6C34878D82A}">
                    <a16:rowId xmlns:a16="http://schemas.microsoft.com/office/drawing/2014/main" val="10005"/>
                  </a:ext>
                </a:extLst>
              </a:tr>
              <a:tr h="352075">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Cancer Prevention</a:t>
                      </a:r>
                      <a:r>
                        <a:rPr lang="en-US" sz="2000" u="none" strike="noStrike" cap="none">
                          <a:sym typeface="Calibri"/>
                        </a:rPr>
                        <a:t> </a:t>
                      </a:r>
                      <a:r>
                        <a:rPr lang="en-US" sz="2000" b="0" u="none" strike="noStrike" cap="none">
                          <a:solidFill>
                            <a:srgbClr val="000000"/>
                          </a:solidFill>
                          <a:sym typeface="Calibri"/>
                        </a:rPr>
                        <a:t>-Lowers risk of eight cancers: bladder, breast, colon, endometrium, oesophagus, kidney, lung, and stomach</a:t>
                      </a:r>
                      <a:endParaRPr sz="2000"/>
                    </a:p>
                  </a:txBody>
                  <a:tcPr marL="91450" marR="91450" marT="45725" marB="45725"/>
                </a:tc>
                <a:extLst>
                  <a:ext uri="{0D108BD9-81ED-4DB2-BD59-A6C34878D82A}">
                    <a16:rowId xmlns:a16="http://schemas.microsoft.com/office/drawing/2014/main" val="10006"/>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Healthy Weight</a:t>
                      </a:r>
                      <a:r>
                        <a:rPr lang="en-US" sz="2000" u="none" strike="noStrike" cap="none">
                          <a:sym typeface="Calibri"/>
                        </a:rPr>
                        <a:t> </a:t>
                      </a:r>
                      <a:r>
                        <a:rPr lang="en-US" sz="2000" b="0" u="none" strike="noStrike" cap="none">
                          <a:solidFill>
                            <a:srgbClr val="000000"/>
                          </a:solidFill>
                          <a:sym typeface="Calibri"/>
                        </a:rPr>
                        <a:t>– Reduces risk of weight gain</a:t>
                      </a:r>
                      <a:endParaRPr sz="2000"/>
                    </a:p>
                  </a:txBody>
                  <a:tcPr marL="91450" marR="91450" marT="45725" marB="45725"/>
                </a:tc>
                <a:extLst>
                  <a:ext uri="{0D108BD9-81ED-4DB2-BD59-A6C34878D82A}">
                    <a16:rowId xmlns:a16="http://schemas.microsoft.com/office/drawing/2014/main" val="10007"/>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dirty="0">
                          <a:solidFill>
                            <a:srgbClr val="000000"/>
                          </a:solidFill>
                          <a:sym typeface="Calibri"/>
                        </a:rPr>
                        <a:t>Bone Strength</a:t>
                      </a:r>
                      <a:r>
                        <a:rPr lang="en-US" sz="2000" u="none" strike="noStrike" cap="none" dirty="0">
                          <a:sym typeface="Calibri"/>
                        </a:rPr>
                        <a:t> </a:t>
                      </a:r>
                      <a:r>
                        <a:rPr lang="en-US" sz="2000" b="0" u="none" strike="noStrike" cap="none" dirty="0">
                          <a:solidFill>
                            <a:srgbClr val="000000"/>
                          </a:solidFill>
                          <a:sym typeface="Calibri"/>
                        </a:rPr>
                        <a:t>– Improves bone health</a:t>
                      </a:r>
                      <a:endParaRPr sz="2000" dirty="0"/>
                    </a:p>
                  </a:txBody>
                  <a:tcPr marL="91450" marR="91450" marT="45725" marB="45725"/>
                </a:tc>
                <a:extLst>
                  <a:ext uri="{0D108BD9-81ED-4DB2-BD59-A6C34878D82A}">
                    <a16:rowId xmlns:a16="http://schemas.microsoft.com/office/drawing/2014/main" val="10008"/>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a:solidFill>
                            <a:srgbClr val="000000"/>
                          </a:solidFill>
                          <a:sym typeface="Calibri"/>
                        </a:rPr>
                        <a:t>Balance and Coordination</a:t>
                      </a:r>
                      <a:r>
                        <a:rPr lang="en-US" sz="2000" u="none" strike="noStrike" cap="none">
                          <a:sym typeface="Calibri"/>
                        </a:rPr>
                        <a:t> </a:t>
                      </a:r>
                      <a:r>
                        <a:rPr lang="en-US" sz="2000" b="0" u="none" strike="noStrike" cap="none">
                          <a:solidFill>
                            <a:srgbClr val="000000"/>
                          </a:solidFill>
                          <a:sym typeface="Calibri"/>
                        </a:rPr>
                        <a:t>– Reduces risks of fall</a:t>
                      </a:r>
                      <a:endParaRPr sz="2000"/>
                    </a:p>
                  </a:txBody>
                  <a:tcPr marL="91450" marR="91450" marT="45725" marB="45725"/>
                </a:tc>
                <a:extLst>
                  <a:ext uri="{0D108BD9-81ED-4DB2-BD59-A6C34878D82A}">
                    <a16:rowId xmlns:a16="http://schemas.microsoft.com/office/drawing/2014/main" val="10009"/>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n-US" sz="2000" b="1" u="none" strike="noStrike" cap="none" dirty="0">
                          <a:solidFill>
                            <a:srgbClr val="000000"/>
                          </a:solidFill>
                          <a:sym typeface="Calibri"/>
                        </a:rPr>
                        <a:t>Independent Living </a:t>
                      </a:r>
                      <a:r>
                        <a:rPr lang="en-US" sz="2000" b="0" u="none" strike="noStrike" cap="none" dirty="0">
                          <a:solidFill>
                            <a:srgbClr val="000000"/>
                          </a:solidFill>
                          <a:sym typeface="Calibri"/>
                        </a:rPr>
                        <a:t>– Helps people live independently longer </a:t>
                      </a:r>
                      <a:endParaRPr sz="2000" u="none" strike="noStrike" cap="none" dirty="0"/>
                    </a:p>
                  </a:txBody>
                  <a:tcPr marL="91450" marR="91450" marT="45725" marB="45725"/>
                </a:tc>
                <a:extLst>
                  <a:ext uri="{0D108BD9-81ED-4DB2-BD59-A6C34878D82A}">
                    <a16:rowId xmlns:a16="http://schemas.microsoft.com/office/drawing/2014/main" val="10010"/>
                  </a:ext>
                </a:extLst>
              </a:tr>
            </a:tbl>
          </a:graphicData>
        </a:graphic>
      </p:graphicFrame>
      <p:sp>
        <p:nvSpPr>
          <p:cNvPr id="2" name="Ορθογώνιο 7">
            <a:extLst>
              <a:ext uri="{FF2B5EF4-FFF2-40B4-BE49-F238E27FC236}">
                <a16:creationId xmlns:a16="http://schemas.microsoft.com/office/drawing/2014/main" id="{561E819C-25B4-E1B6-6AC4-162DEFC5092C}"/>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8000" y="1080000"/>
            <a:ext cx="11059692" cy="605096"/>
          </a:xfrm>
        </p:spPr>
        <p:txBody>
          <a:bodyPr/>
          <a:lstStyle/>
          <a:p>
            <a:r>
              <a:rPr lang="it-IT" dirty="0"/>
              <a:t>The Role of Technology and Exercise </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789367"/>
            <a:ext cx="10900938" cy="3037276"/>
          </a:xfrm>
        </p:spPr>
        <p:txBody>
          <a:bodyPr>
            <a:normAutofit/>
          </a:bodyPr>
          <a:lstStyle/>
          <a:p>
            <a:pPr marL="0" indent="0" algn="ctr">
              <a:spcAft>
                <a:spcPts val="1200"/>
              </a:spcAft>
              <a:buNone/>
            </a:pPr>
            <a:r>
              <a:rPr lang="en-US" sz="2800" dirty="0"/>
              <a:t> </a:t>
            </a:r>
            <a:r>
              <a:rPr lang="en-GB" sz="2800" b="0" i="1" u="none" strike="noStrike" cap="none" dirty="0">
                <a:solidFill>
                  <a:srgbClr val="222222"/>
                </a:solidFill>
                <a:ea typeface="Arial"/>
                <a:cs typeface="Arial"/>
                <a:sym typeface="Arial"/>
              </a:rPr>
              <a:t>“The use of technological devices for promoting PA, such as web/mobile apps and games, has been proven to be effective both in healthy children and in those with CRDs. In conclusion, new technologies are very promising in terms of feasibility, acceptability, and efficacy in promoting PA.” (</a:t>
            </a:r>
            <a:r>
              <a:rPr lang="en-GB" sz="2800" b="0" i="1" u="none" strike="noStrike" cap="none" dirty="0" err="1">
                <a:solidFill>
                  <a:srgbClr val="222222"/>
                </a:solidFill>
                <a:ea typeface="Arial"/>
                <a:cs typeface="Arial"/>
                <a:sym typeface="Arial"/>
              </a:rPr>
              <a:t>Malizia</a:t>
            </a:r>
            <a:r>
              <a:rPr lang="en-GB" sz="2800" b="0" i="1" u="none" strike="noStrike" cap="none" dirty="0">
                <a:solidFill>
                  <a:srgbClr val="222222"/>
                </a:solidFill>
                <a:ea typeface="Arial"/>
                <a:cs typeface="Arial"/>
                <a:sym typeface="Arial"/>
              </a:rPr>
              <a:t> et al. 2021)</a:t>
            </a:r>
            <a:endParaRPr lang="en-GB" sz="2800" b="0" i="1" u="none" strike="noStrike" cap="none" dirty="0">
              <a:solidFill>
                <a:schemeClr val="dk1"/>
              </a:solidFill>
              <a:ea typeface="Calibri"/>
              <a:cs typeface="Calibri"/>
              <a:sym typeface="Calibri"/>
            </a:endParaRPr>
          </a:p>
          <a:p>
            <a:pPr marL="0" indent="0">
              <a:spcAft>
                <a:spcPts val="1200"/>
              </a:spcAft>
              <a:buNone/>
            </a:pPr>
            <a:endParaRPr lang="en-US" dirty="0"/>
          </a:p>
        </p:txBody>
      </p:sp>
      <p:sp>
        <p:nvSpPr>
          <p:cNvPr id="2" name="Ορθογώνιο 7">
            <a:extLst>
              <a:ext uri="{FF2B5EF4-FFF2-40B4-BE49-F238E27FC236}">
                <a16:creationId xmlns:a16="http://schemas.microsoft.com/office/drawing/2014/main" id="{CD01589C-47E7-EE77-E690-38E9C64327AE}"/>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Physical Activity Apps</a:t>
            </a:r>
            <a:endParaRPr lang="el-GR" dirty="0"/>
          </a:p>
        </p:txBody>
      </p:sp>
      <p:sp>
        <p:nvSpPr>
          <p:cNvPr id="4" name="Content Placeholder 3">
            <a:extLst>
              <a:ext uri="{FF2B5EF4-FFF2-40B4-BE49-F238E27FC236}">
                <a16:creationId xmlns:a16="http://schemas.microsoft.com/office/drawing/2014/main" id="{BF0194DA-2D06-138D-EE80-07A6C7F655B3}"/>
              </a:ext>
            </a:extLst>
          </p:cNvPr>
          <p:cNvSpPr>
            <a:spLocks noGrp="1"/>
          </p:cNvSpPr>
          <p:nvPr>
            <p:ph sz="half" idx="1"/>
          </p:nvPr>
        </p:nvSpPr>
        <p:spPr>
          <a:xfrm>
            <a:off x="557999" y="1800000"/>
            <a:ext cx="11167155" cy="4893408"/>
          </a:xfrm>
        </p:spPr>
        <p:txBody>
          <a:bodyPr/>
          <a:lstStyle/>
          <a:p>
            <a:pPr marL="0" indent="0">
              <a:buNone/>
            </a:pPr>
            <a:r>
              <a:rPr lang="en-GB" sz="2800" b="1" i="0" u="none" strike="noStrike" cap="none" dirty="0">
                <a:solidFill>
                  <a:srgbClr val="212121"/>
                </a:solidFill>
                <a:latin typeface="Calibri"/>
                <a:ea typeface="Calibri"/>
                <a:cs typeface="Calibri"/>
                <a:sym typeface="Calibri"/>
              </a:rPr>
              <a:t>Mobile-based apps </a:t>
            </a:r>
            <a:r>
              <a:rPr lang="en-GB" sz="2800" b="0" i="0" u="none" strike="noStrike" cap="none" dirty="0">
                <a:solidFill>
                  <a:srgbClr val="212121"/>
                </a:solidFill>
                <a:latin typeface="Calibri"/>
                <a:ea typeface="Calibri"/>
                <a:cs typeface="Calibri"/>
                <a:sym typeface="Calibri"/>
              </a:rPr>
              <a:t>aim to increase adherence to physical activity, enabling individuals to engage with health information and guidance at any time. Technologies enable individuals to monitor, evaluate, and instruct the performance of their physical activity (WHO, 2019)</a:t>
            </a:r>
            <a:endParaRPr lang="en-GB" sz="2800" b="0" i="1" u="none" strike="noStrike" cap="none" dirty="0">
              <a:solidFill>
                <a:schemeClr val="dk1"/>
              </a:solidFill>
              <a:latin typeface="Calibri"/>
              <a:ea typeface="Calibri"/>
              <a:cs typeface="Calibri"/>
              <a:sym typeface="Calibri"/>
            </a:endParaRPr>
          </a:p>
          <a:p>
            <a:endParaRPr lang="LID4096" dirty="0"/>
          </a:p>
        </p:txBody>
      </p:sp>
      <p:sp>
        <p:nvSpPr>
          <p:cNvPr id="3" name="Ορθογώνιο 7">
            <a:extLst>
              <a:ext uri="{FF2B5EF4-FFF2-40B4-BE49-F238E27FC236}">
                <a16:creationId xmlns:a16="http://schemas.microsoft.com/office/drawing/2014/main" id="{4783683D-4418-51FF-1ECD-4B9A1955F6D0}"/>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Example of Physical Activity Apps</a:t>
            </a:r>
            <a:endParaRPr lang="el-GR" dirty="0"/>
          </a:p>
        </p:txBody>
      </p:sp>
      <p:sp>
        <p:nvSpPr>
          <p:cNvPr id="4" name="Content Placeholder 3">
            <a:extLst>
              <a:ext uri="{FF2B5EF4-FFF2-40B4-BE49-F238E27FC236}">
                <a16:creationId xmlns:a16="http://schemas.microsoft.com/office/drawing/2014/main" id="{5FF59E8E-998A-0102-306E-0BC6654FA71F}"/>
              </a:ext>
            </a:extLst>
          </p:cNvPr>
          <p:cNvSpPr>
            <a:spLocks noGrp="1"/>
          </p:cNvSpPr>
          <p:nvPr>
            <p:ph sz="half" idx="1"/>
          </p:nvPr>
        </p:nvSpPr>
        <p:spPr>
          <a:xfrm>
            <a:off x="835791" y="1960171"/>
            <a:ext cx="3529380" cy="4548205"/>
          </a:xfrm>
        </p:spPr>
        <p:txBody>
          <a:bodyPr>
            <a:normAutofit fontScale="92500"/>
          </a:bodyPr>
          <a:lstStyle/>
          <a:p>
            <a:pPr marR="0" lvl="0">
              <a:buSzPts val="2000"/>
            </a:pPr>
            <a:r>
              <a:rPr lang="en-GB" sz="3400" dirty="0">
                <a:sym typeface="Calibri"/>
              </a:rPr>
              <a:t>Nike Training Club</a:t>
            </a:r>
            <a:endParaRPr lang="en-GB" sz="3400" dirty="0"/>
          </a:p>
          <a:p>
            <a:pPr marR="0" lvl="0">
              <a:buSzPts val="2000"/>
            </a:pPr>
            <a:r>
              <a:rPr lang="en-GB" sz="3400" dirty="0">
                <a:sym typeface="Calibri"/>
              </a:rPr>
              <a:t>Strava</a:t>
            </a:r>
            <a:endParaRPr lang="en-GB" sz="3400" dirty="0"/>
          </a:p>
          <a:p>
            <a:pPr marR="0" lvl="0">
              <a:buSzPts val="2000"/>
            </a:pPr>
            <a:r>
              <a:rPr lang="en-GB" sz="3400" dirty="0" err="1">
                <a:sym typeface="Calibri"/>
              </a:rPr>
              <a:t>Fitbod</a:t>
            </a:r>
            <a:endParaRPr lang="en-GB" sz="3400" dirty="0">
              <a:sym typeface="Calibri"/>
            </a:endParaRPr>
          </a:p>
          <a:p>
            <a:pPr marR="0" lvl="0">
              <a:buSzPts val="2000"/>
            </a:pPr>
            <a:r>
              <a:rPr lang="en-GB" sz="3400" dirty="0" err="1">
                <a:sym typeface="Calibri"/>
              </a:rPr>
              <a:t>MapMyFitness</a:t>
            </a:r>
            <a:endParaRPr lang="en-GB" sz="3400" dirty="0">
              <a:sym typeface="Calibri"/>
            </a:endParaRPr>
          </a:p>
          <a:p>
            <a:pPr marR="0" lvl="0">
              <a:buSzPts val="2000"/>
            </a:pPr>
            <a:r>
              <a:rPr lang="en-GB" sz="3400" dirty="0">
                <a:sym typeface="Calibri"/>
              </a:rPr>
              <a:t>Fitbit</a:t>
            </a:r>
          </a:p>
          <a:p>
            <a:pPr marR="0" lvl="0">
              <a:buSzPts val="2000"/>
            </a:pPr>
            <a:r>
              <a:rPr lang="en-GB" sz="3400" dirty="0" err="1">
                <a:sym typeface="Calibri"/>
              </a:rPr>
              <a:t>StrongLifts</a:t>
            </a:r>
            <a:r>
              <a:rPr lang="en-GB" sz="3400" dirty="0">
                <a:sym typeface="Calibri"/>
              </a:rPr>
              <a:t> 5x5</a:t>
            </a:r>
            <a:endParaRPr lang="en-GB" sz="3400" dirty="0"/>
          </a:p>
          <a:p>
            <a:pPr marR="0" lvl="0">
              <a:buSzPts val="2000"/>
            </a:pPr>
            <a:r>
              <a:rPr lang="en-GB" sz="3400" dirty="0">
                <a:sym typeface="Calibri"/>
              </a:rPr>
              <a:t>Garmin</a:t>
            </a:r>
          </a:p>
          <a:p>
            <a:endParaRPr lang="LID4096" dirty="0"/>
          </a:p>
        </p:txBody>
      </p:sp>
      <p:pic>
        <p:nvPicPr>
          <p:cNvPr id="11" name="Google Shape;291;p31" descr="Nike Training Club Review: The best workout app we tested - Reviewed">
            <a:extLst>
              <a:ext uri="{FF2B5EF4-FFF2-40B4-BE49-F238E27FC236}">
                <a16:creationId xmlns:a16="http://schemas.microsoft.com/office/drawing/2014/main" id="{A99F20FD-C04D-4E5C-768B-DB80777B1831}"/>
              </a:ext>
            </a:extLst>
          </p:cNvPr>
          <p:cNvPicPr preferRelativeResize="0"/>
          <p:nvPr/>
        </p:nvPicPr>
        <p:blipFill rotWithShape="1">
          <a:blip r:embed="rId3">
            <a:alphaModFix/>
          </a:blip>
          <a:srcRect/>
          <a:stretch/>
        </p:blipFill>
        <p:spPr>
          <a:xfrm>
            <a:off x="4365171" y="1897509"/>
            <a:ext cx="1600200" cy="1600200"/>
          </a:xfrm>
          <a:prstGeom prst="rect">
            <a:avLst/>
          </a:prstGeom>
          <a:noFill/>
          <a:ln>
            <a:noFill/>
          </a:ln>
        </p:spPr>
      </p:pic>
      <p:pic>
        <p:nvPicPr>
          <p:cNvPr id="12" name="Google Shape;292;p31" descr="Strava (@Strava) / X">
            <a:extLst>
              <a:ext uri="{FF2B5EF4-FFF2-40B4-BE49-F238E27FC236}">
                <a16:creationId xmlns:a16="http://schemas.microsoft.com/office/drawing/2014/main" id="{1F40BB37-5856-428B-DDDB-6044029A1236}"/>
              </a:ext>
            </a:extLst>
          </p:cNvPr>
          <p:cNvPicPr preferRelativeResize="0"/>
          <p:nvPr/>
        </p:nvPicPr>
        <p:blipFill rotWithShape="1">
          <a:blip r:embed="rId4">
            <a:alphaModFix/>
          </a:blip>
          <a:srcRect/>
          <a:stretch/>
        </p:blipFill>
        <p:spPr>
          <a:xfrm>
            <a:off x="4495800" y="3602902"/>
            <a:ext cx="1480457" cy="1480457"/>
          </a:xfrm>
          <a:prstGeom prst="rect">
            <a:avLst/>
          </a:prstGeom>
          <a:noFill/>
          <a:ln>
            <a:noFill/>
          </a:ln>
        </p:spPr>
      </p:pic>
      <p:pic>
        <p:nvPicPr>
          <p:cNvPr id="13" name="Google Shape;293;p31" descr="Fitbod Workout &amp; Fitness Plans - Apps on Google Play">
            <a:extLst>
              <a:ext uri="{FF2B5EF4-FFF2-40B4-BE49-F238E27FC236}">
                <a16:creationId xmlns:a16="http://schemas.microsoft.com/office/drawing/2014/main" id="{1D3EA791-5CA8-1715-6BEE-A12138B1938D}"/>
              </a:ext>
            </a:extLst>
          </p:cNvPr>
          <p:cNvPicPr preferRelativeResize="0"/>
          <p:nvPr/>
        </p:nvPicPr>
        <p:blipFill rotWithShape="1">
          <a:blip r:embed="rId5">
            <a:alphaModFix/>
          </a:blip>
          <a:srcRect/>
          <a:stretch/>
        </p:blipFill>
        <p:spPr>
          <a:xfrm>
            <a:off x="6077527" y="2100929"/>
            <a:ext cx="3003946" cy="3003946"/>
          </a:xfrm>
          <a:prstGeom prst="rect">
            <a:avLst/>
          </a:prstGeom>
          <a:noFill/>
          <a:ln>
            <a:noFill/>
          </a:ln>
        </p:spPr>
      </p:pic>
      <p:pic>
        <p:nvPicPr>
          <p:cNvPr id="14" name="Google Shape;294;p31" descr="Map My Money: How MapMyFitness Became a $150 Million Platform - Digital  Innovation and Transformation">
            <a:extLst>
              <a:ext uri="{FF2B5EF4-FFF2-40B4-BE49-F238E27FC236}">
                <a16:creationId xmlns:a16="http://schemas.microsoft.com/office/drawing/2014/main" id="{E48D0CA5-C5B5-06D9-4983-E0EA7F53196A}"/>
              </a:ext>
            </a:extLst>
          </p:cNvPr>
          <p:cNvPicPr preferRelativeResize="0"/>
          <p:nvPr/>
        </p:nvPicPr>
        <p:blipFill rotWithShape="1">
          <a:blip r:embed="rId6">
            <a:alphaModFix/>
          </a:blip>
          <a:srcRect/>
          <a:stretch/>
        </p:blipFill>
        <p:spPr>
          <a:xfrm>
            <a:off x="9081473" y="1464321"/>
            <a:ext cx="1905000" cy="1905000"/>
          </a:xfrm>
          <a:prstGeom prst="rect">
            <a:avLst/>
          </a:prstGeom>
          <a:noFill/>
          <a:ln>
            <a:noFill/>
          </a:ln>
        </p:spPr>
      </p:pic>
      <p:sp>
        <p:nvSpPr>
          <p:cNvPr id="3" name="Ορθογώνιο 7">
            <a:extLst>
              <a:ext uri="{FF2B5EF4-FFF2-40B4-BE49-F238E27FC236}">
                <a16:creationId xmlns:a16="http://schemas.microsoft.com/office/drawing/2014/main" id="{27A48D56-BD1E-409D-DE6B-ED6FD57CD6C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70641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945" y="1820158"/>
            <a:ext cx="4381500" cy="411480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015700"/>
          </a:xfrm>
          <a:prstGeom prst="rect">
            <a:avLst/>
          </a:prstGeom>
          <a:noFill/>
          <a:ln>
            <a:noFill/>
          </a:ln>
        </p:spPr>
        <p:txBody>
          <a:bodyPr spcFirstLastPara="1" wrap="square" lIns="91425" tIns="45700" rIns="91425" bIns="45700" anchor="ctr" anchorCtr="0">
            <a:normAutofit/>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3</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n-US" sz="4000" dirty="0"/>
              <a:t>Health Apps for Physical Activity</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1975415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it-IT" dirty="0"/>
              <a:t>Top 10 Fitness Apps</a:t>
            </a:r>
            <a:endParaRPr lang="el-GR" dirty="0"/>
          </a:p>
        </p:txBody>
      </p:sp>
      <p:pic>
        <p:nvPicPr>
          <p:cNvPr id="6" name="Picture 5">
            <a:extLst>
              <a:ext uri="{FF2B5EF4-FFF2-40B4-BE49-F238E27FC236}">
                <a16:creationId xmlns:a16="http://schemas.microsoft.com/office/drawing/2014/main" id="{44CC0CC6-3B5F-1D7C-3C56-1460E0471B11}"/>
              </a:ext>
            </a:extLst>
          </p:cNvPr>
          <p:cNvPicPr>
            <a:picLocks noChangeAspect="1"/>
          </p:cNvPicPr>
          <p:nvPr/>
        </p:nvPicPr>
        <p:blipFill>
          <a:blip r:embed="rId3"/>
          <a:stretch>
            <a:fillRect/>
          </a:stretch>
        </p:blipFill>
        <p:spPr>
          <a:xfrm>
            <a:off x="1944730" y="1934561"/>
            <a:ext cx="8045863" cy="4026107"/>
          </a:xfrm>
          <a:prstGeom prst="rect">
            <a:avLst/>
          </a:prstGeom>
        </p:spPr>
      </p:pic>
      <p:sp>
        <p:nvSpPr>
          <p:cNvPr id="2" name="Ορθογώνιο 7">
            <a:extLst>
              <a:ext uri="{FF2B5EF4-FFF2-40B4-BE49-F238E27FC236}">
                <a16:creationId xmlns:a16="http://schemas.microsoft.com/office/drawing/2014/main" id="{02ABB0AF-04C8-0D67-33DB-F4ACF0332E5F}"/>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787636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it-IT" dirty="0"/>
              <a:t>Benefits of Physical Activity</a:t>
            </a:r>
            <a:endParaRPr lang="el-GR" dirty="0"/>
          </a:p>
        </p:txBody>
      </p:sp>
      <p:sp>
        <p:nvSpPr>
          <p:cNvPr id="3" name="Θέση περιεχομένου 2"/>
          <p:cNvSpPr>
            <a:spLocks noGrp="1"/>
          </p:cNvSpPr>
          <p:nvPr>
            <p:ph sz="half" idx="1"/>
          </p:nvPr>
        </p:nvSpPr>
        <p:spPr>
          <a:xfrm>
            <a:off x="1284141" y="2302021"/>
            <a:ext cx="5538000" cy="4087906"/>
          </a:xfrm>
        </p:spPr>
        <p:txBody>
          <a:bodyPr>
            <a:normAutofit/>
          </a:bodyPr>
          <a:lstStyle/>
          <a:p>
            <a:pPr marR="0" lvl="0" algn="l" rtl="0">
              <a:lnSpc>
                <a:spcPct val="100000"/>
              </a:lnSpc>
              <a:spcAft>
                <a:spcPts val="1200"/>
              </a:spcAft>
              <a:buClr>
                <a:srgbClr val="C00000"/>
              </a:buClr>
              <a:buSzPts val="1800"/>
            </a:pPr>
            <a:r>
              <a:rPr lang="en-GB" sz="2400" dirty="0">
                <a:sym typeface="Calibri"/>
              </a:rPr>
              <a:t>Accountability</a:t>
            </a:r>
            <a:endParaRPr lang="en-GB" sz="2400" dirty="0"/>
          </a:p>
          <a:p>
            <a:pPr marR="0" lvl="0" algn="l" rtl="0">
              <a:lnSpc>
                <a:spcPct val="100000"/>
              </a:lnSpc>
              <a:spcAft>
                <a:spcPts val="1200"/>
              </a:spcAft>
              <a:buClr>
                <a:srgbClr val="C00000"/>
              </a:buClr>
              <a:buSzPts val="1800"/>
            </a:pPr>
            <a:r>
              <a:rPr lang="en-GB" sz="2400" dirty="0">
                <a:sym typeface="Calibri"/>
              </a:rPr>
              <a:t>Goal Setting</a:t>
            </a:r>
          </a:p>
          <a:p>
            <a:pPr marR="0" lvl="0" algn="l" rtl="0">
              <a:lnSpc>
                <a:spcPct val="100000"/>
              </a:lnSpc>
              <a:spcAft>
                <a:spcPts val="1200"/>
              </a:spcAft>
              <a:buClr>
                <a:srgbClr val="C00000"/>
              </a:buClr>
              <a:buSzPts val="1800"/>
            </a:pPr>
            <a:r>
              <a:rPr lang="en-GB" sz="2400" dirty="0">
                <a:sym typeface="Calibri"/>
              </a:rPr>
              <a:t>Customization</a:t>
            </a:r>
            <a:endParaRPr lang="en-GB" sz="2400" dirty="0"/>
          </a:p>
          <a:p>
            <a:pPr marR="0" lvl="0" algn="l" rtl="0">
              <a:lnSpc>
                <a:spcPct val="100000"/>
              </a:lnSpc>
              <a:spcAft>
                <a:spcPts val="1200"/>
              </a:spcAft>
              <a:buClr>
                <a:srgbClr val="C00000"/>
              </a:buClr>
              <a:buSzPts val="1800"/>
            </a:pPr>
            <a:r>
              <a:rPr lang="en-GB" sz="2400" dirty="0">
                <a:sym typeface="Calibri"/>
              </a:rPr>
              <a:t>Data Analysis</a:t>
            </a:r>
            <a:endParaRPr lang="en-GB" sz="2400" dirty="0"/>
          </a:p>
          <a:p>
            <a:pPr marR="0" lvl="0" algn="l" rtl="0">
              <a:lnSpc>
                <a:spcPct val="100000"/>
              </a:lnSpc>
              <a:spcAft>
                <a:spcPts val="1200"/>
              </a:spcAft>
              <a:buClr>
                <a:srgbClr val="C00000"/>
              </a:buClr>
              <a:buSzPts val="1800"/>
            </a:pPr>
            <a:r>
              <a:rPr lang="en-GB" sz="2400" dirty="0">
                <a:sym typeface="Calibri"/>
              </a:rPr>
              <a:t>Variety</a:t>
            </a:r>
          </a:p>
          <a:p>
            <a:pPr marR="0" lvl="0" algn="l" rtl="0">
              <a:lnSpc>
                <a:spcPct val="100000"/>
              </a:lnSpc>
              <a:spcAft>
                <a:spcPts val="1200"/>
              </a:spcAft>
              <a:buClr>
                <a:srgbClr val="C00000"/>
              </a:buClr>
              <a:buSzPts val="1800"/>
            </a:pPr>
            <a:r>
              <a:rPr lang="en-GB" sz="2400" dirty="0">
                <a:sym typeface="Calibri"/>
              </a:rPr>
              <a:t>Community and Support</a:t>
            </a:r>
            <a:endParaRPr lang="en-GB" sz="2400" dirty="0"/>
          </a:p>
          <a:p>
            <a:pPr>
              <a:spcAft>
                <a:spcPts val="1200"/>
              </a:spcAft>
            </a:pPr>
            <a:endParaRPr lang="el-GR" sz="2000" dirty="0"/>
          </a:p>
        </p:txBody>
      </p:sp>
      <p:sp>
        <p:nvSpPr>
          <p:cNvPr id="4" name="Ορθογώνιο 7">
            <a:extLst>
              <a:ext uri="{FF2B5EF4-FFF2-40B4-BE49-F238E27FC236}">
                <a16:creationId xmlns:a16="http://schemas.microsoft.com/office/drawing/2014/main" id="{3EAA9C86-830B-AD83-EE56-F30626CC13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Θέση περιεχομένου 2">
            <a:extLst>
              <a:ext uri="{FF2B5EF4-FFF2-40B4-BE49-F238E27FC236}">
                <a16:creationId xmlns:a16="http://schemas.microsoft.com/office/drawing/2014/main" id="{906D44B7-BD69-36A6-7E58-D55830DD1009}"/>
              </a:ext>
            </a:extLst>
          </p:cNvPr>
          <p:cNvSpPr txBox="1">
            <a:spLocks/>
          </p:cNvSpPr>
          <p:nvPr/>
        </p:nvSpPr>
        <p:spPr>
          <a:xfrm>
            <a:off x="6627106" y="2315469"/>
            <a:ext cx="3741046" cy="40879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buSzPts val="1800"/>
            </a:pPr>
            <a:r>
              <a:rPr lang="en-GB" sz="2400" dirty="0">
                <a:sym typeface="Calibri"/>
              </a:rPr>
              <a:t>Convenience</a:t>
            </a:r>
          </a:p>
          <a:p>
            <a:pPr>
              <a:spcAft>
                <a:spcPts val="1200"/>
              </a:spcAft>
              <a:buClr>
                <a:srgbClr val="C00000"/>
              </a:buClr>
              <a:buSzPts val="1800"/>
            </a:pPr>
            <a:r>
              <a:rPr lang="en-GB" sz="2400" dirty="0">
                <a:sym typeface="Calibri"/>
              </a:rPr>
              <a:t>Health Monitoring</a:t>
            </a:r>
            <a:endParaRPr lang="en-GB" sz="2400" dirty="0"/>
          </a:p>
          <a:p>
            <a:pPr>
              <a:spcAft>
                <a:spcPts val="1200"/>
              </a:spcAft>
              <a:buClr>
                <a:srgbClr val="C00000"/>
              </a:buClr>
              <a:buSzPts val="1800"/>
            </a:pPr>
            <a:r>
              <a:rPr lang="en-GB" sz="2400" dirty="0">
                <a:sym typeface="Calibri"/>
              </a:rPr>
              <a:t>Education</a:t>
            </a:r>
            <a:endParaRPr lang="en-GB" sz="2400" dirty="0"/>
          </a:p>
          <a:p>
            <a:pPr>
              <a:spcAft>
                <a:spcPts val="1200"/>
              </a:spcAft>
              <a:buClr>
                <a:srgbClr val="C00000"/>
              </a:buClr>
              <a:buSzPts val="1800"/>
            </a:pPr>
            <a:r>
              <a:rPr lang="en-GB" sz="2400" dirty="0">
                <a:sym typeface="Calibri"/>
              </a:rPr>
              <a:t>Time Efficiency</a:t>
            </a:r>
          </a:p>
          <a:p>
            <a:pPr>
              <a:spcAft>
                <a:spcPts val="1200"/>
              </a:spcAft>
              <a:buClr>
                <a:srgbClr val="C00000"/>
              </a:buClr>
              <a:buSzPts val="1800"/>
            </a:pPr>
            <a:r>
              <a:rPr lang="en-GB" sz="2400" dirty="0">
                <a:sym typeface="Calibri"/>
              </a:rPr>
              <a:t>Long-Term Tracking   </a:t>
            </a:r>
            <a:endParaRPr lang="en-GB" sz="2400" dirty="0"/>
          </a:p>
          <a:p>
            <a:endParaRPr lang="el-GR" sz="2000" dirty="0"/>
          </a:p>
        </p:txBody>
      </p:sp>
    </p:spTree>
    <p:extLst>
      <p:ext uri="{BB962C8B-B14F-4D97-AF65-F5344CB8AC3E}">
        <p14:creationId xmlns:p14="http://schemas.microsoft.com/office/powerpoint/2010/main" val="8640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2A8240D-15F4-1E0E-389E-B714340AB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812FDF-146A-7C84-B264-883AC5729970}"/>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3.1.2</a:t>
            </a:r>
            <a:r>
              <a:rPr lang="en-US" altLang="el-GR" dirty="0"/>
              <a:t/>
            </a:r>
            <a:br>
              <a:rPr lang="en-US" altLang="el-GR" dirty="0"/>
            </a:br>
            <a:r>
              <a:rPr lang="en-US" dirty="0">
                <a:solidFill>
                  <a:srgbClr val="C01E24"/>
                </a:solidFill>
                <a:sym typeface="Arial"/>
              </a:rPr>
              <a:t>Health Apps for Physical Activity</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6442085" cy="4008158"/>
          </a:xfrm>
        </p:spPr>
        <p:txBody>
          <a:bodyPr>
            <a:noAutofit/>
          </a:bodyPr>
          <a:lstStyle/>
          <a:p>
            <a:r>
              <a:rPr lang="en-GB" dirty="0">
                <a:sym typeface="Calibri"/>
              </a:rPr>
              <a:t>To provide an informative overview of the various categories and functionalities of health apps designed to promote physical activity.</a:t>
            </a:r>
          </a:p>
          <a:p>
            <a:r>
              <a:rPr lang="en-GB" dirty="0">
                <a:sym typeface="Calibri"/>
              </a:rPr>
              <a:t>To help the audience gain a comprehensive understanding of the diverse range of apps available to support their fitness and well-being goals.</a:t>
            </a:r>
            <a:endParaRPr lang="en-US"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6169D173-FBAB-7D18-CC79-58F016B5B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160" y="741285"/>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US" sz="4800" dirty="0">
                <a:solidFill>
                  <a:srgbClr val="494CF3"/>
                </a:solidFill>
              </a:rPr>
              <a:t>Activity</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89367"/>
            <a:ext cx="6714170" cy="1513392"/>
          </a:xfrm>
        </p:spPr>
        <p:txBody>
          <a:bodyPr>
            <a:normAutofit/>
          </a:bodyPr>
          <a:lstStyle/>
          <a:p>
            <a:pPr marL="0" marR="0" lvl="0" indent="0" rtl="0">
              <a:lnSpc>
                <a:spcPct val="100000"/>
              </a:lnSpc>
              <a:spcBef>
                <a:spcPts val="0"/>
              </a:spcBef>
              <a:spcAft>
                <a:spcPts val="0"/>
              </a:spcAft>
              <a:buNone/>
            </a:pPr>
            <a:r>
              <a:rPr lang="en-GB" dirty="0">
                <a:sym typeface="Calibri"/>
              </a:rPr>
              <a:t>Think about some physical activity apps you may know (5 mins)</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8" name="Picture 4" descr="Free Man Woman photo and picture">
            <a:extLst>
              <a:ext uri="{FF2B5EF4-FFF2-40B4-BE49-F238E27FC236}">
                <a16:creationId xmlns:a16="http://schemas.microsoft.com/office/drawing/2014/main" id="{0ACC919F-E87F-AEF3-6E36-3A62A18F5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71" y="2844965"/>
            <a:ext cx="5468085" cy="364370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13E86BF-8755-219A-ABF4-A7643F0FE69A}"/>
              </a:ext>
            </a:extLst>
          </p:cNvPr>
          <p:cNvSpPr/>
          <p:nvPr/>
        </p:nvSpPr>
        <p:spPr>
          <a:xfrm>
            <a:off x="3963847" y="6581001"/>
            <a:ext cx="2411718" cy="276999"/>
          </a:xfrm>
          <a:prstGeom prst="rect">
            <a:avLst/>
          </a:prstGeom>
        </p:spPr>
        <p:txBody>
          <a:bodyPr wrap="square">
            <a:spAutoFit/>
          </a:bodyPr>
          <a:lstStyle/>
          <a:p>
            <a:pPr algn="r"/>
            <a:r>
              <a:rPr lang="en-US" sz="1200" dirty="0">
                <a:hlinkClick r:id="rId5"/>
              </a:rPr>
              <a:t>Source</a:t>
            </a:r>
            <a:r>
              <a:rPr lang="en-US" sz="1200" dirty="0"/>
              <a:t> | </a:t>
            </a:r>
            <a:r>
              <a:rPr lang="en-US" sz="1200" dirty="0">
                <a:hlinkClick r:id="rId6"/>
              </a:rPr>
              <a:t>Pixabay license</a:t>
            </a:r>
            <a:endParaRPr lang="en-US" sz="1200" dirty="0"/>
          </a:p>
        </p:txBody>
      </p:sp>
      <p:sp>
        <p:nvSpPr>
          <p:cNvPr id="4" name="TextBox 3">
            <a:extLst>
              <a:ext uri="{FF2B5EF4-FFF2-40B4-BE49-F238E27FC236}">
                <a16:creationId xmlns:a16="http://schemas.microsoft.com/office/drawing/2014/main" id="{294FFC70-43FB-BDD9-34E2-61639F1FCA2F}"/>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7"/>
              </a:rPr>
              <a:t>Image</a:t>
            </a:r>
            <a:r>
              <a:rPr lang="el-GR" sz="1200" dirty="0">
                <a:hlinkClick r:id="rId7"/>
              </a:rPr>
              <a:t> </a:t>
            </a:r>
            <a:r>
              <a:rPr lang="el-GR" sz="1200" dirty="0" err="1">
                <a:hlinkClick r:id="rId7"/>
              </a:rPr>
              <a:t>by</a:t>
            </a:r>
            <a:r>
              <a:rPr lang="el-GR" sz="1200" dirty="0">
                <a:hlinkClick r:id="rId7"/>
              </a:rPr>
              <a:t> </a:t>
            </a:r>
            <a:r>
              <a:rPr lang="el-GR" sz="1200" dirty="0" err="1">
                <a:hlinkClick r:id="rId7"/>
              </a:rPr>
              <a:t>vectorjuice</a:t>
            </a:r>
            <a:r>
              <a:rPr lang="en-US" sz="1200" dirty="0">
                <a:hlinkClick r:id="rId7"/>
              </a:rPr>
              <a:t> </a:t>
            </a:r>
            <a:r>
              <a:rPr lang="el-GR" sz="1200" dirty="0">
                <a:hlinkClick r:id="rId7"/>
              </a:rPr>
              <a:t>on </a:t>
            </a:r>
            <a:r>
              <a:rPr lang="el-GR" sz="1200" dirty="0" err="1">
                <a:hlinkClick r:id="rId7"/>
              </a:rPr>
              <a:t>Freepik</a:t>
            </a:r>
            <a:endParaRPr lang="el-GR"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Types of Health Apps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426020" cy="4987952"/>
          </a:xfrm>
        </p:spPr>
        <p:txBody>
          <a:bodyPr>
            <a:normAutofit fontScale="92500" lnSpcReduction="20000"/>
          </a:bodyPr>
          <a:lstStyle/>
          <a:p>
            <a:pPr marR="0" lvl="0" algn="l" rtl="0">
              <a:lnSpc>
                <a:spcPct val="110000"/>
              </a:lnSpc>
              <a:buClr>
                <a:srgbClr val="C00000"/>
              </a:buClr>
              <a:buSzPct val="70000"/>
            </a:pPr>
            <a:r>
              <a:rPr lang="en-GB" sz="2600" b="1" dirty="0">
                <a:sym typeface="Calibri"/>
              </a:rPr>
              <a:t>Exercise Apps: </a:t>
            </a:r>
            <a:r>
              <a:rPr lang="en-GB" sz="2600" dirty="0">
                <a:sym typeface="Calibri"/>
              </a:rPr>
              <a:t>These apps provide a variety of workout routines, including strength training, cardio, yoga, and more. They often include video demonstrations and progress tracking features.</a:t>
            </a:r>
            <a:endParaRPr lang="en-GB" sz="2600" dirty="0"/>
          </a:p>
          <a:p>
            <a:pPr marR="0" lvl="0" algn="l" rtl="0">
              <a:lnSpc>
                <a:spcPct val="110000"/>
              </a:lnSpc>
              <a:buClr>
                <a:srgbClr val="C00000"/>
              </a:buClr>
              <a:buSzPct val="70000"/>
            </a:pPr>
            <a:r>
              <a:rPr lang="en-GB" sz="2600" b="1" dirty="0">
                <a:sym typeface="Calibri"/>
              </a:rPr>
              <a:t>Activity Tracking Apps: </a:t>
            </a:r>
            <a:r>
              <a:rPr lang="en-GB" sz="2600" dirty="0">
                <a:sym typeface="Calibri"/>
              </a:rPr>
              <a:t>Activity trackers, such as Fitbit, Garmin, and Apple Health, monitor daily steps, distance, calories burned, and sleep patterns. They can sync with wearable devices for real-time data.</a:t>
            </a:r>
            <a:endParaRPr lang="en-GB" sz="2600" dirty="0"/>
          </a:p>
          <a:p>
            <a:pPr marR="0" lvl="0" algn="l" rtl="0">
              <a:lnSpc>
                <a:spcPct val="110000"/>
              </a:lnSpc>
              <a:buClr>
                <a:srgbClr val="C00000"/>
              </a:buClr>
              <a:buSzPct val="70000"/>
            </a:pPr>
            <a:r>
              <a:rPr lang="en-GB" sz="2600" b="1" dirty="0">
                <a:sym typeface="Calibri"/>
              </a:rPr>
              <a:t>Running and Cycling Apps: </a:t>
            </a:r>
            <a:r>
              <a:rPr lang="en-GB" sz="2600" dirty="0">
                <a:sym typeface="Calibri"/>
              </a:rPr>
              <a:t>Designed for outdoor enthusiasts, these apps use GPS to track running, cycling, and other outdoor activities. They record routes, speed, and elevation, providing detailed post-workout analysis.</a:t>
            </a:r>
            <a:endParaRPr lang="en-GB" sz="2600" dirty="0"/>
          </a:p>
          <a:p>
            <a:pPr marR="0" lvl="0" algn="l" rtl="0">
              <a:lnSpc>
                <a:spcPct val="110000"/>
              </a:lnSpc>
              <a:buClr>
                <a:srgbClr val="C00000"/>
              </a:buClr>
              <a:buSzPct val="70000"/>
            </a:pPr>
            <a:r>
              <a:rPr lang="en-GB" sz="2600" b="1" dirty="0">
                <a:sym typeface="Calibri"/>
              </a:rPr>
              <a:t>Personal Trainer Apps</a:t>
            </a:r>
            <a:r>
              <a:rPr lang="en-GB" sz="2600" dirty="0">
                <a:sym typeface="Calibri"/>
              </a:rPr>
              <a:t>: Some apps offer personalized fitness plans and coaching. They adapt workouts based on user goals and progress, making them highly customized.</a:t>
            </a:r>
            <a:endParaRPr lang="en-GB" sz="2600" dirty="0"/>
          </a:p>
          <a:p>
            <a:pPr marR="0" lvl="0" algn="l" rtl="0">
              <a:lnSpc>
                <a:spcPct val="110000"/>
              </a:lnSpc>
              <a:buClr>
                <a:srgbClr val="C00000"/>
              </a:buClr>
              <a:buSzPct val="70000"/>
            </a:pPr>
            <a:r>
              <a:rPr lang="en-GB" sz="2600" b="1" dirty="0">
                <a:sym typeface="Calibri"/>
              </a:rPr>
              <a:t>Meditation Apps: </a:t>
            </a:r>
            <a:r>
              <a:rPr lang="en-GB" sz="2600" dirty="0">
                <a:sym typeface="Calibri"/>
              </a:rPr>
              <a:t>Focused on flexibility, relaxation, and mental well-being, these apps guide users through yoga sessions and meditation practices.</a:t>
            </a:r>
            <a:endParaRPr lang="en-GB" sz="2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10925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Types of Health Apps (2)</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544354" cy="5068634"/>
          </a:xfrm>
        </p:spPr>
        <p:txBody>
          <a:bodyPr>
            <a:normAutofit fontScale="77500" lnSpcReduction="20000"/>
          </a:bodyPr>
          <a:lstStyle/>
          <a:p>
            <a:pPr marR="0" lvl="0" algn="l" rtl="0">
              <a:lnSpc>
                <a:spcPct val="120000"/>
              </a:lnSpc>
              <a:buClr>
                <a:srgbClr val="C00000"/>
              </a:buClr>
              <a:buSzPct val="70000"/>
            </a:pPr>
            <a:r>
              <a:rPr lang="en-GB" sz="2800" b="1" i="0" u="none" strike="noStrike" cap="none" dirty="0">
                <a:ea typeface="Calibri"/>
                <a:cs typeface="Calibri"/>
                <a:sym typeface="Calibri"/>
              </a:rPr>
              <a:t>Health Assessment and Monitoring Apps</a:t>
            </a:r>
            <a:r>
              <a:rPr lang="en-GB" sz="2800" b="0" i="0" u="none" strike="noStrike" cap="none" dirty="0">
                <a:ea typeface="Calibri"/>
                <a:cs typeface="Calibri"/>
                <a:sym typeface="Calibri"/>
              </a:rPr>
              <a:t>: These apps help users assess their overall health and fitness levels by measuring metrics like heart rate, blood pressure, and body composition.</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Community and Social Fitness Apps</a:t>
            </a:r>
            <a:r>
              <a:rPr lang="en-GB" sz="2800" b="0" i="0" u="none" strike="noStrike" cap="none" dirty="0">
                <a:ea typeface="Calibri"/>
                <a:cs typeface="Calibri"/>
                <a:sym typeface="Calibri"/>
              </a:rPr>
              <a:t>: These apps connect users with a community of like-minded individuals. Users can share their progress, compete in challenges, and offer support and motivation to others.</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Physical Therapy and Rehabilitation Apps</a:t>
            </a:r>
            <a:r>
              <a:rPr lang="en-GB" sz="2800" b="0" i="0" u="none" strike="noStrike" cap="none" dirty="0">
                <a:ea typeface="Calibri"/>
                <a:cs typeface="Calibri"/>
                <a:sym typeface="Calibri"/>
              </a:rPr>
              <a:t>: Targeted at individuals recovering from injuries or undergoing rehabilitation, these apps offer exercises and guidance to aid recovery.</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Wearable Device Companion Apps</a:t>
            </a:r>
            <a:r>
              <a:rPr lang="en-GB" sz="2800" b="0" i="0" u="none" strike="noStrike" cap="none" dirty="0">
                <a:ea typeface="Calibri"/>
                <a:cs typeface="Calibri"/>
                <a:sym typeface="Calibri"/>
              </a:rPr>
              <a:t>: Many fitness wearables have companion apps that sync with the device to provide a comprehensive view of physical activity, sleep, and overall health.</a:t>
            </a:r>
            <a:endParaRPr lang="en-GB" sz="1600" dirty="0"/>
          </a:p>
          <a:p>
            <a:pPr marR="0" lvl="0" algn="l" rtl="0">
              <a:lnSpc>
                <a:spcPct val="120000"/>
              </a:lnSpc>
              <a:buClr>
                <a:srgbClr val="C00000"/>
              </a:buClr>
              <a:buSzPct val="70000"/>
            </a:pPr>
            <a:r>
              <a:rPr lang="en-GB" sz="2800" b="1" i="0" u="none" strike="noStrike" cap="none" dirty="0">
                <a:ea typeface="Calibri"/>
                <a:cs typeface="Calibri"/>
                <a:sym typeface="Calibri"/>
              </a:rPr>
              <a:t>Gamified Fitness Apps</a:t>
            </a:r>
            <a:r>
              <a:rPr lang="en-GB" sz="2800" b="0" i="0" u="none" strike="noStrike" cap="none" dirty="0">
                <a:ea typeface="Calibri"/>
                <a:cs typeface="Calibri"/>
                <a:sym typeface="Calibri"/>
              </a:rPr>
              <a:t>: These apps incorporate gamification elements to make exercise more engaging and enjoyable. Users earn rewards, complete challenges, and compete with others.</a:t>
            </a:r>
            <a:endParaRPr lang="en-GB" sz="16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44679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en-GB" dirty="0">
                <a:sym typeface="Calibri"/>
              </a:rPr>
              <a:t>Aligning fitness apps with physical activity practices</a:t>
            </a:r>
            <a:r>
              <a:rPr lang="en-GB" sz="2800" b="0" i="0" u="none" strike="noStrike" cap="none" dirty="0">
                <a:solidFill>
                  <a:srgbClr val="2E75B5"/>
                </a:solidFill>
                <a:latin typeface="Calibri"/>
                <a:ea typeface="Calibri"/>
                <a:cs typeface="Calibri"/>
                <a:sym typeface="Calibri"/>
              </a:rPr>
              <a:t/>
            </a:r>
            <a:br>
              <a:rPr lang="en-GB" sz="2800" b="0" i="0" u="none" strike="noStrike" cap="none" dirty="0">
                <a:solidFill>
                  <a:srgbClr val="2E75B5"/>
                </a:solidFill>
                <a:latin typeface="Calibri"/>
                <a:ea typeface="Calibri"/>
                <a:cs typeface="Calibri"/>
                <a:sym typeface="Calibri"/>
              </a:rPr>
            </a:b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Google Shape;384;p40">
            <a:extLst>
              <a:ext uri="{FF2B5EF4-FFF2-40B4-BE49-F238E27FC236}">
                <a16:creationId xmlns:a16="http://schemas.microsoft.com/office/drawing/2014/main" id="{3CF7AB12-7932-B427-6DCB-4E29E76F2A28}"/>
              </a:ext>
            </a:extLst>
          </p:cNvPr>
          <p:cNvSpPr txBox="1">
            <a:spLocks noGrp="1"/>
          </p:cNvSpPr>
          <p:nvPr>
            <p:ph idx="1"/>
          </p:nvPr>
        </p:nvSpPr>
        <p:spPr>
          <a:xfrm>
            <a:off x="723330" y="1756916"/>
            <a:ext cx="11468670" cy="4801274"/>
          </a:xfrm>
          <a:prstGeom prst="rect">
            <a:avLst/>
          </a:prstGeom>
          <a:noFill/>
          <a:ln>
            <a:noFill/>
          </a:ln>
        </p:spPr>
        <p:txBody>
          <a:bodyPr spcFirstLastPara="1" wrap="square" lIns="91425" tIns="45700" rIns="91425" bIns="45700" anchor="t" anchorCtr="0">
            <a:spAutoFit/>
          </a:bodyPr>
          <a:lstStyle/>
          <a:p>
            <a:r>
              <a:rPr lang="en-US" b="1" dirty="0" smtClean="0"/>
              <a:t>Running</a:t>
            </a:r>
            <a:r>
              <a:rPr lang="en-US" b="1" dirty="0"/>
              <a:t>: </a:t>
            </a:r>
            <a:r>
              <a:rPr lang="en-US" dirty="0" err="1">
                <a:hlinkClick r:id="rId3"/>
              </a:rPr>
              <a:t>MapMyRun</a:t>
            </a:r>
            <a:r>
              <a:rPr lang="en-US" dirty="0"/>
              <a:t>, </a:t>
            </a:r>
            <a:r>
              <a:rPr lang="en-US" dirty="0">
                <a:hlinkClick r:id="rId4"/>
              </a:rPr>
              <a:t>STRAVA</a:t>
            </a:r>
            <a:endParaRPr lang="en-US" dirty="0"/>
          </a:p>
          <a:p>
            <a:r>
              <a:rPr lang="en-US" b="1" dirty="0"/>
              <a:t>Strength Training: </a:t>
            </a:r>
            <a:r>
              <a:rPr lang="en-US" dirty="0">
                <a:hlinkClick r:id="rId5"/>
              </a:rPr>
              <a:t>Stronglifts5x5</a:t>
            </a:r>
            <a:r>
              <a:rPr lang="en-US" dirty="0"/>
              <a:t>, </a:t>
            </a:r>
            <a:r>
              <a:rPr lang="en-US" dirty="0" err="1">
                <a:hlinkClick r:id="rId6"/>
              </a:rPr>
              <a:t>Fitbot</a:t>
            </a:r>
            <a:endParaRPr lang="en-US" dirty="0"/>
          </a:p>
          <a:p>
            <a:r>
              <a:rPr lang="en-US" b="1" dirty="0"/>
              <a:t>Outdoor Activities and Hiking</a:t>
            </a:r>
            <a:r>
              <a:rPr lang="en-US" dirty="0"/>
              <a:t>: </a:t>
            </a:r>
            <a:r>
              <a:rPr lang="en-US" dirty="0" err="1">
                <a:hlinkClick r:id="rId7"/>
              </a:rPr>
              <a:t>Komoot</a:t>
            </a:r>
            <a:r>
              <a:rPr lang="en-US" dirty="0"/>
              <a:t>,</a:t>
            </a:r>
            <a:r>
              <a:rPr lang="en-US" dirty="0">
                <a:hlinkClick r:id="rId8"/>
              </a:rPr>
              <a:t> </a:t>
            </a:r>
            <a:r>
              <a:rPr lang="en-US" dirty="0" err="1">
                <a:hlinkClick r:id="rId8"/>
              </a:rPr>
              <a:t>AllTrails</a:t>
            </a:r>
            <a:endParaRPr lang="en-US" dirty="0"/>
          </a:p>
          <a:p>
            <a:r>
              <a:rPr lang="en-US" b="1" dirty="0"/>
              <a:t>General Fitness and Activity Tracking: </a:t>
            </a:r>
            <a:r>
              <a:rPr lang="en-US" dirty="0" err="1">
                <a:hlinkClick r:id="rId9"/>
              </a:rPr>
              <a:t>MyFitnessPal</a:t>
            </a:r>
            <a:r>
              <a:rPr lang="en-US" dirty="0"/>
              <a:t>, </a:t>
            </a:r>
            <a:r>
              <a:rPr lang="en-US" dirty="0" err="1">
                <a:hlinkClick r:id="rId10"/>
              </a:rPr>
              <a:t>FitBit</a:t>
            </a:r>
            <a:r>
              <a:rPr lang="en-US" dirty="0">
                <a:hlinkClick r:id="rId10"/>
              </a:rPr>
              <a:t> Community</a:t>
            </a:r>
            <a:endParaRPr lang="en-US" dirty="0"/>
          </a:p>
          <a:p>
            <a:r>
              <a:rPr lang="en-US" b="1" dirty="0"/>
              <a:t>High-Intensity Interval Training (HIIT): </a:t>
            </a:r>
            <a:r>
              <a:rPr lang="en-US" dirty="0" err="1">
                <a:hlinkClick r:id="rId11"/>
              </a:rPr>
              <a:t>Freeletics</a:t>
            </a:r>
            <a:endParaRPr lang="en-US" dirty="0"/>
          </a:p>
          <a:p>
            <a:r>
              <a:rPr lang="en-US" b="1" dirty="0"/>
              <a:t>Yoga and Mindfulness: </a:t>
            </a:r>
            <a:r>
              <a:rPr lang="en-US" dirty="0">
                <a:hlinkClick r:id="rId12"/>
              </a:rPr>
              <a:t>Headspace</a:t>
            </a:r>
            <a:endParaRPr lang="en-US" dirty="0"/>
          </a:p>
          <a:p>
            <a:r>
              <a:rPr lang="en-US" b="1" dirty="0"/>
              <a:t>Body workouts and quick workouts:</a:t>
            </a:r>
            <a:r>
              <a:rPr lang="en-US" b="1" dirty="0">
                <a:hlinkClick r:id="rId13"/>
              </a:rPr>
              <a:t> </a:t>
            </a:r>
            <a:r>
              <a:rPr lang="en-US" dirty="0">
                <a:hlinkClick r:id="rId13"/>
              </a:rPr>
              <a:t>NTC Nike</a:t>
            </a:r>
            <a:endParaRPr lang="en-US" dirty="0"/>
          </a:p>
          <a:p>
            <a:endParaRPr lang="en-GB" dirty="0"/>
          </a:p>
          <a:p>
            <a:endParaRPr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934731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en-GB" dirty="0">
                <a:sym typeface="Calibri"/>
              </a:rPr>
              <a:t>Compare and contrast the features and functionalities of different types of 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512080" cy="4923905"/>
          </a:xfrm>
        </p:spPr>
        <p:txBody>
          <a:bodyPr>
            <a:normAutofit fontScale="92500" lnSpcReduction="20000"/>
          </a:bodyPr>
          <a:lstStyle/>
          <a:p>
            <a:pPr marL="0" marR="0" lvl="0" indent="0" algn="l" rtl="0">
              <a:lnSpc>
                <a:spcPct val="100000"/>
              </a:lnSpc>
              <a:buNone/>
            </a:pPr>
            <a:r>
              <a:rPr lang="en-GB" sz="2600" b="1" i="0" u="none" strike="noStrike" cap="none" dirty="0">
                <a:ea typeface="Calibri"/>
                <a:cs typeface="Calibri"/>
                <a:sym typeface="Calibri"/>
              </a:rPr>
              <a:t>Workout and Exercise Apps</a:t>
            </a:r>
            <a:r>
              <a:rPr lang="en-GB" sz="2600" b="0" i="0" u="none" strike="noStrike" cap="none" dirty="0">
                <a:ea typeface="Calibri"/>
                <a:cs typeface="Calibri"/>
                <a:sym typeface="Calibri"/>
              </a:rPr>
              <a:t> vs. </a:t>
            </a:r>
            <a:r>
              <a:rPr lang="en-GB" sz="2600" b="1" i="0" u="none" strike="noStrike" cap="none" dirty="0">
                <a:ea typeface="Calibri"/>
                <a:cs typeface="Calibri"/>
                <a:sym typeface="Calibri"/>
              </a:rPr>
              <a:t>Personal Trainer Apps</a:t>
            </a:r>
            <a:r>
              <a:rPr lang="en-GB" sz="2600" b="0" i="0" u="none" strike="noStrike" cap="none" dirty="0">
                <a:ea typeface="Calibri"/>
                <a:cs typeface="Calibri"/>
                <a:sym typeface="Calibri"/>
              </a:rPr>
              <a:t>:</a:t>
            </a:r>
            <a:endParaRPr lang="en-GB" sz="2600" dirty="0"/>
          </a:p>
          <a:p>
            <a:pPr marL="241300" marR="0" lvl="0" indent="-342900" algn="l" rtl="0">
              <a:lnSpc>
                <a:spcPct val="100000"/>
              </a:lnSpc>
              <a:buClr>
                <a:srgbClr val="C00000"/>
              </a:buClr>
              <a:buSzPts val="1600"/>
            </a:pPr>
            <a:r>
              <a:rPr lang="en-GB" b="1" i="0" u="none" strike="noStrike" cap="none" dirty="0">
                <a:ea typeface="Calibri"/>
                <a:cs typeface="Calibri"/>
                <a:sym typeface="Calibri"/>
              </a:rPr>
              <a:t>Workout and Exercise Apps</a:t>
            </a:r>
            <a:r>
              <a:rPr lang="en-GB" b="0" i="0" u="none" strike="noStrike" cap="none" dirty="0">
                <a:ea typeface="Calibri"/>
                <a:cs typeface="Calibri"/>
                <a:sym typeface="Calibri"/>
              </a:rPr>
              <a:t>:</a:t>
            </a:r>
            <a:endParaRPr lang="en-GB"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Offer a wide variety of pre-designed workout routines.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May not provide personalized recommendations.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Suitable for individuals who prefer flexibility in their workout choices.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Examples: Nike Training Club, 7 Minute Workout.</a:t>
            </a:r>
            <a:endParaRPr lang="en-GB" sz="2400" dirty="0"/>
          </a:p>
          <a:p>
            <a:pPr marL="241300" marR="0" lvl="0" indent="-342900" algn="l" rtl="0">
              <a:lnSpc>
                <a:spcPct val="100000"/>
              </a:lnSpc>
              <a:buClr>
                <a:srgbClr val="C00000"/>
              </a:buClr>
              <a:buSzPts val="1600"/>
            </a:pPr>
            <a:r>
              <a:rPr lang="en-GB" b="1" i="0" u="none" strike="noStrike" cap="none" dirty="0">
                <a:ea typeface="Calibri"/>
                <a:cs typeface="Calibri"/>
                <a:sym typeface="Calibri"/>
              </a:rPr>
              <a:t>Personal Trainer Apps</a:t>
            </a:r>
            <a:r>
              <a:rPr lang="en-GB" b="0" i="0" u="none" strike="noStrike" cap="none" dirty="0">
                <a:ea typeface="Calibri"/>
                <a:cs typeface="Calibri"/>
                <a:sym typeface="Calibri"/>
              </a:rPr>
              <a:t>:</a:t>
            </a:r>
            <a:endParaRPr lang="en-GB"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Offer personalized fitness plans based on individual goals, fitness level, and progress.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Adjust workouts as users improve, ensuring continuous challenge.</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Ideal for users seeking tailored guidance and accountability.</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ea typeface="Calibri"/>
                <a:cs typeface="Calibri"/>
                <a:sym typeface="Calibri"/>
              </a:rPr>
              <a:t>Examples: </a:t>
            </a:r>
            <a:r>
              <a:rPr lang="en-GB" sz="2400" b="0" i="0" u="none" strike="noStrike" cap="none" dirty="0" err="1">
                <a:ea typeface="Calibri"/>
                <a:cs typeface="Calibri"/>
                <a:sym typeface="Calibri"/>
              </a:rPr>
              <a:t>Fitbod</a:t>
            </a:r>
            <a:r>
              <a:rPr lang="en-GB" sz="2400" b="0" i="0" u="none" strike="noStrike" cap="none" dirty="0">
                <a:ea typeface="Calibri"/>
                <a:cs typeface="Calibri"/>
                <a:sym typeface="Calibri"/>
              </a:rPr>
              <a:t>, </a:t>
            </a:r>
            <a:r>
              <a:rPr lang="en-GB" sz="2400" b="0" i="0" u="none" strike="noStrike" cap="none" dirty="0" err="1">
                <a:ea typeface="Calibri"/>
                <a:cs typeface="Calibri"/>
                <a:sym typeface="Calibri"/>
              </a:rPr>
              <a:t>Freeletics</a:t>
            </a:r>
            <a:r>
              <a:rPr lang="en-GB" sz="2400" b="0" i="0" u="none" strike="noStrike" cap="none" dirty="0">
                <a:ea typeface="Calibri"/>
                <a:cs typeface="Calibri"/>
                <a:sym typeface="Calibri"/>
              </a:rPr>
              <a:t>.</a:t>
            </a:r>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a:t>
            </a:r>
            <a:r>
              <a:rPr lang="en-US" altLang="el-GR"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latin typeface="+mj-lt"/>
                <a:ea typeface="+mj-ea"/>
                <a:cs typeface="+mj-cs"/>
                <a:sym typeface="Arial"/>
              </a:rPr>
              <a:t>Health Apps for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76352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3.1.3</a:t>
            </a:r>
            <a:r>
              <a:rPr lang="en-US" altLang="el-GR" dirty="0"/>
              <a:t/>
            </a:r>
            <a:br>
              <a:rPr lang="en-US" altLang="el-GR" dirty="0"/>
            </a:br>
            <a:r>
              <a:rPr lang="en-US" altLang="el-GR" dirty="0">
                <a:solidFill>
                  <a:srgbClr val="C01E24"/>
                </a:solidFill>
              </a:rPr>
              <a:t>Real Life Integrations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5829151" cy="3470112"/>
          </a:xfrm>
        </p:spPr>
        <p:txBody>
          <a:bodyPr>
            <a:normAutofit fontScale="85000" lnSpcReduction="10000"/>
          </a:bodyPr>
          <a:lstStyle/>
          <a:p>
            <a:pPr lvl="0"/>
            <a:r>
              <a:rPr lang="en-US" sz="2500" dirty="0"/>
              <a:t>To </a:t>
            </a:r>
            <a:r>
              <a:rPr lang="en-GB" sz="2500" dirty="0">
                <a:sym typeface="Calibri"/>
              </a:rPr>
              <a:t>provide insights and examples of how physical activity apps can be seamlessly integrated into everyday life.</a:t>
            </a:r>
          </a:p>
          <a:p>
            <a:pPr lvl="0"/>
            <a:r>
              <a:rPr lang="en-GB" sz="2500" dirty="0">
                <a:sym typeface="Calibri"/>
              </a:rPr>
              <a:t> To bridge the gap between theory and practice, empowering participants with the knowledge and motivation to effectively incorporate these apps into their daily routines.</a:t>
            </a:r>
          </a:p>
          <a:p>
            <a:pPr lvl="0"/>
            <a:endParaRPr lang="el-GR" sz="2400" dirty="0"/>
          </a:p>
        </p:txBody>
      </p:sp>
      <p:pic>
        <p:nvPicPr>
          <p:cNvPr id="7" name="Picture 2" descr="Ambition abstract concept">
            <a:extLst>
              <a:ext uri="{FF2B5EF4-FFF2-40B4-BE49-F238E27FC236}">
                <a16:creationId xmlns:a16="http://schemas.microsoft.com/office/drawing/2014/main" id="{AA38771E-184B-0B35-8EC6-9157C0441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BB83FA-F5FC-D165-F32D-77B16CA04A9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697531" y="2829812"/>
            <a:ext cx="10796938" cy="1629000"/>
          </a:xfrm>
        </p:spPr>
        <p:txBody>
          <a:bodyPr>
            <a:normAutofit/>
          </a:bodyPr>
          <a:lstStyle/>
          <a:p>
            <a:pPr marL="0" marR="0" lvl="0" indent="0" algn="ctr" rtl="0">
              <a:lnSpc>
                <a:spcPct val="100000"/>
              </a:lnSpc>
              <a:spcBef>
                <a:spcPts val="0"/>
              </a:spcBef>
              <a:spcAft>
                <a:spcPts val="0"/>
              </a:spcAft>
              <a:buNone/>
            </a:pPr>
            <a:r>
              <a:rPr lang="en-GB" sz="2800" b="0" i="1" u="none" strike="noStrike" cap="none" dirty="0">
                <a:latin typeface="Calibri"/>
                <a:ea typeface="Calibri"/>
                <a:cs typeface="Calibri"/>
                <a:sym typeface="Calibri"/>
              </a:rPr>
              <a:t>Activity-tracking apps play a pivotal role in monitoring and enhancing daily physical activity. They offer a range of features that empower users to stay on top of their fitness goals</a:t>
            </a:r>
            <a:endParaRPr lang="en-GB" sz="2800" b="0" i="0" u="none" strike="noStrike" cap="none" dirty="0">
              <a:latin typeface="Calibri"/>
              <a:ea typeface="Calibri"/>
              <a:cs typeface="Calibri"/>
              <a:sym typeface="Calibri"/>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9369911" y="-3933"/>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Real life integrations</a:t>
            </a:r>
            <a:endParaRPr lang="en-US" dirty="0">
              <a:solidFill>
                <a:schemeClr val="bg1"/>
              </a:solidFill>
              <a:effectLst>
                <a:outerShdw blurRad="38100" dist="38100" dir="2700000" algn="tl">
                  <a:srgbClr val="000000">
                    <a:alpha val="43137"/>
                  </a:srgbClr>
                </a:outerShdw>
              </a:effectLst>
            </a:endParaRPr>
          </a:p>
        </p:txBody>
      </p:sp>
      <p:sp>
        <p:nvSpPr>
          <p:cNvPr id="8" name="Title 7">
            <a:extLst>
              <a:ext uri="{FF2B5EF4-FFF2-40B4-BE49-F238E27FC236}">
                <a16:creationId xmlns:a16="http://schemas.microsoft.com/office/drawing/2014/main" id="{61D01F86-1536-17C4-4ABA-79CEF081EB2E}"/>
              </a:ext>
            </a:extLst>
          </p:cNvPr>
          <p:cNvSpPr>
            <a:spLocks noGrp="1"/>
          </p:cNvSpPr>
          <p:nvPr>
            <p:ph type="title"/>
          </p:nvPr>
        </p:nvSpPr>
        <p:spPr/>
        <p:txBody>
          <a:bodyPr/>
          <a:lstStyle/>
          <a:p>
            <a:endParaRPr lang="LID4096"/>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93F2A-1D72-5890-618F-5F512911B31C}"/>
              </a:ext>
            </a:extLst>
          </p:cNvPr>
          <p:cNvSpPr>
            <a:spLocks noGrp="1"/>
          </p:cNvSpPr>
          <p:nvPr>
            <p:ph type="title"/>
          </p:nvPr>
        </p:nvSpPr>
        <p:spPr/>
        <p:txBody>
          <a:bodyPr/>
          <a:lstStyle/>
          <a:p>
            <a:r>
              <a:rPr lang="en-US" dirty="0"/>
              <a:t>Steps, Distance and Calorie Tracking</a:t>
            </a:r>
            <a:endParaRPr lang="el-GR" dirty="0"/>
          </a:p>
        </p:txBody>
      </p:sp>
      <p:sp>
        <p:nvSpPr>
          <p:cNvPr id="3" name="Θέση περιεχομένου 2">
            <a:extLst>
              <a:ext uri="{FF2B5EF4-FFF2-40B4-BE49-F238E27FC236}">
                <a16:creationId xmlns:a16="http://schemas.microsoft.com/office/drawing/2014/main" id="{44C70CBD-33E6-8C6C-820E-00CF45883F5B}"/>
              </a:ext>
            </a:extLst>
          </p:cNvPr>
          <p:cNvSpPr>
            <a:spLocks noGrp="1"/>
          </p:cNvSpPr>
          <p:nvPr>
            <p:ph sz="half" idx="1"/>
          </p:nvPr>
        </p:nvSpPr>
        <p:spPr>
          <a:xfrm>
            <a:off x="557999" y="1800000"/>
            <a:ext cx="9274490" cy="4893408"/>
          </a:xfrm>
        </p:spPr>
        <p:txBody>
          <a:bodyPr/>
          <a:lstStyle/>
          <a:p>
            <a:pPr marL="0" indent="0">
              <a:buNone/>
            </a:pPr>
            <a:r>
              <a:rPr lang="en-US" dirty="0"/>
              <a:t>How activity-tracking apps help monitor daily physical activity? </a:t>
            </a:r>
            <a:br>
              <a:rPr lang="en-US" dirty="0"/>
            </a:br>
            <a:endParaRPr lang="en-US" dirty="0"/>
          </a:p>
          <a:p>
            <a:r>
              <a:rPr lang="en-US" dirty="0"/>
              <a:t>Activity-tracking apps use built-in sensors, such as accelerometers and GPS, to record the number of steps taken.</a:t>
            </a:r>
          </a:p>
          <a:p>
            <a:r>
              <a:rPr lang="en-US" dirty="0"/>
              <a:t>They also calculate the distance travelled during walks, runs, or other activities.</a:t>
            </a:r>
          </a:p>
          <a:p>
            <a:r>
              <a:rPr lang="en-US" dirty="0"/>
              <a:t>Calorie tracking estimates the calories burned based on activity type and duration.</a:t>
            </a:r>
          </a:p>
          <a:p>
            <a:endParaRPr lang="el-GR" dirty="0"/>
          </a:p>
        </p:txBody>
      </p:sp>
      <p:sp>
        <p:nvSpPr>
          <p:cNvPr id="5" name="Ορθογώνιο 7">
            <a:extLst>
              <a:ext uri="{FF2B5EF4-FFF2-40B4-BE49-F238E27FC236}">
                <a16:creationId xmlns:a16="http://schemas.microsoft.com/office/drawing/2014/main" id="{AEF112D7-DCB2-F8E1-6E76-1DD970D993C3}"/>
              </a:ext>
            </a:extLst>
          </p:cNvPr>
          <p:cNvSpPr/>
          <p:nvPr/>
        </p:nvSpPr>
        <p:spPr>
          <a:xfrm>
            <a:off x="9369911" y="-3933"/>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Real life integrations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880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0EC8A-A8F4-59FE-5AF3-C907156EAB6A}"/>
              </a:ext>
            </a:extLst>
          </p:cNvPr>
          <p:cNvSpPr>
            <a:spLocks noGrp="1"/>
          </p:cNvSpPr>
          <p:nvPr>
            <p:ph type="title"/>
          </p:nvPr>
        </p:nvSpPr>
        <p:spPr/>
        <p:txBody>
          <a:bodyPr/>
          <a:lstStyle/>
          <a:p>
            <a:r>
              <a:rPr lang="en-GB" dirty="0">
                <a:sym typeface="Calibri"/>
              </a:rPr>
              <a:t>Set Goals and Track Progress</a:t>
            </a:r>
            <a:endParaRPr lang="el-GR" dirty="0"/>
          </a:p>
        </p:txBody>
      </p:sp>
      <p:sp>
        <p:nvSpPr>
          <p:cNvPr id="3" name="Θέση περιεχομένου 2">
            <a:extLst>
              <a:ext uri="{FF2B5EF4-FFF2-40B4-BE49-F238E27FC236}">
                <a16:creationId xmlns:a16="http://schemas.microsoft.com/office/drawing/2014/main" id="{811D8657-7298-B0FD-B555-E8E8D3B95CBE}"/>
              </a:ext>
            </a:extLst>
          </p:cNvPr>
          <p:cNvSpPr>
            <a:spLocks noGrp="1"/>
          </p:cNvSpPr>
          <p:nvPr>
            <p:ph idx="1"/>
          </p:nvPr>
        </p:nvSpPr>
        <p:spPr>
          <a:xfrm>
            <a:off x="557998" y="1799999"/>
            <a:ext cx="11059691" cy="4865977"/>
          </a:xfrm>
        </p:spPr>
        <p:txBody>
          <a:bodyPr/>
          <a:lstStyle/>
          <a:p>
            <a:r>
              <a:rPr lang="en-US" dirty="0"/>
              <a:t>Users can set personalized fitness goals, whether it's a daily step count, a weekly mileage target, or a calorie-burning goal.</a:t>
            </a:r>
          </a:p>
          <a:p>
            <a:r>
              <a:rPr lang="en-US" dirty="0"/>
              <a:t> The app tracks progress in real-time, helping users stay motivated as they work towards their objectives.</a:t>
            </a:r>
          </a:p>
          <a:p>
            <a:r>
              <a:rPr lang="en-US" dirty="0"/>
              <a:t> Visual representations of progress, such as graphs and charts, offer a clear view of accomplishments.</a:t>
            </a:r>
          </a:p>
          <a:p>
            <a:endParaRPr lang="el-GR" dirty="0"/>
          </a:p>
        </p:txBody>
      </p:sp>
      <p:sp>
        <p:nvSpPr>
          <p:cNvPr id="4" name="Ορθογώνιο 7">
            <a:extLst>
              <a:ext uri="{FF2B5EF4-FFF2-40B4-BE49-F238E27FC236}">
                <a16:creationId xmlns:a16="http://schemas.microsoft.com/office/drawing/2014/main" id="{6C042DC2-08A5-AEC0-00B6-EDCA37E9F431}"/>
              </a:ext>
            </a:extLst>
          </p:cNvPr>
          <p:cNvSpPr/>
          <p:nvPr/>
        </p:nvSpPr>
        <p:spPr>
          <a:xfrm>
            <a:off x="9369911" y="-3933"/>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Real life integrations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875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6EA88-4E44-2CB8-82AB-707CC327F02C}"/>
              </a:ext>
            </a:extLst>
          </p:cNvPr>
          <p:cNvSpPr>
            <a:spLocks noGrp="1"/>
          </p:cNvSpPr>
          <p:nvPr>
            <p:ph type="title"/>
          </p:nvPr>
        </p:nvSpPr>
        <p:spPr/>
        <p:txBody>
          <a:bodyPr/>
          <a:lstStyle/>
          <a:p>
            <a:r>
              <a:rPr lang="en-US" dirty="0"/>
              <a:t>Syncing with Wearable Devices</a:t>
            </a:r>
            <a:endParaRPr lang="el-GR" dirty="0"/>
          </a:p>
        </p:txBody>
      </p:sp>
      <p:sp>
        <p:nvSpPr>
          <p:cNvPr id="3" name="Θέση περιεχομένου 2">
            <a:extLst>
              <a:ext uri="{FF2B5EF4-FFF2-40B4-BE49-F238E27FC236}">
                <a16:creationId xmlns:a16="http://schemas.microsoft.com/office/drawing/2014/main" id="{ABA358BA-8BB2-9969-D3FB-1442A3FDBAB0}"/>
              </a:ext>
            </a:extLst>
          </p:cNvPr>
          <p:cNvSpPr>
            <a:spLocks noGrp="1"/>
          </p:cNvSpPr>
          <p:nvPr>
            <p:ph idx="1"/>
          </p:nvPr>
        </p:nvSpPr>
        <p:spPr>
          <a:xfrm>
            <a:off x="557998" y="1799999"/>
            <a:ext cx="10027527" cy="4865977"/>
          </a:xfrm>
        </p:spPr>
        <p:txBody>
          <a:bodyPr/>
          <a:lstStyle/>
          <a:p>
            <a:r>
              <a:rPr lang="en-US" dirty="0"/>
              <a:t>Many activity-tracking apps seamlessly synchronize with wearable devices like fitness trackers, smartwatches, and heart rate monitors.</a:t>
            </a:r>
          </a:p>
          <a:p>
            <a:r>
              <a:rPr lang="en-US" dirty="0"/>
              <a:t>This integration ensures that data collected by wearables, such as heart rate, sleep patterns, and activity levels, is automatically transferred to the app.</a:t>
            </a:r>
          </a:p>
          <a:p>
            <a:r>
              <a:rPr lang="en-US" dirty="0"/>
              <a:t>Users can access comprehensive insights and trends about their health and fitness, all in one place</a:t>
            </a:r>
          </a:p>
          <a:p>
            <a:endParaRPr lang="el-GR" dirty="0"/>
          </a:p>
        </p:txBody>
      </p:sp>
      <p:sp>
        <p:nvSpPr>
          <p:cNvPr id="4" name="Ορθογώνιο 7">
            <a:extLst>
              <a:ext uri="{FF2B5EF4-FFF2-40B4-BE49-F238E27FC236}">
                <a16:creationId xmlns:a16="http://schemas.microsoft.com/office/drawing/2014/main" id="{F0A43EA5-A9B9-7E87-AD49-D93DFF230684}"/>
              </a:ext>
            </a:extLst>
          </p:cNvPr>
          <p:cNvSpPr/>
          <p:nvPr/>
        </p:nvSpPr>
        <p:spPr>
          <a:xfrm>
            <a:off x="9371170" y="-46428"/>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Real life integrations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478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4800" dirty="0">
                <a:solidFill>
                  <a:srgbClr val="494CF3"/>
                </a:solidFill>
              </a:rPr>
              <a:t>Activity</a:t>
            </a:r>
            <a:endParaRPr lang="en-US" sz="4800" dirty="0">
              <a:solidFill>
                <a:srgbClr val="494CF3"/>
              </a:solidFill>
            </a:endParaRPr>
          </a:p>
        </p:txBody>
      </p:sp>
      <p:pic>
        <p:nvPicPr>
          <p:cNvPr id="7" name="Picture 6">
            <a:hlinkClick r:id="rId3"/>
            <a:extLst>
              <a:ext uri="{FF2B5EF4-FFF2-40B4-BE49-F238E27FC236}">
                <a16:creationId xmlns:a16="http://schemas.microsoft.com/office/drawing/2014/main" id="{6B40B41B-8823-763B-CD5C-74AD8518B2CA}"/>
              </a:ext>
            </a:extLst>
          </p:cNvPr>
          <p:cNvPicPr>
            <a:picLocks noChangeAspect="1"/>
          </p:cNvPicPr>
          <p:nvPr/>
        </p:nvPicPr>
        <p:blipFill>
          <a:blip r:embed="rId4"/>
          <a:stretch>
            <a:fillRect/>
          </a:stretch>
        </p:blipFill>
        <p:spPr>
          <a:xfrm>
            <a:off x="558000" y="1685096"/>
            <a:ext cx="8899093" cy="4474484"/>
          </a:xfrm>
          <a:prstGeom prst="rect">
            <a:avLst/>
          </a:prstGeom>
        </p:spPr>
      </p:pic>
      <p:sp>
        <p:nvSpPr>
          <p:cNvPr id="2" name="Ορθογώνιο 7">
            <a:extLst>
              <a:ext uri="{FF2B5EF4-FFF2-40B4-BE49-F238E27FC236}">
                <a16:creationId xmlns:a16="http://schemas.microsoft.com/office/drawing/2014/main" id="{20A7D93B-0CBC-127F-7FDD-5096E8629003}"/>
              </a:ext>
            </a:extLst>
          </p:cNvPr>
          <p:cNvSpPr/>
          <p:nvPr/>
        </p:nvSpPr>
        <p:spPr>
          <a:xfrm>
            <a:off x="9369911" y="-3933"/>
            <a:ext cx="282083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3.1.3 Real life integrations</a:t>
            </a:r>
            <a:endParaRPr lang="en-US" dirty="0">
              <a:solidFill>
                <a:schemeClr val="bg1"/>
              </a:solidFill>
              <a:effectLst>
                <a:outerShdw blurRad="38100" dist="38100" dir="2700000" algn="tl">
                  <a:srgbClr val="000000">
                    <a:alpha val="43137"/>
                  </a:srgbClr>
                </a:outerShdw>
              </a:effectLst>
            </a:endParaRPr>
          </a:p>
        </p:txBody>
      </p:sp>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92D8778-028E-C3A1-8C2F-2C5D9AB51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8518" y="741285"/>
            <a:ext cx="2550555" cy="2550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DD6868-3B99-529B-E7B7-9A7E9581BABB}"/>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6"/>
              </a:rPr>
              <a:t>Image</a:t>
            </a:r>
            <a:r>
              <a:rPr lang="el-GR" sz="1200" dirty="0">
                <a:hlinkClick r:id="rId6"/>
              </a:rPr>
              <a:t> </a:t>
            </a:r>
            <a:r>
              <a:rPr lang="el-GR" sz="1200" dirty="0" err="1">
                <a:hlinkClick r:id="rId6"/>
              </a:rPr>
              <a:t>by</a:t>
            </a:r>
            <a:r>
              <a:rPr lang="el-GR" sz="1200" dirty="0">
                <a:hlinkClick r:id="rId6"/>
              </a:rPr>
              <a:t> </a:t>
            </a:r>
            <a:r>
              <a:rPr lang="el-GR" sz="1200" dirty="0" err="1">
                <a:hlinkClick r:id="rId6"/>
              </a:rPr>
              <a:t>vectorjuice</a:t>
            </a:r>
            <a:r>
              <a:rPr lang="en-US" sz="1200" dirty="0">
                <a:hlinkClick r:id="rId6"/>
              </a:rPr>
              <a:t> </a:t>
            </a:r>
            <a:r>
              <a:rPr lang="el-GR" sz="1200" dirty="0">
                <a:hlinkClick r:id="rId6"/>
              </a:rPr>
              <a:t>on </a:t>
            </a:r>
            <a:r>
              <a:rPr lang="el-GR" sz="1200" dirty="0" err="1">
                <a:hlinkClick r:id="rId6"/>
              </a:rPr>
              <a:t>Freepik</a:t>
            </a:r>
            <a:endParaRPr lang="el-GR" sz="1200" dirty="0"/>
          </a:p>
        </p:txBody>
      </p:sp>
    </p:spTree>
    <p:extLst>
      <p:ext uri="{BB962C8B-B14F-4D97-AF65-F5344CB8AC3E}">
        <p14:creationId xmlns:p14="http://schemas.microsoft.com/office/powerpoint/2010/main" val="3206083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624F7756-4CEB-81A2-51EC-2802A2FA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07EDB-EF85-C92E-749D-6EFDE154720E}"/>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3.1.4</a:t>
            </a:r>
            <a:r>
              <a:rPr lang="en-US" altLang="el-GR" dirty="0"/>
              <a:t/>
            </a:r>
            <a:br>
              <a:rPr lang="en-US" altLang="el-GR" dirty="0"/>
            </a:br>
            <a:r>
              <a:rPr lang="en-US" altLang="el-GR" dirty="0">
                <a:solidFill>
                  <a:srgbClr val="C01E24"/>
                </a:solidFill>
              </a:rPr>
              <a:t>Navigating Health Apps for Physical Activity</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GB" sz="2000" dirty="0">
                <a:sym typeface="Calibri"/>
              </a:rPr>
              <a:t>To help participants understand, utilize, and make the most of health and fitness apps.</a:t>
            </a:r>
          </a:p>
          <a:p>
            <a:pPr lvl="0"/>
            <a:r>
              <a:rPr lang="en-GB" sz="2000" dirty="0">
                <a:sym typeface="Calibri"/>
              </a:rPr>
              <a:t>To enhance participants physical activity levels and overall health.</a:t>
            </a: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Physical Activity Apps</a:t>
            </a:r>
            <a:endParaRPr lang="en-US" sz="28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7853082" y="-3932"/>
            <a:ext cx="4337659" cy="413366"/>
          </a:xfrm>
          <a:prstGeom prst="rect">
            <a:avLst/>
          </a:prstGeom>
          <a:solidFill>
            <a:srgbClr val="DDE0E5"/>
          </a:solidFill>
        </p:spPr>
        <p:txBody>
          <a:bodyPr vert="horz" lIns="91440" tIns="45720" rIns="91440" bIns="45720" rtlCol="0" anchor="ctr">
            <a:noAutofit/>
          </a:bodyPr>
          <a:lstStyle/>
          <a:p>
            <a:pPr>
              <a:lnSpc>
                <a:spcPct val="90000"/>
              </a:lnSpc>
              <a:spcBef>
                <a:spcPct val="0"/>
              </a:spcBef>
            </a:pPr>
            <a:r>
              <a:rPr lang="en-US" altLang="el-GR" sz="1600" dirty="0">
                <a:solidFill>
                  <a:schemeClr val="bg1"/>
                </a:solidFill>
                <a:effectLst>
                  <a:outerShdw blurRad="38100" dist="38100" dir="2700000" algn="tl">
                    <a:srgbClr val="000000">
                      <a:alpha val="43137"/>
                    </a:srgbClr>
                  </a:outerShdw>
                </a:effectLst>
              </a:rPr>
              <a:t>3.1.4 Navigating Health apps for Physical Activity</a:t>
            </a:r>
            <a:endParaRPr lang="en-US" sz="1600" dirty="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07D4BC24-1C9D-E2D8-ED6B-B66F39B6FDCC}"/>
              </a:ext>
            </a:extLst>
          </p:cNvPr>
          <p:cNvPicPr>
            <a:picLocks noChangeAspect="1"/>
          </p:cNvPicPr>
          <p:nvPr/>
        </p:nvPicPr>
        <p:blipFill rotWithShape="1">
          <a:blip r:embed="rId3"/>
          <a:srcRect t="2789" b="-1"/>
          <a:stretch/>
        </p:blipFill>
        <p:spPr>
          <a:xfrm>
            <a:off x="4675087" y="731609"/>
            <a:ext cx="3359145" cy="5965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2655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CF577-E082-0493-4E71-799E22D6BEA4}"/>
              </a:ext>
            </a:extLst>
          </p:cNvPr>
          <p:cNvSpPr>
            <a:spLocks noGrp="1"/>
          </p:cNvSpPr>
          <p:nvPr>
            <p:ph type="title"/>
          </p:nvPr>
        </p:nvSpPr>
        <p:spPr/>
        <p:txBody>
          <a:bodyPr/>
          <a:lstStyle/>
          <a:p>
            <a:r>
              <a:rPr lang="en-GB" sz="2800" dirty="0"/>
              <a:t>Physical Activity Apps</a:t>
            </a:r>
            <a:endParaRPr lang="LID4096" dirty="0"/>
          </a:p>
        </p:txBody>
      </p:sp>
      <p:pic>
        <p:nvPicPr>
          <p:cNvPr id="10" name="Google Shape;556;p56" descr="Top Health &amp; Fitness Apps Worldwide for Q2 2019 by Downloads">
            <a:extLst>
              <a:ext uri="{FF2B5EF4-FFF2-40B4-BE49-F238E27FC236}">
                <a16:creationId xmlns:a16="http://schemas.microsoft.com/office/drawing/2014/main" id="{9B85E0A3-D648-617F-78EB-F1D8349B83A9}"/>
              </a:ext>
            </a:extLst>
          </p:cNvPr>
          <p:cNvPicPr preferRelativeResize="0"/>
          <p:nvPr/>
        </p:nvPicPr>
        <p:blipFill rotWithShape="1">
          <a:blip r:embed="rId3">
            <a:alphaModFix/>
          </a:blip>
          <a:srcRect t="8218" b="10840"/>
          <a:stretch/>
        </p:blipFill>
        <p:spPr>
          <a:xfrm>
            <a:off x="1358162" y="1936376"/>
            <a:ext cx="9103650" cy="454311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3D0647DE-99B2-3C74-A48B-D8A5E8130386}"/>
              </a:ext>
            </a:extLst>
          </p:cNvPr>
          <p:cNvSpPr txBox="1"/>
          <p:nvPr/>
        </p:nvSpPr>
        <p:spPr>
          <a:xfrm>
            <a:off x="5817784" y="6202487"/>
            <a:ext cx="6134668" cy="276999"/>
          </a:xfrm>
          <a:prstGeom prst="rect">
            <a:avLst/>
          </a:prstGeom>
          <a:noFill/>
        </p:spPr>
        <p:txBody>
          <a:bodyPr wrap="square">
            <a:spAutoFit/>
          </a:bodyPr>
          <a:lstStyle/>
          <a:p>
            <a:pPr algn="r"/>
            <a:r>
              <a:rPr lang="en-US" sz="1200" dirty="0">
                <a:hlinkClick r:id="rId4"/>
              </a:rPr>
              <a:t>Source</a:t>
            </a:r>
            <a:endParaRPr lang="en-US" sz="1200" dirty="0"/>
          </a:p>
        </p:txBody>
      </p:sp>
      <p:sp>
        <p:nvSpPr>
          <p:cNvPr id="2" name="Ορθογώνιο 7">
            <a:extLst>
              <a:ext uri="{FF2B5EF4-FFF2-40B4-BE49-F238E27FC236}">
                <a16:creationId xmlns:a16="http://schemas.microsoft.com/office/drawing/2014/main" id="{1613E8D9-E05F-FBC4-17FE-6E740818100D}"/>
              </a:ext>
            </a:extLst>
          </p:cNvPr>
          <p:cNvSpPr/>
          <p:nvPr/>
        </p:nvSpPr>
        <p:spPr>
          <a:xfrm>
            <a:off x="7853082" y="-3932"/>
            <a:ext cx="4337659" cy="413366"/>
          </a:xfrm>
          <a:prstGeom prst="rect">
            <a:avLst/>
          </a:prstGeom>
          <a:solidFill>
            <a:srgbClr val="DDE0E5"/>
          </a:solidFill>
        </p:spPr>
        <p:txBody>
          <a:bodyPr vert="horz" lIns="91440" tIns="45720" rIns="91440" bIns="45720" rtlCol="0" anchor="ctr">
            <a:noAutofit/>
          </a:bodyPr>
          <a:lstStyle/>
          <a:p>
            <a:pPr>
              <a:lnSpc>
                <a:spcPct val="90000"/>
              </a:lnSpc>
              <a:spcBef>
                <a:spcPct val="0"/>
              </a:spcBef>
            </a:pPr>
            <a:r>
              <a:rPr lang="en-US" altLang="el-GR" sz="1600" dirty="0">
                <a:solidFill>
                  <a:schemeClr val="bg1"/>
                </a:solidFill>
                <a:effectLst>
                  <a:outerShdw blurRad="38100" dist="38100" dir="2700000" algn="tl">
                    <a:srgbClr val="000000">
                      <a:alpha val="43137"/>
                    </a:srgbClr>
                  </a:outerShdw>
                </a:effectLst>
              </a:rPr>
              <a:t>3.1.4 Navigating Health apps for Physical Activity</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3.1.5</a:t>
            </a:r>
            <a:r>
              <a:rPr lang="en-US" altLang="el-GR" dirty="0"/>
              <a:t/>
            </a:r>
            <a:br>
              <a:rPr lang="en-US" altLang="el-GR" dirty="0"/>
            </a:br>
            <a:r>
              <a:rPr lang="en-US" altLang="el-GR" dirty="0">
                <a:solidFill>
                  <a:srgbClr val="C01E24"/>
                </a:solidFill>
              </a:rPr>
              <a:t>Goal Setting</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n-US" sz="2000" dirty="0"/>
              <a:t>To learn about the importance of goal setting.</a:t>
            </a:r>
          </a:p>
          <a:p>
            <a:pPr lvl="0"/>
            <a:r>
              <a:rPr lang="en-US" sz="2000" dirty="0"/>
              <a:t>To get familiar with the SMART goal technique. </a:t>
            </a:r>
            <a:endParaRPr lang="el-GR" sz="2000" dirty="0"/>
          </a:p>
        </p:txBody>
      </p:sp>
      <p:pic>
        <p:nvPicPr>
          <p:cNvPr id="7" name="Picture 2" descr="Ambition abstract concept">
            <a:extLst>
              <a:ext uri="{FF2B5EF4-FFF2-40B4-BE49-F238E27FC236}">
                <a16:creationId xmlns:a16="http://schemas.microsoft.com/office/drawing/2014/main" id="{DAF399F5-2691-380F-E7ED-42440CEC1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A53DC0-F437-8395-5D1C-A67B6719B17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2982799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Goal setting: Why needed?</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564" y="2047753"/>
            <a:ext cx="11059693" cy="3941326"/>
          </a:xfrm>
        </p:spPr>
        <p:txBody>
          <a:bodyPr>
            <a:normAutofit/>
          </a:bodyPr>
          <a:lstStyle/>
          <a:p>
            <a:r>
              <a:rPr lang="en-US" sz="2400" dirty="0"/>
              <a:t>Goal setting is a key intervention for those looking to make behavioral changes, such as changes in eating habits.</a:t>
            </a:r>
          </a:p>
          <a:p>
            <a:r>
              <a:rPr lang="en-US" sz="2400" dirty="0"/>
              <a:t>Visualizing what we need to do to reach our goals may make it more likely that we will </a:t>
            </a:r>
            <a:r>
              <a:rPr lang="en-US" sz="2400" b="1" dirty="0"/>
              <a:t>actually</a:t>
            </a:r>
            <a:r>
              <a:rPr lang="en-US" sz="2400" dirty="0">
                <a:solidFill>
                  <a:srgbClr val="FF0000"/>
                </a:solidFill>
              </a:rPr>
              <a:t> </a:t>
            </a:r>
            <a:r>
              <a:rPr lang="en-US" sz="2400" dirty="0"/>
              <a:t>succeed </a:t>
            </a:r>
            <a:r>
              <a:rPr lang="en-US" sz="2400" b="1" dirty="0"/>
              <a:t>these goals</a:t>
            </a:r>
            <a:r>
              <a:rPr lang="en-US" sz="2400" dirty="0"/>
              <a:t>. </a:t>
            </a:r>
          </a:p>
          <a:p>
            <a:r>
              <a:rPr lang="en-US" sz="2400" dirty="0"/>
              <a:t>Goals are a form of motivation; they provide direction and a sense of personal fulfillment, and they also help track progress. </a:t>
            </a:r>
          </a:p>
          <a:p>
            <a:endParaRPr lang="en-US" sz="2400" dirty="0"/>
          </a:p>
          <a:p>
            <a:pPr lvl="1">
              <a:buFont typeface="Wingdings" panose="05000000000000000000" pitchFamily="2" charset="2"/>
              <a:buChar char="Ø"/>
            </a:pPr>
            <a:r>
              <a:rPr lang="en-US" sz="2400" dirty="0"/>
              <a:t>The </a:t>
            </a:r>
            <a:r>
              <a:rPr lang="en-US" sz="2400" b="1" dirty="0"/>
              <a:t>acronym SMART</a:t>
            </a:r>
            <a:r>
              <a:rPr lang="en-US" sz="2400" dirty="0"/>
              <a:t> can be used as guidance through the goal-setting process.</a:t>
            </a:r>
            <a:endParaRPr lang="en-US" dirty="0"/>
          </a:p>
          <a:p>
            <a:endParaRPr lang="en-US" sz="2400" dirty="0"/>
          </a:p>
          <a:p>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Goal Setting </a:t>
            </a:r>
            <a:endParaRPr lang="en-US" dirty="0">
              <a:solidFill>
                <a:schemeClr val="bg1"/>
              </a:solidFill>
              <a:effectLst>
                <a:outerShdw blurRad="38100" dist="38100" dir="2700000" algn="tl">
                  <a:srgbClr val="000000">
                    <a:alpha val="43137"/>
                  </a:srgbClr>
                </a:outerShdw>
              </a:effectLst>
            </a:endParaRPr>
          </a:p>
        </p:txBody>
      </p:sp>
      <p:sp>
        <p:nvSpPr>
          <p:cNvPr id="4" name="Ορθογώνιο 3"/>
          <p:cNvSpPr/>
          <p:nvPr/>
        </p:nvSpPr>
        <p:spPr>
          <a:xfrm>
            <a:off x="3736531" y="5857021"/>
            <a:ext cx="4521758" cy="53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38100" dist="38100" dir="2700000" algn="tl">
                    <a:srgbClr val="000000">
                      <a:alpha val="43137"/>
                    </a:srgbClr>
                  </a:outerShdw>
                </a:effectLst>
              </a:rPr>
              <a:t>But… what does SMART stand for? </a:t>
            </a:r>
            <a:endParaRPr lang="el-GR" sz="2400" dirty="0">
              <a:effectLst>
                <a:outerShdw blurRad="38100" dist="38100" dir="2700000" algn="tl">
                  <a:srgbClr val="000000">
                    <a:alpha val="43137"/>
                  </a:srgbClr>
                </a:outerShdw>
              </a:effectLst>
            </a:endParaRPr>
          </a:p>
        </p:txBody>
      </p:sp>
      <p:sp>
        <p:nvSpPr>
          <p:cNvPr id="11" name="Επεξήγηση με γραμμή 2 10"/>
          <p:cNvSpPr/>
          <p:nvPr/>
        </p:nvSpPr>
        <p:spPr>
          <a:xfrm>
            <a:off x="4953837" y="4836950"/>
            <a:ext cx="4980003" cy="329844"/>
          </a:xfrm>
          <a:prstGeom prst="borderCallout2">
            <a:avLst>
              <a:gd name="adj1" fmla="val 57748"/>
              <a:gd name="adj2" fmla="val -2482"/>
              <a:gd name="adj3" fmla="val 61647"/>
              <a:gd name="adj4" fmla="val -15860"/>
              <a:gd name="adj5" fmla="val 128346"/>
              <a:gd name="adj6" fmla="val -26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rPr>
              <a:t>The most common way to set goals nowadays</a:t>
            </a:r>
            <a:endParaRPr lang="el-G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241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Technique: ‘‘SMART’’ goal setting</a:t>
            </a:r>
            <a:endParaRPr lang="en-US" dirty="0"/>
          </a:p>
        </p:txBody>
      </p:sp>
      <p:sp>
        <p:nvSpPr>
          <p:cNvPr id="2" name="Θέση περιεχομένου 1"/>
          <p:cNvSpPr>
            <a:spLocks noGrp="1"/>
          </p:cNvSpPr>
          <p:nvPr>
            <p:ph sz="half" idx="2"/>
          </p:nvPr>
        </p:nvSpPr>
        <p:spPr>
          <a:xfrm>
            <a:off x="7409329" y="2079691"/>
            <a:ext cx="4317098" cy="4190480"/>
          </a:xfrm>
        </p:spPr>
        <p:txBody>
          <a:bodyPr>
            <a:noAutofit/>
          </a:bodyPr>
          <a:lstStyle/>
          <a:p>
            <a:pPr>
              <a:buClr>
                <a:srgbClr val="92D050"/>
              </a:buClr>
            </a:pPr>
            <a:r>
              <a:rPr lang="en-US" sz="2600" b="1" dirty="0">
                <a:solidFill>
                  <a:srgbClr val="92D050"/>
                </a:solidFill>
              </a:rPr>
              <a:t>S</a:t>
            </a:r>
            <a:r>
              <a:rPr lang="en-US" sz="2600" dirty="0">
                <a:solidFill>
                  <a:srgbClr val="92D050"/>
                </a:solidFill>
              </a:rPr>
              <a:t>pecific</a:t>
            </a:r>
            <a:r>
              <a:rPr lang="en-US" sz="2600" dirty="0"/>
              <a:t/>
            </a:r>
            <a:br>
              <a:rPr lang="en-US" sz="2600" dirty="0"/>
            </a:br>
            <a:endParaRPr lang="en-US" sz="2600" dirty="0"/>
          </a:p>
          <a:p>
            <a:pPr>
              <a:buClr>
                <a:schemeClr val="accent1">
                  <a:lumMod val="60000"/>
                  <a:lumOff val="40000"/>
                </a:schemeClr>
              </a:buClr>
            </a:pPr>
            <a:r>
              <a:rPr lang="en-US" sz="2600" b="1" dirty="0">
                <a:solidFill>
                  <a:schemeClr val="accent1">
                    <a:lumMod val="60000"/>
                    <a:lumOff val="40000"/>
                  </a:schemeClr>
                </a:solidFill>
              </a:rPr>
              <a:t>M</a:t>
            </a:r>
            <a:r>
              <a:rPr lang="en-US" sz="2600" dirty="0">
                <a:solidFill>
                  <a:schemeClr val="accent1">
                    <a:lumMod val="60000"/>
                    <a:lumOff val="40000"/>
                  </a:schemeClr>
                </a:solidFill>
              </a:rPr>
              <a:t>easurable</a:t>
            </a:r>
            <a:r>
              <a:rPr lang="en-US" sz="2600" dirty="0"/>
              <a:t/>
            </a:r>
            <a:br>
              <a:rPr lang="en-US" sz="2600" dirty="0"/>
            </a:br>
            <a:endParaRPr lang="en-US" sz="2600" dirty="0"/>
          </a:p>
          <a:p>
            <a:pPr>
              <a:buClr>
                <a:srgbClr val="ED7D31"/>
              </a:buClr>
            </a:pPr>
            <a:r>
              <a:rPr lang="en-US" sz="2600" b="1" dirty="0">
                <a:solidFill>
                  <a:srgbClr val="ED7D31"/>
                </a:solidFill>
              </a:rPr>
              <a:t>A</a:t>
            </a:r>
            <a:r>
              <a:rPr lang="en-US" sz="2600" dirty="0">
                <a:solidFill>
                  <a:srgbClr val="ED7D31"/>
                </a:solidFill>
              </a:rPr>
              <a:t>chievable-Attainable</a:t>
            </a:r>
            <a:r>
              <a:rPr lang="en-US" sz="2600" dirty="0"/>
              <a:t/>
            </a:r>
            <a:br>
              <a:rPr lang="en-US" sz="2600" dirty="0"/>
            </a:br>
            <a:endParaRPr lang="en-US" sz="2600" dirty="0"/>
          </a:p>
          <a:p>
            <a:pPr>
              <a:buClr>
                <a:srgbClr val="9933FF"/>
              </a:buClr>
            </a:pPr>
            <a:r>
              <a:rPr lang="en-US" sz="2600" b="1" dirty="0">
                <a:solidFill>
                  <a:srgbClr val="9933FF"/>
                </a:solidFill>
              </a:rPr>
              <a:t>R</a:t>
            </a:r>
            <a:r>
              <a:rPr lang="en-US" sz="2600" dirty="0">
                <a:solidFill>
                  <a:srgbClr val="9933FF"/>
                </a:solidFill>
              </a:rPr>
              <a:t>elevant</a:t>
            </a:r>
            <a:r>
              <a:rPr lang="en-US" sz="2600" b="1" dirty="0"/>
              <a:t> </a:t>
            </a:r>
            <a:br>
              <a:rPr lang="en-US" sz="2600" b="1" dirty="0"/>
            </a:br>
            <a:endParaRPr lang="en-US" sz="2600" b="1" dirty="0"/>
          </a:p>
          <a:p>
            <a:pPr>
              <a:buClr>
                <a:srgbClr val="FF3399"/>
              </a:buClr>
            </a:pPr>
            <a:r>
              <a:rPr lang="en-US" sz="2600" b="1" dirty="0">
                <a:solidFill>
                  <a:srgbClr val="FF3399"/>
                </a:solidFill>
              </a:rPr>
              <a:t>T</a:t>
            </a:r>
            <a:r>
              <a:rPr lang="en-US" sz="2600" dirty="0">
                <a:solidFill>
                  <a:srgbClr val="FF3399"/>
                </a:solidFill>
              </a:rPr>
              <a:t>imely</a:t>
            </a:r>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n-US" sz="1200" dirty="0">
                <a:hlinkClick r:id="rId3"/>
              </a:rPr>
              <a:t>Source</a:t>
            </a:r>
            <a:r>
              <a:rPr lang="en-US" sz="1200" dirty="0"/>
              <a:t>| </a:t>
            </a:r>
            <a:r>
              <a:rPr lang="en-US" sz="1200" dirty="0">
                <a:hlinkClick r:id="rId4"/>
              </a:rPr>
              <a:t>Pixabay license</a:t>
            </a:r>
            <a:endParaRPr lang="en-US" sz="1200" dirty="0"/>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69" y="1995512"/>
            <a:ext cx="6253137" cy="4399135"/>
          </a:xfrm>
          <a:prstGeom prst="rect">
            <a:avLst/>
          </a:prstGeom>
          <a:noFill/>
          <a:extLst>
            <a:ext uri="{909E8E84-426E-40DD-AFC4-6F175D3DCCD1}">
              <a14:hiddenFill xmlns:a14="http://schemas.microsoft.com/office/drawing/2010/main">
                <a:solidFill>
                  <a:srgbClr val="FFFFFF"/>
                </a:solidFill>
              </a14:hiddenFill>
            </a:ext>
          </a:extLst>
        </p:spPr>
      </p:pic>
      <p:sp>
        <p:nvSpPr>
          <p:cNvPr id="11" name="Επεξήγηση με γραμμή 2 10"/>
          <p:cNvSpPr/>
          <p:nvPr/>
        </p:nvSpPr>
        <p:spPr>
          <a:xfrm>
            <a:off x="6069204" y="490829"/>
            <a:ext cx="5657223" cy="1017749"/>
          </a:xfrm>
          <a:prstGeom prst="borderCallout2">
            <a:avLst>
              <a:gd name="adj1" fmla="val 24179"/>
              <a:gd name="adj2" fmla="val -1236"/>
              <a:gd name="adj3" fmla="val 25117"/>
              <a:gd name="adj4" fmla="val -7853"/>
              <a:gd name="adj5" fmla="val 73252"/>
              <a:gd name="adj6" fmla="val -1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effectLst>
                  <a:outerShdw blurRad="38100" dist="38100" dir="2700000" algn="tl">
                    <a:srgbClr val="000000">
                      <a:alpha val="43137"/>
                    </a:srgbClr>
                  </a:outerShdw>
                </a:effectLst>
              </a:rPr>
              <a:t>Setting </a:t>
            </a:r>
            <a:r>
              <a:rPr lang="en-US" sz="2000" b="1" dirty="0">
                <a:effectLst>
                  <a:outerShdw blurRad="38100" dist="38100" dir="2700000" algn="tl">
                    <a:srgbClr val="000000">
                      <a:alpha val="43137"/>
                    </a:srgbClr>
                  </a:outerShdw>
                </a:effectLst>
              </a:rPr>
              <a:t>SMART </a:t>
            </a:r>
            <a:r>
              <a:rPr lang="en-US" sz="2000" dirty="0">
                <a:effectLst>
                  <a:outerShdw blurRad="38100" dist="38100" dir="2700000" algn="tl">
                    <a:srgbClr val="000000">
                      <a:alpha val="43137"/>
                    </a:srgbClr>
                  </a:outerShdw>
                </a:effectLst>
              </a:rPr>
              <a:t>nutrition goals has been found to be helpful in assisting people to make positive and long-term lifestyle changes</a:t>
            </a:r>
            <a:endParaRPr lang="el-GR" sz="2000" dirty="0">
              <a:effectLst>
                <a:outerShdw blurRad="38100" dist="38100" dir="2700000" algn="tl">
                  <a:srgbClr val="000000">
                    <a:alpha val="43137"/>
                  </a:srgbClr>
                </a:outerShdw>
              </a:effectLst>
            </a:endParaRPr>
          </a:p>
        </p:txBody>
      </p:sp>
      <p:sp>
        <p:nvSpPr>
          <p:cNvPr id="4" name="Ορθογώνιο 7">
            <a:extLst>
              <a:ext uri="{FF2B5EF4-FFF2-40B4-BE49-F238E27FC236}">
                <a16:creationId xmlns:a16="http://schemas.microsoft.com/office/drawing/2014/main" id="{ACADD52B-DDE3-06CB-7D2C-2B84BD68C4B5}"/>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Goal Setting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3879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a:t>Teaching Session: Content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4" y="2196661"/>
            <a:ext cx="10271023" cy="461665"/>
          </a:xfrm>
          <a:prstGeom prst="rect">
            <a:avLst/>
          </a:prstGeom>
          <a:solidFill>
            <a:srgbClr val="DDE0E5"/>
          </a:solidFill>
        </p:spPr>
        <p:txBody>
          <a:bodyPr wrap="square">
            <a:spAutoFit/>
          </a:bodyPr>
          <a:lstStyle/>
          <a:p>
            <a:pPr rtl="0" fontAlgn="base">
              <a:spcBef>
                <a:spcPts val="600"/>
              </a:spcBef>
              <a:spcAft>
                <a:spcPts val="0"/>
              </a:spcAft>
              <a:buFont typeface="+mj-lt"/>
              <a:buAutoNum type="arabicPeriod"/>
            </a:pPr>
            <a:r>
              <a:rPr lang="en-GB" sz="2400" dirty="0"/>
              <a:t> </a:t>
            </a:r>
            <a:r>
              <a:rPr lang="en-GB" sz="2400" dirty="0">
                <a:hlinkClick r:id="rId4" action="ppaction://hlinksldjump"/>
              </a:rPr>
              <a:t>Introduction to Health and Physical Activity</a:t>
            </a:r>
            <a:endParaRPr lang="en-GB"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6" y="2798990"/>
            <a:ext cx="9414955" cy="461665"/>
          </a:xfrm>
          <a:prstGeom prst="rect">
            <a:avLst/>
          </a:prstGeom>
          <a:solidFill>
            <a:srgbClr val="DDE0E5"/>
          </a:solidFill>
        </p:spPr>
        <p:txBody>
          <a:bodyPr wrap="square">
            <a:spAutoFit/>
          </a:bodyPr>
          <a:lstStyle/>
          <a:p>
            <a:pPr rtl="0" fontAlgn="base">
              <a:spcBef>
                <a:spcPts val="0"/>
              </a:spcBef>
              <a:spcAft>
                <a:spcPts val="0"/>
              </a:spcAft>
            </a:pPr>
            <a:r>
              <a:rPr lang="en-GB" sz="2400" b="0" i="0" u="none" strike="noStrike" dirty="0">
                <a:solidFill>
                  <a:srgbClr val="000000"/>
                </a:solidFill>
                <a:effectLst/>
                <a:latin typeface="Calibri" panose="020F0502020204030204" pitchFamily="34" charset="0"/>
              </a:rPr>
              <a:t>2. </a:t>
            </a:r>
            <a:r>
              <a:rPr lang="en-GB" sz="2400" b="0" i="0" u="none" strike="noStrike" dirty="0">
                <a:solidFill>
                  <a:srgbClr val="000000"/>
                </a:solidFill>
                <a:effectLst/>
                <a:latin typeface="Calibri" panose="020F0502020204030204" pitchFamily="34" charset="0"/>
                <a:hlinkClick r:id="rId5" action="ppaction://hlinksldjump"/>
              </a:rPr>
              <a:t>Health Apps for Physical Activity</a:t>
            </a:r>
            <a:endParaRPr lang="en-GB" sz="2400" b="0" i="0" u="none" strike="noStrike" dirty="0">
              <a:solidFill>
                <a:srgbClr val="00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6" y="3505963"/>
            <a:ext cx="6403274" cy="461665"/>
          </a:xfrm>
          <a:prstGeom prst="rect">
            <a:avLst/>
          </a:prstGeom>
          <a:solidFill>
            <a:srgbClr val="DDE0E5"/>
          </a:solidFill>
        </p:spPr>
        <p:txBody>
          <a:bodyPr wrap="square">
            <a:spAutoFit/>
          </a:bodyPr>
          <a:lstStyle/>
          <a:p>
            <a:pPr lvl="0"/>
            <a:r>
              <a:rPr lang="en-US" sz="2400" dirty="0">
                <a:solidFill>
                  <a:schemeClr val="tx1"/>
                </a:solidFill>
                <a:effectLst/>
              </a:rPr>
              <a:t>3. </a:t>
            </a:r>
            <a:r>
              <a:rPr lang="en-US" sz="2400" dirty="0">
                <a:solidFill>
                  <a:schemeClr val="tx1"/>
                </a:solidFill>
                <a:effectLst/>
                <a:hlinkClick r:id="rId6" action="ppaction://hlinksldjump"/>
              </a:rPr>
              <a:t>Real Life Integrations</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12006" y="4122160"/>
            <a:ext cx="7099559" cy="461665"/>
          </a:xfrm>
          <a:prstGeom prst="rect">
            <a:avLst/>
          </a:prstGeom>
          <a:solidFill>
            <a:srgbClr val="DDE0E5"/>
          </a:solidFill>
        </p:spPr>
        <p:txBody>
          <a:bodyPr wrap="square">
            <a:spAutoFit/>
          </a:bodyPr>
          <a:lstStyle/>
          <a:p>
            <a:pPr lvl="0"/>
            <a:r>
              <a:rPr lang="en-US" sz="2400" dirty="0"/>
              <a:t>4. </a:t>
            </a:r>
            <a:r>
              <a:rPr lang="en-US" sz="2400" dirty="0">
                <a:hlinkClick r:id="rId7" action="ppaction://hlinksldjump"/>
              </a:rPr>
              <a:t>Navigating Health Apps for Physical Activity </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6" y="4758665"/>
            <a:ext cx="7436943" cy="461665"/>
          </a:xfrm>
          <a:prstGeom prst="rect">
            <a:avLst/>
          </a:prstGeom>
          <a:solidFill>
            <a:srgbClr val="DDE0E5"/>
          </a:solidFill>
        </p:spPr>
        <p:txBody>
          <a:bodyPr wrap="square">
            <a:spAutoFit/>
          </a:bodyPr>
          <a:lstStyle/>
          <a:p>
            <a:pPr rtl="0" fontAlgn="base">
              <a:spcBef>
                <a:spcPts val="0"/>
              </a:spcBef>
              <a:spcAft>
                <a:spcPts val="0"/>
              </a:spcAft>
            </a:pPr>
            <a:r>
              <a:rPr lang="en-GB" sz="2400" dirty="0">
                <a:solidFill>
                  <a:srgbClr val="000000"/>
                </a:solidFill>
                <a:latin typeface="Calibri" panose="020F0502020204030204" pitchFamily="34" charset="0"/>
              </a:rPr>
              <a:t>5. </a:t>
            </a:r>
            <a:r>
              <a:rPr lang="en-GB" sz="2400" b="0" i="0" u="none" strike="noStrike" dirty="0">
                <a:solidFill>
                  <a:srgbClr val="000000"/>
                </a:solidFill>
                <a:effectLst/>
                <a:latin typeface="Calibri" panose="020F0502020204030204" pitchFamily="34" charset="0"/>
                <a:hlinkClick r:id="rId8" action="ppaction://hlinksldjump"/>
              </a:rPr>
              <a:t>Goal Setting</a:t>
            </a:r>
            <a:endParaRPr lang="en-GB" sz="2400" b="0" i="0" u="none" strike="noStrike" dirty="0">
              <a:solidFill>
                <a:srgbClr val="00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483419" y="5351055"/>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n-GB" sz="2400" dirty="0"/>
              <a:t>Discussion and </a:t>
            </a:r>
            <a:r>
              <a:rPr lang="en-GB" sz="2400" dirty="0">
                <a:solidFill>
                  <a:schemeClr val="tx1"/>
                </a:solidFill>
              </a:rPr>
              <a:t>Evaluation</a:t>
            </a:r>
            <a:endParaRPr lang="el-GR" sz="2400" dirty="0">
              <a:solidFill>
                <a:schemeClr val="tx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‘‘SMART’’ goal setting: Explained (1)</a:t>
            </a:r>
            <a:endParaRPr lang="en-US" sz="2800" dirty="0"/>
          </a:p>
        </p:txBody>
      </p:sp>
      <p:sp>
        <p:nvSpPr>
          <p:cNvPr id="2" name="Θέση περιεχομένου 1"/>
          <p:cNvSpPr>
            <a:spLocks noGrp="1"/>
          </p:cNvSpPr>
          <p:nvPr>
            <p:ph idx="1"/>
          </p:nvPr>
        </p:nvSpPr>
        <p:spPr>
          <a:xfrm>
            <a:off x="401934" y="2009129"/>
            <a:ext cx="11075081" cy="4724836"/>
          </a:xfrm>
        </p:spPr>
        <p:txBody>
          <a:bodyPr>
            <a:noAutofit/>
          </a:bodyPr>
          <a:lstStyle/>
          <a:p>
            <a:pPr>
              <a:buClr>
                <a:srgbClr val="92D050"/>
              </a:buClr>
            </a:pPr>
            <a:r>
              <a:rPr lang="en-US" b="1" dirty="0">
                <a:solidFill>
                  <a:srgbClr val="92D050"/>
                </a:solidFill>
              </a:rPr>
              <a:t>Specific </a:t>
            </a:r>
            <a:r>
              <a:rPr lang="en-GB" b="1" dirty="0">
                <a:solidFill>
                  <a:srgbClr val="92D050"/>
                </a:solidFill>
                <a:sym typeface="Wingdings" panose="05000000000000000000" pitchFamily="2" charset="2"/>
              </a:rPr>
              <a:t></a:t>
            </a:r>
            <a:r>
              <a:rPr lang="en-US" b="1" dirty="0"/>
              <a:t> </a:t>
            </a:r>
            <a:r>
              <a:rPr lang="en-US" dirty="0"/>
              <a:t>Get as specific as possible about your goals. </a:t>
            </a:r>
          </a:p>
          <a:p>
            <a:pPr marL="457200" lvl="1" indent="0">
              <a:buClr>
                <a:srgbClr val="92D050"/>
              </a:buClr>
              <a:buNone/>
            </a:pPr>
            <a:r>
              <a:rPr lang="en-US" sz="2000" i="1" u="sng" dirty="0"/>
              <a:t>Example:</a:t>
            </a:r>
            <a:r>
              <a:rPr lang="en-US" sz="2000" i="1" dirty="0"/>
              <a:t> If you want to improve your health, specify what exactly you want to change, e.g., do you want to lose weight, do you want to quit smoking? The goal “I want to eat healthy” is an incredibly broad statement that does not pinpoint anything specific.</a:t>
            </a:r>
          </a:p>
          <a:p>
            <a:pPr>
              <a:buClr>
                <a:schemeClr val="accent1">
                  <a:lumMod val="60000"/>
                  <a:lumOff val="40000"/>
                </a:schemeClr>
              </a:buClr>
            </a:pPr>
            <a:r>
              <a:rPr lang="en-US" b="1" dirty="0">
                <a:solidFill>
                  <a:schemeClr val="accent1">
                    <a:lumMod val="60000"/>
                    <a:lumOff val="40000"/>
                  </a:schemeClr>
                </a:solidFill>
              </a:rPr>
              <a:t>Measurable </a:t>
            </a:r>
            <a:r>
              <a:rPr lang="en-US" b="1" dirty="0">
                <a:solidFill>
                  <a:schemeClr val="accent1">
                    <a:lumMod val="60000"/>
                    <a:lumOff val="40000"/>
                  </a:schemeClr>
                </a:solidFill>
                <a:sym typeface="Wingdings" panose="05000000000000000000" pitchFamily="2" charset="2"/>
              </a:rPr>
              <a:t></a:t>
            </a:r>
            <a:r>
              <a:rPr lang="en-US" b="1" dirty="0">
                <a:solidFill>
                  <a:schemeClr val="accent1">
                    <a:lumMod val="60000"/>
                    <a:lumOff val="40000"/>
                  </a:schemeClr>
                </a:solidFill>
              </a:rPr>
              <a:t> </a:t>
            </a:r>
            <a:r>
              <a:rPr lang="en-US" dirty="0"/>
              <a:t>Ensure that the goal is measurable. </a:t>
            </a:r>
          </a:p>
          <a:p>
            <a:pPr marL="457200" lvl="1" indent="0">
              <a:buClr>
                <a:schemeClr val="accent1">
                  <a:lumMod val="60000"/>
                  <a:lumOff val="40000"/>
                </a:schemeClr>
              </a:buClr>
              <a:buNone/>
            </a:pPr>
            <a:r>
              <a:rPr lang="en-US" sz="2000" i="1" u="sng" dirty="0"/>
              <a:t>Example:</a:t>
            </a:r>
            <a:r>
              <a:rPr lang="en-US" sz="2000" i="1" dirty="0"/>
              <a:t> If you want to work out, for how many minutes will you exercise and how many times </a:t>
            </a:r>
            <a:r>
              <a:rPr lang="en-GB" sz="2000" i="1" dirty="0"/>
              <a:t>a </a:t>
            </a:r>
            <a:r>
              <a:rPr lang="en-US" sz="2000" i="1" dirty="0"/>
              <a:t>week? If you want to lose weight, how many kilograms do you want to lose?</a:t>
            </a:r>
          </a:p>
          <a:p>
            <a:pPr>
              <a:buClr>
                <a:srgbClr val="9933FF"/>
              </a:buClr>
            </a:pPr>
            <a:r>
              <a:rPr lang="en-US" b="1" dirty="0">
                <a:solidFill>
                  <a:srgbClr val="9933FF"/>
                </a:solidFill>
              </a:rPr>
              <a:t>Achievable-Attainable </a:t>
            </a:r>
            <a:r>
              <a:rPr lang="en-US" b="1" dirty="0">
                <a:solidFill>
                  <a:srgbClr val="9933FF"/>
                </a:solidFill>
                <a:sym typeface="Wingdings" panose="05000000000000000000" pitchFamily="2" charset="2"/>
              </a:rPr>
              <a:t></a:t>
            </a:r>
            <a:r>
              <a:rPr lang="en-US" b="1" dirty="0">
                <a:solidFill>
                  <a:srgbClr val="9933FF"/>
                </a:solidFill>
              </a:rPr>
              <a:t> </a:t>
            </a:r>
            <a:r>
              <a:rPr lang="en-US" dirty="0"/>
              <a:t>Ensure you can reasonably reach their goals. </a:t>
            </a:r>
          </a:p>
          <a:p>
            <a:pPr marL="457200" lvl="1" indent="0">
              <a:buClr>
                <a:srgbClr val="9933FF"/>
              </a:buClr>
              <a:buNone/>
            </a:pPr>
            <a:r>
              <a:rPr lang="en-US" sz="2000" i="1" u="sng" dirty="0"/>
              <a:t>Example:</a:t>
            </a:r>
            <a:r>
              <a:rPr lang="en-US" sz="2000" i="1" dirty="0"/>
              <a:t> If you commit to going to the gym daily, how realistic is this goal given your daily and weekly schedule? What would be a more attainable goal? If you want to start eating more fruits, is it achievable to set a goal of 3 fruits a day if now you are eating none? </a:t>
            </a:r>
          </a:p>
        </p:txBody>
      </p:sp>
      <p:sp>
        <p:nvSpPr>
          <p:cNvPr id="4" name="Ορθογώνιο 7">
            <a:extLst>
              <a:ext uri="{FF2B5EF4-FFF2-40B4-BE49-F238E27FC236}">
                <a16:creationId xmlns:a16="http://schemas.microsoft.com/office/drawing/2014/main" id="{48B5BD27-BEC7-9AFF-C77E-DCAB532AC5D7}"/>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Goal Setting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915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‘‘SMART’’ goal setting</a:t>
            </a:r>
            <a:r>
              <a:rPr lang="en-GB" sz="2800"/>
              <a:t>: Explained (2)</a:t>
            </a:r>
            <a:endParaRPr lang="en-US" sz="2800" dirty="0"/>
          </a:p>
        </p:txBody>
      </p:sp>
      <p:sp>
        <p:nvSpPr>
          <p:cNvPr id="2" name="Θέση περιεχομένου 1"/>
          <p:cNvSpPr>
            <a:spLocks noGrp="1"/>
          </p:cNvSpPr>
          <p:nvPr>
            <p:ph idx="1"/>
          </p:nvPr>
        </p:nvSpPr>
        <p:spPr>
          <a:xfrm>
            <a:off x="401934" y="2009129"/>
            <a:ext cx="11294347" cy="4724836"/>
          </a:xfrm>
        </p:spPr>
        <p:txBody>
          <a:bodyPr>
            <a:noAutofit/>
          </a:bodyPr>
          <a:lstStyle/>
          <a:p>
            <a:pPr>
              <a:spcAft>
                <a:spcPts val="1200"/>
              </a:spcAft>
              <a:buClr>
                <a:srgbClr val="ED7D31"/>
              </a:buClr>
            </a:pPr>
            <a:r>
              <a:rPr lang="en-US" b="1" dirty="0">
                <a:solidFill>
                  <a:srgbClr val="ED7D31"/>
                </a:solidFill>
              </a:rPr>
              <a:t>Relevant </a:t>
            </a:r>
            <a:r>
              <a:rPr lang="en-US" b="1" dirty="0">
                <a:solidFill>
                  <a:srgbClr val="ED7D31"/>
                </a:solidFill>
                <a:sym typeface="Wingdings" panose="05000000000000000000" pitchFamily="2" charset="2"/>
              </a:rPr>
              <a:t></a:t>
            </a:r>
            <a:r>
              <a:rPr lang="en-US" b="1" dirty="0">
                <a:solidFill>
                  <a:srgbClr val="ED7D31"/>
                </a:solidFill>
              </a:rPr>
              <a:t> </a:t>
            </a:r>
            <a:r>
              <a:rPr lang="en-US" dirty="0"/>
              <a:t>Ensure that the goal is relevant to your situation. </a:t>
            </a:r>
          </a:p>
          <a:p>
            <a:pPr marL="457200" lvl="1" indent="0">
              <a:spcAft>
                <a:spcPts val="1200"/>
              </a:spcAft>
              <a:buClr>
                <a:srgbClr val="ED7D31"/>
              </a:buClr>
              <a:buNone/>
            </a:pPr>
            <a:r>
              <a:rPr lang="en-US" sz="2000" i="1" u="sng" dirty="0"/>
              <a:t>Example:</a:t>
            </a:r>
            <a:r>
              <a:rPr lang="en-US" sz="2000" i="1" dirty="0"/>
              <a:t> Why do you set that goal? Is it relevant to a change you want to make? Why do you want to make that change? How will this change improve your life? E.g., if you want to lose weight and you set a goal of reducing your screen time, are these related, and if yes, how?</a:t>
            </a:r>
          </a:p>
          <a:p>
            <a:pPr>
              <a:spcAft>
                <a:spcPts val="1200"/>
              </a:spcAft>
              <a:buClr>
                <a:srgbClr val="FF3399"/>
              </a:buClr>
            </a:pPr>
            <a:r>
              <a:rPr lang="en-US" b="1" dirty="0">
                <a:solidFill>
                  <a:srgbClr val="FF3399"/>
                </a:solidFill>
              </a:rPr>
              <a:t>Timely </a:t>
            </a:r>
            <a:r>
              <a:rPr lang="en-US" b="1" dirty="0">
                <a:solidFill>
                  <a:srgbClr val="FF3399"/>
                </a:solidFill>
                <a:sym typeface="Wingdings" panose="05000000000000000000" pitchFamily="2" charset="2"/>
              </a:rPr>
              <a:t></a:t>
            </a:r>
            <a:r>
              <a:rPr lang="en-US" b="1" dirty="0">
                <a:solidFill>
                  <a:srgbClr val="FF3399"/>
                </a:solidFill>
              </a:rPr>
              <a:t> </a:t>
            </a:r>
            <a:r>
              <a:rPr lang="en-US" dirty="0"/>
              <a:t>Define a specific timeline for the goal (days, weeks, months or a defined date, etc.). Proximal, rather than distal, goals are preferred. </a:t>
            </a:r>
          </a:p>
          <a:p>
            <a:pPr marL="457200" lvl="1" indent="0">
              <a:spcAft>
                <a:spcPts val="1200"/>
              </a:spcAft>
              <a:buClr>
                <a:srgbClr val="FF3399"/>
              </a:buClr>
              <a:buNone/>
            </a:pPr>
            <a:r>
              <a:rPr lang="en-US" sz="2000" i="1" u="sng" dirty="0"/>
              <a:t>Example:</a:t>
            </a:r>
            <a:r>
              <a:rPr lang="en-US" sz="2000" i="1" dirty="0"/>
              <a:t> When do you want to reach the goal? Setting a goal of losing 3 kilograms in the next month may feel less overwhelming than a goal of losing 30kg in the next year.</a:t>
            </a:r>
          </a:p>
        </p:txBody>
      </p:sp>
      <p:sp>
        <p:nvSpPr>
          <p:cNvPr id="4" name="Ορθογώνιο 7">
            <a:extLst>
              <a:ext uri="{FF2B5EF4-FFF2-40B4-BE49-F238E27FC236}">
                <a16:creationId xmlns:a16="http://schemas.microsoft.com/office/drawing/2014/main" id="{15777FA4-32DC-4472-F9AC-FBE6925353D7}"/>
              </a:ext>
            </a:extLst>
          </p:cNvPr>
          <p:cNvSpPr/>
          <p:nvPr/>
        </p:nvSpPr>
        <p:spPr>
          <a:xfrm>
            <a:off x="10329705" y="-3933"/>
            <a:ext cx="1861036"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Goal Setting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8971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3.1.6</a:t>
            </a:r>
            <a:r>
              <a:rPr lang="en-US" altLang="el-GR" dirty="0"/>
              <a:t/>
            </a:r>
            <a:br>
              <a:rPr lang="en-US" altLang="el-GR" dirty="0"/>
            </a:br>
            <a:r>
              <a:rPr lang="en-US" altLang="el-GR" dirty="0">
                <a:solidFill>
                  <a:srgbClr val="C01E24"/>
                </a:solidFill>
              </a:rPr>
              <a:t>Discussion and Evaluation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en-US" sz="2000" dirty="0"/>
              <a:t>To resolve and clarify misunderstandings that emerged from all previous theoretical information.</a:t>
            </a:r>
          </a:p>
          <a:p>
            <a:pPr lvl="0"/>
            <a:r>
              <a:rPr lang="en-GB" sz="2000" dirty="0"/>
              <a:t>To ensure in depth comprehension of the</a:t>
            </a:r>
            <a:r>
              <a:rPr lang="en-GB" sz="2000" dirty="0">
                <a:solidFill>
                  <a:srgbClr val="FF0000"/>
                </a:solidFill>
              </a:rPr>
              <a:t> </a:t>
            </a:r>
            <a:r>
              <a:rPr lang="en-GB" sz="2000" dirty="0"/>
              <a:t>module’s contents. </a:t>
            </a:r>
          </a:p>
          <a:p>
            <a:pPr lvl="0"/>
            <a:r>
              <a:rPr lang="en-GB" sz="2000" dirty="0"/>
              <a:t>To evaluate the module. </a:t>
            </a:r>
          </a:p>
        </p:txBody>
      </p:sp>
      <p:pic>
        <p:nvPicPr>
          <p:cNvPr id="7" name="Picture 2" descr="Ambition abstract concept">
            <a:extLst>
              <a:ext uri="{FF2B5EF4-FFF2-40B4-BE49-F238E27FC236}">
                <a16:creationId xmlns:a16="http://schemas.microsoft.com/office/drawing/2014/main" id="{6A7769A6-6FF0-BD3B-DCD5-A524425E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34133E-EB6F-097E-6C2C-9228529C35C7}"/>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sz="2800" dirty="0"/>
              <a:t>Discussion</a:t>
            </a:r>
            <a:endParaRPr lang="en-US" sz="2800" dirty="0"/>
          </a:p>
        </p:txBody>
      </p:sp>
      <p:sp>
        <p:nvSpPr>
          <p:cNvPr id="3" name="Θέση περιεχομένου 2"/>
          <p:cNvSpPr>
            <a:spLocks noGrp="1"/>
          </p:cNvSpPr>
          <p:nvPr>
            <p:ph idx="1"/>
          </p:nvPr>
        </p:nvSpPr>
        <p:spPr/>
        <p:txBody>
          <a:bodyPr/>
          <a:lstStyle/>
          <a:p>
            <a:r>
              <a:rPr lang="en-GB" sz="3200" i="1" dirty="0"/>
              <a:t>Questions?</a:t>
            </a:r>
          </a:p>
          <a:p>
            <a:pPr marL="0" indent="0">
              <a:buNone/>
            </a:pPr>
            <a:endParaRPr lang="en-GB" sz="3200" i="1" dirty="0"/>
          </a:p>
          <a:p>
            <a:r>
              <a:rPr lang="en-GB" sz="3200" i="1" dirty="0"/>
              <a:t>Clarifications?</a:t>
            </a:r>
          </a:p>
          <a:p>
            <a:endParaRPr lang="en-GB" sz="3200" i="1" dirty="0"/>
          </a:p>
          <a:p>
            <a:r>
              <a:rPr lang="en-GB" sz="3200" i="1" dirty="0"/>
              <a:t>Comments?</a:t>
            </a:r>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Discussion and Evaluation</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216870181"/>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stimulating and interesting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667076573"/>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content</a:t>
                      </a:r>
                      <a:r>
                        <a:rPr lang="en-US" sz="2000" baseline="0" dirty="0"/>
                        <a:t> of the module was clear, understandable and easy to follow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42925806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trainer</a:t>
                      </a:r>
                      <a:r>
                        <a:rPr lang="en-US" sz="2000" baseline="0" dirty="0"/>
                        <a:t> was well prepared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4" name="Ορθογώνιο 7">
            <a:extLst>
              <a:ext uri="{FF2B5EF4-FFF2-40B4-BE49-F238E27FC236}">
                <a16:creationId xmlns:a16="http://schemas.microsoft.com/office/drawing/2014/main" id="{53AF2B2D-73C1-D5CE-6462-92DE2945F9A4}"/>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Discussion and Evaluation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Evaluation Questionnaire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442408939"/>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I am satisfied with the module overall </a:t>
                      </a:r>
                      <a:r>
                        <a:rPr lang="en-US" sz="1800" i="1" baseline="0" dirty="0"/>
                        <a:t>(1 minimum, 5 maximum)</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862423801"/>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I would recommend this module to others </a:t>
                      </a:r>
                      <a:r>
                        <a:rPr lang="en-US" sz="2000" i="1" baseline="0" dirty="0"/>
                        <a:t>(1 minimum, 5 maximum)</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557837911"/>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dirty="0"/>
                        <a:t>The modul</a:t>
                      </a:r>
                      <a:r>
                        <a:rPr lang="en-US" sz="2000" baseline="0" dirty="0"/>
                        <a:t>e enhanced </a:t>
                      </a:r>
                      <a:r>
                        <a:rPr lang="en-GB" sz="2000" baseline="0" dirty="0"/>
                        <a:t>my knowledge of the subject matter </a:t>
                      </a:r>
                      <a:r>
                        <a:rPr lang="en-US" sz="1800" i="1" baseline="0" dirty="0"/>
                        <a:t>(1 minimum, 5 maximum)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4" name="Ορθογώνιο 7">
            <a:extLst>
              <a:ext uri="{FF2B5EF4-FFF2-40B4-BE49-F238E27FC236}">
                <a16:creationId xmlns:a16="http://schemas.microsoft.com/office/drawing/2014/main" id="{242332C2-804A-F404-B6C3-A5A9AFB8CFB1}"/>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Discussion and Evaluation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en-GB" sz="2000" b="0" i="0" dirty="0">
                <a:solidFill>
                  <a:srgbClr val="222222"/>
                </a:solidFill>
                <a:effectLst/>
              </a:rPr>
              <a:t>World Health Organization. (2022). WHO expert meeting on the economic and commercial determinants of health, 6-7 May 2021.</a:t>
            </a:r>
          </a:p>
          <a:p>
            <a:r>
              <a:rPr lang="en-GB" sz="2000" b="0" i="0" dirty="0">
                <a:solidFill>
                  <a:srgbClr val="222222"/>
                </a:solidFill>
                <a:effectLst/>
              </a:rPr>
              <a:t>Amri, M., Enright, T., </a:t>
            </a:r>
            <a:r>
              <a:rPr lang="en-GB" sz="2000" b="0" i="0" dirty="0" err="1">
                <a:solidFill>
                  <a:srgbClr val="222222"/>
                </a:solidFill>
                <a:effectLst/>
              </a:rPr>
              <a:t>O’Campo</a:t>
            </a:r>
            <a:r>
              <a:rPr lang="en-GB" sz="2000" b="0" i="0" dirty="0">
                <a:solidFill>
                  <a:srgbClr val="222222"/>
                </a:solidFill>
                <a:effectLst/>
              </a:rPr>
              <a:t>, P., Di Ruggiero, E., Siddiqi, A., &amp; Bump, J. B. (2023). Health promotion, the social determinants of health, and urban health: what does a critical discourse analysis of World Health Organization texts reveal about health equity?. </a:t>
            </a:r>
            <a:r>
              <a:rPr lang="en-GB" sz="2000" b="0" i="1" dirty="0">
                <a:solidFill>
                  <a:srgbClr val="222222"/>
                </a:solidFill>
                <a:effectLst/>
              </a:rPr>
              <a:t>BMC Global and Public Health</a:t>
            </a:r>
            <a:r>
              <a:rPr lang="en-GB" sz="2000" b="0" i="0" dirty="0">
                <a:solidFill>
                  <a:srgbClr val="222222"/>
                </a:solidFill>
                <a:effectLst/>
              </a:rPr>
              <a:t>, </a:t>
            </a:r>
            <a:r>
              <a:rPr lang="en-GB" sz="2000" b="0" i="1" dirty="0">
                <a:solidFill>
                  <a:srgbClr val="222222"/>
                </a:solidFill>
                <a:effectLst/>
              </a:rPr>
              <a:t>1</a:t>
            </a:r>
            <a:r>
              <a:rPr lang="en-GB" sz="2000" b="0" i="0" dirty="0">
                <a:solidFill>
                  <a:srgbClr val="222222"/>
                </a:solidFill>
                <a:effectLst/>
              </a:rPr>
              <a:t>(1), 25.#</a:t>
            </a:r>
          </a:p>
          <a:p>
            <a:r>
              <a:rPr lang="en-GB" sz="2000" dirty="0">
                <a:effectLst/>
                <a:ea typeface="Calibri" panose="020F0502020204030204" pitchFamily="34" charset="0"/>
              </a:rPr>
              <a:t>WHO Commission on Social Determinants of Health, &amp; World Health Organization. (2008). Closing the gap in a generation: health equity through action on the social determinants of health: Commission on Social Determinants of Health final report. World Health Organization.</a:t>
            </a:r>
          </a:p>
          <a:p>
            <a:r>
              <a:rPr lang="en-GB" sz="2000" dirty="0">
                <a:effectLst/>
                <a:ea typeface="Calibri" panose="020F0502020204030204" pitchFamily="34" charset="0"/>
              </a:rPr>
              <a:t>World Health Organization. (2019). Global action plan on physical activity 2018-2030: more active people for a healthier world. World Health Organization.</a:t>
            </a:r>
          </a:p>
          <a:p>
            <a:endParaRPr lang="en-GB" sz="800" b="0" i="0" dirty="0">
              <a:solidFill>
                <a:srgbClr val="222222"/>
              </a:solidFill>
              <a:effectLst/>
              <a:latin typeface="Arial" panose="020B0604020202020204" pitchFamily="34" charset="0"/>
            </a:endParaRPr>
          </a:p>
          <a:p>
            <a:endParaRPr lang="en-US" sz="1050" baseline="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a:bodyPr>
          <a:lstStyle/>
          <a:p>
            <a:pPr marL="342900" lvl="0" indent="-342900">
              <a:lnSpc>
                <a:spcPct val="130000"/>
              </a:lnSpc>
              <a:spcBef>
                <a:spcPts val="600"/>
              </a:spcBef>
              <a:buSzPts val="1200"/>
              <a:buFont typeface="Wingdings" panose="05000000000000000000" pitchFamily="2" charset="2"/>
              <a:buChar char=""/>
            </a:pPr>
            <a:r>
              <a:rPr lang="en-GB" sz="2000" dirty="0" err="1">
                <a:effectLst/>
                <a:ea typeface="Calibri" panose="020F0502020204030204" pitchFamily="34" charset="0"/>
              </a:rPr>
              <a:t>Malizia</a:t>
            </a:r>
            <a:r>
              <a:rPr lang="en-GB" sz="2000" dirty="0">
                <a:effectLst/>
                <a:ea typeface="Calibri" panose="020F0502020204030204" pitchFamily="34" charset="0"/>
              </a:rPr>
              <a:t>, V., Ferrante, G., </a:t>
            </a:r>
            <a:r>
              <a:rPr lang="en-GB" sz="2000" dirty="0" err="1">
                <a:effectLst/>
                <a:ea typeface="Calibri" panose="020F0502020204030204" pitchFamily="34" charset="0"/>
              </a:rPr>
              <a:t>Fasola</a:t>
            </a:r>
            <a:r>
              <a:rPr lang="en-GB" sz="2000" dirty="0">
                <a:effectLst/>
                <a:ea typeface="Calibri" panose="020F0502020204030204" pitchFamily="34" charset="0"/>
              </a:rPr>
              <a:t>, S., Montalbano, L., </a:t>
            </a:r>
            <a:r>
              <a:rPr lang="en-GB" sz="2000" dirty="0" err="1">
                <a:effectLst/>
                <a:ea typeface="Calibri" panose="020F0502020204030204" pitchFamily="34" charset="0"/>
              </a:rPr>
              <a:t>Cilluffo</a:t>
            </a:r>
            <a:r>
              <a:rPr lang="en-GB" sz="2000" dirty="0">
                <a:effectLst/>
                <a:ea typeface="Calibri" panose="020F0502020204030204" pitchFamily="34" charset="0"/>
              </a:rPr>
              <a:t>, G., &amp; La </a:t>
            </a:r>
            <a:r>
              <a:rPr lang="en-GB" sz="2000" dirty="0" err="1">
                <a:effectLst/>
                <a:ea typeface="Calibri" panose="020F0502020204030204" pitchFamily="34" charset="0"/>
              </a:rPr>
              <a:t>Grutta</a:t>
            </a:r>
            <a:r>
              <a:rPr lang="en-GB" sz="2000" dirty="0">
                <a:effectLst/>
                <a:ea typeface="Calibri" panose="020F0502020204030204" pitchFamily="34" charset="0"/>
              </a:rPr>
              <a:t>, S. (2021). New Technologies for Promoting Physical Activity in Healthy Children and in Children with Chronic Respiratory Diseases: A Narrative Review. Sustainability, 13(21), 11661.</a:t>
            </a:r>
          </a:p>
          <a:p>
            <a:pPr marL="342900" lvl="0" indent="-342900">
              <a:lnSpc>
                <a:spcPct val="130000"/>
              </a:lnSpc>
              <a:buSzPts val="1200"/>
              <a:buFont typeface="Wingdings" panose="05000000000000000000" pitchFamily="2" charset="2"/>
              <a:buChar char=""/>
            </a:pPr>
            <a:r>
              <a:rPr lang="en-GB" sz="2000" dirty="0">
                <a:effectLst/>
                <a:ea typeface="Calibri" panose="020F0502020204030204" pitchFamily="34" charset="0"/>
              </a:rPr>
              <a:t>Marmot, M., &amp; Wilkinson, R. (Eds.). (2005). Social determinants of health. </a:t>
            </a:r>
            <a:r>
              <a:rPr lang="en-GB" sz="2000" dirty="0" err="1">
                <a:effectLst/>
                <a:ea typeface="Calibri" panose="020F0502020204030204" pitchFamily="34" charset="0"/>
              </a:rPr>
              <a:t>Oup</a:t>
            </a:r>
            <a:r>
              <a:rPr lang="en-GB" sz="2000" dirty="0">
                <a:effectLst/>
                <a:ea typeface="Calibri" panose="020F0502020204030204" pitchFamily="34" charset="0"/>
              </a:rPr>
              <a:t> Oxford.</a:t>
            </a:r>
          </a:p>
          <a:p>
            <a:pPr marL="342900" lvl="0" indent="-342900">
              <a:lnSpc>
                <a:spcPct val="130000"/>
              </a:lnSpc>
              <a:buSzPts val="1200"/>
              <a:buFont typeface="Wingdings" panose="05000000000000000000" pitchFamily="2" charset="2"/>
              <a:buChar char=""/>
            </a:pPr>
            <a:r>
              <a:rPr lang="en-GB" sz="2000" dirty="0" err="1">
                <a:effectLst/>
                <a:ea typeface="Calibri" panose="020F0502020204030204" pitchFamily="34" charset="0"/>
              </a:rPr>
              <a:t>Ruegsegger</a:t>
            </a:r>
            <a:r>
              <a:rPr lang="en-GB" sz="2000" dirty="0">
                <a:effectLst/>
                <a:ea typeface="Calibri" panose="020F0502020204030204" pitchFamily="34" charset="0"/>
              </a:rPr>
              <a:t>, G. N., &amp; Booth, F. W. (2018). Health benefits of exercise. Cold Spring Harbor </a:t>
            </a:r>
            <a:r>
              <a:rPr lang="en-GB" sz="2000" dirty="0">
                <a:solidFill>
                  <a:srgbClr val="222222"/>
                </a:solidFill>
              </a:rPr>
              <a:t>perspectives in medicine, 8(7), a029694.</a:t>
            </a:r>
          </a:p>
          <a:p>
            <a:pPr marL="342900" lvl="0" indent="-342900">
              <a:lnSpc>
                <a:spcPct val="130000"/>
              </a:lnSpc>
              <a:spcAft>
                <a:spcPts val="1100"/>
              </a:spcAft>
              <a:buSzPts val="1200"/>
              <a:buFont typeface="Wingdings" panose="05000000000000000000" pitchFamily="2" charset="2"/>
              <a:buChar char=""/>
            </a:pPr>
            <a:r>
              <a:rPr lang="en-GB" sz="2000" dirty="0">
                <a:solidFill>
                  <a:srgbClr val="222222"/>
                </a:solidFill>
              </a:rPr>
              <a:t>Cueto, M. (2023). The World Health Organization. In Global Health Essentials (pp. 421-424). Cham: Springer International Publishing.</a:t>
            </a:r>
          </a:p>
          <a:p>
            <a:pPr marL="342900" indent="-342900">
              <a:lnSpc>
                <a:spcPct val="130000"/>
              </a:lnSpc>
              <a:spcAft>
                <a:spcPts val="1100"/>
              </a:spcAft>
              <a:buSzPts val="1200"/>
              <a:buFont typeface="Wingdings" panose="05000000000000000000" pitchFamily="2" charset="2"/>
              <a:buChar char=""/>
            </a:pPr>
            <a:r>
              <a:rPr lang="en-GB" sz="2000" dirty="0">
                <a:solidFill>
                  <a:srgbClr val="222222"/>
                </a:solidFill>
              </a:rPr>
              <a:t>Coughlin, S. S., Whitehead, M., </a:t>
            </a:r>
            <a:r>
              <a:rPr lang="en-GB" sz="2000" dirty="0" err="1">
                <a:solidFill>
                  <a:srgbClr val="222222"/>
                </a:solidFill>
              </a:rPr>
              <a:t>Sheats</a:t>
            </a:r>
            <a:r>
              <a:rPr lang="en-GB" sz="2000" dirty="0">
                <a:solidFill>
                  <a:srgbClr val="222222"/>
                </a:solidFill>
              </a:rPr>
              <a:t>, J. Q., </a:t>
            </a:r>
            <a:r>
              <a:rPr lang="en-GB" sz="2000" dirty="0" err="1">
                <a:solidFill>
                  <a:srgbClr val="222222"/>
                </a:solidFill>
              </a:rPr>
              <a:t>Mastromonico</a:t>
            </a:r>
            <a:r>
              <a:rPr lang="en-GB" sz="2000" dirty="0">
                <a:solidFill>
                  <a:srgbClr val="222222"/>
                </a:solidFill>
              </a:rPr>
              <a:t>, J., &amp; Smith, S. (2016). A review of smartphone applications for promoting physical activity. Jacobs journal of community medicine, 2(1).</a:t>
            </a:r>
          </a:p>
          <a:p>
            <a:pPr marL="342900" lvl="0" indent="-342900">
              <a:lnSpc>
                <a:spcPct val="130000"/>
              </a:lnSpc>
              <a:spcAft>
                <a:spcPts val="1100"/>
              </a:spcAft>
              <a:buSzPts val="1200"/>
              <a:buFont typeface="Wingdings" panose="05000000000000000000" pitchFamily="2" charset="2"/>
              <a:buChar char=""/>
            </a:pPr>
            <a:endParaRPr lang="en-GB" sz="2000" dirty="0">
              <a:effectLst/>
              <a:ea typeface="Calibri" panose="020F0502020204030204" pitchFamily="34" charset="0"/>
            </a:endParaRPr>
          </a:p>
          <a:p>
            <a:endParaRPr lang="el-GR" sz="1800" dirty="0"/>
          </a:p>
        </p:txBody>
      </p:sp>
      <p:sp>
        <p:nvSpPr>
          <p:cNvPr id="5"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it-IT" sz="3600" dirty="0">
                <a:solidFill>
                  <a:srgbClr val="C01E24"/>
                </a:solidFill>
              </a:rPr>
              <a:t>References, f</a:t>
            </a:r>
            <a:r>
              <a:rPr lang="hr-HR" sz="3600" dirty="0">
                <a:solidFill>
                  <a:srgbClr val="C01E24"/>
                </a:solidFill>
              </a:rPr>
              <a:t>urther </a:t>
            </a:r>
            <a:r>
              <a:rPr lang="en-GB" sz="3600" dirty="0">
                <a:solidFill>
                  <a:srgbClr val="C01E24"/>
                </a:solidFill>
              </a:rPr>
              <a:t>R</a:t>
            </a:r>
            <a:r>
              <a:rPr lang="hr-HR" sz="3600" dirty="0">
                <a:solidFill>
                  <a:srgbClr val="C01E24"/>
                </a:solidFill>
              </a:rPr>
              <a:t>eading</a:t>
            </a:r>
            <a:r>
              <a:rPr lang="en-GB" sz="3600" dirty="0">
                <a:solidFill>
                  <a:srgbClr val="C01E24"/>
                </a:solidFill>
              </a:rPr>
              <a:t>s and Closure</a:t>
            </a:r>
            <a:endParaRPr lang="el-GR" sz="3600" dirty="0">
              <a:solidFill>
                <a:srgbClr val="C01E24"/>
              </a:solidFill>
            </a:endParaRP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a:t>
            </a:r>
            <a:r>
              <a:rPr lang="en-US" sz="2800">
                <a:solidFill>
                  <a:srgbClr val="C01E24"/>
                </a:solidFill>
                <a:latin typeface="+mj-lt"/>
              </a:rPr>
              <a:t>completed the </a:t>
            </a:r>
            <a:r>
              <a:rPr lang="en-GB" sz="2800">
                <a:solidFill>
                  <a:srgbClr val="C01E24"/>
                </a:solidFill>
                <a:latin typeface="+mj-lt"/>
              </a:rPr>
              <a:t>teaching </a:t>
            </a:r>
            <a:r>
              <a:rPr lang="en-GB" sz="2800" dirty="0">
                <a:solidFill>
                  <a:srgbClr val="C01E24"/>
                </a:solidFill>
                <a:latin typeface="+mj-lt"/>
              </a:rPr>
              <a:t>session of this </a:t>
            </a:r>
            <a:r>
              <a:rPr lang="en-US" sz="2800" dirty="0">
                <a:solidFill>
                  <a:srgbClr val="C01E24"/>
                </a:solidFill>
                <a:latin typeface="+mj-lt"/>
              </a:rPr>
              <a:t>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6079935" y="6223967"/>
            <a:ext cx="6056286" cy="632422"/>
          </a:xfrm>
          <a:prstGeom prst="rect">
            <a:avLst/>
          </a:prstGeom>
        </p:spPr>
        <p:txBody>
          <a:bodyPr vert="horz" lIns="91440" tIns="45720" rIns="91440" bIns="45720" rtlCol="0" anchor="ctr">
            <a:normAutofit/>
          </a:bodyPr>
          <a:lstStyle/>
          <a:p>
            <a:pPr algn="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B7CB3985-64E5-7909-C8E7-FDEF94024EE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Physical Activity</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8089043" cy="3332039"/>
          </a:xfrm>
        </p:spPr>
        <p:txBody>
          <a:bodyPr>
            <a:normAutofit/>
          </a:bodyPr>
          <a:lstStyle/>
          <a:p>
            <a:pPr rtl="0">
              <a:spcBef>
                <a:spcPts val="600"/>
              </a:spcBef>
            </a:pPr>
            <a:r>
              <a:rPr lang="en-GB" dirty="0"/>
              <a:t>To equip participants with the knowledge and skills needed to effectively leverage fitness apps for achieving and maintaining optimal health and fitness. </a:t>
            </a:r>
          </a:p>
          <a:p>
            <a:pPr rtl="0">
              <a:spcBef>
                <a:spcPts val="600"/>
              </a:spcBef>
            </a:pPr>
            <a:r>
              <a:rPr lang="en-GB" dirty="0"/>
              <a:t>To provide knowledge about fitness app categories, enabling participants to make informed decisions about app selection, utilization, and integration into their wellness routines.</a:t>
            </a:r>
          </a:p>
          <a:p>
            <a:pPr marL="0" indent="0">
              <a:buNone/>
            </a:pPr>
            <a:endParaRPr lang="en-US" dirty="0"/>
          </a:p>
        </p:txBody>
      </p:sp>
      <p:sp>
        <p:nvSpPr>
          <p:cNvPr id="6" name="TextBox 5">
            <a:extLst>
              <a:ext uri="{FF2B5EF4-FFF2-40B4-BE49-F238E27FC236}">
                <a16:creationId xmlns:a16="http://schemas.microsoft.com/office/drawing/2014/main" id="{B40584F3-69AD-A25D-F6C8-3FF46A407D88}"/>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7" name="Google Shape;479;g2c319d66040_0_178">
            <a:extLst>
              <a:ext uri="{FF2B5EF4-FFF2-40B4-BE49-F238E27FC236}">
                <a16:creationId xmlns:a16="http://schemas.microsoft.com/office/drawing/2014/main" id="{C2B6E681-EB41-564E-4FB4-429CFB2F68CF}"/>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Physical Activity – Teaching Session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26418" y="2616322"/>
            <a:ext cx="6314063" cy="3389344"/>
          </a:xfrm>
        </p:spPr>
        <p:txBody>
          <a:bodyPr>
            <a:normAutofit/>
          </a:bodyPr>
          <a:lstStyle/>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Identify health apps available for physical activity tracking, exploring their features, benefits, and user interfaces.</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Classify and differentiate between various types of health apps tailored for physical activity.</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Explore real life scenarios.</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Familiarise in navigating to different sport health apps.</a:t>
            </a:r>
            <a:endParaRPr lang="en-GB" sz="20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n-GB" sz="2000" b="0" i="0" u="none" strike="noStrike" dirty="0">
                <a:solidFill>
                  <a:srgbClr val="000000"/>
                </a:solidFill>
                <a:effectLst/>
                <a:latin typeface="Calibri" panose="020F0502020204030204" pitchFamily="34" charset="0"/>
              </a:rPr>
              <a:t>Set goals and plan fitness goals using health apps.</a:t>
            </a:r>
            <a:endParaRPr lang="en-GB" sz="2000" b="0" i="0" u="none" strike="noStrike" dirty="0">
              <a:solidFill>
                <a:srgbClr val="000000"/>
              </a:solidFill>
              <a:effectLst/>
              <a:latin typeface="Arial" panose="020B0604020202020204" pitchFamily="34" charset="0"/>
            </a:endParaRPr>
          </a:p>
          <a:p>
            <a:pPr rtl="0" fontAlgn="base">
              <a:spcBef>
                <a:spcPts val="600"/>
              </a:spcBef>
              <a:spcAft>
                <a:spcPts val="0"/>
              </a:spcAft>
            </a:pPr>
            <a:r>
              <a:rPr lang="en-GB" sz="2000" b="0" i="0" u="none" strike="noStrike" dirty="0">
                <a:solidFill>
                  <a:srgbClr val="000000"/>
                </a:solidFill>
                <a:effectLst/>
                <a:latin typeface="Calibri" panose="020F0502020204030204" pitchFamily="34" charset="0"/>
              </a:rPr>
              <a:t>Critically evaluate current health apps and its use.</a:t>
            </a:r>
            <a:endParaRPr lang="en-GB" sz="2000" b="0" i="0" u="none" strike="noStrike" dirty="0">
              <a:solidFill>
                <a:srgbClr val="000000"/>
              </a:solidFill>
              <a:effectLst/>
              <a:latin typeface="Arial" panose="020B0604020202020204" pitchFamily="34" charset="0"/>
            </a:endParaRPr>
          </a:p>
          <a:p>
            <a:endParaRPr lang="en-US" dirty="0"/>
          </a:p>
        </p:txBody>
      </p:sp>
      <p:sp>
        <p:nvSpPr>
          <p:cNvPr id="4" name="Ορθογώνιο 1">
            <a:extLst>
              <a:ext uri="{FF2B5EF4-FFF2-40B4-BE49-F238E27FC236}">
                <a16:creationId xmlns:a16="http://schemas.microsoft.com/office/drawing/2014/main" id="{EE625838-BB4E-A62A-AD53-3786C0CC72CC}"/>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B34262EE-6E8F-AB22-BB06-98B19EDCF7C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rtl="0">
              <a:spcBef>
                <a:spcPts val="0"/>
              </a:spcBef>
              <a:spcAft>
                <a:spcPts val="0"/>
              </a:spcAft>
            </a:pPr>
            <a:r>
              <a:rPr lang="en-US" altLang="el-GR" dirty="0">
                <a:solidFill>
                  <a:srgbClr val="C01E24"/>
                </a:solidFill>
              </a:rPr>
              <a:t>3.1.1</a:t>
            </a:r>
            <a:br>
              <a:rPr lang="en-US" altLang="el-GR" dirty="0">
                <a:solidFill>
                  <a:srgbClr val="C01E24"/>
                </a:solidFill>
              </a:rPr>
            </a:br>
            <a:r>
              <a:rPr lang="en-GB" dirty="0">
                <a:solidFill>
                  <a:srgbClr val="C01E24"/>
                </a:solidFill>
              </a:rPr>
              <a:t>Introduction to Health and Physical Activity</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5866709" cy="3470112"/>
          </a:xfrm>
        </p:spPr>
        <p:txBody>
          <a:bodyPr>
            <a:normAutofit fontScale="92500" lnSpcReduction="10000"/>
          </a:bodyPr>
          <a:lstStyle/>
          <a:p>
            <a:r>
              <a:rPr lang="en-US" sz="2400" dirty="0"/>
              <a:t>To acquire general health and </a:t>
            </a:r>
            <a:r>
              <a:rPr lang="en-GB" sz="2400" dirty="0"/>
              <a:t>physical activity </a:t>
            </a:r>
            <a:r>
              <a:rPr lang="en-US" sz="2400" dirty="0"/>
              <a:t>knowledge.</a:t>
            </a:r>
          </a:p>
          <a:p>
            <a:pPr lvl="0"/>
            <a:r>
              <a:rPr lang="en-US" sz="2400" dirty="0"/>
              <a:t>To </a:t>
            </a:r>
            <a:r>
              <a:rPr lang="en-GB" sz="2400" dirty="0"/>
              <a:t>introduce fundamental terminology related to health and physical activity.</a:t>
            </a:r>
          </a:p>
          <a:p>
            <a:pPr lvl="0"/>
            <a:r>
              <a:rPr lang="en-US" sz="2400" dirty="0"/>
              <a:t>To learn and about physical activity apps</a:t>
            </a:r>
            <a:r>
              <a:rPr lang="en-GB" sz="2000" dirty="0"/>
              <a:t/>
            </a:r>
            <a:br>
              <a:rPr lang="en-GB" sz="2000" dirty="0"/>
            </a:br>
            <a:r>
              <a:rPr lang="en-US" sz="2400" dirty="0"/>
              <a:t> </a:t>
            </a:r>
            <a:endParaRPr lang="el-GR" sz="2400" dirty="0"/>
          </a:p>
          <a:p>
            <a:pPr marL="0">
              <a:lnSpc>
                <a:spcPct val="120000"/>
              </a:lnSpc>
              <a:spcBef>
                <a:spcPts val="600"/>
              </a:spcBef>
              <a:buNone/>
            </a:pPr>
            <a:endParaRPr lang="el-GR" sz="2000" dirty="0"/>
          </a:p>
        </p:txBody>
      </p:sp>
      <p:pic>
        <p:nvPicPr>
          <p:cNvPr id="7" name="Picture 2" descr="Ambition abstract concept">
            <a:extLst>
              <a:ext uri="{FF2B5EF4-FFF2-40B4-BE49-F238E27FC236}">
                <a16:creationId xmlns:a16="http://schemas.microsoft.com/office/drawing/2014/main" id="{823AC301-9226-A352-C055-6DF562016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06A94A-9FED-4FF2-C3B1-CEBAE498E2DD}"/>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What is Health?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marL="0" indent="0" algn="just" rtl="0">
              <a:spcBef>
                <a:spcPts val="0"/>
              </a:spcBef>
              <a:spcAft>
                <a:spcPts val="0"/>
              </a:spcAft>
              <a:buNone/>
            </a:pPr>
            <a:r>
              <a:rPr lang="en-GB" b="0" dirty="0">
                <a:effectLst/>
              </a:rPr>
              <a:t/>
            </a:r>
            <a:br>
              <a:rPr lang="en-GB" b="0" dirty="0">
                <a:effectLst/>
              </a:rPr>
            </a:br>
            <a:r>
              <a:rPr lang="en-GB" b="0" i="0" u="none" strike="noStrike" dirty="0">
                <a:solidFill>
                  <a:srgbClr val="000000"/>
                </a:solidFill>
                <a:effectLst/>
                <a:latin typeface="Calibri" panose="020F0502020204030204" pitchFamily="34" charset="0"/>
              </a:rPr>
              <a:t>Health is a state of complete physical, mental and social well-being and not merely the absence of disease and infirmity“ (WHO, 2023).</a:t>
            </a:r>
            <a:endParaRPr lang="en-GB" b="0" dirty="0">
              <a:effectLst/>
            </a:endParaRPr>
          </a:p>
          <a:p>
            <a:pPr marL="0" indent="0">
              <a:buNone/>
            </a:pPr>
            <a:r>
              <a:rPr lang="en-GB" dirty="0"/>
              <a:t/>
            </a:r>
            <a:br>
              <a:rPr lang="en-GB" dirty="0"/>
            </a:b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4032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it-IT" dirty="0"/>
              <a:t>What is Health? (2)</a:t>
            </a:r>
            <a:endParaRPr lang="en-US" dirty="0"/>
          </a:p>
        </p:txBody>
      </p:sp>
      <p:pic>
        <p:nvPicPr>
          <p:cNvPr id="7" name="Picture 6">
            <a:extLst>
              <a:ext uri="{FF2B5EF4-FFF2-40B4-BE49-F238E27FC236}">
                <a16:creationId xmlns:a16="http://schemas.microsoft.com/office/drawing/2014/main" id="{746A74C5-F681-AB1B-2E8D-2E8429AF603A}"/>
              </a:ext>
            </a:extLst>
          </p:cNvPr>
          <p:cNvPicPr>
            <a:picLocks noChangeAspect="1"/>
          </p:cNvPicPr>
          <p:nvPr/>
        </p:nvPicPr>
        <p:blipFill>
          <a:blip r:embed="rId3"/>
          <a:stretch>
            <a:fillRect/>
          </a:stretch>
        </p:blipFill>
        <p:spPr>
          <a:xfrm>
            <a:off x="2001411" y="1875181"/>
            <a:ext cx="8172870" cy="4172164"/>
          </a:xfrm>
          <a:prstGeom prst="rect">
            <a:avLst/>
          </a:prstGeom>
        </p:spPr>
      </p:pic>
      <p:sp>
        <p:nvSpPr>
          <p:cNvPr id="2" name="Ορθογώνιο 7">
            <a:extLst>
              <a:ext uri="{FF2B5EF4-FFF2-40B4-BE49-F238E27FC236}">
                <a16:creationId xmlns:a16="http://schemas.microsoft.com/office/drawing/2014/main" id="{C0E2B0DE-3D3E-E1F2-2D18-9CE404DFA11B}"/>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Introduction to Health and Physical Activity</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2516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1 Health Apps for Physical Activity_Teaching Session"/>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XoK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eg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6C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eg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eg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eg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XoKhYFQaV5GsAAABvAAAAHAAAAHVuaXZlcnNhbC9sb2NhbF9zZXR0aW5ncy54bWwNyrEKwkAMANC9XxEySB3Uugn2rpujCK0fENogB7mk9ELRv/e2N7x++GaBnbeSTANezx0C62xL0k/A9/Q43RCKky4kphxQDWGITS82k4zsXmOBVejH28S5wvlJuc4XqbOkAu1B/B6PeInNH1BLAwQUAAIACAAYoK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GKCoWOohDhNLAAAAbAAAABsAAAB1bml2ZXJzYWwvdW5pdmVyc2FsLnBuZy54bWyzsa/IzVEoSy0qzszPs1Uy1DNQsrfj5bIpKEoty0wtV6gAigEFIUBJoRLINUJwyzNTSjKAQiYmFgjBjNTM9IwSoKiBhRlcVB9oKABQSwECAAAUAAIACACpflBPNmFYAkcDAADhCQAAFAAAAAAAAAABAAAAAAAAAAAAdW5pdmVyc2FsL3BsYXllci54bWxQSwECAAAUAAIACAAXoKhYtTf0qBwFAADhEwAAHQAAAAAAAAABAAAAAAB5AwAAdW5pdmVyc2FsL2NvbW1vbl9tZXNzYWdlcy5sbmdQSwECAAAUAAIACAAXoKhYFR5gG6MAAAB/AQAALgAAAAAAAAABAAAAAADQCAAAdW5pdmVyc2FsL3BsYXliYWNrX2FuZF9uYXZpZ2F0aW9uX3NldHRpbmdzLnhtbFBLAQIAABQAAgAIABegqFh0STUfPAQAAAwVAAAnAAAAAAAAAAEAAAAAAL8JAAB1bml2ZXJzYWwvZmxhc2hfcHVibGlzaGluZ19zZXR0aW5ncy54bWxQSwECAAAUAAIACAAXoKhYN4uHansDAACsDAAAIQAAAAAAAAABAAAAAABADgAAdW5pdmVyc2FsL2ZsYXNoX3NraW5fc2V0dGluZ3MueG1sUEsBAgAAFAACAAgAF6CoWKavViM2BAAAlhQAACYAAAAAAAAAAQAAAAAA+hEAAHVuaXZlcnNhbC9odG1sX3B1Ymxpc2hpbmdfc2V0dGluZ3MueG1sUEsBAgAAFAACAAgAF6CoWCYPfuiwAQAAbwYAAB8AAAAAAAAAAQAAAAAAdBYAAHVuaXZlcnNhbC9odG1sX3NraW5fc2V0dGluZ3MuanNQSwECAAAUAAIACAAXoKhYFQaV5GsAAABvAAAAHAAAAAAAAAABAAAAAABhGAAAdW5pdmVyc2FsL2xvY2FsX3NldHRpbmdzLnhtbFBLAQIAABQAAgAIABigqFjCG66ZaBIAAPdNAAAXAAAAAAAAAAAAAAAAAAYZAAB1bml2ZXJzYWwvdW5pdmVyc2FsLnBuZ1BLAQIAABQAAgAIABigqFjqIQ4TSwAAAGwAAAAbAAAAAAAAAAEAAAAAAKMrAAB1bml2ZXJzYWwvdW5pdmVyc2FsLnBuZy54bWxQSwUGAAAAAAoACgAGAwAAJywAAAAA"/>
  <p:tag name="ISPRING_LMS_API_VERSION" val="SCORM 1.2"/>
  <p:tag name="ISPRING_ULTRA_SCORM_COURSE_ID" val="F1ABF48F-37E0-4DA3-8C7A-A60A7C1ED9A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ULTRA_SCORM_SLIDE_COUNT" val="45"/>
  <p:tag name="ISPRING_SCORM_RATE_SLIDES" val="0"/>
  <p:tag name="ISPRING_SCORM_RATE_QUIZZES" val="0"/>
  <p:tag name="ISPRING_SCORM_PASSING_SCORE" val="0.000000"/>
  <p:tag name="ISPRING_CURRENT_PLAYER_ID" val="universal"/>
  <p:tag name="ISPRING_PRESENTATION_TITLE" val="ETA3 1 Health Apps for Physical Activity_Teaching Session"/>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7813</TotalTime>
  <Words>4130</Words>
  <Application>Microsoft Office PowerPoint</Application>
  <PresentationFormat>Ευρεία οθόνη</PresentationFormat>
  <Paragraphs>461</Paragraphs>
  <Slides>48</Slides>
  <Notes>48</Notes>
  <HiddenSlides>2</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48</vt:i4>
      </vt:variant>
    </vt:vector>
  </HeadingPairs>
  <TitlesOfParts>
    <vt:vector size="60" baseType="lpstr">
      <vt:lpstr>Adobe Gothic Std B</vt:lpstr>
      <vt:lpstr>MS PGothic</vt:lpstr>
      <vt:lpstr>Abadi Extra Light</vt:lpstr>
      <vt:lpstr>Arial</vt:lpstr>
      <vt:lpstr>Calibri</vt:lpstr>
      <vt:lpstr>Calibri Light</vt:lpstr>
      <vt:lpstr>Courier New</vt:lpstr>
      <vt:lpstr>Gill Sans Nova</vt:lpstr>
      <vt:lpstr>Impact</vt:lpstr>
      <vt:lpstr>Roboto</vt:lpstr>
      <vt:lpstr>Wingdings</vt:lpstr>
      <vt:lpstr>Θέμα του Office</vt:lpstr>
      <vt:lpstr>Παρουσίαση του PowerPoint</vt:lpstr>
      <vt:lpstr>Παρουσίαση του PowerPoint</vt:lpstr>
      <vt:lpstr>Partners</vt:lpstr>
      <vt:lpstr>Teaching Session: Content</vt:lpstr>
      <vt:lpstr>Objectives</vt:lpstr>
      <vt:lpstr>Competences</vt:lpstr>
      <vt:lpstr>3.1.1 Introduction to Health and Physical Activity</vt:lpstr>
      <vt:lpstr>What is Health? (1)</vt:lpstr>
      <vt:lpstr>What is Health? (2)</vt:lpstr>
      <vt:lpstr>Social Determinants of Health</vt:lpstr>
      <vt:lpstr>How is Health Determined?</vt:lpstr>
      <vt:lpstr>Factors influencing health!</vt:lpstr>
      <vt:lpstr>Why Physical Activity?</vt:lpstr>
      <vt:lpstr>Why Physical Activity?</vt:lpstr>
      <vt:lpstr>Physical Activity Statistics</vt:lpstr>
      <vt:lpstr>Physical Activity Benefits</vt:lpstr>
      <vt:lpstr>The Role of Technology and Exercise </vt:lpstr>
      <vt:lpstr>Physical Activity Apps</vt:lpstr>
      <vt:lpstr>Example of Physical Activity Apps</vt:lpstr>
      <vt:lpstr>Top 10 Fitness Apps</vt:lpstr>
      <vt:lpstr>Benefits of Physical Activity</vt:lpstr>
      <vt:lpstr>3.1.2 Health Apps for Physical Activity</vt:lpstr>
      <vt:lpstr>Activity</vt:lpstr>
      <vt:lpstr>Types of Health Apps (1)</vt:lpstr>
      <vt:lpstr>Types of Health Apps (2)</vt:lpstr>
      <vt:lpstr>Aligning fitness apps with physical activity practices </vt:lpstr>
      <vt:lpstr>Compare and contrast the features and functionalities of different types of apps</vt:lpstr>
      <vt:lpstr>3.1.3 Real Life Integrations</vt:lpstr>
      <vt:lpstr>Παρουσίαση του PowerPoint</vt:lpstr>
      <vt:lpstr>Steps, Distance and Calorie Tracking</vt:lpstr>
      <vt:lpstr>Set Goals and Track Progress</vt:lpstr>
      <vt:lpstr>Syncing with Wearable Devices</vt:lpstr>
      <vt:lpstr>Activity</vt:lpstr>
      <vt:lpstr>3.1.4 Navigating Health Apps for Physical Activity</vt:lpstr>
      <vt:lpstr>Physical Activity Apps</vt:lpstr>
      <vt:lpstr>Physical Activity Apps</vt:lpstr>
      <vt:lpstr>3.1.5 Goal Setting</vt:lpstr>
      <vt:lpstr>Goal setting: Why needed?</vt:lpstr>
      <vt:lpstr>Technique: ‘‘SMART’’ goal setting</vt:lpstr>
      <vt:lpstr>‘‘SMART’’ goal setting: Explained (1)</vt:lpstr>
      <vt:lpstr>‘‘SMART’’ goal setting: Explained (2)</vt:lpstr>
      <vt:lpstr>3.1.6 Discussion and Evaluation </vt:lpstr>
      <vt:lpstr>Discussion</vt:lpstr>
      <vt:lpstr>Evaluation Questionnaire </vt:lpstr>
      <vt:lpstr>Evaluation Questionnaire </vt:lpstr>
      <vt:lpstr>References, further Readings and Closure</vt:lpstr>
      <vt:lpstr>References, further Readings and Closure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1 Health Apps for Physical Activity_Teaching Session</dc:title>
  <dc:creator>pantelis bbalaouras</dc:creator>
  <cp:lastModifiedBy>pantelis</cp:lastModifiedBy>
  <cp:revision>1032</cp:revision>
  <dcterms:created xsi:type="dcterms:W3CDTF">2020-06-02T13:31:56Z</dcterms:created>
  <dcterms:modified xsi:type="dcterms:W3CDTF">2024-05-10T11:53:01Z</dcterms:modified>
</cp:coreProperties>
</file>