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  <p:sldMasterId id="214748367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Impact" panose="020B0806030902050204" pitchFamily="34" charset="0"/>
      <p:regular r:id="rId17"/>
    </p:embeddedFont>
    <p:embeddedFont>
      <p:font typeface="Gill Sans" panose="020B0604020202020204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l8dyBVsc06Q5TmF9+nlW0gZbZ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bb0cd6b68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2bbb0cd6b6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303" name="Google Shape;3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bb0cd6b68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2bbb0cd6b68_0_7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2bbb0cd6b68_0_7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bb0cd6b6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bbb0cd6b68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bbb0cd6b68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bb0cd6b6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bbb0cd6b68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>
              <a:solidFill>
                <a:srgbClr val="FF0000"/>
              </a:solidFill>
            </a:endParaRPr>
          </a:p>
        </p:txBody>
      </p:sp>
      <p:sp>
        <p:nvSpPr>
          <p:cNvPr id="216" name="Google Shape;216;g2bbb0cd6b68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bb0cd6b68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bbb0cd6b68_0_5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2bbb0cd6b68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bb0cd6b68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bbb0cd6b68_0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2bbb0cd6b68_0_6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bb0cd6b68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bbb0cd6b68_0_6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bbb0cd6b68_0_6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bb0cd6b68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bbb0cd6b68_0_6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2bbb0cd6b68_0_6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279" name="Google Shape;2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292" name="Google Shape;2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bbb0cd6b68_0_25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0cd6b68_0_27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0cd6b68_0_27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0cd6b68_0_27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0cd6b68_0_273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0cd6b68_0_27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0cd6b68_0_28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0cd6b68_0_28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g2bbb0cd6b68_0_28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bbb0cd6b68_0_280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0cd6b68_0_28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0cd6b68_0_285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g2bbb0cd6b68_0_28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bbb0cd6b68_0_285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bb0cd6b68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bbb0cd6b68_0_2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bbb0cd6b68_0_2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g2bbb0cd6b68_0_2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bbb0cd6b68_0_290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bbb0cd6b68_0_5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bbb0cd6b68_0_5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g2bbb0cd6b68_0_5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bbb0cd6b68_0_579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7" name="Google Shape;147;p1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1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bbb0cd6b68_0_72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bbb0cd6b68_0_5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bbb0cd6b68_0_5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2bbb0cd6b68_0_5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2bbb0cd6b68_0_5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g2bbb0cd6b68_0_556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2bbb0cd6b68_0_556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2bbb0cd6b68_0_5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bb0cd6b68_0_5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bb0cd6b68_0_5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bbb0cd6b68_0_5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g2bbb0cd6b68_0_565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2bbb0cd6b68_0_5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bbb0cd6b68_0_5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bbb0cd6b68_0_5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g2bbb0cd6b68_0_5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g2bbb0cd6b68_0_572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bbb0cd6b68_0_5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bbb0cd6b68_0_5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bbb0cd6b68_0_5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2bbb0cd6b68_0_5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g2bbb0cd6b68_0_5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bbb0cd6b68_0_584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bb0cd6b68_0_5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bbb0cd6b68_0_5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g2bbb0cd6b68_0_590"/>
          <p:cNvSpPr txBox="1"/>
          <p:nvPr/>
        </p:nvSpPr>
        <p:spPr>
          <a:xfrm>
            <a:off x="0" y="98623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Health Apps for Mental Health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bb0cd6b68_0_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bbb0cd6b68_0_257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bbb0cd6b68_0_257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bbb0cd6b68_0_257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2bbb0cd6b68_0_257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bbb0cd6b68_0_257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bbb0cd6b68_0_25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bb0cd6b68_0_26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bbb0cd6b68_0_26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bbb0cd6b68_0_26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2bbb0cd6b68_0_266"/>
          <p:cNvPicPr preferRelativeResize="0"/>
          <p:nvPr/>
        </p:nvPicPr>
        <p:blipFill rotWithShape="1">
          <a:blip r:embed="rId2">
            <a:alphaModFix/>
          </a:blip>
          <a:srcRect b="59833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bbb0cd6b68_0_26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bb0cd6b68_0_5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bbb0cd6b68_0_5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bbb0cd6b68_0_5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bbb0cd6b68_0_5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bbb0cd6b68_0_5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0cd6b68_0_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bbb0cd6b68_0_24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0cd6b68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0cd6b68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0cd6b68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bb0cd6b68_0_7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2bbb0cd6b68_0_7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2bbb0cd6b68_0_7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2bbb0cd6b68_0_7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g2bbb0cd6b68_0_7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target-dart-aim-success-goal-141477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g"/><Relationship Id="rId21" Type="http://schemas.openxmlformats.org/officeDocument/2006/relationships/image" Target="../media/image20.jpg"/><Relationship Id="rId7" Type="http://schemas.openxmlformats.org/officeDocument/2006/relationships/image" Target="../media/image13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heckbox-check-mark-mark-check-30311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pixabay.com/service/licen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bb0cd6b68_0_70"/>
          <p:cNvSpPr txBox="1"/>
          <p:nvPr/>
        </p:nvSpPr>
        <p:spPr>
          <a:xfrm>
            <a:off x="4114800" y="3513902"/>
            <a:ext cx="80772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Module 10 - Session de formation expérientielle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(10.2)</a:t>
            </a:r>
            <a:r>
              <a:rPr lang="en-US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Apps de santé pour la santé mentale</a:t>
            </a:r>
            <a:endParaRPr sz="3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b0cd6b68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b0cd6b68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b0cd6b68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b0cd6b68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bbb0cd6b68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bbb0cd6b68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bb0cd6b68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2bbb0cd6b68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bbb0cd6b68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bbb0cd6b68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bbb0cd6b68_0_70"/>
          <p:cNvPicPr preferRelativeResize="0"/>
          <p:nvPr/>
        </p:nvPicPr>
        <p:blipFill rotWithShape="1">
          <a:blip r:embed="rId4">
            <a:alphaModFix/>
          </a:blip>
          <a:srcRect b="59833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bbb0cd6b68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bbb0cd6b68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b0cd6b68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b0cd6b68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b0cd6b68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bb0cd6b68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bbb0cd6b68_0_70"/>
          <p:cNvSpPr/>
          <p:nvPr/>
        </p:nvSpPr>
        <p:spPr>
          <a:xfrm>
            <a:off x="2425150" y="6337741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Financé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 Les points de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vue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opinions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exprimés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n'engagent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leurs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auteurs et ne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reflètent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nécessairement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l'Agence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exécutive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l'éducation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et la culture (EACEA). Ni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l'Union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européenne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l'EACEA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tenues pour </a:t>
            </a:r>
            <a:r>
              <a:rPr lang="en-US" sz="1000" b="0" i="0" u="none" strike="noStrike" cap="none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responsables</a:t>
            </a:r>
            <a:r>
              <a:rPr lang="en-US" sz="1000" b="0" i="0" u="none" strike="noStrike" cap="none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b="0" i="0" u="none" strike="noStrike" cap="none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bbb0cd6b68_0_70"/>
          <p:cNvPicPr preferRelativeResize="0"/>
          <p:nvPr/>
        </p:nvPicPr>
        <p:blipFill>
          <a:blip r:embed="rId7"/>
          <a:srcRect/>
          <a:stretch/>
        </p:blipFill>
        <p:spPr>
          <a:xfrm>
            <a:off x="19459" y="6414599"/>
            <a:ext cx="1938951" cy="4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Plan d'action et fixation d'objectifs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 txBox="1"/>
          <p:nvPr/>
        </p:nvSpPr>
        <p:spPr>
          <a:xfrm>
            <a:off x="3113869" y="1985059"/>
            <a:ext cx="76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Présentez votre plan d'action pour la santé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" descr="Free target dart aim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023" y="2603377"/>
            <a:ext cx="3654117" cy="365411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"/>
          <p:cNvSpPr txBox="1"/>
          <p:nvPr/>
        </p:nvSpPr>
        <p:spPr>
          <a:xfrm>
            <a:off x="6501283" y="3654117"/>
            <a:ext cx="478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Chaque participant dispose de 5 minutes pour présenter son propre plan d'action.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9585019" y="623503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Source| </a:t>
            </a:r>
            <a:r>
              <a:rPr lang="en-US" sz="12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Licence Pixabay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bb0cd6b68_0_70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bbb0cd6b68_0_704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bbb0cd6b68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bbb0cd6b68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22" name="Google Shape;322;g2bbb0cd6b68_0_704"/>
          <p:cNvSpPr txBox="1"/>
          <p:nvPr/>
        </p:nvSpPr>
        <p:spPr>
          <a:xfrm>
            <a:off x="340474" y="2922021"/>
            <a:ext cx="5034900" cy="170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Félicitations !</a:t>
            </a:r>
            <a:b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Vous avez terminé la session de formation expérientielle de ce module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2bbb0cd6b68_0_704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31622"/>
            <a:ext cx="1976305" cy="444391"/>
          </a:xfrm>
          <a:prstGeom prst="rect">
            <a:avLst/>
          </a:prstGeom>
        </p:spPr>
      </p:pic>
      <p:sp>
        <p:nvSpPr>
          <p:cNvPr id="11" name="Google Shape;197;p9"/>
          <p:cNvSpPr/>
          <p:nvPr/>
        </p:nvSpPr>
        <p:spPr>
          <a:xfrm>
            <a:off x="3987250" y="6328066"/>
            <a:ext cx="829308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 Les points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vue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opinions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exprimés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n'engagent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auteurs et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reflètent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nécessairement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ceux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l'Agence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exécutive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l'éducation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et la culture (EACEA). Ni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l'Union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l'EACEA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 tenues pour </a:t>
            </a:r>
            <a:r>
              <a:rPr lang="en-US" sz="1000" b="0" i="0" dirty="0" err="1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r>
              <a:rPr lang="en-US" sz="1000" b="0" i="0" dirty="0">
                <a:solidFill>
                  <a:srgbClr val="DDEAF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dirty="0">
              <a:solidFill>
                <a:srgbClr val="DDEAF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bb0cd6b68_0_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Partenaires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g2bbb0cd6b68_0_218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8" name="Google Shape;188;g2bbb0cd6b68_0_2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g2bbb0cd6b68_0_218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ALLEMAGNE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g2bbb0cd6b68_0_218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91" name="Google Shape;191;g2bbb0cd6b68_0_2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2bbb0cd6b68_0_218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g2bbb0cd6b68_0_218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4" name="Google Shape;194;g2bbb0cd6b68_0_2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g2bbb0cd6b68_0_218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ATHENES, GRECE</a:t>
              </a:r>
              <a:b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g2bbb0cd6b68_0_218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97" name="Google Shape;197;g2bbb0cd6b68_0_2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g2bbb0cd6b68_0_218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g2bbb0cd6b68_0_218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200" name="Google Shape;200;g2bbb0cd6b68_0_2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g2bbb0cd6b68_0_218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ALLEMAGNE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g2bbb0cd6b68_0_218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03" name="Google Shape;203;g2bbb0cd6b68_0_21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g2bbb0cd6b68_0_218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5" name="Google Shape;205;g2bbb0cd6b68_0_218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ATHENES, GRECE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www.connexions.gr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g2bbb0cd6b68_0_2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bb0cd6b68_0_2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bb0cd6b68_0_218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STRASBOURG, FRANCE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www.amsed.fr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2bbb0cd6b68_0_218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CHYPRE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www.resetcy.com 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g2bbb0cd6b68_0_218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bb0cd6b68_0_218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bbb0cd6b68_0_21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bb0cd6b68_0_296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200" b="1">
                <a:solidFill>
                  <a:srgbClr val="203864"/>
                </a:solidFill>
              </a:rPr>
              <a:t>Objectifs</a:t>
            </a:r>
            <a:endParaRPr>
              <a:solidFill>
                <a:srgbClr val="203864"/>
              </a:solidFill>
            </a:endParaRPr>
          </a:p>
        </p:txBody>
      </p:sp>
      <p:sp>
        <p:nvSpPr>
          <p:cNvPr id="219" name="Google Shape;219;g2bbb0cd6b68_0_296"/>
          <p:cNvSpPr/>
          <p:nvPr/>
        </p:nvSpPr>
        <p:spPr>
          <a:xfrm>
            <a:off x="36957" y="34899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bbb0cd6b68_0_296"/>
          <p:cNvSpPr txBox="1"/>
          <p:nvPr/>
        </p:nvSpPr>
        <p:spPr>
          <a:xfrm>
            <a:off x="526425" y="34900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bbb0cd6b68_0_296"/>
          <p:cNvSpPr/>
          <p:nvPr/>
        </p:nvSpPr>
        <p:spPr>
          <a:xfrm>
            <a:off x="41122" y="438875"/>
            <a:ext cx="48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 </a:t>
            </a:r>
            <a:endParaRPr sz="21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g2bbb0cd6b68_0_296"/>
          <p:cNvSpPr txBox="1">
            <a:spLocks noGrp="1"/>
          </p:cNvSpPr>
          <p:nvPr>
            <p:ph type="body" idx="1"/>
          </p:nvPr>
        </p:nvSpPr>
        <p:spPr>
          <a:xfrm>
            <a:off x="558000" y="2930013"/>
            <a:ext cx="78729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/>
              <a:t>Maîtriser l'utilisation des applications de santé mentale</a:t>
            </a:r>
            <a:endParaRPr/>
          </a:p>
          <a:p>
            <a:pPr marL="228600" lvl="0" indent="-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None/>
            </a:pPr>
            <a:endParaRPr/>
          </a:p>
        </p:txBody>
      </p:sp>
      <p:sp>
        <p:nvSpPr>
          <p:cNvPr id="223" name="Google Shape;223;g2bbb0cd6b68_0_296"/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Source : Image par nuraghies sur Freepik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bbb0cd6b68_0_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bb0cd6b68_0_535"/>
          <p:cNvSpPr txBox="1">
            <a:spLocks noGrp="1"/>
          </p:cNvSpPr>
          <p:nvPr>
            <p:ph type="title"/>
          </p:nvPr>
        </p:nvSpPr>
        <p:spPr>
          <a:xfrm>
            <a:off x="507091" y="1679041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Session de formation expérimentale</a:t>
            </a:r>
            <a:endParaRPr/>
          </a:p>
        </p:txBody>
      </p:sp>
      <p:sp>
        <p:nvSpPr>
          <p:cNvPr id="231" name="Google Shape;231;g2bbb0cd6b68_0_535"/>
          <p:cNvSpPr/>
          <p:nvPr/>
        </p:nvSpPr>
        <p:spPr>
          <a:xfrm>
            <a:off x="446378" y="2644877"/>
            <a:ext cx="714103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participants sont invités à prendre part à un défi de santé en utilisant l'une des applications de santé mentale proposées dans Mig-Health Apps.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bbb0cd6b68_0_5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bbb0cd6b68_0_535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bbb0cd6b68_0_535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bbb0cd6b68_0_535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bbb0cd6b68_0_617"/>
          <p:cNvSpPr txBox="1">
            <a:spLocks noGrp="1"/>
          </p:cNvSpPr>
          <p:nvPr>
            <p:ph type="title"/>
          </p:nvPr>
        </p:nvSpPr>
        <p:spPr>
          <a:xfrm>
            <a:off x="566099" y="876609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Session de formation expérimentale</a:t>
            </a:r>
            <a:endParaRPr/>
          </a:p>
        </p:txBody>
      </p:sp>
      <p:sp>
        <p:nvSpPr>
          <p:cNvPr id="242" name="Google Shape;242;g2bbb0cd6b68_0_617"/>
          <p:cNvSpPr txBox="1">
            <a:spLocks noGrp="1"/>
          </p:cNvSpPr>
          <p:nvPr>
            <p:ph type="body" idx="4294967295"/>
          </p:nvPr>
        </p:nvSpPr>
        <p:spPr>
          <a:xfrm>
            <a:off x="775150" y="2390850"/>
            <a:ext cx="7622401" cy="4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/>
              <a:t>Pensez à une situation dans laquelle vous vous êtes senti mal à l'aise, puis identifiez les émotions que vous avez ressenties à ce moment-là.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143"/>
              <a:buNone/>
            </a:pP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243" name="Google Shape;243;g2bbb0cd6b68_0_617"/>
          <p:cNvSpPr/>
          <p:nvPr/>
        </p:nvSpPr>
        <p:spPr>
          <a:xfrm>
            <a:off x="598725" y="1608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bbb0cd6b68_0_617"/>
          <p:cNvSpPr txBox="1"/>
          <p:nvPr/>
        </p:nvSpPr>
        <p:spPr>
          <a:xfrm>
            <a:off x="775150" y="1590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bbb0cd6b68_0_61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bbb0cd6b68_0_617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bbb0cd6b68_0_617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bbb0cd6b68_0_617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bb0cd6b68_0_632"/>
          <p:cNvSpPr txBox="1">
            <a:spLocks noGrp="1"/>
          </p:cNvSpPr>
          <p:nvPr>
            <p:ph type="title"/>
          </p:nvPr>
        </p:nvSpPr>
        <p:spPr>
          <a:xfrm>
            <a:off x="566099" y="876609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Session de formation expérimentale</a:t>
            </a:r>
            <a:endParaRPr/>
          </a:p>
        </p:txBody>
      </p:sp>
      <p:sp>
        <p:nvSpPr>
          <p:cNvPr id="255" name="Google Shape;255;g2bbb0cd6b68_0_632"/>
          <p:cNvSpPr txBox="1">
            <a:spLocks noGrp="1"/>
          </p:cNvSpPr>
          <p:nvPr>
            <p:ph type="body" idx="4294967295"/>
          </p:nvPr>
        </p:nvSpPr>
        <p:spPr>
          <a:xfrm>
            <a:off x="716457" y="2315278"/>
            <a:ext cx="7550465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942"/>
              <a:t>Fixez les objectifs que vous souhaitez atteindre en traitant la situation de manière appropriée.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942"/>
              <a:t>Sélectionnez l'application de santé mentale qui, selon vous, vous aidera le plus à atteindre ces objectifs.</a:t>
            </a:r>
            <a:endParaRPr sz="2942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256" name="Google Shape;256;g2bbb0cd6b68_0_632"/>
          <p:cNvSpPr/>
          <p:nvPr/>
        </p:nvSpPr>
        <p:spPr>
          <a:xfrm>
            <a:off x="9856482" y="65001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Source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licence Pixabay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bbb0cd6b68_0_632"/>
          <p:cNvSpPr/>
          <p:nvPr/>
        </p:nvSpPr>
        <p:spPr>
          <a:xfrm>
            <a:off x="587157" y="1549978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bbb0cd6b68_0_632"/>
          <p:cNvSpPr txBox="1"/>
          <p:nvPr/>
        </p:nvSpPr>
        <p:spPr>
          <a:xfrm>
            <a:off x="767973" y="1561635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2bbb0cd6b68_0_6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991" y="3239426"/>
            <a:ext cx="2217925" cy="22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bbb0cd6b68_0_632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bbb0cd6b68_0_632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bbb0cd6b68_0_632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bb0cd6b68_0_649"/>
          <p:cNvSpPr txBox="1">
            <a:spLocks noGrp="1"/>
          </p:cNvSpPr>
          <p:nvPr>
            <p:ph type="title"/>
          </p:nvPr>
        </p:nvSpPr>
        <p:spPr>
          <a:xfrm>
            <a:off x="543624" y="80911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Session de formation expérimentale</a:t>
            </a:r>
            <a:endParaRPr/>
          </a:p>
        </p:txBody>
      </p:sp>
      <p:sp>
        <p:nvSpPr>
          <p:cNvPr id="269" name="Google Shape;269;g2bbb0cd6b68_0_649"/>
          <p:cNvSpPr txBox="1">
            <a:spLocks noGrp="1"/>
          </p:cNvSpPr>
          <p:nvPr>
            <p:ph type="body" idx="4294967295"/>
          </p:nvPr>
        </p:nvSpPr>
        <p:spPr>
          <a:xfrm>
            <a:off x="543624" y="2185259"/>
            <a:ext cx="8110417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/>
              <a:t>Les participants utiliseront ensuite l'application de manière asynchrone pendant une ou deux semaines.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/>
              <a:t>Les participants reviendront ensuite sur la plateforme pour commenter leur expérience par le biais de commentaires ou de vidéos. </a:t>
            </a:r>
            <a:endParaRPr sz="2942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270" name="Google Shape;270;g2bbb0cd6b68_0_649"/>
          <p:cNvSpPr/>
          <p:nvPr/>
        </p:nvSpPr>
        <p:spPr>
          <a:xfrm>
            <a:off x="645850" y="1549516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bbb0cd6b68_0_649"/>
          <p:cNvSpPr txBox="1"/>
          <p:nvPr/>
        </p:nvSpPr>
        <p:spPr>
          <a:xfrm>
            <a:off x="806989" y="1548357"/>
            <a:ext cx="465821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bbb0cd6b68_0_64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4525" y="1719342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bbb0cd6b68_0_649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bbb0cd6b68_0_649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bbb0cd6b68_0_649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Plan d'action et fixation d'objectifs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"/>
          <p:cNvSpPr/>
          <p:nvPr/>
        </p:nvSpPr>
        <p:spPr>
          <a:xfrm>
            <a:off x="557999" y="1808100"/>
            <a:ext cx="11441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l'activité précédente, les participants à la session ont choisi dans le programme Mig-health Apps une application qui peut être utile pour leur santé mentale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"Y a-t-il un point sur lequel vous aimeriez travailler pour vous aider à atteindre votre objectif en matière de santé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"/>
          <p:cNvSpPr/>
          <p:nvPr/>
        </p:nvSpPr>
        <p:spPr>
          <a:xfrm>
            <a:off x="5195334" y="3390425"/>
            <a:ext cx="412500" cy="6051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38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"/>
          <p:cNvSpPr txBox="1"/>
          <p:nvPr/>
        </p:nvSpPr>
        <p:spPr>
          <a:xfrm>
            <a:off x="317917" y="4008250"/>
            <a:ext cx="11319600" cy="461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plans d'action sont des descriptions détaillées des actions qu'une personne entreprendra pour atteindre un objectif.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"/>
          <p:cNvSpPr/>
          <p:nvPr/>
        </p:nvSpPr>
        <p:spPr>
          <a:xfrm>
            <a:off x="3861394" y="4623900"/>
            <a:ext cx="60960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1 : Fixer un objectif SMART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2 : Identifier les tâches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3 : Affectation des ressources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4 : Hiérarchiser les tâches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5 : Fixer des délais et des étapes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Étape 6 : Suivi et révision du plan d'action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Plan d'action et fixation d'objectifs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"/>
          <p:cNvSpPr/>
          <p:nvPr/>
        </p:nvSpPr>
        <p:spPr>
          <a:xfrm>
            <a:off x="574200" y="1752636"/>
            <a:ext cx="100167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étapes du plan d'action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Identifier un nouvel objectif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établir un plan pour y parvenir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objectifs SMART sont spécifiques, mesurables, réalisables, pertinents et limités dans le temps.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"/>
          <p:cNvSpPr txBox="1"/>
          <p:nvPr/>
        </p:nvSpPr>
        <p:spPr>
          <a:xfrm>
            <a:off x="660625" y="4630975"/>
            <a:ext cx="11115300" cy="15699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Objectif 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veux améliorer mon contrôle émotionnel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télécharge une application de contrôle de la respiration, je l'utilise pendant un mois, j'évalue son utilité après cette période et je réajuste le plan si nécessaire.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7" y="-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"/>
          <p:cNvSpPr txBox="1"/>
          <p:nvPr/>
        </p:nvSpPr>
        <p:spPr>
          <a:xfrm>
            <a:off x="489475" y="0"/>
            <a:ext cx="3972300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Applis pour la santé mentale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4176" y="89875"/>
            <a:ext cx="58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10.2 </a:t>
            </a:r>
            <a:endParaRPr sz="1600" b="1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10.2 Séance de formation expérientielle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lkyh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GWTKF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ZZMo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GWTKF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GWTKF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GWTKF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lkyhZFQaV5GsAAABvAAAAHAAAAHVuaXZlcnNhbC9sb2NhbF9zZXR0aW5ncy54bWwNyrEKwkAMANC9XxEySB3Uugn2rpujCK0fENogB7mk9ELRv/e2N7x++GaBnbeSTANezx0C62xL0k/A9/Q43RCKky4kphxQDWGITS82k4zsXmOBVejH28S5wvlJuc4XqbOkAu1B/B6PeInNH1BLAwQUAAIACABmkyh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ZpMoWeohDhNLAAAAbAAAABsAAAB1bml2ZXJzYWwvdW5pdmVyc2FsLnBuZy54bWyzsa/IzVEoSy0qzszPs1Uy1DNQsrfj5bIpKEoty0wtV6gAigEFIUBJoRLINUJwyzNTSjKAQiYmFgjBjNTM9IwSoKiBhRlcVB9oKABQSwECAAAUAAIACACpflBPNmFYAkcDAADhCQAAFAAAAAAAAAABAAAAAAAAAAAAdW5pdmVyc2FsL3BsYXllci54bWxQSwECAAAUAAIACABlkyhZtTf0qBwFAADhEwAAHQAAAAAAAAABAAAAAAB5AwAAdW5pdmVyc2FsL2NvbW1vbl9tZXNzYWdlcy5sbmdQSwECAAAUAAIACABlkyhZFR5gG6MAAAB/AQAALgAAAAAAAAABAAAAAADQCAAAdW5pdmVyc2FsL3BsYXliYWNrX2FuZF9uYXZpZ2F0aW9uX3NldHRpbmdzLnhtbFBLAQIAABQAAgAIAGWTKFl0STUfPAQAAAwVAAAnAAAAAAAAAAEAAAAAAL8JAAB1bml2ZXJzYWwvZmxhc2hfcHVibGlzaGluZ19zZXR0aW5ncy54bWxQSwECAAAUAAIACABlkyhZN4uHansDAACsDAAAIQAAAAAAAAABAAAAAABADgAAdW5pdmVyc2FsL2ZsYXNoX3NraW5fc2V0dGluZ3MueG1sUEsBAgAAFAACAAgAZZMoWaavViM2BAAAlhQAACYAAAAAAAAAAQAAAAAA+hEAAHVuaXZlcnNhbC9odG1sX3B1Ymxpc2hpbmdfc2V0dGluZ3MueG1sUEsBAgAAFAACAAgAZZMoWSYPfuiwAQAAbwYAAB8AAAAAAAAAAQAAAAAAdBYAAHVuaXZlcnNhbC9odG1sX3NraW5fc2V0dGluZ3MuanNQSwECAAAUAAIACABlkyhZFQaV5GsAAABvAAAAHAAAAAAAAAABAAAAAABhGAAAdW5pdmVyc2FsL2xvY2FsX3NldHRpbmdzLnhtbFBLAQIAABQAAgAIAGaTKFnCG66ZaBIAAPdNAAAXAAAAAAAAAAAAAAAAAAYZAAB1bml2ZXJzYWwvdW5pdmVyc2FsLnBuZ1BLAQIAABQAAgAIAGaTKFnqIQ4TSwAAAGwAAAAbAAAAAAAAAAEAAAAAAKMrAAB1bml2ZXJzYWwvdW5pdmVyc2FsLnBuZy54bWxQSwUGAAAAAAoACgAGAwAAJywAAAAA"/>
  <p:tag name="ISPRING_LMS_API_VERSION" val="SCORM 1.2"/>
  <p:tag name="ISPRING_ULTRA_SCORM_COURSE_ID" val="6AD660A1-515A-4E46-9190-426A2A81247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French\\Training material for ETA 10_Fr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ETA 10.2 Séance de formation expérientielle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658</Words>
  <Application>Microsoft Office PowerPoint</Application>
  <PresentationFormat>Ευρεία οθόνη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11</vt:i4>
      </vt:variant>
    </vt:vector>
  </HeadingPairs>
  <TitlesOfParts>
    <vt:vector size="21" baseType="lpstr">
      <vt:lpstr>Noto Sans Symbols</vt:lpstr>
      <vt:lpstr>Arial</vt:lpstr>
      <vt:lpstr>Impact</vt:lpstr>
      <vt:lpstr>Gill Sans</vt:lpstr>
      <vt:lpstr>Roboto</vt:lpstr>
      <vt:lpstr>Calibri</vt:lpstr>
      <vt:lpstr>Θέμα του Office</vt:lpstr>
      <vt:lpstr>Θέμα του Office</vt:lpstr>
      <vt:lpstr>1_Θέμα του Office</vt:lpstr>
      <vt:lpstr>Θέμα του Office</vt:lpstr>
      <vt:lpstr>Παρουσίαση του PowerPoint</vt:lpstr>
      <vt:lpstr>Partenaires</vt:lpstr>
      <vt:lpstr>Objectifs</vt:lpstr>
      <vt:lpstr>Session de formation expérimentale</vt:lpstr>
      <vt:lpstr>Session de formation expérimentale</vt:lpstr>
      <vt:lpstr>Session de formation expérimentale</vt:lpstr>
      <vt:lpstr>Session de formation expérimentale</vt:lpstr>
      <vt:lpstr>Plan d'action et fixation d'objectifs </vt:lpstr>
      <vt:lpstr>Plan d'action et fixation d'objectifs </vt:lpstr>
      <vt:lpstr>Plan d'action et fixation d'objectifs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10.2 Séance de formation expérientielle</dc:title>
  <dc:creator>pantelis bbalaouras</dc:creator>
  <cp:lastModifiedBy>pantelis</cp:lastModifiedBy>
  <cp:revision>4</cp:revision>
  <dcterms:created xsi:type="dcterms:W3CDTF">2020-06-02T13:31:56Z</dcterms:created>
  <dcterms:modified xsi:type="dcterms:W3CDTF">2024-09-08T15:27:55Z</dcterms:modified>
</cp:coreProperties>
</file>