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60" r:id="rId2"/>
    <p:sldId id="461" r:id="rId3"/>
    <p:sldId id="545" r:id="rId4"/>
    <p:sldId id="423" r:id="rId5"/>
    <p:sldId id="424" r:id="rId6"/>
    <p:sldId id="428" r:id="rId7"/>
    <p:sldId id="457" r:id="rId8"/>
    <p:sldId id="429" r:id="rId9"/>
    <p:sldId id="404" r:id="rId10"/>
  </p:sldIdLst>
  <p:sldSz cx="12192000" cy="6858000"/>
  <p:notesSz cx="6858000" cy="9144000"/>
  <p:custDataLst>
    <p:tags r:id="rId1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0E5"/>
    <a:srgbClr val="203864"/>
    <a:srgbClr val="F8F8F8"/>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501787-7DDC-45C9-B40A-16A6497BEADF}" v="40" dt="2024-04-30T16:48:20.189"/>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1" autoAdjust="0"/>
  </p:normalViewPr>
  <p:slideViewPr>
    <p:cSldViewPr snapToGrid="0">
      <p:cViewPr varScale="1">
        <p:scale>
          <a:sx n="77" d="100"/>
          <a:sy n="77" d="100"/>
        </p:scale>
        <p:origin x="120" y="55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4A501787-7DDC-45C9-B40A-16A6497BEADF}"/>
    <pc:docChg chg="undo custSel delSld modSld modMainMaster">
      <pc:chgData name="pantelis balaouras" userId="25e8755020fc1734" providerId="LiveId" clId="{4A501787-7DDC-45C9-B40A-16A6497BEADF}" dt="2024-04-30T16:49:20.874" v="99" actId="478"/>
      <pc:docMkLst>
        <pc:docMk/>
      </pc:docMkLst>
      <pc:sldChg chg="del">
        <pc:chgData name="pantelis balaouras" userId="25e8755020fc1734" providerId="LiveId" clId="{4A501787-7DDC-45C9-B40A-16A6497BEADF}" dt="2024-04-30T16:46:06.806" v="39" actId="47"/>
        <pc:sldMkLst>
          <pc:docMk/>
          <pc:sldMk cId="2363218854" sldId="383"/>
        </pc:sldMkLst>
      </pc:sldChg>
      <pc:sldChg chg="addSp delSp modSp">
        <pc:chgData name="pantelis balaouras" userId="25e8755020fc1734" providerId="LiveId" clId="{4A501787-7DDC-45C9-B40A-16A6497BEADF}" dt="2024-04-30T16:46:00.031" v="38"/>
        <pc:sldMkLst>
          <pc:docMk/>
          <pc:sldMk cId="1915799683" sldId="404"/>
        </pc:sldMkLst>
        <pc:picChg chg="add mod">
          <ac:chgData name="pantelis balaouras" userId="25e8755020fc1734" providerId="LiveId" clId="{4A501787-7DDC-45C9-B40A-16A6497BEADF}" dt="2024-04-30T16:46:00.031" v="38"/>
          <ac:picMkLst>
            <pc:docMk/>
            <pc:sldMk cId="1915799683" sldId="404"/>
            <ac:picMk id="3" creationId="{CA5AF924-CD7B-BD4B-F30E-6227F71E8D75}"/>
          </ac:picMkLst>
        </pc:picChg>
        <pc:picChg chg="del">
          <ac:chgData name="pantelis balaouras" userId="25e8755020fc1734" providerId="LiveId" clId="{4A501787-7DDC-45C9-B40A-16A6497BEADF}" dt="2024-04-30T16:45:59.354" v="37" actId="478"/>
          <ac:picMkLst>
            <pc:docMk/>
            <pc:sldMk cId="1915799683" sldId="404"/>
            <ac:picMk id="2050" creationId="{2AB980B0-03D2-2E64-6760-C23D435A121F}"/>
          </ac:picMkLst>
        </pc:picChg>
      </pc:sldChg>
      <pc:sldChg chg="addSp delSp modSp mod chgLayout">
        <pc:chgData name="pantelis balaouras" userId="25e8755020fc1734" providerId="LiveId" clId="{4A501787-7DDC-45C9-B40A-16A6497BEADF}" dt="2024-04-30T16:49:09.550" v="95" actId="478"/>
        <pc:sldMkLst>
          <pc:docMk/>
          <pc:sldMk cId="3724834240" sldId="423"/>
        </pc:sldMkLst>
        <pc:spChg chg="add del mod ord">
          <ac:chgData name="pantelis balaouras" userId="25e8755020fc1734" providerId="LiveId" clId="{4A501787-7DDC-45C9-B40A-16A6497BEADF}" dt="2024-04-30T16:49:05.237" v="93" actId="700"/>
          <ac:spMkLst>
            <pc:docMk/>
            <pc:sldMk cId="3724834240" sldId="423"/>
            <ac:spMk id="3" creationId="{5C179C49-030E-87EC-B7C3-47346C3FB770}"/>
          </ac:spMkLst>
        </pc:spChg>
        <pc:spChg chg="add del mod ord">
          <ac:chgData name="pantelis balaouras" userId="25e8755020fc1734" providerId="LiveId" clId="{4A501787-7DDC-45C9-B40A-16A6497BEADF}" dt="2024-04-30T16:49:05.237" v="93" actId="700"/>
          <ac:spMkLst>
            <pc:docMk/>
            <pc:sldMk cId="3724834240" sldId="423"/>
            <ac:spMk id="6" creationId="{C27F6A6E-0C54-1A76-75D4-10D455331D32}"/>
          </ac:spMkLst>
        </pc:spChg>
        <pc:spChg chg="del mod">
          <ac:chgData name="pantelis balaouras" userId="25e8755020fc1734" providerId="LiveId" clId="{4A501787-7DDC-45C9-B40A-16A6497BEADF}" dt="2024-04-30T16:49:09.550" v="95" actId="478"/>
          <ac:spMkLst>
            <pc:docMk/>
            <pc:sldMk cId="3724834240" sldId="423"/>
            <ac:spMk id="8" creationId="{1AC8686A-924E-4DB2-9C14-32702D27F92F}"/>
          </ac:spMkLst>
        </pc:spChg>
        <pc:picChg chg="del">
          <ac:chgData name="pantelis balaouras" userId="25e8755020fc1734" providerId="LiveId" clId="{4A501787-7DDC-45C9-B40A-16A6497BEADF}" dt="2024-04-30T16:48:40.045" v="91" actId="478"/>
          <ac:picMkLst>
            <pc:docMk/>
            <pc:sldMk cId="3724834240" sldId="423"/>
            <ac:picMk id="9" creationId="{CB47CF04-C1E8-410F-B484-DDABCA434AE8}"/>
          </ac:picMkLst>
        </pc:picChg>
      </pc:sldChg>
      <pc:sldChg chg="delSp mod">
        <pc:chgData name="pantelis balaouras" userId="25e8755020fc1734" providerId="LiveId" clId="{4A501787-7DDC-45C9-B40A-16A6497BEADF}" dt="2024-04-30T16:49:12.670" v="96" actId="478"/>
        <pc:sldMkLst>
          <pc:docMk/>
          <pc:sldMk cId="4008420260" sldId="424"/>
        </pc:sldMkLst>
        <pc:spChg chg="del">
          <ac:chgData name="pantelis balaouras" userId="25e8755020fc1734" providerId="LiveId" clId="{4A501787-7DDC-45C9-B40A-16A6497BEADF}" dt="2024-04-30T16:49:12.670" v="96" actId="478"/>
          <ac:spMkLst>
            <pc:docMk/>
            <pc:sldMk cId="4008420260" sldId="424"/>
            <ac:spMk id="8" creationId="{8949CD7F-D746-4E4B-9D6A-CA3CA6D4741F}"/>
          </ac:spMkLst>
        </pc:spChg>
        <pc:picChg chg="del">
          <ac:chgData name="pantelis balaouras" userId="25e8755020fc1734" providerId="LiveId" clId="{4A501787-7DDC-45C9-B40A-16A6497BEADF}" dt="2024-04-30T16:48:37.391" v="90" actId="478"/>
          <ac:picMkLst>
            <pc:docMk/>
            <pc:sldMk cId="4008420260" sldId="424"/>
            <ac:picMk id="9" creationId="{C66ECFC5-9E34-47A8-9212-5262EF52F91C}"/>
          </ac:picMkLst>
        </pc:picChg>
      </pc:sldChg>
      <pc:sldChg chg="delSp mod">
        <pc:chgData name="pantelis balaouras" userId="25e8755020fc1734" providerId="LiveId" clId="{4A501787-7DDC-45C9-B40A-16A6497BEADF}" dt="2024-04-30T16:49:15.366" v="97" actId="478"/>
        <pc:sldMkLst>
          <pc:docMk/>
          <pc:sldMk cId="474639284" sldId="428"/>
        </pc:sldMkLst>
        <pc:spChg chg="del">
          <ac:chgData name="pantelis balaouras" userId="25e8755020fc1734" providerId="LiveId" clId="{4A501787-7DDC-45C9-B40A-16A6497BEADF}" dt="2024-04-30T16:49:15.366" v="97" actId="478"/>
          <ac:spMkLst>
            <pc:docMk/>
            <pc:sldMk cId="474639284" sldId="428"/>
            <ac:spMk id="6" creationId="{7E9FC604-99C2-497A-A4CF-8DE84D8666C2}"/>
          </ac:spMkLst>
        </pc:spChg>
        <pc:picChg chg="del">
          <ac:chgData name="pantelis balaouras" userId="25e8755020fc1734" providerId="LiveId" clId="{4A501787-7DDC-45C9-B40A-16A6497BEADF}" dt="2024-04-30T16:48:34.871" v="89" actId="478"/>
          <ac:picMkLst>
            <pc:docMk/>
            <pc:sldMk cId="474639284" sldId="428"/>
            <ac:picMk id="7" creationId="{D419AB03-7902-4A9D-A3B7-91061E43C2A1}"/>
          </ac:picMkLst>
        </pc:picChg>
      </pc:sldChg>
      <pc:sldChg chg="delSp modSp mod">
        <pc:chgData name="pantelis balaouras" userId="25e8755020fc1734" providerId="LiveId" clId="{4A501787-7DDC-45C9-B40A-16A6497BEADF}" dt="2024-04-30T16:49:20.874" v="99" actId="478"/>
        <pc:sldMkLst>
          <pc:docMk/>
          <pc:sldMk cId="1138894477" sldId="429"/>
        </pc:sldMkLst>
        <pc:spChg chg="mod">
          <ac:chgData name="pantelis balaouras" userId="25e8755020fc1734" providerId="LiveId" clId="{4A501787-7DDC-45C9-B40A-16A6497BEADF}" dt="2024-04-30T16:47:29.640" v="81" actId="6549"/>
          <ac:spMkLst>
            <pc:docMk/>
            <pc:sldMk cId="1138894477" sldId="429"/>
            <ac:spMk id="5" creationId="{88178301-C8A7-4724-8CF8-344EAE75664C}"/>
          </ac:spMkLst>
        </pc:spChg>
        <pc:spChg chg="del">
          <ac:chgData name="pantelis balaouras" userId="25e8755020fc1734" providerId="LiveId" clId="{4A501787-7DDC-45C9-B40A-16A6497BEADF}" dt="2024-04-30T16:49:20.874" v="99" actId="478"/>
          <ac:spMkLst>
            <pc:docMk/>
            <pc:sldMk cId="1138894477" sldId="429"/>
            <ac:spMk id="6" creationId="{9BFE4E6B-7FDA-4D58-AB32-922AE3930278}"/>
          </ac:spMkLst>
        </pc:spChg>
        <pc:spChg chg="mod">
          <ac:chgData name="pantelis balaouras" userId="25e8755020fc1734" providerId="LiveId" clId="{4A501787-7DDC-45C9-B40A-16A6497BEADF}" dt="2024-04-30T16:47:20.379" v="68" actId="20577"/>
          <ac:spMkLst>
            <pc:docMk/>
            <pc:sldMk cId="1138894477" sldId="429"/>
            <ac:spMk id="10" creationId="{E448F981-31BC-4A5C-A52A-2CB296CA1B95}"/>
          </ac:spMkLst>
        </pc:spChg>
        <pc:picChg chg="del">
          <ac:chgData name="pantelis balaouras" userId="25e8755020fc1734" providerId="LiveId" clId="{4A501787-7DDC-45C9-B40A-16A6497BEADF}" dt="2024-04-30T16:48:27.967" v="87" actId="478"/>
          <ac:picMkLst>
            <pc:docMk/>
            <pc:sldMk cId="1138894477" sldId="429"/>
            <ac:picMk id="7" creationId="{0041CDE1-2703-42A6-B420-BE4FF8771FCE}"/>
          </ac:picMkLst>
        </pc:picChg>
      </pc:sldChg>
      <pc:sldChg chg="delSp modSp mod">
        <pc:chgData name="pantelis balaouras" userId="25e8755020fc1734" providerId="LiveId" clId="{4A501787-7DDC-45C9-B40A-16A6497BEADF}" dt="2024-04-30T16:49:17.951" v="98" actId="478"/>
        <pc:sldMkLst>
          <pc:docMk/>
          <pc:sldMk cId="1082184701" sldId="457"/>
        </pc:sldMkLst>
        <pc:spChg chg="mod">
          <ac:chgData name="pantelis balaouras" userId="25e8755020fc1734" providerId="LiveId" clId="{4A501787-7DDC-45C9-B40A-16A6497BEADF}" dt="2024-04-30T16:46:48.852" v="47" actId="20577"/>
          <ac:spMkLst>
            <pc:docMk/>
            <pc:sldMk cId="1082184701" sldId="457"/>
            <ac:spMk id="5" creationId="{88178301-C8A7-4724-8CF8-344EAE75664C}"/>
          </ac:spMkLst>
        </pc:spChg>
        <pc:spChg chg="del">
          <ac:chgData name="pantelis balaouras" userId="25e8755020fc1734" providerId="LiveId" clId="{4A501787-7DDC-45C9-B40A-16A6497BEADF}" dt="2024-04-30T16:49:17.951" v="98" actId="478"/>
          <ac:spMkLst>
            <pc:docMk/>
            <pc:sldMk cId="1082184701" sldId="457"/>
            <ac:spMk id="6" creationId="{7E9FC604-99C2-497A-A4CF-8DE84D8666C2}"/>
          </ac:spMkLst>
        </pc:spChg>
        <pc:spChg chg="mod">
          <ac:chgData name="pantelis balaouras" userId="25e8755020fc1734" providerId="LiveId" clId="{4A501787-7DDC-45C9-B40A-16A6497BEADF}" dt="2024-04-30T16:46:56.951" v="58" actId="6549"/>
          <ac:spMkLst>
            <pc:docMk/>
            <pc:sldMk cId="1082184701" sldId="457"/>
            <ac:spMk id="10" creationId="{E448F981-31BC-4A5C-A52A-2CB296CA1B95}"/>
          </ac:spMkLst>
        </pc:spChg>
        <pc:picChg chg="del">
          <ac:chgData name="pantelis balaouras" userId="25e8755020fc1734" providerId="LiveId" clId="{4A501787-7DDC-45C9-B40A-16A6497BEADF}" dt="2024-04-30T16:48:31.871" v="88" actId="478"/>
          <ac:picMkLst>
            <pc:docMk/>
            <pc:sldMk cId="1082184701" sldId="457"/>
            <ac:picMk id="7" creationId="{D419AB03-7902-4A9D-A3B7-91061E43C2A1}"/>
          </ac:picMkLst>
        </pc:picChg>
      </pc:sldChg>
      <pc:sldChg chg="delSp modSp mod">
        <pc:chgData name="pantelis balaouras" userId="25e8755020fc1734" providerId="LiveId" clId="{4A501787-7DDC-45C9-B40A-16A6497BEADF}" dt="2024-04-30T16:45:36.734" v="36" actId="478"/>
        <pc:sldMkLst>
          <pc:docMk/>
          <pc:sldMk cId="667290820" sldId="460"/>
        </pc:sldMkLst>
        <pc:spChg chg="mod">
          <ac:chgData name="pantelis balaouras" userId="25e8755020fc1734" providerId="LiveId" clId="{4A501787-7DDC-45C9-B40A-16A6497BEADF}" dt="2024-04-30T16:45:32.367" v="35" actId="6549"/>
          <ac:spMkLst>
            <pc:docMk/>
            <pc:sldMk cId="667290820" sldId="460"/>
            <ac:spMk id="4" creationId="{122BC770-408C-50C8-126F-18790E99F2CB}"/>
          </ac:spMkLst>
        </pc:spChg>
        <pc:spChg chg="del">
          <ac:chgData name="pantelis balaouras" userId="25e8755020fc1734" providerId="LiveId" clId="{4A501787-7DDC-45C9-B40A-16A6497BEADF}" dt="2024-04-30T16:45:36.734" v="36" actId="478"/>
          <ac:spMkLst>
            <pc:docMk/>
            <pc:sldMk cId="667290820" sldId="460"/>
            <ac:spMk id="5" creationId="{9C196132-8E2D-3323-B795-861D3CE5DD11}"/>
          </ac:spMkLst>
        </pc:spChg>
      </pc:sldChg>
      <pc:sldMasterChg chg="delSldLayout modSldLayout">
        <pc:chgData name="pantelis balaouras" userId="25e8755020fc1734" providerId="LiveId" clId="{4A501787-7DDC-45C9-B40A-16A6497BEADF}" dt="2024-04-30T16:48:20.189" v="86"/>
        <pc:sldMasterMkLst>
          <pc:docMk/>
          <pc:sldMasterMk cId="1468923052" sldId="2147483648"/>
        </pc:sldMasterMkLst>
        <pc:sldLayoutChg chg="addSp delSp modSp">
          <pc:chgData name="pantelis balaouras" userId="25e8755020fc1734" providerId="LiveId" clId="{4A501787-7DDC-45C9-B40A-16A6497BEADF}" dt="2024-04-30T16:48:20.189" v="86"/>
          <pc:sldLayoutMkLst>
            <pc:docMk/>
            <pc:sldMasterMk cId="1468923052" sldId="2147483648"/>
            <pc:sldLayoutMk cId="2577986437" sldId="2147483661"/>
          </pc:sldLayoutMkLst>
          <pc:spChg chg="add mod">
            <ac:chgData name="pantelis balaouras" userId="25e8755020fc1734" providerId="LiveId" clId="{4A501787-7DDC-45C9-B40A-16A6497BEADF}" dt="2024-04-30T16:48:20.189" v="86"/>
            <ac:spMkLst>
              <pc:docMk/>
              <pc:sldMasterMk cId="1468923052" sldId="2147483648"/>
              <pc:sldLayoutMk cId="2577986437" sldId="2147483661"/>
              <ac:spMk id="5" creationId="{ACFE8060-A188-0A63-7C40-CE4A54A06A4B}"/>
            </ac:spMkLst>
          </pc:spChg>
          <pc:spChg chg="del">
            <ac:chgData name="pantelis balaouras" userId="25e8755020fc1734" providerId="LiveId" clId="{4A501787-7DDC-45C9-B40A-16A6497BEADF}" dt="2024-04-30T16:48:19.270" v="85" actId="478"/>
            <ac:spMkLst>
              <pc:docMk/>
              <pc:sldMasterMk cId="1468923052" sldId="2147483648"/>
              <pc:sldLayoutMk cId="2577986437" sldId="2147483661"/>
              <ac:spMk id="11" creationId="{2B11A1E7-A92D-4ADD-A414-173299287A7B}"/>
            </ac:spMkLst>
          </pc:spChg>
        </pc:sldLayoutChg>
        <pc:sldLayoutChg chg="del">
          <pc:chgData name="pantelis balaouras" userId="25e8755020fc1734" providerId="LiveId" clId="{4A501787-7DDC-45C9-B40A-16A6497BEADF}" dt="2024-04-30T16:47:51.841" v="84" actId="2696"/>
          <pc:sldLayoutMkLst>
            <pc:docMk/>
            <pc:sldMasterMk cId="1468923052" sldId="2147483648"/>
            <pc:sldLayoutMk cId="2515741970" sldId="2147483665"/>
          </pc:sldLayoutMkLst>
        </pc:sldLayoutChg>
        <pc:sldLayoutChg chg="modSp mod">
          <pc:chgData name="pantelis balaouras" userId="25e8755020fc1734" providerId="LiveId" clId="{4A501787-7DDC-45C9-B40A-16A6497BEADF}" dt="2024-04-30T16:47:47.636" v="83" actId="20577"/>
          <pc:sldLayoutMkLst>
            <pc:docMk/>
            <pc:sldMasterMk cId="1468923052" sldId="2147483648"/>
            <pc:sldLayoutMk cId="2336866591" sldId="2147483666"/>
          </pc:sldLayoutMkLst>
          <pc:spChg chg="mod">
            <ac:chgData name="pantelis balaouras" userId="25e8755020fc1734" providerId="LiveId" clId="{4A501787-7DDC-45C9-B40A-16A6497BEADF}" dt="2024-04-30T16:47:47.636" v="83" actId="20577"/>
            <ac:spMkLst>
              <pc:docMk/>
              <pc:sldMasterMk cId="1468923052" sldId="2147483648"/>
              <pc:sldLayoutMk cId="2336866591" sldId="2147483666"/>
              <ac:spMk id="4" creationId="{28198CF2-91B3-6C1C-0A93-DC5CB01069DA}"/>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2582777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Correct D</a:t>
            </a:r>
            <a:endParaRPr lang="el-GR" dirty="0"/>
          </a:p>
        </p:txBody>
      </p:sp>
      <p:sp>
        <p:nvSpPr>
          <p:cNvPr id="4" name="Slide Number Placeholder 3"/>
          <p:cNvSpPr>
            <a:spLocks noGrp="1"/>
          </p:cNvSpPr>
          <p:nvPr>
            <p:ph type="sldNum" sz="quarter" idx="5"/>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855823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Correct: D</a:t>
            </a:r>
            <a:endParaRPr lang="el-GR" dirty="0"/>
          </a:p>
        </p:txBody>
      </p:sp>
      <p:sp>
        <p:nvSpPr>
          <p:cNvPr id="4" name="Slide Number Placeholder 3"/>
          <p:cNvSpPr>
            <a:spLocks noGrp="1"/>
          </p:cNvSpPr>
          <p:nvPr>
            <p:ph type="sldNum" sz="quarter" idx="5"/>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3422669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True</a:t>
            </a:r>
            <a:endParaRPr lang="el-GR" dirty="0"/>
          </a:p>
        </p:txBody>
      </p:sp>
      <p:sp>
        <p:nvSpPr>
          <p:cNvPr id="4" name="Slide Number Placeholder 3"/>
          <p:cNvSpPr>
            <a:spLocks noGrp="1"/>
          </p:cNvSpPr>
          <p:nvPr>
            <p:ph type="sldNum" sz="quarter" idx="5"/>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4097830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Fals</a:t>
            </a:r>
            <a:endParaRPr lang="el-GR" dirty="0"/>
          </a:p>
        </p:txBody>
      </p:sp>
      <p:sp>
        <p:nvSpPr>
          <p:cNvPr id="4" name="Slide Number Placeholder 3"/>
          <p:cNvSpPr>
            <a:spLocks noGrp="1"/>
          </p:cNvSpPr>
          <p:nvPr>
            <p:ph type="sldNum" sz="quarter" idx="5"/>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2719233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True</a:t>
            </a:r>
            <a:endParaRPr lang="el-GR" dirty="0"/>
          </a:p>
        </p:txBody>
      </p:sp>
      <p:sp>
        <p:nvSpPr>
          <p:cNvPr id="4" name="Slide Number Placeholder 3"/>
          <p:cNvSpPr>
            <a:spLocks noGrp="1"/>
          </p:cNvSpPr>
          <p:nvPr>
            <p:ph type="sldNum" sz="quarter" idx="5"/>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3779070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532CAFD4-E5F6-DB64-4C00-8F6568C21D15}"/>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9AC18A60-AF1F-03C0-B0BE-E0F798ADD6AC}"/>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19"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B9911DEF-60F4-4A71-9614-3CF965F78B27}"/>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5" name="TextBox 12">
            <a:extLst>
              <a:ext uri="{FF2B5EF4-FFF2-40B4-BE49-F238E27FC236}">
                <a16:creationId xmlns:a16="http://schemas.microsoft.com/office/drawing/2014/main" id="{ACFE8060-A188-0A63-7C40-CE4A54A06A4B}"/>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4.3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dirty="0">
                <a:solidFill>
                  <a:schemeClr val="tx1">
                    <a:lumMod val="50000"/>
                    <a:lumOff val="50000"/>
                  </a:schemeClr>
                </a:solidFill>
                <a:latin typeface="+mj-lt"/>
              </a:rPr>
              <a:t>Health apps for rest routines</a:t>
            </a:r>
          </a:p>
        </p:txBody>
      </p:sp>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4.3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dirty="0">
                <a:solidFill>
                  <a:schemeClr val="tx1">
                    <a:lumMod val="50000"/>
                    <a:lumOff val="50000"/>
                  </a:schemeClr>
                </a:solidFill>
                <a:latin typeface="+mj-lt"/>
              </a:rPr>
              <a:t>Health apps for rest routines</a:t>
            </a: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6"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5.jpeg"/><Relationship Id="rId18" Type="http://schemas.openxmlformats.org/officeDocument/2006/relationships/hyperlink" Target="http://www.amsed.fr/" TargetMode="External"/><Relationship Id="rId3" Type="http://schemas.openxmlformats.org/officeDocument/2006/relationships/image" Target="../media/image10.jpeg"/><Relationship Id="rId21" Type="http://schemas.openxmlformats.org/officeDocument/2006/relationships/image" Target="../media/image19.jpg"/><Relationship Id="rId7" Type="http://schemas.openxmlformats.org/officeDocument/2006/relationships/image" Target="../media/image12.jpeg"/><Relationship Id="rId12" Type="http://schemas.openxmlformats.org/officeDocument/2006/relationships/hyperlink" Target="https://www.media-k.eu/" TargetMode="External"/><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4.jpeg"/><Relationship Id="rId5" Type="http://schemas.openxmlformats.org/officeDocument/2006/relationships/image" Target="../media/image11.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3.jpeg"/><Relationship Id="rId14" Type="http://schemas.openxmlformats.org/officeDocument/2006/relationships/hyperlink" Target="https://www.oxfamitalia.org/" TargetMode="External"/><Relationship Id="rId22"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4 – Self-Learning session </a:t>
            </a:r>
            <a:r>
              <a:rPr lang="en-US" sz="2400" b="1" kern="1200" dirty="0">
                <a:solidFill>
                  <a:srgbClr val="C00000"/>
                </a:solidFill>
                <a:effectLst/>
                <a:latin typeface="+mj-lt"/>
                <a:ea typeface="+mj-ea"/>
                <a:cs typeface="+mj-cs"/>
              </a:rPr>
              <a:t>(4.3)</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3400" b="1" kern="1200" dirty="0">
                <a:solidFill>
                  <a:schemeClr val="tx1"/>
                </a:solidFill>
                <a:effectLst/>
                <a:latin typeface="+mj-lt"/>
                <a:ea typeface="+mj-ea"/>
                <a:cs typeface="+mj-cs"/>
              </a:rPr>
              <a:t>Health Apps for Rest Routines</a:t>
            </a: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C01E2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rPr>
              <a:t>4</a:t>
            </a:r>
            <a:endParaRPr lang="el-GR" sz="2400" b="1"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effectLst>
                  <a:outerShdw blurRad="38100" dist="38100" dir="2700000" algn="tl">
                    <a:srgbClr val="000000">
                      <a:alpha val="43137"/>
                    </a:srgbClr>
                  </a:outerShdw>
                </a:effectLst>
              </a:rPr>
              <a:t>6</a:t>
            </a:r>
            <a:endParaRPr lang="el-GR" sz="2400" dirty="0">
              <a:effectLst>
                <a:outerShdw blurRad="38100" dist="38100" dir="2700000" algn="tl">
                  <a:srgbClr val="000000">
                    <a:alpha val="43137"/>
                  </a:srgbClr>
                </a:outerShdw>
              </a:effectLst>
            </a:endParaRPr>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Tree>
    <p:extLst>
      <p:ext uri="{BB962C8B-B14F-4D97-AF65-F5344CB8AC3E}">
        <p14:creationId xmlns:p14="http://schemas.microsoft.com/office/powerpoint/2010/main" val="667290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339778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a:t>Self-learning Session:  Content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and Self-assessment</a:t>
            </a:r>
            <a:endParaRPr lang="el-GR"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A rest routine is...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Turning on screens before bedtime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Spending time in mobile phone in order to fall asleep</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Turning on lights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 series of activities before bedtime</a:t>
            </a:r>
            <a:endParaRPr lang="el-GR"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Tree>
    <p:extLst>
      <p:ext uri="{BB962C8B-B14F-4D97-AF65-F5344CB8AC3E}">
        <p14:creationId xmlns:p14="http://schemas.microsoft.com/office/powerpoint/2010/main" val="37248342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The benefits of a sleeping routine are…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Setting our “biological” clock</a:t>
            </a: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Reducing stress</a:t>
            </a: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Improving our mood</a:t>
            </a: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All of the above</a:t>
            </a:r>
            <a:endParaRPr lang="el-GR" dirty="0"/>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Tree>
    <p:extLst>
      <p:ext uri="{BB962C8B-B14F-4D97-AF65-F5344CB8AC3E}">
        <p14:creationId xmlns:p14="http://schemas.microsoft.com/office/powerpoint/2010/main" val="40084202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Reducing caffeine is a practice for establishing a sleeping routine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True</a:t>
            </a:r>
            <a:endParaRPr lang="el-G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47463928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Rest routine applications are mobile applications that impact our sleep in a negative way</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0347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45552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0821847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The main characteristics of sleeping routine applications are sleep tracking, sleep hygiene practices, relaxation activities </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3630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030597"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13889447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a:solidFill>
                  <a:srgbClr val="C01E24"/>
                </a:solidFill>
                <a:latin typeface="+mj-lt"/>
              </a:rPr>
              <a:t>Congratulations!</a:t>
            </a:r>
            <a:br>
              <a:rPr lang="en-US" sz="2800">
                <a:solidFill>
                  <a:srgbClr val="C01E24"/>
                </a:solidFill>
                <a:latin typeface="+mj-lt"/>
              </a:rPr>
            </a:br>
            <a:r>
              <a:rPr lang="en-US" sz="2800">
                <a:solidFill>
                  <a:srgbClr val="C01E24"/>
                </a:solidFill>
                <a:latin typeface="+mj-lt"/>
              </a:rPr>
              <a:t>You have completed this module!</a:t>
            </a:r>
          </a:p>
        </p:txBody>
      </p:sp>
      <p:sp>
        <p:nvSpPr>
          <p:cNvPr id="11" name="Ορθογώνιο 10">
            <a:extLst>
              <a:ext uri="{FF2B5EF4-FFF2-40B4-BE49-F238E27FC236}">
                <a16:creationId xmlns:a16="http://schemas.microsoft.com/office/drawing/2014/main" id="{252D5588-9D47-4372-A592-FC5F71ED3798}"/>
              </a:ext>
            </a:extLst>
          </p:cNvPr>
          <p:cNvSpPr/>
          <p:nvPr/>
        </p:nvSpPr>
        <p:spPr>
          <a:xfrm>
            <a:off x="7324530" y="6328066"/>
            <a:ext cx="4863381" cy="632422"/>
          </a:xfrm>
          <a:prstGeom prst="rect">
            <a:avLst/>
          </a:prstGeom>
        </p:spPr>
        <p:txBody>
          <a:bodyPr vert="horz" lIns="91440" tIns="45720" rIns="91440" bIns="45720" rtlCol="0" anchor="ctr">
            <a:normAutofit/>
          </a:bodyPr>
          <a:lstStyle/>
          <a:p>
            <a:pPr algn="r">
              <a:lnSpc>
                <a:spcPct val="90000"/>
              </a:lnSpc>
              <a:spcAft>
                <a:spcPts val="600"/>
              </a:spcAft>
            </a:pPr>
            <a:r>
              <a:rPr lang="en-US" sz="900" b="0" i="0" dirty="0">
                <a:solidFill>
                  <a:schemeClr val="accent5">
                    <a:lumMod val="20000"/>
                    <a:lumOff val="80000"/>
                  </a:schemeClr>
                </a:solidFill>
                <a:effectLst/>
                <a:latin typeface="+mj-lt"/>
              </a:rPr>
              <a:t>This project has been funded with support from the European Commission. This publication (communication) reflects the views only of the author, and the Commission cannot be held responsible for any use which may be made of the information contained therein.</a:t>
            </a:r>
            <a:endParaRPr lang="en-US" sz="900" dirty="0">
              <a:solidFill>
                <a:schemeClr val="accent5">
                  <a:lumMod val="20000"/>
                  <a:lumOff val="80000"/>
                </a:schemeClr>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3" name="Picture 8" descr="Blue text on a black background&#10;&#10;Description automatically generated">
            <a:extLst>
              <a:ext uri="{FF2B5EF4-FFF2-40B4-BE49-F238E27FC236}">
                <a16:creationId xmlns:a16="http://schemas.microsoft.com/office/drawing/2014/main" id="{CA5AF924-CD7B-BD4B-F30E-6227F71E8D7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4 3 Health Apps for Rest Routines SELF-LEARNING"/>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Lq6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Aur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C6u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Aur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Aur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Aur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Lq6hYFQaV5GsAAABvAAAAHAAAAHVuaXZlcnNhbC9sb2NhbF9zZXR0aW5ncy54bWwNyrEKwkAMANC9XxEySB3Uugn2rpujCK0fENogB7mk9ELRv/e2N7x++GaBnbeSTANezx0C62xL0k/A9/Q43RCKky4kphxQDWGITS82k4zsXmOBVejH28S5wvlJuc4XqbOkAu1B/B6PeInNH1BLAwQUAAIACAALq6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C6uoWOohDhNLAAAAbAAAABsAAAB1bml2ZXJzYWwvdW5pdmVyc2FsLnBuZy54bWyzsa/IzVEoSy0qzszPs1Uy1DNQsrfj5bIpKEoty0wtV6gAigEFIUBJoRLINUJwyzNTSjKAQiYmFgjBjNTM9IwSoKiBhRlcVB9oKABQSwECAAAUAAIACACpflBPNmFYAkcDAADhCQAAFAAAAAAAAAABAAAAAAAAAAAAdW5pdmVyc2FsL3BsYXllci54bWxQSwECAAAUAAIACAALq6hYtTf0qBwFAADhEwAAHQAAAAAAAAABAAAAAAB5AwAAdW5pdmVyc2FsL2NvbW1vbl9tZXNzYWdlcy5sbmdQSwECAAAUAAIACAALq6hYFR5gG6MAAAB/AQAALgAAAAAAAAABAAAAAADQCAAAdW5pdmVyc2FsL3BsYXliYWNrX2FuZF9uYXZpZ2F0aW9uX3NldHRpbmdzLnhtbFBLAQIAABQAAgAIAAurqFh0STUfPAQAAAwVAAAnAAAAAAAAAAEAAAAAAL8JAAB1bml2ZXJzYWwvZmxhc2hfcHVibGlzaGluZ19zZXR0aW5ncy54bWxQSwECAAAUAAIACAALq6hYN4uHansDAACsDAAAIQAAAAAAAAABAAAAAABADgAAdW5pdmVyc2FsL2ZsYXNoX3NraW5fc2V0dGluZ3MueG1sUEsBAgAAFAACAAgAC6uoWKavViM2BAAAlhQAACYAAAAAAAAAAQAAAAAA+hEAAHVuaXZlcnNhbC9odG1sX3B1Ymxpc2hpbmdfc2V0dGluZ3MueG1sUEsBAgAAFAACAAgAC6uoWCYPfuiwAQAAbwYAAB8AAAAAAAAAAQAAAAAAdBYAAHVuaXZlcnNhbC9odG1sX3NraW5fc2V0dGluZ3MuanNQSwECAAAUAAIACAALq6hYFQaV5GsAAABvAAAAHAAAAAAAAAABAAAAAABhGAAAdW5pdmVyc2FsL2xvY2FsX3NldHRpbmdzLnhtbFBLAQIAABQAAgAIAAurqFjCG66ZaBIAAPdNAAAXAAAAAAAAAAAAAAAAAAYZAAB1bml2ZXJzYWwvdW5pdmVyc2FsLnBuZ1BLAQIAABQAAgAIAAurqFjqIQ4TSwAAAGwAAAAbAAAAAAAAAAEAAAAAAKMrAAB1bml2ZXJzYWwvdW5pdmVyc2FsLnBuZy54bWxQSwUGAAAAAAoACgAGAwAAJywAAAAA"/>
  <p:tag name="ISPRING_LMS_API_VERSION" val="SCORM 1.2"/>
  <p:tag name="ISPRING_ULTRA_SCORM_COURSE_ID" val="4CC6D7B0-6A68-46BB-9698-7A333F0FF6A2"/>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4&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4 3 Health Apps for Rest Routines SELF-LEARNING"/>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4236</TotalTime>
  <Words>358</Words>
  <Application>Microsoft Office PowerPoint</Application>
  <PresentationFormat>Ευρεία οθόνη</PresentationFormat>
  <Paragraphs>80</Paragraphs>
  <Slides>9</Slides>
  <Notes>9</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9</vt:i4>
      </vt:variant>
    </vt:vector>
  </HeadingPairs>
  <TitlesOfParts>
    <vt:vector size="20"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Self-learning Session:  Content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ETA4 3 Health Apps for Rest Routines SELF-LEARNING</dc:title>
  <dc:creator>pantelis bbalaouras</dc:creator>
  <cp:lastModifiedBy>pantelis</cp:lastModifiedBy>
  <cp:revision>46</cp:revision>
  <dcterms:created xsi:type="dcterms:W3CDTF">2020-06-02T13:31:56Z</dcterms:created>
  <dcterms:modified xsi:type="dcterms:W3CDTF">2024-05-08T18:24:43Z</dcterms:modified>
</cp:coreProperties>
</file>