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57" r:id="rId2"/>
    <p:sldId id="417" r:id="rId3"/>
    <p:sldId id="418" r:id="rId4"/>
    <p:sldId id="437" r:id="rId5"/>
    <p:sldId id="439" r:id="rId6"/>
    <p:sldId id="442" r:id="rId7"/>
    <p:sldId id="444" r:id="rId8"/>
    <p:sldId id="440" r:id="rId9"/>
    <p:sldId id="445" r:id="rId10"/>
    <p:sldId id="452" r:id="rId11"/>
    <p:sldId id="456" r:id="rId12"/>
    <p:sldId id="458" r:id="rId13"/>
    <p:sldId id="459" r:id="rId14"/>
    <p:sldId id="460" r:id="rId15"/>
    <p:sldId id="404" r:id="rId16"/>
  </p:sldIdLst>
  <p:sldSz cx="12192000" cy="6858000"/>
  <p:notesSz cx="6858000" cy="9144000"/>
  <p:custDataLst>
    <p:tags r:id="rId1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A10022-5FDC-4D79-859D-DF0FECB18ADA}" v="69" dt="2024-05-01T12:04:23.601"/>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86871" autoAdjust="0"/>
  </p:normalViewPr>
  <p:slideViewPr>
    <p:cSldViewPr snapToGrid="0">
      <p:cViewPr varScale="1">
        <p:scale>
          <a:sx n="78" d="100"/>
          <a:sy n="78" d="100"/>
        </p:scale>
        <p:origin x="108" y="354"/>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35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92A10022-5FDC-4D79-859D-DF0FECB18ADA}"/>
    <pc:docChg chg="custSel delSld modSld modMainMaster">
      <pc:chgData name="pantelis balaouras" userId="25e8755020fc1734" providerId="LiveId" clId="{92A10022-5FDC-4D79-859D-DF0FECB18ADA}" dt="2024-05-01T12:04:23.601" v="143" actId="6549"/>
      <pc:docMkLst>
        <pc:docMk/>
      </pc:docMkLst>
      <pc:sldChg chg="del">
        <pc:chgData name="pantelis balaouras" userId="25e8755020fc1734" providerId="LiveId" clId="{92A10022-5FDC-4D79-859D-DF0FECB18ADA}" dt="2024-05-01T11:07:53.842" v="15" actId="47"/>
        <pc:sldMkLst>
          <pc:docMk/>
          <pc:sldMk cId="2363218854" sldId="383"/>
        </pc:sldMkLst>
      </pc:sldChg>
      <pc:sldChg chg="addSp delSp modSp">
        <pc:chgData name="pantelis balaouras" userId="25e8755020fc1734" providerId="LiveId" clId="{92A10022-5FDC-4D79-859D-DF0FECB18ADA}" dt="2024-05-01T11:08:10.316" v="18"/>
        <pc:sldMkLst>
          <pc:docMk/>
          <pc:sldMk cId="1915799683" sldId="404"/>
        </pc:sldMkLst>
        <pc:picChg chg="add mod">
          <ac:chgData name="pantelis balaouras" userId="25e8755020fc1734" providerId="LiveId" clId="{92A10022-5FDC-4D79-859D-DF0FECB18ADA}" dt="2024-05-01T11:08:10.316" v="18"/>
          <ac:picMkLst>
            <pc:docMk/>
            <pc:sldMk cId="1915799683" sldId="404"/>
            <ac:picMk id="3" creationId="{3A00D1BB-9C38-800B-1DDD-52559A4342E3}"/>
          </ac:picMkLst>
        </pc:picChg>
        <pc:picChg chg="del mod">
          <ac:chgData name="pantelis balaouras" userId="25e8755020fc1734" providerId="LiveId" clId="{92A10022-5FDC-4D79-859D-DF0FECB18ADA}" dt="2024-05-01T11:08:02.578" v="17" actId="478"/>
          <ac:picMkLst>
            <pc:docMk/>
            <pc:sldMk cId="1915799683" sldId="404"/>
            <ac:picMk id="2050" creationId="{2AB980B0-03D2-2E64-6760-C23D435A121F}"/>
          </ac:picMkLst>
        </pc:picChg>
      </pc:sldChg>
      <pc:sldChg chg="addSp delSp modSp mod delAnim modAnim">
        <pc:chgData name="pantelis balaouras" userId="25e8755020fc1734" providerId="LiveId" clId="{92A10022-5FDC-4D79-859D-DF0FECB18ADA}" dt="2024-05-01T11:59:28.704" v="81" actId="20577"/>
        <pc:sldMkLst>
          <pc:docMk/>
          <pc:sldMk cId="3998387987" sldId="437"/>
        </pc:sldMkLst>
        <pc:spChg chg="add mod">
          <ac:chgData name="pantelis balaouras" userId="25e8755020fc1734" providerId="LiveId" clId="{92A10022-5FDC-4D79-859D-DF0FECB18ADA}" dt="2024-05-01T11:44:34.806" v="33" actId="1076"/>
          <ac:spMkLst>
            <pc:docMk/>
            <pc:sldMk cId="3998387987" sldId="437"/>
            <ac:spMk id="3" creationId="{17264997-BBDF-1A84-F3D3-701F3ED59250}"/>
          </ac:spMkLst>
        </pc:spChg>
        <pc:spChg chg="mod">
          <ac:chgData name="pantelis balaouras" userId="25e8755020fc1734" providerId="LiveId" clId="{92A10022-5FDC-4D79-859D-DF0FECB18ADA}" dt="2024-05-01T11:59:28.704" v="81" actId="20577"/>
          <ac:spMkLst>
            <pc:docMk/>
            <pc:sldMk cId="3998387987" sldId="437"/>
            <ac:spMk id="4" creationId="{9651827C-5BB0-427C-8C65-8784AC89CEFC}"/>
          </ac:spMkLst>
        </pc:spChg>
        <pc:spChg chg="del">
          <ac:chgData name="pantelis balaouras" userId="25e8755020fc1734" providerId="LiveId" clId="{92A10022-5FDC-4D79-859D-DF0FECB18ADA}" dt="2024-05-01T11:44:29.459" v="32" actId="478"/>
          <ac:spMkLst>
            <pc:docMk/>
            <pc:sldMk cId="3998387987" sldId="437"/>
            <ac:spMk id="5" creationId="{88178301-C8A7-4724-8CF8-344EAE75664C}"/>
          </ac:spMkLst>
        </pc:spChg>
      </pc:sldChg>
      <pc:sldChg chg="addSp delSp modSp mod delAnim modAnim">
        <pc:chgData name="pantelis balaouras" userId="25e8755020fc1734" providerId="LiveId" clId="{92A10022-5FDC-4D79-859D-DF0FECB18ADA}" dt="2024-05-01T11:57:15.069" v="43" actId="1076"/>
        <pc:sldMkLst>
          <pc:docMk/>
          <pc:sldMk cId="3833976795" sldId="439"/>
        </pc:sldMkLst>
        <pc:spChg chg="add mod">
          <ac:chgData name="pantelis balaouras" userId="25e8755020fc1734" providerId="LiveId" clId="{92A10022-5FDC-4D79-859D-DF0FECB18ADA}" dt="2024-05-01T11:56:52.215" v="39" actId="1076"/>
          <ac:spMkLst>
            <pc:docMk/>
            <pc:sldMk cId="3833976795" sldId="439"/>
            <ac:spMk id="2" creationId="{5045F096-306F-A502-A0CD-F942A3196CC0}"/>
          </ac:spMkLst>
        </pc:spChg>
        <pc:spChg chg="add mod">
          <ac:chgData name="pantelis balaouras" userId="25e8755020fc1734" providerId="LiveId" clId="{92A10022-5FDC-4D79-859D-DF0FECB18ADA}" dt="2024-05-01T11:57:15.069" v="43" actId="1076"/>
          <ac:spMkLst>
            <pc:docMk/>
            <pc:sldMk cId="3833976795" sldId="439"/>
            <ac:spMk id="3" creationId="{404C7ADF-8A63-CE66-7BF4-7B2999D8822F}"/>
          </ac:spMkLst>
        </pc:spChg>
        <pc:spChg chg="del">
          <ac:chgData name="pantelis balaouras" userId="25e8755020fc1734" providerId="LiveId" clId="{92A10022-5FDC-4D79-859D-DF0FECB18ADA}" dt="2024-05-01T11:57:07.019" v="42" actId="478"/>
          <ac:spMkLst>
            <pc:docMk/>
            <pc:sldMk cId="3833976795" sldId="439"/>
            <ac:spMk id="5" creationId="{88178301-C8A7-4724-8CF8-344EAE75664C}"/>
          </ac:spMkLst>
        </pc:spChg>
        <pc:spChg chg="del">
          <ac:chgData name="pantelis balaouras" userId="25e8755020fc1734" providerId="LiveId" clId="{92A10022-5FDC-4D79-859D-DF0FECB18ADA}" dt="2024-05-01T11:56:34.978" v="37" actId="478"/>
          <ac:spMkLst>
            <pc:docMk/>
            <pc:sldMk cId="3833976795" sldId="439"/>
            <ac:spMk id="11" creationId="{B08E9EB4-6838-4FCD-B853-E6E51FCAD438}"/>
          </ac:spMkLst>
        </pc:spChg>
      </pc:sldChg>
      <pc:sldChg chg="addSp delSp modSp mod delAnim modAnim">
        <pc:chgData name="pantelis balaouras" userId="25e8755020fc1734" providerId="LiveId" clId="{92A10022-5FDC-4D79-859D-DF0FECB18ADA}" dt="2024-05-01T12:00:16.620" v="88" actId="1076"/>
        <pc:sldMkLst>
          <pc:docMk/>
          <pc:sldMk cId="1072759670" sldId="440"/>
        </pc:sldMkLst>
        <pc:spChg chg="add mod">
          <ac:chgData name="pantelis balaouras" userId="25e8755020fc1734" providerId="LiveId" clId="{92A10022-5FDC-4D79-859D-DF0FECB18ADA}" dt="2024-05-01T12:00:16.620" v="88" actId="1076"/>
          <ac:spMkLst>
            <pc:docMk/>
            <pc:sldMk cId="1072759670" sldId="440"/>
            <ac:spMk id="2" creationId="{2820AE4A-C0AE-8031-8456-F2AC0F597356}"/>
          </ac:spMkLst>
        </pc:spChg>
        <pc:spChg chg="add mod">
          <ac:chgData name="pantelis balaouras" userId="25e8755020fc1734" providerId="LiveId" clId="{92A10022-5FDC-4D79-859D-DF0FECB18ADA}" dt="2024-05-01T12:00:09.475" v="87" actId="1076"/>
          <ac:spMkLst>
            <pc:docMk/>
            <pc:sldMk cId="1072759670" sldId="440"/>
            <ac:spMk id="3" creationId="{40FAAD88-8716-A0B9-716A-49080BB8FEF3}"/>
          </ac:spMkLst>
        </pc:spChg>
        <pc:spChg chg="mod">
          <ac:chgData name="pantelis balaouras" userId="25e8755020fc1734" providerId="LiveId" clId="{92A10022-5FDC-4D79-859D-DF0FECB18ADA}" dt="2024-05-01T11:59:15.593" v="79" actId="6549"/>
          <ac:spMkLst>
            <pc:docMk/>
            <pc:sldMk cId="1072759670" sldId="440"/>
            <ac:spMk id="5" creationId="{88178301-C8A7-4724-8CF8-344EAE75664C}"/>
          </ac:spMkLst>
        </pc:spChg>
        <pc:spChg chg="add mod">
          <ac:chgData name="pantelis balaouras" userId="25e8755020fc1734" providerId="LiveId" clId="{92A10022-5FDC-4D79-859D-DF0FECB18ADA}" dt="2024-05-01T11:59:39.286" v="82" actId="1076"/>
          <ac:spMkLst>
            <pc:docMk/>
            <pc:sldMk cId="1072759670" sldId="440"/>
            <ac:spMk id="6" creationId="{27DAFA60-08FF-E63C-EBDB-145DF7E796E3}"/>
          </ac:spMkLst>
        </pc:spChg>
        <pc:spChg chg="del">
          <ac:chgData name="pantelis balaouras" userId="25e8755020fc1734" providerId="LiveId" clId="{92A10022-5FDC-4D79-859D-DF0FECB18ADA}" dt="2024-05-01T12:00:03.661" v="85" actId="478"/>
          <ac:spMkLst>
            <pc:docMk/>
            <pc:sldMk cId="1072759670" sldId="440"/>
            <ac:spMk id="10" creationId="{E448F981-31BC-4A5C-A52A-2CB296CA1B95}"/>
          </ac:spMkLst>
        </pc:spChg>
        <pc:spChg chg="del">
          <ac:chgData name="pantelis balaouras" userId="25e8755020fc1734" providerId="LiveId" clId="{92A10022-5FDC-4D79-859D-DF0FECB18ADA}" dt="2024-05-01T11:59:12.353" v="78" actId="478"/>
          <ac:spMkLst>
            <pc:docMk/>
            <pc:sldMk cId="1072759670" sldId="440"/>
            <ac:spMk id="11" creationId="{B08E9EB4-6838-4FCD-B853-E6E51FCAD438}"/>
          </ac:spMkLst>
        </pc:spChg>
        <pc:spChg chg="del mod">
          <ac:chgData name="pantelis balaouras" userId="25e8755020fc1734" providerId="LiveId" clId="{92A10022-5FDC-4D79-859D-DF0FECB18ADA}" dt="2024-05-01T12:00:05.098" v="86" actId="478"/>
          <ac:spMkLst>
            <pc:docMk/>
            <pc:sldMk cId="1072759670" sldId="440"/>
            <ac:spMk id="12" creationId="{330EFFD1-979D-4EE1-BDD9-918267F048CC}"/>
          </ac:spMkLst>
        </pc:spChg>
      </pc:sldChg>
      <pc:sldChg chg="modSp mod">
        <pc:chgData name="pantelis balaouras" userId="25e8755020fc1734" providerId="LiveId" clId="{92A10022-5FDC-4D79-859D-DF0FECB18ADA}" dt="2024-05-01T12:04:23.601" v="143" actId="6549"/>
        <pc:sldMkLst>
          <pc:docMk/>
          <pc:sldMk cId="2063507733" sldId="442"/>
        </pc:sldMkLst>
        <pc:spChg chg="mod">
          <ac:chgData name="pantelis balaouras" userId="25e8755020fc1734" providerId="LiveId" clId="{92A10022-5FDC-4D79-859D-DF0FECB18ADA}" dt="2024-05-01T12:04:23.601" v="143" actId="6549"/>
          <ac:spMkLst>
            <pc:docMk/>
            <pc:sldMk cId="2063507733" sldId="442"/>
            <ac:spMk id="5" creationId="{88178301-C8A7-4724-8CF8-344EAE75664C}"/>
          </ac:spMkLst>
        </pc:spChg>
        <pc:spChg chg="mod">
          <ac:chgData name="pantelis balaouras" userId="25e8755020fc1734" providerId="LiveId" clId="{92A10022-5FDC-4D79-859D-DF0FECB18ADA}" dt="2024-05-01T11:57:38.012" v="55" actId="20577"/>
          <ac:spMkLst>
            <pc:docMk/>
            <pc:sldMk cId="2063507733" sldId="442"/>
            <ac:spMk id="10" creationId="{E448F981-31BC-4A5C-A52A-2CB296CA1B95}"/>
          </ac:spMkLst>
        </pc:spChg>
      </pc:sldChg>
      <pc:sldChg chg="addSp delSp modSp mod delAnim modAnim">
        <pc:chgData name="pantelis balaouras" userId="25e8755020fc1734" providerId="LiveId" clId="{92A10022-5FDC-4D79-859D-DF0FECB18ADA}" dt="2024-05-01T11:58:26.063" v="68" actId="1076"/>
        <pc:sldMkLst>
          <pc:docMk/>
          <pc:sldMk cId="3053928393" sldId="444"/>
        </pc:sldMkLst>
        <pc:spChg chg="add mod">
          <ac:chgData name="pantelis balaouras" userId="25e8755020fc1734" providerId="LiveId" clId="{92A10022-5FDC-4D79-859D-DF0FECB18ADA}" dt="2024-05-01T11:58:26.063" v="68" actId="1076"/>
          <ac:spMkLst>
            <pc:docMk/>
            <pc:sldMk cId="3053928393" sldId="444"/>
            <ac:spMk id="2" creationId="{A45518AA-F061-EE6C-06B7-F594F1AC7F8C}"/>
          </ac:spMkLst>
        </pc:spChg>
        <pc:spChg chg="del">
          <ac:chgData name="pantelis balaouras" userId="25e8755020fc1734" providerId="LiveId" clId="{92A10022-5FDC-4D79-859D-DF0FECB18ADA}" dt="2024-05-01T11:58:16.508" v="67" actId="478"/>
          <ac:spMkLst>
            <pc:docMk/>
            <pc:sldMk cId="3053928393" sldId="444"/>
            <ac:spMk id="10" creationId="{E448F981-31BC-4A5C-A52A-2CB296CA1B95}"/>
          </ac:spMkLst>
        </pc:spChg>
      </pc:sldChg>
      <pc:sldChg chg="modSp mod">
        <pc:chgData name="pantelis balaouras" userId="25e8755020fc1734" providerId="LiveId" clId="{92A10022-5FDC-4D79-859D-DF0FECB18ADA}" dt="2024-05-01T12:00:57.899" v="109" actId="6549"/>
        <pc:sldMkLst>
          <pc:docMk/>
          <pc:sldMk cId="1769676193" sldId="452"/>
        </pc:sldMkLst>
        <pc:spChg chg="mod">
          <ac:chgData name="pantelis balaouras" userId="25e8755020fc1734" providerId="LiveId" clId="{92A10022-5FDC-4D79-859D-DF0FECB18ADA}" dt="2024-05-01T12:00:57.899" v="109" actId="6549"/>
          <ac:spMkLst>
            <pc:docMk/>
            <pc:sldMk cId="1769676193" sldId="452"/>
            <ac:spMk id="5" creationId="{88178301-C8A7-4724-8CF8-344EAE75664C}"/>
          </ac:spMkLst>
        </pc:spChg>
        <pc:spChg chg="mod">
          <ac:chgData name="pantelis balaouras" userId="25e8755020fc1734" providerId="LiveId" clId="{92A10022-5FDC-4D79-859D-DF0FECB18ADA}" dt="2024-05-01T12:00:51.231" v="100" actId="20577"/>
          <ac:spMkLst>
            <pc:docMk/>
            <pc:sldMk cId="1769676193" sldId="452"/>
            <ac:spMk id="10" creationId="{E448F981-31BC-4A5C-A52A-2CB296CA1B95}"/>
          </ac:spMkLst>
        </pc:spChg>
      </pc:sldChg>
      <pc:sldChg chg="addSp delSp modSp mod delAnim modAnim">
        <pc:chgData name="pantelis balaouras" userId="25e8755020fc1734" providerId="LiveId" clId="{92A10022-5FDC-4D79-859D-DF0FECB18ADA}" dt="2024-05-01T12:02:03.067" v="125" actId="1076"/>
        <pc:sldMkLst>
          <pc:docMk/>
          <pc:sldMk cId="2417493894" sldId="456"/>
        </pc:sldMkLst>
        <pc:spChg chg="add mod">
          <ac:chgData name="pantelis balaouras" userId="25e8755020fc1734" providerId="LiveId" clId="{92A10022-5FDC-4D79-859D-DF0FECB18ADA}" dt="2024-05-01T12:01:34.130" v="114" actId="1076"/>
          <ac:spMkLst>
            <pc:docMk/>
            <pc:sldMk cId="2417493894" sldId="456"/>
            <ac:spMk id="2" creationId="{453F1606-7CA3-397D-C6BF-162075F56CBA}"/>
          </ac:spMkLst>
        </pc:spChg>
        <pc:spChg chg="add mod">
          <ac:chgData name="pantelis balaouras" userId="25e8755020fc1734" providerId="LiveId" clId="{92A10022-5FDC-4D79-859D-DF0FECB18ADA}" dt="2024-05-01T12:02:03.067" v="125" actId="1076"/>
          <ac:spMkLst>
            <pc:docMk/>
            <pc:sldMk cId="2417493894" sldId="456"/>
            <ac:spMk id="3" creationId="{CAAE83D5-94E1-E69B-F4FC-8082A441E4B5}"/>
          </ac:spMkLst>
        </pc:spChg>
        <pc:spChg chg="del">
          <ac:chgData name="pantelis balaouras" userId="25e8755020fc1734" providerId="LiveId" clId="{92A10022-5FDC-4D79-859D-DF0FECB18ADA}" dt="2024-05-01T12:01:46.564" v="117" actId="478"/>
          <ac:spMkLst>
            <pc:docMk/>
            <pc:sldMk cId="2417493894" sldId="456"/>
            <ac:spMk id="5" creationId="{88178301-C8A7-4724-8CF8-344EAE75664C}"/>
          </ac:spMkLst>
        </pc:spChg>
        <pc:spChg chg="del">
          <ac:chgData name="pantelis balaouras" userId="25e8755020fc1734" providerId="LiveId" clId="{92A10022-5FDC-4D79-859D-DF0FECB18ADA}" dt="2024-05-01T12:01:26.700" v="113" actId="478"/>
          <ac:spMkLst>
            <pc:docMk/>
            <pc:sldMk cId="2417493894" sldId="456"/>
            <ac:spMk id="11" creationId="{B08E9EB4-6838-4FCD-B853-E6E51FCAD438}"/>
          </ac:spMkLst>
        </pc:spChg>
      </pc:sldChg>
      <pc:sldChg chg="modSp mod">
        <pc:chgData name="pantelis balaouras" userId="25e8755020fc1734" providerId="LiveId" clId="{92A10022-5FDC-4D79-859D-DF0FECB18ADA}" dt="2024-05-01T11:07:49.930" v="14" actId="14100"/>
        <pc:sldMkLst>
          <pc:docMk/>
          <pc:sldMk cId="3540078219" sldId="457"/>
        </pc:sldMkLst>
        <pc:spChg chg="mod">
          <ac:chgData name="pantelis balaouras" userId="25e8755020fc1734" providerId="LiveId" clId="{92A10022-5FDC-4D79-859D-DF0FECB18ADA}" dt="2024-05-01T11:07:49.930" v="14" actId="14100"/>
          <ac:spMkLst>
            <pc:docMk/>
            <pc:sldMk cId="3540078219" sldId="457"/>
            <ac:spMk id="4" creationId="{122BC770-408C-50C8-126F-18790E99F2CB}"/>
          </ac:spMkLst>
        </pc:spChg>
      </pc:sldChg>
      <pc:sldChg chg="addSp delSp modSp mod delAnim modAnim">
        <pc:chgData name="pantelis balaouras" userId="25e8755020fc1734" providerId="LiveId" clId="{92A10022-5FDC-4D79-859D-DF0FECB18ADA}" dt="2024-05-01T12:02:23.348" v="128"/>
        <pc:sldMkLst>
          <pc:docMk/>
          <pc:sldMk cId="920710917" sldId="458"/>
        </pc:sldMkLst>
        <pc:spChg chg="add mod">
          <ac:chgData name="pantelis balaouras" userId="25e8755020fc1734" providerId="LiveId" clId="{92A10022-5FDC-4D79-859D-DF0FECB18ADA}" dt="2024-05-01T12:02:23.348" v="128"/>
          <ac:spMkLst>
            <pc:docMk/>
            <pc:sldMk cId="920710917" sldId="458"/>
            <ac:spMk id="2" creationId="{C76CDE12-5511-424D-19B5-5EC439569320}"/>
          </ac:spMkLst>
        </pc:spChg>
        <pc:spChg chg="add mod">
          <ac:chgData name="pantelis balaouras" userId="25e8755020fc1734" providerId="LiveId" clId="{92A10022-5FDC-4D79-859D-DF0FECB18ADA}" dt="2024-05-01T12:02:23.348" v="128"/>
          <ac:spMkLst>
            <pc:docMk/>
            <pc:sldMk cId="920710917" sldId="458"/>
            <ac:spMk id="3" creationId="{7DCD47D7-0C88-2FEC-FD06-BC192015A4F3}"/>
          </ac:spMkLst>
        </pc:spChg>
        <pc:spChg chg="del">
          <ac:chgData name="pantelis balaouras" userId="25e8755020fc1734" providerId="LiveId" clId="{92A10022-5FDC-4D79-859D-DF0FECB18ADA}" dt="2024-05-01T12:02:20.396" v="126" actId="478"/>
          <ac:spMkLst>
            <pc:docMk/>
            <pc:sldMk cId="920710917" sldId="458"/>
            <ac:spMk id="5" creationId="{88178301-C8A7-4724-8CF8-344EAE75664C}"/>
          </ac:spMkLst>
        </pc:spChg>
        <pc:spChg chg="del">
          <ac:chgData name="pantelis balaouras" userId="25e8755020fc1734" providerId="LiveId" clId="{92A10022-5FDC-4D79-859D-DF0FECB18ADA}" dt="2024-05-01T12:02:22.016" v="127" actId="478"/>
          <ac:spMkLst>
            <pc:docMk/>
            <pc:sldMk cId="920710917" sldId="458"/>
            <ac:spMk id="10" creationId="{E448F981-31BC-4A5C-A52A-2CB296CA1B95}"/>
          </ac:spMkLst>
        </pc:spChg>
      </pc:sldChg>
      <pc:sldChg chg="addSp delSp modSp mod delAnim modAnim">
        <pc:chgData name="pantelis balaouras" userId="25e8755020fc1734" providerId="LiveId" clId="{92A10022-5FDC-4D79-859D-DF0FECB18ADA}" dt="2024-05-01T12:03:51.456" v="141" actId="1076"/>
        <pc:sldMkLst>
          <pc:docMk/>
          <pc:sldMk cId="2364836531" sldId="459"/>
        </pc:sldMkLst>
        <pc:spChg chg="add mod">
          <ac:chgData name="pantelis balaouras" userId="25e8755020fc1734" providerId="LiveId" clId="{92A10022-5FDC-4D79-859D-DF0FECB18ADA}" dt="2024-05-01T12:03:35.558" v="138" actId="1076"/>
          <ac:spMkLst>
            <pc:docMk/>
            <pc:sldMk cId="2364836531" sldId="459"/>
            <ac:spMk id="2" creationId="{125F46EE-6CDA-8890-2C52-D9C9E385EB0C}"/>
          </ac:spMkLst>
        </pc:spChg>
        <pc:spChg chg="add mod">
          <ac:chgData name="pantelis balaouras" userId="25e8755020fc1734" providerId="LiveId" clId="{92A10022-5FDC-4D79-859D-DF0FECB18ADA}" dt="2024-05-01T12:03:16.580" v="135" actId="1076"/>
          <ac:spMkLst>
            <pc:docMk/>
            <pc:sldMk cId="2364836531" sldId="459"/>
            <ac:spMk id="3" creationId="{0F4E5BB2-8B66-2676-A3B1-75DE3D29E88D}"/>
          </ac:spMkLst>
        </pc:spChg>
        <pc:spChg chg="mod">
          <ac:chgData name="pantelis balaouras" userId="25e8755020fc1734" providerId="LiveId" clId="{92A10022-5FDC-4D79-859D-DF0FECB18ADA}" dt="2024-05-01T12:03:51.456" v="141" actId="1076"/>
          <ac:spMkLst>
            <pc:docMk/>
            <pc:sldMk cId="2364836531" sldId="459"/>
            <ac:spMk id="10" creationId="{E448F981-31BC-4A5C-A52A-2CB296CA1B95}"/>
          </ac:spMkLst>
        </pc:spChg>
        <pc:spChg chg="del">
          <ac:chgData name="pantelis balaouras" userId="25e8755020fc1734" providerId="LiveId" clId="{92A10022-5FDC-4D79-859D-DF0FECB18ADA}" dt="2024-05-01T12:03:45.553" v="140" actId="478"/>
          <ac:spMkLst>
            <pc:docMk/>
            <pc:sldMk cId="2364836531" sldId="459"/>
            <ac:spMk id="11" creationId="{B08E9EB4-6838-4FCD-B853-E6E51FCAD438}"/>
          </ac:spMkLst>
        </pc:spChg>
        <pc:spChg chg="del">
          <ac:chgData name="pantelis balaouras" userId="25e8755020fc1734" providerId="LiveId" clId="{92A10022-5FDC-4D79-859D-DF0FECB18ADA}" dt="2024-05-01T12:03:27.539" v="137" actId="478"/>
          <ac:spMkLst>
            <pc:docMk/>
            <pc:sldMk cId="2364836531" sldId="459"/>
            <ac:spMk id="12" creationId="{330EFFD1-979D-4EE1-BDD9-918267F048CC}"/>
          </ac:spMkLst>
        </pc:spChg>
      </pc:sldChg>
      <pc:sldChg chg="addSp delSp modSp mod delAnim modAnim">
        <pc:chgData name="pantelis balaouras" userId="25e8755020fc1734" providerId="LiveId" clId="{92A10022-5FDC-4D79-859D-DF0FECB18ADA}" dt="2024-05-01T12:04:11.936" v="142" actId="6549"/>
        <pc:sldMkLst>
          <pc:docMk/>
          <pc:sldMk cId="1891001830" sldId="460"/>
        </pc:sldMkLst>
        <pc:spChg chg="add mod">
          <ac:chgData name="pantelis balaouras" userId="25e8755020fc1734" providerId="LiveId" clId="{92A10022-5FDC-4D79-859D-DF0FECB18ADA}" dt="2024-05-01T12:04:11.936" v="142" actId="6549"/>
          <ac:spMkLst>
            <pc:docMk/>
            <pc:sldMk cId="1891001830" sldId="460"/>
            <ac:spMk id="2" creationId="{2B18EBC2-C597-E149-F7FB-2325398F777F}"/>
          </ac:spMkLst>
        </pc:spChg>
        <pc:spChg chg="add mod">
          <ac:chgData name="pantelis balaouras" userId="25e8755020fc1734" providerId="LiveId" clId="{92A10022-5FDC-4D79-859D-DF0FECB18ADA}" dt="2024-05-01T12:02:44.829" v="130"/>
          <ac:spMkLst>
            <pc:docMk/>
            <pc:sldMk cId="1891001830" sldId="460"/>
            <ac:spMk id="3" creationId="{8E6EDB1D-739B-CB3E-986A-C5618EE44AC4}"/>
          </ac:spMkLst>
        </pc:spChg>
        <pc:spChg chg="del">
          <ac:chgData name="pantelis balaouras" userId="25e8755020fc1734" providerId="LiveId" clId="{92A10022-5FDC-4D79-859D-DF0FECB18ADA}" dt="2024-05-01T12:02:43.739" v="129" actId="478"/>
          <ac:spMkLst>
            <pc:docMk/>
            <pc:sldMk cId="1891001830" sldId="460"/>
            <ac:spMk id="5" creationId="{88178301-C8A7-4724-8CF8-344EAE75664C}"/>
          </ac:spMkLst>
        </pc:spChg>
        <pc:spChg chg="del">
          <ac:chgData name="pantelis balaouras" userId="25e8755020fc1734" providerId="LiveId" clId="{92A10022-5FDC-4D79-859D-DF0FECB18ADA}" dt="2024-05-01T12:02:43.739" v="129" actId="478"/>
          <ac:spMkLst>
            <pc:docMk/>
            <pc:sldMk cId="1891001830" sldId="460"/>
            <ac:spMk id="10" creationId="{E448F981-31BC-4A5C-A52A-2CB296CA1B95}"/>
          </ac:spMkLst>
        </pc:spChg>
      </pc:sldChg>
      <pc:sldMasterChg chg="modSldLayout">
        <pc:chgData name="pantelis balaouras" userId="25e8755020fc1734" providerId="LiveId" clId="{92A10022-5FDC-4D79-859D-DF0FECB18ADA}" dt="2024-05-01T11:08:49.257" v="28" actId="20577"/>
        <pc:sldMasterMkLst>
          <pc:docMk/>
          <pc:sldMasterMk cId="1468923052" sldId="2147483648"/>
        </pc:sldMasterMkLst>
        <pc:sldLayoutChg chg="modSp mod">
          <pc:chgData name="pantelis balaouras" userId="25e8755020fc1734" providerId="LiveId" clId="{92A10022-5FDC-4D79-859D-DF0FECB18ADA}" dt="2024-05-01T11:08:34.554" v="20" actId="20577"/>
          <pc:sldLayoutMkLst>
            <pc:docMk/>
            <pc:sldMasterMk cId="1468923052" sldId="2147483648"/>
            <pc:sldLayoutMk cId="2577986437" sldId="2147483661"/>
          </pc:sldLayoutMkLst>
          <pc:spChg chg="mod">
            <ac:chgData name="pantelis balaouras" userId="25e8755020fc1734" providerId="LiveId" clId="{92A10022-5FDC-4D79-859D-DF0FECB18ADA}" dt="2024-05-01T11:08:34.554" v="20"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92A10022-5FDC-4D79-859D-DF0FECB18ADA}" dt="2024-05-01T11:08:40.140" v="22" actId="20577"/>
          <pc:sldLayoutMkLst>
            <pc:docMk/>
            <pc:sldMasterMk cId="1468923052" sldId="2147483648"/>
            <pc:sldLayoutMk cId="2515741970" sldId="2147483665"/>
          </pc:sldLayoutMkLst>
          <pc:spChg chg="mod">
            <ac:chgData name="pantelis balaouras" userId="25e8755020fc1734" providerId="LiveId" clId="{92A10022-5FDC-4D79-859D-DF0FECB18ADA}" dt="2024-05-01T11:08:40.140" v="22"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92A10022-5FDC-4D79-859D-DF0FECB18ADA}" dt="2024-05-01T11:08:49.257" v="28" actId="20577"/>
          <pc:sldLayoutMkLst>
            <pc:docMk/>
            <pc:sldMasterMk cId="1468923052" sldId="2147483648"/>
            <pc:sldLayoutMk cId="2336866591" sldId="2147483666"/>
          </pc:sldLayoutMkLst>
          <pc:spChg chg="mod">
            <ac:chgData name="pantelis balaouras" userId="25e8755020fc1734" providerId="LiveId" clId="{92A10022-5FDC-4D79-859D-DF0FECB18ADA}" dt="2024-05-01T11:08:49.257" v="28" actId="20577"/>
            <ac:spMkLst>
              <pc:docMk/>
              <pc:sldMasterMk cId="1468923052" sldId="2147483648"/>
              <pc:sldLayoutMk cId="2336866591" sldId="2147483666"/>
              <ac:spMk id="4" creationId="{28198CF2-91B3-6C1C-0A93-DC5CB01069DA}"/>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5358F-2C12-40D3-A142-40CC932D99A4}"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l-GR"/>
        </a:p>
      </dgm:t>
    </dgm:pt>
    <dgm:pt modelId="{EC327B3B-64E2-4867-8E05-4626CF7AA557}">
      <dgm:prSet phldrT="[Κείμενο]" custT="1"/>
      <dgm:spPr>
        <a:solidFill>
          <a:srgbClr val="C00000"/>
        </a:solidFill>
      </dgm:spPr>
      <dgm:t>
        <a:bodyPr/>
        <a:lstStyle/>
        <a:p>
          <a:r>
            <a:rPr lang="en-US" sz="2100" dirty="0">
              <a:effectLst>
                <a:outerShdw blurRad="38100" dist="38100" dir="2700000" algn="tl">
                  <a:srgbClr val="000000">
                    <a:alpha val="43137"/>
                  </a:srgbClr>
                </a:outerShdw>
              </a:effectLst>
            </a:rPr>
            <a:t>1. Quiz and Self-assessment</a:t>
          </a:r>
          <a:endParaRPr lang="el-GR" sz="2100" dirty="0">
            <a:effectLst>
              <a:outerShdw blurRad="38100" dist="38100" dir="2700000" algn="tl">
                <a:srgbClr val="000000">
                  <a:alpha val="43137"/>
                </a:srgbClr>
              </a:outerShdw>
            </a:effectLst>
          </a:endParaRPr>
        </a:p>
      </dgm:t>
    </dgm:pt>
    <dgm:pt modelId="{DF29B433-28C4-4212-B73F-BBA2E55D71FD}" type="parTrans" cxnId="{013F4C26-68C0-4526-9DB3-5EB519553F3C}">
      <dgm:prSet/>
      <dgm:spPr/>
      <dgm:t>
        <a:bodyPr/>
        <a:lstStyle/>
        <a:p>
          <a:endParaRPr lang="el-GR" sz="1600">
            <a:effectLst>
              <a:outerShdw blurRad="38100" dist="38100" dir="2700000" algn="tl">
                <a:srgbClr val="000000">
                  <a:alpha val="43137"/>
                </a:srgbClr>
              </a:outerShdw>
            </a:effectLst>
          </a:endParaRPr>
        </a:p>
      </dgm:t>
    </dgm:pt>
    <dgm:pt modelId="{E3EA5345-B843-40CC-AF3F-48429EEC6F62}" type="sibTrans" cxnId="{013F4C26-68C0-4526-9DB3-5EB519553F3C}">
      <dgm:prSet/>
      <dgm:spPr/>
      <dgm:t>
        <a:bodyPr/>
        <a:lstStyle/>
        <a:p>
          <a:endParaRPr lang="el-GR">
            <a:effectLst>
              <a:outerShdw blurRad="38100" dist="38100" dir="2700000" algn="tl">
                <a:srgbClr val="000000">
                  <a:alpha val="43137"/>
                </a:srgbClr>
              </a:outerShdw>
            </a:effectLst>
          </a:endParaRPr>
        </a:p>
      </dgm:t>
    </dgm:pt>
    <dgm:pt modelId="{1E395D00-6435-47AF-BDD1-99EEEBD551EE}" type="pres">
      <dgm:prSet presAssocID="{C4D5358F-2C12-40D3-A142-40CC932D99A4}" presName="linear" presStyleCnt="0">
        <dgm:presLayoutVars>
          <dgm:animLvl val="lvl"/>
          <dgm:resizeHandles val="exact"/>
        </dgm:presLayoutVars>
      </dgm:prSet>
      <dgm:spPr/>
      <dgm:t>
        <a:bodyPr/>
        <a:lstStyle/>
        <a:p>
          <a:endParaRPr lang="el-GR"/>
        </a:p>
      </dgm:t>
    </dgm:pt>
    <dgm:pt modelId="{470C7429-9401-4802-AB33-313A76532508}" type="pres">
      <dgm:prSet presAssocID="{EC327B3B-64E2-4867-8E05-4626CF7AA557}" presName="parentText" presStyleLbl="node1" presStyleIdx="0" presStyleCnt="1" custScaleY="59573" custLinFactNeighborX="-3215" custLinFactNeighborY="-9452">
        <dgm:presLayoutVars>
          <dgm:chMax val="0"/>
          <dgm:bulletEnabled val="1"/>
        </dgm:presLayoutVars>
      </dgm:prSet>
      <dgm:spPr/>
      <dgm:t>
        <a:bodyPr/>
        <a:lstStyle/>
        <a:p>
          <a:endParaRPr lang="el-GR"/>
        </a:p>
      </dgm:t>
    </dgm:pt>
  </dgm:ptLst>
  <dgm:cxnLst>
    <dgm:cxn modelId="{013F4C26-68C0-4526-9DB3-5EB519553F3C}" srcId="{C4D5358F-2C12-40D3-A142-40CC932D99A4}" destId="{EC327B3B-64E2-4867-8E05-4626CF7AA557}" srcOrd="0" destOrd="0" parTransId="{DF29B433-28C4-4212-B73F-BBA2E55D71FD}" sibTransId="{E3EA5345-B843-40CC-AF3F-48429EEC6F62}"/>
    <dgm:cxn modelId="{71170B66-801D-42B1-BD88-3067EF1E3D30}" type="presOf" srcId="{EC327B3B-64E2-4867-8E05-4626CF7AA557}" destId="{470C7429-9401-4802-AB33-313A76532508}" srcOrd="0" destOrd="0" presId="urn:microsoft.com/office/officeart/2005/8/layout/vList2"/>
    <dgm:cxn modelId="{7533573D-AE90-413F-8D5E-92E484CC53EE}" type="presOf" srcId="{C4D5358F-2C12-40D3-A142-40CC932D99A4}" destId="{1E395D00-6435-47AF-BDD1-99EEEBD551EE}" srcOrd="0" destOrd="0" presId="urn:microsoft.com/office/officeart/2005/8/layout/vList2"/>
    <dgm:cxn modelId="{D194C380-2F5A-4D83-B19D-EDEBF138C04E}" type="presParOf" srcId="{1E395D00-6435-47AF-BDD1-99EEEBD551EE}" destId="{470C7429-9401-4802-AB33-313A7653250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C7429-9401-4802-AB33-313A76532508}">
      <dsp:nvSpPr>
        <dsp:cNvPr id="0" name=""/>
        <dsp:cNvSpPr/>
      </dsp:nvSpPr>
      <dsp:spPr>
        <a:xfrm>
          <a:off x="0" y="747745"/>
          <a:ext cx="6251110" cy="724884"/>
        </a:xfrm>
        <a:prstGeom prst="roundRect">
          <a:avLst/>
        </a:prstGeom>
        <a:solidFill>
          <a:srgbClr val="C00000"/>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a:effectLst>
                <a:outerShdw blurRad="38100" dist="38100" dir="2700000" algn="tl">
                  <a:srgbClr val="000000">
                    <a:alpha val="43137"/>
                  </a:srgbClr>
                </a:outerShdw>
              </a:effectLst>
            </a:rPr>
            <a:t>1. Quiz and Self-assessment</a:t>
          </a:r>
          <a:endParaRPr lang="el-GR" sz="2100" kern="1200" dirty="0">
            <a:effectLst>
              <a:outerShdw blurRad="38100" dist="38100" dir="2700000" algn="tl">
                <a:srgbClr val="000000">
                  <a:alpha val="43137"/>
                </a:srgbClr>
              </a:outerShdw>
            </a:effectLst>
          </a:endParaRPr>
        </a:p>
      </dsp:txBody>
      <dsp:txXfrm>
        <a:off x="35386" y="783131"/>
        <a:ext cx="6180338" cy="6541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325333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2674530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A and B and C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3516950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95237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413322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49319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C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B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and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3252240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5903010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532CAFD4-E5F6-DB64-4C00-8F6568C21D15}"/>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9AC18A60-AF1F-03C0-B0BE-E0F798ADD6AC}"/>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19"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9911DEF-60F4-4A71-9614-3CF965F78B27}"/>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2.2</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How to search and select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2.2</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How to search and select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2.2</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How to search and select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84371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2  - Self learning session </a:t>
            </a:r>
            <a:r>
              <a:rPr lang="en-US" sz="2400" b="1" kern="1200" dirty="0">
                <a:solidFill>
                  <a:srgbClr val="C00000"/>
                </a:solidFill>
                <a:effectLst/>
                <a:latin typeface="+mj-lt"/>
                <a:ea typeface="+mj-ea"/>
                <a:cs typeface="+mj-cs"/>
              </a:rPr>
              <a:t>(2.3)</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a:solidFill>
                  <a:schemeClr val="tx1"/>
                </a:solidFill>
                <a:effectLst/>
                <a:latin typeface="+mj-lt"/>
              </a:rPr>
              <a:t>How to search and select Health Apps</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
        <p:nvSpPr>
          <p:cNvPr id="27" name="Ορθογώνιο 6">
            <a:extLst>
              <a:ext uri="{FF2B5EF4-FFF2-40B4-BE49-F238E27FC236}">
                <a16:creationId xmlns:a16="http://schemas.microsoft.com/office/drawing/2014/main" id="{52BA3253-2FE1-4A1C-A187-C823533C3003}"/>
              </a:ext>
            </a:extLst>
          </p:cNvPr>
          <p:cNvSpPr/>
          <p:nvPr/>
        </p:nvSpPr>
        <p:spPr>
          <a:xfrm>
            <a:off x="-835" y="489244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bg1">
                    <a:lumMod val="95000"/>
                  </a:schemeClr>
                </a:solidFill>
              </a:rPr>
              <a:t>6</a:t>
            </a:r>
            <a:endParaRPr lang="el-GR" sz="2400" dirty="0">
              <a:solidFill>
                <a:schemeClr val="bg1">
                  <a:lumMod val="95000"/>
                </a:schemeClr>
              </a:solidFill>
            </a:endParaRPr>
          </a:p>
        </p:txBody>
      </p:sp>
      <p:sp>
        <p:nvSpPr>
          <p:cNvPr id="29" name="Ορθογώνιο 15">
            <a:extLst>
              <a:ext uri="{FF2B5EF4-FFF2-40B4-BE49-F238E27FC236}">
                <a16:creationId xmlns:a16="http://schemas.microsoft.com/office/drawing/2014/main" id="{E2D62582-C445-4009-AC95-BBAC912350A5}"/>
              </a:ext>
            </a:extLst>
          </p:cNvPr>
          <p:cNvSpPr/>
          <p:nvPr/>
        </p:nvSpPr>
        <p:spPr>
          <a:xfrm>
            <a:off x="-8163" y="1495460"/>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effectLst>
                  <a:outerShdw blurRad="38100" dist="38100" dir="2700000" algn="tl">
                    <a:srgbClr val="000000">
                      <a:alpha val="43137"/>
                    </a:srgbClr>
                  </a:outerShdw>
                </a:effectLst>
              </a:rPr>
              <a:t>2</a:t>
            </a:r>
            <a:endParaRPr lang="el-G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0078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You should be skeptical if the only data on the effectiveness of an app comes from the developer themselves.</a:t>
            </a:r>
            <a:endParaRPr lang="el-GR" b="1" i="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7696761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are the risks of using low-quality health apps?</a:t>
            </a:r>
            <a:endParaRPr lang="el-GR" sz="2000" b="1" dirty="0">
              <a:solidFill>
                <a:srgbClr val="203864"/>
              </a:solidFil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Apps may bundle poor or even incorrect information</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Health apps are generally risk-free </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158476" cy="307777"/>
          </a:xfrm>
          <a:prstGeom prst="rect">
            <a:avLst/>
          </a:prstGeom>
        </p:spPr>
        <p:txBody>
          <a:bodyPr wrap="none" rtlCol="0">
            <a:spAutoFit/>
          </a:bodyPr>
          <a:lstStyle/>
          <a:p>
            <a:r>
              <a:rPr lang="en-US" sz="1400" b="1" i="1" dirty="0"/>
              <a:t>Three answers are correct!</a:t>
            </a:r>
            <a:endParaRPr lang="el-GR" sz="1400" b="1" i="1" dirty="0" err="1"/>
          </a:p>
        </p:txBody>
      </p:sp>
      <p:sp>
        <p:nvSpPr>
          <p:cNvPr id="2" name="Ορθογώνιο 1">
            <a:extLst>
              <a:ext uri="{FF2B5EF4-FFF2-40B4-BE49-F238E27FC236}">
                <a16:creationId xmlns:a16="http://schemas.microsoft.com/office/drawing/2014/main" id="{453F1606-7CA3-397D-C6BF-162075F56CBA}"/>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An apps misinformation could lead to incorrect assessment of a disease</a:t>
            </a:r>
            <a:endParaRPr lang="el-GR" dirty="0"/>
          </a:p>
        </p:txBody>
      </p:sp>
      <p:sp>
        <p:nvSpPr>
          <p:cNvPr id="3" name="Ορθογώνιο 2">
            <a:extLst>
              <a:ext uri="{FF2B5EF4-FFF2-40B4-BE49-F238E27FC236}">
                <a16:creationId xmlns:a16="http://schemas.microsoft.com/office/drawing/2014/main" id="{CAAE83D5-94E1-E69B-F4FC-8082A441E4B5}"/>
              </a:ext>
            </a:extLst>
          </p:cNvPr>
          <p:cNvSpPr/>
          <p:nvPr/>
        </p:nvSpPr>
        <p:spPr>
          <a:xfrm>
            <a:off x="2105025" y="248121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Apps may make false health claims</a:t>
            </a:r>
            <a:endParaRPr lang="el-GR" dirty="0"/>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0"/>
                                        </p:tgtEl>
                                        <p:attrNameLst>
                                          <p:attrName>fillcolor</p:attrName>
                                        </p:attrNameLst>
                                      </p:cBhvr>
                                      <p:to>
                                        <a:srgbClr val="538135"/>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1E24"/>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Poor app design, such as an inconvenient user interface, may lead to infrequent usage and lower therapy adherence when used in addition to a therapy.</a:t>
            </a:r>
          </a:p>
        </p:txBody>
      </p:sp>
      <p:sp>
        <p:nvSpPr>
          <p:cNvPr id="2" name="Ορθογώνιο 1">
            <a:extLst>
              <a:ext uri="{FF2B5EF4-FFF2-40B4-BE49-F238E27FC236}">
                <a16:creationId xmlns:a16="http://schemas.microsoft.com/office/drawing/2014/main" id="{C76CDE12-5511-424D-19B5-5EC439569320}"/>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3" name="Ορθογώνιο 2">
            <a:extLst>
              <a:ext uri="{FF2B5EF4-FFF2-40B4-BE49-F238E27FC236}">
                <a16:creationId xmlns:a16="http://schemas.microsoft.com/office/drawing/2014/main" id="{7DCD47D7-0C88-2FEC-FD06-BC192015A4F3}"/>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92071091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C01E24"/>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9" restart="whenNotActive" fill="hold" evtFilter="cancelBubble" nodeType="interactiveSeq">
                <p:stCondLst>
                  <p:cond evt="onClick" delay="0">
                    <p:tgtEl>
                      <p:spTgt spid="3"/>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3"/>
                                        </p:tgtEl>
                                        <p:attrNameLst>
                                          <p:attrName>fillcolor</p:attrName>
                                        </p:attrNameLst>
                                      </p:cBhvr>
                                      <p:to>
                                        <a:srgbClr val="538135"/>
                                      </p:to>
                                    </p:animClr>
                                    <p:set>
                                      <p:cBhvr>
                                        <p:cTn id="14" dur="2000" fill="hold"/>
                                        <p:tgtEl>
                                          <p:spTgt spid="3"/>
                                        </p:tgtEl>
                                        <p:attrNameLst>
                                          <p:attrName>fill.type</p:attrName>
                                        </p:attrNameLst>
                                      </p:cBhvr>
                                      <p:to>
                                        <p:strVal val="solid"/>
                                      </p:to>
                                    </p:set>
                                    <p:set>
                                      <p:cBhvr>
                                        <p:cTn id="15"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else should look out for before committing to an app?</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Can I create an account with my favorite username?</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Only commit to apps that promise results in a maximum of 3 days.</a:t>
            </a:r>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047740" cy="307777"/>
          </a:xfrm>
          <a:prstGeom prst="rect">
            <a:avLst/>
          </a:prstGeom>
        </p:spPr>
        <p:txBody>
          <a:bodyPr wrap="none" rtlCol="0">
            <a:spAutoFit/>
          </a:bodyPr>
          <a:lstStyle/>
          <a:p>
            <a:r>
              <a:rPr lang="en-US" sz="1400" b="1" i="1" dirty="0"/>
              <a:t>Two answers are correct!</a:t>
            </a:r>
          </a:p>
        </p:txBody>
      </p:sp>
      <p:sp>
        <p:nvSpPr>
          <p:cNvPr id="2" name="Ορθογώνιο 1">
            <a:extLst>
              <a:ext uri="{FF2B5EF4-FFF2-40B4-BE49-F238E27FC236}">
                <a16:creationId xmlns:a16="http://schemas.microsoft.com/office/drawing/2014/main" id="{125F46EE-6CDA-8890-2C52-D9C9E385EB0C}"/>
              </a:ext>
            </a:extLst>
          </p:cNvPr>
          <p:cNvSpPr/>
          <p:nvPr/>
        </p:nvSpPr>
        <p:spPr>
          <a:xfrm>
            <a:off x="6134100"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Is the app convenient to use so you will want to use it regularly?</a:t>
            </a:r>
          </a:p>
        </p:txBody>
      </p:sp>
      <p:sp>
        <p:nvSpPr>
          <p:cNvPr id="3" name="Ορθογώνιο 2">
            <a:extLst>
              <a:ext uri="{FF2B5EF4-FFF2-40B4-BE49-F238E27FC236}">
                <a16:creationId xmlns:a16="http://schemas.microsoft.com/office/drawing/2014/main" id="{0F4E5BB2-8B66-2676-A3B1-75DE3D29E88D}"/>
              </a:ext>
            </a:extLst>
          </p:cNvPr>
          <p:cNvSpPr/>
          <p:nvPr/>
        </p:nvSpPr>
        <p:spPr>
          <a:xfrm>
            <a:off x="6134100" y="24542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Does the app require in-app purchases to be useful? </a:t>
            </a:r>
            <a:endParaRPr lang="el-GR" dirty="0"/>
          </a:p>
        </p:txBody>
      </p:sp>
    </p:spTree>
    <p:extLst>
      <p:ext uri="{BB962C8B-B14F-4D97-AF65-F5344CB8AC3E}">
        <p14:creationId xmlns:p14="http://schemas.microsoft.com/office/powerpoint/2010/main" val="236483653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If your data is leaked due to low data protection standards, it is very easy to delete the data from the Internet again.</a:t>
            </a:r>
          </a:p>
        </p:txBody>
      </p:sp>
      <p:sp>
        <p:nvSpPr>
          <p:cNvPr id="2" name="Ορθογώνιο 1">
            <a:extLst>
              <a:ext uri="{FF2B5EF4-FFF2-40B4-BE49-F238E27FC236}">
                <a16:creationId xmlns:a16="http://schemas.microsoft.com/office/drawing/2014/main" id="{2B18EBC2-C597-E149-F7FB-2325398F777F}"/>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3" name="Ορθογώνιο 2">
            <a:extLst>
              <a:ext uri="{FF2B5EF4-FFF2-40B4-BE49-F238E27FC236}">
                <a16:creationId xmlns:a16="http://schemas.microsoft.com/office/drawing/2014/main" id="{8E6EDB1D-739B-CB3E-986A-C5618EE44AC4}"/>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8910018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538135"/>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9" restart="whenNotActive" fill="hold" evtFilter="cancelBubble" nodeType="interactiveSeq">
                <p:stCondLst>
                  <p:cond evt="onClick" delay="0">
                    <p:tgtEl>
                      <p:spTgt spid="3"/>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3"/>
                                        </p:tgtEl>
                                        <p:attrNameLst>
                                          <p:attrName>fillcolor</p:attrName>
                                        </p:attrNameLst>
                                      </p:cBhvr>
                                      <p:to>
                                        <a:srgbClr val="C00000"/>
                                      </p:to>
                                    </p:animClr>
                                    <p:set>
                                      <p:cBhvr>
                                        <p:cTn id="14" dur="2000" fill="hold"/>
                                        <p:tgtEl>
                                          <p:spTgt spid="3"/>
                                        </p:tgtEl>
                                        <p:attrNameLst>
                                          <p:attrName>fill.type</p:attrName>
                                        </p:attrNameLst>
                                      </p:cBhvr>
                                      <p:to>
                                        <p:strVal val="solid"/>
                                      </p:to>
                                    </p:set>
                                    <p:set>
                                      <p:cBhvr>
                                        <p:cTn id="15"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
            </a:r>
            <a:br>
              <a:rPr lang="en-US" sz="2800" dirty="0">
                <a:solidFill>
                  <a:srgbClr val="C01E24"/>
                </a:solidFill>
                <a:latin typeface="+mj-lt"/>
              </a:rPr>
            </a:br>
            <a:r>
              <a:rPr lang="en-US" sz="2800" dirty="0">
                <a:solidFill>
                  <a:srgbClr val="C01E24"/>
                </a:solidFill>
                <a:latin typeface="+mj-lt"/>
              </a:rPr>
              <a:t>You have completed the self-learning of </a:t>
            </a:r>
            <a:r>
              <a:rPr lang="en-US" sz="2800">
                <a:solidFill>
                  <a:srgbClr val="C01E24"/>
                </a:solidFill>
                <a:latin typeface="+mj-lt"/>
              </a:rPr>
              <a:t>this module!</a:t>
            </a:r>
            <a:endParaRPr lang="en-US" sz="2800" dirty="0">
              <a:solidFill>
                <a:srgbClr val="C01E24"/>
              </a:solidFill>
              <a:latin typeface="+mj-lt"/>
            </a:endParaRPr>
          </a:p>
        </p:txBody>
      </p:sp>
      <p:sp>
        <p:nvSpPr>
          <p:cNvPr id="11" name="Ορθογώνιο 10">
            <a:extLst>
              <a:ext uri="{FF2B5EF4-FFF2-40B4-BE49-F238E27FC236}">
                <a16:creationId xmlns:a16="http://schemas.microsoft.com/office/drawing/2014/main" id="{252D5588-9D47-4372-A592-FC5F71ED3798}"/>
              </a:ext>
            </a:extLst>
          </p:cNvPr>
          <p:cNvSpPr/>
          <p:nvPr/>
        </p:nvSpPr>
        <p:spPr>
          <a:xfrm>
            <a:off x="7324530" y="6328066"/>
            <a:ext cx="4863381" cy="632422"/>
          </a:xfrm>
          <a:prstGeom prst="rect">
            <a:avLst/>
          </a:prstGeom>
        </p:spPr>
        <p:txBody>
          <a:bodyPr vert="horz" lIns="91440" tIns="45720" rIns="91440" bIns="45720" rtlCol="0" anchor="ctr">
            <a:normAutofit/>
          </a:bodyPr>
          <a:lstStyle/>
          <a:p>
            <a:pPr algn="r">
              <a:lnSpc>
                <a:spcPct val="90000"/>
              </a:lnSpc>
              <a:spcAft>
                <a:spcPts val="600"/>
              </a:spcAft>
            </a:pPr>
            <a:r>
              <a:rPr lang="en-US" sz="900" b="0" i="0" dirty="0">
                <a:solidFill>
                  <a:schemeClr val="accent5">
                    <a:lumMod val="20000"/>
                    <a:lumOff val="80000"/>
                  </a:schemeClr>
                </a:solidFill>
                <a:effectLst/>
                <a:latin typeface="+mj-lt"/>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en-US" sz="900" dirty="0">
              <a:solidFill>
                <a:schemeClr val="accent5">
                  <a:lumMod val="20000"/>
                  <a:lumOff val="80000"/>
                </a:schemeClr>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3" name="Picture 8" descr="Blue text on a black background&#10;&#10;Description automatically generated">
            <a:extLst>
              <a:ext uri="{FF2B5EF4-FFF2-40B4-BE49-F238E27FC236}">
                <a16:creationId xmlns:a16="http://schemas.microsoft.com/office/drawing/2014/main" id="{3A00D1BB-9C38-800B-1DDD-52559A4342E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252" y="6459998"/>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spTree>
    <p:extLst>
      <p:ext uri="{BB962C8B-B14F-4D97-AF65-F5344CB8AC3E}">
        <p14:creationId xmlns:p14="http://schemas.microsoft.com/office/powerpoint/2010/main" val="1311204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a:xfrm>
            <a:off x="4673298" y="345155"/>
            <a:ext cx="6992839" cy="3257339"/>
          </a:xfrm>
        </p:spPr>
        <p:txBody>
          <a:bodyPr anchor="b">
            <a:normAutofit/>
          </a:bodyPr>
          <a:lstStyle/>
          <a:p>
            <a:r>
              <a:rPr lang="en-US" sz="5400" dirty="0"/>
              <a:t>Self-Learning supported by online training tools:</a:t>
            </a:r>
            <a:br>
              <a:rPr lang="en-US" sz="5400" dirty="0"/>
            </a:br>
            <a:r>
              <a:rPr lang="en-US" sz="5400" dirty="0"/>
              <a:t>Content</a:t>
            </a:r>
            <a:endParaRPr lang="el-GR" sz="5400" dirty="0"/>
          </a:p>
        </p:txBody>
      </p:sp>
      <p:graphicFrame>
        <p:nvGraphicFramePr>
          <p:cNvPr id="6" name="Διάγραμμα 5">
            <a:extLst>
              <a:ext uri="{FF2B5EF4-FFF2-40B4-BE49-F238E27FC236}">
                <a16:creationId xmlns:a16="http://schemas.microsoft.com/office/drawing/2014/main" id="{654CCD75-E89A-4C6C-BF75-D840AD726219}"/>
              </a:ext>
            </a:extLst>
          </p:cNvPr>
          <p:cNvGraphicFramePr/>
          <p:nvPr>
            <p:extLst>
              <p:ext uri="{D42A27DB-BD31-4B8C-83A1-F6EECF244321}">
                <p14:modId xmlns:p14="http://schemas.microsoft.com/office/powerpoint/2010/main" val="2968725322"/>
              </p:ext>
            </p:extLst>
          </p:nvPr>
        </p:nvGraphicFramePr>
        <p:xfrm>
          <a:off x="4796610" y="3176388"/>
          <a:ext cx="6251110" cy="245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Εικόνα 15">
            <a:extLst>
              <a:ext uri="{FF2B5EF4-FFF2-40B4-BE49-F238E27FC236}">
                <a16:creationId xmlns:a16="http://schemas.microsoft.com/office/drawing/2014/main" id="{34CD108A-15FC-97C2-8658-899505623602}"/>
              </a:ext>
            </a:extLst>
          </p:cNvPr>
          <p:cNvPicPr>
            <a:picLocks noChangeAspect="1"/>
          </p:cNvPicPr>
          <p:nvPr/>
        </p:nvPicPr>
        <p:blipFill>
          <a:blip r:embed="rId8"/>
          <a:stretch>
            <a:fillRect/>
          </a:stretch>
        </p:blipFill>
        <p:spPr>
          <a:xfrm>
            <a:off x="-8249" y="5991490"/>
            <a:ext cx="12191695" cy="869554"/>
          </a:xfrm>
          <a:prstGeom prst="rect">
            <a:avLst/>
          </a:prstGeom>
        </p:spPr>
      </p:pic>
      <p:pic>
        <p:nvPicPr>
          <p:cNvPr id="8" name="Εικόνα 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C764441F-E3A0-6001-A655-5380700E75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9532" y="772050"/>
            <a:ext cx="2807395" cy="5024450"/>
          </a:xfrm>
          <a:prstGeom prst="rect">
            <a:avLst/>
          </a:prstGeom>
        </p:spPr>
      </p:pic>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8"/>
          <a:srcRect b="59835"/>
          <a:stretch/>
        </p:blipFill>
        <p:spPr>
          <a:xfrm rot="10800000">
            <a:off x="-8250" y="-4107"/>
            <a:ext cx="12191695" cy="349261"/>
          </a:xfrm>
          <a:prstGeom prst="rect">
            <a:avLst/>
          </a:prstGeom>
        </p:spPr>
      </p:pic>
    </p:spTree>
    <p:extLst>
      <p:ext uri="{BB962C8B-B14F-4D97-AF65-F5344CB8AC3E}">
        <p14:creationId xmlns:p14="http://schemas.microsoft.com/office/powerpoint/2010/main" val="137848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are some important questions to ask about the developer of a health app?</a:t>
            </a:r>
            <a:endParaRPr lang="el-GR" sz="2000" b="1" dirty="0">
              <a:solidFill>
                <a:srgbClr val="203864"/>
              </a:solidFil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Do they have a good sounding company name?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Do they have a nice logo and graphics?</a:t>
            </a:r>
            <a:endParaRPr lang="el-GR" baseline="30000"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GB" dirty="0"/>
              <a:t>Did they consult health professionals during development?</a:t>
            </a:r>
            <a:r>
              <a:rPr lang="en-US" dirty="0"/>
              <a:t>  </a:t>
            </a:r>
            <a:endParaRPr lang="el-GR"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3" name="Ορθογώνιο 2">
            <a:extLst>
              <a:ext uri="{FF2B5EF4-FFF2-40B4-BE49-F238E27FC236}">
                <a16:creationId xmlns:a16="http://schemas.microsoft.com/office/drawing/2014/main" id="{17264997-BBDF-1A84-F3D3-701F3ED59250}"/>
              </a:ext>
            </a:extLst>
          </p:cNvPr>
          <p:cNvSpPr/>
          <p:nvPr/>
        </p:nvSpPr>
        <p:spPr>
          <a:xfrm>
            <a:off x="2105025" y="246096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GB" dirty="0"/>
              <a:t>Have they designed health apps before?</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0"/>
                                        </p:tgtEl>
                                        <p:attrNameLst>
                                          <p:attrName>fillcolor</p:attrName>
                                        </p:attrNameLst>
                                      </p:cBhvr>
                                      <p:to>
                                        <a:srgbClr val="C00000"/>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Regarding privacy and security concerns you should check:</a:t>
            </a:r>
            <a:endParaRPr lang="el-GR" sz="2000" b="1" dirty="0">
              <a:solidFill>
                <a:srgbClr val="203864"/>
              </a:solidFil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Privacy concerns do not matter in the case of health apps</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If the app asks permission to access unrelated  information that may be used for advertising</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2" name="Ορθογώνιο 1">
            <a:extLst>
              <a:ext uri="{FF2B5EF4-FFF2-40B4-BE49-F238E27FC236}">
                <a16:creationId xmlns:a16="http://schemas.microsoft.com/office/drawing/2014/main" id="{5045F096-306F-A502-A0CD-F942A3196CC0}"/>
              </a:ext>
            </a:extLst>
          </p:cNvPr>
          <p:cNvSpPr/>
          <p:nvPr/>
        </p:nvSpPr>
        <p:spPr>
          <a:xfrm>
            <a:off x="2105025" y="3727449"/>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If there are clear guidelines about what data will be stored and how and whether they share it</a:t>
            </a:r>
            <a:endParaRPr lang="el-GR" dirty="0"/>
          </a:p>
        </p:txBody>
      </p:sp>
      <p:sp>
        <p:nvSpPr>
          <p:cNvPr id="3" name="Ορθογώνιο 2">
            <a:extLst>
              <a:ext uri="{FF2B5EF4-FFF2-40B4-BE49-F238E27FC236}">
                <a16:creationId xmlns:a16="http://schemas.microsoft.com/office/drawing/2014/main" id="{404C7ADF-8A63-CE66-7BF4-7B2999D8822F}"/>
              </a:ext>
            </a:extLst>
          </p:cNvPr>
          <p:cNvSpPr/>
          <p:nvPr/>
        </p:nvSpPr>
        <p:spPr>
          <a:xfrm>
            <a:off x="2112607" y="247420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If in the description of the app the word privacy is used </a:t>
            </a:r>
            <a:endParaRPr lang="el-GR" dirty="0"/>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0"/>
                                        </p:tgtEl>
                                        <p:attrNameLst>
                                          <p:attrName>fillcolor</p:attrName>
                                        </p:attrNameLst>
                                      </p:cBhvr>
                                      <p:to>
                                        <a:srgbClr val="C00000"/>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538135"/>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Only sponsored content can be trusted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are evidence-based strategies that are used by health apps?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Self monitoring/tracking</a:t>
            </a: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 variety of in-app purchases</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Cues or push notifications</a:t>
            </a: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158476" cy="307777"/>
          </a:xfrm>
          <a:prstGeom prst="rect">
            <a:avLst/>
          </a:prstGeom>
        </p:spPr>
        <p:txBody>
          <a:bodyPr wrap="none" rtlCol="0">
            <a:spAutoFit/>
          </a:bodyPr>
          <a:lstStyle/>
          <a:p>
            <a:pPr algn="l"/>
            <a:r>
              <a:rPr lang="en-US" sz="1400" b="1" i="1" dirty="0"/>
              <a:t>Three answers are correct!</a:t>
            </a:r>
            <a:endParaRPr lang="el-GR" sz="1400" b="1" i="1" dirty="0" err="1"/>
          </a:p>
        </p:txBody>
      </p:sp>
      <p:sp>
        <p:nvSpPr>
          <p:cNvPr id="2" name="Ορθογώνιο 1">
            <a:extLst>
              <a:ext uri="{FF2B5EF4-FFF2-40B4-BE49-F238E27FC236}">
                <a16:creationId xmlns:a16="http://schemas.microsoft.com/office/drawing/2014/main" id="{A45518AA-F061-EE6C-06B7-F594F1AC7F8C}"/>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Goal setting </a:t>
            </a:r>
            <a:endParaRPr lang="el-GR" dirty="0"/>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should you check to find out if an app is trustworthy?</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Do they have good a convincing advertisements for the app?</a:t>
            </a:r>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047740" cy="307777"/>
          </a:xfrm>
          <a:prstGeom prst="rect">
            <a:avLst/>
          </a:prstGeom>
        </p:spPr>
        <p:txBody>
          <a:bodyPr wrap="none" rtlCol="0">
            <a:spAutoFit/>
          </a:bodyPr>
          <a:lstStyle/>
          <a:p>
            <a:r>
              <a:rPr lang="en-US" sz="1400" b="1" i="1" dirty="0"/>
              <a:t>Two answers are correct!</a:t>
            </a:r>
          </a:p>
        </p:txBody>
      </p:sp>
      <p:sp>
        <p:nvSpPr>
          <p:cNvPr id="2" name="Ορθογώνιο 1">
            <a:extLst>
              <a:ext uri="{FF2B5EF4-FFF2-40B4-BE49-F238E27FC236}">
                <a16:creationId xmlns:a16="http://schemas.microsoft.com/office/drawing/2014/main" id="{2820AE4A-C0AE-8031-8456-F2AC0F597356}"/>
              </a:ext>
            </a:extLst>
          </p:cNvPr>
          <p:cNvSpPr/>
          <p:nvPr/>
        </p:nvSpPr>
        <p:spPr>
          <a:xfrm>
            <a:off x="6096000" y="374650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Is the app trialed and deemed successful by a trustworthy and independent body?</a:t>
            </a:r>
          </a:p>
        </p:txBody>
      </p:sp>
      <p:sp>
        <p:nvSpPr>
          <p:cNvPr id="3" name="Ορθογώνιο 2">
            <a:extLst>
              <a:ext uri="{FF2B5EF4-FFF2-40B4-BE49-F238E27FC236}">
                <a16:creationId xmlns:a16="http://schemas.microsoft.com/office/drawing/2014/main" id="{40FAAD88-8716-A0B9-716A-49080BB8FEF3}"/>
              </a:ext>
            </a:extLst>
          </p:cNvPr>
          <p:cNvSpPr/>
          <p:nvPr/>
        </p:nvSpPr>
        <p:spPr>
          <a:xfrm>
            <a:off x="6096000" y="246117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Do any reputable hospitals or health organizations endorse the app? </a:t>
            </a:r>
            <a:endParaRPr lang="el-GR" dirty="0"/>
          </a:p>
        </p:txBody>
      </p:sp>
      <p:sp>
        <p:nvSpPr>
          <p:cNvPr id="6" name="Ορθογώνιο 5">
            <a:extLst>
              <a:ext uri="{FF2B5EF4-FFF2-40B4-BE49-F238E27FC236}">
                <a16:creationId xmlns:a16="http://schemas.microsoft.com/office/drawing/2014/main" id="{27DAFA60-08FF-E63C-EBDB-145DF7E796E3}"/>
              </a:ext>
            </a:extLst>
          </p:cNvPr>
          <p:cNvSpPr/>
          <p:nvPr/>
        </p:nvSpPr>
        <p:spPr>
          <a:xfrm>
            <a:off x="2105025" y="3746506"/>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Does the app developer themselves say good things about their app?</a:t>
            </a:r>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538135"/>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C00000"/>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Where to look for health apps?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WhatsApp/Telegram Groups </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Official app stores: Apples App Store or Google Play Store</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Only on small Blogsites on the Internet</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Darknet</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198551" cy="307777"/>
          </a:xfrm>
          <a:prstGeom prst="rect">
            <a:avLst/>
          </a:prstGeom>
        </p:spPr>
        <p:txBody>
          <a:bodyPr wrap="none" rtlCol="0">
            <a:spAutoFit/>
          </a:bodyPr>
          <a:lstStyle/>
          <a:p>
            <a:pPr algn="l"/>
            <a:r>
              <a:rPr lang="en-US" sz="1400" b="1" i="1" dirty="0"/>
              <a:t>Only one answer is correct!</a:t>
            </a:r>
            <a:endParaRPr lang="el-GR" sz="1400" b="1" i="1" dirty="0" err="1"/>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 2 3 How to search and select Health Apps SELF-LEARNING"/>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9nq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D2e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PZ6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D2e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D2e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D2e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9nqhYFQaV5GsAAABvAAAAHAAAAHVuaXZlcnNhbC9sb2NhbF9zZXR0aW5ncy54bWwNyrEKwkAMANC9XxEySB3Uugn2rpujCK0fENogB7mk9ELRv/e2N7x++GaBnbeSTANezx0C62xL0k/A9/Q43RCKky4kphxQDWGITS82k4zsXmOBVejH28S5wvlJuc4XqbOkAu1B/B6PeInNH1BLAwQUAAIACABAnq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QJ6oWOohDhNLAAAAbAAAABsAAAB1bml2ZXJzYWwvdW5pdmVyc2FsLnBuZy54bWyzsa/IzVEoSy0qzszPs1Uy1DNQsrfj5bIpKEoty0wtV6gAigEFIUBJoRLINUJwyzNTSjKAQiYmFgjBjNTM9IwSoKiBhRlcVB9oKABQSwECAAAUAAIACACpflBPNmFYAkcDAADhCQAAFAAAAAAAAAABAAAAAAAAAAAAdW5pdmVyc2FsL3BsYXllci54bWxQSwECAAAUAAIACAA9nqhYtTf0qBwFAADhEwAAHQAAAAAAAAABAAAAAAB5AwAAdW5pdmVyc2FsL2NvbW1vbl9tZXNzYWdlcy5sbmdQSwECAAAUAAIACAA9nqhYFR5gG6MAAAB/AQAALgAAAAAAAAABAAAAAADQCAAAdW5pdmVyc2FsL3BsYXliYWNrX2FuZF9uYXZpZ2F0aW9uX3NldHRpbmdzLnhtbFBLAQIAABQAAgAIAD2eqFh0STUfPAQAAAwVAAAnAAAAAAAAAAEAAAAAAL8JAAB1bml2ZXJzYWwvZmxhc2hfcHVibGlzaGluZ19zZXR0aW5ncy54bWxQSwECAAAUAAIACAA9nqhYN4uHansDAACsDAAAIQAAAAAAAAABAAAAAABADgAAdW5pdmVyc2FsL2ZsYXNoX3NraW5fc2V0dGluZ3MueG1sUEsBAgAAFAACAAgAPZ6oWKavViM2BAAAlhQAACYAAAAAAAAAAQAAAAAA+hEAAHVuaXZlcnNhbC9odG1sX3B1Ymxpc2hpbmdfc2V0dGluZ3MueG1sUEsBAgAAFAACAAgAPZ6oWCYPfuiwAQAAbwYAAB8AAAAAAAAAAQAAAAAAdBYAAHVuaXZlcnNhbC9odG1sX3NraW5fc2V0dGluZ3MuanNQSwECAAAUAAIACAA9nqhYFQaV5GsAAABvAAAAHAAAAAAAAAABAAAAAABhGAAAdW5pdmVyc2FsL2xvY2FsX3NldHRpbmdzLnhtbFBLAQIAABQAAgAIAECeqFjCG66ZaBIAAPdNAAAXAAAAAAAAAAAAAAAAAAYZAAB1bml2ZXJzYWwvdW5pdmVyc2FsLnBuZ1BLAQIAABQAAgAIAECeqFjqIQ4TSwAAAGwAAAAbAAAAAAAAAAEAAAAAAKMrAAB1bml2ZXJzYWwvdW5pdmVyc2FsLnBuZy54bWxQSwUGAAAAAAoACgAGAwAAJywAAAAA"/>
  <p:tag name="ISPRING_LMS_API_VERSION" val="SCORM 1.2"/>
  <p:tag name="ISPRING_ULTRA_SCORM_COURSE_ID" val="443E2292-EFA6-4B9B-9BE6-7B62ACF4D30D"/>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2&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 2 3 How to search and select Health Apps SELF-LEARNING"/>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807</Words>
  <Application>Microsoft Office PowerPoint</Application>
  <PresentationFormat>Ευρεία οθόνη</PresentationFormat>
  <Paragraphs>125</Paragraphs>
  <Slides>15</Slides>
  <Notes>15</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15</vt:i4>
      </vt:variant>
    </vt:vector>
  </HeadingPairs>
  <TitlesOfParts>
    <vt:vector size="26"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Self-Learning supported by online training tools: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 2 3 How to search and select Health Apps SELF-LEARNING</dc:title>
  <dc:creator>pantelis bbalaouras</dc:creator>
  <cp:lastModifiedBy>pantelis</cp:lastModifiedBy>
  <cp:revision>923</cp:revision>
  <dcterms:created xsi:type="dcterms:W3CDTF">2020-06-02T13:31:56Z</dcterms:created>
  <dcterms:modified xsi:type="dcterms:W3CDTF">2024-05-08T16:50:25Z</dcterms:modified>
</cp:coreProperties>
</file>