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525" r:id="rId2"/>
    <p:sldId id="526" r:id="rId3"/>
    <p:sldId id="545" r:id="rId4"/>
    <p:sldId id="420" r:id="rId5"/>
    <p:sldId id="430" r:id="rId6"/>
    <p:sldId id="548" r:id="rId7"/>
    <p:sldId id="549" r:id="rId8"/>
    <p:sldId id="550" r:id="rId9"/>
    <p:sldId id="404" r:id="rId10"/>
  </p:sldIdLst>
  <p:sldSz cx="12192000" cy="6858000"/>
  <p:notesSz cx="6858000" cy="9144000"/>
  <p:custDataLst>
    <p:tags r:id="rId1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ED"/>
    <a:srgbClr val="DDE0E5"/>
    <a:srgbClr val="F8F8F8"/>
    <a:srgbClr val="203864"/>
    <a:srgbClr val="ABC7F1"/>
    <a:srgbClr val="ED7D31"/>
    <a:srgbClr val="CFD5EA"/>
    <a:srgbClr val="404040"/>
    <a:srgbClr val="C01E24"/>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61F094-FCD0-44D6-8F40-318160FFC6B3}" v="29" dt="2024-05-01T16:44:10.22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7485" autoAdjust="0"/>
  </p:normalViewPr>
  <p:slideViewPr>
    <p:cSldViewPr snapToGrid="0">
      <p:cViewPr varScale="1">
        <p:scale>
          <a:sx n="78" d="100"/>
          <a:sy n="78" d="100"/>
        </p:scale>
        <p:origin x="114" y="3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DA61F094-FCD0-44D6-8F40-318160FFC6B3}"/>
    <pc:docChg chg="undo custSel addSld delSld modSld sldOrd modMainMaster">
      <pc:chgData name="pantelis balaouras" userId="25e8755020fc1734" providerId="LiveId" clId="{DA61F094-FCD0-44D6-8F40-318160FFC6B3}" dt="2024-05-02T09:24:32.470" v="131" actId="6549"/>
      <pc:docMkLst>
        <pc:docMk/>
      </pc:docMkLst>
      <pc:sldChg chg="addSp delSp modSp">
        <pc:chgData name="pantelis balaouras" userId="25e8755020fc1734" providerId="LiveId" clId="{DA61F094-FCD0-44D6-8F40-318160FFC6B3}" dt="2024-05-01T10:42:05.093" v="45"/>
        <pc:sldMkLst>
          <pc:docMk/>
          <pc:sldMk cId="1915799683" sldId="404"/>
        </pc:sldMkLst>
        <pc:picChg chg="add mod">
          <ac:chgData name="pantelis balaouras" userId="25e8755020fc1734" providerId="LiveId" clId="{DA61F094-FCD0-44D6-8F40-318160FFC6B3}" dt="2024-05-01T10:42:05.093" v="45"/>
          <ac:picMkLst>
            <pc:docMk/>
            <pc:sldMk cId="1915799683" sldId="404"/>
            <ac:picMk id="4" creationId="{50EF9C60-7041-6E1B-5C1B-6BD863091279}"/>
          </ac:picMkLst>
        </pc:picChg>
        <pc:picChg chg="del">
          <ac:chgData name="pantelis balaouras" userId="25e8755020fc1734" providerId="LiveId" clId="{DA61F094-FCD0-44D6-8F40-318160FFC6B3}" dt="2024-05-01T10:41:47.855" v="44" actId="478"/>
          <ac:picMkLst>
            <pc:docMk/>
            <pc:sldMk cId="1915799683" sldId="404"/>
            <ac:picMk id="2050" creationId="{2AB980B0-03D2-2E64-6760-C23D435A121F}"/>
          </ac:picMkLst>
        </pc:picChg>
      </pc:sldChg>
      <pc:sldChg chg="addSp delSp modSp mod">
        <pc:chgData name="pantelis balaouras" userId="25e8755020fc1734" providerId="LiveId" clId="{DA61F094-FCD0-44D6-8F40-318160FFC6B3}" dt="2024-05-02T09:24:32.470" v="131" actId="6549"/>
        <pc:sldMkLst>
          <pc:docMk/>
          <pc:sldMk cId="2033093179" sldId="420"/>
        </pc:sldMkLst>
        <pc:spChg chg="add mod">
          <ac:chgData name="pantelis balaouras" userId="25e8755020fc1734" providerId="LiveId" clId="{DA61F094-FCD0-44D6-8F40-318160FFC6B3}" dt="2024-05-01T16:42:24.340" v="112"/>
          <ac:spMkLst>
            <pc:docMk/>
            <pc:sldMk cId="2033093179" sldId="420"/>
            <ac:spMk id="2" creationId="{60E96BFE-3177-0832-4035-5344E5D7ECA6}"/>
          </ac:spMkLst>
        </pc:spChg>
        <pc:spChg chg="mod">
          <ac:chgData name="pantelis balaouras" userId="25e8755020fc1734" providerId="LiveId" clId="{DA61F094-FCD0-44D6-8F40-318160FFC6B3}" dt="2024-05-02T09:24:32.470" v="131" actId="6549"/>
          <ac:spMkLst>
            <pc:docMk/>
            <pc:sldMk cId="2033093179" sldId="420"/>
            <ac:spMk id="10" creationId="{DAA410A4-D457-4F46-8AC0-E90C0B1A2D6D}"/>
          </ac:spMkLst>
        </pc:spChg>
        <pc:picChg chg="add mod">
          <ac:chgData name="pantelis balaouras" userId="25e8755020fc1734" providerId="LiveId" clId="{DA61F094-FCD0-44D6-8F40-318160FFC6B3}" dt="2024-05-01T16:42:24.340" v="112"/>
          <ac:picMkLst>
            <pc:docMk/>
            <pc:sldMk cId="2033093179" sldId="420"/>
            <ac:picMk id="3" creationId="{350CC32C-26DB-8456-843C-75D255FC709F}"/>
          </ac:picMkLst>
        </pc:picChg>
        <pc:picChg chg="del">
          <ac:chgData name="pantelis balaouras" userId="25e8755020fc1734" providerId="LiveId" clId="{DA61F094-FCD0-44D6-8F40-318160FFC6B3}" dt="2024-05-01T16:42:15.227" v="111" actId="478"/>
          <ac:picMkLst>
            <pc:docMk/>
            <pc:sldMk cId="2033093179" sldId="420"/>
            <ac:picMk id="15" creationId="{4313419D-52B3-4469-9529-313D9EB0AF33}"/>
          </ac:picMkLst>
        </pc:picChg>
      </pc:sldChg>
      <pc:sldChg chg="addSp delSp modSp mod">
        <pc:chgData name="pantelis balaouras" userId="25e8755020fc1734" providerId="LiveId" clId="{DA61F094-FCD0-44D6-8F40-318160FFC6B3}" dt="2024-05-01T16:43:08.949" v="118" actId="478"/>
        <pc:sldMkLst>
          <pc:docMk/>
          <pc:sldMk cId="1774881352" sldId="430"/>
        </pc:sldMkLst>
        <pc:spChg chg="mod">
          <ac:chgData name="pantelis balaouras" userId="25e8755020fc1734" providerId="LiveId" clId="{DA61F094-FCD0-44D6-8F40-318160FFC6B3}" dt="2024-05-01T16:42:53.124" v="116" actId="14100"/>
          <ac:spMkLst>
            <pc:docMk/>
            <pc:sldMk cId="1774881352" sldId="430"/>
            <ac:spMk id="3" creationId="{1A416ECF-DB8A-24C7-4898-C1A252813BB9}"/>
          </ac:spMkLst>
        </pc:spChg>
        <pc:spChg chg="add mod">
          <ac:chgData name="pantelis balaouras" userId="25e8755020fc1734" providerId="LiveId" clId="{DA61F094-FCD0-44D6-8F40-318160FFC6B3}" dt="2024-05-01T16:42:44.351" v="115"/>
          <ac:spMkLst>
            <pc:docMk/>
            <pc:sldMk cId="1774881352" sldId="430"/>
            <ac:spMk id="7" creationId="{0F251D1F-2656-2A0F-4002-8166A0B51C17}"/>
          </ac:spMkLst>
        </pc:spChg>
        <pc:spChg chg="del mod">
          <ac:chgData name="pantelis balaouras" userId="25e8755020fc1734" providerId="LiveId" clId="{DA61F094-FCD0-44D6-8F40-318160FFC6B3}" dt="2024-05-01T16:43:08.949" v="118" actId="478"/>
          <ac:spMkLst>
            <pc:docMk/>
            <pc:sldMk cId="1774881352" sldId="430"/>
            <ac:spMk id="10" creationId="{AECE3B70-4253-43C0-A340-9C0B8733C59B}"/>
          </ac:spMkLst>
        </pc:spChg>
        <pc:picChg chg="del">
          <ac:chgData name="pantelis balaouras" userId="25e8755020fc1734" providerId="LiveId" clId="{DA61F094-FCD0-44D6-8F40-318160FFC6B3}" dt="2024-05-01T16:42:43.621" v="114" actId="478"/>
          <ac:picMkLst>
            <pc:docMk/>
            <pc:sldMk cId="1774881352" sldId="430"/>
            <ac:picMk id="6" creationId="{4F9928A1-D69A-4DB3-B985-F69D2FEE1FF6}"/>
          </ac:picMkLst>
        </pc:picChg>
        <pc:picChg chg="add mod">
          <ac:chgData name="pantelis balaouras" userId="25e8755020fc1734" providerId="LiveId" clId="{DA61F094-FCD0-44D6-8F40-318160FFC6B3}" dt="2024-05-01T16:42:44.351" v="115"/>
          <ac:picMkLst>
            <pc:docMk/>
            <pc:sldMk cId="1774881352" sldId="430"/>
            <ac:picMk id="8" creationId="{1261B56F-ACC9-FA6D-1C0A-B8B3D3B8E275}"/>
          </ac:picMkLst>
        </pc:picChg>
      </pc:sldChg>
      <pc:sldChg chg="modSp add del mod modClrScheme chgLayout">
        <pc:chgData name="pantelis balaouras" userId="25e8755020fc1734" providerId="LiveId" clId="{DA61F094-FCD0-44D6-8F40-318160FFC6B3}" dt="2024-05-01T10:54:58.921" v="74" actId="47"/>
        <pc:sldMkLst>
          <pc:docMk/>
          <pc:sldMk cId="4267741932" sldId="503"/>
        </pc:sldMkLst>
        <pc:spChg chg="mod ord">
          <ac:chgData name="pantelis balaouras" userId="25e8755020fc1734" providerId="LiveId" clId="{DA61F094-FCD0-44D6-8F40-318160FFC6B3}" dt="2024-05-01T10:38:31.266" v="22" actId="6549"/>
          <ac:spMkLst>
            <pc:docMk/>
            <pc:sldMk cId="4267741932" sldId="503"/>
            <ac:spMk id="4" creationId="{E47D0821-8573-4002-9B33-F43C68A1D403}"/>
          </ac:spMkLst>
        </pc:spChg>
        <pc:spChg chg="mod ord">
          <ac:chgData name="pantelis balaouras" userId="25e8755020fc1734" providerId="LiveId" clId="{DA61F094-FCD0-44D6-8F40-318160FFC6B3}" dt="2024-05-01T10:37:58.291" v="21" actId="700"/>
          <ac:spMkLst>
            <pc:docMk/>
            <pc:sldMk cId="4267741932" sldId="503"/>
            <ac:spMk id="5" creationId="{FAA18648-8A7B-40D3-A066-80FDB05B7DF4}"/>
          </ac:spMkLst>
        </pc:spChg>
        <pc:spChg chg="mod ord">
          <ac:chgData name="pantelis balaouras" userId="25e8755020fc1734" providerId="LiveId" clId="{DA61F094-FCD0-44D6-8F40-318160FFC6B3}" dt="2024-05-01T10:37:58.291" v="21" actId="700"/>
          <ac:spMkLst>
            <pc:docMk/>
            <pc:sldMk cId="4267741932" sldId="503"/>
            <ac:spMk id="6" creationId="{AA5AE911-E515-48E3-AB8B-121C68B77A58}"/>
          </ac:spMkLst>
        </pc:spChg>
      </pc:sldChg>
      <pc:sldChg chg="modSp mod">
        <pc:chgData name="pantelis balaouras" userId="25e8755020fc1734" providerId="LiveId" clId="{DA61F094-FCD0-44D6-8F40-318160FFC6B3}" dt="2024-05-01T10:35:02.694" v="9" actId="255"/>
        <pc:sldMkLst>
          <pc:docMk/>
          <pc:sldMk cId="1647190231" sldId="525"/>
        </pc:sldMkLst>
        <pc:spChg chg="mod">
          <ac:chgData name="pantelis balaouras" userId="25e8755020fc1734" providerId="LiveId" clId="{DA61F094-FCD0-44D6-8F40-318160FFC6B3}" dt="2024-05-01T10:35:02.694" v="9" actId="255"/>
          <ac:spMkLst>
            <pc:docMk/>
            <pc:sldMk cId="1647190231" sldId="525"/>
            <ac:spMk id="4" creationId="{122BC770-408C-50C8-126F-18790E99F2CB}"/>
          </ac:spMkLst>
        </pc:spChg>
      </pc:sldChg>
      <pc:sldChg chg="modSp add del mod modClrScheme chgLayout">
        <pc:chgData name="pantelis balaouras" userId="25e8755020fc1734" providerId="LiveId" clId="{DA61F094-FCD0-44D6-8F40-318160FFC6B3}" dt="2024-05-01T10:54:11.472" v="68" actId="47"/>
        <pc:sldMkLst>
          <pc:docMk/>
          <pc:sldMk cId="1953752239" sldId="546"/>
        </pc:sldMkLst>
        <pc:spChg chg="mod ord">
          <ac:chgData name="pantelis balaouras" userId="25e8755020fc1734" providerId="LiveId" clId="{DA61F094-FCD0-44D6-8F40-318160FFC6B3}" dt="2024-05-01T10:37:58.291" v="21" actId="700"/>
          <ac:spMkLst>
            <pc:docMk/>
            <pc:sldMk cId="1953752239" sldId="546"/>
            <ac:spMk id="4" creationId="{E47D0821-8573-4002-9B33-F43C68A1D403}"/>
          </ac:spMkLst>
        </pc:spChg>
        <pc:spChg chg="mod ord">
          <ac:chgData name="pantelis balaouras" userId="25e8755020fc1734" providerId="LiveId" clId="{DA61F094-FCD0-44D6-8F40-318160FFC6B3}" dt="2024-05-01T10:37:58.291" v="21" actId="700"/>
          <ac:spMkLst>
            <pc:docMk/>
            <pc:sldMk cId="1953752239" sldId="546"/>
            <ac:spMk id="5" creationId="{FAA18648-8A7B-40D3-A066-80FDB05B7DF4}"/>
          </ac:spMkLst>
        </pc:spChg>
        <pc:spChg chg="mod ord">
          <ac:chgData name="pantelis balaouras" userId="25e8755020fc1734" providerId="LiveId" clId="{DA61F094-FCD0-44D6-8F40-318160FFC6B3}" dt="2024-05-01T10:37:58.291" v="21" actId="700"/>
          <ac:spMkLst>
            <pc:docMk/>
            <pc:sldMk cId="1953752239" sldId="546"/>
            <ac:spMk id="6" creationId="{AA5AE911-E515-48E3-AB8B-121C68B77A58}"/>
          </ac:spMkLst>
        </pc:spChg>
      </pc:sldChg>
      <pc:sldChg chg="modSp add del mod modClrScheme chgLayout">
        <pc:chgData name="pantelis balaouras" userId="25e8755020fc1734" providerId="LiveId" clId="{DA61F094-FCD0-44D6-8F40-318160FFC6B3}" dt="2024-05-01T10:53:26.468" v="63" actId="47"/>
        <pc:sldMkLst>
          <pc:docMk/>
          <pc:sldMk cId="1769371921" sldId="547"/>
        </pc:sldMkLst>
        <pc:spChg chg="mod ord">
          <ac:chgData name="pantelis balaouras" userId="25e8755020fc1734" providerId="LiveId" clId="{DA61F094-FCD0-44D6-8F40-318160FFC6B3}" dt="2024-05-01T10:37:58.291" v="21" actId="700"/>
          <ac:spMkLst>
            <pc:docMk/>
            <pc:sldMk cId="1769371921" sldId="547"/>
            <ac:spMk id="4" creationId="{E47D0821-8573-4002-9B33-F43C68A1D403}"/>
          </ac:spMkLst>
        </pc:spChg>
        <pc:spChg chg="mod ord">
          <ac:chgData name="pantelis balaouras" userId="25e8755020fc1734" providerId="LiveId" clId="{DA61F094-FCD0-44D6-8F40-318160FFC6B3}" dt="2024-05-01T10:37:58.291" v="21" actId="700"/>
          <ac:spMkLst>
            <pc:docMk/>
            <pc:sldMk cId="1769371921" sldId="547"/>
            <ac:spMk id="5" creationId="{FAA18648-8A7B-40D3-A066-80FDB05B7DF4}"/>
          </ac:spMkLst>
        </pc:spChg>
        <pc:spChg chg="mod ord">
          <ac:chgData name="pantelis balaouras" userId="25e8755020fc1734" providerId="LiveId" clId="{DA61F094-FCD0-44D6-8F40-318160FFC6B3}" dt="2024-05-01T10:37:58.291" v="21" actId="700"/>
          <ac:spMkLst>
            <pc:docMk/>
            <pc:sldMk cId="1769371921" sldId="547"/>
            <ac:spMk id="6" creationId="{AA5AE911-E515-48E3-AB8B-121C68B77A58}"/>
          </ac:spMkLst>
        </pc:spChg>
      </pc:sldChg>
      <pc:sldChg chg="addSp delSp modSp new mod modClrScheme chgLayout">
        <pc:chgData name="pantelis balaouras" userId="25e8755020fc1734" providerId="LiveId" clId="{DA61F094-FCD0-44D6-8F40-318160FFC6B3}" dt="2024-05-01T16:44:10.227" v="130"/>
        <pc:sldMkLst>
          <pc:docMk/>
          <pc:sldMk cId="2246672794" sldId="548"/>
        </pc:sldMkLst>
        <pc:spChg chg="del mod ord">
          <ac:chgData name="pantelis balaouras" userId="25e8755020fc1734" providerId="LiveId" clId="{DA61F094-FCD0-44D6-8F40-318160FFC6B3}" dt="2024-05-01T10:38:49.058" v="24" actId="700"/>
          <ac:spMkLst>
            <pc:docMk/>
            <pc:sldMk cId="2246672794" sldId="548"/>
            <ac:spMk id="2" creationId="{68853AF1-931C-ABC8-3113-C4A3E5D780EA}"/>
          </ac:spMkLst>
        </pc:spChg>
        <pc:spChg chg="del">
          <ac:chgData name="pantelis balaouras" userId="25e8755020fc1734" providerId="LiveId" clId="{DA61F094-FCD0-44D6-8F40-318160FFC6B3}" dt="2024-05-01T10:38:49.058" v="24" actId="700"/>
          <ac:spMkLst>
            <pc:docMk/>
            <pc:sldMk cId="2246672794" sldId="548"/>
            <ac:spMk id="3" creationId="{F41888CF-282A-6C83-FB7A-2A09C7F5C405}"/>
          </ac:spMkLst>
        </pc:spChg>
        <pc:spChg chg="del mod ord">
          <ac:chgData name="pantelis balaouras" userId="25e8755020fc1734" providerId="LiveId" clId="{DA61F094-FCD0-44D6-8F40-318160FFC6B3}" dt="2024-05-01T10:38:49.058" v="24" actId="700"/>
          <ac:spMkLst>
            <pc:docMk/>
            <pc:sldMk cId="2246672794" sldId="548"/>
            <ac:spMk id="4" creationId="{973AADBB-9B09-05FB-AD10-3E59EF98F962}"/>
          </ac:spMkLst>
        </pc:spChg>
        <pc:spChg chg="add mod ord">
          <ac:chgData name="pantelis balaouras" userId="25e8755020fc1734" providerId="LiveId" clId="{DA61F094-FCD0-44D6-8F40-318160FFC6B3}" dt="2024-05-01T10:54:34.855" v="72" actId="20577"/>
          <ac:spMkLst>
            <pc:docMk/>
            <pc:sldMk cId="2246672794" sldId="548"/>
            <ac:spMk id="5" creationId="{F2D69A29-9C8C-D206-5B7E-580BA7730186}"/>
          </ac:spMkLst>
        </pc:spChg>
        <pc:spChg chg="add mod ord">
          <ac:chgData name="pantelis balaouras" userId="25e8755020fc1734" providerId="LiveId" clId="{DA61F094-FCD0-44D6-8F40-318160FFC6B3}" dt="2024-05-01T16:43:26.221" v="120" actId="403"/>
          <ac:spMkLst>
            <pc:docMk/>
            <pc:sldMk cId="2246672794" sldId="548"/>
            <ac:spMk id="6" creationId="{28FA6EF6-2985-1B00-2525-301BCF3DAF4C}"/>
          </ac:spMkLst>
        </pc:spChg>
        <pc:spChg chg="add del mod">
          <ac:chgData name="pantelis balaouras" userId="25e8755020fc1734" providerId="LiveId" clId="{DA61F094-FCD0-44D6-8F40-318160FFC6B3}" dt="2024-05-01T10:58:34.265" v="87" actId="478"/>
          <ac:spMkLst>
            <pc:docMk/>
            <pc:sldMk cId="2246672794" sldId="548"/>
            <ac:spMk id="8" creationId="{9282D603-00BA-9225-F783-3D09DEB18A4C}"/>
          </ac:spMkLst>
        </pc:spChg>
        <pc:spChg chg="add mod">
          <ac:chgData name="pantelis balaouras" userId="25e8755020fc1734" providerId="LiveId" clId="{DA61F094-FCD0-44D6-8F40-318160FFC6B3}" dt="2024-05-01T10:58:52.996" v="90" actId="255"/>
          <ac:spMkLst>
            <pc:docMk/>
            <pc:sldMk cId="2246672794" sldId="548"/>
            <ac:spMk id="10" creationId="{F9FC75F5-D9F4-17BD-3505-F5412853D0D6}"/>
          </ac:spMkLst>
        </pc:spChg>
        <pc:picChg chg="add mod">
          <ac:chgData name="pantelis balaouras" userId="25e8755020fc1734" providerId="LiveId" clId="{DA61F094-FCD0-44D6-8F40-318160FFC6B3}" dt="2024-05-01T16:44:10.227" v="130"/>
          <ac:picMkLst>
            <pc:docMk/>
            <pc:sldMk cId="2246672794" sldId="548"/>
            <ac:picMk id="2" creationId="{5EFE26BC-3EC9-2AEC-D58D-32B6A82F7196}"/>
          </ac:picMkLst>
        </pc:picChg>
        <pc:picChg chg="add del mod">
          <ac:chgData name="pantelis balaouras" userId="25e8755020fc1734" providerId="LiveId" clId="{DA61F094-FCD0-44D6-8F40-318160FFC6B3}" dt="2024-05-01T16:44:09.569" v="129" actId="478"/>
          <ac:picMkLst>
            <pc:docMk/>
            <pc:sldMk cId="2246672794" sldId="548"/>
            <ac:picMk id="1026" creationId="{C0447932-D0C9-8323-8492-697C70515DF3}"/>
          </ac:picMkLst>
        </pc:picChg>
      </pc:sldChg>
      <pc:sldChg chg="addSp modSp add mod ord">
        <pc:chgData name="pantelis balaouras" userId="25e8755020fc1734" providerId="LiveId" clId="{DA61F094-FCD0-44D6-8F40-318160FFC6B3}" dt="2024-05-01T16:44:03.552" v="127" actId="1076"/>
        <pc:sldMkLst>
          <pc:docMk/>
          <pc:sldMk cId="437033534" sldId="549"/>
        </pc:sldMkLst>
        <pc:spChg chg="add mod">
          <ac:chgData name="pantelis balaouras" userId="25e8755020fc1734" providerId="LiveId" clId="{DA61F094-FCD0-44D6-8F40-318160FFC6B3}" dt="2024-05-01T10:59:16.680" v="95"/>
          <ac:spMkLst>
            <pc:docMk/>
            <pc:sldMk cId="437033534" sldId="549"/>
            <ac:spMk id="3" creationId="{35AF5C3C-D6B6-ACF8-5B2F-BB04C244868C}"/>
          </ac:spMkLst>
        </pc:spChg>
        <pc:spChg chg="mod">
          <ac:chgData name="pantelis balaouras" userId="25e8755020fc1734" providerId="LiveId" clId="{DA61F094-FCD0-44D6-8F40-318160FFC6B3}" dt="2024-05-01T10:53:49.430" v="67" actId="20577"/>
          <ac:spMkLst>
            <pc:docMk/>
            <pc:sldMk cId="437033534" sldId="549"/>
            <ac:spMk id="5" creationId="{F2D69A29-9C8C-D206-5B7E-580BA7730186}"/>
          </ac:spMkLst>
        </pc:spChg>
        <pc:spChg chg="mod">
          <ac:chgData name="pantelis balaouras" userId="25e8755020fc1734" providerId="LiveId" clId="{DA61F094-FCD0-44D6-8F40-318160FFC6B3}" dt="2024-05-01T16:43:33.303" v="121" actId="108"/>
          <ac:spMkLst>
            <pc:docMk/>
            <pc:sldMk cId="437033534" sldId="549"/>
            <ac:spMk id="6" creationId="{28FA6EF6-2985-1B00-2525-301BCF3DAF4C}"/>
          </ac:spMkLst>
        </pc:spChg>
        <pc:picChg chg="add mod">
          <ac:chgData name="pantelis balaouras" userId="25e8755020fc1734" providerId="LiveId" clId="{DA61F094-FCD0-44D6-8F40-318160FFC6B3}" dt="2024-05-01T16:44:03.552" v="127" actId="1076"/>
          <ac:picMkLst>
            <pc:docMk/>
            <pc:sldMk cId="437033534" sldId="549"/>
            <ac:picMk id="2" creationId="{782B230D-2715-324E-A4E0-C96A0CAA60AB}"/>
          </ac:picMkLst>
        </pc:picChg>
      </pc:sldChg>
      <pc:sldChg chg="addSp modSp add mod">
        <pc:chgData name="pantelis balaouras" userId="25e8755020fc1734" providerId="LiveId" clId="{DA61F094-FCD0-44D6-8F40-318160FFC6B3}" dt="2024-05-01T16:43:45.948" v="123" actId="14100"/>
        <pc:sldMkLst>
          <pc:docMk/>
          <pc:sldMk cId="1653501102" sldId="550"/>
        </pc:sldMkLst>
        <pc:spChg chg="add mod">
          <ac:chgData name="pantelis balaouras" userId="25e8755020fc1734" providerId="LiveId" clId="{DA61F094-FCD0-44D6-8F40-318160FFC6B3}" dt="2024-05-01T10:59:31.157" v="98"/>
          <ac:spMkLst>
            <pc:docMk/>
            <pc:sldMk cId="1653501102" sldId="550"/>
            <ac:spMk id="3" creationId="{A9A6065D-FE5C-58BD-1DA0-46B5ED7EA6DC}"/>
          </ac:spMkLst>
        </pc:spChg>
        <pc:spChg chg="mod">
          <ac:chgData name="pantelis balaouras" userId="25e8755020fc1734" providerId="LiveId" clId="{DA61F094-FCD0-44D6-8F40-318160FFC6B3}" dt="2024-05-01T10:51:53.488" v="47"/>
          <ac:spMkLst>
            <pc:docMk/>
            <pc:sldMk cId="1653501102" sldId="550"/>
            <ac:spMk id="5" creationId="{F2D69A29-9C8C-D206-5B7E-580BA7730186}"/>
          </ac:spMkLst>
        </pc:spChg>
        <pc:spChg chg="mod">
          <ac:chgData name="pantelis balaouras" userId="25e8755020fc1734" providerId="LiveId" clId="{DA61F094-FCD0-44D6-8F40-318160FFC6B3}" dt="2024-05-01T16:43:40.533" v="122" actId="108"/>
          <ac:spMkLst>
            <pc:docMk/>
            <pc:sldMk cId="1653501102" sldId="550"/>
            <ac:spMk id="6" creationId="{28FA6EF6-2985-1B00-2525-301BCF3DAF4C}"/>
          </ac:spMkLst>
        </pc:spChg>
        <pc:picChg chg="add mod">
          <ac:chgData name="pantelis balaouras" userId="25e8755020fc1734" providerId="LiveId" clId="{DA61F094-FCD0-44D6-8F40-318160FFC6B3}" dt="2024-05-01T16:43:45.948" v="123" actId="14100"/>
          <ac:picMkLst>
            <pc:docMk/>
            <pc:sldMk cId="1653501102" sldId="550"/>
            <ac:picMk id="2" creationId="{CD58C26E-B577-B2DF-BF2B-C77E4D71CF8B}"/>
          </ac:picMkLst>
        </pc:picChg>
      </pc:sldChg>
      <pc:sldMasterChg chg="modSldLayout">
        <pc:chgData name="pantelis balaouras" userId="25e8755020fc1734" providerId="LiveId" clId="{DA61F094-FCD0-44D6-8F40-318160FFC6B3}" dt="2024-05-01T11:00:30.914" v="109"/>
        <pc:sldMasterMkLst>
          <pc:docMk/>
          <pc:sldMasterMk cId="1468923052" sldId="2147483648"/>
        </pc:sldMasterMkLst>
        <pc:sldLayoutChg chg="modSp mod">
          <pc:chgData name="pantelis balaouras" userId="25e8755020fc1734" providerId="LiveId" clId="{DA61F094-FCD0-44D6-8F40-318160FFC6B3}" dt="2024-05-01T11:00:15.188" v="105" actId="6549"/>
          <pc:sldLayoutMkLst>
            <pc:docMk/>
            <pc:sldMasterMk cId="1468923052" sldId="2147483648"/>
            <pc:sldLayoutMk cId="2577986437" sldId="2147483661"/>
          </pc:sldLayoutMkLst>
          <pc:spChg chg="mod">
            <ac:chgData name="pantelis balaouras" userId="25e8755020fc1734" providerId="LiveId" clId="{DA61F094-FCD0-44D6-8F40-318160FFC6B3}" dt="2024-05-01T11:00:15.188" v="105" actId="6549"/>
            <ac:spMkLst>
              <pc:docMk/>
              <pc:sldMasterMk cId="1468923052" sldId="2147483648"/>
              <pc:sldLayoutMk cId="2577986437" sldId="2147483661"/>
              <ac:spMk id="11" creationId="{2B11A1E7-A92D-4ADD-A414-173299287A7B}"/>
            </ac:spMkLst>
          </pc:spChg>
        </pc:sldLayoutChg>
        <pc:sldLayoutChg chg="addSp delSp modSp">
          <pc:chgData name="pantelis balaouras" userId="25e8755020fc1734" providerId="LiveId" clId="{DA61F094-FCD0-44D6-8F40-318160FFC6B3}" dt="2024-05-01T11:00:24.874" v="107"/>
          <pc:sldLayoutMkLst>
            <pc:docMk/>
            <pc:sldMasterMk cId="1468923052" sldId="2147483648"/>
            <pc:sldLayoutMk cId="2515741970" sldId="2147483665"/>
          </pc:sldLayoutMkLst>
          <pc:spChg chg="del">
            <ac:chgData name="pantelis balaouras" userId="25e8755020fc1734" providerId="LiveId" clId="{DA61F094-FCD0-44D6-8F40-318160FFC6B3}" dt="2024-05-01T11:00:24.184" v="106" actId="478"/>
            <ac:spMkLst>
              <pc:docMk/>
              <pc:sldMasterMk cId="1468923052" sldId="2147483648"/>
              <pc:sldLayoutMk cId="2515741970" sldId="2147483665"/>
              <ac:spMk id="6" creationId="{CA3CB49D-6037-D654-139D-27D28DCF05C0}"/>
            </ac:spMkLst>
          </pc:spChg>
          <pc:spChg chg="add mod">
            <ac:chgData name="pantelis balaouras" userId="25e8755020fc1734" providerId="LiveId" clId="{DA61F094-FCD0-44D6-8F40-318160FFC6B3}" dt="2024-05-01T11:00:24.874" v="107"/>
            <ac:spMkLst>
              <pc:docMk/>
              <pc:sldMasterMk cId="1468923052" sldId="2147483648"/>
              <pc:sldLayoutMk cId="2515741970" sldId="2147483665"/>
              <ac:spMk id="7" creationId="{019FC1B0-9307-CF6E-8EB6-312BC01C476E}"/>
            </ac:spMkLst>
          </pc:spChg>
        </pc:sldLayoutChg>
        <pc:sldLayoutChg chg="addSp delSp modSp">
          <pc:chgData name="pantelis balaouras" userId="25e8755020fc1734" providerId="LiveId" clId="{DA61F094-FCD0-44D6-8F40-318160FFC6B3}" dt="2024-05-01T11:00:30.914" v="109"/>
          <pc:sldLayoutMkLst>
            <pc:docMk/>
            <pc:sldMasterMk cId="1468923052" sldId="2147483648"/>
            <pc:sldLayoutMk cId="2336866591" sldId="2147483666"/>
          </pc:sldLayoutMkLst>
          <pc:spChg chg="del">
            <ac:chgData name="pantelis balaouras" userId="25e8755020fc1734" providerId="LiveId" clId="{DA61F094-FCD0-44D6-8F40-318160FFC6B3}" dt="2024-05-01T11:00:29.819" v="108" actId="478"/>
            <ac:spMkLst>
              <pc:docMk/>
              <pc:sldMasterMk cId="1468923052" sldId="2147483648"/>
              <pc:sldLayoutMk cId="2336866591" sldId="2147483666"/>
              <ac:spMk id="4" creationId="{28198CF2-91B3-6C1C-0A93-DC5CB01069DA}"/>
            </ac:spMkLst>
          </pc:spChg>
          <pc:spChg chg="add mod">
            <ac:chgData name="pantelis balaouras" userId="25e8755020fc1734" providerId="LiveId" clId="{DA61F094-FCD0-44D6-8F40-318160FFC6B3}" dt="2024-05-01T11:00:30.914" v="109"/>
            <ac:spMkLst>
              <pc:docMk/>
              <pc:sldMasterMk cId="1468923052" sldId="2147483648"/>
              <pc:sldLayoutMk cId="2336866591" sldId="2147483666"/>
              <ac:spMk id="5" creationId="{8B6DE163-D4F4-19F2-6249-2F30590AA5CF}"/>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8/5/2024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394583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90400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597312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190456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885236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822C4413-C740-731B-02DB-CC59DCD5359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08DB289-6CD6-7869-A89F-50293E43889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328EC574-7B65-74FE-14B6-23F7F494451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2.2 </a:t>
            </a:r>
            <a:r>
              <a:rPr lang="en-US" altLang="el-GR" sz="1800" dirty="0">
                <a:solidFill>
                  <a:schemeClr val="tx1">
                    <a:lumMod val="50000"/>
                    <a:lumOff val="50000"/>
                  </a:schemeClr>
                </a:solidFill>
                <a:latin typeface="Abadi Extra Light" panose="020B0204020104020204" pitchFamily="34" charset="0"/>
              </a:rPr>
              <a:t> How to search and select Health Apps</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019FC1B0-9307-CF6E-8EB6-312BC01C476E}"/>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2.2 </a:t>
            </a:r>
            <a:r>
              <a:rPr lang="en-US" altLang="el-GR" sz="1800" dirty="0">
                <a:solidFill>
                  <a:schemeClr val="tx1">
                    <a:lumMod val="50000"/>
                    <a:lumOff val="50000"/>
                  </a:schemeClr>
                </a:solidFill>
                <a:latin typeface="Abadi Extra Light" panose="020B0204020104020204" pitchFamily="34" charset="0"/>
              </a:rPr>
              <a:t> How to search and select Health Apps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8B6DE163-D4F4-19F2-6249-2F30590AA5CF}"/>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2.2 </a:t>
            </a:r>
            <a:r>
              <a:rPr lang="en-US" altLang="el-GR" sz="1800" dirty="0">
                <a:solidFill>
                  <a:schemeClr val="tx1">
                    <a:lumMod val="50000"/>
                    <a:lumOff val="50000"/>
                  </a:schemeClr>
                </a:solidFill>
                <a:latin typeface="Abadi Extra Light" panose="020B0204020104020204" pitchFamily="34" charset="0"/>
              </a:rPr>
              <a:t> How to search and select Health Apps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8/5/2024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81656"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Module 2  - Experiential Training session </a:t>
            </a:r>
            <a:r>
              <a:rPr lang="en-US" sz="2400" b="1" kern="1200" dirty="0">
                <a:solidFill>
                  <a:srgbClr val="C00000"/>
                </a:solidFill>
                <a:effectLst/>
                <a:latin typeface="+mj-lt"/>
                <a:ea typeface="+mj-ea"/>
                <a:cs typeface="+mj-cs"/>
              </a:rPr>
              <a:t>(2.2)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4000" b="1" dirty="0">
                <a:solidFill>
                  <a:schemeClr val="tx1"/>
                </a:solidFill>
                <a:effectLst/>
                <a:latin typeface="+mj-lt"/>
              </a:rPr>
              <a:t>How to search and select Health Apps</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6</a:t>
            </a:r>
            <a:endParaRPr lang="el-GR" sz="2400" dirty="0">
              <a:solidFill>
                <a:schemeClr val="bg1">
                  <a:lumMod val="95000"/>
                </a:schemeClr>
              </a:solidFill>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8"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1647190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4244756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fontScale="90000"/>
          </a:bodyPr>
          <a:lstStyle/>
          <a:p>
            <a:r>
              <a:rPr lang="en-US" sz="5400" dirty="0"/>
              <a:t>Experiential Training Session:  Content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5" y="2196661"/>
            <a:ext cx="6078497" cy="461665"/>
          </a:xfrm>
          <a:prstGeom prst="rect">
            <a:avLst/>
          </a:prstGeom>
          <a:solidFill>
            <a:srgbClr val="DDE0E5"/>
          </a:solidFill>
        </p:spPr>
        <p:txBody>
          <a:bodyPr wrap="square">
            <a:spAutoFit/>
          </a:bodyPr>
          <a:lstStyle/>
          <a:p>
            <a:r>
              <a:rPr lang="en-US" sz="2400" dirty="0"/>
              <a:t>1. What are you interested in?</a:t>
            </a:r>
            <a:endParaRPr lang="el-GR" sz="2400" dirty="0"/>
          </a:p>
        </p:txBody>
      </p:sp>
      <p:sp>
        <p:nvSpPr>
          <p:cNvPr id="3" name="TextBox 2">
            <a:extLst>
              <a:ext uri="{FF2B5EF4-FFF2-40B4-BE49-F238E27FC236}">
                <a16:creationId xmlns:a16="http://schemas.microsoft.com/office/drawing/2014/main" id="{EC209EB8-3320-95F2-102C-FF6CB10284DA}"/>
              </a:ext>
            </a:extLst>
          </p:cNvPr>
          <p:cNvSpPr txBox="1"/>
          <p:nvPr/>
        </p:nvSpPr>
        <p:spPr>
          <a:xfrm>
            <a:off x="1489585" y="2979633"/>
            <a:ext cx="6100917" cy="461665"/>
          </a:xfrm>
          <a:prstGeom prst="rect">
            <a:avLst/>
          </a:prstGeom>
          <a:solidFill>
            <a:srgbClr val="DDE0E5"/>
          </a:solidFill>
        </p:spPr>
        <p:txBody>
          <a:bodyPr wrap="square">
            <a:spAutoFit/>
          </a:bodyPr>
          <a:lstStyle>
            <a:defPPr>
              <a:defRPr lang="el-GR"/>
            </a:defPPr>
            <a:lvl1pPr>
              <a:defRPr sz="2400"/>
            </a:lvl1pPr>
          </a:lstStyle>
          <a:p>
            <a:r>
              <a:rPr lang="en-US" dirty="0"/>
              <a:t>2. Search for and select apps</a:t>
            </a:r>
            <a:endParaRPr lang="el-GR" dirty="0"/>
          </a:p>
        </p:txBody>
      </p:sp>
      <p:sp>
        <p:nvSpPr>
          <p:cNvPr id="6" name="TextBox 2">
            <a:extLst>
              <a:ext uri="{FF2B5EF4-FFF2-40B4-BE49-F238E27FC236}">
                <a16:creationId xmlns:a16="http://schemas.microsoft.com/office/drawing/2014/main" id="{F7D674B3-718C-428D-9655-0F8CFB6F3E0E}"/>
              </a:ext>
            </a:extLst>
          </p:cNvPr>
          <p:cNvSpPr txBox="1"/>
          <p:nvPr/>
        </p:nvSpPr>
        <p:spPr>
          <a:xfrm>
            <a:off x="1489584" y="3762605"/>
            <a:ext cx="6100917" cy="461665"/>
          </a:xfrm>
          <a:prstGeom prst="rect">
            <a:avLst/>
          </a:prstGeom>
          <a:solidFill>
            <a:srgbClr val="DDE0E5"/>
          </a:solidFill>
        </p:spPr>
        <p:txBody>
          <a:bodyPr wrap="square">
            <a:spAutoFit/>
          </a:bodyPr>
          <a:lstStyle>
            <a:defPPr>
              <a:defRPr lang="el-GR"/>
            </a:defPPr>
            <a:lvl1pPr>
              <a:defRPr sz="2400"/>
            </a:lvl1pPr>
          </a:lstStyle>
          <a:p>
            <a:r>
              <a:rPr lang="en-US" dirty="0"/>
              <a:t>3. Write down what you have found</a:t>
            </a:r>
            <a:endParaRPr lang="el-GR" dirty="0"/>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930013"/>
            <a:ext cx="7872768" cy="3075652"/>
          </a:xfrm>
        </p:spPr>
        <p:txBody>
          <a:bodyPr>
            <a:normAutofit/>
          </a:bodyPr>
          <a:lstStyle/>
          <a:p>
            <a:r>
              <a:rPr lang="de-DE" dirty="0"/>
              <a:t>Use </a:t>
            </a:r>
            <a:r>
              <a:rPr lang="en-US" dirty="0"/>
              <a:t>the criteria learned to search and select apps</a:t>
            </a:r>
            <a:r>
              <a:rPr lang="en-GB" dirty="0"/>
              <a:t>.</a:t>
            </a:r>
          </a:p>
          <a:p>
            <a:r>
              <a:rPr lang="en-GB" dirty="0"/>
              <a:t>Understand why it is necessary to make informed decisions when choosing health apps.</a:t>
            </a:r>
          </a:p>
          <a:p>
            <a:r>
              <a:rPr lang="en-US" dirty="0"/>
              <a:t>Understand how to detect the criteria they have learned in their own research</a:t>
            </a:r>
            <a:br>
              <a:rPr lang="en-US" dirty="0"/>
            </a:br>
            <a:endParaRPr lang="en-GB" dirty="0"/>
          </a:p>
          <a:p>
            <a:endParaRPr lang="en-US" dirty="0"/>
          </a:p>
        </p:txBody>
      </p:sp>
      <p:sp>
        <p:nvSpPr>
          <p:cNvPr id="8" name="Ορθογώνιο 13">
            <a:extLst>
              <a:ext uri="{FF2B5EF4-FFF2-40B4-BE49-F238E27FC236}">
                <a16:creationId xmlns:a16="http://schemas.microsoft.com/office/drawing/2014/main" id="{A06BB302-5776-4E9B-AECB-EB0659EF34D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9" name="Ορθογώνιο 1">
            <a:extLst>
              <a:ext uri="{FF2B5EF4-FFF2-40B4-BE49-F238E27FC236}">
                <a16:creationId xmlns:a16="http://schemas.microsoft.com/office/drawing/2014/main" id="{03100F47-6F0D-49D5-9DA8-74CE64B05FFC}"/>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Τίτλος 2">
            <a:extLst>
              <a:ext uri="{FF2B5EF4-FFF2-40B4-BE49-F238E27FC236}">
                <a16:creationId xmlns:a16="http://schemas.microsoft.com/office/drawing/2014/main" id="{DAA410A4-D457-4F46-8AC0-E90C0B1A2D6D}"/>
              </a:ext>
            </a:extLst>
          </p:cNvPr>
          <p:cNvSpPr txBox="1">
            <a:spLocks/>
          </p:cNvSpPr>
          <p:nvPr/>
        </p:nvSpPr>
        <p:spPr>
          <a:xfrm>
            <a:off x="678819" y="501396"/>
            <a:ext cx="7751949"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How to search and select </a:t>
            </a:r>
            <a:r>
              <a:rPr lang="en-US">
                <a:solidFill>
                  <a:schemeClr val="tx1"/>
                </a:solidFill>
              </a:rPr>
              <a:t>Health Apps</a:t>
            </a:r>
            <a:endParaRPr lang="en-US" dirty="0">
              <a:solidFill>
                <a:schemeClr val="tx1"/>
              </a:solidFill>
            </a:endParaRPr>
          </a:p>
        </p:txBody>
      </p:sp>
      <p:sp>
        <p:nvSpPr>
          <p:cNvPr id="16" name="Ορθογώνιο 4">
            <a:extLst>
              <a:ext uri="{FF2B5EF4-FFF2-40B4-BE49-F238E27FC236}">
                <a16:creationId xmlns:a16="http://schemas.microsoft.com/office/drawing/2014/main" id="{23A075CF-7DF4-4F63-A01D-77FEA8E765AB}"/>
              </a:ext>
            </a:extLst>
          </p:cNvPr>
          <p:cNvSpPr/>
          <p:nvPr/>
        </p:nvSpPr>
        <p:spPr>
          <a:xfrm>
            <a:off x="269732" y="591263"/>
            <a:ext cx="426720" cy="430887"/>
          </a:xfrm>
          <a:prstGeom prst="rect">
            <a:avLst/>
          </a:prstGeom>
        </p:spPr>
        <p:txBody>
          <a:bodyPr wrap="none">
            <a:spAutoFit/>
          </a:bodyPr>
          <a:lstStyle/>
          <a:p>
            <a:r>
              <a:rPr lang="de-DE"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2</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TextBox 1">
            <a:extLst>
              <a:ext uri="{FF2B5EF4-FFF2-40B4-BE49-F238E27FC236}">
                <a16:creationId xmlns:a16="http://schemas.microsoft.com/office/drawing/2014/main" id="{60E96BFE-3177-0832-4035-5344E5D7ECA6}"/>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350CC32C-26DB-8456-843C-75D255FC709F}"/>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570032" y="2604099"/>
            <a:ext cx="6390605" cy="3389345"/>
          </a:xfrm>
        </p:spPr>
        <p:txBody>
          <a:bodyPr>
            <a:noAutofit/>
          </a:bodyPr>
          <a:lstStyle/>
          <a:p>
            <a:r>
              <a:rPr lang="en-GB" sz="2000" dirty="0"/>
              <a:t>Provide the skills to search and select health apps in their own field of interest.</a:t>
            </a:r>
          </a:p>
          <a:p>
            <a:r>
              <a:rPr lang="en-US" sz="2000" dirty="0"/>
              <a:t>Improve their ability to make informed app selection decisions and be able to explain why they have made a choice.</a:t>
            </a:r>
          </a:p>
          <a:p>
            <a:pPr marL="0" indent="0">
              <a:lnSpc>
                <a:spcPct val="150000"/>
              </a:lnSpc>
              <a:spcAft>
                <a:spcPts val="1200"/>
              </a:spcAft>
              <a:buClr>
                <a:srgbClr val="C01E24"/>
              </a:buClr>
              <a:buNone/>
            </a:pPr>
            <a:endParaRPr lang="en-US" sz="2000" i="1" dirty="0">
              <a:solidFill>
                <a:srgbClr val="FF0000"/>
              </a:solidFill>
            </a:endParaRP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n-US" sz="2200" b="1" dirty="0">
                <a:solidFill>
                  <a:srgbClr val="203864"/>
                </a:solidFill>
              </a:rPr>
              <a:t>Competences</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438A4F71-BF2C-62DB-DA82-A39E826220D7}"/>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a:extLst>
              <a:ext uri="{FF2B5EF4-FFF2-40B4-BE49-F238E27FC236}">
                <a16:creationId xmlns:a16="http://schemas.microsoft.com/office/drawing/2014/main" id="{1A416ECF-DB8A-24C7-4898-C1A252813BB9}"/>
              </a:ext>
            </a:extLst>
          </p:cNvPr>
          <p:cNvSpPr txBox="1">
            <a:spLocks/>
          </p:cNvSpPr>
          <p:nvPr/>
        </p:nvSpPr>
        <p:spPr>
          <a:xfrm>
            <a:off x="678819" y="501396"/>
            <a:ext cx="73221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How to search and select Health Apps – Experiential Training </a:t>
            </a:r>
          </a:p>
        </p:txBody>
      </p:sp>
      <p:sp>
        <p:nvSpPr>
          <p:cNvPr id="5" name="Ορθογώνιο 4">
            <a:extLst>
              <a:ext uri="{FF2B5EF4-FFF2-40B4-BE49-F238E27FC236}">
                <a16:creationId xmlns:a16="http://schemas.microsoft.com/office/drawing/2014/main" id="{BDCBC5CA-D8B8-B72C-5585-E6FD5C939628}"/>
              </a:ext>
            </a:extLst>
          </p:cNvPr>
          <p:cNvSpPr/>
          <p:nvPr/>
        </p:nvSpPr>
        <p:spPr>
          <a:xfrm>
            <a:off x="269732" y="591263"/>
            <a:ext cx="426720" cy="430887"/>
          </a:xfrm>
          <a:prstGeom prst="rect">
            <a:avLst/>
          </a:prstGeom>
        </p:spPr>
        <p:txBody>
          <a:bodyPr wrap="none">
            <a:spAutoFit/>
          </a:bodyPr>
          <a:lstStyle/>
          <a:p>
            <a:r>
              <a:rPr lang="de-DE"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2</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7" name="Ορθογώνιο 1">
            <a:extLst>
              <a:ext uri="{FF2B5EF4-FFF2-40B4-BE49-F238E27FC236}">
                <a16:creationId xmlns:a16="http://schemas.microsoft.com/office/drawing/2014/main" id="{0F251D1F-2656-2A0F-4002-8166A0B51C17}"/>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1261B56F-ACC9-FA6D-1C0A-B8B3D3B8E275}"/>
              </a:ext>
            </a:extLst>
          </p:cNvPr>
          <p:cNvPicPr preferRelativeResize="0"/>
          <p:nvPr/>
        </p:nvPicPr>
        <p:blipFill rotWithShape="1">
          <a:blip r:embed="rId4">
            <a:alphaModFix/>
          </a:blip>
          <a:srcRect l="9128" t="16689" r="8041" b="16683"/>
          <a:stretch/>
        </p:blipFill>
        <p:spPr>
          <a:xfrm>
            <a:off x="7308000" y="2217090"/>
            <a:ext cx="4884000" cy="3845310"/>
          </a:xfrm>
          <a:prstGeom prst="rect">
            <a:avLst/>
          </a:prstGeom>
          <a:noFill/>
          <a:ln>
            <a:noFill/>
          </a:ln>
        </p:spPr>
      </p:pic>
    </p:spTree>
    <p:extLst>
      <p:ext uri="{BB962C8B-B14F-4D97-AF65-F5344CB8AC3E}">
        <p14:creationId xmlns:p14="http://schemas.microsoft.com/office/powerpoint/2010/main" val="1774881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2D69A29-9C8C-D206-5B7E-580BA7730186}"/>
              </a:ext>
            </a:extLst>
          </p:cNvPr>
          <p:cNvSpPr>
            <a:spLocks noGrp="1"/>
          </p:cNvSpPr>
          <p:nvPr>
            <p:ph type="title"/>
          </p:nvPr>
        </p:nvSpPr>
        <p:spPr/>
        <p:txBody>
          <a:bodyPr/>
          <a:lstStyle/>
          <a:p>
            <a:r>
              <a:rPr lang="en-US" altLang="el-GR" dirty="0">
                <a:solidFill>
                  <a:srgbClr val="C01E24"/>
                </a:solidFill>
              </a:rPr>
              <a:t>1. What are you interested in?</a:t>
            </a:r>
            <a:endParaRPr lang="el-GR" dirty="0"/>
          </a:p>
        </p:txBody>
      </p:sp>
      <p:sp>
        <p:nvSpPr>
          <p:cNvPr id="6" name="Θέση περιεχομένου 5">
            <a:extLst>
              <a:ext uri="{FF2B5EF4-FFF2-40B4-BE49-F238E27FC236}">
                <a16:creationId xmlns:a16="http://schemas.microsoft.com/office/drawing/2014/main" id="{28FA6EF6-2985-1B00-2525-301BCF3DAF4C}"/>
              </a:ext>
            </a:extLst>
          </p:cNvPr>
          <p:cNvSpPr>
            <a:spLocks noGrp="1"/>
          </p:cNvSpPr>
          <p:nvPr>
            <p:ph idx="1"/>
          </p:nvPr>
        </p:nvSpPr>
        <p:spPr>
          <a:xfrm>
            <a:off x="557998" y="1799999"/>
            <a:ext cx="5829550" cy="4865977"/>
          </a:xfrm>
        </p:spPr>
        <p:txBody>
          <a:bodyPr/>
          <a:lstStyle/>
          <a:p>
            <a:pPr marL="0" indent="0">
              <a:buNone/>
            </a:pPr>
            <a:r>
              <a:rPr lang="en-US" sz="2800" b="1" dirty="0">
                <a:solidFill>
                  <a:srgbClr val="4647ED"/>
                </a:solidFill>
                <a:sym typeface="Arial" panose="020B0604020202020204" pitchFamily="34" charset="0"/>
              </a:rPr>
              <a:t>Activity – Formulate your interest</a:t>
            </a:r>
          </a:p>
          <a:p>
            <a:pPr lvl="0"/>
            <a:endParaRPr lang="en-US" sz="2400" dirty="0"/>
          </a:p>
          <a:p>
            <a:pPr lvl="1"/>
            <a:r>
              <a:rPr lang="en-US" i="1" dirty="0"/>
              <a:t>Think about what health apps would be helpful for you.</a:t>
            </a:r>
          </a:p>
          <a:p>
            <a:pPr lvl="1" fontAlgn="base"/>
            <a:r>
              <a:rPr lang="en-US" i="1" dirty="0"/>
              <a:t>Write down what you are interested in – what areas of health apps and what do you want to find for example. </a:t>
            </a:r>
          </a:p>
          <a:p>
            <a:endParaRPr lang="el-GR" dirty="0"/>
          </a:p>
        </p:txBody>
      </p:sp>
      <p:sp>
        <p:nvSpPr>
          <p:cNvPr id="10" name="TextBox 9">
            <a:extLst>
              <a:ext uri="{FF2B5EF4-FFF2-40B4-BE49-F238E27FC236}">
                <a16:creationId xmlns:a16="http://schemas.microsoft.com/office/drawing/2014/main" id="{F9FC75F5-D9F4-17BD-3505-F5412853D0D6}"/>
              </a:ext>
            </a:extLst>
          </p:cNvPr>
          <p:cNvSpPr txBox="1"/>
          <p:nvPr/>
        </p:nvSpPr>
        <p:spPr>
          <a:xfrm>
            <a:off x="8828690" y="6488668"/>
            <a:ext cx="3234558" cy="307777"/>
          </a:xfrm>
          <a:prstGeom prst="rect">
            <a:avLst/>
          </a:prstGeom>
          <a:noFill/>
        </p:spPr>
        <p:txBody>
          <a:bodyPr wrap="square">
            <a:spAutoFit/>
          </a:bodyPr>
          <a:lstStyle/>
          <a:p>
            <a:pPr algn="r"/>
            <a:r>
              <a:rPr lang="el-GR" sz="1400" dirty="0" err="1">
                <a:hlinkClick r:id="rId3"/>
              </a:rPr>
              <a:t>Image</a:t>
            </a:r>
            <a:r>
              <a:rPr lang="el-GR" sz="1400" dirty="0">
                <a:hlinkClick r:id="rId3"/>
              </a:rPr>
              <a:t> </a:t>
            </a:r>
            <a:r>
              <a:rPr lang="el-GR" sz="1400" dirty="0" err="1">
                <a:hlinkClick r:id="rId3"/>
              </a:rPr>
              <a:t>by</a:t>
            </a:r>
            <a:r>
              <a:rPr lang="el-GR" sz="1400" dirty="0">
                <a:hlinkClick r:id="rId3"/>
              </a:rPr>
              <a:t> </a:t>
            </a:r>
            <a:r>
              <a:rPr lang="el-GR" sz="1400" dirty="0" err="1">
                <a:hlinkClick r:id="rId3"/>
              </a:rPr>
              <a:t>vectorjuice</a:t>
            </a:r>
            <a:r>
              <a:rPr lang="en-US" sz="1400" dirty="0">
                <a:hlinkClick r:id="rId3"/>
              </a:rPr>
              <a:t> </a:t>
            </a:r>
            <a:r>
              <a:rPr lang="el-GR" sz="1400" dirty="0">
                <a:hlinkClick r:id="rId3"/>
              </a:rPr>
              <a:t>on </a:t>
            </a:r>
            <a:r>
              <a:rPr lang="el-GR" sz="1400" dirty="0" err="1">
                <a:hlinkClick r:id="rId3"/>
              </a:rPr>
              <a:t>Freepik</a:t>
            </a:r>
            <a:endParaRPr lang="el-GR" sz="1400" dirty="0"/>
          </a:p>
        </p:txBody>
      </p:sp>
      <p:pic>
        <p:nvPicPr>
          <p:cNvPr id="2"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5EFE26BC-3EC9-2AEC-D58D-32B6A82F7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0683" y="833795"/>
            <a:ext cx="596265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2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2D69A29-9C8C-D206-5B7E-580BA7730186}"/>
              </a:ext>
            </a:extLst>
          </p:cNvPr>
          <p:cNvSpPr>
            <a:spLocks noGrp="1"/>
          </p:cNvSpPr>
          <p:nvPr>
            <p:ph type="title"/>
          </p:nvPr>
        </p:nvSpPr>
        <p:spPr/>
        <p:txBody>
          <a:bodyPr/>
          <a:lstStyle/>
          <a:p>
            <a:r>
              <a:rPr lang="en-US" altLang="el-GR" dirty="0">
                <a:solidFill>
                  <a:srgbClr val="C01E24"/>
                </a:solidFill>
              </a:rPr>
              <a:t>2. Search for and select apps?</a:t>
            </a:r>
            <a:endParaRPr lang="el-GR" dirty="0"/>
          </a:p>
        </p:txBody>
      </p:sp>
      <p:sp>
        <p:nvSpPr>
          <p:cNvPr id="6" name="Θέση περιεχομένου 5">
            <a:extLst>
              <a:ext uri="{FF2B5EF4-FFF2-40B4-BE49-F238E27FC236}">
                <a16:creationId xmlns:a16="http://schemas.microsoft.com/office/drawing/2014/main" id="{28FA6EF6-2985-1B00-2525-301BCF3DAF4C}"/>
              </a:ext>
            </a:extLst>
          </p:cNvPr>
          <p:cNvSpPr>
            <a:spLocks noGrp="1"/>
          </p:cNvSpPr>
          <p:nvPr>
            <p:ph idx="1"/>
          </p:nvPr>
        </p:nvSpPr>
        <p:spPr>
          <a:xfrm>
            <a:off x="557998" y="1799999"/>
            <a:ext cx="6641588" cy="4865977"/>
          </a:xfrm>
        </p:spPr>
        <p:txBody>
          <a:bodyPr/>
          <a:lstStyle/>
          <a:p>
            <a:pPr marL="0" indent="0">
              <a:buNone/>
            </a:pPr>
            <a:r>
              <a:rPr lang="en-US" sz="2800" b="1" dirty="0">
                <a:solidFill>
                  <a:srgbClr val="4647ED"/>
                </a:solidFill>
                <a:sym typeface="Arial" panose="020B0604020202020204" pitchFamily="34" charset="0"/>
              </a:rPr>
              <a:t>Activity – Searching and Selecting</a:t>
            </a:r>
          </a:p>
          <a:p>
            <a:pPr lvl="0"/>
            <a:endParaRPr lang="en-US" sz="2400" dirty="0"/>
          </a:p>
          <a:p>
            <a:pPr lvl="1"/>
            <a:r>
              <a:rPr lang="en-US" i="1" dirty="0"/>
              <a:t>Search for apps in the area you are interested in on your own.</a:t>
            </a:r>
          </a:p>
          <a:p>
            <a:pPr lvl="1"/>
            <a:r>
              <a:rPr lang="en-US" i="1" dirty="0"/>
              <a:t>Use the criteria learned to find and select trustworthy apps.</a:t>
            </a:r>
          </a:p>
          <a:p>
            <a:pPr lvl="1"/>
            <a:r>
              <a:rPr lang="en-US" i="1" dirty="0"/>
              <a:t>Select at least one health app in your area of interest based on the criteria. </a:t>
            </a:r>
          </a:p>
          <a:p>
            <a:endParaRPr lang="el-GR" dirty="0"/>
          </a:p>
        </p:txBody>
      </p:sp>
      <p:pic>
        <p:nvPicPr>
          <p:cNvPr id="2"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782B230D-2715-324E-A4E0-C96A0CAA6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683" y="833795"/>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AF5C3C-D6B6-ACF8-5B2F-BB04C244868C}"/>
              </a:ext>
            </a:extLst>
          </p:cNvPr>
          <p:cNvSpPr txBox="1"/>
          <p:nvPr/>
        </p:nvSpPr>
        <p:spPr>
          <a:xfrm>
            <a:off x="8828690" y="6488668"/>
            <a:ext cx="3234558" cy="307777"/>
          </a:xfrm>
          <a:prstGeom prst="rect">
            <a:avLst/>
          </a:prstGeom>
          <a:noFill/>
        </p:spPr>
        <p:txBody>
          <a:bodyPr wrap="square">
            <a:spAutoFit/>
          </a:bodyPr>
          <a:lstStyle/>
          <a:p>
            <a:pPr algn="r"/>
            <a:r>
              <a:rPr lang="el-GR" sz="1400" dirty="0" err="1">
                <a:hlinkClick r:id="rId4"/>
              </a:rPr>
              <a:t>Image</a:t>
            </a:r>
            <a:r>
              <a:rPr lang="el-GR" sz="1400" dirty="0">
                <a:hlinkClick r:id="rId4"/>
              </a:rPr>
              <a:t> </a:t>
            </a:r>
            <a:r>
              <a:rPr lang="el-GR" sz="1400" dirty="0" err="1">
                <a:hlinkClick r:id="rId4"/>
              </a:rPr>
              <a:t>by</a:t>
            </a:r>
            <a:r>
              <a:rPr lang="el-GR" sz="1400" dirty="0">
                <a:hlinkClick r:id="rId4"/>
              </a:rPr>
              <a:t> </a:t>
            </a:r>
            <a:r>
              <a:rPr lang="el-GR" sz="1400" dirty="0" err="1">
                <a:hlinkClick r:id="rId4"/>
              </a:rPr>
              <a:t>vectorjuice</a:t>
            </a:r>
            <a:r>
              <a:rPr lang="en-US" sz="1400" dirty="0">
                <a:hlinkClick r:id="rId4"/>
              </a:rPr>
              <a:t> </a:t>
            </a:r>
            <a:r>
              <a:rPr lang="el-GR" sz="1400" dirty="0">
                <a:hlinkClick r:id="rId4"/>
              </a:rPr>
              <a:t>on </a:t>
            </a:r>
            <a:r>
              <a:rPr lang="el-GR" sz="1400" dirty="0" err="1">
                <a:hlinkClick r:id="rId4"/>
              </a:rPr>
              <a:t>Freepik</a:t>
            </a:r>
            <a:endParaRPr lang="el-GR" sz="1400" dirty="0"/>
          </a:p>
        </p:txBody>
      </p:sp>
    </p:spTree>
    <p:extLst>
      <p:ext uri="{BB962C8B-B14F-4D97-AF65-F5344CB8AC3E}">
        <p14:creationId xmlns:p14="http://schemas.microsoft.com/office/powerpoint/2010/main" val="437033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2D69A29-9C8C-D206-5B7E-580BA7730186}"/>
              </a:ext>
            </a:extLst>
          </p:cNvPr>
          <p:cNvSpPr>
            <a:spLocks noGrp="1"/>
          </p:cNvSpPr>
          <p:nvPr>
            <p:ph type="title"/>
          </p:nvPr>
        </p:nvSpPr>
        <p:spPr/>
        <p:txBody>
          <a:bodyPr/>
          <a:lstStyle/>
          <a:p>
            <a:r>
              <a:rPr lang="en-US" altLang="el-GR" dirty="0">
                <a:solidFill>
                  <a:srgbClr val="C01E24"/>
                </a:solidFill>
              </a:rPr>
              <a:t>3.</a:t>
            </a:r>
            <a:r>
              <a:rPr lang="en-US" altLang="el-GR" dirty="0"/>
              <a:t> </a:t>
            </a:r>
            <a:r>
              <a:rPr lang="en-US" altLang="el-GR" dirty="0">
                <a:solidFill>
                  <a:srgbClr val="C01E24"/>
                </a:solidFill>
              </a:rPr>
              <a:t>Write down what you have found</a:t>
            </a:r>
            <a:endParaRPr lang="el-GR" dirty="0"/>
          </a:p>
        </p:txBody>
      </p:sp>
      <p:sp>
        <p:nvSpPr>
          <p:cNvPr id="6" name="Θέση περιεχομένου 5">
            <a:extLst>
              <a:ext uri="{FF2B5EF4-FFF2-40B4-BE49-F238E27FC236}">
                <a16:creationId xmlns:a16="http://schemas.microsoft.com/office/drawing/2014/main" id="{28FA6EF6-2985-1B00-2525-301BCF3DAF4C}"/>
              </a:ext>
            </a:extLst>
          </p:cNvPr>
          <p:cNvSpPr>
            <a:spLocks noGrp="1"/>
          </p:cNvSpPr>
          <p:nvPr>
            <p:ph idx="1"/>
          </p:nvPr>
        </p:nvSpPr>
        <p:spPr>
          <a:xfrm>
            <a:off x="557998" y="1799999"/>
            <a:ext cx="6504954" cy="4865977"/>
          </a:xfrm>
        </p:spPr>
        <p:txBody>
          <a:bodyPr/>
          <a:lstStyle/>
          <a:p>
            <a:pPr marL="0" indent="0">
              <a:buNone/>
            </a:pPr>
            <a:r>
              <a:rPr lang="en-US" sz="2800" b="1" dirty="0">
                <a:solidFill>
                  <a:srgbClr val="4647ED"/>
                </a:solidFill>
                <a:sym typeface="Arial" panose="020B0604020202020204" pitchFamily="34" charset="0"/>
              </a:rPr>
              <a:t>Activity – Why this app?</a:t>
            </a:r>
          </a:p>
          <a:p>
            <a:pPr lvl="0"/>
            <a:endParaRPr lang="en-US" sz="2400" dirty="0"/>
          </a:p>
          <a:p>
            <a:pPr lvl="1"/>
            <a:r>
              <a:rPr lang="en-US" i="1" dirty="0"/>
              <a:t>Write down briefly why you chose this app.</a:t>
            </a:r>
          </a:p>
          <a:p>
            <a:pPr lvl="1"/>
            <a:r>
              <a:rPr lang="en-US" i="1" dirty="0"/>
              <a:t>Which criteria that you learned in the lessons led to your decision?</a:t>
            </a:r>
          </a:p>
          <a:p>
            <a:pPr lvl="1"/>
            <a:r>
              <a:rPr lang="en-US" i="1" dirty="0"/>
              <a:t>Are there any aspects of the app that are not so good?</a:t>
            </a:r>
          </a:p>
          <a:p>
            <a:endParaRPr lang="el-GR" dirty="0"/>
          </a:p>
        </p:txBody>
      </p:sp>
      <p:pic>
        <p:nvPicPr>
          <p:cNvPr id="2"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CD58C26E-B577-B2DF-BF2B-C77E4D71C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778" y="772223"/>
            <a:ext cx="6024222" cy="60242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A6065D-FE5C-58BD-1DA0-46B5ED7EA6DC}"/>
              </a:ext>
            </a:extLst>
          </p:cNvPr>
          <p:cNvSpPr txBox="1"/>
          <p:nvPr/>
        </p:nvSpPr>
        <p:spPr>
          <a:xfrm>
            <a:off x="8828690" y="6488668"/>
            <a:ext cx="3234558" cy="307777"/>
          </a:xfrm>
          <a:prstGeom prst="rect">
            <a:avLst/>
          </a:prstGeom>
          <a:noFill/>
        </p:spPr>
        <p:txBody>
          <a:bodyPr wrap="square">
            <a:spAutoFit/>
          </a:bodyPr>
          <a:lstStyle/>
          <a:p>
            <a:pPr algn="r"/>
            <a:r>
              <a:rPr lang="el-GR" sz="1400" dirty="0" err="1">
                <a:hlinkClick r:id="rId4"/>
              </a:rPr>
              <a:t>Image</a:t>
            </a:r>
            <a:r>
              <a:rPr lang="el-GR" sz="1400" dirty="0">
                <a:hlinkClick r:id="rId4"/>
              </a:rPr>
              <a:t> </a:t>
            </a:r>
            <a:r>
              <a:rPr lang="el-GR" sz="1400" dirty="0" err="1">
                <a:hlinkClick r:id="rId4"/>
              </a:rPr>
              <a:t>by</a:t>
            </a:r>
            <a:r>
              <a:rPr lang="el-GR" sz="1400" dirty="0">
                <a:hlinkClick r:id="rId4"/>
              </a:rPr>
              <a:t> </a:t>
            </a:r>
            <a:r>
              <a:rPr lang="el-GR" sz="1400" dirty="0" err="1">
                <a:hlinkClick r:id="rId4"/>
              </a:rPr>
              <a:t>vectorjuice</a:t>
            </a:r>
            <a:r>
              <a:rPr lang="en-US" sz="1400" dirty="0">
                <a:hlinkClick r:id="rId4"/>
              </a:rPr>
              <a:t> </a:t>
            </a:r>
            <a:r>
              <a:rPr lang="el-GR" sz="1400" dirty="0">
                <a:hlinkClick r:id="rId4"/>
              </a:rPr>
              <a:t>on </a:t>
            </a:r>
            <a:r>
              <a:rPr lang="el-GR" sz="1400" dirty="0" err="1">
                <a:hlinkClick r:id="rId4"/>
              </a:rPr>
              <a:t>Freepik</a:t>
            </a:r>
            <a:endParaRPr lang="el-GR" sz="1400" dirty="0"/>
          </a:p>
        </p:txBody>
      </p:sp>
    </p:spTree>
    <p:extLst>
      <p:ext uri="{BB962C8B-B14F-4D97-AF65-F5344CB8AC3E}">
        <p14:creationId xmlns:p14="http://schemas.microsoft.com/office/powerpoint/2010/main" val="1653501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Congratulations!</a:t>
            </a:r>
            <a:br>
              <a:rPr lang="en-US" sz="2800" dirty="0">
                <a:solidFill>
                  <a:srgbClr val="C01E24"/>
                </a:solidFill>
                <a:latin typeface="+mj-lt"/>
              </a:rPr>
            </a:br>
            <a:r>
              <a:rPr lang="en-US" sz="2800" dirty="0">
                <a:solidFill>
                  <a:srgbClr val="C01E24"/>
                </a:solidFill>
                <a:latin typeface="+mj-lt"/>
              </a:rPr>
              <a:t>You have completed the experiential training session of this module!</a:t>
            </a: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sp>
        <p:nvSpPr>
          <p:cNvPr id="3" name="Ορθογώνιο 10">
            <a:extLst>
              <a:ext uri="{FF2B5EF4-FFF2-40B4-BE49-F238E27FC236}">
                <a16:creationId xmlns:a16="http://schemas.microsoft.com/office/drawing/2014/main" id="{2AEE8F04-0D28-7342-5C1E-E908E35E4C21}"/>
              </a:ext>
            </a:extLst>
          </p:cNvPr>
          <p:cNvSpPr/>
          <p:nvPr/>
        </p:nvSpPr>
        <p:spPr>
          <a:xfrm>
            <a:off x="3898918" y="627682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4" name="Picture 8" descr="Blue text on a black background&#10;&#10;Description automatically generated">
            <a:extLst>
              <a:ext uri="{FF2B5EF4-FFF2-40B4-BE49-F238E27FC236}">
                <a16:creationId xmlns:a16="http://schemas.microsoft.com/office/drawing/2014/main" id="{50EF9C60-7041-6E1B-5C1B-6BD86309127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3252" y="6459998"/>
            <a:ext cx="1843259" cy="411254"/>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2 2 How to search and select Health Apps EXPERIENTIAL TRAINING"/>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inq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GKe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Yp6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GKe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GKe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GKe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inqhYFQaV5GsAAABvAAAAHAAAAHVuaXZlcnNhbC9sb2NhbF9zZXR0aW5ncy54bWwNyrEKwkAMANC9XxEySB3Uugn2rpujCK0fENogB7mk9ELRv/e2N7x++GaBnbeSTANezx0C62xL0k/A9/Q43RCKky4kphxQDWGITS82k4zsXmOBVejH28S5wvlJuc4XqbOkAu1B/B6PeInNH1BLAwQUAAIACABjnq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Y56oWOohDhNLAAAAbAAAABsAAAB1bml2ZXJzYWwvdW5pdmVyc2FsLnBuZy54bWyzsa/IzVEoSy0qzszPs1Uy1DNQsrfj5bIpKEoty0wtV6gAigEFIUBJoRLINUJwyzNTSjKAQiYmFgjBjNTM9IwSoKiBhRlcVB9oKABQSwECAAAUAAIACACpflBPNmFYAkcDAADhCQAAFAAAAAAAAAABAAAAAAAAAAAAdW5pdmVyc2FsL3BsYXllci54bWxQSwECAAAUAAIACABinqhYtTf0qBwFAADhEwAAHQAAAAAAAAABAAAAAAB5AwAAdW5pdmVyc2FsL2NvbW1vbl9tZXNzYWdlcy5sbmdQSwECAAAUAAIACABinqhYFR5gG6MAAAB/AQAALgAAAAAAAAABAAAAAADQCAAAdW5pdmVyc2FsL3BsYXliYWNrX2FuZF9uYXZpZ2F0aW9uX3NldHRpbmdzLnhtbFBLAQIAABQAAgAIAGKeqFh0STUfPAQAAAwVAAAnAAAAAAAAAAEAAAAAAL8JAAB1bml2ZXJzYWwvZmxhc2hfcHVibGlzaGluZ19zZXR0aW5ncy54bWxQSwECAAAUAAIACABinqhYN4uHansDAACsDAAAIQAAAAAAAAABAAAAAABADgAAdW5pdmVyc2FsL2ZsYXNoX3NraW5fc2V0dGluZ3MueG1sUEsBAgAAFAACAAgAYp6oWKavViM2BAAAlhQAACYAAAAAAAAAAQAAAAAA+hEAAHVuaXZlcnNhbC9odG1sX3B1Ymxpc2hpbmdfc2V0dGluZ3MueG1sUEsBAgAAFAACAAgAYp6oWCYPfuiwAQAAbwYAAB8AAAAAAAAAAQAAAAAAdBYAAHVuaXZlcnNhbC9odG1sX3NraW5fc2V0dGluZ3MuanNQSwECAAAUAAIACABinqhYFQaV5GsAAABvAAAAHAAAAAAAAAABAAAAAABhGAAAdW5pdmVyc2FsL2xvY2FsX3NldHRpbmdzLnhtbFBLAQIAABQAAgAIAGOeqFjCG66ZaBIAAPdNAAAXAAAAAAAAAAAAAAAAAAYZAAB1bml2ZXJzYWwvdW5pdmVyc2FsLnBuZ1BLAQIAABQAAgAIAGOeqFjqIQ4TSwAAAGwAAAAbAAAAAAAAAAEAAAAAAKMrAAB1bml2ZXJzYWwvdW5pdmVyc2FsLnBuZy54bWxQSwUGAAAAAAoACgAGAwAAJywAAAAA"/>
  <p:tag name="ISPRING_LMS_API_VERSION" val="SCORM 1.2"/>
  <p:tag name="ISPRING_ULTRA_SCORM_COURSE_ID" val="EC801E81-FB4B-436C-A78E-C90586B04152"/>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2&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2 2 How to search and select Health Apps EXPERIENTIAL TRAINING"/>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533</Words>
  <Application>Microsoft Office PowerPoint</Application>
  <PresentationFormat>Ευρεία οθόνη</PresentationFormat>
  <Paragraphs>91</Paragraphs>
  <Slides>9</Slides>
  <Notes>9</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9</vt:i4>
      </vt:variant>
    </vt:vector>
  </HeadingPairs>
  <TitlesOfParts>
    <vt:vector size="20" baseType="lpstr">
      <vt:lpstr>Adobe Gothic Std B</vt:lpstr>
      <vt:lpstr>MS PGothic</vt: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Partners</vt:lpstr>
      <vt:lpstr>Experiential Training Session:  Content</vt:lpstr>
      <vt:lpstr>Objectives</vt:lpstr>
      <vt:lpstr>Competences</vt:lpstr>
      <vt:lpstr>1. What are you interested in?</vt:lpstr>
      <vt:lpstr>2. Search for and select apps?</vt:lpstr>
      <vt:lpstr>3. Write down what you have found</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2 2 How to search and select Health Apps EXPERIENTIAL TRAINING</dc:title>
  <dc:creator>pantelis bbalaouras</dc:creator>
  <cp:lastModifiedBy>pantelis</cp:lastModifiedBy>
  <cp:revision>936</cp:revision>
  <dcterms:created xsi:type="dcterms:W3CDTF">2020-06-02T13:31:56Z</dcterms:created>
  <dcterms:modified xsi:type="dcterms:W3CDTF">2024-05-08T16:51:24Z</dcterms:modified>
</cp:coreProperties>
</file>