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57" r:id="rId2"/>
    <p:sldId id="458" r:id="rId3"/>
    <p:sldId id="459" r:id="rId4"/>
    <p:sldId id="461" r:id="rId5"/>
    <p:sldId id="404" r:id="rId6"/>
  </p:sldIdLst>
  <p:sldSz cx="12192000" cy="6858000"/>
  <p:notesSz cx="6858000" cy="9144000"/>
  <p:custDataLst>
    <p:tags r:id="rId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C01E24"/>
    <a:srgbClr val="F8F8F8"/>
    <a:srgbClr val="203864"/>
    <a:srgbClr val="ABC7F1"/>
    <a:srgbClr val="ED7D31"/>
    <a:srgbClr val="CFD5EA"/>
    <a:srgbClr val="404040"/>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BE6D70-C6AF-4440-90CF-9CFA8D1F713F}" v="3" dt="2024-05-02T08:51:45.20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46992DA6-0844-4B1D-A0B1-D9DA86BBFAB0}"/>
    <pc:docChg chg="modSld modMainMaster">
      <pc:chgData name="pantelis balaouras" userId="25e8755020fc1734" providerId="LiveId" clId="{46992DA6-0844-4B1D-A0B1-D9DA86BBFAB0}" dt="2024-04-29T15:42:36.630" v="8" actId="20577"/>
      <pc:docMkLst>
        <pc:docMk/>
      </pc:docMkLst>
      <pc:sldChg chg="addSp delSp modSp">
        <pc:chgData name="pantelis balaouras" userId="25e8755020fc1734" providerId="LiveId" clId="{46992DA6-0844-4B1D-A0B1-D9DA86BBFAB0}" dt="2024-04-29T15:36:03.210" v="1"/>
        <pc:sldMkLst>
          <pc:docMk/>
          <pc:sldMk cId="1915799683" sldId="404"/>
        </pc:sldMkLst>
        <pc:picChg chg="add mod">
          <ac:chgData name="pantelis balaouras" userId="25e8755020fc1734" providerId="LiveId" clId="{46992DA6-0844-4B1D-A0B1-D9DA86BBFAB0}" dt="2024-04-29T15:36:03.210" v="1"/>
          <ac:picMkLst>
            <pc:docMk/>
            <pc:sldMk cId="1915799683" sldId="404"/>
            <ac:picMk id="4" creationId="{116C3163-806D-DFD2-5A83-E07AD7A83A21}"/>
          </ac:picMkLst>
        </pc:picChg>
        <pc:picChg chg="del">
          <ac:chgData name="pantelis balaouras" userId="25e8755020fc1734" providerId="LiveId" clId="{46992DA6-0844-4B1D-A0B1-D9DA86BBFAB0}" dt="2024-04-29T15:36:02.620" v="0" actId="478"/>
          <ac:picMkLst>
            <pc:docMk/>
            <pc:sldMk cId="1915799683" sldId="404"/>
            <ac:picMk id="2050" creationId="{2AB980B0-03D2-2E64-6760-C23D435A121F}"/>
          </ac:picMkLst>
        </pc:picChg>
      </pc:sldChg>
      <pc:sldChg chg="modSp mod">
        <pc:chgData name="pantelis balaouras" userId="25e8755020fc1734" providerId="LiveId" clId="{46992DA6-0844-4B1D-A0B1-D9DA86BBFAB0}" dt="2024-04-29T15:42:06.421" v="2" actId="255"/>
        <pc:sldMkLst>
          <pc:docMk/>
          <pc:sldMk cId="2775606300" sldId="457"/>
        </pc:sldMkLst>
        <pc:spChg chg="mod">
          <ac:chgData name="pantelis balaouras" userId="25e8755020fc1734" providerId="LiveId" clId="{46992DA6-0844-4B1D-A0B1-D9DA86BBFAB0}" dt="2024-04-29T15:42:06.421" v="2" actId="255"/>
          <ac:spMkLst>
            <pc:docMk/>
            <pc:sldMk cId="2775606300" sldId="457"/>
            <ac:spMk id="4" creationId="{122BC770-408C-50C8-126F-18790E99F2CB}"/>
          </ac:spMkLst>
        </pc:spChg>
      </pc:sldChg>
      <pc:sldMasterChg chg="modSldLayout">
        <pc:chgData name="pantelis balaouras" userId="25e8755020fc1734" providerId="LiveId" clId="{46992DA6-0844-4B1D-A0B1-D9DA86BBFAB0}" dt="2024-04-29T15:42:36.630" v="8" actId="20577"/>
        <pc:sldMasterMkLst>
          <pc:docMk/>
          <pc:sldMasterMk cId="1468923052" sldId="2147483648"/>
        </pc:sldMasterMkLst>
        <pc:sldLayoutChg chg="modSp mod">
          <pc:chgData name="pantelis balaouras" userId="25e8755020fc1734" providerId="LiveId" clId="{46992DA6-0844-4B1D-A0B1-D9DA86BBFAB0}" dt="2024-04-29T15:42:36.630" v="8" actId="20577"/>
          <pc:sldLayoutMkLst>
            <pc:docMk/>
            <pc:sldMasterMk cId="1468923052" sldId="2147483648"/>
            <pc:sldLayoutMk cId="2577986437" sldId="2147483661"/>
          </pc:sldLayoutMkLst>
          <pc:spChg chg="mod">
            <ac:chgData name="pantelis balaouras" userId="25e8755020fc1734" providerId="LiveId" clId="{46992DA6-0844-4B1D-A0B1-D9DA86BBFAB0}" dt="2024-04-29T15:42:36.630" v="8"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46992DA6-0844-4B1D-A0B1-D9DA86BBFAB0}" dt="2024-04-29T15:42:32.196" v="6" actId="20577"/>
          <pc:sldLayoutMkLst>
            <pc:docMk/>
            <pc:sldMasterMk cId="1468923052" sldId="2147483648"/>
            <pc:sldLayoutMk cId="2515741970" sldId="2147483665"/>
          </pc:sldLayoutMkLst>
          <pc:spChg chg="mod">
            <ac:chgData name="pantelis balaouras" userId="25e8755020fc1734" providerId="LiveId" clId="{46992DA6-0844-4B1D-A0B1-D9DA86BBFAB0}" dt="2024-04-29T15:42:32.196" v="6"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46992DA6-0844-4B1D-A0B1-D9DA86BBFAB0}" dt="2024-04-29T15:42:27.819" v="4" actId="20577"/>
          <pc:sldLayoutMkLst>
            <pc:docMk/>
            <pc:sldMasterMk cId="1468923052" sldId="2147483648"/>
            <pc:sldLayoutMk cId="2336866591" sldId="2147483666"/>
          </pc:sldLayoutMkLst>
          <pc:spChg chg="mod">
            <ac:chgData name="pantelis balaouras" userId="25e8755020fc1734" providerId="LiveId" clId="{46992DA6-0844-4B1D-A0B1-D9DA86BBFAB0}" dt="2024-04-29T15:42:27.819" v="4" actId="20577"/>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E5BE6D70-C6AF-4440-90CF-9CFA8D1F713F}"/>
    <pc:docChg chg="custSel modSld">
      <pc:chgData name="pantelis balaouras" userId="25e8755020fc1734" providerId="LiveId" clId="{E5BE6D70-C6AF-4440-90CF-9CFA8D1F713F}" dt="2024-05-02T08:51:45.205" v="8" actId="1076"/>
      <pc:docMkLst>
        <pc:docMk/>
      </pc:docMkLst>
      <pc:sldChg chg="addSp modSp mod">
        <pc:chgData name="pantelis balaouras" userId="25e8755020fc1734" providerId="LiveId" clId="{E5BE6D70-C6AF-4440-90CF-9CFA8D1F713F}" dt="2024-05-02T08:51:45.205" v="8" actId="1076"/>
        <pc:sldMkLst>
          <pc:docMk/>
          <pc:sldMk cId="1849171045" sldId="461"/>
        </pc:sldMkLst>
        <pc:spChg chg="mod">
          <ac:chgData name="pantelis balaouras" userId="25e8755020fc1734" providerId="LiveId" clId="{E5BE6D70-C6AF-4440-90CF-9CFA8D1F713F}" dt="2024-05-02T08:51:38.861" v="7" actId="27636"/>
          <ac:spMkLst>
            <pc:docMk/>
            <pc:sldMk cId="1849171045" sldId="461"/>
            <ac:spMk id="4" creationId="{E0308CCA-7979-6DB8-C0FD-349C24519D98}"/>
          </ac:spMkLst>
        </pc:spChg>
        <pc:spChg chg="add mod">
          <ac:chgData name="pantelis balaouras" userId="25e8755020fc1734" providerId="LiveId" clId="{E5BE6D70-C6AF-4440-90CF-9CFA8D1F713F}" dt="2024-05-02T08:51:15.275" v="0"/>
          <ac:spMkLst>
            <pc:docMk/>
            <pc:sldMk cId="1849171045" sldId="461"/>
            <ac:spMk id="5" creationId="{E4BF0200-43C1-D3C1-7183-ACB9E953BF46}"/>
          </ac:spMkLst>
        </pc:spChg>
        <pc:picChg chg="add mod">
          <ac:chgData name="pantelis balaouras" userId="25e8755020fc1734" providerId="LiveId" clId="{E5BE6D70-C6AF-4440-90CF-9CFA8D1F713F}" dt="2024-05-02T08:51:45.205" v="8" actId="1076"/>
          <ac:picMkLst>
            <pc:docMk/>
            <pc:sldMk cId="1849171045" sldId="461"/>
            <ac:picMk id="3" creationId="{98C4CDD6-4EDC-CC41-DB44-D50282F74957}"/>
          </ac:picMkLst>
        </pc:picChg>
      </pc:sld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426156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89542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95200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the Elderly</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Health Apps for the Elderly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the Elderly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9  - </a:t>
            </a:r>
            <a:r>
              <a:rPr lang="en-US" sz="3400" b="1" dirty="0">
                <a:solidFill>
                  <a:srgbClr val="C00000"/>
                </a:solidFill>
                <a:effectLst/>
                <a:latin typeface="+mj-lt"/>
              </a:rPr>
              <a:t>Closure </a:t>
            </a:r>
            <a:r>
              <a:rPr lang="en-US" sz="3400" b="1" kern="1200" dirty="0">
                <a:solidFill>
                  <a:srgbClr val="C00000"/>
                </a:solidFill>
                <a:effectLst/>
                <a:latin typeface="+mj-lt"/>
                <a:ea typeface="+mj-ea"/>
                <a:cs typeface="+mj-cs"/>
              </a:rPr>
              <a:t>session </a:t>
            </a:r>
            <a:r>
              <a:rPr lang="en-US" sz="2400" b="1" kern="1200" dirty="0">
                <a:solidFill>
                  <a:srgbClr val="C00000"/>
                </a:solidFill>
                <a:effectLst/>
                <a:latin typeface="+mj-lt"/>
                <a:ea typeface="+mj-ea"/>
                <a:cs typeface="+mj-cs"/>
              </a:rPr>
              <a:t>(9.4)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a:solidFill>
                  <a:schemeClr val="tx1"/>
                </a:solidFill>
                <a:effectLst/>
                <a:latin typeface="+mj-lt"/>
              </a:rPr>
              <a:t>Health Apps for the Elderly</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3435699" y="4978399"/>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9</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a:xfrm>
            <a:off x="557998" y="1572144"/>
            <a:ext cx="11059692" cy="728162"/>
          </a:xfrm>
        </p:spPr>
        <p:txBody>
          <a:bodyPr>
            <a:normAutofit/>
          </a:bodyPr>
          <a:lstStyle/>
          <a:p>
            <a:r>
              <a:rPr lang="en-US" sz="2800" dirty="0"/>
              <a:t>Share your real-life integration experience</a:t>
            </a:r>
            <a:endParaRPr lang="el-GR" sz="28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7" y="2300306"/>
            <a:ext cx="11059693" cy="4213033"/>
          </a:xfrm>
        </p:spPr>
        <p:txBody>
          <a:bodyPr>
            <a:normAutofit/>
          </a:bodyPr>
          <a:lstStyle/>
          <a:p>
            <a:pPr marL="0" indent="0">
              <a:spcBef>
                <a:spcPts val="1200"/>
              </a:spcBef>
              <a:spcAft>
                <a:spcPts val="1200"/>
              </a:spcAft>
              <a:buNone/>
            </a:pPr>
            <a:r>
              <a:rPr lang="en-US" sz="2400" b="1" dirty="0"/>
              <a:t>Please give a brief statement on your own experiences and include the following information:</a:t>
            </a:r>
          </a:p>
          <a:p>
            <a:pPr>
              <a:spcBef>
                <a:spcPts val="1200"/>
              </a:spcBef>
              <a:spcAft>
                <a:spcPts val="1200"/>
              </a:spcAft>
            </a:pPr>
            <a:r>
              <a:rPr lang="en-US" sz="2400" dirty="0"/>
              <a:t>What app did you use?</a:t>
            </a:r>
          </a:p>
          <a:p>
            <a:pPr>
              <a:spcBef>
                <a:spcPts val="1200"/>
              </a:spcBef>
              <a:spcAft>
                <a:spcPts val="1200"/>
              </a:spcAft>
            </a:pPr>
            <a:r>
              <a:rPr lang="en-US" sz="2400" dirty="0"/>
              <a:t>Did you use it everyday for a week? Please explain.</a:t>
            </a:r>
          </a:p>
          <a:p>
            <a:pPr>
              <a:spcBef>
                <a:spcPts val="1200"/>
              </a:spcBef>
              <a:spcAft>
                <a:spcPts val="1200"/>
              </a:spcAft>
            </a:pPr>
            <a:r>
              <a:rPr lang="en-US" sz="2400" dirty="0"/>
              <a:t>What barriers to usage did you encounter? Please describe.</a:t>
            </a:r>
          </a:p>
          <a:p>
            <a:pPr>
              <a:spcBef>
                <a:spcPts val="1200"/>
              </a:spcBef>
              <a:spcAft>
                <a:spcPts val="1200"/>
              </a:spcAft>
            </a:pPr>
            <a:r>
              <a:rPr lang="en-US" sz="2400" dirty="0"/>
              <a:t>Did the use of the app feel beneficial in your targeted area of healthy ageing? Please explain. </a:t>
            </a:r>
          </a:p>
          <a:p>
            <a:pPr>
              <a:spcBef>
                <a:spcPts val="1200"/>
              </a:spcBef>
              <a:spcAft>
                <a:spcPts val="1200"/>
              </a:spcAft>
            </a:pPr>
            <a:endParaRPr lang="el-GR" sz="2400" dirty="0"/>
          </a:p>
        </p:txBody>
      </p:sp>
      <p:sp>
        <p:nvSpPr>
          <p:cNvPr id="5" name="Τίτλος 3">
            <a:extLst>
              <a:ext uri="{FF2B5EF4-FFF2-40B4-BE49-F238E27FC236}">
                <a16:creationId xmlns:a16="http://schemas.microsoft.com/office/drawing/2014/main" id="{E47D0821-8573-4002-9B33-F43C68A1D403}"/>
              </a:ext>
            </a:extLst>
          </p:cNvPr>
          <p:cNvSpPr txBox="1">
            <a:spLocks/>
          </p:cNvSpPr>
          <p:nvPr/>
        </p:nvSpPr>
        <p:spPr>
          <a:xfrm>
            <a:off x="557998" y="791241"/>
            <a:ext cx="10515600" cy="8931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l-GR" sz="2400" b="1" kern="1200" dirty="0">
                <a:solidFill>
                  <a:srgbClr val="203864"/>
                </a:solidFill>
                <a:effectLst/>
                <a:latin typeface="+mn-lt"/>
                <a:ea typeface="Adobe Gothic Std B" panose="020B0800000000000000" pitchFamily="34" charset="-128"/>
                <a:cs typeface="+mj-cs"/>
              </a:defRPr>
            </a:lvl1pPr>
          </a:lstStyle>
          <a:p>
            <a:r>
              <a:rPr lang="en-US" altLang="el-GR" sz="2800" dirty="0">
                <a:solidFill>
                  <a:srgbClr val="C01E24"/>
                </a:solidFill>
              </a:rPr>
              <a:t>9.4.1</a:t>
            </a:r>
            <a:r>
              <a:rPr lang="en-US" altLang="el-GR" sz="3200" dirty="0"/>
              <a:t/>
            </a:r>
            <a:br>
              <a:rPr lang="en-US" altLang="el-GR" sz="3200" dirty="0"/>
            </a:br>
            <a:r>
              <a:rPr lang="en-US" altLang="el-GR" sz="3200" dirty="0">
                <a:solidFill>
                  <a:srgbClr val="C01E24"/>
                </a:solidFill>
              </a:rPr>
              <a:t>Questions and Answers</a:t>
            </a:r>
            <a:endParaRPr lang="en-US" sz="3200" dirty="0">
              <a:solidFill>
                <a:srgbClr val="C01E24"/>
              </a:solidFill>
            </a:endParaRPr>
          </a:p>
        </p:txBody>
      </p:sp>
    </p:spTree>
    <p:extLst>
      <p:ext uri="{BB962C8B-B14F-4D97-AF65-F5344CB8AC3E}">
        <p14:creationId xmlns:p14="http://schemas.microsoft.com/office/powerpoint/2010/main" val="141154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Let’s discuss!</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8000" y="2188029"/>
            <a:ext cx="7949896" cy="4315901"/>
          </a:xfrm>
        </p:spPr>
        <p:txBody>
          <a:bodyPr>
            <a:normAutofit lnSpcReduction="10000"/>
          </a:bodyPr>
          <a:lstStyle/>
          <a:p>
            <a:pPr>
              <a:spcBef>
                <a:spcPts val="1200"/>
              </a:spcBef>
              <a:spcAft>
                <a:spcPts val="1200"/>
              </a:spcAft>
            </a:pPr>
            <a:r>
              <a:rPr lang="en-US" sz="2400" b="1" i="1" dirty="0"/>
              <a:t>How </a:t>
            </a:r>
            <a:r>
              <a:rPr lang="en-US" sz="2400" i="1" dirty="0"/>
              <a:t>could one </a:t>
            </a:r>
            <a:r>
              <a:rPr lang="en-US" sz="2400" b="1" i="1" dirty="0"/>
              <a:t>overcome</a:t>
            </a:r>
            <a:r>
              <a:rPr lang="en-US" sz="2400" i="1" dirty="0"/>
              <a:t> some of the aforementioned </a:t>
            </a:r>
            <a:r>
              <a:rPr lang="en-US" sz="2400" b="1" i="1" dirty="0"/>
              <a:t>barriers</a:t>
            </a:r>
            <a:r>
              <a:rPr lang="en-US" sz="2400" i="1" dirty="0"/>
              <a:t>?</a:t>
            </a:r>
          </a:p>
          <a:p>
            <a:pPr>
              <a:spcBef>
                <a:spcPts val="1200"/>
              </a:spcBef>
              <a:spcAft>
                <a:spcPts val="1200"/>
              </a:spcAft>
            </a:pPr>
            <a:r>
              <a:rPr lang="en-US" sz="2400" b="1" i="1" dirty="0"/>
              <a:t>What is necessary </a:t>
            </a:r>
            <a:r>
              <a:rPr lang="en-US" sz="2400" i="1" dirty="0"/>
              <a:t>on the user’s end to </a:t>
            </a:r>
            <a:r>
              <a:rPr lang="en-US" sz="2400" b="1" i="1" dirty="0"/>
              <a:t>experience all benefits for healthy ageing</a:t>
            </a:r>
            <a:r>
              <a:rPr lang="en-US" sz="2400" i="1" dirty="0"/>
              <a:t> using the mentioned apps?</a:t>
            </a:r>
          </a:p>
          <a:p>
            <a:pPr>
              <a:spcBef>
                <a:spcPts val="1200"/>
              </a:spcBef>
              <a:spcAft>
                <a:spcPts val="1200"/>
              </a:spcAft>
            </a:pPr>
            <a:r>
              <a:rPr lang="en-US" sz="2400" i="1" dirty="0"/>
              <a:t>Would you </a:t>
            </a:r>
            <a:r>
              <a:rPr lang="en-US" sz="2400" b="1" i="1" dirty="0"/>
              <a:t>use</a:t>
            </a:r>
            <a:r>
              <a:rPr lang="en-US" sz="2400" i="1" dirty="0"/>
              <a:t> the apps </a:t>
            </a:r>
            <a:r>
              <a:rPr lang="en-US" sz="2400" b="1" i="1" dirty="0"/>
              <a:t>long term </a:t>
            </a:r>
            <a:r>
              <a:rPr lang="en-US" sz="2400" i="1" dirty="0"/>
              <a:t>and why (not)?</a:t>
            </a:r>
          </a:p>
          <a:p>
            <a:pPr>
              <a:spcBef>
                <a:spcPts val="1200"/>
              </a:spcBef>
              <a:spcAft>
                <a:spcPts val="1200"/>
              </a:spcAft>
            </a:pPr>
            <a:r>
              <a:rPr lang="en-US" sz="2400" i="1" dirty="0"/>
              <a:t>Considering your own </a:t>
            </a:r>
            <a:r>
              <a:rPr lang="en-US" sz="2400" b="1" i="1" dirty="0"/>
              <a:t>future ageing process </a:t>
            </a:r>
            <a:r>
              <a:rPr lang="en-US" sz="2400" i="1" dirty="0"/>
              <a:t>– what healthy ageing area and app are you interested in and why?</a:t>
            </a:r>
          </a:p>
          <a:p>
            <a:pPr>
              <a:spcBef>
                <a:spcPts val="1200"/>
              </a:spcBef>
              <a:spcAft>
                <a:spcPts val="1200"/>
              </a:spcAft>
            </a:pPr>
            <a:r>
              <a:rPr lang="en-US" sz="2400" i="1" dirty="0"/>
              <a:t>Would you </a:t>
            </a:r>
            <a:r>
              <a:rPr lang="en-US" sz="2400" b="1" i="1" dirty="0"/>
              <a:t>recommend apps for healthy ageing </a:t>
            </a:r>
            <a:r>
              <a:rPr lang="en-US" sz="2400" i="1" dirty="0"/>
              <a:t>to someone? If so, to whom and why?</a:t>
            </a:r>
          </a:p>
        </p:txBody>
      </p:sp>
      <p:pic>
        <p:nvPicPr>
          <p:cNvPr id="3" name="Picture 2" descr="Illustration of speech bubbles">
            <a:extLst>
              <a:ext uri="{FF2B5EF4-FFF2-40B4-BE49-F238E27FC236}">
                <a16:creationId xmlns:a16="http://schemas.microsoft.com/office/drawing/2014/main" id="{98C4CDD6-4EDC-CC41-DB44-D50282F749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825362" y="914369"/>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4BF0200-43C1-D3C1-7183-ACB9E953BF46}"/>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184917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a:t>
            </a:r>
            <a:r>
              <a:rPr lang="en-US" sz="2800">
                <a:solidFill>
                  <a:srgbClr val="C01E24"/>
                </a:solidFill>
                <a:latin typeface="+mj-lt"/>
              </a:rPr>
              <a:t>completed this </a:t>
            </a:r>
            <a:r>
              <a:rPr lang="en-US" sz="2800" dirty="0">
                <a:solidFill>
                  <a:srgbClr val="C01E24"/>
                </a:solidFill>
                <a:latin typeface="+mj-lt"/>
              </a:rPr>
              <a:t>module!</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9" descr="Blue text on a black background&#10;&#10;Description automatically generated">
            <a:extLst>
              <a:ext uri="{FF2B5EF4-FFF2-40B4-BE49-F238E27FC236}">
                <a16:creationId xmlns:a16="http://schemas.microsoft.com/office/drawing/2014/main" id="{116C3163-806D-DFD2-5A83-E07AD7A83A2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9 4 Health Apps for the Elderly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4sK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Liw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uLC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Liw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Liw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Liw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4sKhYFQaV5GsAAABvAAAAHAAAAHVuaXZlcnNhbC9sb2NhbF9zZXR0aW5ncy54bWwNyrEKwkAMANC9XxEySB3Uugn2rpujCK0fENogB7mk9ELRv/e2N7x++GaBnbeSTANezx0C62xL0k/A9/Q43RCKky4kphxQDWGITS82k4zsXmOBVejH28S5wvlJuc4XqbOkAu1B/B6PeInNH1BLAwQUAAIACAC5sK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ubCoWOohDhNLAAAAbAAAABsAAAB1bml2ZXJzYWwvdW5pdmVyc2FsLnBuZy54bWyzsa/IzVEoSy0qzszPs1Uy1DNQsrfj5bIpKEoty0wtV6gAigEFIUBJoRLINUJwyzNTSjKAQiYmFgjBjNTM9IwSoKiBhRlcVB9oKABQSwECAAAUAAIACACpflBPNmFYAkcDAADhCQAAFAAAAAAAAAABAAAAAAAAAAAAdW5pdmVyc2FsL3BsYXllci54bWxQSwECAAAUAAIACAC4sKhYtTf0qBwFAADhEwAAHQAAAAAAAAABAAAAAAB5AwAAdW5pdmVyc2FsL2NvbW1vbl9tZXNzYWdlcy5sbmdQSwECAAAUAAIACAC4sKhYFR5gG6MAAAB/AQAALgAAAAAAAAABAAAAAADQCAAAdW5pdmVyc2FsL3BsYXliYWNrX2FuZF9uYXZpZ2F0aW9uX3NldHRpbmdzLnhtbFBLAQIAABQAAgAIALiwqFh0STUfPAQAAAwVAAAnAAAAAAAAAAEAAAAAAL8JAAB1bml2ZXJzYWwvZmxhc2hfcHVibGlzaGluZ19zZXR0aW5ncy54bWxQSwECAAAUAAIACAC4sKhYN4uHansDAACsDAAAIQAAAAAAAAABAAAAAABADgAAdW5pdmVyc2FsL2ZsYXNoX3NraW5fc2V0dGluZ3MueG1sUEsBAgAAFAACAAgAuLCoWKavViM2BAAAlhQAACYAAAAAAAAAAQAAAAAA+hEAAHVuaXZlcnNhbC9odG1sX3B1Ymxpc2hpbmdfc2V0dGluZ3MueG1sUEsBAgAAFAACAAgAuLCoWCYPfuiwAQAAbwYAAB8AAAAAAAAAAQAAAAAAdBYAAHVuaXZlcnNhbC9odG1sX3NraW5fc2V0dGluZ3MuanNQSwECAAAUAAIACAC4sKhYFQaV5GsAAABvAAAAHAAAAAAAAAABAAAAAABhGAAAdW5pdmVyc2FsL2xvY2FsX3NldHRpbmdzLnhtbFBLAQIAABQAAgAIALmwqFjCG66ZaBIAAPdNAAAXAAAAAAAAAAAAAAAAAAYZAAB1bml2ZXJzYWwvdW5pdmVyc2FsLnBuZ1BLAQIAABQAAgAIALmwqFjqIQ4TSwAAAGwAAAAbAAAAAAAAAAEAAAAAAKMrAAB1bml2ZXJzYWwvdW5pdmVyc2FsLnBuZy54bWxQSwUGAAAAAAoACgAGAwAAJywAAAAA"/>
  <p:tag name="ISPRING_LMS_API_VERSION" val="SCORM 1.2"/>
  <p:tag name="ISPRING_ULTRA_SCORM_COURSE_ID" val="44675EAA-4714-4B5C-A26B-5E840E9D6A65"/>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9&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9 4 Health Apps for the Elderly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Ευρεία οθόνη</PresentationFormat>
  <Paragraphs>63</Paragraphs>
  <Slides>5</Slides>
  <Notes>5</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5</vt:i4>
      </vt:variant>
    </vt:vector>
  </HeadingPairs>
  <TitlesOfParts>
    <vt:vector size="16"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Share your real-life integration experience</vt:lpstr>
      <vt:lpstr>Let’s discuss!</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ETA9 4 Health Apps for the Elderly CLOSURE SESSION</dc:title>
  <dc:creator>pantelis bbalaouras</dc:creator>
  <cp:lastModifiedBy>pantelis</cp:lastModifiedBy>
  <cp:revision>881</cp:revision>
  <dcterms:created xsi:type="dcterms:W3CDTF">2020-06-02T13:31:56Z</dcterms:created>
  <dcterms:modified xsi:type="dcterms:W3CDTF">2024-05-08T19:06:14Z</dcterms:modified>
</cp:coreProperties>
</file>