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36" r:id="rId2"/>
    <p:sldId id="612" r:id="rId3"/>
    <p:sldId id="417" r:id="rId4"/>
    <p:sldId id="545" r:id="rId5"/>
    <p:sldId id="420" r:id="rId6"/>
    <p:sldId id="535" r:id="rId7"/>
    <p:sldId id="261" r:id="rId8"/>
    <p:sldId id="570" r:id="rId9"/>
    <p:sldId id="546" r:id="rId10"/>
    <p:sldId id="571" r:id="rId11"/>
    <p:sldId id="572" r:id="rId12"/>
    <p:sldId id="574" r:id="rId13"/>
    <p:sldId id="575" r:id="rId14"/>
    <p:sldId id="437"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8" r:id="rId34"/>
    <p:sldId id="599" r:id="rId35"/>
    <p:sldId id="600" r:id="rId36"/>
    <p:sldId id="601" r:id="rId37"/>
    <p:sldId id="602" r:id="rId38"/>
    <p:sldId id="603" r:id="rId39"/>
    <p:sldId id="596" r:id="rId40"/>
    <p:sldId id="595" r:id="rId41"/>
    <p:sldId id="604" r:id="rId42"/>
    <p:sldId id="605" r:id="rId43"/>
    <p:sldId id="524" r:id="rId44"/>
    <p:sldId id="608" r:id="rId45"/>
    <p:sldId id="609" r:id="rId46"/>
    <p:sldId id="606" r:id="rId47"/>
    <p:sldId id="610" r:id="rId48"/>
    <p:sldId id="533" r:id="rId49"/>
    <p:sldId id="534" r:id="rId50"/>
    <p:sldId id="325" r:id="rId51"/>
    <p:sldId id="611" r:id="rId52"/>
    <p:sldId id="404" r:id="rId53"/>
  </p:sldIdLst>
  <p:sldSz cx="12192000" cy="6858000"/>
  <p:notesSz cx="6858000" cy="9144000"/>
  <p:custDataLst>
    <p:tags r:id="rId5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203864"/>
    <a:srgbClr val="DDE0E5"/>
    <a:srgbClr val="FF3399"/>
    <a:srgbClr val="9933FF"/>
    <a:srgbClr val="ED7D31"/>
    <a:srgbClr val="F8F8F8"/>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CF9C6-4976-431E-A3A2-A08162B136E3}" v="29" dt="2024-05-02T08:47:38.04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11" autoAdjust="0"/>
  </p:normalViewPr>
  <p:slideViewPr>
    <p:cSldViewPr snapToGrid="0">
      <p:cViewPr varScale="1">
        <p:scale>
          <a:sx n="81" d="100"/>
          <a:sy n="81" d="100"/>
        </p:scale>
        <p:origin x="138" y="288"/>
      </p:cViewPr>
      <p:guideLst>
        <p:guide orient="horz" pos="2160"/>
        <p:guide pos="3840"/>
      </p:guideLst>
    </p:cSldViewPr>
  </p:slideViewPr>
  <p:outlineViewPr>
    <p:cViewPr>
      <p:scale>
        <a:sx n="33" d="100"/>
        <a:sy n="33" d="100"/>
      </p:scale>
      <p:origin x="0" y="-3456"/>
    </p:cViewPr>
  </p:outlin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EACF9C6-4976-431E-A3A2-A08162B136E3}"/>
    <pc:docChg chg="undo custSel modSld">
      <pc:chgData name="pantelis balaouras" userId="25e8755020fc1734" providerId="LiveId" clId="{DEACF9C6-4976-431E-A3A2-A08162B136E3}" dt="2024-05-02T08:47:38.048" v="75" actId="167"/>
      <pc:docMkLst>
        <pc:docMk/>
      </pc:docMkLst>
      <pc:sldChg chg="addSp delSp modSp mod">
        <pc:chgData name="pantelis balaouras" userId="25e8755020fc1734" providerId="LiveId" clId="{DEACF9C6-4976-431E-A3A2-A08162B136E3}" dt="2024-05-02T08:41:38.736" v="13" actId="167"/>
        <pc:sldMkLst>
          <pc:docMk/>
          <pc:sldMk cId="616025265" sldId="261"/>
        </pc:sldMkLst>
        <pc:spChg chg="del">
          <ac:chgData name="pantelis balaouras" userId="25e8755020fc1734" providerId="LiveId" clId="{DEACF9C6-4976-431E-A3A2-A08162B136E3}" dt="2024-05-02T08:41:28.173" v="11" actId="478"/>
          <ac:spMkLst>
            <pc:docMk/>
            <pc:sldMk cId="616025265" sldId="261"/>
            <ac:spMk id="3" creationId="{EA9363C4-D47D-BD9C-4A8E-EF038C4C1F39}"/>
          </ac:spMkLst>
        </pc:spChg>
        <pc:spChg chg="add mod">
          <ac:chgData name="pantelis balaouras" userId="25e8755020fc1734" providerId="LiveId" clId="{DEACF9C6-4976-431E-A3A2-A08162B136E3}" dt="2024-05-02T08:41:29.850" v="12"/>
          <ac:spMkLst>
            <pc:docMk/>
            <pc:sldMk cId="616025265" sldId="261"/>
            <ac:spMk id="8" creationId="{5B5D8F61-EBF6-18D6-D312-2A8B1DF1F92B}"/>
          </ac:spMkLst>
        </pc:spChg>
        <pc:picChg chg="del">
          <ac:chgData name="pantelis balaouras" userId="25e8755020fc1734" providerId="LiveId" clId="{DEACF9C6-4976-431E-A3A2-A08162B136E3}" dt="2024-05-02T08:41:25.741" v="10" actId="478"/>
          <ac:picMkLst>
            <pc:docMk/>
            <pc:sldMk cId="616025265" sldId="261"/>
            <ac:picMk id="2" creationId="{455843D4-F9E9-C853-57A2-27AC7B2C3889}"/>
          </ac:picMkLst>
        </pc:picChg>
        <pc:picChg chg="add mod">
          <ac:chgData name="pantelis balaouras" userId="25e8755020fc1734" providerId="LiveId" clId="{DEACF9C6-4976-431E-A3A2-A08162B136E3}" dt="2024-05-02T08:41:38.736" v="13" actId="167"/>
          <ac:picMkLst>
            <pc:docMk/>
            <pc:sldMk cId="616025265" sldId="261"/>
            <ac:picMk id="7" creationId="{AE962884-87C2-C053-F907-1ECB954497EE}"/>
          </ac:picMkLst>
        </pc:picChg>
      </pc:sldChg>
      <pc:sldChg chg="addSp delSp modSp mod modNotesTx">
        <pc:chgData name="pantelis balaouras" userId="25e8755020fc1734" providerId="LiveId" clId="{DEACF9C6-4976-431E-A3A2-A08162B136E3}" dt="2024-05-02T08:40:30.127" v="4" actId="14100"/>
        <pc:sldMkLst>
          <pc:docMk/>
          <pc:sldMk cId="2033093179" sldId="420"/>
        </pc:sldMkLst>
        <pc:spChg chg="add mod">
          <ac:chgData name="pantelis balaouras" userId="25e8755020fc1734" providerId="LiveId" clId="{DEACF9C6-4976-431E-A3A2-A08162B136E3}" dt="2024-05-02T08:40:12.489" v="2"/>
          <ac:spMkLst>
            <pc:docMk/>
            <pc:sldMk cId="2033093179" sldId="420"/>
            <ac:spMk id="3" creationId="{ED53DFC3-B5B3-F40F-2E20-A4AC672F3B97}"/>
          </ac:spMkLst>
        </pc:spChg>
        <pc:spChg chg="mod">
          <ac:chgData name="pantelis balaouras" userId="25e8755020fc1734" providerId="LiveId" clId="{DEACF9C6-4976-431E-A3A2-A08162B136E3}" dt="2024-05-02T08:40:17.048" v="3" actId="14100"/>
          <ac:spMkLst>
            <pc:docMk/>
            <pc:sldMk cId="2033093179" sldId="420"/>
            <ac:spMk id="5" creationId="{F56DC747-739E-5A0C-94B8-E8F8E974AC85}"/>
          </ac:spMkLst>
        </pc:spChg>
        <pc:spChg chg="mod">
          <ac:chgData name="pantelis balaouras" userId="25e8755020fc1734" providerId="LiveId" clId="{DEACF9C6-4976-431E-A3A2-A08162B136E3}" dt="2024-05-02T08:40:30.127" v="4" actId="14100"/>
          <ac:spMkLst>
            <pc:docMk/>
            <pc:sldMk cId="2033093179" sldId="420"/>
            <ac:spMk id="13" creationId="{ACBE9AD0-B2F0-4ADA-8F10-B83476743F9C}"/>
          </ac:spMkLst>
        </pc:spChg>
        <pc:picChg chg="del">
          <ac:chgData name="pantelis balaouras" userId="25e8755020fc1734" providerId="LiveId" clId="{DEACF9C6-4976-431E-A3A2-A08162B136E3}" dt="2024-05-02T08:40:02.135" v="0" actId="478"/>
          <ac:picMkLst>
            <pc:docMk/>
            <pc:sldMk cId="2033093179" sldId="420"/>
            <ac:picMk id="2" creationId="{22E70B03-7126-1B0C-05F9-2C1895BCD0C5}"/>
          </ac:picMkLst>
        </pc:picChg>
        <pc:picChg chg="add mod">
          <ac:chgData name="pantelis balaouras" userId="25e8755020fc1734" providerId="LiveId" clId="{DEACF9C6-4976-431E-A3A2-A08162B136E3}" dt="2024-05-02T08:40:12.489" v="2"/>
          <ac:picMkLst>
            <pc:docMk/>
            <pc:sldMk cId="2033093179" sldId="420"/>
            <ac:picMk id="4" creationId="{C2834899-162C-A76E-F7C0-CE9C2C75ED8C}"/>
          </ac:picMkLst>
        </pc:picChg>
      </pc:sldChg>
      <pc:sldChg chg="addSp delSp modSp mod">
        <pc:chgData name="pantelis balaouras" userId="25e8755020fc1734" providerId="LiveId" clId="{DEACF9C6-4976-431E-A3A2-A08162B136E3}" dt="2024-05-02T08:43:16.111" v="28" actId="167"/>
        <pc:sldMkLst>
          <pc:docMk/>
          <pc:sldMk cId="2140994750" sldId="437"/>
        </pc:sldMkLst>
        <pc:spChg chg="del">
          <ac:chgData name="pantelis balaouras" userId="25e8755020fc1734" providerId="LiveId" clId="{DEACF9C6-4976-431E-A3A2-A08162B136E3}" dt="2024-05-02T08:43:06.783" v="26" actId="478"/>
          <ac:spMkLst>
            <pc:docMk/>
            <pc:sldMk cId="2140994750" sldId="437"/>
            <ac:spMk id="2" creationId="{F578CDC3-AA9B-A5CA-B298-64484F1EFBDF}"/>
          </ac:spMkLst>
        </pc:spChg>
        <pc:spChg chg="add mod">
          <ac:chgData name="pantelis balaouras" userId="25e8755020fc1734" providerId="LiveId" clId="{DEACF9C6-4976-431E-A3A2-A08162B136E3}" dt="2024-05-02T08:43:16.111" v="28" actId="167"/>
          <ac:spMkLst>
            <pc:docMk/>
            <pc:sldMk cId="2140994750" sldId="437"/>
            <ac:spMk id="8" creationId="{0B00F49F-936B-F73D-5D43-F22807476AD2}"/>
          </ac:spMkLst>
        </pc:spChg>
        <pc:picChg chg="del">
          <ac:chgData name="pantelis balaouras" userId="25e8755020fc1734" providerId="LiveId" clId="{DEACF9C6-4976-431E-A3A2-A08162B136E3}" dt="2024-05-02T08:43:03.064" v="25" actId="478"/>
          <ac:picMkLst>
            <pc:docMk/>
            <pc:sldMk cId="2140994750" sldId="437"/>
            <ac:picMk id="3" creationId="{F597901C-1CFD-02D5-178E-78976D0E0125}"/>
          </ac:picMkLst>
        </pc:picChg>
        <pc:picChg chg="add mod">
          <ac:chgData name="pantelis balaouras" userId="25e8755020fc1734" providerId="LiveId" clId="{DEACF9C6-4976-431E-A3A2-A08162B136E3}" dt="2024-05-02T08:43:16.111" v="28" actId="167"/>
          <ac:picMkLst>
            <pc:docMk/>
            <pc:sldMk cId="2140994750" sldId="437"/>
            <ac:picMk id="7" creationId="{E5B89241-FFCA-D1E2-6812-41EF594C2985}"/>
          </ac:picMkLst>
        </pc:picChg>
      </pc:sldChg>
      <pc:sldChg chg="addSp delSp modSp mod">
        <pc:chgData name="pantelis balaouras" userId="25e8755020fc1734" providerId="LiveId" clId="{DEACF9C6-4976-431E-A3A2-A08162B136E3}" dt="2024-05-02T08:47:24.710" v="70"/>
        <pc:sldMkLst>
          <pc:docMk/>
          <pc:sldMk cId="886959175" sldId="524"/>
        </pc:sldMkLst>
        <pc:spChg chg="del">
          <ac:chgData name="pantelis balaouras" userId="25e8755020fc1734" providerId="LiveId" clId="{DEACF9C6-4976-431E-A3A2-A08162B136E3}" dt="2024-05-02T08:47:23.016" v="69" actId="478"/>
          <ac:spMkLst>
            <pc:docMk/>
            <pc:sldMk cId="886959175" sldId="524"/>
            <ac:spMk id="3" creationId="{0385DD08-B10C-79C6-AD5F-357B74C688E9}"/>
          </ac:spMkLst>
        </pc:spChg>
        <pc:spChg chg="add mod">
          <ac:chgData name="pantelis balaouras" userId="25e8755020fc1734" providerId="LiveId" clId="{DEACF9C6-4976-431E-A3A2-A08162B136E3}" dt="2024-05-02T08:47:24.710" v="70"/>
          <ac:spMkLst>
            <pc:docMk/>
            <pc:sldMk cId="886959175" sldId="524"/>
            <ac:spMk id="8" creationId="{F14F3444-1B56-49CB-20A9-0B9040FD1B8F}"/>
          </ac:spMkLst>
        </pc:spChg>
        <pc:picChg chg="del">
          <ac:chgData name="pantelis balaouras" userId="25e8755020fc1734" providerId="LiveId" clId="{DEACF9C6-4976-431E-A3A2-A08162B136E3}" dt="2024-05-02T08:47:20.588" v="68" actId="478"/>
          <ac:picMkLst>
            <pc:docMk/>
            <pc:sldMk cId="886959175" sldId="524"/>
            <ac:picMk id="2" creationId="{E8F64DEA-0695-C086-67FC-3809973270DF}"/>
          </ac:picMkLst>
        </pc:picChg>
        <pc:picChg chg="add mod">
          <ac:chgData name="pantelis balaouras" userId="25e8755020fc1734" providerId="LiveId" clId="{DEACF9C6-4976-431E-A3A2-A08162B136E3}" dt="2024-05-02T08:47:24.710" v="70"/>
          <ac:picMkLst>
            <pc:docMk/>
            <pc:sldMk cId="886959175" sldId="524"/>
            <ac:picMk id="7" creationId="{27A3AD77-0BD4-5993-DA63-EA80EDDCA10D}"/>
          </ac:picMkLst>
        </pc:picChg>
      </pc:sldChg>
      <pc:sldChg chg="addSp delSp modSp mod">
        <pc:chgData name="pantelis balaouras" userId="25e8755020fc1734" providerId="LiveId" clId="{DEACF9C6-4976-431E-A3A2-A08162B136E3}" dt="2024-05-02T08:41:21.532" v="9" actId="1076"/>
        <pc:sldMkLst>
          <pc:docMk/>
          <pc:sldMk cId="2585051265" sldId="535"/>
        </pc:sldMkLst>
        <pc:spChg chg="del">
          <ac:chgData name="pantelis balaouras" userId="25e8755020fc1734" providerId="LiveId" clId="{DEACF9C6-4976-431E-A3A2-A08162B136E3}" dt="2024-05-02T08:40:37.298" v="6" actId="478"/>
          <ac:spMkLst>
            <pc:docMk/>
            <pc:sldMk cId="2585051265" sldId="535"/>
            <ac:spMk id="3" creationId="{4A1A03FD-DBE8-88F4-1AA3-88B814677301}"/>
          </ac:spMkLst>
        </pc:spChg>
        <pc:spChg chg="add mod">
          <ac:chgData name="pantelis balaouras" userId="25e8755020fc1734" providerId="LiveId" clId="{DEACF9C6-4976-431E-A3A2-A08162B136E3}" dt="2024-05-02T08:40:47.511" v="7"/>
          <ac:spMkLst>
            <pc:docMk/>
            <pc:sldMk cId="2585051265" sldId="535"/>
            <ac:spMk id="4" creationId="{1872D844-98C8-9AC9-B605-DCACD4AE3290}"/>
          </ac:spMkLst>
        </pc:spChg>
        <pc:spChg chg="mod">
          <ac:chgData name="pantelis balaouras" userId="25e8755020fc1734" providerId="LiveId" clId="{DEACF9C6-4976-431E-A3A2-A08162B136E3}" dt="2024-05-02T08:40:53.092" v="8" actId="14100"/>
          <ac:spMkLst>
            <pc:docMk/>
            <pc:sldMk cId="2585051265" sldId="535"/>
            <ac:spMk id="13" creationId="{ACBE9AD0-B2F0-4ADA-8F10-B83476743F9C}"/>
          </ac:spMkLst>
        </pc:spChg>
        <pc:picChg chg="del">
          <ac:chgData name="pantelis balaouras" userId="25e8755020fc1734" providerId="LiveId" clId="{DEACF9C6-4976-431E-A3A2-A08162B136E3}" dt="2024-05-02T08:40:33.955" v="5" actId="478"/>
          <ac:picMkLst>
            <pc:docMk/>
            <pc:sldMk cId="2585051265" sldId="535"/>
            <ac:picMk id="2" creationId="{7F194105-A616-1811-CCD2-0261AE6759AF}"/>
          </ac:picMkLst>
        </pc:picChg>
        <pc:picChg chg="add mod">
          <ac:chgData name="pantelis balaouras" userId="25e8755020fc1734" providerId="LiveId" clId="{DEACF9C6-4976-431E-A3A2-A08162B136E3}" dt="2024-05-02T08:41:21.532" v="9" actId="1076"/>
          <ac:picMkLst>
            <pc:docMk/>
            <pc:sldMk cId="2585051265" sldId="535"/>
            <ac:picMk id="6" creationId="{19864978-5F4B-0A1A-F029-D1F79395C35C}"/>
          </ac:picMkLst>
        </pc:picChg>
      </pc:sldChg>
      <pc:sldChg chg="addSp delSp modSp mod">
        <pc:chgData name="pantelis balaouras" userId="25e8755020fc1734" providerId="LiveId" clId="{DEACF9C6-4976-431E-A3A2-A08162B136E3}" dt="2024-05-02T08:42:41.877" v="24" actId="207"/>
        <pc:sldMkLst>
          <pc:docMk/>
          <pc:sldMk cId="754556384" sldId="570"/>
        </pc:sldMkLst>
        <pc:spChg chg="add del">
          <ac:chgData name="pantelis balaouras" userId="25e8755020fc1734" providerId="LiveId" clId="{DEACF9C6-4976-431E-A3A2-A08162B136E3}" dt="2024-05-02T08:42:28.204" v="22" actId="22"/>
          <ac:spMkLst>
            <pc:docMk/>
            <pc:sldMk cId="754556384" sldId="570"/>
            <ac:spMk id="3" creationId="{A6E0D51A-8AD0-71CD-9302-5542AACFD14F}"/>
          </ac:spMkLst>
        </pc:spChg>
        <pc:spChg chg="mod">
          <ac:chgData name="pantelis balaouras" userId="25e8755020fc1734" providerId="LiveId" clId="{DEACF9C6-4976-431E-A3A2-A08162B136E3}" dt="2024-05-02T08:42:41.877" v="24" actId="207"/>
          <ac:spMkLst>
            <pc:docMk/>
            <pc:sldMk cId="754556384" sldId="570"/>
            <ac:spMk id="5" creationId="{00000000-0000-0000-0000-000000000000}"/>
          </ac:spMkLst>
        </pc:spChg>
        <pc:spChg chg="add mod">
          <ac:chgData name="pantelis balaouras" userId="25e8755020fc1734" providerId="LiveId" clId="{DEACF9C6-4976-431E-A3A2-A08162B136E3}" dt="2024-05-02T08:42:32.080" v="23"/>
          <ac:spMkLst>
            <pc:docMk/>
            <pc:sldMk cId="754556384" sldId="570"/>
            <ac:spMk id="7" creationId="{E11B2547-1FF9-7A2F-6731-206340F8FC74}"/>
          </ac:spMkLst>
        </pc:spChg>
        <pc:spChg chg="mod">
          <ac:chgData name="pantelis balaouras" userId="25e8755020fc1734" providerId="LiveId" clId="{DEACF9C6-4976-431E-A3A2-A08162B136E3}" dt="2024-05-02T08:42:17.874" v="17" actId="1076"/>
          <ac:spMkLst>
            <pc:docMk/>
            <pc:sldMk cId="754556384" sldId="570"/>
            <ac:spMk id="10" creationId="{00000000-0000-0000-0000-000000000000}"/>
          </ac:spMkLst>
        </pc:spChg>
        <pc:picChg chg="add mod">
          <ac:chgData name="pantelis balaouras" userId="25e8755020fc1734" providerId="LiveId" clId="{DEACF9C6-4976-431E-A3A2-A08162B136E3}" dt="2024-05-02T08:42:32.080" v="23"/>
          <ac:picMkLst>
            <pc:docMk/>
            <pc:sldMk cId="754556384" sldId="570"/>
            <ac:picMk id="4" creationId="{E7BF0D8B-7B7F-1728-DB0F-10AC188E764D}"/>
          </ac:picMkLst>
        </pc:picChg>
        <pc:picChg chg="mod">
          <ac:chgData name="pantelis balaouras" userId="25e8755020fc1734" providerId="LiveId" clId="{DEACF9C6-4976-431E-A3A2-A08162B136E3}" dt="2024-05-02T08:42:22.267" v="19" actId="1076"/>
          <ac:picMkLst>
            <pc:docMk/>
            <pc:sldMk cId="754556384" sldId="570"/>
            <ac:picMk id="8" creationId="{00000000-0000-0000-0000-000000000000}"/>
          </ac:picMkLst>
        </pc:picChg>
        <pc:picChg chg="mod">
          <ac:chgData name="pantelis balaouras" userId="25e8755020fc1734" providerId="LiveId" clId="{DEACF9C6-4976-431E-A3A2-A08162B136E3}" dt="2024-05-02T08:42:24.471" v="20" actId="1076"/>
          <ac:picMkLst>
            <pc:docMk/>
            <pc:sldMk cId="754556384" sldId="570"/>
            <ac:picMk id="9" creationId="{00000000-0000-0000-0000-000000000000}"/>
          </ac:picMkLst>
        </pc:picChg>
      </pc:sldChg>
      <pc:sldChg chg="addSp modSp mod">
        <pc:chgData name="pantelis balaouras" userId="25e8755020fc1734" providerId="LiveId" clId="{DEACF9C6-4976-431E-A3A2-A08162B136E3}" dt="2024-05-02T08:44:07.517" v="35" actId="207"/>
        <pc:sldMkLst>
          <pc:docMk/>
          <pc:sldMk cId="31881803" sldId="584"/>
        </pc:sldMkLst>
        <pc:spChg chg="mod">
          <ac:chgData name="pantelis balaouras" userId="25e8755020fc1734" providerId="LiveId" clId="{DEACF9C6-4976-431E-A3A2-A08162B136E3}" dt="2024-05-02T08:44:07.517" v="35" actId="207"/>
          <ac:spMkLst>
            <pc:docMk/>
            <pc:sldMk cId="31881803" sldId="584"/>
            <ac:spMk id="2" creationId="{00000000-0000-0000-0000-000000000000}"/>
          </ac:spMkLst>
        </pc:spChg>
        <pc:spChg chg="mod">
          <ac:chgData name="pantelis balaouras" userId="25e8755020fc1734" providerId="LiveId" clId="{DEACF9C6-4976-431E-A3A2-A08162B136E3}" dt="2024-05-02T08:43:55.861" v="33"/>
          <ac:spMkLst>
            <pc:docMk/>
            <pc:sldMk cId="31881803" sldId="584"/>
            <ac:spMk id="5" creationId="{745F50B6-E9CC-AE78-9C4E-00C0E355DDE0}"/>
          </ac:spMkLst>
        </pc:spChg>
        <pc:spChg chg="add mod">
          <ac:chgData name="pantelis balaouras" userId="25e8755020fc1734" providerId="LiveId" clId="{DEACF9C6-4976-431E-A3A2-A08162B136E3}" dt="2024-05-02T08:44:00.329" v="34"/>
          <ac:spMkLst>
            <pc:docMk/>
            <pc:sldMk cId="31881803" sldId="584"/>
            <ac:spMk id="8" creationId="{DEDB1B5B-CDDD-ACC7-EA99-73F85C79710F}"/>
          </ac:spMkLst>
        </pc:spChg>
        <pc:picChg chg="mod">
          <ac:chgData name="pantelis balaouras" userId="25e8755020fc1734" providerId="LiveId" clId="{DEACF9C6-4976-431E-A3A2-A08162B136E3}" dt="2024-05-02T08:43:48.547" v="30" actId="1076"/>
          <ac:picMkLst>
            <pc:docMk/>
            <pc:sldMk cId="31881803" sldId="584"/>
            <ac:picMk id="4" creationId="{00000000-0000-0000-0000-000000000000}"/>
          </ac:picMkLst>
        </pc:picChg>
        <pc:picChg chg="add mod">
          <ac:chgData name="pantelis balaouras" userId="25e8755020fc1734" providerId="LiveId" clId="{DEACF9C6-4976-431E-A3A2-A08162B136E3}" dt="2024-05-02T08:44:00.329" v="34"/>
          <ac:picMkLst>
            <pc:docMk/>
            <pc:sldMk cId="31881803" sldId="584"/>
            <ac:picMk id="7" creationId="{0A794375-5791-2586-3EB2-B12FE4403A74}"/>
          </ac:picMkLst>
        </pc:picChg>
      </pc:sldChg>
      <pc:sldChg chg="addSp delSp modSp mod">
        <pc:chgData name="pantelis balaouras" userId="25e8755020fc1734" providerId="LiveId" clId="{DEACF9C6-4976-431E-A3A2-A08162B136E3}" dt="2024-05-02T08:44:30.018" v="41" actId="167"/>
        <pc:sldMkLst>
          <pc:docMk/>
          <pc:sldMk cId="1271076835" sldId="585"/>
        </pc:sldMkLst>
        <pc:spChg chg="del">
          <ac:chgData name="pantelis balaouras" userId="25e8755020fc1734" providerId="LiveId" clId="{DEACF9C6-4976-431E-A3A2-A08162B136E3}" dt="2024-05-02T08:44:14.345" v="37" actId="478"/>
          <ac:spMkLst>
            <pc:docMk/>
            <pc:sldMk cId="1271076835" sldId="585"/>
            <ac:spMk id="2" creationId="{F578CDC3-AA9B-A5CA-B298-64484F1EFBDF}"/>
          </ac:spMkLst>
        </pc:spChg>
        <pc:spChg chg="add del">
          <ac:chgData name="pantelis balaouras" userId="25e8755020fc1734" providerId="LiveId" clId="{DEACF9C6-4976-431E-A3A2-A08162B136E3}" dt="2024-05-02T08:44:22.158" v="39" actId="22"/>
          <ac:spMkLst>
            <pc:docMk/>
            <pc:sldMk cId="1271076835" sldId="585"/>
            <ac:spMk id="8" creationId="{974B91C4-6306-FEF9-69DD-1C3BBFA13660}"/>
          </ac:spMkLst>
        </pc:spChg>
        <pc:spChg chg="add mod">
          <ac:chgData name="pantelis balaouras" userId="25e8755020fc1734" providerId="LiveId" clId="{DEACF9C6-4976-431E-A3A2-A08162B136E3}" dt="2024-05-02T08:44:30.018" v="41" actId="167"/>
          <ac:spMkLst>
            <pc:docMk/>
            <pc:sldMk cId="1271076835" sldId="585"/>
            <ac:spMk id="10" creationId="{81103489-9682-186B-D845-2864A35A1686}"/>
          </ac:spMkLst>
        </pc:spChg>
        <pc:picChg chg="del">
          <ac:chgData name="pantelis balaouras" userId="25e8755020fc1734" providerId="LiveId" clId="{DEACF9C6-4976-431E-A3A2-A08162B136E3}" dt="2024-05-02T08:44:11.998" v="36" actId="478"/>
          <ac:picMkLst>
            <pc:docMk/>
            <pc:sldMk cId="1271076835" sldId="585"/>
            <ac:picMk id="3" creationId="{F597901C-1CFD-02D5-178E-78976D0E0125}"/>
          </ac:picMkLst>
        </pc:picChg>
        <pc:picChg chg="add mod">
          <ac:chgData name="pantelis balaouras" userId="25e8755020fc1734" providerId="LiveId" clId="{DEACF9C6-4976-431E-A3A2-A08162B136E3}" dt="2024-05-02T08:44:30.018" v="41" actId="167"/>
          <ac:picMkLst>
            <pc:docMk/>
            <pc:sldMk cId="1271076835" sldId="585"/>
            <ac:picMk id="9" creationId="{73A61A01-BBF4-8E30-DBAE-1006956658B3}"/>
          </ac:picMkLst>
        </pc:picChg>
      </pc:sldChg>
      <pc:sldChg chg="addSp delSp modSp mod">
        <pc:chgData name="pantelis balaouras" userId="25e8755020fc1734" providerId="LiveId" clId="{DEACF9C6-4976-431E-A3A2-A08162B136E3}" dt="2024-05-02T08:45:15.908" v="47" actId="207"/>
        <pc:sldMkLst>
          <pc:docMk/>
          <pc:sldMk cId="675487924" sldId="592"/>
        </pc:sldMkLst>
        <pc:spChg chg="mod">
          <ac:chgData name="pantelis balaouras" userId="25e8755020fc1734" providerId="LiveId" clId="{DEACF9C6-4976-431E-A3A2-A08162B136E3}" dt="2024-05-02T08:45:15.908" v="47" actId="207"/>
          <ac:spMkLst>
            <pc:docMk/>
            <pc:sldMk cId="675487924" sldId="592"/>
            <ac:spMk id="2" creationId="{00000000-0000-0000-0000-000000000000}"/>
          </ac:spMkLst>
        </pc:spChg>
        <pc:spChg chg="mod">
          <ac:chgData name="pantelis balaouras" userId="25e8755020fc1734" providerId="LiveId" clId="{DEACF9C6-4976-431E-A3A2-A08162B136E3}" dt="2024-05-02T08:45:09.752" v="46" actId="1076"/>
          <ac:spMkLst>
            <pc:docMk/>
            <pc:sldMk cId="675487924" sldId="592"/>
            <ac:spMk id="5" creationId="{745F50B6-E9CC-AE78-9C4E-00C0E355DDE0}"/>
          </ac:spMkLst>
        </pc:spChg>
        <pc:spChg chg="add del">
          <ac:chgData name="pantelis balaouras" userId="25e8755020fc1734" providerId="LiveId" clId="{DEACF9C6-4976-431E-A3A2-A08162B136E3}" dt="2024-05-02T08:44:46.267" v="43" actId="22"/>
          <ac:spMkLst>
            <pc:docMk/>
            <pc:sldMk cId="675487924" sldId="592"/>
            <ac:spMk id="8" creationId="{04D4DE8A-6B87-4D6F-EB4B-C45F323BB782}"/>
          </ac:spMkLst>
        </pc:spChg>
        <pc:spChg chg="add mod">
          <ac:chgData name="pantelis balaouras" userId="25e8755020fc1734" providerId="LiveId" clId="{DEACF9C6-4976-431E-A3A2-A08162B136E3}" dt="2024-05-02T08:45:03.424" v="45" actId="1076"/>
          <ac:spMkLst>
            <pc:docMk/>
            <pc:sldMk cId="675487924" sldId="592"/>
            <ac:spMk id="10" creationId="{D5713E87-F52E-4188-62CC-12209FE71E17}"/>
          </ac:spMkLst>
        </pc:spChg>
        <pc:picChg chg="add mod">
          <ac:chgData name="pantelis balaouras" userId="25e8755020fc1734" providerId="LiveId" clId="{DEACF9C6-4976-431E-A3A2-A08162B136E3}" dt="2024-05-02T08:44:54.939" v="44"/>
          <ac:picMkLst>
            <pc:docMk/>
            <pc:sldMk cId="675487924" sldId="592"/>
            <ac:picMk id="9" creationId="{4C1D9D4B-4C49-E9A5-EBC1-A0DDE7600558}"/>
          </ac:picMkLst>
        </pc:picChg>
      </pc:sldChg>
      <pc:sldChg chg="addSp delSp modSp mod">
        <pc:chgData name="pantelis balaouras" userId="25e8755020fc1734" providerId="LiveId" clId="{DEACF9C6-4976-431E-A3A2-A08162B136E3}" dt="2024-05-02T08:45:29.046" v="50"/>
        <pc:sldMkLst>
          <pc:docMk/>
          <pc:sldMk cId="2894952162" sldId="593"/>
        </pc:sldMkLst>
        <pc:spChg chg="del">
          <ac:chgData name="pantelis balaouras" userId="25e8755020fc1734" providerId="LiveId" clId="{DEACF9C6-4976-431E-A3A2-A08162B136E3}" dt="2024-05-02T08:45:22.662" v="49" actId="478"/>
          <ac:spMkLst>
            <pc:docMk/>
            <pc:sldMk cId="2894952162" sldId="593"/>
            <ac:spMk id="2" creationId="{F578CDC3-AA9B-A5CA-B298-64484F1EFBDF}"/>
          </ac:spMkLst>
        </pc:spChg>
        <pc:spChg chg="add mod">
          <ac:chgData name="pantelis balaouras" userId="25e8755020fc1734" providerId="LiveId" clId="{DEACF9C6-4976-431E-A3A2-A08162B136E3}" dt="2024-05-02T08:45:29.046" v="50"/>
          <ac:spMkLst>
            <pc:docMk/>
            <pc:sldMk cId="2894952162" sldId="593"/>
            <ac:spMk id="8" creationId="{8BDF2D16-743A-29B0-809B-C63725DDF625}"/>
          </ac:spMkLst>
        </pc:spChg>
        <pc:picChg chg="del">
          <ac:chgData name="pantelis balaouras" userId="25e8755020fc1734" providerId="LiveId" clId="{DEACF9C6-4976-431E-A3A2-A08162B136E3}" dt="2024-05-02T08:45:20.010" v="48" actId="478"/>
          <ac:picMkLst>
            <pc:docMk/>
            <pc:sldMk cId="2894952162" sldId="593"/>
            <ac:picMk id="3" creationId="{F597901C-1CFD-02D5-178E-78976D0E0125}"/>
          </ac:picMkLst>
        </pc:picChg>
        <pc:picChg chg="add mod">
          <ac:chgData name="pantelis balaouras" userId="25e8755020fc1734" providerId="LiveId" clId="{DEACF9C6-4976-431E-A3A2-A08162B136E3}" dt="2024-05-02T08:45:29.046" v="50"/>
          <ac:picMkLst>
            <pc:docMk/>
            <pc:sldMk cId="2894952162" sldId="593"/>
            <ac:picMk id="7" creationId="{829DF59F-A9E6-2E4B-9C2C-AA66794AB0D7}"/>
          </ac:picMkLst>
        </pc:picChg>
      </pc:sldChg>
      <pc:sldChg chg="addSp delSp modSp mod">
        <pc:chgData name="pantelis balaouras" userId="25e8755020fc1734" providerId="LiveId" clId="{DEACF9C6-4976-431E-A3A2-A08162B136E3}" dt="2024-05-02T08:45:47.111" v="55" actId="167"/>
        <pc:sldMkLst>
          <pc:docMk/>
          <pc:sldMk cId="1956178075" sldId="595"/>
        </pc:sldMkLst>
        <pc:spChg chg="del mod">
          <ac:chgData name="pantelis balaouras" userId="25e8755020fc1734" providerId="LiveId" clId="{DEACF9C6-4976-431E-A3A2-A08162B136E3}" dt="2024-05-02T08:45:38.954" v="53" actId="478"/>
          <ac:spMkLst>
            <pc:docMk/>
            <pc:sldMk cId="1956178075" sldId="595"/>
            <ac:spMk id="2" creationId="{F578CDC3-AA9B-A5CA-B298-64484F1EFBDF}"/>
          </ac:spMkLst>
        </pc:spChg>
        <pc:spChg chg="add mod">
          <ac:chgData name="pantelis balaouras" userId="25e8755020fc1734" providerId="LiveId" clId="{DEACF9C6-4976-431E-A3A2-A08162B136E3}" dt="2024-05-02T08:45:47.111" v="55" actId="167"/>
          <ac:spMkLst>
            <pc:docMk/>
            <pc:sldMk cId="1956178075" sldId="595"/>
            <ac:spMk id="8" creationId="{5B92DD35-8C0F-BA1E-0677-337F3E270111}"/>
          </ac:spMkLst>
        </pc:spChg>
        <pc:picChg chg="del">
          <ac:chgData name="pantelis balaouras" userId="25e8755020fc1734" providerId="LiveId" clId="{DEACF9C6-4976-431E-A3A2-A08162B136E3}" dt="2024-05-02T08:45:37.142" v="51" actId="478"/>
          <ac:picMkLst>
            <pc:docMk/>
            <pc:sldMk cId="1956178075" sldId="595"/>
            <ac:picMk id="3" creationId="{F597901C-1CFD-02D5-178E-78976D0E0125}"/>
          </ac:picMkLst>
        </pc:picChg>
        <pc:picChg chg="add mod">
          <ac:chgData name="pantelis balaouras" userId="25e8755020fc1734" providerId="LiveId" clId="{DEACF9C6-4976-431E-A3A2-A08162B136E3}" dt="2024-05-02T08:45:47.111" v="55" actId="167"/>
          <ac:picMkLst>
            <pc:docMk/>
            <pc:sldMk cId="1956178075" sldId="595"/>
            <ac:picMk id="7" creationId="{FAD0263A-C9FF-AD76-4F1B-38E13EA97293}"/>
          </ac:picMkLst>
        </pc:picChg>
      </pc:sldChg>
      <pc:sldChg chg="addSp modSp mod">
        <pc:chgData name="pantelis balaouras" userId="25e8755020fc1734" providerId="LiveId" clId="{DEACF9C6-4976-431E-A3A2-A08162B136E3}" dt="2024-05-02T08:47:12.001" v="67" actId="1076"/>
        <pc:sldMkLst>
          <pc:docMk/>
          <pc:sldMk cId="1975259298" sldId="605"/>
        </pc:sldMkLst>
        <pc:spChg chg="mod">
          <ac:chgData name="pantelis balaouras" userId="25e8755020fc1734" providerId="LiveId" clId="{DEACF9C6-4976-431E-A3A2-A08162B136E3}" dt="2024-05-02T08:46:55.736" v="63" actId="1076"/>
          <ac:spMkLst>
            <pc:docMk/>
            <pc:sldMk cId="1975259298" sldId="605"/>
            <ac:spMk id="2" creationId="{00000000-0000-0000-0000-000000000000}"/>
          </ac:spMkLst>
        </pc:spChg>
        <pc:spChg chg="add mod">
          <ac:chgData name="pantelis balaouras" userId="25e8755020fc1734" providerId="LiveId" clId="{DEACF9C6-4976-431E-A3A2-A08162B136E3}" dt="2024-05-02T08:47:12.001" v="67" actId="1076"/>
          <ac:spMkLst>
            <pc:docMk/>
            <pc:sldMk cId="1975259298" sldId="605"/>
            <ac:spMk id="8" creationId="{F401AFDE-6FC7-8B68-A9A4-D363F29E87A6}"/>
          </ac:spMkLst>
        </pc:spChg>
        <pc:picChg chg="add mod">
          <ac:chgData name="pantelis balaouras" userId="25e8755020fc1734" providerId="LiveId" clId="{DEACF9C6-4976-431E-A3A2-A08162B136E3}" dt="2024-05-02T08:46:46.033" v="61" actId="167"/>
          <ac:picMkLst>
            <pc:docMk/>
            <pc:sldMk cId="1975259298" sldId="605"/>
            <ac:picMk id="4" creationId="{DF555F48-35B4-1830-B4FB-6FFF6194900B}"/>
          </ac:picMkLst>
        </pc:picChg>
        <pc:picChg chg="mod">
          <ac:chgData name="pantelis balaouras" userId="25e8755020fc1734" providerId="LiveId" clId="{DEACF9C6-4976-431E-A3A2-A08162B136E3}" dt="2024-05-02T08:46:14.564" v="57" actId="1076"/>
          <ac:picMkLst>
            <pc:docMk/>
            <pc:sldMk cId="1975259298" sldId="605"/>
            <ac:picMk id="5" creationId="{00000000-0000-0000-0000-000000000000}"/>
          </ac:picMkLst>
        </pc:picChg>
      </pc:sldChg>
      <pc:sldChg chg="addSp delSp modSp mod">
        <pc:chgData name="pantelis balaouras" userId="25e8755020fc1734" providerId="LiveId" clId="{DEACF9C6-4976-431E-A3A2-A08162B136E3}" dt="2024-05-02T08:47:38.048" v="75" actId="167"/>
        <pc:sldMkLst>
          <pc:docMk/>
          <pc:sldMk cId="2515703777" sldId="606"/>
        </pc:sldMkLst>
        <pc:spChg chg="del">
          <ac:chgData name="pantelis balaouras" userId="25e8755020fc1734" providerId="LiveId" clId="{DEACF9C6-4976-431E-A3A2-A08162B136E3}" dt="2024-05-02T08:47:31.884" v="73" actId="478"/>
          <ac:spMkLst>
            <pc:docMk/>
            <pc:sldMk cId="2515703777" sldId="606"/>
            <ac:spMk id="3" creationId="{0385DD08-B10C-79C6-AD5F-357B74C688E9}"/>
          </ac:spMkLst>
        </pc:spChg>
        <pc:spChg chg="add mod">
          <ac:chgData name="pantelis balaouras" userId="25e8755020fc1734" providerId="LiveId" clId="{DEACF9C6-4976-431E-A3A2-A08162B136E3}" dt="2024-05-02T08:47:38.048" v="75" actId="167"/>
          <ac:spMkLst>
            <pc:docMk/>
            <pc:sldMk cId="2515703777" sldId="606"/>
            <ac:spMk id="8" creationId="{59A4A2DF-BA43-3063-559C-CEF2ECDCF5F2}"/>
          </ac:spMkLst>
        </pc:spChg>
        <pc:picChg chg="del mod">
          <ac:chgData name="pantelis balaouras" userId="25e8755020fc1734" providerId="LiveId" clId="{DEACF9C6-4976-431E-A3A2-A08162B136E3}" dt="2024-05-02T08:47:29.704" v="72" actId="478"/>
          <ac:picMkLst>
            <pc:docMk/>
            <pc:sldMk cId="2515703777" sldId="606"/>
            <ac:picMk id="2" creationId="{E8F64DEA-0695-C086-67FC-3809973270DF}"/>
          </ac:picMkLst>
        </pc:picChg>
        <pc:picChg chg="add mod">
          <ac:chgData name="pantelis balaouras" userId="25e8755020fc1734" providerId="LiveId" clId="{DEACF9C6-4976-431E-A3A2-A08162B136E3}" dt="2024-05-02T08:47:38.048" v="75" actId="167"/>
          <ac:picMkLst>
            <pc:docMk/>
            <pc:sldMk cId="2515703777" sldId="606"/>
            <ac:picMk id="7" creationId="{9FDF65BF-5653-FD98-DAC9-3BEC8CBFC252}"/>
          </ac:picMkLst>
        </pc:picChg>
      </pc:sldChg>
    </pc:docChg>
  </pc:docChgLst>
  <pc:docChgLst>
    <pc:chgData name="pantelis balaouras" userId="25e8755020fc1734" providerId="LiveId" clId="{BD944EB2-909A-4761-B8D0-079EB03DEBD7}"/>
    <pc:docChg chg="custSel modSld modMainMaster">
      <pc:chgData name="pantelis balaouras" userId="25e8755020fc1734" providerId="LiveId" clId="{BD944EB2-909A-4761-B8D0-079EB03DEBD7}" dt="2024-04-29T15:17:22.097" v="189" actId="20577"/>
      <pc:docMkLst>
        <pc:docMk/>
      </pc:docMkLst>
      <pc:sldChg chg="addSp delSp modSp">
        <pc:chgData name="pantelis balaouras" userId="25e8755020fc1734" providerId="LiveId" clId="{BD944EB2-909A-4761-B8D0-079EB03DEBD7}" dt="2024-04-29T15:03:14.220" v="3"/>
        <pc:sldMkLst>
          <pc:docMk/>
          <pc:sldMk cId="1915799683" sldId="404"/>
        </pc:sldMkLst>
        <pc:picChg chg="add mod">
          <ac:chgData name="pantelis balaouras" userId="25e8755020fc1734" providerId="LiveId" clId="{BD944EB2-909A-4761-B8D0-079EB03DEBD7}" dt="2024-04-29T15:03:14.220" v="3"/>
          <ac:picMkLst>
            <pc:docMk/>
            <pc:sldMk cId="1915799683" sldId="404"/>
            <ac:picMk id="3" creationId="{639B9F4D-E7AA-6F07-FF8E-42086DEFE4D5}"/>
          </ac:picMkLst>
        </pc:picChg>
        <pc:picChg chg="del">
          <ac:chgData name="pantelis balaouras" userId="25e8755020fc1734" providerId="LiveId" clId="{BD944EB2-909A-4761-B8D0-079EB03DEBD7}" dt="2024-04-29T15:03:13.538" v="1" actId="478"/>
          <ac:picMkLst>
            <pc:docMk/>
            <pc:sldMk cId="1915799683" sldId="404"/>
            <ac:picMk id="2050" creationId="{2AB980B0-03D2-2E64-6760-C23D435A121F}"/>
          </ac:picMkLst>
        </pc:picChg>
      </pc:sldChg>
      <pc:sldChg chg="modSp mod">
        <pc:chgData name="pantelis balaouras" userId="25e8755020fc1734" providerId="LiveId" clId="{BD944EB2-909A-4761-B8D0-079EB03DEBD7}" dt="2024-04-29T15:01:55.896" v="0" actId="255"/>
        <pc:sldMkLst>
          <pc:docMk/>
          <pc:sldMk cId="319560736" sldId="436"/>
        </pc:sldMkLst>
        <pc:spChg chg="mod">
          <ac:chgData name="pantelis balaouras" userId="25e8755020fc1734" providerId="LiveId" clId="{BD944EB2-909A-4761-B8D0-079EB03DEBD7}" dt="2024-04-29T15:01:55.896" v="0" actId="255"/>
          <ac:spMkLst>
            <pc:docMk/>
            <pc:sldMk cId="319560736" sldId="436"/>
            <ac:spMk id="4" creationId="{122BC770-408C-50C8-126F-18790E99F2CB}"/>
          </ac:spMkLst>
        </pc:spChg>
      </pc:sldChg>
      <pc:sldChg chg="addSp modSp">
        <pc:chgData name="pantelis balaouras" userId="25e8755020fc1734" providerId="LiveId" clId="{BD944EB2-909A-4761-B8D0-079EB03DEBD7}" dt="2024-04-29T15:09:01.473" v="84"/>
        <pc:sldMkLst>
          <pc:docMk/>
          <pc:sldMk cId="261648677" sldId="533"/>
        </pc:sldMkLst>
        <pc:spChg chg="add mod">
          <ac:chgData name="pantelis balaouras" userId="25e8755020fc1734" providerId="LiveId" clId="{BD944EB2-909A-4761-B8D0-079EB03DEBD7}" dt="2024-04-29T15:09:01.473" v="84"/>
          <ac:spMkLst>
            <pc:docMk/>
            <pc:sldMk cId="261648677" sldId="533"/>
            <ac:spMk id="3" creationId="{9F32D4C6-FF84-C1D3-B161-296D086B4EAB}"/>
          </ac:spMkLst>
        </pc:spChg>
      </pc:sldChg>
      <pc:sldChg chg="addSp modSp">
        <pc:chgData name="pantelis balaouras" userId="25e8755020fc1734" providerId="LiveId" clId="{BD944EB2-909A-4761-B8D0-079EB03DEBD7}" dt="2024-04-29T15:09:02.991" v="85"/>
        <pc:sldMkLst>
          <pc:docMk/>
          <pc:sldMk cId="2113356342" sldId="534"/>
        </pc:sldMkLst>
        <pc:spChg chg="add mod">
          <ac:chgData name="pantelis balaouras" userId="25e8755020fc1734" providerId="LiveId" clId="{BD944EB2-909A-4761-B8D0-079EB03DEBD7}" dt="2024-04-29T15:09:02.991" v="85"/>
          <ac:spMkLst>
            <pc:docMk/>
            <pc:sldMk cId="2113356342" sldId="534"/>
            <ac:spMk id="3" creationId="{67885B2F-1EB6-B8C1-D0CE-3D3212E8264A}"/>
          </ac:spMkLst>
        </pc:spChg>
      </pc:sldChg>
      <pc:sldChg chg="modSp mod">
        <pc:chgData name="pantelis balaouras" userId="25e8755020fc1734" providerId="LiveId" clId="{BD944EB2-909A-4761-B8D0-079EB03DEBD7}" dt="2024-04-29T15:04:34.539" v="8"/>
        <pc:sldMkLst>
          <pc:docMk/>
          <pc:sldMk cId="1303941817" sldId="546"/>
        </pc:sldMkLst>
        <pc:spChg chg="mod">
          <ac:chgData name="pantelis balaouras" userId="25e8755020fc1734" providerId="LiveId" clId="{BD944EB2-909A-4761-B8D0-079EB03DEBD7}" dt="2024-04-29T15:03:13.582" v="2" actId="27636"/>
          <ac:spMkLst>
            <pc:docMk/>
            <pc:sldMk cId="1303941817" sldId="546"/>
            <ac:spMk id="6" creationId="{13725DC3-E1D4-4E92-AF5A-F0DED3AA5B9A}"/>
          </ac:spMkLst>
        </pc:spChg>
        <pc:spChg chg="mod">
          <ac:chgData name="pantelis balaouras" userId="25e8755020fc1734" providerId="LiveId" clId="{BD944EB2-909A-4761-B8D0-079EB03DEBD7}" dt="2024-04-29T15:04:34.539" v="8"/>
          <ac:spMkLst>
            <pc:docMk/>
            <pc:sldMk cId="1303941817" sldId="546"/>
            <ac:spMk id="10" creationId="{C0DFA73F-FDC8-497A-8912-CA8C28C95043}"/>
          </ac:spMkLst>
        </pc:spChg>
      </pc:sldChg>
      <pc:sldChg chg="modSp mod">
        <pc:chgData name="pantelis balaouras" userId="25e8755020fc1734" providerId="LiveId" clId="{BD944EB2-909A-4761-B8D0-079EB03DEBD7}" dt="2024-04-29T15:09:28.165" v="86" actId="207"/>
        <pc:sldMkLst>
          <pc:docMk/>
          <pc:sldMk cId="754556384" sldId="570"/>
        </pc:sldMkLst>
        <pc:spChg chg="mod">
          <ac:chgData name="pantelis balaouras" userId="25e8755020fc1734" providerId="LiveId" clId="{BD944EB2-909A-4761-B8D0-079EB03DEBD7}" dt="2024-04-29T15:09:28.165" v="86" actId="207"/>
          <ac:spMkLst>
            <pc:docMk/>
            <pc:sldMk cId="754556384" sldId="570"/>
            <ac:spMk id="5" creationId="{00000000-0000-0000-0000-000000000000}"/>
          </ac:spMkLst>
        </pc:spChg>
      </pc:sldChg>
      <pc:sldChg chg="addSp delSp modSp mod">
        <pc:chgData name="pantelis balaouras" userId="25e8755020fc1734" providerId="LiveId" clId="{BD944EB2-909A-4761-B8D0-079EB03DEBD7}" dt="2024-04-29T15:04:42.332" v="10"/>
        <pc:sldMkLst>
          <pc:docMk/>
          <pc:sldMk cId="568838237" sldId="571"/>
        </pc:sldMkLst>
        <pc:spChg chg="add mod">
          <ac:chgData name="pantelis balaouras" userId="25e8755020fc1734" providerId="LiveId" clId="{BD944EB2-909A-4761-B8D0-079EB03DEBD7}" dt="2024-04-29T15:04:42.332" v="10"/>
          <ac:spMkLst>
            <pc:docMk/>
            <pc:sldMk cId="568838237" sldId="571"/>
            <ac:spMk id="2" creationId="{A529B149-3239-137C-C153-1B09723C35C4}"/>
          </ac:spMkLst>
        </pc:spChg>
        <pc:spChg chg="del">
          <ac:chgData name="pantelis balaouras" userId="25e8755020fc1734" providerId="LiveId" clId="{BD944EB2-909A-4761-B8D0-079EB03DEBD7}" dt="2024-04-29T15:04:41.772" v="9" actId="478"/>
          <ac:spMkLst>
            <pc:docMk/>
            <pc:sldMk cId="568838237" sldId="571"/>
            <ac:spMk id="10" creationId="{C0DFA73F-FDC8-497A-8912-CA8C28C95043}"/>
          </ac:spMkLst>
        </pc:spChg>
      </pc:sldChg>
      <pc:sldChg chg="addSp delSp modSp mod">
        <pc:chgData name="pantelis balaouras" userId="25e8755020fc1734" providerId="LiveId" clId="{BD944EB2-909A-4761-B8D0-079EB03DEBD7}" dt="2024-04-29T15:04:47.097" v="12"/>
        <pc:sldMkLst>
          <pc:docMk/>
          <pc:sldMk cId="2544165798" sldId="572"/>
        </pc:sldMkLst>
        <pc:spChg chg="add mod">
          <ac:chgData name="pantelis balaouras" userId="25e8755020fc1734" providerId="LiveId" clId="{BD944EB2-909A-4761-B8D0-079EB03DEBD7}" dt="2024-04-29T15:04:47.097" v="12"/>
          <ac:spMkLst>
            <pc:docMk/>
            <pc:sldMk cId="2544165798" sldId="572"/>
            <ac:spMk id="3" creationId="{8E27F9B2-385A-8363-6904-6321DC128075}"/>
          </ac:spMkLst>
        </pc:spChg>
        <pc:spChg chg="del">
          <ac:chgData name="pantelis balaouras" userId="25e8755020fc1734" providerId="LiveId" clId="{BD944EB2-909A-4761-B8D0-079EB03DEBD7}" dt="2024-04-29T15:04:46.539" v="11" actId="478"/>
          <ac:spMkLst>
            <pc:docMk/>
            <pc:sldMk cId="2544165798" sldId="572"/>
            <ac:spMk id="10" creationId="{C0DFA73F-FDC8-497A-8912-CA8C28C95043}"/>
          </ac:spMkLst>
        </pc:spChg>
      </pc:sldChg>
      <pc:sldChg chg="addSp delSp modSp mod">
        <pc:chgData name="pantelis balaouras" userId="25e8755020fc1734" providerId="LiveId" clId="{BD944EB2-909A-4761-B8D0-079EB03DEBD7}" dt="2024-04-29T15:10:17.565" v="94" actId="15"/>
        <pc:sldMkLst>
          <pc:docMk/>
          <pc:sldMk cId="2798658458" sldId="574"/>
        </pc:sldMkLst>
        <pc:spChg chg="add mod">
          <ac:chgData name="pantelis balaouras" userId="25e8755020fc1734" providerId="LiveId" clId="{BD944EB2-909A-4761-B8D0-079EB03DEBD7}" dt="2024-04-29T15:04:52.011" v="14"/>
          <ac:spMkLst>
            <pc:docMk/>
            <pc:sldMk cId="2798658458" sldId="574"/>
            <ac:spMk id="3" creationId="{0A02FBC4-838A-381F-0E7A-EEAEFF04ED25}"/>
          </ac:spMkLst>
        </pc:spChg>
        <pc:spChg chg="mod">
          <ac:chgData name="pantelis balaouras" userId="25e8755020fc1734" providerId="LiveId" clId="{BD944EB2-909A-4761-B8D0-079EB03DEBD7}" dt="2024-04-29T15:10:17.565" v="94" actId="15"/>
          <ac:spMkLst>
            <pc:docMk/>
            <pc:sldMk cId="2798658458" sldId="574"/>
            <ac:spMk id="6" creationId="{13725DC3-E1D4-4E92-AF5A-F0DED3AA5B9A}"/>
          </ac:spMkLst>
        </pc:spChg>
        <pc:spChg chg="del">
          <ac:chgData name="pantelis balaouras" userId="25e8755020fc1734" providerId="LiveId" clId="{BD944EB2-909A-4761-B8D0-079EB03DEBD7}" dt="2024-04-29T15:04:51.459" v="13" actId="478"/>
          <ac:spMkLst>
            <pc:docMk/>
            <pc:sldMk cId="2798658458" sldId="574"/>
            <ac:spMk id="10" creationId="{C0DFA73F-FDC8-497A-8912-CA8C28C95043}"/>
          </ac:spMkLst>
        </pc:spChg>
      </pc:sldChg>
      <pc:sldChg chg="addSp modSp">
        <pc:chgData name="pantelis balaouras" userId="25e8755020fc1734" providerId="LiveId" clId="{BD944EB2-909A-4761-B8D0-079EB03DEBD7}" dt="2024-04-29T15:04:53.983" v="15"/>
        <pc:sldMkLst>
          <pc:docMk/>
          <pc:sldMk cId="63042489" sldId="575"/>
        </pc:sldMkLst>
        <pc:spChg chg="add mod">
          <ac:chgData name="pantelis balaouras" userId="25e8755020fc1734" providerId="LiveId" clId="{BD944EB2-909A-4761-B8D0-079EB03DEBD7}" dt="2024-04-29T15:04:53.983" v="15"/>
          <ac:spMkLst>
            <pc:docMk/>
            <pc:sldMk cId="63042489" sldId="575"/>
            <ac:spMk id="4" creationId="{DB3B7427-D27B-3ACF-863B-A06A7D2EB147}"/>
          </ac:spMkLst>
        </pc:spChg>
      </pc:sldChg>
      <pc:sldChg chg="addSp modSp mod">
        <pc:chgData name="pantelis balaouras" userId="25e8755020fc1734" providerId="LiveId" clId="{BD944EB2-909A-4761-B8D0-079EB03DEBD7}" dt="2024-04-29T15:05:37.991" v="25" actId="5793"/>
        <pc:sldMkLst>
          <pc:docMk/>
          <pc:sldMk cId="3783993605" sldId="577"/>
        </pc:sldMkLst>
        <pc:spChg chg="add mod">
          <ac:chgData name="pantelis balaouras" userId="25e8755020fc1734" providerId="LiveId" clId="{BD944EB2-909A-4761-B8D0-079EB03DEBD7}" dt="2024-04-29T15:05:37.991" v="25" actId="5793"/>
          <ac:spMkLst>
            <pc:docMk/>
            <pc:sldMk cId="3783993605" sldId="577"/>
            <ac:spMk id="2" creationId="{1D585B37-5561-5BA6-E72E-DA7375980BA7}"/>
          </ac:spMkLst>
        </pc:spChg>
      </pc:sldChg>
      <pc:sldChg chg="addSp modSp mod">
        <pc:chgData name="pantelis balaouras" userId="25e8755020fc1734" providerId="LiveId" clId="{BD944EB2-909A-4761-B8D0-079EB03DEBD7}" dt="2024-04-29T15:12:38.466" v="132" actId="20577"/>
        <pc:sldMkLst>
          <pc:docMk/>
          <pc:sldMk cId="263349046" sldId="578"/>
        </pc:sldMkLst>
        <pc:spChg chg="add mod">
          <ac:chgData name="pantelis balaouras" userId="25e8755020fc1734" providerId="LiveId" clId="{BD944EB2-909A-4761-B8D0-079EB03DEBD7}" dt="2024-04-29T15:05:44.601" v="26"/>
          <ac:spMkLst>
            <pc:docMk/>
            <pc:sldMk cId="263349046" sldId="578"/>
            <ac:spMk id="2" creationId="{D3860D46-98F5-5419-9C48-0DC0DFB17E8C}"/>
          </ac:spMkLst>
        </pc:spChg>
        <pc:spChg chg="mod">
          <ac:chgData name="pantelis balaouras" userId="25e8755020fc1734" providerId="LiveId" clId="{BD944EB2-909A-4761-B8D0-079EB03DEBD7}" dt="2024-04-29T15:12:38.466" v="132" actId="20577"/>
          <ac:spMkLst>
            <pc:docMk/>
            <pc:sldMk cId="263349046" sldId="578"/>
            <ac:spMk id="9" creationId="{00000000-0000-0000-0000-000000000000}"/>
          </ac:spMkLst>
        </pc:spChg>
        <pc:picChg chg="mod">
          <ac:chgData name="pantelis balaouras" userId="25e8755020fc1734" providerId="LiveId" clId="{BD944EB2-909A-4761-B8D0-079EB03DEBD7}" dt="2024-04-29T15:11:39.650" v="115" actId="1076"/>
          <ac:picMkLst>
            <pc:docMk/>
            <pc:sldMk cId="263349046" sldId="578"/>
            <ac:picMk id="7" creationId="{00000000-0000-0000-0000-000000000000}"/>
          </ac:picMkLst>
        </pc:picChg>
      </pc:sldChg>
      <pc:sldChg chg="addSp modSp mod">
        <pc:chgData name="pantelis balaouras" userId="25e8755020fc1734" providerId="LiveId" clId="{BD944EB2-909A-4761-B8D0-079EB03DEBD7}" dt="2024-04-29T15:12:42.097" v="134" actId="20577"/>
        <pc:sldMkLst>
          <pc:docMk/>
          <pc:sldMk cId="890815605" sldId="579"/>
        </pc:sldMkLst>
        <pc:spChg chg="mod">
          <ac:chgData name="pantelis balaouras" userId="25e8755020fc1734" providerId="LiveId" clId="{BD944EB2-909A-4761-B8D0-079EB03DEBD7}" dt="2024-04-29T15:12:42.097" v="134" actId="20577"/>
          <ac:spMkLst>
            <pc:docMk/>
            <pc:sldMk cId="890815605" sldId="579"/>
            <ac:spMk id="3" creationId="{00000000-0000-0000-0000-000000000000}"/>
          </ac:spMkLst>
        </pc:spChg>
        <pc:spChg chg="add mod">
          <ac:chgData name="pantelis balaouras" userId="25e8755020fc1734" providerId="LiveId" clId="{BD944EB2-909A-4761-B8D0-079EB03DEBD7}" dt="2024-04-29T15:05:46.076" v="27"/>
          <ac:spMkLst>
            <pc:docMk/>
            <pc:sldMk cId="890815605" sldId="579"/>
            <ac:spMk id="6" creationId="{93017F8B-4DC9-24BC-337A-4D56EE6956D0}"/>
          </ac:spMkLst>
        </pc:spChg>
        <pc:picChg chg="mod">
          <ac:chgData name="pantelis balaouras" userId="25e8755020fc1734" providerId="LiveId" clId="{BD944EB2-909A-4761-B8D0-079EB03DEBD7}" dt="2024-04-29T15:12:06.463" v="120" actId="14100"/>
          <ac:picMkLst>
            <pc:docMk/>
            <pc:sldMk cId="890815605" sldId="579"/>
            <ac:picMk id="4" creationId="{00000000-0000-0000-0000-000000000000}"/>
          </ac:picMkLst>
        </pc:picChg>
      </pc:sldChg>
      <pc:sldChg chg="addSp modSp mod">
        <pc:chgData name="pantelis balaouras" userId="25e8755020fc1734" providerId="LiveId" clId="{BD944EB2-909A-4761-B8D0-079EB03DEBD7}" dt="2024-04-29T15:12:47.439" v="137" actId="20577"/>
        <pc:sldMkLst>
          <pc:docMk/>
          <pc:sldMk cId="454342107" sldId="580"/>
        </pc:sldMkLst>
        <pc:spChg chg="mod">
          <ac:chgData name="pantelis balaouras" userId="25e8755020fc1734" providerId="LiveId" clId="{BD944EB2-909A-4761-B8D0-079EB03DEBD7}" dt="2024-04-29T15:12:47.439" v="137" actId="20577"/>
          <ac:spMkLst>
            <pc:docMk/>
            <pc:sldMk cId="454342107" sldId="580"/>
            <ac:spMk id="3" creationId="{00000000-0000-0000-0000-000000000000}"/>
          </ac:spMkLst>
        </pc:spChg>
        <pc:spChg chg="add mod">
          <ac:chgData name="pantelis balaouras" userId="25e8755020fc1734" providerId="LiveId" clId="{BD944EB2-909A-4761-B8D0-079EB03DEBD7}" dt="2024-04-29T15:05:47.821" v="28"/>
          <ac:spMkLst>
            <pc:docMk/>
            <pc:sldMk cId="454342107" sldId="580"/>
            <ac:spMk id="6" creationId="{99C89609-CFD6-C5EA-953D-1D6C0327E7AD}"/>
          </ac:spMkLst>
        </pc:spChg>
      </pc:sldChg>
      <pc:sldChg chg="addSp modSp mod">
        <pc:chgData name="pantelis balaouras" userId="25e8755020fc1734" providerId="LiveId" clId="{BD944EB2-909A-4761-B8D0-079EB03DEBD7}" dt="2024-04-29T15:13:07.233" v="142" actId="1076"/>
        <pc:sldMkLst>
          <pc:docMk/>
          <pc:sldMk cId="1240484050" sldId="581"/>
        </pc:sldMkLst>
        <pc:spChg chg="mod">
          <ac:chgData name="pantelis balaouras" userId="25e8755020fc1734" providerId="LiveId" clId="{BD944EB2-909A-4761-B8D0-079EB03DEBD7}" dt="2024-04-29T15:13:00.724" v="140" actId="27636"/>
          <ac:spMkLst>
            <pc:docMk/>
            <pc:sldMk cId="1240484050" sldId="581"/>
            <ac:spMk id="3" creationId="{00000000-0000-0000-0000-000000000000}"/>
          </ac:spMkLst>
        </pc:spChg>
        <pc:spChg chg="add mod">
          <ac:chgData name="pantelis balaouras" userId="25e8755020fc1734" providerId="LiveId" clId="{BD944EB2-909A-4761-B8D0-079EB03DEBD7}" dt="2024-04-29T15:05:49.517" v="29"/>
          <ac:spMkLst>
            <pc:docMk/>
            <pc:sldMk cId="1240484050" sldId="581"/>
            <ac:spMk id="6" creationId="{2867F5D5-79B0-519C-5C8F-29C917AF460D}"/>
          </ac:spMkLst>
        </pc:spChg>
        <pc:picChg chg="mod">
          <ac:chgData name="pantelis balaouras" userId="25e8755020fc1734" providerId="LiveId" clId="{BD944EB2-909A-4761-B8D0-079EB03DEBD7}" dt="2024-04-29T15:13:07.233" v="142" actId="1076"/>
          <ac:picMkLst>
            <pc:docMk/>
            <pc:sldMk cId="1240484050" sldId="581"/>
            <ac:picMk id="4" creationId="{00000000-0000-0000-0000-000000000000}"/>
          </ac:picMkLst>
        </pc:picChg>
      </pc:sldChg>
      <pc:sldChg chg="addSp modSp mod">
        <pc:chgData name="pantelis balaouras" userId="25e8755020fc1734" providerId="LiveId" clId="{BD944EB2-909A-4761-B8D0-079EB03DEBD7}" dt="2024-04-29T15:13:23.525" v="146" actId="1076"/>
        <pc:sldMkLst>
          <pc:docMk/>
          <pc:sldMk cId="680403813" sldId="582"/>
        </pc:sldMkLst>
        <pc:spChg chg="mod">
          <ac:chgData name="pantelis balaouras" userId="25e8755020fc1734" providerId="LiveId" clId="{BD944EB2-909A-4761-B8D0-079EB03DEBD7}" dt="2024-04-29T15:13:17.979" v="144" actId="27636"/>
          <ac:spMkLst>
            <pc:docMk/>
            <pc:sldMk cId="680403813" sldId="582"/>
            <ac:spMk id="3" creationId="{00000000-0000-0000-0000-000000000000}"/>
          </ac:spMkLst>
        </pc:spChg>
        <pc:spChg chg="add mod">
          <ac:chgData name="pantelis balaouras" userId="25e8755020fc1734" providerId="LiveId" clId="{BD944EB2-909A-4761-B8D0-079EB03DEBD7}" dt="2024-04-29T15:05:51.258" v="30"/>
          <ac:spMkLst>
            <pc:docMk/>
            <pc:sldMk cId="680403813" sldId="582"/>
            <ac:spMk id="6" creationId="{E2A52FC0-51FF-843B-B149-9D1F2EB09285}"/>
          </ac:spMkLst>
        </pc:spChg>
        <pc:picChg chg="mod">
          <ac:chgData name="pantelis balaouras" userId="25e8755020fc1734" providerId="LiveId" clId="{BD944EB2-909A-4761-B8D0-079EB03DEBD7}" dt="2024-04-29T15:13:23.525" v="146" actId="1076"/>
          <ac:picMkLst>
            <pc:docMk/>
            <pc:sldMk cId="680403813" sldId="582"/>
            <ac:picMk id="4" creationId="{00000000-0000-0000-0000-000000000000}"/>
          </ac:picMkLst>
        </pc:picChg>
      </pc:sldChg>
      <pc:sldChg chg="addSp modSp">
        <pc:chgData name="pantelis balaouras" userId="25e8755020fc1734" providerId="LiveId" clId="{BD944EB2-909A-4761-B8D0-079EB03DEBD7}" dt="2024-04-29T15:05:52.860" v="31"/>
        <pc:sldMkLst>
          <pc:docMk/>
          <pc:sldMk cId="2419950399" sldId="583"/>
        </pc:sldMkLst>
        <pc:spChg chg="add mod">
          <ac:chgData name="pantelis balaouras" userId="25e8755020fc1734" providerId="LiveId" clId="{BD944EB2-909A-4761-B8D0-079EB03DEBD7}" dt="2024-04-29T15:05:52.860" v="31"/>
          <ac:spMkLst>
            <pc:docMk/>
            <pc:sldMk cId="2419950399" sldId="583"/>
            <ac:spMk id="4" creationId="{235F4B5D-7603-F7AF-C8E3-24433DFF96CE}"/>
          </ac:spMkLst>
        </pc:spChg>
      </pc:sldChg>
      <pc:sldChg chg="addSp modSp mod">
        <pc:chgData name="pantelis balaouras" userId="25e8755020fc1734" providerId="LiveId" clId="{BD944EB2-909A-4761-B8D0-079EB03DEBD7}" dt="2024-04-29T15:13:33.013" v="147" actId="207"/>
        <pc:sldMkLst>
          <pc:docMk/>
          <pc:sldMk cId="31881803" sldId="584"/>
        </pc:sldMkLst>
        <pc:spChg chg="mod">
          <ac:chgData name="pantelis balaouras" userId="25e8755020fc1734" providerId="LiveId" clId="{BD944EB2-909A-4761-B8D0-079EB03DEBD7}" dt="2024-04-29T15:13:33.013" v="147" actId="207"/>
          <ac:spMkLst>
            <pc:docMk/>
            <pc:sldMk cId="31881803" sldId="584"/>
            <ac:spMk id="2" creationId="{00000000-0000-0000-0000-000000000000}"/>
          </ac:spMkLst>
        </pc:spChg>
        <pc:spChg chg="add mod">
          <ac:chgData name="pantelis balaouras" userId="25e8755020fc1734" providerId="LiveId" clId="{BD944EB2-909A-4761-B8D0-079EB03DEBD7}" dt="2024-04-29T15:05:54.876" v="32"/>
          <ac:spMkLst>
            <pc:docMk/>
            <pc:sldMk cId="31881803" sldId="584"/>
            <ac:spMk id="6" creationId="{EE746B8F-3A19-CDC2-AB50-BB6BF08C9DEC}"/>
          </ac:spMkLst>
        </pc:spChg>
      </pc:sldChg>
      <pc:sldChg chg="addSp modSp mod">
        <pc:chgData name="pantelis balaouras" userId="25e8755020fc1734" providerId="LiveId" clId="{BD944EB2-909A-4761-B8D0-079EB03DEBD7}" dt="2024-04-29T15:06:17.416" v="37" actId="20577"/>
        <pc:sldMkLst>
          <pc:docMk/>
          <pc:sldMk cId="1844756156" sldId="586"/>
        </pc:sldMkLst>
        <pc:spChg chg="add mod">
          <ac:chgData name="pantelis balaouras" userId="25e8755020fc1734" providerId="LiveId" clId="{BD944EB2-909A-4761-B8D0-079EB03DEBD7}" dt="2024-04-29T15:06:17.416" v="37" actId="20577"/>
          <ac:spMkLst>
            <pc:docMk/>
            <pc:sldMk cId="1844756156" sldId="586"/>
            <ac:spMk id="2" creationId="{A08909BC-0AF3-2361-F245-07B5222201A3}"/>
          </ac:spMkLst>
        </pc:spChg>
      </pc:sldChg>
      <pc:sldChg chg="addSp modSp">
        <pc:chgData name="pantelis balaouras" userId="25e8755020fc1734" providerId="LiveId" clId="{BD944EB2-909A-4761-B8D0-079EB03DEBD7}" dt="2024-04-29T15:06:23.115" v="38"/>
        <pc:sldMkLst>
          <pc:docMk/>
          <pc:sldMk cId="1253212644" sldId="587"/>
        </pc:sldMkLst>
        <pc:spChg chg="add mod">
          <ac:chgData name="pantelis balaouras" userId="25e8755020fc1734" providerId="LiveId" clId="{BD944EB2-909A-4761-B8D0-079EB03DEBD7}" dt="2024-04-29T15:06:23.115" v="38"/>
          <ac:spMkLst>
            <pc:docMk/>
            <pc:sldMk cId="1253212644" sldId="587"/>
            <ac:spMk id="4" creationId="{7E1F0B6B-0C17-D5E2-4DBD-552745A79079}"/>
          </ac:spMkLst>
        </pc:spChg>
      </pc:sldChg>
      <pc:sldChg chg="addSp modSp">
        <pc:chgData name="pantelis balaouras" userId="25e8755020fc1734" providerId="LiveId" clId="{BD944EB2-909A-4761-B8D0-079EB03DEBD7}" dt="2024-04-29T15:06:24.717" v="39"/>
        <pc:sldMkLst>
          <pc:docMk/>
          <pc:sldMk cId="1062551388" sldId="588"/>
        </pc:sldMkLst>
        <pc:spChg chg="add mod">
          <ac:chgData name="pantelis balaouras" userId="25e8755020fc1734" providerId="LiveId" clId="{BD944EB2-909A-4761-B8D0-079EB03DEBD7}" dt="2024-04-29T15:06:24.717" v="39"/>
          <ac:spMkLst>
            <pc:docMk/>
            <pc:sldMk cId="1062551388" sldId="588"/>
            <ac:spMk id="6" creationId="{449FD548-C4EE-3478-1799-D5EA6059972E}"/>
          </ac:spMkLst>
        </pc:spChg>
      </pc:sldChg>
      <pc:sldChg chg="addSp modSp mod">
        <pc:chgData name="pantelis balaouras" userId="25e8755020fc1734" providerId="LiveId" clId="{BD944EB2-909A-4761-B8D0-079EB03DEBD7}" dt="2024-04-29T15:13:49.155" v="148" actId="14100"/>
        <pc:sldMkLst>
          <pc:docMk/>
          <pc:sldMk cId="3140222769" sldId="589"/>
        </pc:sldMkLst>
        <pc:spChg chg="add mod">
          <ac:chgData name="pantelis balaouras" userId="25e8755020fc1734" providerId="LiveId" clId="{BD944EB2-909A-4761-B8D0-079EB03DEBD7}" dt="2024-04-29T15:06:26.107" v="40"/>
          <ac:spMkLst>
            <pc:docMk/>
            <pc:sldMk cId="3140222769" sldId="589"/>
            <ac:spMk id="6" creationId="{9855608C-17EE-9476-FB1D-9EBC76414CEA}"/>
          </ac:spMkLst>
        </pc:spChg>
        <pc:picChg chg="mod">
          <ac:chgData name="pantelis balaouras" userId="25e8755020fc1734" providerId="LiveId" clId="{BD944EB2-909A-4761-B8D0-079EB03DEBD7}" dt="2024-04-29T15:13:49.155" v="148" actId="14100"/>
          <ac:picMkLst>
            <pc:docMk/>
            <pc:sldMk cId="3140222769" sldId="589"/>
            <ac:picMk id="4" creationId="{00000000-0000-0000-0000-000000000000}"/>
          </ac:picMkLst>
        </pc:picChg>
      </pc:sldChg>
      <pc:sldChg chg="addSp modSp mod">
        <pc:chgData name="pantelis balaouras" userId="25e8755020fc1734" providerId="LiveId" clId="{BD944EB2-909A-4761-B8D0-079EB03DEBD7}" dt="2024-04-29T15:14:01.907" v="152" actId="14100"/>
        <pc:sldMkLst>
          <pc:docMk/>
          <pc:sldMk cId="3985193234" sldId="590"/>
        </pc:sldMkLst>
        <pc:spChg chg="mod">
          <ac:chgData name="pantelis balaouras" userId="25e8755020fc1734" providerId="LiveId" clId="{BD944EB2-909A-4761-B8D0-079EB03DEBD7}" dt="2024-04-29T15:14:01.907" v="152" actId="14100"/>
          <ac:spMkLst>
            <pc:docMk/>
            <pc:sldMk cId="3985193234" sldId="590"/>
            <ac:spMk id="3" creationId="{00000000-0000-0000-0000-000000000000}"/>
          </ac:spMkLst>
        </pc:spChg>
        <pc:spChg chg="add mod">
          <ac:chgData name="pantelis balaouras" userId="25e8755020fc1734" providerId="LiveId" clId="{BD944EB2-909A-4761-B8D0-079EB03DEBD7}" dt="2024-04-29T15:06:27.614" v="41"/>
          <ac:spMkLst>
            <pc:docMk/>
            <pc:sldMk cId="3985193234" sldId="590"/>
            <ac:spMk id="6" creationId="{13E1A885-5D0D-1A29-A4ED-1B5C4D9758F3}"/>
          </ac:spMkLst>
        </pc:spChg>
      </pc:sldChg>
      <pc:sldChg chg="addSp modSp mod">
        <pc:chgData name="pantelis balaouras" userId="25e8755020fc1734" providerId="LiveId" clId="{BD944EB2-909A-4761-B8D0-079EB03DEBD7}" dt="2024-04-29T15:14:08.506" v="153" actId="14100"/>
        <pc:sldMkLst>
          <pc:docMk/>
          <pc:sldMk cId="1928584193" sldId="591"/>
        </pc:sldMkLst>
        <pc:spChg chg="mod">
          <ac:chgData name="pantelis balaouras" userId="25e8755020fc1734" providerId="LiveId" clId="{BD944EB2-909A-4761-B8D0-079EB03DEBD7}" dt="2024-04-29T15:14:08.506" v="153" actId="14100"/>
          <ac:spMkLst>
            <pc:docMk/>
            <pc:sldMk cId="1928584193" sldId="591"/>
            <ac:spMk id="3" creationId="{00000000-0000-0000-0000-000000000000}"/>
          </ac:spMkLst>
        </pc:spChg>
        <pc:spChg chg="add mod">
          <ac:chgData name="pantelis balaouras" userId="25e8755020fc1734" providerId="LiveId" clId="{BD944EB2-909A-4761-B8D0-079EB03DEBD7}" dt="2024-04-29T15:06:29.245" v="42"/>
          <ac:spMkLst>
            <pc:docMk/>
            <pc:sldMk cId="1928584193" sldId="591"/>
            <ac:spMk id="6" creationId="{35A7B181-C676-060E-4922-47D328B8EF14}"/>
          </ac:spMkLst>
        </pc:spChg>
      </pc:sldChg>
      <pc:sldChg chg="addSp modSp mod">
        <pc:chgData name="pantelis balaouras" userId="25e8755020fc1734" providerId="LiveId" clId="{BD944EB2-909A-4761-B8D0-079EB03DEBD7}" dt="2024-04-29T15:14:23.266" v="155" actId="207"/>
        <pc:sldMkLst>
          <pc:docMk/>
          <pc:sldMk cId="675487924" sldId="592"/>
        </pc:sldMkLst>
        <pc:spChg chg="mod">
          <ac:chgData name="pantelis balaouras" userId="25e8755020fc1734" providerId="LiveId" clId="{BD944EB2-909A-4761-B8D0-079EB03DEBD7}" dt="2024-04-29T15:14:23.266" v="155" actId="207"/>
          <ac:spMkLst>
            <pc:docMk/>
            <pc:sldMk cId="675487924" sldId="592"/>
            <ac:spMk id="2" creationId="{00000000-0000-0000-0000-000000000000}"/>
          </ac:spMkLst>
        </pc:spChg>
        <pc:spChg chg="mod">
          <ac:chgData name="pantelis balaouras" userId="25e8755020fc1734" providerId="LiveId" clId="{BD944EB2-909A-4761-B8D0-079EB03DEBD7}" dt="2024-04-29T15:14:18.037" v="154" actId="113"/>
          <ac:spMkLst>
            <pc:docMk/>
            <pc:sldMk cId="675487924" sldId="592"/>
            <ac:spMk id="3" creationId="{00000000-0000-0000-0000-000000000000}"/>
          </ac:spMkLst>
        </pc:spChg>
        <pc:spChg chg="add mod">
          <ac:chgData name="pantelis balaouras" userId="25e8755020fc1734" providerId="LiveId" clId="{BD944EB2-909A-4761-B8D0-079EB03DEBD7}" dt="2024-04-29T15:06:30.975" v="43"/>
          <ac:spMkLst>
            <pc:docMk/>
            <pc:sldMk cId="675487924" sldId="592"/>
            <ac:spMk id="6" creationId="{6D763D05-59EC-A39D-00EA-FE87C44D5281}"/>
          </ac:spMkLst>
        </pc:spChg>
      </pc:sldChg>
      <pc:sldChg chg="addSp modSp mod">
        <pc:chgData name="pantelis balaouras" userId="25e8755020fc1734" providerId="LiveId" clId="{BD944EB2-909A-4761-B8D0-079EB03DEBD7}" dt="2024-04-29T15:06:53.557" v="47"/>
        <pc:sldMkLst>
          <pc:docMk/>
          <pc:sldMk cId="1576937332" sldId="594"/>
        </pc:sldMkLst>
        <pc:spChg chg="add mod">
          <ac:chgData name="pantelis balaouras" userId="25e8755020fc1734" providerId="LiveId" clId="{BD944EB2-909A-4761-B8D0-079EB03DEBD7}" dt="2024-04-29T15:06:53.557" v="47"/>
          <ac:spMkLst>
            <pc:docMk/>
            <pc:sldMk cId="1576937332" sldId="594"/>
            <ac:spMk id="2" creationId="{0876E1D8-4DC4-5C2E-201D-B70E47293F27}"/>
          </ac:spMkLst>
        </pc:spChg>
      </pc:sldChg>
      <pc:sldChg chg="addSp modSp mod">
        <pc:chgData name="pantelis balaouras" userId="25e8755020fc1734" providerId="LiveId" clId="{BD944EB2-909A-4761-B8D0-079EB03DEBD7}" dt="2024-04-29T15:16:07.742" v="175" actId="207"/>
        <pc:sldMkLst>
          <pc:docMk/>
          <pc:sldMk cId="3600257966" sldId="596"/>
        </pc:sldMkLst>
        <pc:spChg chg="mod">
          <ac:chgData name="pantelis balaouras" userId="25e8755020fc1734" providerId="LiveId" clId="{BD944EB2-909A-4761-B8D0-079EB03DEBD7}" dt="2024-04-29T15:16:07.742" v="175" actId="207"/>
          <ac:spMkLst>
            <pc:docMk/>
            <pc:sldMk cId="3600257966" sldId="596"/>
            <ac:spMk id="2" creationId="{00000000-0000-0000-0000-000000000000}"/>
          </ac:spMkLst>
        </pc:spChg>
        <pc:spChg chg="mod">
          <ac:chgData name="pantelis balaouras" userId="25e8755020fc1734" providerId="LiveId" clId="{BD944EB2-909A-4761-B8D0-079EB03DEBD7}" dt="2024-04-29T15:15:58.431" v="174" actId="27636"/>
          <ac:spMkLst>
            <pc:docMk/>
            <pc:sldMk cId="3600257966" sldId="596"/>
            <ac:spMk id="3" creationId="{00000000-0000-0000-0000-000000000000}"/>
          </ac:spMkLst>
        </pc:spChg>
        <pc:spChg chg="add mod">
          <ac:chgData name="pantelis balaouras" userId="25e8755020fc1734" providerId="LiveId" clId="{BD944EB2-909A-4761-B8D0-079EB03DEBD7}" dt="2024-04-29T15:07:09.469" v="54"/>
          <ac:spMkLst>
            <pc:docMk/>
            <pc:sldMk cId="3600257966" sldId="596"/>
            <ac:spMk id="4" creationId="{9D02E966-5DAD-FDD7-5BCF-16BD2AD6AEB0}"/>
          </ac:spMkLst>
        </pc:spChg>
      </pc:sldChg>
      <pc:sldChg chg="addSp modSp">
        <pc:chgData name="pantelis balaouras" userId="25e8755020fc1734" providerId="LiveId" clId="{BD944EB2-909A-4761-B8D0-079EB03DEBD7}" dt="2024-04-29T15:07:00.316" v="48"/>
        <pc:sldMkLst>
          <pc:docMk/>
          <pc:sldMk cId="1873284105" sldId="598"/>
        </pc:sldMkLst>
        <pc:spChg chg="add mod">
          <ac:chgData name="pantelis balaouras" userId="25e8755020fc1734" providerId="LiveId" clId="{BD944EB2-909A-4761-B8D0-079EB03DEBD7}" dt="2024-04-29T15:07:00.316" v="48"/>
          <ac:spMkLst>
            <pc:docMk/>
            <pc:sldMk cId="1873284105" sldId="598"/>
            <ac:spMk id="3" creationId="{3CFB9FF0-F5B1-D8D6-FE8F-10C15BF92FC0}"/>
          </ac:spMkLst>
        </pc:spChg>
      </pc:sldChg>
      <pc:sldChg chg="addSp modSp mod">
        <pc:chgData name="pantelis balaouras" userId="25e8755020fc1734" providerId="LiveId" clId="{BD944EB2-909A-4761-B8D0-079EB03DEBD7}" dt="2024-04-29T15:14:51.273" v="159" actId="1076"/>
        <pc:sldMkLst>
          <pc:docMk/>
          <pc:sldMk cId="161430597" sldId="599"/>
        </pc:sldMkLst>
        <pc:spChg chg="add mod">
          <ac:chgData name="pantelis balaouras" userId="25e8755020fc1734" providerId="LiveId" clId="{BD944EB2-909A-4761-B8D0-079EB03DEBD7}" dt="2024-04-29T15:07:01.837" v="49"/>
          <ac:spMkLst>
            <pc:docMk/>
            <pc:sldMk cId="161430597" sldId="599"/>
            <ac:spMk id="2" creationId="{21001B83-120C-3EEF-E155-67BF9E7463C7}"/>
          </ac:spMkLst>
        </pc:spChg>
        <pc:spChg chg="mod">
          <ac:chgData name="pantelis balaouras" userId="25e8755020fc1734" providerId="LiveId" clId="{BD944EB2-909A-4761-B8D0-079EB03DEBD7}" dt="2024-04-29T15:14:43.474" v="158" actId="27636"/>
          <ac:spMkLst>
            <pc:docMk/>
            <pc:sldMk cId="161430597" sldId="599"/>
            <ac:spMk id="6" creationId="{00000000-0000-0000-0000-000000000000}"/>
          </ac:spMkLst>
        </pc:spChg>
        <pc:picChg chg="mod">
          <ac:chgData name="pantelis balaouras" userId="25e8755020fc1734" providerId="LiveId" clId="{BD944EB2-909A-4761-B8D0-079EB03DEBD7}" dt="2024-04-29T15:14:51.273" v="159" actId="1076"/>
          <ac:picMkLst>
            <pc:docMk/>
            <pc:sldMk cId="161430597" sldId="599"/>
            <ac:picMk id="4" creationId="{00000000-0000-0000-0000-000000000000}"/>
          </ac:picMkLst>
        </pc:picChg>
      </pc:sldChg>
      <pc:sldChg chg="addSp modSp mod">
        <pc:chgData name="pantelis balaouras" userId="25e8755020fc1734" providerId="LiveId" clId="{BD944EB2-909A-4761-B8D0-079EB03DEBD7}" dt="2024-04-29T15:15:09.408" v="163" actId="1076"/>
        <pc:sldMkLst>
          <pc:docMk/>
          <pc:sldMk cId="2831497986" sldId="600"/>
        </pc:sldMkLst>
        <pc:spChg chg="add mod">
          <ac:chgData name="pantelis balaouras" userId="25e8755020fc1734" providerId="LiveId" clId="{BD944EB2-909A-4761-B8D0-079EB03DEBD7}" dt="2024-04-29T15:07:03.341" v="50"/>
          <ac:spMkLst>
            <pc:docMk/>
            <pc:sldMk cId="2831497986" sldId="600"/>
            <ac:spMk id="3" creationId="{B2EB3942-D178-0538-E5C8-DD0D8E6EBFAA}"/>
          </ac:spMkLst>
        </pc:spChg>
        <pc:spChg chg="mod">
          <ac:chgData name="pantelis balaouras" userId="25e8755020fc1734" providerId="LiveId" clId="{BD944EB2-909A-4761-B8D0-079EB03DEBD7}" dt="2024-04-29T15:14:59.537" v="161" actId="27636"/>
          <ac:spMkLst>
            <pc:docMk/>
            <pc:sldMk cId="2831497986" sldId="600"/>
            <ac:spMk id="6" creationId="{00000000-0000-0000-0000-000000000000}"/>
          </ac:spMkLst>
        </pc:spChg>
        <pc:picChg chg="mod">
          <ac:chgData name="pantelis balaouras" userId="25e8755020fc1734" providerId="LiveId" clId="{BD944EB2-909A-4761-B8D0-079EB03DEBD7}" dt="2024-04-29T15:15:09.408" v="163" actId="1076"/>
          <ac:picMkLst>
            <pc:docMk/>
            <pc:sldMk cId="2831497986" sldId="600"/>
            <ac:picMk id="2" creationId="{00000000-0000-0000-0000-000000000000}"/>
          </ac:picMkLst>
        </pc:picChg>
      </pc:sldChg>
      <pc:sldChg chg="addSp modSp mod">
        <pc:chgData name="pantelis balaouras" userId="25e8755020fc1734" providerId="LiveId" clId="{BD944EB2-909A-4761-B8D0-079EB03DEBD7}" dt="2024-04-29T15:15:28.712" v="166" actId="14100"/>
        <pc:sldMkLst>
          <pc:docMk/>
          <pc:sldMk cId="175430735" sldId="601"/>
        </pc:sldMkLst>
        <pc:spChg chg="add mod">
          <ac:chgData name="pantelis balaouras" userId="25e8755020fc1734" providerId="LiveId" clId="{BD944EB2-909A-4761-B8D0-079EB03DEBD7}" dt="2024-04-29T15:07:04.924" v="51"/>
          <ac:spMkLst>
            <pc:docMk/>
            <pc:sldMk cId="175430735" sldId="601"/>
            <ac:spMk id="2" creationId="{4040486B-4B09-9132-31A8-AC1A0D11A872}"/>
          </ac:spMkLst>
        </pc:spChg>
        <pc:spChg chg="mod">
          <ac:chgData name="pantelis balaouras" userId="25e8755020fc1734" providerId="LiveId" clId="{BD944EB2-909A-4761-B8D0-079EB03DEBD7}" dt="2024-04-29T15:15:23.392" v="165" actId="27636"/>
          <ac:spMkLst>
            <pc:docMk/>
            <pc:sldMk cId="175430735" sldId="601"/>
            <ac:spMk id="6" creationId="{00000000-0000-0000-0000-000000000000}"/>
          </ac:spMkLst>
        </pc:spChg>
        <pc:picChg chg="mod">
          <ac:chgData name="pantelis balaouras" userId="25e8755020fc1734" providerId="LiveId" clId="{BD944EB2-909A-4761-B8D0-079EB03DEBD7}" dt="2024-04-29T15:15:28.712" v="166" actId="14100"/>
          <ac:picMkLst>
            <pc:docMk/>
            <pc:sldMk cId="175430735" sldId="601"/>
            <ac:picMk id="3" creationId="{00000000-0000-0000-0000-000000000000}"/>
          </ac:picMkLst>
        </pc:picChg>
      </pc:sldChg>
      <pc:sldChg chg="addSp modSp mod">
        <pc:chgData name="pantelis balaouras" userId="25e8755020fc1734" providerId="LiveId" clId="{BD944EB2-909A-4761-B8D0-079EB03DEBD7}" dt="2024-04-29T15:15:45.222" v="171" actId="1076"/>
        <pc:sldMkLst>
          <pc:docMk/>
          <pc:sldMk cId="446883577" sldId="602"/>
        </pc:sldMkLst>
        <pc:spChg chg="add mod">
          <ac:chgData name="pantelis balaouras" userId="25e8755020fc1734" providerId="LiveId" clId="{BD944EB2-909A-4761-B8D0-079EB03DEBD7}" dt="2024-04-29T15:07:06.461" v="52"/>
          <ac:spMkLst>
            <pc:docMk/>
            <pc:sldMk cId="446883577" sldId="602"/>
            <ac:spMk id="3" creationId="{DC7106BD-34F1-7B30-46C2-8EFC107F0E9E}"/>
          </ac:spMkLst>
        </pc:spChg>
        <pc:spChg chg="mod">
          <ac:chgData name="pantelis balaouras" userId="25e8755020fc1734" providerId="LiveId" clId="{BD944EB2-909A-4761-B8D0-079EB03DEBD7}" dt="2024-04-29T15:15:39.886" v="169" actId="27636"/>
          <ac:spMkLst>
            <pc:docMk/>
            <pc:sldMk cId="446883577" sldId="602"/>
            <ac:spMk id="6" creationId="{00000000-0000-0000-0000-000000000000}"/>
          </ac:spMkLst>
        </pc:spChg>
        <pc:picChg chg="mod">
          <ac:chgData name="pantelis balaouras" userId="25e8755020fc1734" providerId="LiveId" clId="{BD944EB2-909A-4761-B8D0-079EB03DEBD7}" dt="2024-04-29T15:15:45.222" v="171" actId="1076"/>
          <ac:picMkLst>
            <pc:docMk/>
            <pc:sldMk cId="446883577" sldId="602"/>
            <ac:picMk id="2" creationId="{00000000-0000-0000-0000-000000000000}"/>
          </ac:picMkLst>
        </pc:picChg>
      </pc:sldChg>
      <pc:sldChg chg="addSp modSp mod">
        <pc:chgData name="pantelis balaouras" userId="25e8755020fc1734" providerId="LiveId" clId="{BD944EB2-909A-4761-B8D0-079EB03DEBD7}" dt="2024-04-29T15:15:52.422" v="172" actId="14100"/>
        <pc:sldMkLst>
          <pc:docMk/>
          <pc:sldMk cId="1256893614" sldId="603"/>
        </pc:sldMkLst>
        <pc:spChg chg="add mod">
          <ac:chgData name="pantelis balaouras" userId="25e8755020fc1734" providerId="LiveId" clId="{BD944EB2-909A-4761-B8D0-079EB03DEBD7}" dt="2024-04-29T15:07:07.996" v="53"/>
          <ac:spMkLst>
            <pc:docMk/>
            <pc:sldMk cId="1256893614" sldId="603"/>
            <ac:spMk id="2" creationId="{1DB5CED7-8007-C07A-B0C0-6D102B5BE215}"/>
          </ac:spMkLst>
        </pc:spChg>
        <pc:spChg chg="mod">
          <ac:chgData name="pantelis balaouras" userId="25e8755020fc1734" providerId="LiveId" clId="{BD944EB2-909A-4761-B8D0-079EB03DEBD7}" dt="2024-04-29T15:15:52.422" v="172" actId="14100"/>
          <ac:spMkLst>
            <pc:docMk/>
            <pc:sldMk cId="1256893614" sldId="603"/>
            <ac:spMk id="6" creationId="{00000000-0000-0000-0000-000000000000}"/>
          </ac:spMkLst>
        </pc:spChg>
      </pc:sldChg>
      <pc:sldChg chg="addSp modSp">
        <pc:chgData name="pantelis balaouras" userId="25e8755020fc1734" providerId="LiveId" clId="{BD944EB2-909A-4761-B8D0-079EB03DEBD7}" dt="2024-04-29T15:07:44.062" v="64"/>
        <pc:sldMkLst>
          <pc:docMk/>
          <pc:sldMk cId="2882297127" sldId="604"/>
        </pc:sldMkLst>
        <pc:spChg chg="add mod">
          <ac:chgData name="pantelis balaouras" userId="25e8755020fc1734" providerId="LiveId" clId="{BD944EB2-909A-4761-B8D0-079EB03DEBD7}" dt="2024-04-29T15:07:44.062" v="64"/>
          <ac:spMkLst>
            <pc:docMk/>
            <pc:sldMk cId="2882297127" sldId="604"/>
            <ac:spMk id="2" creationId="{BF0046F3-28B0-BE9B-24C2-272A6CE84CDC}"/>
          </ac:spMkLst>
        </pc:spChg>
      </pc:sldChg>
      <pc:sldChg chg="addSp modSp mod">
        <pc:chgData name="pantelis balaouras" userId="25e8755020fc1734" providerId="LiveId" clId="{BD944EB2-909A-4761-B8D0-079EB03DEBD7}" dt="2024-04-29T15:16:17.618" v="176" actId="207"/>
        <pc:sldMkLst>
          <pc:docMk/>
          <pc:sldMk cId="1975259298" sldId="605"/>
        </pc:sldMkLst>
        <pc:spChg chg="mod">
          <ac:chgData name="pantelis balaouras" userId="25e8755020fc1734" providerId="LiveId" clId="{BD944EB2-909A-4761-B8D0-079EB03DEBD7}" dt="2024-04-29T15:16:17.618" v="176" actId="207"/>
          <ac:spMkLst>
            <pc:docMk/>
            <pc:sldMk cId="1975259298" sldId="605"/>
            <ac:spMk id="2" creationId="{00000000-0000-0000-0000-000000000000}"/>
          </ac:spMkLst>
        </pc:spChg>
        <pc:spChg chg="add mod">
          <ac:chgData name="pantelis balaouras" userId="25e8755020fc1734" providerId="LiveId" clId="{BD944EB2-909A-4761-B8D0-079EB03DEBD7}" dt="2024-04-29T15:07:38.105" v="63" actId="5793"/>
          <ac:spMkLst>
            <pc:docMk/>
            <pc:sldMk cId="1975259298" sldId="605"/>
            <ac:spMk id="3" creationId="{987C3DE5-F8AF-F9AE-DD90-93CAF62CD751}"/>
          </ac:spMkLst>
        </pc:spChg>
      </pc:sldChg>
      <pc:sldChg chg="modSp mod">
        <pc:chgData name="pantelis balaouras" userId="25e8755020fc1734" providerId="LiveId" clId="{BD944EB2-909A-4761-B8D0-079EB03DEBD7}" dt="2024-04-29T15:16:58.839" v="183" actId="14100"/>
        <pc:sldMkLst>
          <pc:docMk/>
          <pc:sldMk cId="2515703777" sldId="606"/>
        </pc:sldMkLst>
        <pc:spChg chg="mod">
          <ac:chgData name="pantelis balaouras" userId="25e8755020fc1734" providerId="LiveId" clId="{BD944EB2-909A-4761-B8D0-079EB03DEBD7}" dt="2024-04-29T15:08:35.772" v="79" actId="20577"/>
          <ac:spMkLst>
            <pc:docMk/>
            <pc:sldMk cId="2515703777" sldId="606"/>
            <ac:spMk id="4" creationId="{E47D0821-8573-4002-9B33-F43C68A1D403}"/>
          </ac:spMkLst>
        </pc:spChg>
        <pc:spChg chg="mod">
          <ac:chgData name="pantelis balaouras" userId="25e8755020fc1734" providerId="LiveId" clId="{BD944EB2-909A-4761-B8D0-079EB03DEBD7}" dt="2024-04-29T15:16:58.839" v="183" actId="14100"/>
          <ac:spMkLst>
            <pc:docMk/>
            <pc:sldMk cId="2515703777" sldId="606"/>
            <ac:spMk id="6" creationId="{AA5AE911-E515-48E3-AB8B-121C68B77A58}"/>
          </ac:spMkLst>
        </pc:spChg>
      </pc:sldChg>
      <pc:sldChg chg="addSp modSp mod">
        <pc:chgData name="pantelis balaouras" userId="25e8755020fc1734" providerId="LiveId" clId="{BD944EB2-909A-4761-B8D0-079EB03DEBD7}" dt="2024-04-29T15:16:40.816" v="181" actId="1076"/>
        <pc:sldMkLst>
          <pc:docMk/>
          <pc:sldMk cId="267416599" sldId="608"/>
        </pc:sldMkLst>
        <pc:spChg chg="mod">
          <ac:chgData name="pantelis balaouras" userId="25e8755020fc1734" providerId="LiveId" clId="{BD944EB2-909A-4761-B8D0-079EB03DEBD7}" dt="2024-04-29T15:16:24.099" v="177" actId="207"/>
          <ac:spMkLst>
            <pc:docMk/>
            <pc:sldMk cId="267416599" sldId="608"/>
            <ac:spMk id="2" creationId="{00000000-0000-0000-0000-000000000000}"/>
          </ac:spMkLst>
        </pc:spChg>
        <pc:spChg chg="mod">
          <ac:chgData name="pantelis balaouras" userId="25e8755020fc1734" providerId="LiveId" clId="{BD944EB2-909A-4761-B8D0-079EB03DEBD7}" dt="2024-04-29T15:16:31.293" v="178" actId="14100"/>
          <ac:spMkLst>
            <pc:docMk/>
            <pc:sldMk cId="267416599" sldId="608"/>
            <ac:spMk id="3" creationId="{00000000-0000-0000-0000-000000000000}"/>
          </ac:spMkLst>
        </pc:spChg>
        <pc:spChg chg="add mod">
          <ac:chgData name="pantelis balaouras" userId="25e8755020fc1734" providerId="LiveId" clId="{BD944EB2-909A-4761-B8D0-079EB03DEBD7}" dt="2024-04-29T15:08:06.227" v="68" actId="6549"/>
          <ac:spMkLst>
            <pc:docMk/>
            <pc:sldMk cId="267416599" sldId="608"/>
            <ac:spMk id="6" creationId="{0C234B47-E691-91AA-1437-73C7F27B53D7}"/>
          </ac:spMkLst>
        </pc:spChg>
        <pc:picChg chg="mod">
          <ac:chgData name="pantelis balaouras" userId="25e8755020fc1734" providerId="LiveId" clId="{BD944EB2-909A-4761-B8D0-079EB03DEBD7}" dt="2024-04-29T15:16:40.816" v="181" actId="1076"/>
          <ac:picMkLst>
            <pc:docMk/>
            <pc:sldMk cId="267416599" sldId="608"/>
            <ac:picMk id="4" creationId="{00000000-0000-0000-0000-000000000000}"/>
          </ac:picMkLst>
        </pc:picChg>
      </pc:sldChg>
      <pc:sldChg chg="addSp delSp modSp mod">
        <pc:chgData name="pantelis balaouras" userId="25e8755020fc1734" providerId="LiveId" clId="{BD944EB2-909A-4761-B8D0-079EB03DEBD7}" dt="2024-04-29T15:08:14.588" v="70"/>
        <pc:sldMkLst>
          <pc:docMk/>
          <pc:sldMk cId="296034306" sldId="609"/>
        </pc:sldMkLst>
        <pc:spChg chg="add mod">
          <ac:chgData name="pantelis balaouras" userId="25e8755020fc1734" providerId="LiveId" clId="{BD944EB2-909A-4761-B8D0-079EB03DEBD7}" dt="2024-04-29T15:08:14.588" v="70"/>
          <ac:spMkLst>
            <pc:docMk/>
            <pc:sldMk cId="296034306" sldId="609"/>
            <ac:spMk id="2" creationId="{315B302C-B066-1119-86E2-2699C8996E3D}"/>
          </ac:spMkLst>
        </pc:spChg>
        <pc:spChg chg="del">
          <ac:chgData name="pantelis balaouras" userId="25e8755020fc1734" providerId="LiveId" clId="{BD944EB2-909A-4761-B8D0-079EB03DEBD7}" dt="2024-04-29T15:08:14.024" v="69" actId="478"/>
          <ac:spMkLst>
            <pc:docMk/>
            <pc:sldMk cId="296034306" sldId="609"/>
            <ac:spMk id="9" creationId="{C0DFA73F-FDC8-497A-8912-CA8C28C95043}"/>
          </ac:spMkLst>
        </pc:spChg>
      </pc:sldChg>
      <pc:sldChg chg="addSp modSp mod">
        <pc:chgData name="pantelis balaouras" userId="25e8755020fc1734" providerId="LiveId" clId="{BD944EB2-909A-4761-B8D0-079EB03DEBD7}" dt="2024-04-29T15:08:55.099" v="83" actId="20577"/>
        <pc:sldMkLst>
          <pc:docMk/>
          <pc:sldMk cId="2009804064" sldId="610"/>
        </pc:sldMkLst>
        <pc:spChg chg="add mod">
          <ac:chgData name="pantelis balaouras" userId="25e8755020fc1734" providerId="LiveId" clId="{BD944EB2-909A-4761-B8D0-079EB03DEBD7}" dt="2024-04-29T15:08:55.099" v="83" actId="20577"/>
          <ac:spMkLst>
            <pc:docMk/>
            <pc:sldMk cId="2009804064" sldId="610"/>
            <ac:spMk id="2" creationId="{8DA7D05D-8271-523D-B34F-48F596F0CAF3}"/>
          </ac:spMkLst>
        </pc:spChg>
      </pc:sldChg>
      <pc:sldMasterChg chg="modSldLayout">
        <pc:chgData name="pantelis balaouras" userId="25e8755020fc1734" providerId="LiveId" clId="{BD944EB2-909A-4761-B8D0-079EB03DEBD7}" dt="2024-04-29T15:17:22.097" v="189" actId="20577"/>
        <pc:sldMasterMkLst>
          <pc:docMk/>
          <pc:sldMasterMk cId="1468923052" sldId="2147483648"/>
        </pc:sldMasterMkLst>
        <pc:sldLayoutChg chg="modSp mod">
          <pc:chgData name="pantelis balaouras" userId="25e8755020fc1734" providerId="LiveId" clId="{BD944EB2-909A-4761-B8D0-079EB03DEBD7}" dt="2024-04-29T15:17:22.097" v="189" actId="20577"/>
          <pc:sldLayoutMkLst>
            <pc:docMk/>
            <pc:sldMasterMk cId="1468923052" sldId="2147483648"/>
            <pc:sldLayoutMk cId="2577986437" sldId="2147483661"/>
          </pc:sldLayoutMkLst>
          <pc:spChg chg="mod">
            <ac:chgData name="pantelis balaouras" userId="25e8755020fc1734" providerId="LiveId" clId="{BD944EB2-909A-4761-B8D0-079EB03DEBD7}" dt="2024-04-29T15:17:22.097" v="1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BD944EB2-909A-4761-B8D0-079EB03DEBD7}" dt="2024-04-29T15:17:16.466" v="187" actId="20577"/>
          <pc:sldLayoutMkLst>
            <pc:docMk/>
            <pc:sldMasterMk cId="1468923052" sldId="2147483648"/>
            <pc:sldLayoutMk cId="2515741970" sldId="2147483665"/>
          </pc:sldLayoutMkLst>
          <pc:spChg chg="mod">
            <ac:chgData name="pantelis balaouras" userId="25e8755020fc1734" providerId="LiveId" clId="{BD944EB2-909A-4761-B8D0-079EB03DEBD7}" dt="2024-04-29T15:17:16.466" v="18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BD944EB2-909A-4761-B8D0-079EB03DEBD7}" dt="2024-04-29T15:17:09.755" v="185" actId="20577"/>
          <pc:sldLayoutMkLst>
            <pc:docMk/>
            <pc:sldMasterMk cId="1468923052" sldId="2147483648"/>
            <pc:sldLayoutMk cId="2336866591" sldId="2147483666"/>
          </pc:sldLayoutMkLst>
          <pc:spChg chg="mod">
            <ac:chgData name="pantelis balaouras" userId="25e8755020fc1734" providerId="LiveId" clId="{BD944EB2-909A-4761-B8D0-079EB03DEBD7}" dt="2024-04-29T15:17:09.755" v="185"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70759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Background</a:t>
            </a:r>
            <a:r>
              <a:rPr lang="en-GB" baseline="0" dirty="0"/>
              <a:t> info: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https://www.who.int/news-room/fact-sheets/detail/ageing-and-health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https://www.who.int/news-room/questions-and-answers/item/healthy-ageing-and-functional-ability</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85688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53572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WHO, 2020: https://www.who.int/news-room/questions-and-answers/item/healthy-ageing-and-functional-ability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95190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2020:</a:t>
            </a:r>
            <a:r>
              <a:rPr lang="de-DE" baseline="0" dirty="0"/>
              <a:t> https://www.who.int/news-room/questions-and-answers/item/healthy-ageing-and-functional-ability</a:t>
            </a:r>
            <a:endParaRPr lang="de-DE" dirty="0"/>
          </a:p>
          <a:p>
            <a:endParaRPr lang="de-DE" dirty="0"/>
          </a:p>
          <a:p>
            <a:r>
              <a:rPr lang="de-DE" dirty="0"/>
              <a:t>PAHO/WHO, 2024: https://www.paho.org/en/healthy-aging</a:t>
            </a:r>
          </a:p>
        </p:txBody>
      </p:sp>
      <p:sp>
        <p:nvSpPr>
          <p:cNvPr id="4" name="Foliennummernplatzhalter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75038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2020: https://www.who.int/news-room/questions-and-answers/item/healthy-ageing-and-functional-ability</a:t>
            </a:r>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98923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27636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70689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407086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36128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61552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40067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70966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4116043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203936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326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42189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157752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21815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91900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71102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737158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841369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773575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4247497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555435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01850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3167080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2989203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329317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177927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1920103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1264930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3822507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860490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Hyperlink</a:t>
            </a:r>
          </a:p>
          <a:p>
            <a:r>
              <a:rPr lang="en-GB" b="1" dirty="0"/>
              <a:t>Source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4031176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511739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1136588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3692884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7620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2591054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19938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UN DESA, 2020:</a:t>
            </a:r>
            <a:r>
              <a:rPr lang="en-GB" baseline="0" dirty="0"/>
              <a:t> https://www.un.org/en/development/desa/population/publications/pdf/ageing/WorldPopulationAgeing2019-Report.pdf</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NIA,</a:t>
            </a:r>
            <a:r>
              <a:rPr lang="en-GB" baseline="0" dirty="0"/>
              <a:t> 2020: https://www.nia.nih.gov/about/aging-strategic-directions-research/understanding-dynamics-aging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534445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a:solidFill>
                  <a:schemeClr val="tx1">
                    <a:lumMod val="50000"/>
                    <a:lumOff val="50000"/>
                  </a:schemeClr>
                </a:solidFill>
                <a:latin typeface="Abadi Extra Light" panose="020B0204020104020204" pitchFamily="34" charset="0"/>
              </a:rPr>
              <a:t>Health Apps for the Elderly</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the Elderly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a:solidFill>
                  <a:schemeClr val="tx1">
                    <a:lumMod val="50000"/>
                    <a:lumOff val="50000"/>
                  </a:schemeClr>
                </a:solidFill>
                <a:latin typeface="Abadi Extra Light" panose="020B0204020104020204" pitchFamily="34" charset="0"/>
              </a:rPr>
              <a:t>Health Apps for the Elderly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de/illustrations/fragezeichen-frage-antwort-101982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vectors/gro%C3%9Feltern-senioren-%C3%A4lteste-5422767/"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de/vectors/gro%C3%9Feltern-senioren-%C3%A4lteste-5422767/"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gehirn-motivation-geistige-aktivit%C3%A4t-742059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senioren-seniorenheim-altenpflege-74519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senioren-altenpflege-altenheim-74519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psychische-gesundheit-psychologie-75298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flaschen-tabletten-medizin-30939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creativecommons.org/licenses/by/4.0/" TargetMode="External"/><Relationship Id="rId4" Type="http://schemas.openxmlformats.org/officeDocument/2006/relationships/hyperlink" Target="https://www.researchgate.net/publication/361922160_Freedom_to_Choose_Understanding_Input_Modality_Preferences_of_People_with_Upper-body_Motor_Impairments_for_Activities_of_Daily_Living/figures?lo=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post-it-zettel-aufschreiben-notiz-503307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pixabay.com/service/license-summary/"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pixabay.com/de/illustrations/handy-smartphone-tablet-wei%C3%9F-1562809/" TargetMode="External"/><Relationship Id="rId5" Type="http://schemas.openxmlformats.org/officeDocument/2006/relationships/hyperlink" Target="https://pixabay.com/de/illustrations/app-icon-anwendungen-gr%C3%BCn-gelb-68002/"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app-software-kontur-einstellungen-101361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lehrer-lehren-lernen-verbesserung-101404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pixabay.com/service/license-summary/"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pixabay.com/de/illustrations/handy-smartphone-tablet-wei%C3%9F-1562809/" TargetMode="External"/><Relationship Id="rId5" Type="http://schemas.openxmlformats.org/officeDocument/2006/relationships/hyperlink" Target="https://pixabay.com/de/vectors/glocke-benachrichtigung-4924849/" TargetMode="Externa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photos/tore-einstellung-b%C3%BCro-arbeit-2691265/" TargetMode="External"/><Relationship Id="rId4" Type="http://schemas.openxmlformats.org/officeDocument/2006/relationships/hyperlink" Target="https://pixabay.com/de/photos/social-media-anwendungen-apps-764781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3" Type="http://schemas.openxmlformats.org/officeDocument/2006/relationships/image" Target="../media/image44.jpg"/><Relationship Id="rId7"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photos/tore-einstellung-b%C3%BCro-arbeit-2691265/" TargetMode="External"/><Relationship Id="rId4" Type="http://schemas.openxmlformats.org/officeDocument/2006/relationships/hyperlink" Target="https://pixabay.com/de/photos/sprechblasen-wolken-wortwolken-36969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photos/tore-einstellung-b%C3%BCro-arbeit-2691265/" TargetMode="External"/><Relationship Id="rId4" Type="http://schemas.openxmlformats.org/officeDocument/2006/relationships/hyperlink" Target="https://pixabay.com/de/photos/frau-alt-oma-senioren-person-537778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de/photos/wald-b%C3%A4ume-natur-drau%C3%9Fen-weg-186802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6.jpg"/><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photos/wald-spaziergang-natur-b%C3%A4ume-4491093/"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de/photos/spaziergang-weg-wald-natur-wandern-1521232/"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8.jpg"/><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de/photos/arzt-medizinisch-medizin-563428/"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49.jpg"/><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photos/netzwerk-vernetzung-internet-3732122/"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50.jpg"/><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de/photos/netzwerk-vernetzung-internet-3732122/"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51.jpg"/><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de/photos/moderationswand-moderator-moderation-3279095/"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2.png"/><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slide" Target="slide46.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8.jp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56.jpg"/><Relationship Id="rId11" Type="http://schemas.openxmlformats.org/officeDocument/2006/relationships/image" Target="../media/image61.jp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3" Type="http://schemas.openxmlformats.org/officeDocument/2006/relationships/image" Target="../media/image27.jpeg"/><Relationship Id="rId7" Type="http://schemas.openxmlformats.org/officeDocument/2006/relationships/hyperlink" Target="https://pixabay.com/service/license-summary/"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pixabay.com/de/photos/tore-einstellung-b%C3%BCro-arbeit-2691265/" TargetMode="External"/><Relationship Id="rId5" Type="http://schemas.openxmlformats.org/officeDocument/2006/relationships/hyperlink" Target="https://pixabay.com/de/photos/appstore-iphone-gesch%C3%A4ft-apps-1174440/" TargetMode="External"/><Relationship Id="rId4" Type="http://schemas.openxmlformats.org/officeDocument/2006/relationships/image" Target="../media/image64.jp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photos/tore-einstellung-b%C3%BCro-arbeit-2691265/" TargetMode="External"/><Relationship Id="rId4" Type="http://schemas.openxmlformats.org/officeDocument/2006/relationships/hyperlink" Target="https://pixabay.com/de/photos/sprechblasen-wolken-wortwolken-369690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business-n%C3%A4chster-schritt-n%C3%A4chstens-4241792/"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0.xml.rels><?xml version="1.0" encoding="UTF-8" standalone="yes"?>
<Relationships xmlns="http://schemas.openxmlformats.org/package/2006/relationships"><Relationship Id="rId3" Type="http://schemas.openxmlformats.org/officeDocument/2006/relationships/hyperlink" Target="https://www.un.org/en/development/desa/population/publications/pdf/ageing/WorldPopulationAgeing2019-Report.pdf"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www.paho.org/en/healthy-aging" TargetMode="External"/><Relationship Id="rId5" Type="http://schemas.openxmlformats.org/officeDocument/2006/relationships/hyperlink" Target="https://www.who.int/news-room/questions-and-answers/item/healthy-ageing-and-functional-ability" TargetMode="External"/><Relationship Id="rId4" Type="http://schemas.openxmlformats.org/officeDocument/2006/relationships/hyperlink" Target="https://www.nia.nih.gov/about/aging-strategic-directions-research/understanding-dynamics-agi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igrationdataportal.org/themes/older-persons-and-migration"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s://www.who.int/publications/i/item/978924001790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de/service/license-summary/" TargetMode="External"/><Relationship Id="rId3" Type="http://schemas.openxmlformats.org/officeDocument/2006/relationships/image" Target="../media/image25.png"/><Relationship Id="rId7" Type="http://schemas.openxmlformats.org/officeDocument/2006/relationships/hyperlink" Target="https://pixabay.com/service/licens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de/vectors/alter-mann-fahrt-roller-spielen-2815675/" TargetMode="External"/><Relationship Id="rId5" Type="http://schemas.openxmlformats.org/officeDocument/2006/relationships/hyperlink" Target="https://pixabay.com/de/vectors/erwachsene-alter-baby-kind-tod-2028245/" TargetMode="External"/><Relationship Id="rId10"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26.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illustrations/fragezeichen-frage-antwort-101982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9  - Teaching session </a:t>
            </a:r>
            <a:r>
              <a:rPr lang="en-US" sz="2400" b="1" kern="1200" dirty="0">
                <a:solidFill>
                  <a:srgbClr val="C00000"/>
                </a:solidFill>
                <a:effectLst/>
                <a:latin typeface="+mj-lt"/>
                <a:ea typeface="+mj-ea"/>
                <a:cs typeface="+mj-cs"/>
              </a:rPr>
              <a:t>(9.1)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dirty="0">
                <a:solidFill>
                  <a:schemeClr val="tx1"/>
                </a:solidFill>
                <a:effectLst/>
                <a:latin typeface="+mj-lt"/>
              </a:rPr>
              <a:t>Health Apps for the Elderly</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9</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n-US" dirty="0"/>
              <a:t>So, what are ageing processes?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223443"/>
          </a:xfrm>
        </p:spPr>
        <p:txBody>
          <a:bodyPr>
            <a:normAutofit fontScale="92500" lnSpcReduction="20000"/>
          </a:bodyPr>
          <a:lstStyle/>
          <a:p>
            <a:pPr>
              <a:lnSpc>
                <a:spcPct val="120000"/>
              </a:lnSpc>
            </a:pPr>
            <a:r>
              <a:rPr lang="en-US" dirty="0"/>
              <a:t>Ageing processes </a:t>
            </a:r>
            <a:r>
              <a:rPr lang="en-US" b="1" dirty="0"/>
              <a:t>progress individually </a:t>
            </a:r>
            <a:r>
              <a:rPr lang="en-US" dirty="0"/>
              <a:t>and </a:t>
            </a:r>
            <a:r>
              <a:rPr lang="en-US" b="1" dirty="0"/>
              <a:t>are influenced by multiple factors</a:t>
            </a:r>
            <a:r>
              <a:rPr lang="en-US" dirty="0"/>
              <a:t>, e. g. gender, ethnicity, genetic dispositions (e.g. increased likelihood to suffer from certain diseases), socio-economic status (education, e. g. level of health competencies), environments lived in (e. g. exposure to health risks, access to quality health care services, experiencing war, being displaced), life-style choices (e. g. substance usage, dietary habits, physical activity) over life courses. </a:t>
            </a:r>
          </a:p>
          <a:p>
            <a:pPr>
              <a:lnSpc>
                <a:spcPct val="120000"/>
              </a:lnSpc>
              <a:buFont typeface="Wingdings" panose="05000000000000000000" pitchFamily="2" charset="2"/>
              <a:buChar char="Ø"/>
            </a:pPr>
            <a:r>
              <a:rPr lang="en-US" dirty="0"/>
              <a:t>All of these </a:t>
            </a:r>
            <a:r>
              <a:rPr lang="en-US" b="1" dirty="0"/>
              <a:t>factors</a:t>
            </a:r>
            <a:r>
              <a:rPr lang="en-US" dirty="0"/>
              <a:t> can </a:t>
            </a:r>
            <a:r>
              <a:rPr lang="en-US" b="1" dirty="0"/>
              <a:t>lead to different processes </a:t>
            </a:r>
            <a:r>
              <a:rPr lang="en-US" dirty="0"/>
              <a:t>and </a:t>
            </a:r>
            <a:r>
              <a:rPr lang="en-US" b="1" dirty="0"/>
              <a:t>outcomes</a:t>
            </a:r>
            <a:r>
              <a:rPr lang="en-US" dirty="0"/>
              <a:t>!</a:t>
            </a:r>
          </a:p>
          <a:p>
            <a:pPr>
              <a:lnSpc>
                <a:spcPct val="120000"/>
              </a:lnSpc>
            </a:pP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841" y="1566109"/>
            <a:ext cx="4229100" cy="4229100"/>
          </a:xfrm>
          <a:prstGeom prst="rect">
            <a:avLst/>
          </a:prstGeom>
        </p:spPr>
      </p:pic>
      <p:sp>
        <p:nvSpPr>
          <p:cNvPr id="2" name="Ορθογώνιο 7">
            <a:extLst>
              <a:ext uri="{FF2B5EF4-FFF2-40B4-BE49-F238E27FC236}">
                <a16:creationId xmlns:a16="http://schemas.microsoft.com/office/drawing/2014/main" id="{A529B149-3239-137C-C153-1B09723C35C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9.1.1 General nutrition knowledge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6883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n-US" dirty="0"/>
              <a:t>Stereotypes about “older persons”? No! </a:t>
            </a:r>
            <a:r>
              <a:rPr lang="en-US" dirty="0" err="1"/>
              <a:t>Heterogenity</a:t>
            </a:r>
            <a:r>
              <a:rPr lang="en-US" dirty="0"/>
              <a:t> of Ageing!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223443"/>
          </a:xfrm>
        </p:spPr>
        <p:txBody>
          <a:bodyPr>
            <a:normAutofit lnSpcReduction="10000"/>
          </a:bodyPr>
          <a:lstStyle/>
          <a:p>
            <a:pPr>
              <a:lnSpc>
                <a:spcPct val="120000"/>
              </a:lnSpc>
            </a:pPr>
            <a:r>
              <a:rPr lang="en-US" b="1" dirty="0"/>
              <a:t>Ageing </a:t>
            </a:r>
            <a:r>
              <a:rPr lang="en-US" dirty="0"/>
              <a:t>is </a:t>
            </a:r>
            <a:r>
              <a:rPr lang="en-US" b="1" dirty="0"/>
              <a:t>often associated with </a:t>
            </a:r>
            <a:r>
              <a:rPr lang="en-US" dirty="0"/>
              <a:t>different </a:t>
            </a:r>
            <a:r>
              <a:rPr lang="en-US" b="1" dirty="0"/>
              <a:t>negative aspects</a:t>
            </a:r>
            <a:r>
              <a:rPr lang="en-US" dirty="0"/>
              <a:t>: biologically (e. g. loss of physical and mental capabilities and </a:t>
            </a:r>
            <a:r>
              <a:rPr lang="en-US" dirty="0" err="1"/>
              <a:t>mulitmorbidity</a:t>
            </a:r>
            <a:r>
              <a:rPr lang="en-US" dirty="0"/>
              <a:t>), socially ( e.g. loss of social roles, loss of friends, isolation, being dependent or a burden) </a:t>
            </a:r>
          </a:p>
          <a:p>
            <a:pPr>
              <a:lnSpc>
                <a:spcPct val="120000"/>
              </a:lnSpc>
            </a:pPr>
            <a:r>
              <a:rPr lang="en-US" dirty="0"/>
              <a:t>Still, </a:t>
            </a:r>
            <a:r>
              <a:rPr lang="en-US" b="1" dirty="0"/>
              <a:t>stereotypes </a:t>
            </a:r>
            <a:r>
              <a:rPr lang="en-US" dirty="0"/>
              <a:t>about older people as simply “old, frail and a burden” </a:t>
            </a:r>
            <a:r>
              <a:rPr lang="en-US" b="1" dirty="0"/>
              <a:t>are ageist and not appropriate! </a:t>
            </a:r>
          </a:p>
          <a:p>
            <a:pPr>
              <a:lnSpc>
                <a:spcPct val="120000"/>
              </a:lnSpc>
            </a:pPr>
            <a:r>
              <a:rPr lang="en-US" dirty="0"/>
              <a:t>Ageing processes are individual and can be influenced to some degree</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412" y="1982957"/>
            <a:ext cx="3767677" cy="4294414"/>
          </a:xfrm>
          <a:prstGeom prst="rect">
            <a:avLst/>
          </a:prstGeom>
        </p:spPr>
      </p:pic>
      <p:sp>
        <p:nvSpPr>
          <p:cNvPr id="3" name="Ορθογώνιο 7">
            <a:extLst>
              <a:ext uri="{FF2B5EF4-FFF2-40B4-BE49-F238E27FC236}">
                <a16:creationId xmlns:a16="http://schemas.microsoft.com/office/drawing/2014/main" id="{8E27F9B2-385A-8363-6904-6321DC12807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9.1.1 General nutrition knowledge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54416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n-US" dirty="0" err="1"/>
              <a:t>Heterogenity</a:t>
            </a:r>
            <a:r>
              <a:rPr lang="en-US" dirty="0"/>
              <a:t> of Ageing!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686796"/>
          </a:xfrm>
        </p:spPr>
        <p:txBody>
          <a:bodyPr>
            <a:normAutofit fontScale="62500" lnSpcReduction="20000"/>
          </a:bodyPr>
          <a:lstStyle/>
          <a:p>
            <a:pPr>
              <a:lnSpc>
                <a:spcPct val="120000"/>
              </a:lnSpc>
            </a:pPr>
            <a:r>
              <a:rPr lang="en-US" sz="3200" dirty="0"/>
              <a:t>The heterogeneous ageing processes can lead to different levels of performance and everyday living conditions in old age, so that it may be more or less possible for older people to perform </a:t>
            </a:r>
            <a:r>
              <a:rPr lang="en-US" sz="3200" dirty="0" err="1"/>
              <a:t>acitivities</a:t>
            </a:r>
            <a:r>
              <a:rPr lang="en-US" sz="3200" dirty="0"/>
              <a:t> of daily living (ADL) in different areas of life. </a:t>
            </a:r>
          </a:p>
          <a:p>
            <a:pPr>
              <a:lnSpc>
                <a:spcPct val="120000"/>
              </a:lnSpc>
            </a:pPr>
            <a:r>
              <a:rPr lang="en-US" sz="3200" dirty="0"/>
              <a:t>“Some 80-year-olds have levels of physical and mental capacity that compare </a:t>
            </a:r>
            <a:r>
              <a:rPr lang="en-US" sz="3200" dirty="0" err="1"/>
              <a:t>favourably</a:t>
            </a:r>
            <a:r>
              <a:rPr lang="en-US" sz="3200" dirty="0"/>
              <a:t> with 30-year-olds. Others of the same age may require extensive care and support for basic activities like dressing and eating.” (WHO, 2020)</a:t>
            </a:r>
          </a:p>
          <a:p>
            <a:pPr lvl="1">
              <a:lnSpc>
                <a:spcPct val="120000"/>
              </a:lnSpc>
              <a:buFont typeface="Wingdings" panose="05000000000000000000" pitchFamily="2" charset="2"/>
              <a:buChar char="Ø"/>
            </a:pPr>
            <a:r>
              <a:rPr lang="en-US" sz="3000" dirty="0"/>
              <a:t> </a:t>
            </a:r>
            <a:r>
              <a:rPr lang="en-US" sz="3000" b="1" dirty="0"/>
              <a:t>Older persons</a:t>
            </a:r>
            <a:r>
              <a:rPr lang="en-US" sz="3000" dirty="0"/>
              <a:t> are </a:t>
            </a:r>
            <a:r>
              <a:rPr lang="en-US" sz="3000" b="1" dirty="0"/>
              <a:t>divers </a:t>
            </a:r>
            <a:r>
              <a:rPr lang="en-US" sz="3000" dirty="0"/>
              <a:t>in </a:t>
            </a:r>
            <a:r>
              <a:rPr lang="en-US" sz="3000" b="1" dirty="0"/>
              <a:t>health </a:t>
            </a:r>
            <a:r>
              <a:rPr lang="en-US" sz="3000" dirty="0"/>
              <a:t>and in their levels of </a:t>
            </a:r>
            <a:r>
              <a:rPr lang="en-US" sz="3000" b="1" dirty="0"/>
              <a:t>functional ability.</a:t>
            </a:r>
          </a:p>
          <a:p>
            <a:pPr lvl="1">
              <a:lnSpc>
                <a:spcPct val="120000"/>
              </a:lnSpc>
              <a:buFont typeface="Wingdings" panose="05000000000000000000" pitchFamily="2" charset="2"/>
              <a:buChar char="Ø"/>
            </a:pPr>
            <a:r>
              <a:rPr lang="en-US" sz="3000" b="1" dirty="0"/>
              <a:t>As shown, some factors of ageing can be influenced over the life course and some can be addressed in old age to keep functional ability.</a:t>
            </a:r>
          </a:p>
          <a:p>
            <a:pPr>
              <a:lnSpc>
                <a:spcPct val="120000"/>
              </a:lnSpc>
            </a:pP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412" y="1982957"/>
            <a:ext cx="3767677" cy="4294414"/>
          </a:xfrm>
          <a:prstGeom prst="rect">
            <a:avLst/>
          </a:prstGeom>
        </p:spPr>
      </p:pic>
      <p:sp>
        <p:nvSpPr>
          <p:cNvPr id="3" name="Ορθογώνιο 7">
            <a:extLst>
              <a:ext uri="{FF2B5EF4-FFF2-40B4-BE49-F238E27FC236}">
                <a16:creationId xmlns:a16="http://schemas.microsoft.com/office/drawing/2014/main" id="{0A02FBC4-838A-381F-0E7A-EEAEFF04ED2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9.1.1 General nutrition knowledge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79865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Healthy</a:t>
            </a:r>
            <a:r>
              <a:rPr lang="de-DE" dirty="0"/>
              <a:t> </a:t>
            </a:r>
            <a:r>
              <a:rPr lang="de-DE" dirty="0" err="1"/>
              <a:t>Ageing</a:t>
            </a:r>
            <a:r>
              <a:rPr lang="de-DE" dirty="0"/>
              <a:t> </a:t>
            </a:r>
          </a:p>
        </p:txBody>
      </p:sp>
      <p:sp>
        <p:nvSpPr>
          <p:cNvPr id="3" name="Inhaltsplatzhalter 2"/>
          <p:cNvSpPr>
            <a:spLocks noGrp="1"/>
          </p:cNvSpPr>
          <p:nvPr>
            <p:ph idx="1"/>
          </p:nvPr>
        </p:nvSpPr>
        <p:spPr>
          <a:xfrm>
            <a:off x="557999" y="1799999"/>
            <a:ext cx="11459830" cy="4865977"/>
          </a:xfrm>
        </p:spPr>
        <p:txBody>
          <a:bodyPr>
            <a:normAutofit lnSpcReduction="10000"/>
          </a:bodyPr>
          <a:lstStyle/>
          <a:p>
            <a:pPr marL="0" indent="0">
              <a:buNone/>
            </a:pPr>
            <a:r>
              <a:rPr lang="en-US" dirty="0"/>
              <a:t>Healthy ageing is regarded as: </a:t>
            </a:r>
          </a:p>
          <a:p>
            <a:r>
              <a:rPr lang="en-US" dirty="0"/>
              <a:t>“the process of </a:t>
            </a:r>
            <a:r>
              <a:rPr lang="en-US" b="1" dirty="0"/>
              <a:t>developing and maintaining the functional ability </a:t>
            </a:r>
            <a:r>
              <a:rPr lang="en-US" dirty="0"/>
              <a:t>that enables wellbeing in older age.” (WHO, 2020)</a:t>
            </a:r>
          </a:p>
          <a:p>
            <a:r>
              <a:rPr lang="en-US" dirty="0"/>
              <a:t>“a continuous process of </a:t>
            </a:r>
            <a:r>
              <a:rPr lang="en-US" b="1" dirty="0"/>
              <a:t>optimizing opportunities to maintain and improve physical and mental health, independence, and quality of life </a:t>
            </a:r>
            <a:r>
              <a:rPr lang="en-US" dirty="0"/>
              <a:t>throughout the life course” (PAHO/WHO, 2024)</a:t>
            </a:r>
          </a:p>
          <a:p>
            <a:pPr marL="0" indent="0">
              <a:buNone/>
            </a:pPr>
            <a:r>
              <a:rPr lang="en-US" dirty="0"/>
              <a:t>Healthy ageing should also empower people and needs reflection by the individual</a:t>
            </a:r>
            <a:r>
              <a:rPr lang="en-US" sz="2800" dirty="0"/>
              <a:t>:</a:t>
            </a:r>
          </a:p>
          <a:p>
            <a:r>
              <a:rPr lang="en-US" dirty="0"/>
              <a:t>“the core of Active and Healthy Ageing </a:t>
            </a:r>
            <a:r>
              <a:rPr lang="en-US" b="1" dirty="0"/>
              <a:t>is the awareness regarding the subjective nature of what is considered healthy and active ageing</a:t>
            </a:r>
            <a:r>
              <a:rPr lang="en-US" dirty="0"/>
              <a:t>, meaning that the </a:t>
            </a:r>
            <a:r>
              <a:rPr lang="en-US" b="1" dirty="0"/>
              <a:t>older adult themselves should have both autonomy and independence in defining their interpretation </a:t>
            </a:r>
            <a:r>
              <a:rPr lang="en-US" dirty="0"/>
              <a:t>[7,8]. Thus, the primary goal is to support the </a:t>
            </a:r>
            <a:r>
              <a:rPr lang="en-US" b="1" dirty="0"/>
              <a:t>empowerment of older adult persons in independently caring for their health </a:t>
            </a:r>
            <a:r>
              <a:rPr lang="en-US" dirty="0"/>
              <a:t>[9].” (</a:t>
            </a:r>
            <a:r>
              <a:rPr lang="de-DE" dirty="0"/>
              <a:t>Marcussen/Marinus, 2021)</a:t>
            </a:r>
          </a:p>
          <a:p>
            <a:endParaRPr lang="en-US" dirty="0"/>
          </a:p>
          <a:p>
            <a:endParaRPr lang="de-DE" dirty="0"/>
          </a:p>
        </p:txBody>
      </p:sp>
      <p:sp>
        <p:nvSpPr>
          <p:cNvPr id="4" name="Ορθογώνιο 7">
            <a:extLst>
              <a:ext uri="{FF2B5EF4-FFF2-40B4-BE49-F238E27FC236}">
                <a16:creationId xmlns:a16="http://schemas.microsoft.com/office/drawing/2014/main" id="{DB3B7427-D27B-3ACF-863B-A06A7D2EB14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9.1.1 General nutrition knowledge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63042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5B89241-FFCA-D1E2-6812-41EF594C2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00F49F-936B-F73D-5D43-F22807476AD2}"/>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9.1.2</a:t>
            </a:r>
            <a:r>
              <a:rPr lang="en-US" altLang="el-GR" dirty="0"/>
              <a:t/>
            </a:r>
            <a:br>
              <a:rPr lang="en-US" altLang="el-GR" dirty="0"/>
            </a:br>
            <a:r>
              <a:rPr lang="en-US" altLang="el-GR" sz="4000" dirty="0">
                <a:solidFill>
                  <a:srgbClr val="C01E24"/>
                </a:solidFill>
              </a:rPr>
              <a:t>Functional ability, key areas of healthy ageing, activities of daily living (ADL)</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a:bodyPr>
          <a:lstStyle/>
          <a:p>
            <a:pPr lvl="0"/>
            <a:r>
              <a:rPr lang="en-US" sz="2400" dirty="0"/>
              <a:t>To acquire knowledge on the main concepts of healthy ageing.</a:t>
            </a:r>
          </a:p>
          <a:p>
            <a:pPr lvl="0"/>
            <a:r>
              <a:rPr lang="en-US" sz="2400" dirty="0"/>
              <a:t>To be empowered and able to reflect what areas could be addressed to maintain and improve health, independence and quality of life in old age.</a:t>
            </a:r>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Functional</a:t>
            </a:r>
            <a:r>
              <a:rPr lang="de-DE" dirty="0"/>
              <a:t> </a:t>
            </a:r>
            <a:r>
              <a:rPr lang="de-DE" dirty="0" err="1"/>
              <a:t>ability</a:t>
            </a:r>
            <a:r>
              <a:rPr lang="de-DE" dirty="0"/>
              <a:t> 				Key </a:t>
            </a:r>
            <a:r>
              <a:rPr lang="de-DE" dirty="0" err="1"/>
              <a:t>areas</a:t>
            </a:r>
            <a:r>
              <a:rPr lang="de-DE" dirty="0"/>
              <a:t> </a:t>
            </a:r>
            <a:r>
              <a:rPr lang="de-DE" dirty="0" err="1"/>
              <a:t>of</a:t>
            </a:r>
            <a:r>
              <a:rPr lang="de-DE" dirty="0"/>
              <a:t> </a:t>
            </a:r>
            <a:r>
              <a:rPr lang="de-DE" dirty="0" err="1"/>
              <a:t>healthy</a:t>
            </a:r>
            <a:r>
              <a:rPr lang="de-DE" dirty="0"/>
              <a:t> </a:t>
            </a:r>
            <a:r>
              <a:rPr lang="de-DE" dirty="0" err="1"/>
              <a:t>ageing</a:t>
            </a:r>
            <a:endParaRPr lang="de-DE" dirty="0"/>
          </a:p>
        </p:txBody>
      </p:sp>
      <p:sp>
        <p:nvSpPr>
          <p:cNvPr id="8" name="Inhaltsplatzhalter 7"/>
          <p:cNvSpPr>
            <a:spLocks noGrp="1"/>
          </p:cNvSpPr>
          <p:nvPr>
            <p:ph sz="half" idx="1"/>
          </p:nvPr>
        </p:nvSpPr>
        <p:spPr>
          <a:xfrm>
            <a:off x="557999" y="1800000"/>
            <a:ext cx="4471201" cy="4893408"/>
          </a:xfrm>
        </p:spPr>
        <p:txBody>
          <a:bodyPr/>
          <a:lstStyle/>
          <a:p>
            <a:pPr marL="0" indent="0">
              <a:buNone/>
            </a:pPr>
            <a:r>
              <a:rPr lang="de-DE" dirty="0" err="1"/>
              <a:t>Functional</a:t>
            </a:r>
            <a:r>
              <a:rPr lang="de-DE" dirty="0"/>
              <a:t> </a:t>
            </a:r>
            <a:r>
              <a:rPr lang="de-DE" dirty="0" err="1"/>
              <a:t>ability</a:t>
            </a:r>
            <a:r>
              <a:rPr lang="de-DE" dirty="0"/>
              <a:t> </a:t>
            </a:r>
            <a:r>
              <a:rPr lang="de-DE" dirty="0" err="1"/>
              <a:t>is</a:t>
            </a:r>
            <a:r>
              <a:rPr lang="de-DE" dirty="0"/>
              <a:t> </a:t>
            </a:r>
            <a:r>
              <a:rPr lang="de-DE" dirty="0" err="1"/>
              <a:t>about</a:t>
            </a:r>
            <a:r>
              <a:rPr lang="de-DE" dirty="0"/>
              <a:t> </a:t>
            </a:r>
            <a:r>
              <a:rPr lang="de-DE" dirty="0" err="1"/>
              <a:t>having</a:t>
            </a:r>
            <a:r>
              <a:rPr lang="de-DE" dirty="0"/>
              <a:t> </a:t>
            </a:r>
            <a:r>
              <a:rPr lang="de-DE" dirty="0" err="1"/>
              <a:t>the</a:t>
            </a:r>
            <a:r>
              <a:rPr lang="de-DE" dirty="0"/>
              <a:t> </a:t>
            </a:r>
            <a:r>
              <a:rPr lang="de-DE" b="1" dirty="0" err="1"/>
              <a:t>capabilities</a:t>
            </a:r>
            <a:r>
              <a:rPr lang="de-DE" b="1" dirty="0"/>
              <a:t> </a:t>
            </a:r>
            <a:r>
              <a:rPr lang="de-DE" b="1" dirty="0" err="1"/>
              <a:t>that</a:t>
            </a:r>
            <a:r>
              <a:rPr lang="de-DE" b="1" dirty="0"/>
              <a:t> </a:t>
            </a:r>
            <a:r>
              <a:rPr lang="de-DE" b="1" dirty="0" err="1"/>
              <a:t>enable</a:t>
            </a:r>
            <a:r>
              <a:rPr lang="de-DE" b="1" dirty="0"/>
              <a:t> all </a:t>
            </a:r>
            <a:r>
              <a:rPr lang="de-DE" b="1" dirty="0" err="1"/>
              <a:t>people</a:t>
            </a:r>
            <a:r>
              <a:rPr lang="de-DE" b="1" dirty="0"/>
              <a:t> </a:t>
            </a:r>
            <a:r>
              <a:rPr lang="de-DE" b="1" dirty="0" err="1"/>
              <a:t>to</a:t>
            </a:r>
            <a:r>
              <a:rPr lang="de-DE" b="1" dirty="0"/>
              <a:t> </a:t>
            </a:r>
            <a:r>
              <a:rPr lang="de-DE" b="1" dirty="0" err="1"/>
              <a:t>be</a:t>
            </a:r>
            <a:r>
              <a:rPr lang="de-DE" b="1" dirty="0"/>
              <a:t> </a:t>
            </a:r>
            <a:r>
              <a:rPr lang="de-DE" b="1" dirty="0" err="1"/>
              <a:t>and</a:t>
            </a:r>
            <a:r>
              <a:rPr lang="de-DE" b="1" dirty="0"/>
              <a:t> do </a:t>
            </a:r>
            <a:r>
              <a:rPr lang="de-DE" b="1" dirty="0" err="1"/>
              <a:t>what</a:t>
            </a:r>
            <a:r>
              <a:rPr lang="de-DE" b="1" dirty="0"/>
              <a:t> </a:t>
            </a:r>
            <a:r>
              <a:rPr lang="de-DE" b="1" dirty="0" err="1"/>
              <a:t>they</a:t>
            </a:r>
            <a:r>
              <a:rPr lang="de-DE" b="1" dirty="0"/>
              <a:t> </a:t>
            </a:r>
            <a:r>
              <a:rPr lang="de-DE" b="1" dirty="0" err="1"/>
              <a:t>have</a:t>
            </a:r>
            <a:r>
              <a:rPr lang="de-DE" b="1" dirty="0"/>
              <a:t> </a:t>
            </a:r>
            <a:r>
              <a:rPr lang="de-DE" b="1" dirty="0" err="1"/>
              <a:t>reason</a:t>
            </a:r>
            <a:r>
              <a:rPr lang="de-DE" b="1" dirty="0"/>
              <a:t> </a:t>
            </a:r>
            <a:r>
              <a:rPr lang="de-DE" b="1" dirty="0" err="1"/>
              <a:t>to</a:t>
            </a:r>
            <a:r>
              <a:rPr lang="de-DE" b="1" dirty="0"/>
              <a:t> </a:t>
            </a:r>
            <a:r>
              <a:rPr lang="de-DE" b="1" dirty="0" err="1"/>
              <a:t>value</a:t>
            </a:r>
            <a:r>
              <a:rPr lang="de-DE" dirty="0"/>
              <a:t>. This </a:t>
            </a:r>
            <a:r>
              <a:rPr lang="de-DE" dirty="0" err="1"/>
              <a:t>includes</a:t>
            </a:r>
            <a:r>
              <a:rPr lang="de-DE" dirty="0"/>
              <a:t> a </a:t>
            </a:r>
            <a:r>
              <a:rPr lang="de-DE" dirty="0" err="1"/>
              <a:t>persons</a:t>
            </a:r>
            <a:r>
              <a:rPr lang="de-DE" dirty="0"/>
              <a:t> </a:t>
            </a:r>
            <a:r>
              <a:rPr lang="de-DE" dirty="0" err="1"/>
              <a:t>ability</a:t>
            </a:r>
            <a:r>
              <a:rPr lang="de-DE" dirty="0"/>
              <a:t> </a:t>
            </a:r>
            <a:r>
              <a:rPr lang="de-DE" dirty="0" err="1"/>
              <a:t>to</a:t>
            </a:r>
            <a:r>
              <a:rPr lang="de-DE" dirty="0"/>
              <a:t>: </a:t>
            </a:r>
          </a:p>
          <a:p>
            <a:r>
              <a:rPr lang="de-DE" dirty="0" err="1"/>
              <a:t>Meet</a:t>
            </a:r>
            <a:r>
              <a:rPr lang="de-DE" dirty="0"/>
              <a:t> </a:t>
            </a:r>
            <a:r>
              <a:rPr lang="de-DE" dirty="0" err="1"/>
              <a:t>their</a:t>
            </a:r>
            <a:r>
              <a:rPr lang="de-DE" dirty="0"/>
              <a:t> </a:t>
            </a:r>
            <a:r>
              <a:rPr lang="de-DE" dirty="0" err="1"/>
              <a:t>basic</a:t>
            </a:r>
            <a:r>
              <a:rPr lang="de-DE" dirty="0"/>
              <a:t> </a:t>
            </a:r>
            <a:r>
              <a:rPr lang="de-DE" dirty="0" err="1"/>
              <a:t>needs</a:t>
            </a:r>
            <a:endParaRPr lang="de-DE" dirty="0"/>
          </a:p>
          <a:p>
            <a:r>
              <a:rPr lang="de-DE" dirty="0" err="1"/>
              <a:t>Learn</a:t>
            </a:r>
            <a:r>
              <a:rPr lang="de-DE" dirty="0"/>
              <a:t>, </a:t>
            </a:r>
            <a:r>
              <a:rPr lang="de-DE" dirty="0" err="1"/>
              <a:t>grow</a:t>
            </a:r>
            <a:r>
              <a:rPr lang="de-DE" dirty="0"/>
              <a:t> </a:t>
            </a:r>
            <a:r>
              <a:rPr lang="de-DE" dirty="0" err="1"/>
              <a:t>and</a:t>
            </a:r>
            <a:r>
              <a:rPr lang="de-DE" dirty="0"/>
              <a:t> </a:t>
            </a:r>
            <a:r>
              <a:rPr lang="de-DE" dirty="0" err="1"/>
              <a:t>make</a:t>
            </a:r>
            <a:r>
              <a:rPr lang="de-DE" dirty="0"/>
              <a:t> </a:t>
            </a:r>
            <a:r>
              <a:rPr lang="de-DE" dirty="0" err="1"/>
              <a:t>decisions</a:t>
            </a:r>
            <a:endParaRPr lang="de-DE" dirty="0"/>
          </a:p>
          <a:p>
            <a:r>
              <a:rPr lang="de-DE" dirty="0" err="1"/>
              <a:t>Be</a:t>
            </a:r>
            <a:r>
              <a:rPr lang="de-DE" dirty="0"/>
              <a:t> mobile </a:t>
            </a:r>
          </a:p>
          <a:p>
            <a:r>
              <a:rPr lang="de-DE" dirty="0" err="1"/>
              <a:t>Contribute</a:t>
            </a:r>
            <a:r>
              <a:rPr lang="de-DE" dirty="0"/>
              <a:t> </a:t>
            </a:r>
            <a:r>
              <a:rPr lang="de-DE" dirty="0" err="1"/>
              <a:t>to</a:t>
            </a:r>
            <a:r>
              <a:rPr lang="de-DE" dirty="0"/>
              <a:t> </a:t>
            </a:r>
            <a:r>
              <a:rPr lang="de-DE" dirty="0" err="1"/>
              <a:t>society</a:t>
            </a:r>
            <a:endParaRPr lang="de-DE" dirty="0"/>
          </a:p>
          <a:p>
            <a:pPr marL="0" indent="0">
              <a:buNone/>
            </a:pPr>
            <a:endParaRPr lang="de-DE" dirty="0"/>
          </a:p>
          <a:p>
            <a:pPr marL="0" indent="0">
              <a:buNone/>
            </a:pPr>
            <a:r>
              <a:rPr lang="de-DE" dirty="0"/>
              <a:t>(WHO, 2020)</a:t>
            </a:r>
          </a:p>
        </p:txBody>
      </p:sp>
      <p:sp>
        <p:nvSpPr>
          <p:cNvPr id="9" name="Inhaltsplatzhalter 8"/>
          <p:cNvSpPr>
            <a:spLocks noGrp="1"/>
          </p:cNvSpPr>
          <p:nvPr>
            <p:ph sz="half" idx="2"/>
          </p:nvPr>
        </p:nvSpPr>
        <p:spPr/>
        <p:txBody>
          <a:bodyPr/>
          <a:lstStyle/>
          <a:p>
            <a:pPr marL="0" indent="0">
              <a:buNone/>
            </a:pPr>
            <a:r>
              <a:rPr lang="de-DE" dirty="0"/>
              <a:t>Meeting </a:t>
            </a:r>
            <a:r>
              <a:rPr lang="de-DE" dirty="0" err="1"/>
              <a:t>basic</a:t>
            </a:r>
            <a:r>
              <a:rPr lang="de-DE" dirty="0"/>
              <a:t> </a:t>
            </a:r>
            <a:r>
              <a:rPr lang="de-DE" dirty="0" err="1"/>
              <a:t>needs</a:t>
            </a:r>
            <a:r>
              <a:rPr lang="de-DE" dirty="0"/>
              <a:t> </a:t>
            </a:r>
            <a:r>
              <a:rPr lang="de-DE" dirty="0" err="1"/>
              <a:t>and</a:t>
            </a:r>
            <a:r>
              <a:rPr lang="de-DE" dirty="0"/>
              <a:t> </a:t>
            </a:r>
            <a:r>
              <a:rPr lang="de-DE" dirty="0" err="1"/>
              <a:t>making</a:t>
            </a:r>
            <a:r>
              <a:rPr lang="de-DE" dirty="0"/>
              <a:t> </a:t>
            </a:r>
            <a:r>
              <a:rPr lang="de-DE" dirty="0" err="1"/>
              <a:t>decisions</a:t>
            </a:r>
            <a:r>
              <a:rPr lang="de-DE" dirty="0"/>
              <a:t> </a:t>
            </a:r>
            <a:r>
              <a:rPr lang="de-DE" dirty="0" err="1"/>
              <a:t>can</a:t>
            </a:r>
            <a:r>
              <a:rPr lang="de-DE" dirty="0"/>
              <a:t> </a:t>
            </a:r>
            <a:r>
              <a:rPr lang="de-DE" dirty="0" err="1"/>
              <a:t>be</a:t>
            </a:r>
            <a:r>
              <a:rPr lang="de-DE" dirty="0"/>
              <a:t> </a:t>
            </a:r>
            <a:r>
              <a:rPr lang="de-DE" dirty="0" err="1"/>
              <a:t>of</a:t>
            </a:r>
            <a:r>
              <a:rPr lang="de-DE" dirty="0"/>
              <a:t> </a:t>
            </a:r>
            <a:r>
              <a:rPr lang="de-DE" dirty="0" err="1"/>
              <a:t>value</a:t>
            </a:r>
            <a:r>
              <a:rPr lang="de-DE" dirty="0"/>
              <a:t> in </a:t>
            </a:r>
            <a:r>
              <a:rPr lang="de-DE" dirty="0" err="1"/>
              <a:t>several</a:t>
            </a:r>
            <a:r>
              <a:rPr lang="de-DE" dirty="0"/>
              <a:t> </a:t>
            </a:r>
            <a:r>
              <a:rPr lang="de-DE" dirty="0" err="1"/>
              <a:t>dimensions</a:t>
            </a:r>
            <a:r>
              <a:rPr lang="de-DE" dirty="0"/>
              <a:t> </a:t>
            </a:r>
            <a:r>
              <a:rPr lang="de-DE" dirty="0" err="1"/>
              <a:t>of</a:t>
            </a:r>
            <a:r>
              <a:rPr lang="de-DE" dirty="0"/>
              <a:t> </a:t>
            </a:r>
            <a:r>
              <a:rPr lang="de-DE" dirty="0" err="1"/>
              <a:t>daily</a:t>
            </a:r>
            <a:r>
              <a:rPr lang="de-DE" dirty="0"/>
              <a:t> </a:t>
            </a:r>
            <a:r>
              <a:rPr lang="de-DE" dirty="0" err="1"/>
              <a:t>life</a:t>
            </a:r>
            <a:r>
              <a:rPr lang="de-DE" dirty="0"/>
              <a:t>. </a:t>
            </a:r>
            <a:r>
              <a:rPr lang="de-DE" dirty="0" err="1"/>
              <a:t>Succesfully</a:t>
            </a:r>
            <a:r>
              <a:rPr lang="de-DE" dirty="0"/>
              <a:t> </a:t>
            </a:r>
            <a:r>
              <a:rPr lang="de-DE" dirty="0" err="1"/>
              <a:t>doing</a:t>
            </a:r>
            <a:r>
              <a:rPr lang="de-DE" dirty="0"/>
              <a:t> </a:t>
            </a:r>
            <a:r>
              <a:rPr lang="de-DE" dirty="0" err="1"/>
              <a:t>this</a:t>
            </a:r>
            <a:r>
              <a:rPr lang="de-DE" dirty="0"/>
              <a:t>, </a:t>
            </a:r>
            <a:r>
              <a:rPr lang="de-DE" dirty="0" err="1"/>
              <a:t>can</a:t>
            </a:r>
            <a:r>
              <a:rPr lang="de-DE" dirty="0"/>
              <a:t> </a:t>
            </a:r>
            <a:r>
              <a:rPr lang="de-DE" dirty="0" err="1"/>
              <a:t>affect</a:t>
            </a:r>
            <a:r>
              <a:rPr lang="de-DE" dirty="0"/>
              <a:t> </a:t>
            </a:r>
            <a:r>
              <a:rPr lang="de-DE" dirty="0" err="1"/>
              <a:t>ageing</a:t>
            </a:r>
            <a:r>
              <a:rPr lang="de-DE" dirty="0"/>
              <a:t> </a:t>
            </a:r>
            <a:r>
              <a:rPr lang="de-DE" dirty="0" err="1"/>
              <a:t>processes</a:t>
            </a:r>
            <a:r>
              <a:rPr lang="de-DE" dirty="0"/>
              <a:t> in a </a:t>
            </a:r>
            <a:r>
              <a:rPr lang="de-DE" dirty="0" err="1"/>
              <a:t>variety</a:t>
            </a:r>
            <a:r>
              <a:rPr lang="de-DE" dirty="0"/>
              <a:t> </a:t>
            </a:r>
            <a:r>
              <a:rPr lang="de-DE" dirty="0" err="1"/>
              <a:t>of</a:t>
            </a:r>
            <a:r>
              <a:rPr lang="de-DE" dirty="0"/>
              <a:t> </a:t>
            </a:r>
            <a:r>
              <a:rPr lang="de-DE" dirty="0" err="1"/>
              <a:t>ways</a:t>
            </a:r>
            <a:r>
              <a:rPr lang="de-DE" dirty="0"/>
              <a:t>. </a:t>
            </a:r>
          </a:p>
          <a:p>
            <a:pPr marL="0" indent="0">
              <a:buNone/>
            </a:pPr>
            <a:r>
              <a:rPr lang="de-DE" b="1" dirty="0" err="1"/>
              <a:t>Imporant</a:t>
            </a:r>
            <a:r>
              <a:rPr lang="de-DE" b="1" dirty="0"/>
              <a:t> </a:t>
            </a:r>
            <a:r>
              <a:rPr lang="de-DE" b="1" dirty="0" err="1"/>
              <a:t>key</a:t>
            </a:r>
            <a:r>
              <a:rPr lang="de-DE" b="1" dirty="0"/>
              <a:t> </a:t>
            </a:r>
            <a:r>
              <a:rPr lang="de-DE" b="1" dirty="0" err="1"/>
              <a:t>areas</a:t>
            </a:r>
            <a:r>
              <a:rPr lang="de-DE" b="1" dirty="0"/>
              <a:t> in </a:t>
            </a:r>
            <a:r>
              <a:rPr lang="de-DE" b="1" dirty="0" err="1"/>
              <a:t>this</a:t>
            </a:r>
            <a:r>
              <a:rPr lang="de-DE" b="1" dirty="0"/>
              <a:t> </a:t>
            </a:r>
            <a:r>
              <a:rPr lang="de-DE" b="1" dirty="0" err="1"/>
              <a:t>regard</a:t>
            </a:r>
            <a:r>
              <a:rPr lang="de-DE" b="1" dirty="0"/>
              <a:t> </a:t>
            </a:r>
            <a:r>
              <a:rPr lang="de-DE" b="1" dirty="0" err="1"/>
              <a:t>are</a:t>
            </a:r>
            <a:r>
              <a:rPr lang="de-DE" dirty="0"/>
              <a:t>: </a:t>
            </a:r>
          </a:p>
          <a:p>
            <a:r>
              <a:rPr lang="de-DE" b="1" dirty="0" err="1"/>
              <a:t>Cognitive</a:t>
            </a:r>
            <a:r>
              <a:rPr lang="de-DE" b="1" dirty="0"/>
              <a:t> </a:t>
            </a:r>
            <a:r>
              <a:rPr lang="de-DE" b="1" dirty="0" err="1"/>
              <a:t>activities</a:t>
            </a:r>
            <a:endParaRPr lang="de-DE" b="1" dirty="0"/>
          </a:p>
          <a:p>
            <a:r>
              <a:rPr lang="de-DE" b="1" dirty="0" err="1"/>
              <a:t>Physical</a:t>
            </a:r>
            <a:r>
              <a:rPr lang="de-DE" b="1" dirty="0"/>
              <a:t> </a:t>
            </a:r>
            <a:r>
              <a:rPr lang="de-DE" b="1" dirty="0" err="1"/>
              <a:t>activities</a:t>
            </a:r>
            <a:endParaRPr lang="de-DE" b="1" dirty="0"/>
          </a:p>
          <a:p>
            <a:r>
              <a:rPr lang="de-DE" b="1" dirty="0" err="1"/>
              <a:t>Social</a:t>
            </a:r>
            <a:r>
              <a:rPr lang="de-DE" b="1" dirty="0"/>
              <a:t> </a:t>
            </a:r>
            <a:r>
              <a:rPr lang="de-DE" b="1" dirty="0" err="1"/>
              <a:t>engagement</a:t>
            </a:r>
            <a:r>
              <a:rPr lang="de-DE" b="1" dirty="0"/>
              <a:t>  </a:t>
            </a:r>
          </a:p>
          <a:p>
            <a:r>
              <a:rPr lang="de-DE" b="1" dirty="0"/>
              <a:t>Mental </a:t>
            </a:r>
            <a:r>
              <a:rPr lang="de-DE" b="1" dirty="0" err="1"/>
              <a:t>Health</a:t>
            </a:r>
            <a:r>
              <a:rPr lang="de-DE" b="1" dirty="0"/>
              <a:t> </a:t>
            </a:r>
          </a:p>
          <a:p>
            <a:r>
              <a:rPr lang="de-DE" b="1" dirty="0" err="1"/>
              <a:t>Chronic</a:t>
            </a:r>
            <a:r>
              <a:rPr lang="de-DE" b="1" dirty="0"/>
              <a:t> </a:t>
            </a:r>
            <a:r>
              <a:rPr lang="de-DE" b="1" dirty="0" err="1"/>
              <a:t>disease</a:t>
            </a:r>
            <a:r>
              <a:rPr lang="de-DE" b="1" dirty="0"/>
              <a:t> </a:t>
            </a:r>
            <a:r>
              <a:rPr lang="de-DE" b="1" dirty="0" err="1"/>
              <a:t>and</a:t>
            </a:r>
            <a:r>
              <a:rPr lang="de-DE" b="1" dirty="0"/>
              <a:t> </a:t>
            </a:r>
            <a:r>
              <a:rPr lang="de-DE" b="1" dirty="0" err="1"/>
              <a:t>disabilities</a:t>
            </a:r>
            <a:endParaRPr lang="de-DE" b="1" dirty="0"/>
          </a:p>
          <a:p>
            <a:r>
              <a:rPr lang="de-DE" b="1" dirty="0"/>
              <a:t>Other </a:t>
            </a:r>
            <a:r>
              <a:rPr lang="de-DE" b="1" dirty="0" err="1"/>
              <a:t>Acitivities</a:t>
            </a:r>
            <a:r>
              <a:rPr lang="de-DE" b="1" dirty="0"/>
              <a:t> </a:t>
            </a:r>
            <a:r>
              <a:rPr lang="de-DE" b="1" dirty="0" err="1"/>
              <a:t>of</a:t>
            </a:r>
            <a:r>
              <a:rPr lang="de-DE" b="1" dirty="0"/>
              <a:t> </a:t>
            </a:r>
            <a:r>
              <a:rPr lang="de-DE" b="1" dirty="0" err="1"/>
              <a:t>daily</a:t>
            </a:r>
            <a:r>
              <a:rPr lang="de-DE" b="1" dirty="0"/>
              <a:t> </a:t>
            </a:r>
            <a:r>
              <a:rPr lang="de-DE" b="1" dirty="0" err="1"/>
              <a:t>living</a:t>
            </a:r>
            <a:r>
              <a:rPr lang="de-DE" b="1" dirty="0"/>
              <a:t> (ADL)</a:t>
            </a:r>
          </a:p>
        </p:txBody>
      </p:sp>
      <p:sp>
        <p:nvSpPr>
          <p:cNvPr id="10" name="Pfeil nach rechts 9"/>
          <p:cNvSpPr/>
          <p:nvPr/>
        </p:nvSpPr>
        <p:spPr>
          <a:xfrm>
            <a:off x="5191346" y="3157870"/>
            <a:ext cx="818707" cy="1371600"/>
          </a:xfrm>
          <a:prstGeom prst="rightArrow">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Ορθογώνιο 7">
            <a:extLst>
              <a:ext uri="{FF2B5EF4-FFF2-40B4-BE49-F238E27FC236}">
                <a16:creationId xmlns:a16="http://schemas.microsoft.com/office/drawing/2014/main" id="{1D585B37-5561-5BA6-E72E-DA7375980BA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78399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Cognitive</a:t>
            </a:r>
            <a:r>
              <a:rPr lang="de-DE" dirty="0"/>
              <a:t> </a:t>
            </a:r>
            <a:r>
              <a:rPr lang="de-DE" dirty="0" err="1"/>
              <a:t>Activities</a:t>
            </a:r>
            <a:endParaRPr lang="de-DE" dirty="0"/>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8386" y="1258665"/>
            <a:ext cx="4141674" cy="4141674"/>
          </a:xfr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9" name="Inhaltsplatzhalter 7"/>
          <p:cNvSpPr txBox="1">
            <a:spLocks/>
          </p:cNvSpPr>
          <p:nvPr/>
        </p:nvSpPr>
        <p:spPr>
          <a:xfrm>
            <a:off x="557998" y="1800000"/>
            <a:ext cx="7370388" cy="505800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sz="4200" dirty="0"/>
              <a:t>Studies </a:t>
            </a:r>
            <a:r>
              <a:rPr lang="de-DE" sz="4200" dirty="0" err="1"/>
              <a:t>have</a:t>
            </a:r>
            <a:r>
              <a:rPr lang="de-DE" sz="4200" dirty="0"/>
              <a:t> </a:t>
            </a:r>
            <a:r>
              <a:rPr lang="de-DE" sz="4200" dirty="0" err="1"/>
              <a:t>shown</a:t>
            </a:r>
            <a:r>
              <a:rPr lang="de-DE" sz="4200" dirty="0"/>
              <a:t> </a:t>
            </a:r>
            <a:r>
              <a:rPr lang="de-DE" sz="4200" b="1" dirty="0" err="1"/>
              <a:t>that</a:t>
            </a:r>
            <a:r>
              <a:rPr lang="de-DE" sz="4200" b="1" dirty="0"/>
              <a:t> </a:t>
            </a:r>
            <a:r>
              <a:rPr lang="de-DE" sz="4200" b="1" dirty="0" err="1"/>
              <a:t>training</a:t>
            </a:r>
            <a:r>
              <a:rPr lang="de-DE" sz="4200" b="1" dirty="0"/>
              <a:t> </a:t>
            </a:r>
            <a:r>
              <a:rPr lang="de-DE" sz="4200" b="1" dirty="0" err="1"/>
              <a:t>brain</a:t>
            </a:r>
            <a:r>
              <a:rPr lang="de-DE" sz="4200" b="1" dirty="0"/>
              <a:t> </a:t>
            </a:r>
            <a:r>
              <a:rPr lang="de-DE" sz="4200" b="1" dirty="0" err="1"/>
              <a:t>fitness</a:t>
            </a:r>
            <a:r>
              <a:rPr lang="de-DE" sz="4200" b="1" dirty="0"/>
              <a:t> </a:t>
            </a:r>
            <a:r>
              <a:rPr lang="de-DE" sz="4200" b="1" dirty="0" err="1"/>
              <a:t>can</a:t>
            </a:r>
            <a:r>
              <a:rPr lang="de-DE" sz="4200" b="1" dirty="0"/>
              <a:t> </a:t>
            </a:r>
            <a:r>
              <a:rPr lang="de-DE" sz="4200" b="1" dirty="0" err="1"/>
              <a:t>greatly</a:t>
            </a:r>
            <a:r>
              <a:rPr lang="de-DE" sz="4200" b="1" dirty="0"/>
              <a:t> </a:t>
            </a:r>
            <a:r>
              <a:rPr lang="de-DE" sz="4200" b="1" dirty="0" err="1"/>
              <a:t>improve</a:t>
            </a:r>
            <a:r>
              <a:rPr lang="de-DE" sz="4200" b="1" dirty="0"/>
              <a:t> </a:t>
            </a:r>
            <a:r>
              <a:rPr lang="de-DE" sz="4200" b="1" dirty="0" err="1"/>
              <a:t>your</a:t>
            </a:r>
            <a:r>
              <a:rPr lang="de-DE" sz="4200" b="1" dirty="0"/>
              <a:t> </a:t>
            </a:r>
            <a:r>
              <a:rPr lang="de-DE" sz="4200" b="1" dirty="0" err="1"/>
              <a:t>memory</a:t>
            </a:r>
            <a:r>
              <a:rPr lang="de-DE" sz="4200" b="1" dirty="0"/>
              <a:t> </a:t>
            </a:r>
            <a:r>
              <a:rPr lang="de-DE" sz="4200" b="1" dirty="0" err="1"/>
              <a:t>and</a:t>
            </a:r>
            <a:r>
              <a:rPr lang="de-DE" sz="4200" b="1" dirty="0"/>
              <a:t> </a:t>
            </a:r>
            <a:r>
              <a:rPr lang="de-DE" sz="4200" b="1" dirty="0" err="1"/>
              <a:t>reduce</a:t>
            </a:r>
            <a:r>
              <a:rPr lang="de-DE" sz="4200" b="1" dirty="0"/>
              <a:t> </a:t>
            </a:r>
            <a:r>
              <a:rPr lang="de-DE" sz="4200" b="1" dirty="0" err="1"/>
              <a:t>the</a:t>
            </a:r>
            <a:r>
              <a:rPr lang="de-DE" sz="4200" b="1" dirty="0"/>
              <a:t> </a:t>
            </a:r>
            <a:r>
              <a:rPr lang="de-DE" sz="4200" b="1" dirty="0" err="1"/>
              <a:t>risk</a:t>
            </a:r>
            <a:r>
              <a:rPr lang="de-DE" sz="4200" b="1" dirty="0"/>
              <a:t> </a:t>
            </a:r>
            <a:r>
              <a:rPr lang="de-DE" sz="4200" b="1" dirty="0" err="1"/>
              <a:t>of</a:t>
            </a:r>
            <a:r>
              <a:rPr lang="de-DE" sz="4200" b="1" dirty="0"/>
              <a:t> </a:t>
            </a:r>
            <a:r>
              <a:rPr lang="de-DE" sz="4200" b="1" dirty="0" err="1"/>
              <a:t>neurological</a:t>
            </a:r>
            <a:r>
              <a:rPr lang="de-DE" sz="4200" b="1" dirty="0"/>
              <a:t> </a:t>
            </a:r>
            <a:r>
              <a:rPr lang="de-DE" sz="4200" b="1" dirty="0" err="1"/>
              <a:t>diseases</a:t>
            </a:r>
            <a:r>
              <a:rPr lang="de-DE" sz="4200" b="1" dirty="0"/>
              <a:t> like </a:t>
            </a:r>
            <a:r>
              <a:rPr lang="de-DE" sz="4200" b="1" dirty="0" err="1"/>
              <a:t>dementia</a:t>
            </a:r>
            <a:r>
              <a:rPr lang="de-DE" sz="4200" dirty="0"/>
              <a:t>.</a:t>
            </a:r>
          </a:p>
          <a:p>
            <a:pPr marL="0" indent="0">
              <a:lnSpc>
                <a:spcPct val="120000"/>
              </a:lnSpc>
              <a:buNone/>
            </a:pPr>
            <a:r>
              <a:rPr lang="de-DE" sz="4200" dirty="0" err="1"/>
              <a:t>You</a:t>
            </a:r>
            <a:r>
              <a:rPr lang="de-DE" sz="4200" dirty="0"/>
              <a:t> </a:t>
            </a:r>
            <a:r>
              <a:rPr lang="de-DE" sz="4200" dirty="0" err="1"/>
              <a:t>can</a:t>
            </a:r>
            <a:r>
              <a:rPr lang="de-DE" sz="4200" dirty="0"/>
              <a:t> do </a:t>
            </a:r>
            <a:r>
              <a:rPr lang="de-DE" sz="4200" dirty="0" err="1"/>
              <a:t>that</a:t>
            </a:r>
            <a:r>
              <a:rPr lang="de-DE" sz="4200" dirty="0"/>
              <a:t> </a:t>
            </a:r>
            <a:r>
              <a:rPr lang="de-DE" sz="4200" dirty="0" err="1"/>
              <a:t>by</a:t>
            </a:r>
            <a:r>
              <a:rPr lang="de-DE" sz="4200" dirty="0"/>
              <a:t> </a:t>
            </a:r>
            <a:r>
              <a:rPr lang="de-DE" sz="4200" dirty="0" err="1"/>
              <a:t>seeking</a:t>
            </a:r>
            <a:r>
              <a:rPr lang="de-DE" sz="4200" dirty="0"/>
              <a:t> </a:t>
            </a:r>
            <a:r>
              <a:rPr lang="de-DE" sz="4200" dirty="0" err="1"/>
              <a:t>new</a:t>
            </a:r>
            <a:r>
              <a:rPr lang="de-DE" sz="4200" dirty="0"/>
              <a:t> </a:t>
            </a:r>
            <a:r>
              <a:rPr lang="de-DE" sz="4200" dirty="0" err="1"/>
              <a:t>challenges</a:t>
            </a:r>
            <a:r>
              <a:rPr lang="de-DE" sz="4200" dirty="0"/>
              <a:t> </a:t>
            </a:r>
            <a:r>
              <a:rPr lang="de-DE" sz="4200" dirty="0" err="1"/>
              <a:t>which</a:t>
            </a:r>
            <a:r>
              <a:rPr lang="de-DE" sz="4200" dirty="0"/>
              <a:t> </a:t>
            </a:r>
            <a:r>
              <a:rPr lang="de-DE" sz="4200" dirty="0" err="1"/>
              <a:t>excite</a:t>
            </a:r>
            <a:r>
              <a:rPr lang="de-DE" sz="4200" dirty="0"/>
              <a:t> </a:t>
            </a:r>
            <a:r>
              <a:rPr lang="de-DE" sz="4200" dirty="0" err="1"/>
              <a:t>you</a:t>
            </a:r>
            <a:r>
              <a:rPr lang="de-DE" sz="4200" dirty="0"/>
              <a:t> </a:t>
            </a:r>
            <a:r>
              <a:rPr lang="de-DE" sz="4200" dirty="0" err="1"/>
              <a:t>and</a:t>
            </a:r>
            <a:r>
              <a:rPr lang="de-DE" sz="4200" dirty="0"/>
              <a:t> bring </a:t>
            </a:r>
            <a:r>
              <a:rPr lang="de-DE" sz="4200" dirty="0" err="1"/>
              <a:t>joy</a:t>
            </a:r>
            <a:r>
              <a:rPr lang="de-DE" sz="4200" dirty="0"/>
              <a:t> </a:t>
            </a:r>
            <a:r>
              <a:rPr lang="de-DE" sz="4200" dirty="0" err="1"/>
              <a:t>to</a:t>
            </a:r>
            <a:r>
              <a:rPr lang="de-DE" sz="4200" dirty="0"/>
              <a:t> </a:t>
            </a:r>
            <a:r>
              <a:rPr lang="de-DE" sz="4200" dirty="0" err="1"/>
              <a:t>your</a:t>
            </a:r>
            <a:r>
              <a:rPr lang="de-DE" sz="4200" dirty="0"/>
              <a:t> </a:t>
            </a:r>
            <a:r>
              <a:rPr lang="de-DE" sz="4200" dirty="0" err="1"/>
              <a:t>life</a:t>
            </a:r>
            <a:r>
              <a:rPr lang="de-DE" sz="4200" dirty="0"/>
              <a:t> like </a:t>
            </a:r>
            <a:r>
              <a:rPr lang="de-DE" sz="4200" dirty="0" err="1"/>
              <a:t>for</a:t>
            </a:r>
            <a:r>
              <a:rPr lang="de-DE" sz="4200" dirty="0"/>
              <a:t> </a:t>
            </a:r>
            <a:r>
              <a:rPr lang="de-DE" sz="4200" dirty="0" err="1"/>
              <a:t>example</a:t>
            </a:r>
            <a:r>
              <a:rPr lang="de-DE" sz="4200" dirty="0"/>
              <a:t> …</a:t>
            </a:r>
          </a:p>
          <a:p>
            <a:pPr>
              <a:lnSpc>
                <a:spcPct val="120000"/>
              </a:lnSpc>
            </a:pPr>
            <a:r>
              <a:rPr lang="en-US" sz="4200" dirty="0"/>
              <a:t>Learning something new like an instrument, or a language you were always interested in</a:t>
            </a:r>
          </a:p>
          <a:p>
            <a:pPr>
              <a:lnSpc>
                <a:spcPct val="120000"/>
              </a:lnSpc>
            </a:pPr>
            <a:r>
              <a:rPr lang="en-US" sz="4200" dirty="0"/>
              <a:t>Learning a craft you are passionate about you never found the time to like woodwork, painting or pottery</a:t>
            </a:r>
          </a:p>
          <a:p>
            <a:pPr>
              <a:lnSpc>
                <a:spcPct val="120000"/>
              </a:lnSpc>
            </a:pPr>
            <a:r>
              <a:rPr lang="en-US" sz="4200" dirty="0"/>
              <a:t>Training your Computer skills by </a:t>
            </a:r>
            <a:r>
              <a:rPr lang="en-US" sz="4200" dirty="0" err="1"/>
              <a:t>enganging</a:t>
            </a:r>
            <a:r>
              <a:rPr lang="en-US" sz="4200" dirty="0"/>
              <a:t> with software you are interested in for example by learning to use photo editing programs</a:t>
            </a:r>
          </a:p>
          <a:p>
            <a:pPr>
              <a:lnSpc>
                <a:spcPct val="120000"/>
              </a:lnSpc>
            </a:pPr>
            <a:r>
              <a:rPr lang="en-US" sz="4200" dirty="0"/>
              <a:t>Playing challenging cognitive games (e.g. chess or memory games)</a:t>
            </a:r>
            <a:endParaRPr lang="de-DE" sz="4200" dirty="0"/>
          </a:p>
          <a:p>
            <a:pPr marL="0" indent="0">
              <a:lnSpc>
                <a:spcPct val="120000"/>
              </a:lnSpc>
              <a:buFont typeface="Wingdings" panose="05000000000000000000" pitchFamily="2" charset="2"/>
              <a:buNone/>
            </a:pPr>
            <a:endParaRPr lang="de-DE" dirty="0"/>
          </a:p>
        </p:txBody>
      </p:sp>
      <p:sp>
        <p:nvSpPr>
          <p:cNvPr id="2" name="Ορθογώνιο 7">
            <a:extLst>
              <a:ext uri="{FF2B5EF4-FFF2-40B4-BE49-F238E27FC236}">
                <a16:creationId xmlns:a16="http://schemas.microsoft.com/office/drawing/2014/main" id="{D3860D46-98F5-5419-9C48-0DC0DFB17E8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334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Physical</a:t>
            </a:r>
            <a:r>
              <a:rPr lang="de-DE" dirty="0"/>
              <a:t> </a:t>
            </a:r>
            <a:r>
              <a:rPr lang="de-DE" dirty="0" err="1"/>
              <a:t>Activities</a:t>
            </a:r>
            <a:endParaRPr lang="de-DE" dirty="0"/>
          </a:p>
        </p:txBody>
      </p:sp>
      <p:sp>
        <p:nvSpPr>
          <p:cNvPr id="3" name="Inhaltsplatzhalter 2"/>
          <p:cNvSpPr>
            <a:spLocks noGrp="1"/>
          </p:cNvSpPr>
          <p:nvPr>
            <p:ph idx="1"/>
          </p:nvPr>
        </p:nvSpPr>
        <p:spPr>
          <a:xfrm>
            <a:off x="557999" y="1800000"/>
            <a:ext cx="6079469" cy="4505108"/>
          </a:xfrm>
        </p:spPr>
        <p:txBody>
          <a:bodyPr/>
          <a:lstStyle/>
          <a:p>
            <a:pPr marL="0" indent="0">
              <a:buNone/>
            </a:pPr>
            <a:r>
              <a:rPr lang="de-DE" b="1" dirty="0" err="1"/>
              <a:t>Engaging</a:t>
            </a:r>
            <a:r>
              <a:rPr lang="de-DE" b="1" dirty="0"/>
              <a:t> in </a:t>
            </a:r>
            <a:r>
              <a:rPr lang="de-DE" b="1" dirty="0" err="1"/>
              <a:t>physical</a:t>
            </a:r>
            <a:r>
              <a:rPr lang="de-DE" b="1" dirty="0"/>
              <a:t> </a:t>
            </a:r>
            <a:r>
              <a:rPr lang="de-DE" b="1" dirty="0" err="1"/>
              <a:t>activities</a:t>
            </a:r>
            <a:r>
              <a:rPr lang="de-DE" b="1" dirty="0"/>
              <a:t> </a:t>
            </a:r>
            <a:r>
              <a:rPr lang="de-DE" b="1" dirty="0" err="1"/>
              <a:t>can</a:t>
            </a:r>
            <a:r>
              <a:rPr lang="de-DE" b="1" dirty="0"/>
              <a:t> </a:t>
            </a:r>
            <a:r>
              <a:rPr lang="de-DE" b="1" dirty="0" err="1"/>
              <a:t>help</a:t>
            </a:r>
            <a:r>
              <a:rPr lang="de-DE" b="1" dirty="0"/>
              <a:t> </a:t>
            </a:r>
            <a:r>
              <a:rPr lang="de-DE" b="1" dirty="0" err="1"/>
              <a:t>to</a:t>
            </a:r>
            <a:r>
              <a:rPr lang="de-DE" b="1" dirty="0"/>
              <a:t> </a:t>
            </a:r>
            <a:r>
              <a:rPr lang="de-DE" b="1" dirty="0" err="1"/>
              <a:t>stay</a:t>
            </a:r>
            <a:r>
              <a:rPr lang="de-DE" b="1" dirty="0"/>
              <a:t> mobile </a:t>
            </a:r>
            <a:r>
              <a:rPr lang="de-DE" b="1" dirty="0" err="1"/>
              <a:t>and</a:t>
            </a:r>
            <a:r>
              <a:rPr lang="de-DE" b="1" dirty="0"/>
              <a:t> </a:t>
            </a:r>
            <a:r>
              <a:rPr lang="de-DE" b="1" dirty="0" err="1"/>
              <a:t>independent</a:t>
            </a:r>
            <a:endParaRPr lang="de-DE" b="1" dirty="0"/>
          </a:p>
          <a:p>
            <a:r>
              <a:rPr lang="en-US" dirty="0"/>
              <a:t>Engage in general physical activities depending on one‘s own level (e.g. going for walks, riding your bike, weight lifting, dancing)</a:t>
            </a:r>
          </a:p>
          <a:p>
            <a:r>
              <a:rPr lang="en-US" dirty="0"/>
              <a:t>Engage in activities of physical therapy (e.g. stretching, yoga or focused activities for individual problematic areas like knee joints or hip strengthening)</a:t>
            </a:r>
          </a:p>
          <a:p>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1203" t="11875" r="28649" b="-1302"/>
          <a:stretch/>
        </p:blipFill>
        <p:spPr>
          <a:xfrm>
            <a:off x="6722384" y="1549328"/>
            <a:ext cx="5469616" cy="4066164"/>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93017F8B-4DC9-24BC-337A-4D56EE6956D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890815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Social</a:t>
            </a:r>
            <a:r>
              <a:rPr lang="de-DE" dirty="0"/>
              <a:t> Engagement</a:t>
            </a:r>
          </a:p>
        </p:txBody>
      </p:sp>
      <p:sp>
        <p:nvSpPr>
          <p:cNvPr id="3" name="Inhaltsplatzhalter 2"/>
          <p:cNvSpPr>
            <a:spLocks noGrp="1"/>
          </p:cNvSpPr>
          <p:nvPr>
            <p:ph idx="1"/>
          </p:nvPr>
        </p:nvSpPr>
        <p:spPr>
          <a:xfrm>
            <a:off x="557999" y="1799999"/>
            <a:ext cx="5034727" cy="4632699"/>
          </a:xfrm>
        </p:spPr>
        <p:txBody>
          <a:bodyPr>
            <a:normAutofit fontScale="92500" lnSpcReduction="10000"/>
          </a:bodyPr>
          <a:lstStyle/>
          <a:p>
            <a:pPr marL="0" indent="0">
              <a:buNone/>
            </a:pPr>
            <a:r>
              <a:rPr lang="de-DE" b="1" dirty="0" err="1"/>
              <a:t>Social</a:t>
            </a:r>
            <a:r>
              <a:rPr lang="de-DE" b="1" dirty="0"/>
              <a:t> </a:t>
            </a:r>
            <a:r>
              <a:rPr lang="de-DE" b="1" dirty="0" err="1"/>
              <a:t>engagement</a:t>
            </a:r>
            <a:r>
              <a:rPr lang="de-DE" b="1" dirty="0"/>
              <a:t> </a:t>
            </a:r>
            <a:r>
              <a:rPr lang="de-DE" b="1" dirty="0" err="1"/>
              <a:t>gives</a:t>
            </a:r>
            <a:r>
              <a:rPr lang="de-DE" b="1" dirty="0"/>
              <a:t> </a:t>
            </a:r>
            <a:r>
              <a:rPr lang="de-DE" b="1" dirty="0" err="1"/>
              <a:t>meaning</a:t>
            </a:r>
            <a:r>
              <a:rPr lang="de-DE" b="1" dirty="0"/>
              <a:t> </a:t>
            </a:r>
            <a:r>
              <a:rPr lang="de-DE" b="1" dirty="0" err="1"/>
              <a:t>to</a:t>
            </a:r>
            <a:r>
              <a:rPr lang="de-DE" b="1" dirty="0"/>
              <a:t> </a:t>
            </a:r>
            <a:r>
              <a:rPr lang="de-DE" b="1" dirty="0" err="1"/>
              <a:t>our</a:t>
            </a:r>
            <a:r>
              <a:rPr lang="de-DE" b="1" dirty="0"/>
              <a:t> </a:t>
            </a:r>
            <a:r>
              <a:rPr lang="de-DE" b="1" dirty="0" err="1"/>
              <a:t>lives</a:t>
            </a:r>
            <a:r>
              <a:rPr lang="de-DE" b="1" dirty="0"/>
              <a:t> </a:t>
            </a:r>
            <a:r>
              <a:rPr lang="de-DE" b="1" dirty="0" err="1"/>
              <a:t>and</a:t>
            </a:r>
            <a:r>
              <a:rPr lang="de-DE" b="1" dirty="0"/>
              <a:t> </a:t>
            </a:r>
            <a:r>
              <a:rPr lang="de-DE" b="1" dirty="0" err="1"/>
              <a:t>strengthens</a:t>
            </a:r>
            <a:r>
              <a:rPr lang="de-DE" b="1" dirty="0"/>
              <a:t> </a:t>
            </a:r>
            <a:r>
              <a:rPr lang="de-DE" b="1" dirty="0" err="1"/>
              <a:t>our</a:t>
            </a:r>
            <a:r>
              <a:rPr lang="de-DE" b="1" dirty="0"/>
              <a:t> </a:t>
            </a:r>
            <a:r>
              <a:rPr lang="de-DE" b="1" dirty="0" err="1"/>
              <a:t>relationship</a:t>
            </a:r>
            <a:r>
              <a:rPr lang="de-DE" b="1" dirty="0"/>
              <a:t> </a:t>
            </a:r>
            <a:r>
              <a:rPr lang="de-DE" b="1" dirty="0" err="1"/>
              <a:t>with</a:t>
            </a:r>
            <a:r>
              <a:rPr lang="de-DE" b="1" dirty="0"/>
              <a:t> </a:t>
            </a:r>
            <a:r>
              <a:rPr lang="de-DE" b="1" dirty="0" err="1"/>
              <a:t>others</a:t>
            </a:r>
            <a:r>
              <a:rPr lang="de-DE" b="1" dirty="0"/>
              <a:t>.</a:t>
            </a:r>
          </a:p>
          <a:p>
            <a:r>
              <a:rPr lang="en-US" dirty="0"/>
              <a:t>Stay in touch and interact regularly with friends and family – even with those who live far away</a:t>
            </a:r>
          </a:p>
          <a:p>
            <a:r>
              <a:rPr lang="en-US" dirty="0"/>
              <a:t>Join music clubs and cultural programs</a:t>
            </a:r>
          </a:p>
          <a:p>
            <a:r>
              <a:rPr lang="en-US" dirty="0"/>
              <a:t>Join an education </a:t>
            </a:r>
            <a:r>
              <a:rPr lang="en-US" dirty="0" err="1"/>
              <a:t>centre</a:t>
            </a:r>
            <a:r>
              <a:rPr lang="en-US" dirty="0"/>
              <a:t> and enrich others with your knowledge by offering classes in something you are good at for example in the field of your former work or in using smart phones and apps</a:t>
            </a:r>
          </a:p>
          <a:p>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276" r="31501" b="6168"/>
          <a:stretch/>
        </p:blipFill>
        <p:spPr>
          <a:xfrm>
            <a:off x="5631712" y="1382548"/>
            <a:ext cx="6560288" cy="4718992"/>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99C89609-CFD6-C5EA-953D-1D6C0327E7A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5434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Mental </a:t>
            </a:r>
            <a:r>
              <a:rPr lang="de-DE" dirty="0" err="1"/>
              <a:t>Health</a:t>
            </a:r>
            <a:endParaRPr lang="de-DE" dirty="0"/>
          </a:p>
        </p:txBody>
      </p:sp>
      <p:sp>
        <p:nvSpPr>
          <p:cNvPr id="3" name="Inhaltsplatzhalter 2"/>
          <p:cNvSpPr>
            <a:spLocks noGrp="1"/>
          </p:cNvSpPr>
          <p:nvPr>
            <p:ph idx="1"/>
          </p:nvPr>
        </p:nvSpPr>
        <p:spPr>
          <a:xfrm>
            <a:off x="557998" y="1799999"/>
            <a:ext cx="6810989" cy="4971981"/>
          </a:xfrm>
        </p:spPr>
        <p:txBody>
          <a:bodyPr>
            <a:normAutofit fontScale="92500" lnSpcReduction="20000"/>
          </a:bodyPr>
          <a:lstStyle/>
          <a:p>
            <a:pPr marL="0" indent="0">
              <a:buNone/>
            </a:pPr>
            <a:r>
              <a:rPr lang="en-US" b="1" dirty="0"/>
              <a:t>Emotional wellness plays an important factor throughout the life-course. </a:t>
            </a:r>
            <a:r>
              <a:rPr lang="en-US" dirty="0"/>
              <a:t>However, dealing with declines in health, loss of social positions, loved ones or friends can increase with age. Thus, dealing with anxiety, emotional distress, anger or social isolation can become bothersome.  </a:t>
            </a:r>
          </a:p>
          <a:p>
            <a:pPr marL="0" indent="0">
              <a:buNone/>
            </a:pPr>
            <a:r>
              <a:rPr lang="en-US" b="1" dirty="0"/>
              <a:t>Being empowered to learn, manage and actively influence your mental health can help overcome negative feelings and boost emotional well-being.</a:t>
            </a:r>
            <a:r>
              <a:rPr lang="en-US" dirty="0"/>
              <a:t> You can engage in…</a:t>
            </a:r>
          </a:p>
          <a:p>
            <a:r>
              <a:rPr lang="en-US" dirty="0"/>
              <a:t>Learning about mental health and your own mental health, e. g. keeping diaries to foster reflection, self-esteem and mindfulness</a:t>
            </a:r>
          </a:p>
          <a:p>
            <a:r>
              <a:rPr lang="en-US" dirty="0"/>
              <a:t>Therapy and self-help-groups</a:t>
            </a:r>
          </a:p>
          <a:p>
            <a:r>
              <a:rPr lang="en-US" dirty="0"/>
              <a:t>Meditation, breathing techniques, relaxation techniques</a:t>
            </a:r>
          </a:p>
          <a:p>
            <a:pPr marL="0" indent="0">
              <a:buNone/>
            </a:pPr>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084" t="1" r="5630" b="1269"/>
          <a:stretch/>
        </p:blipFill>
        <p:spPr>
          <a:xfrm>
            <a:off x="7542468" y="1921764"/>
            <a:ext cx="4617579" cy="3402764"/>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2867F5D5-79B0-519C-5C8F-29C917AF460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4048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9</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t>Health Apps for the Elderly</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3988" y="2112418"/>
            <a:ext cx="4135215" cy="3759286"/>
          </a:xfrm>
          <a:prstGeom prst="rect">
            <a:avLst/>
          </a:prstGeom>
        </p:spPr>
      </p:pic>
    </p:spTree>
    <p:extLst>
      <p:ext uri="{BB962C8B-B14F-4D97-AF65-F5344CB8AC3E}">
        <p14:creationId xmlns:p14="http://schemas.microsoft.com/office/powerpoint/2010/main" val="975572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Chronic</a:t>
            </a:r>
            <a:r>
              <a:rPr lang="de-DE" dirty="0"/>
              <a:t> </a:t>
            </a:r>
            <a:r>
              <a:rPr lang="de-DE" dirty="0" err="1"/>
              <a:t>Disease</a:t>
            </a:r>
            <a:r>
              <a:rPr lang="de-DE" dirty="0"/>
              <a:t> </a:t>
            </a:r>
            <a:r>
              <a:rPr lang="de-DE" dirty="0" err="1"/>
              <a:t>and</a:t>
            </a:r>
            <a:r>
              <a:rPr lang="de-DE" dirty="0"/>
              <a:t> </a:t>
            </a:r>
            <a:r>
              <a:rPr lang="de-DE" dirty="0" err="1"/>
              <a:t>Disabilities</a:t>
            </a:r>
            <a:endParaRPr lang="de-DE" dirty="0"/>
          </a:p>
        </p:txBody>
      </p:sp>
      <p:sp>
        <p:nvSpPr>
          <p:cNvPr id="3" name="Inhaltsplatzhalter 2"/>
          <p:cNvSpPr>
            <a:spLocks noGrp="1"/>
          </p:cNvSpPr>
          <p:nvPr>
            <p:ph idx="1"/>
          </p:nvPr>
        </p:nvSpPr>
        <p:spPr>
          <a:xfrm>
            <a:off x="557998" y="1799999"/>
            <a:ext cx="6993869" cy="4865977"/>
          </a:xfrm>
        </p:spPr>
        <p:txBody>
          <a:bodyPr>
            <a:normAutofit fontScale="92500" lnSpcReduction="10000"/>
          </a:bodyPr>
          <a:lstStyle/>
          <a:p>
            <a:pPr marL="0" indent="0">
              <a:buNone/>
            </a:pPr>
            <a:r>
              <a:rPr lang="en-US" b="1" dirty="0"/>
              <a:t>With increasing age the prevalence of chronic health conditions</a:t>
            </a:r>
            <a:r>
              <a:rPr lang="en-US" dirty="0"/>
              <a:t> and reduced mobility is growing.</a:t>
            </a:r>
          </a:p>
          <a:p>
            <a:pPr marL="0" indent="0">
              <a:buNone/>
            </a:pPr>
            <a:r>
              <a:rPr lang="en-US" dirty="0"/>
              <a:t>To stay in good shape, mobile and independent it‘s all the more important to </a:t>
            </a:r>
            <a:r>
              <a:rPr lang="en-US" b="1" dirty="0"/>
              <a:t>keep negative consequences of such conditions in check</a:t>
            </a:r>
            <a:r>
              <a:rPr lang="en-US" dirty="0"/>
              <a:t>, for example by … </a:t>
            </a:r>
          </a:p>
          <a:p>
            <a:r>
              <a:rPr lang="en-US" dirty="0"/>
              <a:t>Keeping track of your blood sugar level when facing diabetes</a:t>
            </a:r>
          </a:p>
          <a:p>
            <a:r>
              <a:rPr lang="en-US" dirty="0"/>
              <a:t>Regularly measuring your blood pressure level when issues with your cardiovascular system occur</a:t>
            </a:r>
          </a:p>
          <a:p>
            <a:r>
              <a:rPr lang="en-US" dirty="0"/>
              <a:t>Finding your way around in the neighborhood in case of dementia</a:t>
            </a:r>
          </a:p>
          <a:p>
            <a:r>
              <a:rPr lang="en-US" dirty="0"/>
              <a:t>Keeping track of your own medication intake </a:t>
            </a:r>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022" y="1799999"/>
            <a:ext cx="3940105" cy="4083671"/>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E2A52FC0-51FF-843B-B149-9D1F2EB0928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680403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Activities</a:t>
            </a:r>
            <a:r>
              <a:rPr lang="de-DE" dirty="0"/>
              <a:t> </a:t>
            </a:r>
            <a:r>
              <a:rPr lang="de-DE" dirty="0" err="1"/>
              <a:t>of</a:t>
            </a:r>
            <a:r>
              <a:rPr lang="de-DE" dirty="0"/>
              <a:t> </a:t>
            </a:r>
            <a:r>
              <a:rPr lang="de-DE" dirty="0" err="1"/>
              <a:t>daily</a:t>
            </a:r>
            <a:r>
              <a:rPr lang="de-DE" dirty="0"/>
              <a:t> </a:t>
            </a:r>
            <a:r>
              <a:rPr lang="de-DE" dirty="0" err="1"/>
              <a:t>living</a:t>
            </a:r>
            <a:r>
              <a:rPr lang="de-DE" dirty="0"/>
              <a:t> (ADL)</a:t>
            </a:r>
          </a:p>
        </p:txBody>
      </p:sp>
      <p:sp>
        <p:nvSpPr>
          <p:cNvPr id="3" name="Inhaltsplatzhalter 2"/>
          <p:cNvSpPr>
            <a:spLocks noGrp="1"/>
          </p:cNvSpPr>
          <p:nvPr>
            <p:ph idx="1"/>
          </p:nvPr>
        </p:nvSpPr>
        <p:spPr>
          <a:xfrm>
            <a:off x="557999" y="1800000"/>
            <a:ext cx="5523824" cy="4590168"/>
          </a:xfrm>
        </p:spPr>
        <p:txBody>
          <a:bodyPr>
            <a:normAutofit fontScale="85000" lnSpcReduction="20000"/>
          </a:bodyPr>
          <a:lstStyle/>
          <a:p>
            <a:pPr marL="0" indent="0">
              <a:buNone/>
            </a:pPr>
            <a:r>
              <a:rPr lang="en-US" b="1" dirty="0"/>
              <a:t>Completing tasks of daily living by your own and being able to following your routines is a good way of staying in touch with your needs and experience self-efficacy.</a:t>
            </a:r>
            <a:r>
              <a:rPr lang="en-US" dirty="0"/>
              <a:t> Also it‘s a strong indicator for good cognitive and physical health.</a:t>
            </a:r>
          </a:p>
          <a:p>
            <a:r>
              <a:rPr lang="en-US" dirty="0"/>
              <a:t>Maintain your daily routines of when to get up and when to go to bed to get restful and healthy sleep and being energized in the morning</a:t>
            </a:r>
          </a:p>
          <a:p>
            <a:r>
              <a:rPr lang="en-US" dirty="0"/>
              <a:t>Organizing mobility</a:t>
            </a:r>
          </a:p>
          <a:p>
            <a:r>
              <a:rPr lang="en-US" dirty="0"/>
              <a:t>Do the shopping for groceries on your own</a:t>
            </a:r>
          </a:p>
          <a:p>
            <a:r>
              <a:rPr lang="en-US" dirty="0"/>
              <a:t>Cook and prepare your own healthy meals</a:t>
            </a:r>
          </a:p>
          <a:p>
            <a:r>
              <a:rPr lang="en-US" dirty="0"/>
              <a:t>See the doctor regularly</a:t>
            </a:r>
          </a:p>
          <a:p>
            <a:r>
              <a:rPr lang="en-US" dirty="0"/>
              <a:t> Keeping track of your appointments and finances</a:t>
            </a:r>
          </a:p>
          <a:p>
            <a:pPr marL="0" indent="0">
              <a:buNone/>
            </a:pP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23" y="1685096"/>
            <a:ext cx="6096000" cy="3762375"/>
          </a:xfrm>
          <a:prstGeom prst="rect">
            <a:avLst/>
          </a:prstGeom>
        </p:spPr>
      </p:pic>
      <p:sp>
        <p:nvSpPr>
          <p:cNvPr id="6" name="Rechteck 5"/>
          <p:cNvSpPr/>
          <p:nvPr/>
        </p:nvSpPr>
        <p:spPr>
          <a:xfrm>
            <a:off x="6157395" y="2937018"/>
            <a:ext cx="4985526" cy="1316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714957" y="4253023"/>
            <a:ext cx="929147" cy="125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CC license</a:t>
            </a:r>
            <a:endParaRPr lang="en-US" sz="1200" dirty="0"/>
          </a:p>
        </p:txBody>
      </p:sp>
      <p:sp>
        <p:nvSpPr>
          <p:cNvPr id="4" name="Ορθογώνιο 7">
            <a:extLst>
              <a:ext uri="{FF2B5EF4-FFF2-40B4-BE49-F238E27FC236}">
                <a16:creationId xmlns:a16="http://schemas.microsoft.com/office/drawing/2014/main" id="{235F4B5D-7603-F7AF-C8E3-24433DFF96C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419950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4A4CF5"/>
                </a:solidFill>
              </a:rPr>
              <a:t>Activity</a:t>
            </a:r>
            <a:r>
              <a:rPr lang="de-DE" dirty="0">
                <a:solidFill>
                  <a:srgbClr val="4A4CF5"/>
                </a:solidFill>
              </a:rPr>
              <a:t> 2: </a:t>
            </a:r>
            <a:r>
              <a:rPr lang="de-DE" dirty="0" err="1">
                <a:solidFill>
                  <a:srgbClr val="4A4CF5"/>
                </a:solidFill>
              </a:rPr>
              <a:t>Reflection</a:t>
            </a:r>
            <a:r>
              <a:rPr lang="de-DE" dirty="0">
                <a:solidFill>
                  <a:srgbClr val="4A4CF5"/>
                </a:solidFill>
              </a:rPr>
              <a:t> </a:t>
            </a:r>
            <a:r>
              <a:rPr lang="de-DE" dirty="0" err="1">
                <a:solidFill>
                  <a:srgbClr val="4A4CF5"/>
                </a:solidFill>
              </a:rPr>
              <a:t>exercise</a:t>
            </a:r>
            <a:endParaRPr lang="de-DE" dirty="0">
              <a:solidFill>
                <a:srgbClr val="4A4CF5"/>
              </a:solidFill>
            </a:endParaRPr>
          </a:p>
        </p:txBody>
      </p:sp>
      <p:sp>
        <p:nvSpPr>
          <p:cNvPr id="3" name="Inhaltsplatzhalter 2"/>
          <p:cNvSpPr>
            <a:spLocks noGrp="1"/>
          </p:cNvSpPr>
          <p:nvPr>
            <p:ph idx="1"/>
          </p:nvPr>
        </p:nvSpPr>
        <p:spPr>
          <a:xfrm>
            <a:off x="557999" y="1800000"/>
            <a:ext cx="6073173" cy="4643330"/>
          </a:xfrm>
        </p:spPr>
        <p:txBody>
          <a:bodyPr/>
          <a:lstStyle/>
          <a:p>
            <a:pPr marL="0" indent="0">
              <a:buNone/>
            </a:pPr>
            <a:r>
              <a:rPr lang="en-US" b="1" dirty="0"/>
              <a:t>Now it‘s your turn! </a:t>
            </a:r>
          </a:p>
          <a:p>
            <a:r>
              <a:rPr lang="en-US" dirty="0"/>
              <a:t>What areas of healthy aging are the most important to you or your elderly loved ones ?</a:t>
            </a:r>
          </a:p>
          <a:p>
            <a:r>
              <a:rPr lang="en-US" dirty="0"/>
              <a:t>What are the most common difficulties you/they have faced in that area?</a:t>
            </a:r>
          </a:p>
          <a:p>
            <a:r>
              <a:rPr lang="en-US" dirty="0"/>
              <a:t>What are possibilities to maintain functional ability in that area?</a:t>
            </a:r>
          </a:p>
          <a:p>
            <a:r>
              <a:rPr lang="en-US" dirty="0"/>
              <a:t>Take a minute to reflect and take individual notes for a later discussion</a:t>
            </a:r>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98960" y="4121665"/>
            <a:ext cx="2674193" cy="2674193"/>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66762" y="6481094"/>
            <a:ext cx="2411718" cy="276999"/>
          </a:xfrm>
          <a:prstGeom prst="rect">
            <a:avLst/>
          </a:prstGeom>
        </p:spPr>
        <p:txBody>
          <a:bodyPr wrap="square">
            <a:spAutoFit/>
          </a:bodyPr>
          <a:lstStyle/>
          <a:p>
            <a:pPr algn="r"/>
            <a:r>
              <a:rPr lang="en-US" sz="1200">
                <a:hlinkClick r:id="rId4"/>
              </a:rPr>
              <a:t>Source</a:t>
            </a:r>
            <a:r>
              <a:rPr lang="en-US" sz="1200"/>
              <a:t>| </a:t>
            </a:r>
            <a:r>
              <a:rPr lang="en-US" sz="1200">
                <a:hlinkClick r:id="rId5"/>
              </a:rPr>
              <a:t>Pixabay license</a:t>
            </a:r>
            <a:endParaRPr lang="en-US" sz="1200" dirty="0"/>
          </a:p>
        </p:txBody>
      </p:sp>
      <p:sp>
        <p:nvSpPr>
          <p:cNvPr id="6" name="Ορθογώνιο 7">
            <a:extLst>
              <a:ext uri="{FF2B5EF4-FFF2-40B4-BE49-F238E27FC236}">
                <a16:creationId xmlns:a16="http://schemas.microsoft.com/office/drawing/2014/main" id="{EE746B8F-3A19-CDC2-AB50-BB6BF08C9DE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9.1.2 Functional ability, key areas of  …</a:t>
            </a:r>
            <a:endParaRPr lang="en-US" dirty="0">
              <a:solidFill>
                <a:schemeClr val="bg1"/>
              </a:solidFill>
              <a:latin typeface="+mj-lt"/>
              <a:ea typeface="+mj-ea"/>
              <a:cs typeface="+mj-cs"/>
            </a:endParaRPr>
          </a:p>
        </p:txBody>
      </p:sp>
      <p:pic>
        <p:nvPicPr>
          <p:cNvPr id="7"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0A794375-5791-2586-3EB2-B12FE440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DB1B5B-CDDD-ACC7-EA99-73F85C79710F}"/>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7"/>
              </a:rPr>
              <a:t>Image</a:t>
            </a:r>
            <a:r>
              <a:rPr lang="el-GR" sz="1200" dirty="0">
                <a:hlinkClick r:id="rId7"/>
              </a:rPr>
              <a:t> </a:t>
            </a:r>
            <a:r>
              <a:rPr lang="el-GR" sz="1200" dirty="0" err="1">
                <a:hlinkClick r:id="rId7"/>
              </a:rPr>
              <a:t>by</a:t>
            </a:r>
            <a:r>
              <a:rPr lang="el-GR" sz="1200" dirty="0">
                <a:hlinkClick r:id="rId7"/>
              </a:rPr>
              <a:t> </a:t>
            </a:r>
            <a:r>
              <a:rPr lang="el-GR" sz="1200" dirty="0" err="1">
                <a:hlinkClick r:id="rId7"/>
              </a:rPr>
              <a:t>vectorjuice</a:t>
            </a:r>
            <a:r>
              <a:rPr lang="en-US" sz="1200" dirty="0">
                <a:hlinkClick r:id="rId7"/>
              </a:rPr>
              <a:t> </a:t>
            </a:r>
            <a:r>
              <a:rPr lang="el-GR" sz="1200" dirty="0">
                <a:hlinkClick r:id="rId7"/>
              </a:rPr>
              <a:t>on </a:t>
            </a:r>
            <a:r>
              <a:rPr lang="el-GR" sz="1200" dirty="0" err="1">
                <a:hlinkClick r:id="rId7"/>
              </a:rPr>
              <a:t>Freepik</a:t>
            </a:r>
            <a:endParaRPr lang="el-GR" sz="1200" dirty="0"/>
          </a:p>
        </p:txBody>
      </p:sp>
    </p:spTree>
    <p:extLst>
      <p:ext uri="{BB962C8B-B14F-4D97-AF65-F5344CB8AC3E}">
        <p14:creationId xmlns:p14="http://schemas.microsoft.com/office/powerpoint/2010/main" val="3188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mbition abstract concept">
            <a:extLst>
              <a:ext uri="{FF2B5EF4-FFF2-40B4-BE49-F238E27FC236}">
                <a16:creationId xmlns:a16="http://schemas.microsoft.com/office/drawing/2014/main" id="{73A61A01-BBF4-8E30-DBAE-100695665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103489-9682-186B-D845-2864A35A1686}"/>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9.1.3</a:t>
            </a:r>
            <a:r>
              <a:rPr lang="en-US" altLang="el-GR" dirty="0"/>
              <a:t/>
            </a:r>
            <a:br>
              <a:rPr lang="en-US" altLang="el-GR" dirty="0"/>
            </a:br>
            <a:r>
              <a:rPr lang="en-US" altLang="el-GR" sz="4000" dirty="0">
                <a:solidFill>
                  <a:srgbClr val="C01E24"/>
                </a:solidFill>
              </a:rPr>
              <a:t>Health Apps for the Elderly and their benefits</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a:bodyPr>
          <a:lstStyle/>
          <a:p>
            <a:pPr lvl="0"/>
            <a:r>
              <a:rPr lang="en-US" sz="2400" dirty="0"/>
              <a:t>To acquire knowledge on common characteristics of Health Apps</a:t>
            </a:r>
          </a:p>
          <a:p>
            <a:pPr lvl="0"/>
            <a:r>
              <a:rPr lang="en-US" sz="2400" dirty="0"/>
              <a:t>To be able to develop ideas about how Health Apps could help to maintain and improve health, independence and quality of life in old age.</a:t>
            </a:r>
          </a:p>
        </p:txBody>
      </p:sp>
    </p:spTree>
    <p:extLst>
      <p:ext uri="{BB962C8B-B14F-4D97-AF65-F5344CB8AC3E}">
        <p14:creationId xmlns:p14="http://schemas.microsoft.com/office/powerpoint/2010/main" val="127107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Health</a:t>
            </a:r>
            <a:r>
              <a:rPr lang="de-DE" dirty="0"/>
              <a:t> Apps </a:t>
            </a:r>
            <a:r>
              <a:rPr lang="de-DE" dirty="0" err="1"/>
              <a:t>and</a:t>
            </a:r>
            <a:r>
              <a:rPr lang="de-DE" dirty="0"/>
              <a:t> </a:t>
            </a:r>
            <a:r>
              <a:rPr lang="de-DE" dirty="0" err="1"/>
              <a:t>healthy</a:t>
            </a:r>
            <a:r>
              <a:rPr lang="de-DE" dirty="0"/>
              <a:t> </a:t>
            </a:r>
            <a:r>
              <a:rPr lang="de-DE" dirty="0" err="1"/>
              <a:t>ageing</a:t>
            </a:r>
            <a:endParaRPr lang="de-DE" dirty="0"/>
          </a:p>
        </p:txBody>
      </p:sp>
      <p:sp>
        <p:nvSpPr>
          <p:cNvPr id="6" name="Inhaltsplatzhalter 5"/>
          <p:cNvSpPr>
            <a:spLocks noGrp="1"/>
          </p:cNvSpPr>
          <p:nvPr>
            <p:ph idx="1"/>
          </p:nvPr>
        </p:nvSpPr>
        <p:spPr>
          <a:xfrm>
            <a:off x="557999" y="1799999"/>
            <a:ext cx="5236745" cy="4865977"/>
          </a:xfrm>
        </p:spPr>
        <p:txBody>
          <a:bodyPr/>
          <a:lstStyle/>
          <a:p>
            <a:pPr marL="0" indent="0">
              <a:buNone/>
            </a:pPr>
            <a:r>
              <a:rPr lang="en-US" dirty="0"/>
              <a:t>There are plenty of health apps available for the elderly. Some are </a:t>
            </a:r>
            <a:r>
              <a:rPr lang="en-US" dirty="0" err="1"/>
              <a:t>adressing</a:t>
            </a:r>
            <a:r>
              <a:rPr lang="en-US" dirty="0"/>
              <a:t> the physical and mental fitness of its users while others have a clear medical implication with the purpose of managing a chronic illness or disability. </a:t>
            </a:r>
          </a:p>
          <a:p>
            <a:pPr marL="0" indent="0">
              <a:buNone/>
            </a:pPr>
            <a:endParaRPr lang="en-US" dirty="0"/>
          </a:p>
          <a:p>
            <a:pPr marL="0" indent="0">
              <a:buNone/>
            </a:pPr>
            <a:r>
              <a:rPr lang="en-US" b="1" dirty="0"/>
              <a:t>Health apps can help maintain or regain functional ability in the aforementioned key areas. </a:t>
            </a:r>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23" y="1307804"/>
            <a:ext cx="6110177" cy="4258030"/>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l="7887" t="1112" r="10573" b="116"/>
          <a:stretch/>
        </p:blipFill>
        <p:spPr>
          <a:xfrm>
            <a:off x="5858540" y="1307805"/>
            <a:ext cx="6347637" cy="4253023"/>
          </a:xfrm>
          <a:prstGeom prst="rect">
            <a:avLst/>
          </a:prstGeom>
        </p:spPr>
      </p:pic>
      <p:sp>
        <p:nvSpPr>
          <p:cNvPr id="9"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err="1">
                <a:hlinkClick r:id="rId5"/>
              </a:rPr>
              <a:t>Source</a:t>
            </a:r>
            <a:r>
              <a:rPr lang="en-US" sz="1200" dirty="0" err="1"/>
              <a:t>|</a:t>
            </a:r>
            <a:r>
              <a:rPr lang="en-US" sz="1200" dirty="0" err="1">
                <a:hlinkClick r:id="rId6"/>
              </a:rPr>
              <a:t>Source</a:t>
            </a:r>
            <a:r>
              <a:rPr lang="en-US" sz="1200" dirty="0"/>
              <a:t>| </a:t>
            </a:r>
            <a:r>
              <a:rPr lang="en-US" sz="1200" dirty="0">
                <a:hlinkClick r:id="rId7"/>
              </a:rPr>
              <a:t>Pixabay license</a:t>
            </a:r>
            <a:endParaRPr lang="en-US" sz="1200" dirty="0"/>
          </a:p>
        </p:txBody>
      </p:sp>
      <p:sp>
        <p:nvSpPr>
          <p:cNvPr id="2" name="Ορθογώνιο 7">
            <a:extLst>
              <a:ext uri="{FF2B5EF4-FFF2-40B4-BE49-F238E27FC236}">
                <a16:creationId xmlns:a16="http://schemas.microsoft.com/office/drawing/2014/main" id="{A08909BC-0AF3-2361-F245-07B5222201A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844756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How</a:t>
            </a:r>
            <a:r>
              <a:rPr lang="de-DE" dirty="0"/>
              <a:t> </a:t>
            </a:r>
            <a:r>
              <a:rPr lang="de-DE" dirty="0" err="1"/>
              <a:t>can</a:t>
            </a:r>
            <a:r>
              <a:rPr lang="de-DE" dirty="0"/>
              <a:t> </a:t>
            </a:r>
            <a:r>
              <a:rPr lang="de-DE" dirty="0" err="1"/>
              <a:t>Health</a:t>
            </a:r>
            <a:r>
              <a:rPr lang="de-DE" dirty="0"/>
              <a:t> Apps </a:t>
            </a:r>
            <a:r>
              <a:rPr lang="de-DE" dirty="0" err="1"/>
              <a:t>contribute</a:t>
            </a:r>
            <a:r>
              <a:rPr lang="de-DE" dirty="0"/>
              <a:t> </a:t>
            </a:r>
            <a:r>
              <a:rPr lang="de-DE" dirty="0" err="1"/>
              <a:t>to</a:t>
            </a:r>
            <a:r>
              <a:rPr lang="de-DE" dirty="0"/>
              <a:t> </a:t>
            </a:r>
            <a:r>
              <a:rPr lang="de-DE" dirty="0" err="1"/>
              <a:t>Healthy</a:t>
            </a:r>
            <a:r>
              <a:rPr lang="de-DE" dirty="0"/>
              <a:t> </a:t>
            </a:r>
            <a:r>
              <a:rPr lang="de-DE" dirty="0" err="1"/>
              <a:t>Ageing</a:t>
            </a:r>
            <a:r>
              <a:rPr lang="de-DE" dirty="0"/>
              <a:t>?</a:t>
            </a:r>
          </a:p>
        </p:txBody>
      </p:sp>
      <p:sp>
        <p:nvSpPr>
          <p:cNvPr id="3" name="Inhaltsplatzhalter 2"/>
          <p:cNvSpPr>
            <a:spLocks noGrp="1"/>
          </p:cNvSpPr>
          <p:nvPr>
            <p:ph idx="1"/>
          </p:nvPr>
        </p:nvSpPr>
        <p:spPr/>
        <p:txBody>
          <a:bodyPr/>
          <a:lstStyle/>
          <a:p>
            <a:pPr marL="0" indent="0">
              <a:buNone/>
            </a:pPr>
            <a:r>
              <a:rPr lang="en-US" b="1" dirty="0"/>
              <a:t>Most of the available apps share the same basic functions to help increase functional ability in the key areas of healthy ageing.</a:t>
            </a:r>
          </a:p>
          <a:p>
            <a:r>
              <a:rPr lang="en-US" dirty="0"/>
              <a:t>Self monitoring/tracking</a:t>
            </a:r>
          </a:p>
          <a:p>
            <a:r>
              <a:rPr lang="en-US" dirty="0"/>
              <a:t>Goal setting</a:t>
            </a:r>
          </a:p>
          <a:p>
            <a:r>
              <a:rPr lang="en-US" dirty="0"/>
              <a:t>Cues or push notifications</a:t>
            </a:r>
          </a:p>
          <a:p>
            <a:r>
              <a:rPr lang="en-US" dirty="0"/>
              <a:t>Social support</a:t>
            </a:r>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865" y="1557506"/>
            <a:ext cx="6145619" cy="4225112"/>
          </a:xfrm>
          <a:prstGeom prst="rect">
            <a:avLst/>
          </a:prstGeom>
        </p:spPr>
      </p:pic>
      <p:sp>
        <p:nvSpPr>
          <p:cNvPr id="6"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4" name="Ορθογώνιο 7">
            <a:extLst>
              <a:ext uri="{FF2B5EF4-FFF2-40B4-BE49-F238E27FC236}">
                <a16:creationId xmlns:a16="http://schemas.microsoft.com/office/drawing/2014/main" id="{7E1F0B6B-0C17-D5E2-4DBD-552745A79079}"/>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53212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Self</a:t>
            </a:r>
            <a:r>
              <a:rPr lang="de-DE" dirty="0"/>
              <a:t> </a:t>
            </a:r>
            <a:r>
              <a:rPr lang="de-DE" dirty="0" err="1"/>
              <a:t>monitoring</a:t>
            </a:r>
            <a:r>
              <a:rPr lang="de-DE" dirty="0"/>
              <a:t> </a:t>
            </a:r>
            <a:r>
              <a:rPr lang="de-DE" dirty="0" err="1"/>
              <a:t>and</a:t>
            </a:r>
            <a:r>
              <a:rPr lang="de-DE" dirty="0"/>
              <a:t> </a:t>
            </a:r>
            <a:r>
              <a:rPr lang="de-DE" dirty="0" err="1"/>
              <a:t>tracking</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en-US" dirty="0"/>
              <a:t>Self monitoring/tracking</a:t>
            </a:r>
          </a:p>
          <a:p>
            <a:r>
              <a:rPr lang="en-US" dirty="0"/>
              <a:t>Keep track of your symptoms or vital parameters so you can intervene at an early stage and prevent your condition from worsening</a:t>
            </a:r>
          </a:p>
          <a:p>
            <a:r>
              <a:rPr lang="en-US" dirty="0"/>
              <a:t>Improve your awareness what benefits your symptoms and overall well-being by checking with you symptom diary and reflect on what you did differently that day</a:t>
            </a:r>
          </a:p>
          <a:p>
            <a:r>
              <a:rPr lang="en-US" dirty="0"/>
              <a:t>Keep track of your progress when for example using an app to track your activities or workouts </a:t>
            </a:r>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372" y="726810"/>
            <a:ext cx="5121729" cy="5121729"/>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449FD548-C4EE-3478-1799-D5EA6059972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062551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Goal </a:t>
            </a:r>
            <a:r>
              <a:rPr lang="de-DE" dirty="0" err="1"/>
              <a:t>setting</a:t>
            </a:r>
            <a:endParaRPr lang="de-DE" dirty="0"/>
          </a:p>
        </p:txBody>
      </p:sp>
      <p:sp>
        <p:nvSpPr>
          <p:cNvPr id="3" name="Inhaltsplatzhalter 2"/>
          <p:cNvSpPr>
            <a:spLocks noGrp="1"/>
          </p:cNvSpPr>
          <p:nvPr>
            <p:ph idx="1"/>
          </p:nvPr>
        </p:nvSpPr>
        <p:spPr/>
        <p:txBody>
          <a:bodyPr/>
          <a:lstStyle/>
          <a:p>
            <a:r>
              <a:rPr lang="en-US" dirty="0"/>
              <a:t>Set goals in your app on what you want to achieve that day – for example on the amount of steps you wanted to take to improve and maintain your physical fitness</a:t>
            </a:r>
          </a:p>
          <a:p>
            <a:r>
              <a:rPr lang="en-US" dirty="0"/>
              <a:t>Beat your high score and become more ambitious</a:t>
            </a:r>
          </a:p>
          <a:p>
            <a:r>
              <a:rPr lang="en-US" dirty="0"/>
              <a:t>Track your progress over a long period of time</a:t>
            </a:r>
          </a:p>
          <a:p>
            <a:r>
              <a:rPr lang="en-US" dirty="0"/>
              <a:t>Stay motivated to engage with the app regularly </a:t>
            </a:r>
          </a:p>
          <a:p>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4468" t="1343" r="23098" b="-366"/>
          <a:stretch/>
        </p:blipFill>
        <p:spPr>
          <a:xfrm>
            <a:off x="7058424" y="2043952"/>
            <a:ext cx="5133575" cy="3718895"/>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9855608C-17EE-9476-FB1D-9EBC76414CE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140222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Cues</a:t>
            </a:r>
            <a:r>
              <a:rPr lang="de-DE" dirty="0"/>
              <a:t> </a:t>
            </a:r>
            <a:r>
              <a:rPr lang="de-DE" dirty="0" err="1"/>
              <a:t>or</a:t>
            </a:r>
            <a:r>
              <a:rPr lang="de-DE" dirty="0"/>
              <a:t> push </a:t>
            </a:r>
            <a:r>
              <a:rPr lang="de-DE" dirty="0" err="1"/>
              <a:t>notifications</a:t>
            </a:r>
            <a:endParaRPr lang="de-DE" dirty="0"/>
          </a:p>
        </p:txBody>
      </p:sp>
      <p:sp>
        <p:nvSpPr>
          <p:cNvPr id="3" name="Inhaltsplatzhalter 2"/>
          <p:cNvSpPr>
            <a:spLocks noGrp="1"/>
          </p:cNvSpPr>
          <p:nvPr>
            <p:ph idx="1"/>
          </p:nvPr>
        </p:nvSpPr>
        <p:spPr>
          <a:xfrm>
            <a:off x="557998" y="1799999"/>
            <a:ext cx="6023903" cy="4578321"/>
          </a:xfrm>
        </p:spPr>
        <p:txBody>
          <a:bodyPr>
            <a:normAutofit fontScale="92500" lnSpcReduction="10000"/>
          </a:bodyPr>
          <a:lstStyle/>
          <a:p>
            <a:r>
              <a:rPr lang="en-US" dirty="0"/>
              <a:t>Be reminded of what you wanted to achieve the day so you‘ll be aware of it and integrate it into your daily routine</a:t>
            </a:r>
          </a:p>
          <a:p>
            <a:r>
              <a:rPr lang="en-US" dirty="0"/>
              <a:t>For example, be notified of when to take your next medication</a:t>
            </a:r>
          </a:p>
          <a:p>
            <a:r>
              <a:rPr lang="en-US" dirty="0"/>
              <a:t>See when it‘s time for your next checkup at the doctor‘s office so you will make your </a:t>
            </a:r>
            <a:r>
              <a:rPr lang="en-US" dirty="0" err="1"/>
              <a:t>appointement</a:t>
            </a:r>
            <a:endParaRPr lang="en-US" dirty="0"/>
          </a:p>
          <a:p>
            <a:r>
              <a:rPr lang="en-US" dirty="0"/>
              <a:t>Be informed when health parameters when tracking a chronic disease change so you can get in touch with your health professional and check whether medications need to be adjusted</a:t>
            </a:r>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0806" y="2493170"/>
            <a:ext cx="1994569" cy="2015035"/>
          </a:xfrm>
          <a:prstGeom prst="rect">
            <a:avLst/>
          </a:prstGeom>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r="5429"/>
          <a:stretch/>
        </p:blipFill>
        <p:spPr>
          <a:xfrm>
            <a:off x="6344093" y="1885058"/>
            <a:ext cx="5830186" cy="3409955"/>
          </a:xfrm>
          <a:prstGeom prst="rect">
            <a:avLst/>
          </a:prstGeom>
        </p:spPr>
      </p:pic>
      <p:sp>
        <p:nvSpPr>
          <p:cNvPr id="7"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err="1">
                <a:hlinkClick r:id="rId5"/>
              </a:rPr>
              <a:t>Source</a:t>
            </a:r>
            <a:r>
              <a:rPr lang="en-US" sz="1200" dirty="0" err="1"/>
              <a:t>|</a:t>
            </a:r>
            <a:r>
              <a:rPr lang="en-US" sz="1200" dirty="0" err="1">
                <a:hlinkClick r:id="rId6"/>
              </a:rPr>
              <a:t>Source</a:t>
            </a:r>
            <a:r>
              <a:rPr lang="en-US" sz="1200" dirty="0"/>
              <a:t>| </a:t>
            </a:r>
            <a:r>
              <a:rPr lang="en-US" sz="1200" dirty="0">
                <a:hlinkClick r:id="rId7"/>
              </a:rPr>
              <a:t>Pixabay license</a:t>
            </a:r>
            <a:endParaRPr lang="en-US" sz="1200" dirty="0"/>
          </a:p>
        </p:txBody>
      </p:sp>
      <p:sp>
        <p:nvSpPr>
          <p:cNvPr id="6" name="Ορθογώνιο 7">
            <a:extLst>
              <a:ext uri="{FF2B5EF4-FFF2-40B4-BE49-F238E27FC236}">
                <a16:creationId xmlns:a16="http://schemas.microsoft.com/office/drawing/2014/main" id="{13E1A885-5D0D-1A29-A4ED-1B5C4D9758F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985193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Social</a:t>
            </a:r>
            <a:r>
              <a:rPr lang="de-DE" dirty="0"/>
              <a:t> </a:t>
            </a:r>
            <a:r>
              <a:rPr lang="de-DE" dirty="0" err="1"/>
              <a:t>support</a:t>
            </a:r>
            <a:endParaRPr lang="de-DE" dirty="0"/>
          </a:p>
        </p:txBody>
      </p:sp>
      <p:sp>
        <p:nvSpPr>
          <p:cNvPr id="3" name="Inhaltsplatzhalter 2"/>
          <p:cNvSpPr>
            <a:spLocks noGrp="1"/>
          </p:cNvSpPr>
          <p:nvPr>
            <p:ph idx="1"/>
          </p:nvPr>
        </p:nvSpPr>
        <p:spPr>
          <a:xfrm>
            <a:off x="557999" y="1800000"/>
            <a:ext cx="5538001" cy="4537006"/>
          </a:xfrm>
        </p:spPr>
        <p:txBody>
          <a:bodyPr/>
          <a:lstStyle/>
          <a:p>
            <a:r>
              <a:rPr lang="de-DE" dirty="0" err="1"/>
              <a:t>Stay</a:t>
            </a:r>
            <a:r>
              <a:rPr lang="de-DE" dirty="0"/>
              <a:t> in </a:t>
            </a:r>
            <a:r>
              <a:rPr lang="de-DE" dirty="0" err="1"/>
              <a:t>touch</a:t>
            </a:r>
            <a:r>
              <a:rPr lang="de-DE" dirty="0"/>
              <a:t> </a:t>
            </a:r>
            <a:r>
              <a:rPr lang="de-DE" dirty="0" err="1"/>
              <a:t>with</a:t>
            </a:r>
            <a:r>
              <a:rPr lang="de-DE" dirty="0"/>
              <a:t> </a:t>
            </a:r>
            <a:r>
              <a:rPr lang="de-DE" dirty="0" err="1"/>
              <a:t>friends</a:t>
            </a:r>
            <a:r>
              <a:rPr lang="de-DE" dirty="0"/>
              <a:t> </a:t>
            </a:r>
            <a:r>
              <a:rPr lang="de-DE" dirty="0" err="1"/>
              <a:t>and</a:t>
            </a:r>
            <a:r>
              <a:rPr lang="de-DE" dirty="0"/>
              <a:t> </a:t>
            </a:r>
            <a:r>
              <a:rPr lang="de-DE" dirty="0" err="1"/>
              <a:t>family</a:t>
            </a:r>
            <a:r>
              <a:rPr lang="de-DE" dirty="0"/>
              <a:t> </a:t>
            </a:r>
          </a:p>
          <a:p>
            <a:r>
              <a:rPr lang="de-DE" dirty="0"/>
              <a:t>Share </a:t>
            </a:r>
            <a:r>
              <a:rPr lang="de-DE" dirty="0" err="1"/>
              <a:t>your</a:t>
            </a:r>
            <a:r>
              <a:rPr lang="de-DE" dirty="0"/>
              <a:t> </a:t>
            </a:r>
            <a:r>
              <a:rPr lang="de-DE" dirty="0" err="1"/>
              <a:t>progress</a:t>
            </a:r>
            <a:r>
              <a:rPr lang="de-DE" dirty="0"/>
              <a:t> </a:t>
            </a:r>
            <a:r>
              <a:rPr lang="de-DE" dirty="0" err="1"/>
              <a:t>with</a:t>
            </a:r>
            <a:r>
              <a:rPr lang="de-DE" dirty="0"/>
              <a:t> </a:t>
            </a:r>
            <a:r>
              <a:rPr lang="de-DE" dirty="0" err="1"/>
              <a:t>others</a:t>
            </a:r>
            <a:r>
              <a:rPr lang="de-DE" dirty="0"/>
              <a:t> </a:t>
            </a:r>
            <a:r>
              <a:rPr lang="de-DE" dirty="0" err="1"/>
              <a:t>for</a:t>
            </a:r>
            <a:r>
              <a:rPr lang="de-DE" dirty="0"/>
              <a:t> </a:t>
            </a:r>
            <a:r>
              <a:rPr lang="de-DE" dirty="0" err="1"/>
              <a:t>example</a:t>
            </a:r>
            <a:r>
              <a:rPr lang="de-DE" dirty="0"/>
              <a:t> </a:t>
            </a:r>
            <a:r>
              <a:rPr lang="de-DE" dirty="0" err="1"/>
              <a:t>when</a:t>
            </a:r>
            <a:r>
              <a:rPr lang="de-DE" dirty="0"/>
              <a:t> </a:t>
            </a:r>
            <a:r>
              <a:rPr lang="de-DE" dirty="0" err="1"/>
              <a:t>using</a:t>
            </a:r>
            <a:r>
              <a:rPr lang="de-DE" dirty="0"/>
              <a:t> an </a:t>
            </a:r>
            <a:r>
              <a:rPr lang="de-DE" dirty="0" err="1"/>
              <a:t>activity</a:t>
            </a:r>
            <a:r>
              <a:rPr lang="de-DE" dirty="0"/>
              <a:t> </a:t>
            </a:r>
            <a:r>
              <a:rPr lang="de-DE" dirty="0" err="1"/>
              <a:t>tracker</a:t>
            </a:r>
            <a:r>
              <a:rPr lang="de-DE" dirty="0"/>
              <a:t> </a:t>
            </a:r>
            <a:r>
              <a:rPr lang="de-DE" dirty="0" err="1"/>
              <a:t>or</a:t>
            </a:r>
            <a:r>
              <a:rPr lang="de-DE" dirty="0"/>
              <a:t> an </a:t>
            </a:r>
            <a:r>
              <a:rPr lang="de-DE" dirty="0" err="1"/>
              <a:t>app</a:t>
            </a:r>
            <a:r>
              <a:rPr lang="de-DE" dirty="0"/>
              <a:t> </a:t>
            </a:r>
            <a:r>
              <a:rPr lang="de-DE" dirty="0" err="1"/>
              <a:t>for</a:t>
            </a:r>
            <a:r>
              <a:rPr lang="de-DE" dirty="0"/>
              <a:t> </a:t>
            </a:r>
            <a:r>
              <a:rPr lang="de-DE" dirty="0" err="1"/>
              <a:t>work</a:t>
            </a:r>
            <a:r>
              <a:rPr lang="de-DE" dirty="0"/>
              <a:t> </a:t>
            </a:r>
            <a:r>
              <a:rPr lang="de-DE" dirty="0" err="1"/>
              <a:t>outs</a:t>
            </a:r>
            <a:r>
              <a:rPr lang="de-DE" dirty="0"/>
              <a:t>, </a:t>
            </a:r>
            <a:r>
              <a:rPr lang="de-DE" dirty="0" err="1"/>
              <a:t>running</a:t>
            </a:r>
            <a:r>
              <a:rPr lang="de-DE" dirty="0"/>
              <a:t> </a:t>
            </a:r>
            <a:r>
              <a:rPr lang="de-DE" dirty="0" err="1"/>
              <a:t>and</a:t>
            </a:r>
            <a:r>
              <a:rPr lang="de-DE" dirty="0"/>
              <a:t> </a:t>
            </a:r>
            <a:r>
              <a:rPr lang="de-DE" dirty="0" err="1"/>
              <a:t>other</a:t>
            </a:r>
            <a:r>
              <a:rPr lang="de-DE" dirty="0"/>
              <a:t> </a:t>
            </a:r>
            <a:r>
              <a:rPr lang="de-DE" dirty="0" err="1"/>
              <a:t>sports</a:t>
            </a:r>
            <a:endParaRPr lang="de-DE" dirty="0"/>
          </a:p>
          <a:p>
            <a:r>
              <a:rPr lang="de-DE" dirty="0"/>
              <a:t>Share </a:t>
            </a:r>
            <a:r>
              <a:rPr lang="de-DE" dirty="0" err="1"/>
              <a:t>important</a:t>
            </a:r>
            <a:r>
              <a:rPr lang="de-DE" dirty="0"/>
              <a:t> </a:t>
            </a:r>
            <a:r>
              <a:rPr lang="de-DE" dirty="0" err="1"/>
              <a:t>data</a:t>
            </a:r>
            <a:r>
              <a:rPr lang="de-DE" dirty="0"/>
              <a:t> </a:t>
            </a:r>
            <a:r>
              <a:rPr lang="de-DE" dirty="0" err="1"/>
              <a:t>and</a:t>
            </a:r>
            <a:r>
              <a:rPr lang="de-DE" dirty="0"/>
              <a:t> </a:t>
            </a:r>
            <a:r>
              <a:rPr lang="de-DE" dirty="0" err="1"/>
              <a:t>news</a:t>
            </a:r>
            <a:r>
              <a:rPr lang="de-DE" dirty="0"/>
              <a:t> </a:t>
            </a:r>
            <a:r>
              <a:rPr lang="de-DE" dirty="0" err="1"/>
              <a:t>with</a:t>
            </a:r>
            <a:r>
              <a:rPr lang="de-DE" dirty="0"/>
              <a:t> </a:t>
            </a:r>
            <a:r>
              <a:rPr lang="de-DE" dirty="0" err="1"/>
              <a:t>your</a:t>
            </a:r>
            <a:r>
              <a:rPr lang="de-DE" dirty="0"/>
              <a:t> </a:t>
            </a:r>
            <a:r>
              <a:rPr lang="de-DE" dirty="0" err="1"/>
              <a:t>friends</a:t>
            </a:r>
            <a:r>
              <a:rPr lang="de-DE" dirty="0"/>
              <a:t> </a:t>
            </a:r>
            <a:r>
              <a:rPr lang="de-DE" dirty="0" err="1"/>
              <a:t>and</a:t>
            </a:r>
            <a:r>
              <a:rPr lang="de-DE" dirty="0"/>
              <a:t> </a:t>
            </a:r>
            <a:r>
              <a:rPr lang="de-DE" dirty="0" err="1"/>
              <a:t>family</a:t>
            </a:r>
            <a:r>
              <a:rPr lang="de-DE" dirty="0"/>
              <a:t> (e. g. </a:t>
            </a:r>
            <a:r>
              <a:rPr lang="de-DE" dirty="0" err="1"/>
              <a:t>for</a:t>
            </a:r>
            <a:r>
              <a:rPr lang="de-DE" dirty="0"/>
              <a:t> </a:t>
            </a:r>
            <a:r>
              <a:rPr lang="de-DE" dirty="0" err="1"/>
              <a:t>medication</a:t>
            </a:r>
            <a:r>
              <a:rPr lang="de-DE" dirty="0"/>
              <a:t> </a:t>
            </a:r>
            <a:r>
              <a:rPr lang="de-DE" dirty="0" err="1"/>
              <a:t>intake</a:t>
            </a:r>
            <a:r>
              <a:rPr lang="de-DE" dirty="0"/>
              <a:t> </a:t>
            </a:r>
            <a:r>
              <a:rPr lang="de-DE" dirty="0" err="1"/>
              <a:t>or</a:t>
            </a:r>
            <a:r>
              <a:rPr lang="de-DE" dirty="0"/>
              <a:t> </a:t>
            </a:r>
            <a:r>
              <a:rPr lang="de-DE" dirty="0" err="1"/>
              <a:t>health</a:t>
            </a:r>
            <a:r>
              <a:rPr lang="de-DE" dirty="0"/>
              <a:t> care </a:t>
            </a:r>
            <a:r>
              <a:rPr lang="de-DE" dirty="0" err="1"/>
              <a:t>appointments</a:t>
            </a:r>
            <a:r>
              <a:rPr lang="de-DE" dirty="0"/>
              <a:t>)</a:t>
            </a:r>
          </a:p>
          <a:p>
            <a:r>
              <a:rPr lang="de-DE" dirty="0" err="1"/>
              <a:t>Get</a:t>
            </a:r>
            <a:r>
              <a:rPr lang="de-DE" dirty="0"/>
              <a:t> </a:t>
            </a:r>
            <a:r>
              <a:rPr lang="de-DE" dirty="0" err="1"/>
              <a:t>feedback</a:t>
            </a:r>
            <a:r>
              <a:rPr lang="de-DE" dirty="0"/>
              <a:t> </a:t>
            </a:r>
            <a:r>
              <a:rPr lang="de-DE" dirty="0" err="1"/>
              <a:t>from</a:t>
            </a:r>
            <a:r>
              <a:rPr lang="de-DE" dirty="0"/>
              <a:t> </a:t>
            </a:r>
            <a:r>
              <a:rPr lang="de-DE" dirty="0" err="1"/>
              <a:t>others</a:t>
            </a:r>
            <a:endParaRPr lang="de-DE" dirty="0"/>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23" y="1169582"/>
            <a:ext cx="6127177" cy="4614530"/>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a:t>
            </a:r>
            <a:r>
              <a:rPr lang="en-US" sz="1200" dirty="0">
                <a:hlinkClick r:id="rId5"/>
              </a:rPr>
              <a:t>e</a:t>
            </a:r>
            <a:r>
              <a:rPr lang="en-US" sz="1200" dirty="0"/>
              <a:t>| </a:t>
            </a:r>
            <a:r>
              <a:rPr lang="en-US" sz="1200" dirty="0">
                <a:hlinkClick r:id="rId6"/>
              </a:rPr>
              <a:t>Pixabay license</a:t>
            </a:r>
            <a:endParaRPr lang="en-US" sz="1200" dirty="0"/>
          </a:p>
        </p:txBody>
      </p:sp>
      <p:sp>
        <p:nvSpPr>
          <p:cNvPr id="6" name="Ορθογώνιο 7">
            <a:extLst>
              <a:ext uri="{FF2B5EF4-FFF2-40B4-BE49-F238E27FC236}">
                <a16:creationId xmlns:a16="http://schemas.microsoft.com/office/drawing/2014/main" id="{35A7B181-C676-060E-4922-47D328B8EF1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92858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84" y="1478241"/>
            <a:ext cx="6735935" cy="4488869"/>
          </a:xfrm>
          <a:prstGeom prst="rect">
            <a:avLst/>
          </a:prstGeom>
        </p:spPr>
      </p:pic>
      <p:sp>
        <p:nvSpPr>
          <p:cNvPr id="2" name="Titel 1"/>
          <p:cNvSpPr>
            <a:spLocks noGrp="1"/>
          </p:cNvSpPr>
          <p:nvPr>
            <p:ph type="title"/>
          </p:nvPr>
        </p:nvSpPr>
        <p:spPr/>
        <p:txBody>
          <a:bodyPr/>
          <a:lstStyle/>
          <a:p>
            <a:r>
              <a:rPr lang="de-DE" dirty="0" err="1">
                <a:solidFill>
                  <a:srgbClr val="4A4CF5"/>
                </a:solidFill>
              </a:rPr>
              <a:t>Activity</a:t>
            </a:r>
            <a:r>
              <a:rPr lang="de-DE" dirty="0">
                <a:solidFill>
                  <a:srgbClr val="4A4CF5"/>
                </a:solidFill>
              </a:rPr>
              <a:t> 3: </a:t>
            </a:r>
            <a:r>
              <a:rPr lang="de-DE" dirty="0" err="1">
                <a:solidFill>
                  <a:srgbClr val="4A4CF5"/>
                </a:solidFill>
              </a:rPr>
              <a:t>Please</a:t>
            </a:r>
            <a:r>
              <a:rPr lang="de-DE" dirty="0">
                <a:solidFill>
                  <a:srgbClr val="4A4CF5"/>
                </a:solidFill>
              </a:rPr>
              <a:t> </a:t>
            </a:r>
            <a:r>
              <a:rPr lang="de-DE" dirty="0" err="1">
                <a:solidFill>
                  <a:srgbClr val="4A4CF5"/>
                </a:solidFill>
              </a:rPr>
              <a:t>share</a:t>
            </a:r>
            <a:r>
              <a:rPr lang="de-DE" dirty="0">
                <a:solidFill>
                  <a:srgbClr val="4A4CF5"/>
                </a:solidFill>
              </a:rPr>
              <a:t> </a:t>
            </a:r>
            <a:r>
              <a:rPr lang="de-DE" dirty="0" err="1">
                <a:solidFill>
                  <a:srgbClr val="4A4CF5"/>
                </a:solidFill>
              </a:rPr>
              <a:t>your</a:t>
            </a:r>
            <a:r>
              <a:rPr lang="de-DE" dirty="0">
                <a:solidFill>
                  <a:srgbClr val="4A4CF5"/>
                </a:solidFill>
              </a:rPr>
              <a:t> </a:t>
            </a:r>
            <a:r>
              <a:rPr lang="de-DE" dirty="0" err="1">
                <a:solidFill>
                  <a:srgbClr val="4A4CF5"/>
                </a:solidFill>
              </a:rPr>
              <a:t>experiences</a:t>
            </a:r>
            <a:endParaRPr lang="de-DE" dirty="0">
              <a:solidFill>
                <a:srgbClr val="4A4CF5"/>
              </a:solidFill>
            </a:endParaRPr>
          </a:p>
        </p:txBody>
      </p:sp>
      <p:sp>
        <p:nvSpPr>
          <p:cNvPr id="3" name="Inhaltsplatzhalter 2"/>
          <p:cNvSpPr>
            <a:spLocks noGrp="1"/>
          </p:cNvSpPr>
          <p:nvPr>
            <p:ph idx="1"/>
          </p:nvPr>
        </p:nvSpPr>
        <p:spPr>
          <a:xfrm>
            <a:off x="2386799" y="4076641"/>
            <a:ext cx="5852132" cy="4865977"/>
          </a:xfrm>
        </p:spPr>
        <p:txBody>
          <a:bodyPr/>
          <a:lstStyle/>
          <a:p>
            <a:pPr marL="0" indent="0">
              <a:buNone/>
            </a:pPr>
            <a:r>
              <a:rPr lang="en-US" b="1" dirty="0"/>
              <a:t>Now it’s your turn!</a:t>
            </a:r>
          </a:p>
          <a:p>
            <a:r>
              <a:rPr lang="en-US" dirty="0"/>
              <a:t>If you have already used health apps in the past, what experience have you made and how did it help you if at all?</a:t>
            </a:r>
          </a:p>
          <a:p>
            <a:pPr marL="0" indent="0">
              <a:buNone/>
            </a:pPr>
            <a:r>
              <a:rPr lang="en-US" b="1" dirty="0"/>
              <a:t>Discuss with the group!</a:t>
            </a:r>
          </a:p>
          <a:p>
            <a:endParaRPr lang="de-DE" dirty="0"/>
          </a:p>
        </p:txBody>
      </p:sp>
      <p:sp>
        <p:nvSpPr>
          <p:cNvPr id="5" name="Ορθογώνιο 1">
            <a:extLst>
              <a:ext uri="{FF2B5EF4-FFF2-40B4-BE49-F238E27FC236}">
                <a16:creationId xmlns:a16="http://schemas.microsoft.com/office/drawing/2014/main" id="{745F50B6-E9CC-AE78-9C4E-00C0E355DDE0}"/>
              </a:ext>
            </a:extLst>
          </p:cNvPr>
          <p:cNvSpPr/>
          <p:nvPr/>
        </p:nvSpPr>
        <p:spPr>
          <a:xfrm>
            <a:off x="245243" y="6537044"/>
            <a:ext cx="2411718" cy="276999"/>
          </a:xfrm>
          <a:prstGeom prst="rect">
            <a:avLst/>
          </a:prstGeom>
        </p:spPr>
        <p:txBody>
          <a:bodyPr wrap="square">
            <a:spAutoFit/>
          </a:bodyPr>
          <a:lstStyle/>
          <a:p>
            <a:pPr algn="r"/>
            <a:r>
              <a:rPr lang="en-US" sz="1200" dirty="0">
                <a:hlinkClick r:id="rId4"/>
              </a:rPr>
              <a:t>Sourc</a:t>
            </a:r>
            <a:r>
              <a:rPr lang="en-US" sz="1200" dirty="0">
                <a:hlinkClick r:id="rId5"/>
              </a:rPr>
              <a:t>e</a:t>
            </a:r>
            <a:r>
              <a:rPr lang="en-US" sz="1200" dirty="0"/>
              <a:t>| </a:t>
            </a:r>
            <a:r>
              <a:rPr lang="en-US" sz="1200" dirty="0">
                <a:hlinkClick r:id="rId6"/>
              </a:rPr>
              <a:t>Pixabay license</a:t>
            </a:r>
            <a:endParaRPr lang="en-US" sz="1200" dirty="0"/>
          </a:p>
        </p:txBody>
      </p:sp>
      <p:sp>
        <p:nvSpPr>
          <p:cNvPr id="6" name="Ορθογώνιο 7">
            <a:extLst>
              <a:ext uri="{FF2B5EF4-FFF2-40B4-BE49-F238E27FC236}">
                <a16:creationId xmlns:a16="http://schemas.microsoft.com/office/drawing/2014/main" id="{6D763D05-59EC-A39D-00EA-FE87C44D528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9.1.3 Health Apps for the Elderly </a:t>
            </a:r>
            <a:endParaRPr lang="en-US" dirty="0">
              <a:solidFill>
                <a:schemeClr val="bg1"/>
              </a:solidFill>
              <a:latin typeface="+mj-lt"/>
              <a:ea typeface="+mj-ea"/>
              <a:cs typeface="+mj-cs"/>
            </a:endParaRPr>
          </a:p>
        </p:txBody>
      </p:sp>
      <p:pic>
        <p:nvPicPr>
          <p:cNvPr id="9"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4C1D9D4B-4C49-E9A5-EBC1-A0DDE76005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713E87-F52E-4188-62CC-12209FE71E17}"/>
              </a:ext>
            </a:extLst>
          </p:cNvPr>
          <p:cNvSpPr txBox="1"/>
          <p:nvPr/>
        </p:nvSpPr>
        <p:spPr>
          <a:xfrm>
            <a:off x="8773428" y="6081613"/>
            <a:ext cx="3234558" cy="276999"/>
          </a:xfrm>
          <a:prstGeom prst="rect">
            <a:avLst/>
          </a:prstGeom>
          <a:noFill/>
        </p:spPr>
        <p:txBody>
          <a:bodyPr wrap="square">
            <a:spAutoFit/>
          </a:bodyPr>
          <a:lstStyle/>
          <a:p>
            <a:pPr algn="r"/>
            <a:r>
              <a:rPr lang="el-GR" sz="1200" dirty="0" err="1">
                <a:hlinkClick r:id="rId8"/>
              </a:rPr>
              <a:t>Image</a:t>
            </a:r>
            <a:r>
              <a:rPr lang="el-GR" sz="1200" dirty="0">
                <a:hlinkClick r:id="rId8"/>
              </a:rPr>
              <a:t> </a:t>
            </a:r>
            <a:r>
              <a:rPr lang="el-GR" sz="1200" dirty="0" err="1">
                <a:hlinkClick r:id="rId8"/>
              </a:rPr>
              <a:t>by</a:t>
            </a:r>
            <a:r>
              <a:rPr lang="el-GR" sz="1200" dirty="0">
                <a:hlinkClick r:id="rId8"/>
              </a:rPr>
              <a:t> </a:t>
            </a:r>
            <a:r>
              <a:rPr lang="el-GR" sz="1200" dirty="0" err="1">
                <a:hlinkClick r:id="rId8"/>
              </a:rPr>
              <a:t>vectorjuice</a:t>
            </a:r>
            <a:r>
              <a:rPr lang="en-US" sz="1200" dirty="0">
                <a:hlinkClick r:id="rId8"/>
              </a:rPr>
              <a:t> </a:t>
            </a:r>
            <a:r>
              <a:rPr lang="el-GR" sz="1200" dirty="0">
                <a:hlinkClick r:id="rId8"/>
              </a:rPr>
              <a:t>on </a:t>
            </a:r>
            <a:r>
              <a:rPr lang="el-GR" sz="1200" dirty="0" err="1">
                <a:hlinkClick r:id="rId8"/>
              </a:rPr>
              <a:t>Freepik</a:t>
            </a:r>
            <a:endParaRPr lang="el-GR" sz="1200" dirty="0"/>
          </a:p>
        </p:txBody>
      </p:sp>
    </p:spTree>
    <p:extLst>
      <p:ext uri="{BB962C8B-B14F-4D97-AF65-F5344CB8AC3E}">
        <p14:creationId xmlns:p14="http://schemas.microsoft.com/office/powerpoint/2010/main" val="675487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9.1.4</a:t>
            </a:r>
            <a:r>
              <a:rPr lang="en-US" altLang="el-GR" dirty="0"/>
              <a:t/>
            </a:r>
            <a:br>
              <a:rPr lang="en-US" altLang="el-GR" dirty="0"/>
            </a:br>
            <a:r>
              <a:rPr lang="en-US" altLang="el-GR" sz="4000" dirty="0">
                <a:solidFill>
                  <a:srgbClr val="C01E24"/>
                </a:solidFill>
              </a:rPr>
              <a:t>Real-Life integration scenario</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lnSpcReduction="10000"/>
          </a:bodyPr>
          <a:lstStyle/>
          <a:p>
            <a:pPr lvl="0"/>
            <a:r>
              <a:rPr lang="en-US" sz="2400" dirty="0"/>
              <a:t>To be able to identify problems in ADL</a:t>
            </a:r>
          </a:p>
          <a:p>
            <a:pPr lvl="0"/>
            <a:r>
              <a:rPr lang="en-US" sz="2400" dirty="0"/>
              <a:t>To learn about benefits of one App for healthy ageing</a:t>
            </a:r>
          </a:p>
          <a:p>
            <a:r>
              <a:rPr lang="en-US" sz="2400" dirty="0"/>
              <a:t>To be able to identify support measures for usage of Health Apps to regain functional ability</a:t>
            </a:r>
          </a:p>
          <a:p>
            <a:pPr lvl="0"/>
            <a:endParaRPr lang="en-US" sz="2400" dirty="0"/>
          </a:p>
        </p:txBody>
      </p:sp>
      <p:pic>
        <p:nvPicPr>
          <p:cNvPr id="7" name="Picture 2" descr="Ambition abstract concept">
            <a:extLst>
              <a:ext uri="{FF2B5EF4-FFF2-40B4-BE49-F238E27FC236}">
                <a16:creationId xmlns:a16="http://schemas.microsoft.com/office/drawing/2014/main" id="{829DF59F-A9E6-2E4B-9C2C-AA66794AB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DF2D16-743A-29B0-809B-C63725DDF625}"/>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894952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a:t>
            </a:r>
            <a:r>
              <a:rPr lang="de-DE" dirty="0" err="1"/>
              <a:t>Health</a:t>
            </a:r>
            <a:r>
              <a:rPr lang="de-DE" dirty="0"/>
              <a:t> Apps in a Real-Life Scenario</a:t>
            </a:r>
          </a:p>
        </p:txBody>
      </p:sp>
      <p:sp>
        <p:nvSpPr>
          <p:cNvPr id="6" name="Inhaltsplatzhalter 5"/>
          <p:cNvSpPr>
            <a:spLocks noGrp="1"/>
          </p:cNvSpPr>
          <p:nvPr>
            <p:ph idx="1"/>
          </p:nvPr>
        </p:nvSpPr>
        <p:spPr>
          <a:xfrm>
            <a:off x="557998" y="1799999"/>
            <a:ext cx="5875459" cy="4551815"/>
          </a:xfrm>
        </p:spPr>
        <p:txBody>
          <a:bodyPr>
            <a:normAutofit lnSpcReduction="10000"/>
          </a:bodyPr>
          <a:lstStyle/>
          <a:p>
            <a:r>
              <a:rPr lang="de-DE" dirty="0"/>
              <a:t>Ms. Schmidt </a:t>
            </a:r>
            <a:r>
              <a:rPr lang="de-DE" dirty="0" err="1"/>
              <a:t>is</a:t>
            </a:r>
            <a:r>
              <a:rPr lang="de-DE" dirty="0"/>
              <a:t> a 79 </a:t>
            </a:r>
            <a:r>
              <a:rPr lang="de-DE" dirty="0" err="1"/>
              <a:t>year</a:t>
            </a:r>
            <a:r>
              <a:rPr lang="de-DE" dirty="0"/>
              <a:t> </a:t>
            </a:r>
            <a:r>
              <a:rPr lang="de-DE" dirty="0" err="1"/>
              <a:t>old</a:t>
            </a:r>
            <a:r>
              <a:rPr lang="de-DE" dirty="0"/>
              <a:t> </a:t>
            </a:r>
            <a:r>
              <a:rPr lang="de-DE" dirty="0" err="1"/>
              <a:t>widdow</a:t>
            </a:r>
            <a:r>
              <a:rPr lang="de-DE" dirty="0"/>
              <a:t>, </a:t>
            </a:r>
            <a:r>
              <a:rPr lang="de-DE" dirty="0" err="1"/>
              <a:t>who</a:t>
            </a:r>
            <a:r>
              <a:rPr lang="de-DE" dirty="0"/>
              <a:t> </a:t>
            </a:r>
            <a:r>
              <a:rPr lang="de-DE" dirty="0" err="1"/>
              <a:t>recently</a:t>
            </a:r>
            <a:r>
              <a:rPr lang="de-DE" dirty="0"/>
              <a:t> </a:t>
            </a:r>
            <a:r>
              <a:rPr lang="de-DE" dirty="0" err="1"/>
              <a:t>decided</a:t>
            </a:r>
            <a:r>
              <a:rPr lang="de-DE" dirty="0"/>
              <a:t> </a:t>
            </a:r>
            <a:r>
              <a:rPr lang="de-DE" dirty="0" err="1"/>
              <a:t>to</a:t>
            </a:r>
            <a:r>
              <a:rPr lang="de-DE" dirty="0"/>
              <a:t> </a:t>
            </a:r>
            <a:r>
              <a:rPr lang="de-DE" dirty="0" err="1"/>
              <a:t>move</a:t>
            </a:r>
            <a:r>
              <a:rPr lang="de-DE" dirty="0"/>
              <a:t> </a:t>
            </a:r>
            <a:r>
              <a:rPr lang="de-DE" dirty="0" err="1"/>
              <a:t>to</a:t>
            </a:r>
            <a:r>
              <a:rPr lang="de-DE" dirty="0"/>
              <a:t> </a:t>
            </a:r>
            <a:r>
              <a:rPr lang="de-DE" dirty="0" err="1"/>
              <a:t>the</a:t>
            </a:r>
            <a:r>
              <a:rPr lang="de-DE" dirty="0"/>
              <a:t> </a:t>
            </a:r>
            <a:r>
              <a:rPr lang="de-DE" dirty="0" err="1"/>
              <a:t>country</a:t>
            </a:r>
            <a:r>
              <a:rPr lang="de-DE" dirty="0"/>
              <a:t> </a:t>
            </a:r>
            <a:r>
              <a:rPr lang="de-DE" dirty="0" err="1"/>
              <a:t>side</a:t>
            </a:r>
            <a:r>
              <a:rPr lang="de-DE" dirty="0"/>
              <a:t>, </a:t>
            </a:r>
            <a:r>
              <a:rPr lang="de-DE" dirty="0" err="1"/>
              <a:t>where</a:t>
            </a:r>
            <a:r>
              <a:rPr lang="de-DE" dirty="0"/>
              <a:t> her </a:t>
            </a:r>
            <a:r>
              <a:rPr lang="de-DE" dirty="0" err="1"/>
              <a:t>oldest</a:t>
            </a:r>
            <a:r>
              <a:rPr lang="de-DE" dirty="0"/>
              <a:t> </a:t>
            </a:r>
            <a:r>
              <a:rPr lang="de-DE" dirty="0" err="1"/>
              <a:t>son</a:t>
            </a:r>
            <a:r>
              <a:rPr lang="de-DE" dirty="0"/>
              <a:t> Thomas </a:t>
            </a:r>
            <a:r>
              <a:rPr lang="de-DE" dirty="0" err="1"/>
              <a:t>lives</a:t>
            </a:r>
            <a:r>
              <a:rPr lang="de-DE" dirty="0"/>
              <a:t> </a:t>
            </a:r>
            <a:r>
              <a:rPr lang="de-DE" dirty="0" err="1"/>
              <a:t>with</a:t>
            </a:r>
            <a:r>
              <a:rPr lang="de-DE" dirty="0"/>
              <a:t> </a:t>
            </a:r>
            <a:r>
              <a:rPr lang="de-DE" dirty="0" err="1"/>
              <a:t>his</a:t>
            </a:r>
            <a:r>
              <a:rPr lang="de-DE" dirty="0"/>
              <a:t> </a:t>
            </a:r>
            <a:r>
              <a:rPr lang="de-DE" dirty="0" err="1"/>
              <a:t>wife</a:t>
            </a:r>
            <a:r>
              <a:rPr lang="de-DE" dirty="0"/>
              <a:t> Maria </a:t>
            </a:r>
            <a:r>
              <a:rPr lang="de-DE" dirty="0" err="1"/>
              <a:t>and</a:t>
            </a:r>
            <a:r>
              <a:rPr lang="de-DE" dirty="0"/>
              <a:t> </a:t>
            </a:r>
            <a:r>
              <a:rPr lang="de-DE" dirty="0" err="1"/>
              <a:t>his</a:t>
            </a:r>
            <a:r>
              <a:rPr lang="de-DE" dirty="0"/>
              <a:t> 4 </a:t>
            </a:r>
            <a:r>
              <a:rPr lang="de-DE" dirty="0" err="1"/>
              <a:t>year</a:t>
            </a:r>
            <a:r>
              <a:rPr lang="de-DE" dirty="0"/>
              <a:t> </a:t>
            </a:r>
            <a:r>
              <a:rPr lang="de-DE" dirty="0" err="1"/>
              <a:t>old</a:t>
            </a:r>
            <a:r>
              <a:rPr lang="de-DE" dirty="0"/>
              <a:t> </a:t>
            </a:r>
            <a:r>
              <a:rPr lang="de-DE" dirty="0" err="1"/>
              <a:t>son</a:t>
            </a:r>
            <a:r>
              <a:rPr lang="de-DE" dirty="0"/>
              <a:t> Christian</a:t>
            </a:r>
          </a:p>
          <a:p>
            <a:r>
              <a:rPr lang="de-DE" dirty="0" err="1"/>
              <a:t>She</a:t>
            </a:r>
            <a:r>
              <a:rPr lang="de-DE" dirty="0"/>
              <a:t> </a:t>
            </a:r>
            <a:r>
              <a:rPr lang="de-DE" dirty="0" err="1"/>
              <a:t>moved</a:t>
            </a:r>
            <a:r>
              <a:rPr lang="de-DE" dirty="0"/>
              <a:t> </a:t>
            </a:r>
            <a:r>
              <a:rPr lang="de-DE" dirty="0" err="1"/>
              <a:t>to</a:t>
            </a:r>
            <a:r>
              <a:rPr lang="de-DE" dirty="0"/>
              <a:t> </a:t>
            </a:r>
            <a:r>
              <a:rPr lang="de-DE" dirty="0" err="1"/>
              <a:t>be</a:t>
            </a:r>
            <a:r>
              <a:rPr lang="de-DE" dirty="0"/>
              <a:t> </a:t>
            </a:r>
            <a:r>
              <a:rPr lang="de-DE" dirty="0" err="1"/>
              <a:t>close</a:t>
            </a:r>
            <a:r>
              <a:rPr lang="de-DE" dirty="0"/>
              <a:t> </a:t>
            </a:r>
            <a:r>
              <a:rPr lang="de-DE" dirty="0" err="1"/>
              <a:t>to</a:t>
            </a:r>
            <a:r>
              <a:rPr lang="de-DE" dirty="0"/>
              <a:t> her </a:t>
            </a:r>
            <a:r>
              <a:rPr lang="de-DE" dirty="0" err="1"/>
              <a:t>family</a:t>
            </a:r>
            <a:endParaRPr lang="de-DE" dirty="0"/>
          </a:p>
          <a:p>
            <a:r>
              <a:rPr lang="de-DE" dirty="0"/>
              <a:t>Ms. Schmidt </a:t>
            </a:r>
            <a:r>
              <a:rPr lang="de-DE" dirty="0" err="1"/>
              <a:t>enjoyed</a:t>
            </a:r>
            <a:r>
              <a:rPr lang="de-DE" dirty="0"/>
              <a:t> </a:t>
            </a:r>
            <a:r>
              <a:rPr lang="de-DE" dirty="0" err="1"/>
              <a:t>exploring</a:t>
            </a:r>
            <a:r>
              <a:rPr lang="de-DE" dirty="0"/>
              <a:t> </a:t>
            </a:r>
            <a:r>
              <a:rPr lang="de-DE" dirty="0" err="1"/>
              <a:t>the</a:t>
            </a:r>
            <a:r>
              <a:rPr lang="de-DE" dirty="0"/>
              <a:t> </a:t>
            </a:r>
            <a:r>
              <a:rPr lang="de-DE" dirty="0" err="1"/>
              <a:t>unfamiliar</a:t>
            </a:r>
            <a:r>
              <a:rPr lang="de-DE" dirty="0"/>
              <a:t> </a:t>
            </a:r>
            <a:r>
              <a:rPr lang="de-DE" dirty="0" err="1"/>
              <a:t>area</a:t>
            </a:r>
            <a:r>
              <a:rPr lang="de-DE" dirty="0"/>
              <a:t> </a:t>
            </a:r>
            <a:r>
              <a:rPr lang="de-DE" dirty="0" err="1"/>
              <a:t>and</a:t>
            </a:r>
            <a:r>
              <a:rPr lang="de-DE" dirty="0"/>
              <a:t> </a:t>
            </a:r>
            <a:r>
              <a:rPr lang="de-DE" dirty="0" err="1"/>
              <a:t>going</a:t>
            </a:r>
            <a:r>
              <a:rPr lang="de-DE" dirty="0"/>
              <a:t> on extensive </a:t>
            </a:r>
            <a:r>
              <a:rPr lang="de-DE" dirty="0" err="1"/>
              <a:t>walks</a:t>
            </a:r>
            <a:r>
              <a:rPr lang="de-DE" dirty="0"/>
              <a:t> in </a:t>
            </a:r>
            <a:r>
              <a:rPr lang="de-DE" dirty="0" err="1"/>
              <a:t>the</a:t>
            </a:r>
            <a:r>
              <a:rPr lang="de-DE" dirty="0"/>
              <a:t> </a:t>
            </a:r>
            <a:r>
              <a:rPr lang="de-DE" dirty="0" err="1"/>
              <a:t>beautiful</a:t>
            </a:r>
            <a:r>
              <a:rPr lang="de-DE" dirty="0"/>
              <a:t> </a:t>
            </a:r>
            <a:r>
              <a:rPr lang="de-DE" dirty="0" err="1"/>
              <a:t>country</a:t>
            </a:r>
            <a:r>
              <a:rPr lang="de-DE" dirty="0"/>
              <a:t> </a:t>
            </a:r>
            <a:r>
              <a:rPr lang="de-DE" dirty="0" err="1"/>
              <a:t>side</a:t>
            </a:r>
            <a:r>
              <a:rPr lang="de-DE" dirty="0"/>
              <a:t> </a:t>
            </a:r>
            <a:r>
              <a:rPr lang="de-DE" dirty="0" err="1"/>
              <a:t>of</a:t>
            </a:r>
            <a:r>
              <a:rPr lang="de-DE" dirty="0"/>
              <a:t> </a:t>
            </a:r>
            <a:r>
              <a:rPr lang="de-DE" dirty="0" err="1"/>
              <a:t>south</a:t>
            </a:r>
            <a:r>
              <a:rPr lang="de-DE" dirty="0"/>
              <a:t> Germany, </a:t>
            </a:r>
            <a:r>
              <a:rPr lang="de-DE" dirty="0" err="1"/>
              <a:t>especially</a:t>
            </a:r>
            <a:r>
              <a:rPr lang="de-DE" dirty="0"/>
              <a:t> </a:t>
            </a:r>
            <a:r>
              <a:rPr lang="de-DE" dirty="0" err="1"/>
              <a:t>during</a:t>
            </a:r>
            <a:r>
              <a:rPr lang="de-DE" dirty="0"/>
              <a:t> </a:t>
            </a:r>
            <a:r>
              <a:rPr lang="de-DE" dirty="0" err="1"/>
              <a:t>the</a:t>
            </a:r>
            <a:r>
              <a:rPr lang="de-DE" dirty="0"/>
              <a:t> </a:t>
            </a:r>
            <a:r>
              <a:rPr lang="de-DE" dirty="0" err="1"/>
              <a:t>day</a:t>
            </a:r>
            <a:r>
              <a:rPr lang="de-DE" dirty="0"/>
              <a:t>, </a:t>
            </a:r>
            <a:r>
              <a:rPr lang="de-DE" dirty="0" err="1"/>
              <a:t>when</a:t>
            </a:r>
            <a:r>
              <a:rPr lang="de-DE" dirty="0"/>
              <a:t> her </a:t>
            </a:r>
            <a:r>
              <a:rPr lang="de-DE" dirty="0" err="1"/>
              <a:t>son</a:t>
            </a:r>
            <a:r>
              <a:rPr lang="de-DE" dirty="0"/>
              <a:t> </a:t>
            </a:r>
            <a:r>
              <a:rPr lang="de-DE" dirty="0" err="1"/>
              <a:t>and</a:t>
            </a:r>
            <a:r>
              <a:rPr lang="de-DE" dirty="0"/>
              <a:t> </a:t>
            </a:r>
            <a:r>
              <a:rPr lang="de-DE" dirty="0" err="1"/>
              <a:t>his</a:t>
            </a:r>
            <a:r>
              <a:rPr lang="de-DE" dirty="0"/>
              <a:t> </a:t>
            </a:r>
            <a:r>
              <a:rPr lang="de-DE" dirty="0" err="1"/>
              <a:t>wife</a:t>
            </a:r>
            <a:r>
              <a:rPr lang="de-DE" dirty="0"/>
              <a:t> </a:t>
            </a:r>
            <a:r>
              <a:rPr lang="de-DE" dirty="0" err="1"/>
              <a:t>were</a:t>
            </a:r>
            <a:r>
              <a:rPr lang="de-DE" dirty="0"/>
              <a:t> out </a:t>
            </a:r>
            <a:r>
              <a:rPr lang="de-DE" dirty="0" err="1"/>
              <a:t>the</a:t>
            </a:r>
            <a:r>
              <a:rPr lang="de-DE" dirty="0"/>
              <a:t> </a:t>
            </a:r>
            <a:r>
              <a:rPr lang="de-DE" dirty="0" err="1"/>
              <a:t>house</a:t>
            </a:r>
            <a:r>
              <a:rPr lang="de-DE" dirty="0"/>
              <a:t>.</a:t>
            </a:r>
          </a:p>
          <a:p>
            <a:r>
              <a:rPr lang="de-DE" dirty="0"/>
              <a:t>All </a:t>
            </a:r>
            <a:r>
              <a:rPr lang="de-DE" dirty="0" err="1"/>
              <a:t>went</a:t>
            </a:r>
            <a:r>
              <a:rPr lang="de-DE" dirty="0"/>
              <a:t> </a:t>
            </a:r>
            <a:r>
              <a:rPr lang="de-DE" dirty="0" err="1"/>
              <a:t>well</a:t>
            </a:r>
            <a:r>
              <a:rPr lang="de-DE" dirty="0"/>
              <a:t>, </a:t>
            </a:r>
            <a:r>
              <a:rPr lang="de-DE" dirty="0" err="1"/>
              <a:t>until</a:t>
            </a:r>
            <a:r>
              <a:rPr lang="de-DE" dirty="0"/>
              <a: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480" y="1927589"/>
            <a:ext cx="5627519" cy="3750214"/>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a:t>
            </a:r>
            <a:r>
              <a:rPr lang="en-US" sz="1200" dirty="0">
                <a:hlinkClick r:id="rId5"/>
              </a:rPr>
              <a:t>e</a:t>
            </a:r>
            <a:r>
              <a:rPr lang="en-US" sz="1200" dirty="0"/>
              <a:t>| </a:t>
            </a:r>
            <a:r>
              <a:rPr lang="en-US" sz="1200" dirty="0">
                <a:hlinkClick r:id="rId6"/>
              </a:rPr>
              <a:t>Pixabay license</a:t>
            </a:r>
            <a:endParaRPr lang="en-US" sz="1200" dirty="0"/>
          </a:p>
        </p:txBody>
      </p:sp>
      <p:sp>
        <p:nvSpPr>
          <p:cNvPr id="2" name="Ορθογώνιο 7">
            <a:extLst>
              <a:ext uri="{FF2B5EF4-FFF2-40B4-BE49-F238E27FC236}">
                <a16:creationId xmlns:a16="http://schemas.microsoft.com/office/drawing/2014/main" id="{0876E1D8-4DC4-5C2E-201D-B70E47293F2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576937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Ms. Schmidt </a:t>
            </a:r>
            <a:r>
              <a:rPr lang="de-DE" dirty="0" err="1"/>
              <a:t>and</a:t>
            </a:r>
            <a:r>
              <a:rPr lang="de-DE" dirty="0"/>
              <a:t> </a:t>
            </a:r>
            <a:r>
              <a:rPr lang="de-DE" dirty="0" err="1"/>
              <a:t>Health</a:t>
            </a:r>
            <a:r>
              <a:rPr lang="de-DE" dirty="0"/>
              <a:t> Apps in a Real-Life Scenario</a:t>
            </a:r>
          </a:p>
        </p:txBody>
      </p:sp>
      <p:sp>
        <p:nvSpPr>
          <p:cNvPr id="6" name="Inhaltsplatzhalter 5"/>
          <p:cNvSpPr>
            <a:spLocks noGrp="1"/>
          </p:cNvSpPr>
          <p:nvPr>
            <p:ph idx="1"/>
          </p:nvPr>
        </p:nvSpPr>
        <p:spPr>
          <a:xfrm>
            <a:off x="557998" y="1799999"/>
            <a:ext cx="5662049" cy="4551815"/>
          </a:xfrm>
        </p:spPr>
        <p:txBody>
          <a:bodyPr>
            <a:normAutofit lnSpcReduction="10000"/>
          </a:bodyPr>
          <a:lstStyle/>
          <a:p>
            <a:r>
              <a:rPr lang="de-DE" dirty="0"/>
              <a:t>…</a:t>
            </a:r>
            <a:r>
              <a:rPr lang="de-DE" dirty="0" err="1"/>
              <a:t>one</a:t>
            </a:r>
            <a:r>
              <a:rPr lang="de-DE" dirty="0"/>
              <a:t> </a:t>
            </a:r>
            <a:r>
              <a:rPr lang="de-DE" dirty="0" err="1"/>
              <a:t>day</a:t>
            </a:r>
            <a:r>
              <a:rPr lang="de-DE" dirty="0"/>
              <a:t> Ms. Schmidt </a:t>
            </a:r>
            <a:r>
              <a:rPr lang="de-DE" dirty="0" err="1"/>
              <a:t>walked</a:t>
            </a:r>
            <a:r>
              <a:rPr lang="de-DE" dirty="0"/>
              <a:t> </a:t>
            </a:r>
            <a:r>
              <a:rPr lang="de-DE" dirty="0" err="1"/>
              <a:t>into</a:t>
            </a:r>
            <a:r>
              <a:rPr lang="de-DE" dirty="0"/>
              <a:t> a </a:t>
            </a:r>
            <a:r>
              <a:rPr lang="de-DE" dirty="0" err="1"/>
              <a:t>nearby</a:t>
            </a:r>
            <a:r>
              <a:rPr lang="de-DE" dirty="0"/>
              <a:t> </a:t>
            </a:r>
            <a:r>
              <a:rPr lang="de-DE" dirty="0" err="1"/>
              <a:t>forest</a:t>
            </a:r>
            <a:r>
              <a:rPr lang="de-DE" dirty="0"/>
              <a:t>, </a:t>
            </a:r>
            <a:r>
              <a:rPr lang="de-DE" dirty="0" err="1"/>
              <a:t>which</a:t>
            </a:r>
            <a:r>
              <a:rPr lang="de-DE" dirty="0"/>
              <a:t> </a:t>
            </a:r>
            <a:r>
              <a:rPr lang="de-DE" dirty="0" err="1"/>
              <a:t>she</a:t>
            </a:r>
            <a:r>
              <a:rPr lang="de-DE" dirty="0"/>
              <a:t> </a:t>
            </a:r>
            <a:r>
              <a:rPr lang="de-DE" dirty="0" err="1"/>
              <a:t>enjoyed</a:t>
            </a:r>
            <a:r>
              <a:rPr lang="de-DE" dirty="0"/>
              <a:t> a </a:t>
            </a:r>
            <a:r>
              <a:rPr lang="de-DE" dirty="0" err="1"/>
              <a:t>lot</a:t>
            </a:r>
            <a:r>
              <a:rPr lang="de-DE" dirty="0"/>
              <a:t> </a:t>
            </a:r>
            <a:r>
              <a:rPr lang="de-DE" dirty="0" err="1"/>
              <a:t>when</a:t>
            </a:r>
            <a:r>
              <a:rPr lang="de-DE" dirty="0"/>
              <a:t> </a:t>
            </a:r>
            <a:r>
              <a:rPr lang="de-DE" dirty="0" err="1"/>
              <a:t>the</a:t>
            </a:r>
            <a:r>
              <a:rPr lang="de-DE" dirty="0"/>
              <a:t> </a:t>
            </a:r>
            <a:r>
              <a:rPr lang="de-DE" dirty="0" err="1"/>
              <a:t>entire</a:t>
            </a:r>
            <a:r>
              <a:rPr lang="de-DE" dirty="0"/>
              <a:t> </a:t>
            </a:r>
            <a:r>
              <a:rPr lang="de-DE" dirty="0" err="1"/>
              <a:t>family</a:t>
            </a:r>
            <a:r>
              <a:rPr lang="de-DE" dirty="0"/>
              <a:t> </a:t>
            </a:r>
            <a:r>
              <a:rPr lang="de-DE" dirty="0" err="1"/>
              <a:t>went</a:t>
            </a:r>
            <a:r>
              <a:rPr lang="de-DE" dirty="0"/>
              <a:t> </a:t>
            </a:r>
            <a:r>
              <a:rPr lang="de-DE" dirty="0" err="1"/>
              <a:t>for</a:t>
            </a:r>
            <a:r>
              <a:rPr lang="de-DE" dirty="0"/>
              <a:t> a </a:t>
            </a:r>
            <a:r>
              <a:rPr lang="de-DE" dirty="0" err="1"/>
              <a:t>walk</a:t>
            </a:r>
            <a:r>
              <a:rPr lang="de-DE" dirty="0"/>
              <a:t> on </a:t>
            </a:r>
            <a:r>
              <a:rPr lang="de-DE" dirty="0" err="1"/>
              <a:t>the</a:t>
            </a:r>
            <a:r>
              <a:rPr lang="de-DE" dirty="0"/>
              <a:t> </a:t>
            </a:r>
            <a:r>
              <a:rPr lang="de-DE" dirty="0" err="1"/>
              <a:t>past</a:t>
            </a:r>
            <a:r>
              <a:rPr lang="de-DE" dirty="0"/>
              <a:t> </a:t>
            </a:r>
            <a:r>
              <a:rPr lang="de-DE" dirty="0" err="1"/>
              <a:t>weekend</a:t>
            </a:r>
            <a:r>
              <a:rPr lang="de-DE" dirty="0"/>
              <a:t>.</a:t>
            </a:r>
          </a:p>
          <a:p>
            <a:r>
              <a:rPr lang="de-DE" dirty="0" err="1"/>
              <a:t>While</a:t>
            </a:r>
            <a:r>
              <a:rPr lang="de-DE" dirty="0"/>
              <a:t> on her </a:t>
            </a:r>
            <a:r>
              <a:rPr lang="de-DE" dirty="0" err="1"/>
              <a:t>walk</a:t>
            </a:r>
            <a:r>
              <a:rPr lang="de-DE" dirty="0"/>
              <a:t> </a:t>
            </a:r>
            <a:r>
              <a:rPr lang="de-DE" dirty="0" err="1"/>
              <a:t>she</a:t>
            </a:r>
            <a:r>
              <a:rPr lang="de-DE" dirty="0"/>
              <a:t> </a:t>
            </a:r>
            <a:r>
              <a:rPr lang="de-DE" dirty="0" err="1"/>
              <a:t>totally</a:t>
            </a:r>
            <a:r>
              <a:rPr lang="de-DE" dirty="0"/>
              <a:t> </a:t>
            </a:r>
            <a:r>
              <a:rPr lang="de-DE" dirty="0" err="1"/>
              <a:t>sunk</a:t>
            </a:r>
            <a:r>
              <a:rPr lang="de-DE" dirty="0"/>
              <a:t> in her </a:t>
            </a:r>
            <a:r>
              <a:rPr lang="de-DE" dirty="0" err="1"/>
              <a:t>thoughts</a:t>
            </a:r>
            <a:r>
              <a:rPr lang="de-DE" dirty="0"/>
              <a:t>.</a:t>
            </a:r>
          </a:p>
          <a:p>
            <a:r>
              <a:rPr lang="de-DE" dirty="0" err="1"/>
              <a:t>Suddenly</a:t>
            </a:r>
            <a:r>
              <a:rPr lang="de-DE" dirty="0"/>
              <a:t> </a:t>
            </a:r>
            <a:r>
              <a:rPr lang="de-DE" dirty="0" err="1"/>
              <a:t>she</a:t>
            </a:r>
            <a:r>
              <a:rPr lang="de-DE" dirty="0"/>
              <a:t> </a:t>
            </a:r>
            <a:r>
              <a:rPr lang="de-DE" dirty="0" err="1"/>
              <a:t>felt</a:t>
            </a:r>
            <a:r>
              <a:rPr lang="de-DE" dirty="0"/>
              <a:t> </a:t>
            </a:r>
            <a:r>
              <a:rPr lang="de-DE" dirty="0" err="1"/>
              <a:t>struck</a:t>
            </a:r>
            <a:r>
              <a:rPr lang="de-DE" dirty="0"/>
              <a:t> </a:t>
            </a:r>
            <a:r>
              <a:rPr lang="de-DE" dirty="0" err="1"/>
              <a:t>by</a:t>
            </a:r>
            <a:r>
              <a:rPr lang="de-DE" dirty="0"/>
              <a:t> a </a:t>
            </a:r>
            <a:r>
              <a:rPr lang="de-DE" dirty="0" err="1"/>
              <a:t>strange</a:t>
            </a:r>
            <a:r>
              <a:rPr lang="de-DE" dirty="0"/>
              <a:t> </a:t>
            </a:r>
            <a:r>
              <a:rPr lang="de-DE" dirty="0" err="1"/>
              <a:t>feeling</a:t>
            </a:r>
            <a:r>
              <a:rPr lang="de-DE" dirty="0"/>
              <a:t> </a:t>
            </a:r>
            <a:r>
              <a:rPr lang="de-DE" dirty="0" err="1"/>
              <a:t>of</a:t>
            </a:r>
            <a:r>
              <a:rPr lang="de-DE" dirty="0"/>
              <a:t> </a:t>
            </a:r>
            <a:r>
              <a:rPr lang="de-DE" dirty="0" err="1"/>
              <a:t>confusion</a:t>
            </a:r>
            <a:r>
              <a:rPr lang="de-DE" dirty="0"/>
              <a:t>. </a:t>
            </a:r>
          </a:p>
          <a:p>
            <a:r>
              <a:rPr lang="de-DE" dirty="0" err="1"/>
              <a:t>She</a:t>
            </a:r>
            <a:r>
              <a:rPr lang="de-DE" dirty="0"/>
              <a:t> </a:t>
            </a:r>
            <a:r>
              <a:rPr lang="de-DE" dirty="0" err="1"/>
              <a:t>continued</a:t>
            </a:r>
            <a:r>
              <a:rPr lang="de-DE" dirty="0"/>
              <a:t> </a:t>
            </a:r>
            <a:r>
              <a:rPr lang="de-DE" dirty="0" err="1"/>
              <a:t>walking</a:t>
            </a:r>
            <a:r>
              <a:rPr lang="de-DE" dirty="0"/>
              <a:t>, but </a:t>
            </a:r>
            <a:r>
              <a:rPr lang="de-DE" dirty="0" err="1"/>
              <a:t>the</a:t>
            </a:r>
            <a:r>
              <a:rPr lang="de-DE" dirty="0"/>
              <a:t> </a:t>
            </a:r>
            <a:r>
              <a:rPr lang="de-DE" dirty="0" err="1"/>
              <a:t>feeling</a:t>
            </a:r>
            <a:r>
              <a:rPr lang="de-DE" dirty="0"/>
              <a:t> </a:t>
            </a:r>
            <a:r>
              <a:rPr lang="de-DE" dirty="0" err="1"/>
              <a:t>increased</a:t>
            </a:r>
            <a:r>
              <a:rPr lang="de-DE" dirty="0"/>
              <a:t> so </a:t>
            </a:r>
            <a:r>
              <a:rPr lang="de-DE" dirty="0" err="1"/>
              <a:t>that</a:t>
            </a:r>
            <a:r>
              <a:rPr lang="de-DE" dirty="0"/>
              <a:t> </a:t>
            </a:r>
            <a:r>
              <a:rPr lang="de-DE" dirty="0" err="1"/>
              <a:t>she</a:t>
            </a:r>
            <a:r>
              <a:rPr lang="de-DE" dirty="0"/>
              <a:t> </a:t>
            </a:r>
            <a:r>
              <a:rPr lang="de-DE" dirty="0" err="1"/>
              <a:t>felt</a:t>
            </a:r>
            <a:r>
              <a:rPr lang="de-DE" dirty="0"/>
              <a:t> </a:t>
            </a:r>
            <a:r>
              <a:rPr lang="de-DE" dirty="0" err="1"/>
              <a:t>unwell</a:t>
            </a:r>
            <a:r>
              <a:rPr lang="de-DE" dirty="0"/>
              <a:t> </a:t>
            </a:r>
            <a:r>
              <a:rPr lang="de-DE" dirty="0" err="1"/>
              <a:t>and</a:t>
            </a:r>
            <a:r>
              <a:rPr lang="de-DE" dirty="0"/>
              <a:t> </a:t>
            </a:r>
            <a:r>
              <a:rPr lang="de-DE" dirty="0" err="1"/>
              <a:t>then</a:t>
            </a:r>
            <a:r>
              <a:rPr lang="de-DE" dirty="0"/>
              <a:t>…</a:t>
            </a:r>
          </a:p>
          <a:p>
            <a:endParaRPr lang="de-DE" dirty="0"/>
          </a:p>
          <a:p>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Sourc</a:t>
            </a:r>
            <a:r>
              <a:rPr lang="en-US" sz="1200" dirty="0">
                <a:hlinkClick r:id="rId4"/>
              </a:rPr>
              <a:t>e</a:t>
            </a:r>
            <a:r>
              <a:rPr lang="en-US" sz="1200" dirty="0"/>
              <a:t>| </a:t>
            </a:r>
            <a:r>
              <a:rPr lang="en-US" sz="1200" dirty="0">
                <a:hlinkClick r:id="rId5"/>
              </a:rPr>
              <a:t>Pixabay license</a:t>
            </a:r>
            <a:endParaRPr lang="en-US" sz="1200" dirty="0"/>
          </a:p>
        </p:txBody>
      </p:sp>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046" y="1985366"/>
            <a:ext cx="5971953" cy="3979746"/>
          </a:xfrm>
          <a:prstGeom prst="rect">
            <a:avLst/>
          </a:prstGeom>
        </p:spPr>
      </p:pic>
      <p:sp>
        <p:nvSpPr>
          <p:cNvPr id="3" name="Ορθογώνιο 7">
            <a:extLst>
              <a:ext uri="{FF2B5EF4-FFF2-40B4-BE49-F238E27FC236}">
                <a16:creationId xmlns:a16="http://schemas.microsoft.com/office/drawing/2014/main" id="{3CFB9FF0-F5B1-D8D6-FE8F-10C15BF92FC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873284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Ms. Schmidt </a:t>
            </a:r>
            <a:r>
              <a:rPr lang="de-DE" dirty="0" err="1"/>
              <a:t>and</a:t>
            </a:r>
            <a:r>
              <a:rPr lang="de-DE" dirty="0"/>
              <a:t> </a:t>
            </a:r>
            <a:r>
              <a:rPr lang="de-DE" dirty="0" err="1"/>
              <a:t>Health</a:t>
            </a:r>
            <a:r>
              <a:rPr lang="de-DE" dirty="0"/>
              <a:t> Apps in a Real-Life Scenario</a:t>
            </a:r>
          </a:p>
        </p:txBody>
      </p:sp>
      <p:sp>
        <p:nvSpPr>
          <p:cNvPr id="6" name="Inhaltsplatzhalter 5"/>
          <p:cNvSpPr>
            <a:spLocks noGrp="1"/>
          </p:cNvSpPr>
          <p:nvPr>
            <p:ph idx="1"/>
          </p:nvPr>
        </p:nvSpPr>
        <p:spPr>
          <a:xfrm>
            <a:off x="557998" y="1799999"/>
            <a:ext cx="6060625" cy="4551815"/>
          </a:xfrm>
        </p:spPr>
        <p:txBody>
          <a:bodyPr>
            <a:normAutofit fontScale="92500" lnSpcReduction="10000"/>
          </a:bodyPr>
          <a:lstStyle/>
          <a:p>
            <a:r>
              <a:rPr lang="de-DE" dirty="0"/>
              <a:t>… </a:t>
            </a:r>
            <a:r>
              <a:rPr lang="de-DE" dirty="0" err="1"/>
              <a:t>she</a:t>
            </a:r>
            <a:r>
              <a:rPr lang="de-DE" dirty="0"/>
              <a:t> </a:t>
            </a:r>
            <a:r>
              <a:rPr lang="de-DE" dirty="0" err="1"/>
              <a:t>decided</a:t>
            </a:r>
            <a:r>
              <a:rPr lang="de-DE" dirty="0"/>
              <a:t> </a:t>
            </a:r>
            <a:r>
              <a:rPr lang="de-DE" dirty="0" err="1"/>
              <a:t>to</a:t>
            </a:r>
            <a:r>
              <a:rPr lang="de-DE" dirty="0"/>
              <a:t> </a:t>
            </a:r>
            <a:r>
              <a:rPr lang="de-DE" dirty="0" err="1"/>
              <a:t>stop</a:t>
            </a:r>
            <a:r>
              <a:rPr lang="de-DE" dirty="0"/>
              <a:t> </a:t>
            </a:r>
            <a:r>
              <a:rPr lang="de-DE" dirty="0" err="1"/>
              <a:t>walking</a:t>
            </a:r>
            <a:r>
              <a:rPr lang="de-DE" dirty="0"/>
              <a:t>. </a:t>
            </a:r>
          </a:p>
          <a:p>
            <a:r>
              <a:rPr lang="de-DE" dirty="0"/>
              <a:t>Ms. Schmidt </a:t>
            </a:r>
            <a:r>
              <a:rPr lang="de-DE" dirty="0" err="1"/>
              <a:t>slowly</a:t>
            </a:r>
            <a:r>
              <a:rPr lang="de-DE" dirty="0"/>
              <a:t> </a:t>
            </a:r>
            <a:r>
              <a:rPr lang="de-DE" dirty="0" err="1"/>
              <a:t>came</a:t>
            </a:r>
            <a:r>
              <a:rPr lang="de-DE" dirty="0"/>
              <a:t> back </a:t>
            </a:r>
            <a:r>
              <a:rPr lang="de-DE" dirty="0" err="1"/>
              <a:t>to</a:t>
            </a:r>
            <a:r>
              <a:rPr lang="de-DE" dirty="0"/>
              <a:t> her </a:t>
            </a:r>
            <a:r>
              <a:rPr lang="de-DE" dirty="0" err="1"/>
              <a:t>senses</a:t>
            </a:r>
            <a:r>
              <a:rPr lang="de-DE" dirty="0"/>
              <a:t> </a:t>
            </a:r>
            <a:r>
              <a:rPr lang="de-DE" dirty="0" err="1"/>
              <a:t>and</a:t>
            </a:r>
            <a:r>
              <a:rPr lang="de-DE" dirty="0"/>
              <a:t> </a:t>
            </a:r>
            <a:r>
              <a:rPr lang="de-DE" dirty="0" err="1"/>
              <a:t>realised</a:t>
            </a:r>
            <a:r>
              <a:rPr lang="de-DE" dirty="0"/>
              <a:t> </a:t>
            </a:r>
            <a:r>
              <a:rPr lang="de-DE" dirty="0" err="1"/>
              <a:t>that</a:t>
            </a:r>
            <a:r>
              <a:rPr lang="de-DE" dirty="0"/>
              <a:t> </a:t>
            </a:r>
            <a:r>
              <a:rPr lang="de-DE" dirty="0" err="1"/>
              <a:t>she</a:t>
            </a:r>
            <a:r>
              <a:rPr lang="de-DE" dirty="0"/>
              <a:t> </a:t>
            </a:r>
            <a:r>
              <a:rPr lang="de-DE" dirty="0" err="1"/>
              <a:t>had</a:t>
            </a:r>
            <a:r>
              <a:rPr lang="de-DE" dirty="0"/>
              <a:t> </a:t>
            </a:r>
            <a:r>
              <a:rPr lang="de-DE" dirty="0" err="1"/>
              <a:t>no</a:t>
            </a:r>
            <a:r>
              <a:rPr lang="de-DE" dirty="0"/>
              <a:t> </a:t>
            </a:r>
            <a:r>
              <a:rPr lang="de-DE" dirty="0" err="1"/>
              <a:t>idea</a:t>
            </a:r>
            <a:r>
              <a:rPr lang="de-DE" dirty="0"/>
              <a:t> </a:t>
            </a:r>
            <a:r>
              <a:rPr lang="de-DE" dirty="0" err="1"/>
              <a:t>where</a:t>
            </a:r>
            <a:r>
              <a:rPr lang="de-DE" dirty="0"/>
              <a:t> </a:t>
            </a:r>
            <a:r>
              <a:rPr lang="de-DE" dirty="0" err="1"/>
              <a:t>she</a:t>
            </a:r>
            <a:r>
              <a:rPr lang="de-DE" dirty="0"/>
              <a:t> was, </a:t>
            </a:r>
            <a:r>
              <a:rPr lang="de-DE" dirty="0" err="1"/>
              <a:t>how</a:t>
            </a:r>
            <a:r>
              <a:rPr lang="de-DE" dirty="0"/>
              <a:t> </a:t>
            </a:r>
            <a:r>
              <a:rPr lang="de-DE" dirty="0" err="1"/>
              <a:t>she</a:t>
            </a:r>
            <a:r>
              <a:rPr lang="de-DE" dirty="0"/>
              <a:t> </a:t>
            </a:r>
            <a:r>
              <a:rPr lang="de-DE" dirty="0" err="1"/>
              <a:t>got</a:t>
            </a:r>
            <a:r>
              <a:rPr lang="de-DE" dirty="0"/>
              <a:t> </a:t>
            </a:r>
            <a:r>
              <a:rPr lang="de-DE" dirty="0" err="1"/>
              <a:t>there</a:t>
            </a:r>
            <a:r>
              <a:rPr lang="de-DE" dirty="0"/>
              <a:t> </a:t>
            </a:r>
            <a:r>
              <a:rPr lang="de-DE" dirty="0" err="1"/>
              <a:t>and</a:t>
            </a:r>
            <a:r>
              <a:rPr lang="de-DE" dirty="0"/>
              <a:t> </a:t>
            </a:r>
            <a:r>
              <a:rPr lang="de-DE" dirty="0" err="1"/>
              <a:t>what</a:t>
            </a:r>
            <a:r>
              <a:rPr lang="de-DE" dirty="0"/>
              <a:t> </a:t>
            </a:r>
            <a:r>
              <a:rPr lang="de-DE" dirty="0" err="1"/>
              <a:t>she</a:t>
            </a:r>
            <a:r>
              <a:rPr lang="de-DE" dirty="0"/>
              <a:t> was </a:t>
            </a:r>
            <a:r>
              <a:rPr lang="de-DE" dirty="0" err="1"/>
              <a:t>even</a:t>
            </a:r>
            <a:r>
              <a:rPr lang="de-DE" dirty="0"/>
              <a:t> </a:t>
            </a:r>
            <a:r>
              <a:rPr lang="de-DE" dirty="0" err="1"/>
              <a:t>doing</a:t>
            </a:r>
            <a:r>
              <a:rPr lang="de-DE" dirty="0"/>
              <a:t>. </a:t>
            </a:r>
          </a:p>
          <a:p>
            <a:r>
              <a:rPr lang="de-DE" dirty="0" err="1"/>
              <a:t>She</a:t>
            </a:r>
            <a:r>
              <a:rPr lang="de-DE" dirty="0"/>
              <a:t> </a:t>
            </a:r>
            <a:r>
              <a:rPr lang="de-DE" dirty="0" err="1"/>
              <a:t>tried</a:t>
            </a:r>
            <a:r>
              <a:rPr lang="de-DE" dirty="0"/>
              <a:t> </a:t>
            </a:r>
            <a:r>
              <a:rPr lang="de-DE" dirty="0" err="1"/>
              <a:t>to</a:t>
            </a:r>
            <a:r>
              <a:rPr lang="de-DE" dirty="0"/>
              <a:t> </a:t>
            </a:r>
            <a:r>
              <a:rPr lang="de-DE" dirty="0" err="1"/>
              <a:t>remember</a:t>
            </a:r>
            <a:r>
              <a:rPr lang="de-DE" dirty="0"/>
              <a:t>, but </a:t>
            </a:r>
            <a:r>
              <a:rPr lang="de-DE" dirty="0" err="1"/>
              <a:t>found</a:t>
            </a:r>
            <a:r>
              <a:rPr lang="de-DE" dirty="0"/>
              <a:t> </a:t>
            </a:r>
            <a:r>
              <a:rPr lang="de-DE" dirty="0" err="1"/>
              <a:t>it</a:t>
            </a:r>
            <a:r>
              <a:rPr lang="de-DE" dirty="0"/>
              <a:t> </a:t>
            </a:r>
            <a:r>
              <a:rPr lang="de-DE" dirty="0" err="1"/>
              <a:t>hard</a:t>
            </a:r>
            <a:r>
              <a:rPr lang="de-DE" dirty="0"/>
              <a:t> </a:t>
            </a:r>
            <a:r>
              <a:rPr lang="de-DE" dirty="0" err="1"/>
              <a:t>to</a:t>
            </a:r>
            <a:r>
              <a:rPr lang="de-DE" dirty="0"/>
              <a:t> </a:t>
            </a:r>
            <a:r>
              <a:rPr lang="de-DE" dirty="0" err="1"/>
              <a:t>concentrate</a:t>
            </a:r>
            <a:r>
              <a:rPr lang="de-DE" dirty="0"/>
              <a:t>.</a:t>
            </a:r>
          </a:p>
          <a:p>
            <a:r>
              <a:rPr lang="de-DE" dirty="0"/>
              <a:t>After </a:t>
            </a:r>
            <a:r>
              <a:rPr lang="de-DE" dirty="0" err="1"/>
              <a:t>feeling</a:t>
            </a:r>
            <a:r>
              <a:rPr lang="de-DE" dirty="0"/>
              <a:t> </a:t>
            </a:r>
            <a:r>
              <a:rPr lang="de-DE" dirty="0" err="1"/>
              <a:t>completely</a:t>
            </a:r>
            <a:r>
              <a:rPr lang="de-DE" dirty="0"/>
              <a:t> lost, </a:t>
            </a:r>
            <a:r>
              <a:rPr lang="de-DE" dirty="0" err="1"/>
              <a:t>she</a:t>
            </a:r>
            <a:r>
              <a:rPr lang="de-DE" dirty="0"/>
              <a:t> </a:t>
            </a:r>
            <a:r>
              <a:rPr lang="de-DE" dirty="0" err="1"/>
              <a:t>decided</a:t>
            </a:r>
            <a:r>
              <a:rPr lang="de-DE" dirty="0"/>
              <a:t> </a:t>
            </a:r>
            <a:r>
              <a:rPr lang="de-DE" dirty="0" err="1"/>
              <a:t>to</a:t>
            </a:r>
            <a:r>
              <a:rPr lang="de-DE" dirty="0"/>
              <a:t> </a:t>
            </a:r>
            <a:r>
              <a:rPr lang="de-DE" dirty="0" err="1"/>
              <a:t>continue</a:t>
            </a:r>
            <a:r>
              <a:rPr lang="de-DE" dirty="0"/>
              <a:t> </a:t>
            </a:r>
            <a:r>
              <a:rPr lang="de-DE" dirty="0" err="1"/>
              <a:t>walking</a:t>
            </a:r>
            <a:r>
              <a:rPr lang="de-DE" dirty="0"/>
              <a:t>, </a:t>
            </a:r>
            <a:r>
              <a:rPr lang="de-DE" dirty="0" err="1"/>
              <a:t>until</a:t>
            </a:r>
            <a:r>
              <a:rPr lang="de-DE" dirty="0"/>
              <a:t> </a:t>
            </a:r>
            <a:r>
              <a:rPr lang="de-DE" dirty="0" err="1"/>
              <a:t>she</a:t>
            </a:r>
            <a:r>
              <a:rPr lang="de-DE" dirty="0"/>
              <a:t> </a:t>
            </a:r>
            <a:r>
              <a:rPr lang="de-DE" dirty="0" err="1"/>
              <a:t>saw</a:t>
            </a:r>
            <a:r>
              <a:rPr lang="de-DE" dirty="0"/>
              <a:t> a </a:t>
            </a:r>
            <a:r>
              <a:rPr lang="de-DE" dirty="0" err="1"/>
              <a:t>woman</a:t>
            </a:r>
            <a:r>
              <a:rPr lang="de-DE" dirty="0"/>
              <a:t> in front </a:t>
            </a:r>
            <a:r>
              <a:rPr lang="de-DE" dirty="0" err="1"/>
              <a:t>of</a:t>
            </a:r>
            <a:r>
              <a:rPr lang="de-DE" dirty="0"/>
              <a:t> her.</a:t>
            </a:r>
          </a:p>
          <a:p>
            <a:r>
              <a:rPr lang="de-DE" dirty="0"/>
              <a:t>Ms. Schmidt </a:t>
            </a:r>
            <a:r>
              <a:rPr lang="de-DE" dirty="0" err="1"/>
              <a:t>decided</a:t>
            </a:r>
            <a:r>
              <a:rPr lang="de-DE" dirty="0"/>
              <a:t> </a:t>
            </a:r>
            <a:r>
              <a:rPr lang="de-DE" dirty="0" err="1"/>
              <a:t>to</a:t>
            </a:r>
            <a:r>
              <a:rPr lang="de-DE" dirty="0"/>
              <a:t> </a:t>
            </a:r>
            <a:r>
              <a:rPr lang="de-DE" dirty="0" err="1"/>
              <a:t>yell</a:t>
            </a:r>
            <a:r>
              <a:rPr lang="de-DE" dirty="0"/>
              <a:t> </a:t>
            </a:r>
            <a:r>
              <a:rPr lang="de-DE" dirty="0" err="1"/>
              <a:t>out„Hello</a:t>
            </a:r>
            <a:r>
              <a:rPr lang="de-DE" dirty="0"/>
              <a:t>, </a:t>
            </a:r>
            <a:r>
              <a:rPr lang="de-DE" dirty="0" err="1"/>
              <a:t>please</a:t>
            </a:r>
            <a:r>
              <a:rPr lang="de-DE" dirty="0"/>
              <a:t> </a:t>
            </a:r>
            <a:r>
              <a:rPr lang="de-DE" dirty="0" err="1"/>
              <a:t>stop</a:t>
            </a:r>
            <a:r>
              <a:rPr lang="de-DE" dirty="0"/>
              <a:t>! I </a:t>
            </a:r>
            <a:r>
              <a:rPr lang="de-DE" dirty="0" err="1"/>
              <a:t>need</a:t>
            </a:r>
            <a:r>
              <a:rPr lang="de-DE" dirty="0"/>
              <a:t> </a:t>
            </a:r>
            <a:r>
              <a:rPr lang="de-DE" dirty="0" err="1"/>
              <a:t>help</a:t>
            </a:r>
            <a:r>
              <a:rPr lang="de-DE" dirty="0"/>
              <a:t>.“</a:t>
            </a:r>
          </a:p>
          <a:p>
            <a:r>
              <a:rPr lang="de-DE" dirty="0"/>
              <a:t>The </a:t>
            </a:r>
            <a:r>
              <a:rPr lang="de-DE" dirty="0" err="1"/>
              <a:t>woman</a:t>
            </a:r>
            <a:r>
              <a:rPr lang="de-DE" dirty="0"/>
              <a:t> </a:t>
            </a:r>
            <a:r>
              <a:rPr lang="de-DE" dirty="0" err="1"/>
              <a:t>turned</a:t>
            </a:r>
            <a:r>
              <a:rPr lang="de-DE" dirty="0"/>
              <a:t> </a:t>
            </a:r>
            <a:r>
              <a:rPr lang="de-DE" dirty="0" err="1"/>
              <a:t>around</a:t>
            </a:r>
            <a:r>
              <a:rPr lang="de-DE" dirty="0"/>
              <a:t> </a:t>
            </a:r>
            <a:r>
              <a:rPr lang="de-DE" dirty="0" err="1"/>
              <a:t>and</a:t>
            </a:r>
            <a:r>
              <a:rPr lang="de-DE" dirty="0"/>
              <a:t>…</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4" name="Grafik 3"/>
          <p:cNvPicPr>
            <a:picLocks noChangeAspect="1"/>
          </p:cNvPicPr>
          <p:nvPr/>
        </p:nvPicPr>
        <p:blipFill rotWithShape="1">
          <a:blip r:embed="rId5">
            <a:extLst>
              <a:ext uri="{28A0092B-C50C-407E-A947-70E740481C1C}">
                <a14:useLocalDpi xmlns:a14="http://schemas.microsoft.com/office/drawing/2010/main" val="0"/>
              </a:ext>
            </a:extLst>
          </a:blip>
          <a:srcRect l="2668" t="-1" r="32705" b="25304"/>
          <a:stretch/>
        </p:blipFill>
        <p:spPr>
          <a:xfrm>
            <a:off x="6618623" y="1960848"/>
            <a:ext cx="5491842" cy="4230115"/>
          </a:xfrm>
          <a:prstGeom prst="rect">
            <a:avLst/>
          </a:prstGeom>
        </p:spPr>
      </p:pic>
      <p:sp>
        <p:nvSpPr>
          <p:cNvPr id="2" name="Ορθογώνιο 7">
            <a:extLst>
              <a:ext uri="{FF2B5EF4-FFF2-40B4-BE49-F238E27FC236}">
                <a16:creationId xmlns:a16="http://schemas.microsoft.com/office/drawing/2014/main" id="{21001B83-120C-3EEF-E155-67BF9E7463C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6143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Ms. Schmidt </a:t>
            </a:r>
            <a:r>
              <a:rPr lang="de-DE" dirty="0" err="1"/>
              <a:t>and</a:t>
            </a:r>
            <a:r>
              <a:rPr lang="de-DE" dirty="0"/>
              <a:t> </a:t>
            </a:r>
            <a:r>
              <a:rPr lang="de-DE" dirty="0" err="1"/>
              <a:t>Health</a:t>
            </a:r>
            <a:r>
              <a:rPr lang="de-DE" dirty="0"/>
              <a:t> Apps in a Real-Life Scenario</a:t>
            </a:r>
          </a:p>
        </p:txBody>
      </p:sp>
      <p:sp>
        <p:nvSpPr>
          <p:cNvPr id="6" name="Inhaltsplatzhalter 5"/>
          <p:cNvSpPr>
            <a:spLocks noGrp="1"/>
          </p:cNvSpPr>
          <p:nvPr>
            <p:ph idx="1"/>
          </p:nvPr>
        </p:nvSpPr>
        <p:spPr>
          <a:xfrm>
            <a:off x="557998" y="1799999"/>
            <a:ext cx="7133720" cy="4551815"/>
          </a:xfrm>
        </p:spPr>
        <p:txBody>
          <a:bodyPr>
            <a:normAutofit fontScale="92500" lnSpcReduction="20000"/>
          </a:bodyPr>
          <a:lstStyle/>
          <a:p>
            <a:r>
              <a:rPr lang="de-DE" dirty="0"/>
              <a:t>… </a:t>
            </a:r>
            <a:r>
              <a:rPr lang="de-DE" dirty="0" err="1"/>
              <a:t>immediately</a:t>
            </a:r>
            <a:r>
              <a:rPr lang="de-DE" dirty="0"/>
              <a:t> </a:t>
            </a:r>
            <a:r>
              <a:rPr lang="de-DE" dirty="0" err="1"/>
              <a:t>recognised</a:t>
            </a:r>
            <a:r>
              <a:rPr lang="de-DE" dirty="0"/>
              <a:t> </a:t>
            </a:r>
            <a:r>
              <a:rPr lang="de-DE" dirty="0" err="1"/>
              <a:t>Ms.Schmidt</a:t>
            </a:r>
            <a:r>
              <a:rPr lang="de-DE" dirty="0"/>
              <a:t> </a:t>
            </a:r>
            <a:r>
              <a:rPr lang="de-DE" dirty="0" err="1"/>
              <a:t>and</a:t>
            </a:r>
            <a:r>
              <a:rPr lang="de-DE" dirty="0"/>
              <a:t> </a:t>
            </a:r>
            <a:r>
              <a:rPr lang="de-DE" dirty="0" err="1"/>
              <a:t>said</a:t>
            </a:r>
            <a:r>
              <a:rPr lang="de-DE" dirty="0"/>
              <a:t> „</a:t>
            </a:r>
            <a:r>
              <a:rPr lang="de-DE" dirty="0" err="1"/>
              <a:t>Hello</a:t>
            </a:r>
            <a:r>
              <a:rPr lang="de-DE" dirty="0"/>
              <a:t> Ms. Schmidt. </a:t>
            </a:r>
            <a:r>
              <a:rPr lang="de-DE" dirty="0" err="1"/>
              <a:t>How</a:t>
            </a:r>
            <a:r>
              <a:rPr lang="de-DE" dirty="0"/>
              <a:t> </a:t>
            </a:r>
            <a:r>
              <a:rPr lang="de-DE" dirty="0" err="1"/>
              <a:t>are</a:t>
            </a:r>
            <a:r>
              <a:rPr lang="de-DE" dirty="0"/>
              <a:t> </a:t>
            </a:r>
            <a:r>
              <a:rPr lang="de-DE" dirty="0" err="1"/>
              <a:t>you</a:t>
            </a:r>
            <a:r>
              <a:rPr lang="de-DE" dirty="0"/>
              <a:t>? </a:t>
            </a:r>
            <a:r>
              <a:rPr lang="de-DE" dirty="0" err="1"/>
              <a:t>What´s</a:t>
            </a:r>
            <a:r>
              <a:rPr lang="de-DE" dirty="0"/>
              <a:t> </a:t>
            </a:r>
            <a:r>
              <a:rPr lang="de-DE" dirty="0" err="1"/>
              <a:t>the</a:t>
            </a:r>
            <a:r>
              <a:rPr lang="de-DE" dirty="0"/>
              <a:t> matter?“</a:t>
            </a:r>
          </a:p>
          <a:p>
            <a:r>
              <a:rPr lang="de-DE" dirty="0"/>
              <a:t>Ms. Schmidt was </a:t>
            </a:r>
            <a:r>
              <a:rPr lang="de-DE" dirty="0" err="1"/>
              <a:t>confused</a:t>
            </a:r>
            <a:r>
              <a:rPr lang="de-DE" dirty="0"/>
              <a:t> </a:t>
            </a:r>
            <a:r>
              <a:rPr lang="de-DE" dirty="0" err="1"/>
              <a:t>and</a:t>
            </a:r>
            <a:r>
              <a:rPr lang="de-DE" dirty="0"/>
              <a:t> </a:t>
            </a:r>
            <a:r>
              <a:rPr lang="de-DE" dirty="0" err="1"/>
              <a:t>did</a:t>
            </a:r>
            <a:r>
              <a:rPr lang="de-DE" dirty="0"/>
              <a:t> not </a:t>
            </a:r>
            <a:r>
              <a:rPr lang="de-DE" dirty="0" err="1"/>
              <a:t>recognise</a:t>
            </a:r>
            <a:r>
              <a:rPr lang="de-DE" dirty="0"/>
              <a:t> her. </a:t>
            </a:r>
            <a:r>
              <a:rPr lang="de-DE" dirty="0" err="1"/>
              <a:t>She</a:t>
            </a:r>
            <a:r>
              <a:rPr lang="de-DE" dirty="0"/>
              <a:t> </a:t>
            </a:r>
            <a:r>
              <a:rPr lang="de-DE" dirty="0" err="1"/>
              <a:t>replied</a:t>
            </a:r>
            <a:r>
              <a:rPr lang="de-DE" dirty="0"/>
              <a:t> „</a:t>
            </a:r>
            <a:r>
              <a:rPr lang="de-DE" dirty="0" err="1"/>
              <a:t>How</a:t>
            </a:r>
            <a:r>
              <a:rPr lang="de-DE" dirty="0"/>
              <a:t> do </a:t>
            </a:r>
            <a:r>
              <a:rPr lang="de-DE" dirty="0" err="1"/>
              <a:t>you</a:t>
            </a:r>
            <a:r>
              <a:rPr lang="de-DE" dirty="0"/>
              <a:t> </a:t>
            </a:r>
            <a:r>
              <a:rPr lang="de-DE" dirty="0" err="1"/>
              <a:t>know</a:t>
            </a:r>
            <a:r>
              <a:rPr lang="de-DE" dirty="0"/>
              <a:t> </a:t>
            </a:r>
            <a:r>
              <a:rPr lang="de-DE" dirty="0" err="1"/>
              <a:t>my</a:t>
            </a:r>
            <a:r>
              <a:rPr lang="de-DE" dirty="0"/>
              <a:t> </a:t>
            </a:r>
            <a:r>
              <a:rPr lang="de-DE" dirty="0" err="1"/>
              <a:t>name</a:t>
            </a:r>
            <a:r>
              <a:rPr lang="de-DE" dirty="0"/>
              <a:t>? Can </a:t>
            </a:r>
            <a:r>
              <a:rPr lang="de-DE" dirty="0" err="1"/>
              <a:t>you</a:t>
            </a:r>
            <a:r>
              <a:rPr lang="de-DE" dirty="0"/>
              <a:t> </a:t>
            </a:r>
            <a:r>
              <a:rPr lang="de-DE" dirty="0" err="1"/>
              <a:t>help</a:t>
            </a:r>
            <a:r>
              <a:rPr lang="de-DE" dirty="0"/>
              <a:t> </a:t>
            </a:r>
            <a:r>
              <a:rPr lang="de-DE" dirty="0" err="1"/>
              <a:t>me</a:t>
            </a:r>
            <a:r>
              <a:rPr lang="de-DE" dirty="0"/>
              <a:t> </a:t>
            </a:r>
            <a:r>
              <a:rPr lang="de-DE" dirty="0" err="1"/>
              <a:t>get</a:t>
            </a:r>
            <a:r>
              <a:rPr lang="de-DE" dirty="0"/>
              <a:t> back </a:t>
            </a:r>
            <a:r>
              <a:rPr lang="de-DE" dirty="0" err="1"/>
              <a:t>to</a:t>
            </a:r>
            <a:r>
              <a:rPr lang="de-DE" dirty="0"/>
              <a:t> </a:t>
            </a:r>
            <a:r>
              <a:rPr lang="de-DE" dirty="0" err="1"/>
              <a:t>Blackstreet</a:t>
            </a:r>
            <a:r>
              <a:rPr lang="de-DE" dirty="0"/>
              <a:t>? </a:t>
            </a:r>
            <a:r>
              <a:rPr lang="de-DE" dirty="0" err="1"/>
              <a:t>That‘s</a:t>
            </a:r>
            <a:r>
              <a:rPr lang="de-DE" dirty="0"/>
              <a:t> </a:t>
            </a:r>
            <a:r>
              <a:rPr lang="de-DE" dirty="0" err="1"/>
              <a:t>where</a:t>
            </a:r>
            <a:r>
              <a:rPr lang="de-DE" dirty="0"/>
              <a:t> I live.“</a:t>
            </a:r>
          </a:p>
          <a:p>
            <a:r>
              <a:rPr lang="de-DE" dirty="0"/>
              <a:t>The </a:t>
            </a:r>
            <a:r>
              <a:rPr lang="de-DE" dirty="0" err="1"/>
              <a:t>woman</a:t>
            </a:r>
            <a:r>
              <a:rPr lang="de-DE" dirty="0"/>
              <a:t> was Heidi, a </a:t>
            </a:r>
            <a:r>
              <a:rPr lang="de-DE" dirty="0" err="1"/>
              <a:t>friend</a:t>
            </a:r>
            <a:r>
              <a:rPr lang="de-DE" dirty="0"/>
              <a:t> </a:t>
            </a:r>
            <a:r>
              <a:rPr lang="de-DE" dirty="0" err="1"/>
              <a:t>of</a:t>
            </a:r>
            <a:r>
              <a:rPr lang="de-DE" dirty="0"/>
              <a:t> Thomas, </a:t>
            </a:r>
            <a:r>
              <a:rPr lang="de-DE" dirty="0" err="1"/>
              <a:t>who</a:t>
            </a:r>
            <a:r>
              <a:rPr lang="de-DE" dirty="0"/>
              <a:t> </a:t>
            </a:r>
            <a:r>
              <a:rPr lang="de-DE" dirty="0" err="1"/>
              <a:t>met</a:t>
            </a:r>
            <a:r>
              <a:rPr lang="de-DE" dirty="0"/>
              <a:t> Ms. Schmidt </a:t>
            </a:r>
            <a:r>
              <a:rPr lang="de-DE" dirty="0" err="1"/>
              <a:t>and</a:t>
            </a:r>
            <a:r>
              <a:rPr lang="de-DE" dirty="0"/>
              <a:t> her </a:t>
            </a:r>
            <a:r>
              <a:rPr lang="de-DE" dirty="0" err="1"/>
              <a:t>family</a:t>
            </a:r>
            <a:r>
              <a:rPr lang="de-DE" dirty="0"/>
              <a:t> on </a:t>
            </a:r>
            <a:r>
              <a:rPr lang="de-DE" dirty="0" err="1"/>
              <a:t>their</a:t>
            </a:r>
            <a:r>
              <a:rPr lang="de-DE" dirty="0"/>
              <a:t> </a:t>
            </a:r>
            <a:r>
              <a:rPr lang="de-DE" dirty="0" err="1"/>
              <a:t>walk</a:t>
            </a:r>
            <a:r>
              <a:rPr lang="de-DE" dirty="0"/>
              <a:t> in </a:t>
            </a:r>
            <a:r>
              <a:rPr lang="de-DE" dirty="0" err="1"/>
              <a:t>the</a:t>
            </a:r>
            <a:r>
              <a:rPr lang="de-DE" dirty="0"/>
              <a:t> same </a:t>
            </a:r>
            <a:r>
              <a:rPr lang="de-DE" dirty="0" err="1"/>
              <a:t>forest</a:t>
            </a:r>
            <a:r>
              <a:rPr lang="de-DE" dirty="0"/>
              <a:t> on </a:t>
            </a:r>
            <a:r>
              <a:rPr lang="de-DE" dirty="0" err="1"/>
              <a:t>the</a:t>
            </a:r>
            <a:r>
              <a:rPr lang="de-DE" dirty="0"/>
              <a:t> </a:t>
            </a:r>
            <a:r>
              <a:rPr lang="de-DE" dirty="0" err="1"/>
              <a:t>past</a:t>
            </a:r>
            <a:r>
              <a:rPr lang="de-DE" dirty="0"/>
              <a:t> </a:t>
            </a:r>
            <a:r>
              <a:rPr lang="de-DE" dirty="0" err="1"/>
              <a:t>weekend</a:t>
            </a:r>
            <a:r>
              <a:rPr lang="de-DE" dirty="0"/>
              <a:t>. </a:t>
            </a:r>
            <a:r>
              <a:rPr lang="de-DE" dirty="0" err="1"/>
              <a:t>They</a:t>
            </a:r>
            <a:r>
              <a:rPr lang="de-DE" dirty="0"/>
              <a:t> </a:t>
            </a:r>
            <a:r>
              <a:rPr lang="de-DE" dirty="0" err="1"/>
              <a:t>even</a:t>
            </a:r>
            <a:r>
              <a:rPr lang="de-DE" dirty="0"/>
              <a:t> </a:t>
            </a:r>
            <a:r>
              <a:rPr lang="de-DE" dirty="0" err="1"/>
              <a:t>briefly</a:t>
            </a:r>
            <a:r>
              <a:rPr lang="de-DE" dirty="0"/>
              <a:t> </a:t>
            </a:r>
            <a:r>
              <a:rPr lang="de-DE" dirty="0" err="1"/>
              <a:t>talked</a:t>
            </a:r>
            <a:endParaRPr lang="de-DE" dirty="0"/>
          </a:p>
          <a:p>
            <a:r>
              <a:rPr lang="de-DE" dirty="0"/>
              <a:t>Heidi </a:t>
            </a:r>
            <a:r>
              <a:rPr lang="de-DE" dirty="0" err="1"/>
              <a:t>realised</a:t>
            </a:r>
            <a:r>
              <a:rPr lang="de-DE" dirty="0"/>
              <a:t> </a:t>
            </a:r>
            <a:r>
              <a:rPr lang="de-DE" dirty="0" err="1"/>
              <a:t>that</a:t>
            </a:r>
            <a:r>
              <a:rPr lang="de-DE" dirty="0"/>
              <a:t> </a:t>
            </a:r>
            <a:r>
              <a:rPr lang="de-DE" dirty="0" err="1"/>
              <a:t>something</a:t>
            </a:r>
            <a:r>
              <a:rPr lang="de-DE" dirty="0"/>
              <a:t> must </a:t>
            </a:r>
            <a:r>
              <a:rPr lang="de-DE" dirty="0" err="1"/>
              <a:t>be</a:t>
            </a:r>
            <a:r>
              <a:rPr lang="de-DE" dirty="0"/>
              <a:t> off, after Ms. Schmidt </a:t>
            </a:r>
            <a:r>
              <a:rPr lang="de-DE" dirty="0" err="1"/>
              <a:t>could</a:t>
            </a:r>
            <a:r>
              <a:rPr lang="de-DE" dirty="0"/>
              <a:t> not </a:t>
            </a:r>
            <a:r>
              <a:rPr lang="de-DE" dirty="0" err="1"/>
              <a:t>recognise</a:t>
            </a:r>
            <a:r>
              <a:rPr lang="de-DE" dirty="0"/>
              <a:t> her. </a:t>
            </a:r>
            <a:r>
              <a:rPr lang="de-DE" dirty="0" err="1"/>
              <a:t>She</a:t>
            </a:r>
            <a:r>
              <a:rPr lang="de-DE" dirty="0"/>
              <a:t> </a:t>
            </a:r>
            <a:r>
              <a:rPr lang="de-DE" dirty="0" err="1"/>
              <a:t>noticed</a:t>
            </a:r>
            <a:r>
              <a:rPr lang="de-DE" dirty="0"/>
              <a:t> </a:t>
            </a:r>
            <a:r>
              <a:rPr lang="de-DE" dirty="0" err="1"/>
              <a:t>that</a:t>
            </a:r>
            <a:r>
              <a:rPr lang="de-DE" dirty="0"/>
              <a:t> Ms. Schmidt </a:t>
            </a:r>
            <a:r>
              <a:rPr lang="de-DE" dirty="0" err="1"/>
              <a:t>seemed</a:t>
            </a:r>
            <a:r>
              <a:rPr lang="de-DE" dirty="0"/>
              <a:t> </a:t>
            </a:r>
            <a:r>
              <a:rPr lang="de-DE" dirty="0" err="1"/>
              <a:t>to</a:t>
            </a:r>
            <a:r>
              <a:rPr lang="de-DE" dirty="0"/>
              <a:t> </a:t>
            </a:r>
            <a:r>
              <a:rPr lang="de-DE" dirty="0" err="1"/>
              <a:t>be</a:t>
            </a:r>
            <a:r>
              <a:rPr lang="de-DE" dirty="0"/>
              <a:t> </a:t>
            </a:r>
            <a:r>
              <a:rPr lang="de-DE" dirty="0" err="1"/>
              <a:t>panicking</a:t>
            </a:r>
            <a:r>
              <a:rPr lang="de-DE" dirty="0"/>
              <a:t> </a:t>
            </a:r>
            <a:r>
              <a:rPr lang="de-DE" dirty="0" err="1"/>
              <a:t>and</a:t>
            </a:r>
            <a:r>
              <a:rPr lang="de-DE" dirty="0"/>
              <a:t> </a:t>
            </a:r>
            <a:r>
              <a:rPr lang="de-DE" dirty="0" err="1"/>
              <a:t>offered</a:t>
            </a:r>
            <a:r>
              <a:rPr lang="de-DE" dirty="0"/>
              <a:t> </a:t>
            </a:r>
            <a:r>
              <a:rPr lang="de-DE" dirty="0" err="1"/>
              <a:t>to</a:t>
            </a:r>
            <a:r>
              <a:rPr lang="de-DE" dirty="0"/>
              <a:t> </a:t>
            </a:r>
            <a:r>
              <a:rPr lang="de-DE" dirty="0" err="1"/>
              <a:t>help</a:t>
            </a:r>
            <a:r>
              <a:rPr lang="de-DE" dirty="0"/>
              <a:t> her </a:t>
            </a:r>
            <a:r>
              <a:rPr lang="de-DE" dirty="0" err="1"/>
              <a:t>and</a:t>
            </a:r>
            <a:r>
              <a:rPr lang="de-DE" dirty="0"/>
              <a:t> </a:t>
            </a:r>
            <a:r>
              <a:rPr lang="de-DE" dirty="0" err="1"/>
              <a:t>walk</a:t>
            </a:r>
            <a:r>
              <a:rPr lang="de-DE" dirty="0"/>
              <a:t> her </a:t>
            </a:r>
            <a:r>
              <a:rPr lang="de-DE" dirty="0" err="1"/>
              <a:t>home</a:t>
            </a:r>
            <a:r>
              <a:rPr lang="de-DE" dirty="0"/>
              <a:t>. </a:t>
            </a:r>
          </a:p>
          <a:p>
            <a:r>
              <a:rPr lang="de-DE" dirty="0"/>
              <a:t>At </a:t>
            </a:r>
            <a:r>
              <a:rPr lang="de-DE" dirty="0" err="1"/>
              <a:t>home</a:t>
            </a:r>
            <a:r>
              <a:rPr lang="de-DE" dirty="0"/>
              <a:t> </a:t>
            </a:r>
            <a:r>
              <a:rPr lang="de-DE" dirty="0" err="1"/>
              <a:t>she</a:t>
            </a:r>
            <a:r>
              <a:rPr lang="de-DE" dirty="0"/>
              <a:t> </a:t>
            </a:r>
            <a:r>
              <a:rPr lang="de-DE" dirty="0" err="1"/>
              <a:t>decided</a:t>
            </a:r>
            <a:r>
              <a:rPr lang="de-DE" dirty="0"/>
              <a:t> </a:t>
            </a:r>
            <a:r>
              <a:rPr lang="de-DE" dirty="0" err="1"/>
              <a:t>to</a:t>
            </a:r>
            <a:r>
              <a:rPr lang="de-DE" dirty="0"/>
              <a:t> </a:t>
            </a:r>
            <a:r>
              <a:rPr lang="de-DE" dirty="0" err="1"/>
              <a:t>tell</a:t>
            </a:r>
            <a:r>
              <a:rPr lang="de-DE" dirty="0"/>
              <a:t> Thomas </a:t>
            </a:r>
            <a:r>
              <a:rPr lang="de-DE" dirty="0" err="1"/>
              <a:t>and</a:t>
            </a:r>
            <a:r>
              <a:rPr lang="de-DE" dirty="0"/>
              <a:t> </a:t>
            </a:r>
            <a:r>
              <a:rPr lang="de-DE" dirty="0" err="1"/>
              <a:t>his</a:t>
            </a:r>
            <a:r>
              <a:rPr lang="de-DE" dirty="0"/>
              <a:t> </a:t>
            </a:r>
            <a:r>
              <a:rPr lang="de-DE" dirty="0" err="1"/>
              <a:t>wife</a:t>
            </a:r>
            <a:r>
              <a:rPr lang="de-DE" dirty="0"/>
              <a:t> </a:t>
            </a:r>
            <a:r>
              <a:rPr lang="de-DE" dirty="0" err="1"/>
              <a:t>what</a:t>
            </a:r>
            <a:r>
              <a:rPr lang="de-DE" dirty="0"/>
              <a:t> happend </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hlinkClick r:id="rId3"/>
              </a:rPr>
              <a:t>Sourc</a:t>
            </a:r>
            <a:r>
              <a:rPr lang="en-US" sz="1200" dirty="0">
                <a:hlinkClick r:id="rId4"/>
              </a:rPr>
              <a:t>e</a:t>
            </a:r>
            <a:r>
              <a:rPr lang="en-US" sz="1200" dirty="0"/>
              <a:t>| </a:t>
            </a:r>
            <a:r>
              <a:rPr lang="en-US" sz="1200" dirty="0">
                <a:hlinkClick r:id="rId5"/>
              </a:rPr>
              <a:t>Pixabay license</a:t>
            </a:r>
            <a:endParaRPr lang="en-US" sz="1200" dirty="0"/>
          </a:p>
        </p:txBody>
      </p:sp>
      <p:pic>
        <p:nvPicPr>
          <p:cNvPr id="2" name="Grafik 1"/>
          <p:cNvPicPr>
            <a:picLocks noChangeAspect="1"/>
          </p:cNvPicPr>
          <p:nvPr/>
        </p:nvPicPr>
        <p:blipFill rotWithShape="1">
          <a:blip r:embed="rId6">
            <a:extLst>
              <a:ext uri="{28A0092B-C50C-407E-A947-70E740481C1C}">
                <a14:useLocalDpi xmlns:a14="http://schemas.microsoft.com/office/drawing/2010/main" val="0"/>
              </a:ext>
            </a:extLst>
          </a:blip>
          <a:srcRect t="1" r="1524" b="35345"/>
          <a:stretch/>
        </p:blipFill>
        <p:spPr>
          <a:xfrm>
            <a:off x="7777963" y="1915084"/>
            <a:ext cx="4412777" cy="3862916"/>
          </a:xfrm>
          <a:prstGeom prst="rect">
            <a:avLst/>
          </a:prstGeom>
        </p:spPr>
      </p:pic>
      <p:sp>
        <p:nvSpPr>
          <p:cNvPr id="3" name="Ορθογώνιο 7">
            <a:extLst>
              <a:ext uri="{FF2B5EF4-FFF2-40B4-BE49-F238E27FC236}">
                <a16:creationId xmlns:a16="http://schemas.microsoft.com/office/drawing/2014/main" id="{B2EB3942-D178-0538-E5C8-DD0D8E6EBFA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831497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Ms. Schmidt </a:t>
            </a:r>
            <a:r>
              <a:rPr lang="de-DE" dirty="0" err="1"/>
              <a:t>and</a:t>
            </a:r>
            <a:r>
              <a:rPr lang="de-DE" dirty="0"/>
              <a:t> </a:t>
            </a:r>
            <a:r>
              <a:rPr lang="de-DE" dirty="0" err="1"/>
              <a:t>Health</a:t>
            </a:r>
            <a:r>
              <a:rPr lang="de-DE" dirty="0"/>
              <a:t> Apps in a Real-Life Scenario</a:t>
            </a:r>
          </a:p>
        </p:txBody>
      </p:sp>
      <p:sp>
        <p:nvSpPr>
          <p:cNvPr id="6" name="Inhaltsplatzhalter 5"/>
          <p:cNvSpPr>
            <a:spLocks noGrp="1"/>
          </p:cNvSpPr>
          <p:nvPr>
            <p:ph idx="1"/>
          </p:nvPr>
        </p:nvSpPr>
        <p:spPr>
          <a:xfrm>
            <a:off x="557998" y="1799999"/>
            <a:ext cx="6907809" cy="4551815"/>
          </a:xfrm>
        </p:spPr>
        <p:txBody>
          <a:bodyPr>
            <a:normAutofit fontScale="92500" lnSpcReduction="10000"/>
          </a:bodyPr>
          <a:lstStyle/>
          <a:p>
            <a:r>
              <a:rPr lang="de-DE" dirty="0"/>
              <a:t>After </a:t>
            </a:r>
            <a:r>
              <a:rPr lang="de-DE" dirty="0" err="1"/>
              <a:t>thanking</a:t>
            </a:r>
            <a:r>
              <a:rPr lang="de-DE" dirty="0"/>
              <a:t> Heidi, Thomas </a:t>
            </a:r>
            <a:r>
              <a:rPr lang="de-DE" dirty="0" err="1"/>
              <a:t>talked</a:t>
            </a:r>
            <a:r>
              <a:rPr lang="de-DE" dirty="0"/>
              <a:t> </a:t>
            </a:r>
            <a:r>
              <a:rPr lang="de-DE" dirty="0" err="1"/>
              <a:t>to</a:t>
            </a:r>
            <a:r>
              <a:rPr lang="de-DE" dirty="0"/>
              <a:t> Ms. Schmidt </a:t>
            </a:r>
            <a:r>
              <a:rPr lang="de-DE" dirty="0" err="1"/>
              <a:t>about</a:t>
            </a:r>
            <a:r>
              <a:rPr lang="de-DE" dirty="0"/>
              <a:t> </a:t>
            </a:r>
            <a:r>
              <a:rPr lang="de-DE" dirty="0" err="1"/>
              <a:t>what</a:t>
            </a:r>
            <a:r>
              <a:rPr lang="de-DE" dirty="0"/>
              <a:t> </a:t>
            </a:r>
            <a:r>
              <a:rPr lang="de-DE" dirty="0" err="1"/>
              <a:t>happened</a:t>
            </a:r>
            <a:r>
              <a:rPr lang="de-DE" dirty="0"/>
              <a:t>. </a:t>
            </a:r>
            <a:r>
              <a:rPr lang="de-DE" dirty="0" err="1"/>
              <a:t>Both</a:t>
            </a:r>
            <a:r>
              <a:rPr lang="de-DE" dirty="0"/>
              <a:t> </a:t>
            </a:r>
            <a:r>
              <a:rPr lang="de-DE" dirty="0" err="1"/>
              <a:t>agreed</a:t>
            </a:r>
            <a:r>
              <a:rPr lang="de-DE" dirty="0"/>
              <a:t> </a:t>
            </a:r>
            <a:r>
              <a:rPr lang="de-DE" dirty="0" err="1"/>
              <a:t>to</a:t>
            </a:r>
            <a:r>
              <a:rPr lang="de-DE" dirty="0"/>
              <a:t> </a:t>
            </a:r>
            <a:r>
              <a:rPr lang="de-DE" dirty="0" err="1"/>
              <a:t>visit</a:t>
            </a:r>
            <a:r>
              <a:rPr lang="de-DE" dirty="0"/>
              <a:t> </a:t>
            </a:r>
            <a:r>
              <a:rPr lang="de-DE" dirty="0" err="1"/>
              <a:t>the</a:t>
            </a:r>
            <a:r>
              <a:rPr lang="de-DE" dirty="0"/>
              <a:t> </a:t>
            </a:r>
            <a:r>
              <a:rPr lang="de-DE" dirty="0" err="1"/>
              <a:t>doctor</a:t>
            </a:r>
            <a:r>
              <a:rPr lang="de-DE" dirty="0"/>
              <a:t>. </a:t>
            </a:r>
          </a:p>
          <a:p>
            <a:r>
              <a:rPr lang="de-DE" dirty="0"/>
              <a:t>After </a:t>
            </a:r>
            <a:r>
              <a:rPr lang="de-DE" dirty="0" err="1"/>
              <a:t>several</a:t>
            </a:r>
            <a:r>
              <a:rPr lang="de-DE" dirty="0"/>
              <a:t> </a:t>
            </a:r>
            <a:r>
              <a:rPr lang="de-DE" dirty="0" err="1"/>
              <a:t>examinations</a:t>
            </a:r>
            <a:r>
              <a:rPr lang="de-DE" dirty="0"/>
              <a:t> </a:t>
            </a:r>
            <a:r>
              <a:rPr lang="de-DE" dirty="0" err="1"/>
              <a:t>and</a:t>
            </a:r>
            <a:r>
              <a:rPr lang="de-DE" dirty="0"/>
              <a:t> different </a:t>
            </a:r>
            <a:r>
              <a:rPr lang="de-DE" dirty="0" err="1"/>
              <a:t>doctors</a:t>
            </a:r>
            <a:r>
              <a:rPr lang="de-DE" dirty="0"/>
              <a:t> </a:t>
            </a:r>
            <a:r>
              <a:rPr lang="de-DE" dirty="0" err="1"/>
              <a:t>the</a:t>
            </a:r>
            <a:r>
              <a:rPr lang="de-DE" dirty="0"/>
              <a:t> </a:t>
            </a:r>
            <a:r>
              <a:rPr lang="de-DE" dirty="0" err="1"/>
              <a:t>diagnosis</a:t>
            </a:r>
            <a:r>
              <a:rPr lang="de-DE" dirty="0"/>
              <a:t> </a:t>
            </a:r>
            <a:r>
              <a:rPr lang="de-DE" dirty="0" err="1"/>
              <a:t>followed</a:t>
            </a:r>
            <a:r>
              <a:rPr lang="de-DE" dirty="0"/>
              <a:t>: Ms. Schmidt </a:t>
            </a:r>
            <a:r>
              <a:rPr lang="de-DE" dirty="0" err="1"/>
              <a:t>experienced</a:t>
            </a:r>
            <a:r>
              <a:rPr lang="de-DE" dirty="0"/>
              <a:t> her </a:t>
            </a:r>
            <a:r>
              <a:rPr lang="de-DE" dirty="0" err="1"/>
              <a:t>first</a:t>
            </a:r>
            <a:r>
              <a:rPr lang="de-DE" dirty="0"/>
              <a:t> </a:t>
            </a:r>
            <a:r>
              <a:rPr lang="de-DE" dirty="0" err="1"/>
              <a:t>episode</a:t>
            </a:r>
            <a:r>
              <a:rPr lang="de-DE" dirty="0"/>
              <a:t> </a:t>
            </a:r>
            <a:r>
              <a:rPr lang="de-DE" dirty="0" err="1"/>
              <a:t>of</a:t>
            </a:r>
            <a:r>
              <a:rPr lang="de-DE" dirty="0"/>
              <a:t> </a:t>
            </a:r>
            <a:r>
              <a:rPr lang="de-DE" dirty="0" err="1"/>
              <a:t>dementia</a:t>
            </a:r>
            <a:r>
              <a:rPr lang="de-DE" dirty="0"/>
              <a:t> on </a:t>
            </a:r>
            <a:r>
              <a:rPr lang="de-DE" dirty="0" err="1"/>
              <a:t>the</a:t>
            </a:r>
            <a:r>
              <a:rPr lang="de-DE" dirty="0"/>
              <a:t> </a:t>
            </a:r>
            <a:r>
              <a:rPr lang="de-DE" dirty="0" err="1"/>
              <a:t>day</a:t>
            </a:r>
            <a:r>
              <a:rPr lang="de-DE" dirty="0"/>
              <a:t> in </a:t>
            </a:r>
            <a:r>
              <a:rPr lang="de-DE" dirty="0" err="1"/>
              <a:t>the</a:t>
            </a:r>
            <a:r>
              <a:rPr lang="de-DE" dirty="0"/>
              <a:t> </a:t>
            </a:r>
            <a:r>
              <a:rPr lang="de-DE" dirty="0" err="1"/>
              <a:t>forest</a:t>
            </a:r>
            <a:r>
              <a:rPr lang="de-DE" dirty="0"/>
              <a:t>. An </a:t>
            </a:r>
            <a:r>
              <a:rPr lang="de-DE" dirty="0" err="1"/>
              <a:t>early</a:t>
            </a:r>
            <a:r>
              <a:rPr lang="de-DE" dirty="0"/>
              <a:t> form </a:t>
            </a:r>
            <a:r>
              <a:rPr lang="de-DE" dirty="0" err="1"/>
              <a:t>of</a:t>
            </a:r>
            <a:r>
              <a:rPr lang="de-DE" dirty="0"/>
              <a:t> </a:t>
            </a:r>
            <a:r>
              <a:rPr lang="de-DE" dirty="0" err="1"/>
              <a:t>dementia</a:t>
            </a:r>
            <a:r>
              <a:rPr lang="de-DE" dirty="0"/>
              <a:t> was </a:t>
            </a:r>
            <a:r>
              <a:rPr lang="de-DE" dirty="0" err="1"/>
              <a:t>diagnosed</a:t>
            </a:r>
            <a:r>
              <a:rPr lang="de-DE" dirty="0"/>
              <a:t>. </a:t>
            </a:r>
          </a:p>
          <a:p>
            <a:r>
              <a:rPr lang="de-DE" dirty="0"/>
              <a:t>The </a:t>
            </a:r>
            <a:r>
              <a:rPr lang="de-DE" dirty="0" err="1"/>
              <a:t>doctor</a:t>
            </a:r>
            <a:r>
              <a:rPr lang="de-DE" dirty="0"/>
              <a:t> </a:t>
            </a:r>
            <a:r>
              <a:rPr lang="de-DE" dirty="0" err="1"/>
              <a:t>recommended</a:t>
            </a:r>
            <a:r>
              <a:rPr lang="de-DE" dirty="0"/>
              <a:t> light </a:t>
            </a:r>
            <a:r>
              <a:rPr lang="de-DE" dirty="0" err="1"/>
              <a:t>medication</a:t>
            </a:r>
            <a:r>
              <a:rPr lang="de-DE" dirty="0"/>
              <a:t>, </a:t>
            </a:r>
            <a:r>
              <a:rPr lang="de-DE" dirty="0" err="1"/>
              <a:t>since</a:t>
            </a:r>
            <a:r>
              <a:rPr lang="de-DE" dirty="0"/>
              <a:t> </a:t>
            </a:r>
            <a:r>
              <a:rPr lang="de-DE" dirty="0" err="1"/>
              <a:t>it</a:t>
            </a:r>
            <a:r>
              <a:rPr lang="de-DE" dirty="0"/>
              <a:t> was not </a:t>
            </a:r>
            <a:r>
              <a:rPr lang="de-DE" dirty="0" err="1"/>
              <a:t>severe</a:t>
            </a:r>
            <a:r>
              <a:rPr lang="de-DE" dirty="0"/>
              <a:t> </a:t>
            </a:r>
            <a:r>
              <a:rPr lang="de-DE" dirty="0" err="1"/>
              <a:t>dementia</a:t>
            </a:r>
            <a:r>
              <a:rPr lang="de-DE" dirty="0"/>
              <a:t>. </a:t>
            </a:r>
          </a:p>
          <a:p>
            <a:r>
              <a:rPr lang="de-DE" dirty="0"/>
              <a:t>Ms. Schmidt </a:t>
            </a:r>
            <a:r>
              <a:rPr lang="de-DE" dirty="0" err="1"/>
              <a:t>uttered</a:t>
            </a:r>
            <a:r>
              <a:rPr lang="de-DE" dirty="0"/>
              <a:t> </a:t>
            </a:r>
            <a:r>
              <a:rPr lang="de-DE" dirty="0" err="1"/>
              <a:t>the</a:t>
            </a:r>
            <a:r>
              <a:rPr lang="de-DE" dirty="0"/>
              <a:t> </a:t>
            </a:r>
            <a:r>
              <a:rPr lang="de-DE" dirty="0" err="1"/>
              <a:t>fear</a:t>
            </a:r>
            <a:r>
              <a:rPr lang="de-DE" dirty="0"/>
              <a:t> </a:t>
            </a:r>
            <a:r>
              <a:rPr lang="de-DE" dirty="0" err="1"/>
              <a:t>of</a:t>
            </a:r>
            <a:r>
              <a:rPr lang="de-DE" dirty="0"/>
              <a:t> not </a:t>
            </a:r>
            <a:r>
              <a:rPr lang="de-DE" dirty="0" err="1"/>
              <a:t>being</a:t>
            </a:r>
            <a:r>
              <a:rPr lang="de-DE" dirty="0"/>
              <a:t> </a:t>
            </a:r>
            <a:r>
              <a:rPr lang="de-DE" dirty="0" err="1"/>
              <a:t>able</a:t>
            </a:r>
            <a:r>
              <a:rPr lang="de-DE" dirty="0"/>
              <a:t> </a:t>
            </a:r>
            <a:r>
              <a:rPr lang="de-DE" dirty="0" err="1"/>
              <a:t>to</a:t>
            </a:r>
            <a:r>
              <a:rPr lang="de-DE" dirty="0"/>
              <a:t> </a:t>
            </a:r>
            <a:r>
              <a:rPr lang="de-DE" dirty="0" err="1"/>
              <a:t>go</a:t>
            </a:r>
            <a:r>
              <a:rPr lang="de-DE" dirty="0"/>
              <a:t> on </a:t>
            </a:r>
            <a:r>
              <a:rPr lang="de-DE" dirty="0" err="1"/>
              <a:t>walks</a:t>
            </a:r>
            <a:r>
              <a:rPr lang="de-DE" dirty="0"/>
              <a:t> </a:t>
            </a:r>
            <a:r>
              <a:rPr lang="de-DE" dirty="0" err="1"/>
              <a:t>alone</a:t>
            </a:r>
            <a:r>
              <a:rPr lang="de-DE" dirty="0"/>
              <a:t> </a:t>
            </a:r>
            <a:r>
              <a:rPr lang="de-DE" dirty="0" err="1"/>
              <a:t>anymore</a:t>
            </a:r>
            <a:r>
              <a:rPr lang="de-DE" dirty="0"/>
              <a:t> </a:t>
            </a:r>
            <a:r>
              <a:rPr lang="de-DE" dirty="0" err="1"/>
              <a:t>and</a:t>
            </a:r>
            <a:r>
              <a:rPr lang="de-DE" dirty="0"/>
              <a:t> </a:t>
            </a:r>
            <a:r>
              <a:rPr lang="de-DE" dirty="0" err="1"/>
              <a:t>said</a:t>
            </a:r>
            <a:r>
              <a:rPr lang="de-DE" dirty="0"/>
              <a:t> </a:t>
            </a:r>
            <a:r>
              <a:rPr lang="de-DE" dirty="0" err="1"/>
              <a:t>that</a:t>
            </a:r>
            <a:r>
              <a:rPr lang="de-DE" dirty="0"/>
              <a:t> </a:t>
            </a:r>
            <a:r>
              <a:rPr lang="de-DE" dirty="0" err="1"/>
              <a:t>she</a:t>
            </a:r>
            <a:r>
              <a:rPr lang="de-DE" dirty="0"/>
              <a:t> </a:t>
            </a:r>
            <a:r>
              <a:rPr lang="de-DE" dirty="0" err="1"/>
              <a:t>feels</a:t>
            </a:r>
            <a:r>
              <a:rPr lang="de-DE" dirty="0"/>
              <a:t> </a:t>
            </a:r>
            <a:r>
              <a:rPr lang="de-DE" dirty="0" err="1"/>
              <a:t>much</a:t>
            </a:r>
            <a:r>
              <a:rPr lang="de-DE" dirty="0"/>
              <a:t> </a:t>
            </a:r>
            <a:r>
              <a:rPr lang="de-DE" dirty="0" err="1"/>
              <a:t>better</a:t>
            </a:r>
            <a:r>
              <a:rPr lang="de-DE" dirty="0"/>
              <a:t> </a:t>
            </a:r>
            <a:r>
              <a:rPr lang="de-DE" dirty="0" err="1"/>
              <a:t>now</a:t>
            </a:r>
            <a:r>
              <a:rPr lang="de-DE" dirty="0"/>
              <a:t>. </a:t>
            </a:r>
          </a:p>
          <a:p>
            <a:r>
              <a:rPr lang="de-DE" dirty="0"/>
              <a:t>The </a:t>
            </a:r>
            <a:r>
              <a:rPr lang="de-DE" dirty="0" err="1"/>
              <a:t>doctor</a:t>
            </a:r>
            <a:r>
              <a:rPr lang="de-DE" dirty="0"/>
              <a:t> </a:t>
            </a:r>
            <a:r>
              <a:rPr lang="de-DE" dirty="0" err="1"/>
              <a:t>then</a:t>
            </a:r>
            <a:r>
              <a:rPr lang="de-DE" dirty="0"/>
              <a:t> </a:t>
            </a:r>
            <a:r>
              <a:rPr lang="de-DE" dirty="0" err="1"/>
              <a:t>recommended</a:t>
            </a:r>
            <a:r>
              <a:rPr lang="de-DE" dirty="0"/>
              <a:t>…</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hlinkClick r:id="rId3"/>
              </a:rPr>
              <a:t>Sourc</a:t>
            </a:r>
            <a:r>
              <a:rPr lang="en-US" sz="1200" dirty="0">
                <a:hlinkClick r:id="rId4"/>
              </a:rPr>
              <a:t>e</a:t>
            </a:r>
            <a:r>
              <a:rPr lang="en-US" sz="1200" dirty="0"/>
              <a:t>| </a:t>
            </a:r>
            <a:r>
              <a:rPr lang="en-US" sz="1200" dirty="0">
                <a:hlinkClick r:id="rId5"/>
              </a:rPr>
              <a:t>Pixabay license</a:t>
            </a:r>
            <a:endParaRPr lang="en-US" sz="1200" dirty="0"/>
          </a:p>
        </p:txBody>
      </p:sp>
      <p:pic>
        <p:nvPicPr>
          <p:cNvPr id="3" name="Grafik 2"/>
          <p:cNvPicPr>
            <a:picLocks noChangeAspect="1"/>
          </p:cNvPicPr>
          <p:nvPr/>
        </p:nvPicPr>
        <p:blipFill rotWithShape="1">
          <a:blip r:embed="rId6">
            <a:extLst>
              <a:ext uri="{28A0092B-C50C-407E-A947-70E740481C1C}">
                <a14:useLocalDpi xmlns:a14="http://schemas.microsoft.com/office/drawing/2010/main" val="0"/>
              </a:ext>
            </a:extLst>
          </a:blip>
          <a:srcRect l="22188" t="1" b="-3779"/>
          <a:stretch/>
        </p:blipFill>
        <p:spPr>
          <a:xfrm>
            <a:off x="7596535" y="1800000"/>
            <a:ext cx="4595465" cy="4084434"/>
          </a:xfrm>
          <a:prstGeom prst="rect">
            <a:avLst/>
          </a:prstGeom>
        </p:spPr>
      </p:pic>
      <p:sp>
        <p:nvSpPr>
          <p:cNvPr id="2" name="Ορθογώνιο 7">
            <a:extLst>
              <a:ext uri="{FF2B5EF4-FFF2-40B4-BE49-F238E27FC236}">
                <a16:creationId xmlns:a16="http://schemas.microsoft.com/office/drawing/2014/main" id="{4040486B-4B09-9132-31A8-AC1A0D11A87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75430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Ms. Schmidt </a:t>
            </a:r>
            <a:r>
              <a:rPr lang="de-DE" dirty="0" err="1"/>
              <a:t>and</a:t>
            </a:r>
            <a:r>
              <a:rPr lang="de-DE" dirty="0"/>
              <a:t> </a:t>
            </a:r>
            <a:r>
              <a:rPr lang="de-DE" dirty="0" err="1"/>
              <a:t>Health</a:t>
            </a:r>
            <a:r>
              <a:rPr lang="de-DE" dirty="0"/>
              <a:t> Apps in a Real-Life Scenario</a:t>
            </a:r>
          </a:p>
        </p:txBody>
      </p:sp>
      <p:sp>
        <p:nvSpPr>
          <p:cNvPr id="6" name="Inhaltsplatzhalter 5"/>
          <p:cNvSpPr>
            <a:spLocks noGrp="1"/>
          </p:cNvSpPr>
          <p:nvPr>
            <p:ph idx="1"/>
          </p:nvPr>
        </p:nvSpPr>
        <p:spPr>
          <a:xfrm>
            <a:off x="557998" y="1799999"/>
            <a:ext cx="6572905" cy="4674014"/>
          </a:xfrm>
        </p:spPr>
        <p:txBody>
          <a:bodyPr>
            <a:normAutofit fontScale="92500" lnSpcReduction="10000"/>
          </a:bodyPr>
          <a:lstStyle/>
          <a:p>
            <a:r>
              <a:rPr lang="de-DE" dirty="0"/>
              <a:t>… a </a:t>
            </a:r>
            <a:r>
              <a:rPr lang="de-DE" dirty="0" err="1"/>
              <a:t>smartphone</a:t>
            </a:r>
            <a:r>
              <a:rPr lang="de-DE" dirty="0"/>
              <a:t> </a:t>
            </a:r>
            <a:r>
              <a:rPr lang="de-DE" dirty="0" err="1"/>
              <a:t>app</a:t>
            </a:r>
            <a:r>
              <a:rPr lang="de-DE" dirty="0"/>
              <a:t>, </a:t>
            </a:r>
            <a:r>
              <a:rPr lang="de-DE" dirty="0" err="1"/>
              <a:t>that</a:t>
            </a:r>
            <a:r>
              <a:rPr lang="de-DE" dirty="0"/>
              <a:t> </a:t>
            </a:r>
            <a:r>
              <a:rPr lang="de-DE" dirty="0" err="1"/>
              <a:t>has</a:t>
            </a:r>
            <a:r>
              <a:rPr lang="de-DE" dirty="0"/>
              <a:t> </a:t>
            </a:r>
            <a:r>
              <a:rPr lang="de-DE" dirty="0" err="1"/>
              <a:t>several</a:t>
            </a:r>
            <a:r>
              <a:rPr lang="de-DE" dirty="0"/>
              <a:t> </a:t>
            </a:r>
            <a:r>
              <a:rPr lang="de-DE" dirty="0" err="1"/>
              <a:t>tools</a:t>
            </a:r>
            <a:r>
              <a:rPr lang="de-DE" dirty="0"/>
              <a:t>, </a:t>
            </a:r>
            <a:r>
              <a:rPr lang="de-DE" dirty="0" err="1"/>
              <a:t>which</a:t>
            </a:r>
            <a:r>
              <a:rPr lang="de-DE" dirty="0"/>
              <a:t> </a:t>
            </a:r>
            <a:r>
              <a:rPr lang="de-DE" dirty="0" err="1"/>
              <a:t>can</a:t>
            </a:r>
            <a:r>
              <a:rPr lang="de-DE" dirty="0"/>
              <a:t> </a:t>
            </a:r>
            <a:r>
              <a:rPr lang="de-DE" dirty="0" err="1"/>
              <a:t>be</a:t>
            </a:r>
            <a:r>
              <a:rPr lang="de-DE" dirty="0"/>
              <a:t> </a:t>
            </a:r>
            <a:r>
              <a:rPr lang="de-DE" dirty="0" err="1"/>
              <a:t>helpful</a:t>
            </a:r>
            <a:r>
              <a:rPr lang="de-DE" dirty="0"/>
              <a:t> </a:t>
            </a:r>
            <a:r>
              <a:rPr lang="de-DE" dirty="0" err="1"/>
              <a:t>to</a:t>
            </a:r>
            <a:r>
              <a:rPr lang="de-DE" dirty="0"/>
              <a:t> Ms. Schmidt, </a:t>
            </a:r>
            <a:r>
              <a:rPr lang="de-DE" dirty="0" err="1"/>
              <a:t>whenever</a:t>
            </a:r>
            <a:r>
              <a:rPr lang="de-DE" dirty="0"/>
              <a:t> </a:t>
            </a:r>
            <a:r>
              <a:rPr lang="de-DE" dirty="0" err="1"/>
              <a:t>she</a:t>
            </a:r>
            <a:r>
              <a:rPr lang="de-DE" dirty="0"/>
              <a:t> </a:t>
            </a:r>
            <a:r>
              <a:rPr lang="de-DE" dirty="0" err="1"/>
              <a:t>feels</a:t>
            </a:r>
            <a:r>
              <a:rPr lang="de-DE" dirty="0"/>
              <a:t> </a:t>
            </a:r>
            <a:r>
              <a:rPr lang="de-DE" dirty="0" err="1"/>
              <a:t>the</a:t>
            </a:r>
            <a:r>
              <a:rPr lang="de-DE" dirty="0"/>
              <a:t> </a:t>
            </a:r>
            <a:r>
              <a:rPr lang="de-DE" dirty="0" err="1"/>
              <a:t>risk</a:t>
            </a:r>
            <a:r>
              <a:rPr lang="de-DE" dirty="0"/>
              <a:t> </a:t>
            </a:r>
            <a:r>
              <a:rPr lang="de-DE" dirty="0" err="1"/>
              <a:t>of</a:t>
            </a:r>
            <a:r>
              <a:rPr lang="de-DE" dirty="0"/>
              <a:t> </a:t>
            </a:r>
            <a:r>
              <a:rPr lang="de-DE" dirty="0" err="1"/>
              <a:t>another</a:t>
            </a:r>
            <a:r>
              <a:rPr lang="de-DE" dirty="0"/>
              <a:t> </a:t>
            </a:r>
            <a:r>
              <a:rPr lang="de-DE" dirty="0" err="1"/>
              <a:t>episode</a:t>
            </a:r>
            <a:r>
              <a:rPr lang="de-DE" dirty="0"/>
              <a:t> </a:t>
            </a:r>
            <a:r>
              <a:rPr lang="de-DE" dirty="0" err="1"/>
              <a:t>rising</a:t>
            </a:r>
            <a:r>
              <a:rPr lang="de-DE" dirty="0"/>
              <a:t>.</a:t>
            </a:r>
          </a:p>
          <a:p>
            <a:r>
              <a:rPr lang="de-DE" dirty="0"/>
              <a:t>The </a:t>
            </a:r>
            <a:r>
              <a:rPr lang="de-DE" dirty="0" err="1"/>
              <a:t>app</a:t>
            </a:r>
            <a:r>
              <a:rPr lang="de-DE" dirty="0"/>
              <a:t> </a:t>
            </a:r>
            <a:r>
              <a:rPr lang="de-DE" dirty="0" err="1"/>
              <a:t>allows</a:t>
            </a:r>
            <a:r>
              <a:rPr lang="de-DE" dirty="0"/>
              <a:t> Ms. Schmidt </a:t>
            </a:r>
            <a:r>
              <a:rPr lang="de-DE" dirty="0" err="1"/>
              <a:t>to</a:t>
            </a:r>
            <a:r>
              <a:rPr lang="de-DE" dirty="0"/>
              <a:t> send a </a:t>
            </a:r>
            <a:r>
              <a:rPr lang="de-DE" dirty="0" err="1"/>
              <a:t>message</a:t>
            </a:r>
            <a:r>
              <a:rPr lang="de-DE" dirty="0"/>
              <a:t> </a:t>
            </a:r>
            <a:r>
              <a:rPr lang="de-DE" dirty="0" err="1"/>
              <a:t>to</a:t>
            </a:r>
            <a:r>
              <a:rPr lang="de-DE" dirty="0"/>
              <a:t> Thomas </a:t>
            </a:r>
            <a:r>
              <a:rPr lang="de-DE" dirty="0" err="1"/>
              <a:t>and</a:t>
            </a:r>
            <a:r>
              <a:rPr lang="de-DE" dirty="0"/>
              <a:t> </a:t>
            </a:r>
            <a:r>
              <a:rPr lang="de-DE" dirty="0" err="1"/>
              <a:t>inform</a:t>
            </a:r>
            <a:r>
              <a:rPr lang="de-DE" dirty="0"/>
              <a:t> </a:t>
            </a:r>
            <a:r>
              <a:rPr lang="de-DE" dirty="0" err="1"/>
              <a:t>him</a:t>
            </a:r>
            <a:r>
              <a:rPr lang="de-DE" dirty="0"/>
              <a:t> </a:t>
            </a:r>
            <a:r>
              <a:rPr lang="de-DE" dirty="0" err="1"/>
              <a:t>of</a:t>
            </a:r>
            <a:r>
              <a:rPr lang="de-DE" dirty="0"/>
              <a:t> an </a:t>
            </a:r>
            <a:r>
              <a:rPr lang="de-DE" dirty="0" err="1"/>
              <a:t>emergency</a:t>
            </a:r>
            <a:r>
              <a:rPr lang="de-DE" dirty="0"/>
              <a:t>, </a:t>
            </a:r>
            <a:r>
              <a:rPr lang="de-DE" dirty="0" err="1"/>
              <a:t>when</a:t>
            </a:r>
            <a:r>
              <a:rPr lang="de-DE" dirty="0"/>
              <a:t> </a:t>
            </a:r>
            <a:r>
              <a:rPr lang="de-DE" dirty="0" err="1"/>
              <a:t>she</a:t>
            </a:r>
            <a:r>
              <a:rPr lang="de-DE" dirty="0"/>
              <a:t> </a:t>
            </a:r>
            <a:r>
              <a:rPr lang="de-DE" dirty="0" err="1"/>
              <a:t>clicks</a:t>
            </a:r>
            <a:r>
              <a:rPr lang="de-DE" dirty="0"/>
              <a:t> a </a:t>
            </a:r>
            <a:r>
              <a:rPr lang="de-DE" dirty="0" err="1"/>
              <a:t>panic</a:t>
            </a:r>
            <a:r>
              <a:rPr lang="de-DE" dirty="0"/>
              <a:t> </a:t>
            </a:r>
            <a:r>
              <a:rPr lang="de-DE" dirty="0" err="1"/>
              <a:t>button</a:t>
            </a:r>
            <a:r>
              <a:rPr lang="de-DE" dirty="0"/>
              <a:t>. Thomas </a:t>
            </a:r>
            <a:r>
              <a:rPr lang="de-DE" dirty="0" err="1"/>
              <a:t>can</a:t>
            </a:r>
            <a:r>
              <a:rPr lang="de-DE" dirty="0"/>
              <a:t> </a:t>
            </a:r>
            <a:r>
              <a:rPr lang="de-DE" dirty="0" err="1"/>
              <a:t>then</a:t>
            </a:r>
            <a:r>
              <a:rPr lang="de-DE" dirty="0"/>
              <a:t> </a:t>
            </a:r>
            <a:r>
              <a:rPr lang="de-DE" dirty="0" err="1"/>
              <a:t>call</a:t>
            </a:r>
            <a:r>
              <a:rPr lang="de-DE" dirty="0"/>
              <a:t> </a:t>
            </a:r>
            <a:r>
              <a:rPr lang="de-DE" dirty="0" err="1"/>
              <a:t>his</a:t>
            </a:r>
            <a:r>
              <a:rPr lang="de-DE" dirty="0"/>
              <a:t> </a:t>
            </a:r>
            <a:r>
              <a:rPr lang="de-DE" dirty="0" err="1"/>
              <a:t>mother</a:t>
            </a:r>
            <a:r>
              <a:rPr lang="de-DE" dirty="0"/>
              <a:t>.</a:t>
            </a:r>
          </a:p>
          <a:p>
            <a:r>
              <a:rPr lang="de-DE" dirty="0"/>
              <a:t>The </a:t>
            </a:r>
            <a:r>
              <a:rPr lang="de-DE" dirty="0" err="1"/>
              <a:t>app</a:t>
            </a:r>
            <a:r>
              <a:rPr lang="de-DE" dirty="0"/>
              <a:t> </a:t>
            </a:r>
            <a:r>
              <a:rPr lang="de-DE" dirty="0" err="1"/>
              <a:t>allows</a:t>
            </a:r>
            <a:r>
              <a:rPr lang="de-DE" dirty="0"/>
              <a:t> Thomas </a:t>
            </a:r>
            <a:r>
              <a:rPr lang="de-DE" dirty="0" err="1"/>
              <a:t>to</a:t>
            </a:r>
            <a:r>
              <a:rPr lang="de-DE" dirty="0"/>
              <a:t> </a:t>
            </a:r>
            <a:r>
              <a:rPr lang="de-DE" dirty="0" err="1"/>
              <a:t>track</a:t>
            </a:r>
            <a:r>
              <a:rPr lang="de-DE" dirty="0"/>
              <a:t> </a:t>
            </a:r>
            <a:r>
              <a:rPr lang="de-DE" dirty="0" err="1"/>
              <a:t>his</a:t>
            </a:r>
            <a:r>
              <a:rPr lang="de-DE" dirty="0"/>
              <a:t> </a:t>
            </a:r>
            <a:r>
              <a:rPr lang="de-DE" dirty="0" err="1"/>
              <a:t>mother</a:t>
            </a:r>
            <a:r>
              <a:rPr lang="de-DE" dirty="0"/>
              <a:t> via GPS Data. He </a:t>
            </a:r>
            <a:r>
              <a:rPr lang="de-DE" dirty="0" err="1"/>
              <a:t>knows</a:t>
            </a:r>
            <a:r>
              <a:rPr lang="de-DE" dirty="0"/>
              <a:t> </a:t>
            </a:r>
            <a:r>
              <a:rPr lang="de-DE" dirty="0" err="1"/>
              <a:t>where</a:t>
            </a:r>
            <a:r>
              <a:rPr lang="de-DE" dirty="0"/>
              <a:t> </a:t>
            </a:r>
            <a:r>
              <a:rPr lang="de-DE" dirty="0" err="1"/>
              <a:t>she</a:t>
            </a:r>
            <a:r>
              <a:rPr lang="de-DE" dirty="0"/>
              <a:t> </a:t>
            </a:r>
            <a:r>
              <a:rPr lang="de-DE" dirty="0" err="1"/>
              <a:t>is</a:t>
            </a:r>
            <a:r>
              <a:rPr lang="de-DE" dirty="0"/>
              <a:t>, in </a:t>
            </a:r>
            <a:r>
              <a:rPr lang="de-DE" dirty="0" err="1"/>
              <a:t>case</a:t>
            </a:r>
            <a:r>
              <a:rPr lang="de-DE" dirty="0"/>
              <a:t> </a:t>
            </a:r>
            <a:r>
              <a:rPr lang="de-DE" dirty="0" err="1"/>
              <a:t>of</a:t>
            </a:r>
            <a:r>
              <a:rPr lang="de-DE" dirty="0"/>
              <a:t> </a:t>
            </a:r>
            <a:r>
              <a:rPr lang="de-DE" dirty="0" err="1"/>
              <a:t>emergency</a:t>
            </a:r>
            <a:r>
              <a:rPr lang="de-DE" dirty="0"/>
              <a:t>.</a:t>
            </a:r>
          </a:p>
          <a:p>
            <a:r>
              <a:rPr lang="de-DE" dirty="0"/>
              <a:t>The </a:t>
            </a:r>
            <a:r>
              <a:rPr lang="de-DE" dirty="0" err="1"/>
              <a:t>app</a:t>
            </a:r>
            <a:r>
              <a:rPr lang="de-DE" dirty="0"/>
              <a:t> also </a:t>
            </a:r>
            <a:r>
              <a:rPr lang="de-DE" dirty="0" err="1"/>
              <a:t>recognises</a:t>
            </a:r>
            <a:r>
              <a:rPr lang="de-DE" dirty="0"/>
              <a:t> </a:t>
            </a:r>
            <a:r>
              <a:rPr lang="de-DE" dirty="0" err="1"/>
              <a:t>if</a:t>
            </a:r>
            <a:r>
              <a:rPr lang="de-DE" dirty="0"/>
              <a:t> Ms. Schmidt falls </a:t>
            </a:r>
            <a:r>
              <a:rPr lang="de-DE" dirty="0" err="1"/>
              <a:t>to</a:t>
            </a:r>
            <a:r>
              <a:rPr lang="de-DE" dirty="0"/>
              <a:t> </a:t>
            </a:r>
            <a:r>
              <a:rPr lang="de-DE" dirty="0" err="1"/>
              <a:t>the</a:t>
            </a:r>
            <a:r>
              <a:rPr lang="de-DE" dirty="0"/>
              <a:t> </a:t>
            </a:r>
            <a:r>
              <a:rPr lang="de-DE" dirty="0" err="1"/>
              <a:t>ground</a:t>
            </a:r>
            <a:r>
              <a:rPr lang="de-DE" dirty="0"/>
              <a:t> </a:t>
            </a:r>
            <a:r>
              <a:rPr lang="de-DE" dirty="0" err="1"/>
              <a:t>and</a:t>
            </a:r>
            <a:r>
              <a:rPr lang="de-DE" dirty="0"/>
              <a:t> </a:t>
            </a:r>
            <a:r>
              <a:rPr lang="de-DE" dirty="0" err="1"/>
              <a:t>automically</a:t>
            </a:r>
            <a:r>
              <a:rPr lang="de-DE" dirty="0"/>
              <a:t> </a:t>
            </a:r>
            <a:r>
              <a:rPr lang="de-DE" dirty="0" err="1"/>
              <a:t>calls</a:t>
            </a:r>
            <a:r>
              <a:rPr lang="de-DE" dirty="0"/>
              <a:t> </a:t>
            </a:r>
            <a:r>
              <a:rPr lang="de-DE" dirty="0" err="1"/>
              <a:t>emergency</a:t>
            </a:r>
            <a:r>
              <a:rPr lang="de-DE" dirty="0"/>
              <a:t> </a:t>
            </a:r>
            <a:r>
              <a:rPr lang="de-DE" dirty="0" err="1"/>
              <a:t>services</a:t>
            </a:r>
            <a:r>
              <a:rPr lang="de-DE" dirty="0"/>
              <a:t> </a:t>
            </a:r>
            <a:r>
              <a:rPr lang="de-DE" dirty="0" err="1"/>
              <a:t>and</a:t>
            </a:r>
            <a:r>
              <a:rPr lang="de-DE" dirty="0"/>
              <a:t> </a:t>
            </a:r>
            <a:r>
              <a:rPr lang="de-DE" dirty="0" err="1"/>
              <a:t>provides</a:t>
            </a:r>
            <a:r>
              <a:rPr lang="de-DE" dirty="0"/>
              <a:t> </a:t>
            </a:r>
            <a:r>
              <a:rPr lang="de-DE" dirty="0" err="1"/>
              <a:t>them</a:t>
            </a:r>
            <a:r>
              <a:rPr lang="de-DE" dirty="0"/>
              <a:t> </a:t>
            </a:r>
            <a:r>
              <a:rPr lang="de-DE" dirty="0" err="1"/>
              <a:t>with</a:t>
            </a:r>
            <a:r>
              <a:rPr lang="de-DE" dirty="0"/>
              <a:t> her </a:t>
            </a:r>
            <a:r>
              <a:rPr lang="de-DE" dirty="0" err="1"/>
              <a:t>location</a:t>
            </a:r>
            <a:r>
              <a:rPr lang="de-DE" dirty="0"/>
              <a:t>.</a:t>
            </a:r>
          </a:p>
          <a:p>
            <a:r>
              <a:rPr lang="de-DE" dirty="0"/>
              <a:t>Her </a:t>
            </a:r>
            <a:r>
              <a:rPr lang="de-DE" dirty="0" err="1"/>
              <a:t>son</a:t>
            </a:r>
            <a:r>
              <a:rPr lang="de-DE" dirty="0"/>
              <a:t> </a:t>
            </a:r>
            <a:r>
              <a:rPr lang="de-DE" dirty="0" err="1"/>
              <a:t>helped</a:t>
            </a:r>
            <a:r>
              <a:rPr lang="de-DE" dirty="0"/>
              <a:t> her </a:t>
            </a:r>
            <a:r>
              <a:rPr lang="de-DE" dirty="0" err="1"/>
              <a:t>download</a:t>
            </a:r>
            <a:r>
              <a:rPr lang="de-DE" dirty="0"/>
              <a:t> </a:t>
            </a:r>
            <a:r>
              <a:rPr lang="de-DE" dirty="0" err="1"/>
              <a:t>the</a:t>
            </a:r>
            <a:r>
              <a:rPr lang="de-DE" dirty="0"/>
              <a:t> </a:t>
            </a:r>
            <a:r>
              <a:rPr lang="de-DE" dirty="0" err="1"/>
              <a:t>app</a:t>
            </a:r>
            <a:r>
              <a:rPr lang="de-DE" dirty="0"/>
              <a:t> </a:t>
            </a:r>
            <a:r>
              <a:rPr lang="de-DE" dirty="0" err="1"/>
              <a:t>and</a:t>
            </a:r>
            <a:r>
              <a:rPr lang="de-DE" dirty="0"/>
              <a:t> </a:t>
            </a:r>
            <a:r>
              <a:rPr lang="de-DE" dirty="0" err="1"/>
              <a:t>trained</a:t>
            </a:r>
            <a:r>
              <a:rPr lang="de-DE" dirty="0"/>
              <a:t> her in </a:t>
            </a:r>
            <a:r>
              <a:rPr lang="de-DE" dirty="0" err="1"/>
              <a:t>using</a:t>
            </a:r>
            <a:r>
              <a:rPr lang="de-DE" dirty="0"/>
              <a:t> </a:t>
            </a:r>
            <a:r>
              <a:rPr lang="de-DE" dirty="0" err="1"/>
              <a:t>the</a:t>
            </a:r>
            <a:r>
              <a:rPr lang="de-DE" dirty="0"/>
              <a:t> </a:t>
            </a:r>
            <a:r>
              <a:rPr lang="de-DE" dirty="0" err="1"/>
              <a:t>functionalities</a:t>
            </a:r>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hlinkClick r:id="rId3"/>
              </a:rPr>
              <a:t>Sourc</a:t>
            </a:r>
            <a:r>
              <a:rPr lang="en-US" sz="1200" dirty="0">
                <a:hlinkClick r:id="rId4"/>
              </a:rPr>
              <a:t>e</a:t>
            </a:r>
            <a:r>
              <a:rPr lang="en-US" sz="1200" dirty="0"/>
              <a:t>| </a:t>
            </a:r>
            <a:r>
              <a:rPr lang="en-US" sz="1200" dirty="0">
                <a:hlinkClick r:id="rId5"/>
              </a:rPr>
              <a:t>Pixabay license</a:t>
            </a:r>
            <a:endParaRPr lang="en-US" sz="1200" dirty="0"/>
          </a:p>
        </p:txBody>
      </p:sp>
      <p:pic>
        <p:nvPicPr>
          <p:cNvPr id="2" name="Grafik 1"/>
          <p:cNvPicPr>
            <a:picLocks noChangeAspect="1"/>
          </p:cNvPicPr>
          <p:nvPr/>
        </p:nvPicPr>
        <p:blipFill rotWithShape="1">
          <a:blip r:embed="rId6">
            <a:extLst>
              <a:ext uri="{28A0092B-C50C-407E-A947-70E740481C1C}">
                <a14:useLocalDpi xmlns:a14="http://schemas.microsoft.com/office/drawing/2010/main" val="0"/>
              </a:ext>
            </a:extLst>
          </a:blip>
          <a:srcRect l="34461" t="1" r="26427" b="6914"/>
          <a:stretch/>
        </p:blipFill>
        <p:spPr>
          <a:xfrm>
            <a:off x="7412725" y="1939848"/>
            <a:ext cx="4737980" cy="3761705"/>
          </a:xfrm>
          <a:prstGeom prst="rect">
            <a:avLst/>
          </a:prstGeom>
        </p:spPr>
      </p:pic>
      <p:sp>
        <p:nvSpPr>
          <p:cNvPr id="3" name="Ορθογώνιο 7">
            <a:extLst>
              <a:ext uri="{FF2B5EF4-FFF2-40B4-BE49-F238E27FC236}">
                <a16:creationId xmlns:a16="http://schemas.microsoft.com/office/drawing/2014/main" id="{DC7106BD-34F1-7B30-46C2-8EFC107F0E9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46883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Sory</a:t>
            </a:r>
            <a:r>
              <a:rPr lang="de-DE" dirty="0"/>
              <a:t>-Time: Ms. Schmidt </a:t>
            </a:r>
            <a:r>
              <a:rPr lang="de-DE" dirty="0" err="1"/>
              <a:t>and</a:t>
            </a:r>
            <a:r>
              <a:rPr lang="de-DE" dirty="0"/>
              <a:t> </a:t>
            </a:r>
            <a:r>
              <a:rPr lang="de-DE" dirty="0" err="1"/>
              <a:t>Health</a:t>
            </a:r>
            <a:r>
              <a:rPr lang="de-DE" dirty="0"/>
              <a:t> Apps in a Real-Life Scenario</a:t>
            </a:r>
          </a:p>
        </p:txBody>
      </p:sp>
      <p:sp>
        <p:nvSpPr>
          <p:cNvPr id="6" name="Inhaltsplatzhalter 5"/>
          <p:cNvSpPr>
            <a:spLocks noGrp="1"/>
          </p:cNvSpPr>
          <p:nvPr>
            <p:ph idx="1"/>
          </p:nvPr>
        </p:nvSpPr>
        <p:spPr>
          <a:xfrm>
            <a:off x="557998" y="1799999"/>
            <a:ext cx="7467207" cy="4551815"/>
          </a:xfrm>
        </p:spPr>
        <p:txBody>
          <a:bodyPr>
            <a:normAutofit/>
          </a:bodyPr>
          <a:lstStyle/>
          <a:p>
            <a:r>
              <a:rPr lang="de-DE" dirty="0"/>
              <a:t>After </a:t>
            </a:r>
            <a:r>
              <a:rPr lang="de-DE" dirty="0" err="1"/>
              <a:t>some</a:t>
            </a:r>
            <a:r>
              <a:rPr lang="de-DE" dirty="0"/>
              <a:t> time </a:t>
            </a:r>
            <a:r>
              <a:rPr lang="de-DE" dirty="0" err="1"/>
              <a:t>and</a:t>
            </a:r>
            <a:r>
              <a:rPr lang="de-DE" dirty="0"/>
              <a:t> </a:t>
            </a:r>
            <a:r>
              <a:rPr lang="de-DE" dirty="0" err="1"/>
              <a:t>with</a:t>
            </a:r>
            <a:r>
              <a:rPr lang="de-DE" dirty="0"/>
              <a:t> </a:t>
            </a:r>
            <a:r>
              <a:rPr lang="de-DE" dirty="0" err="1"/>
              <a:t>these</a:t>
            </a:r>
            <a:r>
              <a:rPr lang="de-DE" dirty="0"/>
              <a:t> </a:t>
            </a:r>
            <a:r>
              <a:rPr lang="de-DE" dirty="0" err="1"/>
              <a:t>newly</a:t>
            </a:r>
            <a:r>
              <a:rPr lang="de-DE" dirty="0"/>
              <a:t> </a:t>
            </a:r>
            <a:r>
              <a:rPr lang="de-DE" dirty="0" err="1"/>
              <a:t>implemented</a:t>
            </a:r>
            <a:r>
              <a:rPr lang="de-DE" dirty="0"/>
              <a:t> </a:t>
            </a:r>
            <a:r>
              <a:rPr lang="de-DE" dirty="0" err="1"/>
              <a:t>safety</a:t>
            </a:r>
            <a:r>
              <a:rPr lang="de-DE" dirty="0"/>
              <a:t> </a:t>
            </a:r>
            <a:r>
              <a:rPr lang="de-DE" dirty="0" err="1"/>
              <a:t>precautions</a:t>
            </a:r>
            <a:r>
              <a:rPr lang="de-DE" dirty="0"/>
              <a:t> Ms. Schmidt </a:t>
            </a:r>
            <a:r>
              <a:rPr lang="de-DE" dirty="0" err="1"/>
              <a:t>finally</a:t>
            </a:r>
            <a:r>
              <a:rPr lang="de-DE" dirty="0"/>
              <a:t> </a:t>
            </a:r>
            <a:r>
              <a:rPr lang="de-DE" dirty="0" err="1"/>
              <a:t>felt</a:t>
            </a:r>
            <a:r>
              <a:rPr lang="de-DE" dirty="0"/>
              <a:t> </a:t>
            </a:r>
            <a:r>
              <a:rPr lang="de-DE" dirty="0" err="1"/>
              <a:t>safe</a:t>
            </a:r>
            <a:r>
              <a:rPr lang="de-DE" dirty="0"/>
              <a:t> </a:t>
            </a:r>
            <a:r>
              <a:rPr lang="de-DE" dirty="0" err="1"/>
              <a:t>again</a:t>
            </a:r>
            <a:r>
              <a:rPr lang="de-DE" dirty="0"/>
              <a:t> </a:t>
            </a:r>
            <a:r>
              <a:rPr lang="de-DE" dirty="0" err="1"/>
              <a:t>to</a:t>
            </a:r>
            <a:r>
              <a:rPr lang="de-DE" dirty="0"/>
              <a:t> </a:t>
            </a:r>
            <a:r>
              <a:rPr lang="de-DE" dirty="0" err="1"/>
              <a:t>go</a:t>
            </a:r>
            <a:r>
              <a:rPr lang="de-DE" dirty="0"/>
              <a:t> on a </a:t>
            </a:r>
            <a:r>
              <a:rPr lang="de-DE" dirty="0" err="1"/>
              <a:t>walk</a:t>
            </a:r>
            <a:r>
              <a:rPr lang="de-DE" dirty="0"/>
              <a:t> in </a:t>
            </a:r>
            <a:r>
              <a:rPr lang="de-DE" dirty="0" err="1"/>
              <a:t>the</a:t>
            </a:r>
            <a:r>
              <a:rPr lang="de-DE" dirty="0"/>
              <a:t> </a:t>
            </a:r>
            <a:r>
              <a:rPr lang="de-DE" dirty="0" err="1"/>
              <a:t>forest</a:t>
            </a:r>
            <a:r>
              <a:rPr lang="de-DE" dirty="0"/>
              <a:t>. </a:t>
            </a:r>
            <a:r>
              <a:rPr lang="de-DE" dirty="0" err="1"/>
              <a:t>She</a:t>
            </a:r>
            <a:r>
              <a:rPr lang="de-DE" dirty="0"/>
              <a:t> </a:t>
            </a:r>
            <a:r>
              <a:rPr lang="de-DE" dirty="0" err="1"/>
              <a:t>finally</a:t>
            </a:r>
            <a:r>
              <a:rPr lang="de-DE" dirty="0"/>
              <a:t> </a:t>
            </a:r>
            <a:r>
              <a:rPr lang="de-DE" dirty="0" err="1"/>
              <a:t>felt</a:t>
            </a:r>
            <a:r>
              <a:rPr lang="de-DE" dirty="0"/>
              <a:t> </a:t>
            </a:r>
            <a:r>
              <a:rPr lang="de-DE" dirty="0" err="1"/>
              <a:t>confident</a:t>
            </a:r>
            <a:r>
              <a:rPr lang="de-DE" dirty="0"/>
              <a:t> </a:t>
            </a:r>
            <a:r>
              <a:rPr lang="de-DE" dirty="0" err="1"/>
              <a:t>to</a:t>
            </a:r>
            <a:r>
              <a:rPr lang="de-DE" dirty="0"/>
              <a:t> </a:t>
            </a:r>
            <a:r>
              <a:rPr lang="de-DE" dirty="0" err="1"/>
              <a:t>enjoy</a:t>
            </a:r>
            <a:r>
              <a:rPr lang="de-DE" dirty="0"/>
              <a:t> </a:t>
            </a:r>
            <a:r>
              <a:rPr lang="de-DE" dirty="0" err="1"/>
              <a:t>nature</a:t>
            </a:r>
            <a:r>
              <a:rPr lang="de-DE" dirty="0"/>
              <a:t> </a:t>
            </a:r>
            <a:r>
              <a:rPr lang="de-DE" dirty="0" err="1"/>
              <a:t>again</a:t>
            </a:r>
            <a:r>
              <a:rPr lang="de-DE" dirty="0"/>
              <a:t>.</a:t>
            </a:r>
          </a:p>
          <a:p>
            <a:r>
              <a:rPr lang="de-DE" dirty="0"/>
              <a:t>Thomas </a:t>
            </a:r>
            <a:r>
              <a:rPr lang="de-DE" dirty="0" err="1"/>
              <a:t>felt</a:t>
            </a:r>
            <a:r>
              <a:rPr lang="de-DE" dirty="0"/>
              <a:t> </a:t>
            </a:r>
            <a:r>
              <a:rPr lang="de-DE" dirty="0" err="1"/>
              <a:t>relieved</a:t>
            </a:r>
            <a:r>
              <a:rPr lang="de-DE" dirty="0"/>
              <a:t> </a:t>
            </a:r>
            <a:r>
              <a:rPr lang="de-DE" dirty="0" err="1"/>
              <a:t>to</a:t>
            </a:r>
            <a:r>
              <a:rPr lang="de-DE" dirty="0"/>
              <a:t> </a:t>
            </a:r>
            <a:r>
              <a:rPr lang="de-DE" dirty="0" err="1"/>
              <a:t>know</a:t>
            </a:r>
            <a:r>
              <a:rPr lang="de-DE" dirty="0"/>
              <a:t> </a:t>
            </a:r>
            <a:r>
              <a:rPr lang="de-DE" dirty="0" err="1"/>
              <a:t>that</a:t>
            </a:r>
            <a:r>
              <a:rPr lang="de-DE" dirty="0"/>
              <a:t> he </a:t>
            </a:r>
            <a:r>
              <a:rPr lang="de-DE" dirty="0" err="1"/>
              <a:t>can</a:t>
            </a:r>
            <a:r>
              <a:rPr lang="de-DE" dirty="0"/>
              <a:t> </a:t>
            </a:r>
            <a:r>
              <a:rPr lang="de-DE" dirty="0" err="1"/>
              <a:t>always</a:t>
            </a:r>
            <a:r>
              <a:rPr lang="de-DE" dirty="0"/>
              <a:t> check </a:t>
            </a:r>
            <a:r>
              <a:rPr lang="de-DE" dirty="0" err="1"/>
              <a:t>where</a:t>
            </a:r>
            <a:r>
              <a:rPr lang="de-DE" dirty="0"/>
              <a:t> </a:t>
            </a:r>
            <a:r>
              <a:rPr lang="de-DE" dirty="0" err="1"/>
              <a:t>his</a:t>
            </a:r>
            <a:r>
              <a:rPr lang="de-DE" dirty="0"/>
              <a:t> </a:t>
            </a:r>
            <a:r>
              <a:rPr lang="de-DE" dirty="0" err="1"/>
              <a:t>mother</a:t>
            </a:r>
            <a:r>
              <a:rPr lang="de-DE" dirty="0"/>
              <a:t> </a:t>
            </a:r>
            <a:r>
              <a:rPr lang="de-DE" dirty="0" err="1"/>
              <a:t>is</a:t>
            </a:r>
            <a:r>
              <a:rPr lang="de-DE" dirty="0"/>
              <a:t> </a:t>
            </a:r>
            <a:r>
              <a:rPr lang="de-DE" dirty="0" err="1"/>
              <a:t>and</a:t>
            </a:r>
            <a:r>
              <a:rPr lang="de-DE" dirty="0"/>
              <a:t> </a:t>
            </a:r>
            <a:r>
              <a:rPr lang="de-DE" dirty="0" err="1"/>
              <a:t>feels</a:t>
            </a:r>
            <a:r>
              <a:rPr lang="de-DE" dirty="0"/>
              <a:t> </a:t>
            </a:r>
            <a:r>
              <a:rPr lang="de-DE" dirty="0" err="1"/>
              <a:t>good</a:t>
            </a:r>
            <a:r>
              <a:rPr lang="de-DE" dirty="0"/>
              <a:t> </a:t>
            </a:r>
            <a:r>
              <a:rPr lang="de-DE" dirty="0" err="1"/>
              <a:t>about</a:t>
            </a:r>
            <a:r>
              <a:rPr lang="de-DE" dirty="0"/>
              <a:t> her </a:t>
            </a:r>
            <a:r>
              <a:rPr lang="de-DE" dirty="0" err="1"/>
              <a:t>having</a:t>
            </a:r>
            <a:r>
              <a:rPr lang="de-DE" dirty="0"/>
              <a:t> </a:t>
            </a:r>
            <a:r>
              <a:rPr lang="de-DE" dirty="0" err="1"/>
              <a:t>the</a:t>
            </a:r>
            <a:r>
              <a:rPr lang="de-DE" dirty="0"/>
              <a:t> </a:t>
            </a:r>
            <a:r>
              <a:rPr lang="de-DE" dirty="0" err="1"/>
              <a:t>option</a:t>
            </a:r>
            <a:r>
              <a:rPr lang="de-DE" dirty="0"/>
              <a:t> </a:t>
            </a:r>
            <a:r>
              <a:rPr lang="de-DE" dirty="0" err="1"/>
              <a:t>to</a:t>
            </a:r>
            <a:r>
              <a:rPr lang="de-DE" dirty="0"/>
              <a:t> also </a:t>
            </a:r>
            <a:r>
              <a:rPr lang="de-DE" dirty="0" err="1"/>
              <a:t>reach</a:t>
            </a:r>
            <a:r>
              <a:rPr lang="de-DE" dirty="0"/>
              <a:t> </a:t>
            </a:r>
            <a:r>
              <a:rPr lang="de-DE" dirty="0" err="1"/>
              <a:t>emergency</a:t>
            </a:r>
            <a:r>
              <a:rPr lang="de-DE" dirty="0"/>
              <a:t> </a:t>
            </a:r>
            <a:r>
              <a:rPr lang="de-DE" dirty="0" err="1"/>
              <a:t>services</a:t>
            </a:r>
            <a:r>
              <a:rPr lang="de-DE" dirty="0"/>
              <a:t>, </a:t>
            </a:r>
            <a:r>
              <a:rPr lang="de-DE" dirty="0" err="1"/>
              <a:t>when</a:t>
            </a:r>
            <a:r>
              <a:rPr lang="de-DE" dirty="0"/>
              <a:t> he </a:t>
            </a:r>
            <a:r>
              <a:rPr lang="de-DE" dirty="0" err="1"/>
              <a:t>is</a:t>
            </a:r>
            <a:r>
              <a:rPr lang="de-DE" dirty="0"/>
              <a:t> not </a:t>
            </a:r>
            <a:r>
              <a:rPr lang="de-DE" dirty="0" err="1"/>
              <a:t>available</a:t>
            </a:r>
            <a:r>
              <a:rPr lang="de-DE" dirty="0"/>
              <a:t>. </a:t>
            </a:r>
          </a:p>
          <a:p>
            <a:r>
              <a:rPr lang="de-DE" dirty="0" err="1"/>
              <a:t>However</a:t>
            </a:r>
            <a:r>
              <a:rPr lang="de-DE" dirty="0"/>
              <a:t>, </a:t>
            </a:r>
            <a:r>
              <a:rPr lang="de-DE" dirty="0" err="1"/>
              <a:t>the</a:t>
            </a:r>
            <a:r>
              <a:rPr lang="de-DE" dirty="0"/>
              <a:t> </a:t>
            </a:r>
            <a:r>
              <a:rPr lang="de-DE" dirty="0" err="1"/>
              <a:t>doctor</a:t>
            </a:r>
            <a:r>
              <a:rPr lang="de-DE" dirty="0"/>
              <a:t> also </a:t>
            </a:r>
            <a:r>
              <a:rPr lang="de-DE" dirty="0" err="1"/>
              <a:t>recommended</a:t>
            </a:r>
            <a:r>
              <a:rPr lang="de-DE" dirty="0"/>
              <a:t> </a:t>
            </a:r>
            <a:r>
              <a:rPr lang="de-DE" dirty="0" err="1"/>
              <a:t>to</a:t>
            </a:r>
            <a:r>
              <a:rPr lang="de-DE" dirty="0"/>
              <a:t> </a:t>
            </a:r>
            <a:r>
              <a:rPr lang="de-DE" dirty="0" err="1"/>
              <a:t>train</a:t>
            </a:r>
            <a:r>
              <a:rPr lang="de-DE" dirty="0"/>
              <a:t> her </a:t>
            </a:r>
            <a:r>
              <a:rPr lang="de-DE" dirty="0" err="1"/>
              <a:t>cognitive</a:t>
            </a:r>
            <a:r>
              <a:rPr lang="de-DE" dirty="0"/>
              <a:t> </a:t>
            </a:r>
            <a:r>
              <a:rPr lang="de-DE" dirty="0" err="1"/>
              <a:t>abilities</a:t>
            </a:r>
            <a:r>
              <a:rPr lang="de-DE" dirty="0"/>
              <a:t>. He </a:t>
            </a:r>
            <a:r>
              <a:rPr lang="de-DE" dirty="0" err="1"/>
              <a:t>said</a:t>
            </a:r>
            <a:r>
              <a:rPr lang="de-DE" dirty="0"/>
              <a:t> „</a:t>
            </a:r>
            <a:r>
              <a:rPr lang="de-DE" dirty="0" err="1"/>
              <a:t>You</a:t>
            </a:r>
            <a:r>
              <a:rPr lang="de-DE" dirty="0"/>
              <a:t> </a:t>
            </a:r>
            <a:r>
              <a:rPr lang="de-DE" dirty="0" err="1"/>
              <a:t>know</a:t>
            </a:r>
            <a:r>
              <a:rPr lang="de-DE" dirty="0"/>
              <a:t>, </a:t>
            </a:r>
            <a:r>
              <a:rPr lang="de-DE" dirty="0" err="1"/>
              <a:t>there</a:t>
            </a:r>
            <a:r>
              <a:rPr lang="de-DE" dirty="0"/>
              <a:t> </a:t>
            </a:r>
            <a:r>
              <a:rPr lang="de-DE" dirty="0" err="1"/>
              <a:t>is</a:t>
            </a:r>
            <a:r>
              <a:rPr lang="de-DE" dirty="0"/>
              <a:t> an </a:t>
            </a:r>
            <a:r>
              <a:rPr lang="de-DE" dirty="0" err="1"/>
              <a:t>app</a:t>
            </a:r>
            <a:r>
              <a:rPr lang="de-DE" dirty="0"/>
              <a:t> </a:t>
            </a:r>
            <a:r>
              <a:rPr lang="de-DE" dirty="0" err="1"/>
              <a:t>for</a:t>
            </a:r>
            <a:r>
              <a:rPr lang="de-DE" dirty="0"/>
              <a:t> </a:t>
            </a:r>
            <a:r>
              <a:rPr lang="de-DE" dirty="0" err="1"/>
              <a:t>that</a:t>
            </a:r>
            <a:r>
              <a:rPr lang="de-DE" dirty="0"/>
              <a:t>!“</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hlinkClick r:id="rId3"/>
              </a:rPr>
              <a:t>Sourc</a:t>
            </a:r>
            <a:r>
              <a:rPr lang="en-US" sz="1200" dirty="0">
                <a:hlinkClick r:id="rId4"/>
              </a:rPr>
              <a:t>e</a:t>
            </a:r>
            <a:r>
              <a:rPr lang="en-US" sz="1200" dirty="0"/>
              <a:t>| </a:t>
            </a:r>
            <a:r>
              <a:rPr lang="en-US" sz="1200" dirty="0">
                <a:hlinkClick r:id="rId5"/>
              </a:rPr>
              <a:t>Pixabay license</a:t>
            </a:r>
            <a:endParaRPr lang="en-US" sz="1200" dirty="0"/>
          </a:p>
        </p:txBody>
      </p:sp>
      <p:pic>
        <p:nvPicPr>
          <p:cNvPr id="3" name="Grafik 2"/>
          <p:cNvPicPr>
            <a:picLocks noChangeAspect="1"/>
          </p:cNvPicPr>
          <p:nvPr/>
        </p:nvPicPr>
        <p:blipFill rotWithShape="1">
          <a:blip r:embed="rId6">
            <a:extLst>
              <a:ext uri="{28A0092B-C50C-407E-A947-70E740481C1C}">
                <a14:useLocalDpi xmlns:a14="http://schemas.microsoft.com/office/drawing/2010/main" val="0"/>
              </a:ext>
            </a:extLst>
          </a:blip>
          <a:srcRect t="21705" r="7967" b="5736"/>
          <a:stretch/>
        </p:blipFill>
        <p:spPr>
          <a:xfrm>
            <a:off x="8145432" y="1564462"/>
            <a:ext cx="4046568" cy="4787352"/>
          </a:xfrm>
          <a:prstGeom prst="rect">
            <a:avLst/>
          </a:prstGeom>
        </p:spPr>
      </p:pic>
      <p:sp>
        <p:nvSpPr>
          <p:cNvPr id="2" name="Ορθογώνιο 7">
            <a:extLst>
              <a:ext uri="{FF2B5EF4-FFF2-40B4-BE49-F238E27FC236}">
                <a16:creationId xmlns:a16="http://schemas.microsoft.com/office/drawing/2014/main" id="{1DB5CED7-8007-C07A-B0C0-6D102B5BE21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5689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Activity</a:t>
            </a:r>
            <a:r>
              <a:rPr lang="de-DE" dirty="0"/>
              <a:t> 4: </a:t>
            </a:r>
            <a:r>
              <a:rPr lang="de-DE" dirty="0" err="1"/>
              <a:t>Discuss</a:t>
            </a:r>
            <a:r>
              <a:rPr lang="de-DE" dirty="0"/>
              <a:t> </a:t>
            </a:r>
            <a:r>
              <a:rPr lang="de-DE" dirty="0" err="1"/>
              <a:t>benefits</a:t>
            </a:r>
            <a:r>
              <a:rPr lang="de-DE" dirty="0"/>
              <a:t> </a:t>
            </a:r>
            <a:r>
              <a:rPr lang="de-DE" dirty="0" err="1"/>
              <a:t>of</a:t>
            </a:r>
            <a:r>
              <a:rPr lang="de-DE" dirty="0"/>
              <a:t> </a:t>
            </a:r>
            <a:r>
              <a:rPr lang="de-DE" dirty="0" err="1"/>
              <a:t>Health</a:t>
            </a:r>
            <a:r>
              <a:rPr lang="de-DE" dirty="0"/>
              <a:t> Apps </a:t>
            </a:r>
            <a:r>
              <a:rPr lang="de-DE" dirty="0" err="1"/>
              <a:t>for</a:t>
            </a:r>
            <a:r>
              <a:rPr lang="de-DE" dirty="0"/>
              <a:t> </a:t>
            </a:r>
            <a:r>
              <a:rPr lang="de-DE" dirty="0" err="1"/>
              <a:t>key</a:t>
            </a:r>
            <a:r>
              <a:rPr lang="de-DE" dirty="0"/>
              <a:t> </a:t>
            </a:r>
            <a:r>
              <a:rPr lang="de-DE" dirty="0" err="1"/>
              <a:t>areas</a:t>
            </a:r>
            <a:r>
              <a:rPr lang="de-DE" dirty="0"/>
              <a:t> </a:t>
            </a:r>
            <a:r>
              <a:rPr lang="de-DE" dirty="0" err="1"/>
              <a:t>of</a:t>
            </a:r>
            <a:r>
              <a:rPr lang="de-DE" dirty="0"/>
              <a:t> </a:t>
            </a:r>
            <a:r>
              <a:rPr lang="de-DE" dirty="0" err="1"/>
              <a:t>Healthy</a:t>
            </a:r>
            <a:r>
              <a:rPr lang="de-DE" dirty="0"/>
              <a:t> </a:t>
            </a:r>
            <a:r>
              <a:rPr lang="de-DE" dirty="0" err="1"/>
              <a:t>ageing</a:t>
            </a:r>
            <a:endParaRPr lang="de-DE" dirty="0"/>
          </a:p>
        </p:txBody>
      </p:sp>
      <p:sp>
        <p:nvSpPr>
          <p:cNvPr id="3" name="Inhaltsplatzhalter 2"/>
          <p:cNvSpPr>
            <a:spLocks noGrp="1"/>
          </p:cNvSpPr>
          <p:nvPr>
            <p:ph idx="1"/>
          </p:nvPr>
        </p:nvSpPr>
        <p:spPr>
          <a:xfrm>
            <a:off x="557999" y="1907599"/>
            <a:ext cx="6294621" cy="4865977"/>
          </a:xfrm>
        </p:spPr>
        <p:txBody>
          <a:bodyPr>
            <a:normAutofit fontScale="92500"/>
          </a:bodyPr>
          <a:lstStyle/>
          <a:p>
            <a:pPr marL="0" indent="0">
              <a:buNone/>
            </a:pPr>
            <a:r>
              <a:rPr lang="en-US" b="1" dirty="0"/>
              <a:t>Now it’s your turn!</a:t>
            </a:r>
          </a:p>
          <a:p>
            <a:r>
              <a:rPr lang="de-DE" dirty="0" err="1"/>
              <a:t>Please</a:t>
            </a:r>
            <a:r>
              <a:rPr lang="de-DE" dirty="0"/>
              <a:t> </a:t>
            </a:r>
            <a:r>
              <a:rPr lang="de-DE" dirty="0" err="1"/>
              <a:t>divide</a:t>
            </a:r>
            <a:r>
              <a:rPr lang="de-DE" dirty="0"/>
              <a:t> </a:t>
            </a:r>
            <a:r>
              <a:rPr lang="de-DE" dirty="0" err="1"/>
              <a:t>into</a:t>
            </a:r>
            <a:r>
              <a:rPr lang="de-DE" dirty="0"/>
              <a:t> </a:t>
            </a:r>
            <a:r>
              <a:rPr lang="de-DE" dirty="0" err="1"/>
              <a:t>small</a:t>
            </a:r>
            <a:r>
              <a:rPr lang="de-DE" dirty="0"/>
              <a:t> </a:t>
            </a:r>
            <a:r>
              <a:rPr lang="de-DE" dirty="0" err="1"/>
              <a:t>groups</a:t>
            </a:r>
            <a:r>
              <a:rPr lang="de-DE" dirty="0"/>
              <a:t>. </a:t>
            </a:r>
          </a:p>
          <a:p>
            <a:r>
              <a:rPr lang="de-DE" dirty="0"/>
              <a:t>Think </a:t>
            </a:r>
            <a:r>
              <a:rPr lang="de-DE" dirty="0" err="1"/>
              <a:t>of</a:t>
            </a:r>
            <a:r>
              <a:rPr lang="de-DE" dirty="0"/>
              <a:t> </a:t>
            </a:r>
            <a:r>
              <a:rPr lang="de-DE" dirty="0" err="1"/>
              <a:t>areas</a:t>
            </a:r>
            <a:r>
              <a:rPr lang="de-DE" dirty="0"/>
              <a:t> </a:t>
            </a:r>
            <a:r>
              <a:rPr lang="de-DE" dirty="0" err="1"/>
              <a:t>of</a:t>
            </a:r>
            <a:r>
              <a:rPr lang="de-DE" dirty="0"/>
              <a:t> </a:t>
            </a:r>
            <a:r>
              <a:rPr lang="de-DE" dirty="0" err="1"/>
              <a:t>healthy</a:t>
            </a:r>
            <a:r>
              <a:rPr lang="de-DE" dirty="0"/>
              <a:t> </a:t>
            </a:r>
            <a:r>
              <a:rPr lang="de-DE" dirty="0" err="1"/>
              <a:t>aging</a:t>
            </a:r>
            <a:r>
              <a:rPr lang="de-DE" dirty="0"/>
              <a:t> in </a:t>
            </a:r>
            <a:r>
              <a:rPr lang="de-DE" dirty="0" err="1"/>
              <a:t>your</a:t>
            </a:r>
            <a:r>
              <a:rPr lang="de-DE" dirty="0"/>
              <a:t> </a:t>
            </a:r>
            <a:r>
              <a:rPr lang="de-DE" dirty="0" err="1"/>
              <a:t>own</a:t>
            </a:r>
            <a:r>
              <a:rPr lang="de-DE" dirty="0"/>
              <a:t> </a:t>
            </a:r>
            <a:r>
              <a:rPr lang="de-DE" dirty="0" err="1"/>
              <a:t>life</a:t>
            </a:r>
            <a:r>
              <a:rPr lang="de-DE" dirty="0"/>
              <a:t> </a:t>
            </a:r>
            <a:r>
              <a:rPr lang="de-DE" dirty="0" err="1"/>
              <a:t>or</a:t>
            </a:r>
            <a:r>
              <a:rPr lang="de-DE" dirty="0"/>
              <a:t> in </a:t>
            </a:r>
            <a:r>
              <a:rPr lang="de-DE" dirty="0" err="1"/>
              <a:t>the</a:t>
            </a:r>
            <a:r>
              <a:rPr lang="de-DE" dirty="0"/>
              <a:t> </a:t>
            </a:r>
            <a:r>
              <a:rPr lang="de-DE" dirty="0" err="1"/>
              <a:t>lives</a:t>
            </a:r>
            <a:r>
              <a:rPr lang="de-DE" dirty="0"/>
              <a:t> </a:t>
            </a:r>
            <a:r>
              <a:rPr lang="de-DE" dirty="0" err="1"/>
              <a:t>of</a:t>
            </a:r>
            <a:r>
              <a:rPr lang="de-DE" dirty="0"/>
              <a:t> </a:t>
            </a:r>
            <a:r>
              <a:rPr lang="de-DE" dirty="0" err="1"/>
              <a:t>your</a:t>
            </a:r>
            <a:r>
              <a:rPr lang="de-DE" dirty="0"/>
              <a:t> relatives </a:t>
            </a:r>
            <a:r>
              <a:rPr lang="de-DE" dirty="0" err="1"/>
              <a:t>that</a:t>
            </a:r>
            <a:r>
              <a:rPr lang="de-DE" dirty="0"/>
              <a:t> </a:t>
            </a:r>
            <a:r>
              <a:rPr lang="de-DE" dirty="0" err="1"/>
              <a:t>could</a:t>
            </a:r>
            <a:r>
              <a:rPr lang="de-DE" dirty="0"/>
              <a:t> </a:t>
            </a:r>
            <a:r>
              <a:rPr lang="de-DE" dirty="0" err="1"/>
              <a:t>benefit</a:t>
            </a:r>
            <a:r>
              <a:rPr lang="de-DE" dirty="0"/>
              <a:t> </a:t>
            </a:r>
            <a:r>
              <a:rPr lang="de-DE" dirty="0" err="1"/>
              <a:t>from</a:t>
            </a:r>
            <a:r>
              <a:rPr lang="de-DE" dirty="0"/>
              <a:t> </a:t>
            </a:r>
            <a:r>
              <a:rPr lang="de-DE" dirty="0" err="1"/>
              <a:t>health</a:t>
            </a:r>
            <a:r>
              <a:rPr lang="de-DE" dirty="0"/>
              <a:t> </a:t>
            </a:r>
            <a:r>
              <a:rPr lang="de-DE" dirty="0" err="1"/>
              <a:t>apps</a:t>
            </a:r>
            <a:r>
              <a:rPr lang="de-DE" dirty="0"/>
              <a:t>. (</a:t>
            </a:r>
            <a:r>
              <a:rPr lang="de-DE" dirty="0" err="1"/>
              <a:t>Use</a:t>
            </a:r>
            <a:r>
              <a:rPr lang="de-DE" dirty="0"/>
              <a:t> </a:t>
            </a:r>
            <a:r>
              <a:rPr lang="de-DE" dirty="0" err="1"/>
              <a:t>the</a:t>
            </a:r>
            <a:r>
              <a:rPr lang="de-DE" dirty="0"/>
              <a:t> </a:t>
            </a:r>
            <a:r>
              <a:rPr lang="de-DE" dirty="0" err="1"/>
              <a:t>notes</a:t>
            </a:r>
            <a:r>
              <a:rPr lang="de-DE" dirty="0"/>
              <a:t> </a:t>
            </a:r>
            <a:r>
              <a:rPr lang="de-DE" dirty="0" err="1"/>
              <a:t>you</a:t>
            </a:r>
            <a:r>
              <a:rPr lang="de-DE" dirty="0"/>
              <a:t> </a:t>
            </a:r>
            <a:r>
              <a:rPr lang="de-DE" dirty="0" err="1"/>
              <a:t>made</a:t>
            </a:r>
            <a:r>
              <a:rPr lang="de-DE" dirty="0"/>
              <a:t> in </a:t>
            </a:r>
            <a:r>
              <a:rPr lang="de-DE" dirty="0" err="1"/>
              <a:t>Acitivity</a:t>
            </a:r>
            <a:r>
              <a:rPr lang="de-DE" dirty="0"/>
              <a:t> 2)</a:t>
            </a:r>
          </a:p>
          <a:p>
            <a:r>
              <a:rPr lang="de-DE" dirty="0" err="1"/>
              <a:t>What</a:t>
            </a:r>
            <a:r>
              <a:rPr lang="de-DE" dirty="0"/>
              <a:t> </a:t>
            </a:r>
            <a:r>
              <a:rPr lang="de-DE" dirty="0" err="1"/>
              <a:t>could</a:t>
            </a:r>
            <a:r>
              <a:rPr lang="de-DE" dirty="0"/>
              <a:t> </a:t>
            </a:r>
            <a:r>
              <a:rPr lang="de-DE" dirty="0" err="1"/>
              <a:t>help</a:t>
            </a:r>
            <a:r>
              <a:rPr lang="de-DE" dirty="0"/>
              <a:t> </a:t>
            </a:r>
            <a:r>
              <a:rPr lang="de-DE" dirty="0" err="1"/>
              <a:t>or</a:t>
            </a:r>
            <a:r>
              <a:rPr lang="de-DE" dirty="0"/>
              <a:t> </a:t>
            </a:r>
            <a:r>
              <a:rPr lang="de-DE" dirty="0" err="1"/>
              <a:t>hinder</a:t>
            </a:r>
            <a:r>
              <a:rPr lang="de-DE" dirty="0"/>
              <a:t> </a:t>
            </a:r>
            <a:r>
              <a:rPr lang="de-DE" dirty="0" err="1"/>
              <a:t>experiencing</a:t>
            </a:r>
            <a:r>
              <a:rPr lang="de-DE" dirty="0"/>
              <a:t> </a:t>
            </a:r>
            <a:r>
              <a:rPr lang="de-DE" dirty="0" err="1"/>
              <a:t>the</a:t>
            </a:r>
            <a:r>
              <a:rPr lang="de-DE" dirty="0"/>
              <a:t> </a:t>
            </a:r>
            <a:r>
              <a:rPr lang="de-DE" dirty="0" err="1"/>
              <a:t>benefits</a:t>
            </a:r>
            <a:r>
              <a:rPr lang="de-DE" dirty="0"/>
              <a:t> in real </a:t>
            </a:r>
            <a:r>
              <a:rPr lang="de-DE" dirty="0" err="1"/>
              <a:t>life</a:t>
            </a:r>
            <a:r>
              <a:rPr lang="de-DE" dirty="0"/>
              <a:t>. </a:t>
            </a:r>
            <a:r>
              <a:rPr lang="de-DE" dirty="0" err="1"/>
              <a:t>Use</a:t>
            </a:r>
            <a:r>
              <a:rPr lang="de-DE" dirty="0"/>
              <a:t> </a:t>
            </a:r>
            <a:r>
              <a:rPr lang="de-DE" dirty="0" err="1"/>
              <a:t>the</a:t>
            </a:r>
            <a:r>
              <a:rPr lang="de-DE" dirty="0"/>
              <a:t> </a:t>
            </a:r>
            <a:r>
              <a:rPr lang="de-DE" dirty="0" err="1"/>
              <a:t>story</a:t>
            </a:r>
            <a:r>
              <a:rPr lang="de-DE" dirty="0"/>
              <a:t> </a:t>
            </a:r>
            <a:r>
              <a:rPr lang="de-DE" dirty="0" err="1"/>
              <a:t>of</a:t>
            </a:r>
            <a:r>
              <a:rPr lang="de-DE" dirty="0"/>
              <a:t> Ms. Schmidt </a:t>
            </a:r>
            <a:r>
              <a:rPr lang="de-DE" dirty="0" err="1"/>
              <a:t>for</a:t>
            </a:r>
            <a:r>
              <a:rPr lang="de-DE" dirty="0"/>
              <a:t> </a:t>
            </a:r>
            <a:r>
              <a:rPr lang="de-DE" dirty="0" err="1"/>
              <a:t>inspiration</a:t>
            </a:r>
            <a:r>
              <a:rPr lang="de-DE" dirty="0"/>
              <a:t>.</a:t>
            </a:r>
          </a:p>
          <a:p>
            <a:r>
              <a:rPr lang="de-DE" dirty="0" err="1"/>
              <a:t>Please</a:t>
            </a:r>
            <a:r>
              <a:rPr lang="de-DE" dirty="0"/>
              <a:t> </a:t>
            </a:r>
            <a:r>
              <a:rPr lang="de-DE" dirty="0" err="1"/>
              <a:t>take</a:t>
            </a:r>
            <a:r>
              <a:rPr lang="de-DE" dirty="0"/>
              <a:t> </a:t>
            </a:r>
            <a:r>
              <a:rPr lang="de-DE" dirty="0" err="1"/>
              <a:t>notes</a:t>
            </a:r>
            <a:r>
              <a:rPr lang="de-DE" dirty="0"/>
              <a:t> </a:t>
            </a:r>
            <a:r>
              <a:rPr lang="de-DE" dirty="0" err="1"/>
              <a:t>for</a:t>
            </a:r>
            <a:r>
              <a:rPr lang="de-DE" dirty="0"/>
              <a:t> </a:t>
            </a:r>
            <a:r>
              <a:rPr lang="de-DE" dirty="0" err="1"/>
              <a:t>your</a:t>
            </a:r>
            <a:r>
              <a:rPr lang="de-DE" dirty="0"/>
              <a:t> individual </a:t>
            </a:r>
            <a:r>
              <a:rPr lang="de-DE" dirty="0" err="1"/>
              <a:t>scenario</a:t>
            </a:r>
            <a:r>
              <a:rPr lang="de-DE" dirty="0"/>
              <a:t>.</a:t>
            </a:r>
          </a:p>
          <a:p>
            <a:endParaRPr lang="de-DE" dirty="0"/>
          </a:p>
          <a:p>
            <a:pPr marL="0" indent="0">
              <a:buNone/>
            </a:pPr>
            <a:r>
              <a:rPr lang="en-US" dirty="0"/>
              <a:t>Discuss your findings with the group!</a:t>
            </a:r>
          </a:p>
          <a:p>
            <a:endParaRPr lang="de-DE" dirty="0"/>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Sourc</a:t>
            </a:r>
            <a:r>
              <a:rPr lang="en-US" sz="1200" dirty="0">
                <a:hlinkClick r:id="rId4"/>
              </a:rPr>
              <a:t>e</a:t>
            </a:r>
            <a:r>
              <a:rPr lang="en-US" sz="1200" dirty="0"/>
              <a:t>| </a:t>
            </a:r>
            <a:r>
              <a:rPr lang="en-US" sz="1200" dirty="0">
                <a:hlinkClick r:id="rId5"/>
              </a:rPr>
              <a:t>Pixabay license</a:t>
            </a:r>
            <a:endParaRPr lang="en-US" sz="1200" dirty="0"/>
          </a:p>
        </p:txBody>
      </p:sp>
      <p:pic>
        <p:nvPicPr>
          <p:cNvPr id="7" name="Grafik 6"/>
          <p:cNvPicPr>
            <a:picLocks noChangeAspect="1"/>
          </p:cNvPicPr>
          <p:nvPr/>
        </p:nvPicPr>
        <p:blipFill rotWithShape="1">
          <a:blip r:embed="rId6">
            <a:extLst>
              <a:ext uri="{28A0092B-C50C-407E-A947-70E740481C1C}">
                <a14:useLocalDpi xmlns:a14="http://schemas.microsoft.com/office/drawing/2010/main" val="0"/>
              </a:ext>
            </a:extLst>
          </a:blip>
          <a:srcRect l="20037" t="5428" r="15947" b="7131"/>
          <a:stretch/>
        </p:blipFill>
        <p:spPr>
          <a:xfrm>
            <a:off x="7384633" y="1685095"/>
            <a:ext cx="4775436" cy="4611892"/>
          </a:xfrm>
          <a:prstGeom prst="rect">
            <a:avLst/>
          </a:prstGeom>
        </p:spPr>
      </p:pic>
      <p:sp>
        <p:nvSpPr>
          <p:cNvPr id="8" name="Textfeld 7"/>
          <p:cNvSpPr txBox="1"/>
          <p:nvPr/>
        </p:nvSpPr>
        <p:spPr>
          <a:xfrm>
            <a:off x="10519145" y="4964640"/>
            <a:ext cx="1254642" cy="369332"/>
          </a:xfrm>
          <a:prstGeom prst="rect">
            <a:avLst/>
          </a:prstGeom>
        </p:spPr>
        <p:txBody>
          <a:bodyPr wrap="square" rtlCol="0">
            <a:spAutoFit/>
          </a:bodyPr>
          <a:lstStyle/>
          <a:p>
            <a:pPr algn="l"/>
            <a:r>
              <a:rPr lang="de-DE" dirty="0" err="1"/>
              <a:t>Barrier</a:t>
            </a:r>
            <a:endParaRPr lang="de-DE" dirty="0"/>
          </a:p>
        </p:txBody>
      </p:sp>
      <p:sp>
        <p:nvSpPr>
          <p:cNvPr id="9" name="Textfeld 8"/>
          <p:cNvSpPr txBox="1"/>
          <p:nvPr/>
        </p:nvSpPr>
        <p:spPr>
          <a:xfrm>
            <a:off x="9264503" y="5750087"/>
            <a:ext cx="1254642" cy="369332"/>
          </a:xfrm>
          <a:prstGeom prst="rect">
            <a:avLst/>
          </a:prstGeom>
        </p:spPr>
        <p:txBody>
          <a:bodyPr wrap="square" rtlCol="0">
            <a:spAutoFit/>
          </a:bodyPr>
          <a:lstStyle/>
          <a:p>
            <a:pPr algn="l"/>
            <a:r>
              <a:rPr lang="de-DE" dirty="0" err="1"/>
              <a:t>Facilitator</a:t>
            </a:r>
            <a:endParaRPr lang="de-DE" dirty="0"/>
          </a:p>
        </p:txBody>
      </p:sp>
      <p:sp>
        <p:nvSpPr>
          <p:cNvPr id="10" name="Textfeld 9"/>
          <p:cNvSpPr txBox="1"/>
          <p:nvPr/>
        </p:nvSpPr>
        <p:spPr>
          <a:xfrm>
            <a:off x="7787640" y="5333972"/>
            <a:ext cx="1254642" cy="369332"/>
          </a:xfrm>
          <a:prstGeom prst="rect">
            <a:avLst/>
          </a:prstGeom>
        </p:spPr>
        <p:txBody>
          <a:bodyPr wrap="square" rtlCol="0">
            <a:spAutoFit/>
          </a:bodyPr>
          <a:lstStyle/>
          <a:p>
            <a:pPr algn="l"/>
            <a:r>
              <a:rPr lang="de-DE" dirty="0" err="1"/>
              <a:t>Benefit</a:t>
            </a:r>
            <a:endParaRPr lang="de-DE" dirty="0"/>
          </a:p>
        </p:txBody>
      </p:sp>
      <p:sp>
        <p:nvSpPr>
          <p:cNvPr id="11" name="Textfeld 10"/>
          <p:cNvSpPr txBox="1"/>
          <p:nvPr/>
        </p:nvSpPr>
        <p:spPr>
          <a:xfrm>
            <a:off x="9184848" y="3667876"/>
            <a:ext cx="1254642" cy="646331"/>
          </a:xfrm>
          <a:prstGeom prst="rect">
            <a:avLst/>
          </a:prstGeom>
        </p:spPr>
        <p:txBody>
          <a:bodyPr wrap="square" rtlCol="0">
            <a:spAutoFit/>
          </a:bodyPr>
          <a:lstStyle/>
          <a:p>
            <a:pPr algn="l"/>
            <a:r>
              <a:rPr lang="de-DE" dirty="0" err="1"/>
              <a:t>Medication</a:t>
            </a:r>
            <a:r>
              <a:rPr lang="de-DE" dirty="0"/>
              <a:t> </a:t>
            </a:r>
            <a:r>
              <a:rPr lang="de-DE" dirty="0" err="1"/>
              <a:t>reminder</a:t>
            </a:r>
            <a:endParaRPr lang="de-DE" dirty="0"/>
          </a:p>
        </p:txBody>
      </p:sp>
      <p:sp>
        <p:nvSpPr>
          <p:cNvPr id="12" name="Textfeld 11"/>
          <p:cNvSpPr txBox="1"/>
          <p:nvPr/>
        </p:nvSpPr>
        <p:spPr>
          <a:xfrm>
            <a:off x="7551095" y="3166889"/>
            <a:ext cx="1254642" cy="646331"/>
          </a:xfrm>
          <a:prstGeom prst="rect">
            <a:avLst/>
          </a:prstGeom>
        </p:spPr>
        <p:txBody>
          <a:bodyPr wrap="square" rtlCol="0">
            <a:spAutoFit/>
          </a:bodyPr>
          <a:lstStyle/>
          <a:p>
            <a:pPr algn="l"/>
            <a:r>
              <a:rPr lang="de-DE" dirty="0" err="1"/>
              <a:t>My</a:t>
            </a:r>
            <a:r>
              <a:rPr lang="de-DE" dirty="0"/>
              <a:t> </a:t>
            </a:r>
            <a:r>
              <a:rPr lang="de-DE" dirty="0" err="1"/>
              <a:t>dad</a:t>
            </a:r>
            <a:r>
              <a:rPr lang="de-DE" dirty="0"/>
              <a:t> </a:t>
            </a:r>
            <a:r>
              <a:rPr lang="de-DE" dirty="0" err="1"/>
              <a:t>needs</a:t>
            </a:r>
            <a:r>
              <a:rPr lang="de-DE" dirty="0"/>
              <a:t> </a:t>
            </a:r>
            <a:r>
              <a:rPr lang="de-DE" dirty="0" err="1"/>
              <a:t>it!</a:t>
            </a:r>
            <a:endParaRPr lang="de-DE" dirty="0"/>
          </a:p>
        </p:txBody>
      </p:sp>
      <p:sp>
        <p:nvSpPr>
          <p:cNvPr id="13" name="Textfeld 12"/>
          <p:cNvSpPr txBox="1"/>
          <p:nvPr/>
        </p:nvSpPr>
        <p:spPr>
          <a:xfrm>
            <a:off x="10049629" y="1869074"/>
            <a:ext cx="1254642" cy="646331"/>
          </a:xfrm>
          <a:prstGeom prst="rect">
            <a:avLst/>
          </a:prstGeom>
        </p:spPr>
        <p:txBody>
          <a:bodyPr wrap="square" rtlCol="0">
            <a:spAutoFit/>
          </a:bodyPr>
          <a:lstStyle/>
          <a:p>
            <a:pPr algn="l"/>
            <a:r>
              <a:rPr lang="de-DE" dirty="0" err="1"/>
              <a:t>Cognitive</a:t>
            </a:r>
            <a:r>
              <a:rPr lang="de-DE" dirty="0"/>
              <a:t> </a:t>
            </a:r>
            <a:r>
              <a:rPr lang="de-DE" dirty="0" err="1"/>
              <a:t>ageing</a:t>
            </a:r>
            <a:endParaRPr lang="de-DE" dirty="0"/>
          </a:p>
        </p:txBody>
      </p:sp>
      <p:sp>
        <p:nvSpPr>
          <p:cNvPr id="14" name="Textfeld 13"/>
          <p:cNvSpPr txBox="1"/>
          <p:nvPr/>
        </p:nvSpPr>
        <p:spPr>
          <a:xfrm>
            <a:off x="10786670" y="3177483"/>
            <a:ext cx="1254642" cy="584775"/>
          </a:xfrm>
          <a:prstGeom prst="rect">
            <a:avLst/>
          </a:prstGeom>
        </p:spPr>
        <p:txBody>
          <a:bodyPr wrap="square" rtlCol="0">
            <a:spAutoFit/>
          </a:bodyPr>
          <a:lstStyle/>
          <a:p>
            <a:pPr algn="l"/>
            <a:r>
              <a:rPr lang="de-DE" sz="1600" dirty="0"/>
              <a:t>Share </a:t>
            </a:r>
            <a:r>
              <a:rPr lang="de-DE" sz="1600" dirty="0" err="1"/>
              <a:t>it</a:t>
            </a:r>
            <a:r>
              <a:rPr lang="de-DE" sz="1600" dirty="0"/>
              <a:t> </a:t>
            </a:r>
            <a:r>
              <a:rPr lang="de-DE" sz="1600" dirty="0" err="1"/>
              <a:t>with</a:t>
            </a:r>
            <a:r>
              <a:rPr lang="de-DE" sz="1600" dirty="0"/>
              <a:t> </a:t>
            </a:r>
            <a:r>
              <a:rPr lang="de-DE" sz="1600" dirty="0" err="1"/>
              <a:t>my</a:t>
            </a:r>
            <a:r>
              <a:rPr lang="de-DE" sz="1600" dirty="0"/>
              <a:t> </a:t>
            </a:r>
            <a:r>
              <a:rPr lang="de-DE" sz="1600" dirty="0" err="1"/>
              <a:t>son</a:t>
            </a:r>
            <a:endParaRPr lang="de-DE" sz="1600" dirty="0"/>
          </a:p>
        </p:txBody>
      </p:sp>
      <p:sp>
        <p:nvSpPr>
          <p:cNvPr id="15" name="Textfeld 14"/>
          <p:cNvSpPr txBox="1"/>
          <p:nvPr/>
        </p:nvSpPr>
        <p:spPr>
          <a:xfrm>
            <a:off x="7551095" y="1829918"/>
            <a:ext cx="834301" cy="615553"/>
          </a:xfrm>
          <a:prstGeom prst="rect">
            <a:avLst/>
          </a:prstGeom>
        </p:spPr>
        <p:txBody>
          <a:bodyPr wrap="square" rtlCol="0">
            <a:spAutoFit/>
          </a:bodyPr>
          <a:lstStyle/>
          <a:p>
            <a:pPr algn="l"/>
            <a:r>
              <a:rPr lang="de-DE" dirty="0" err="1"/>
              <a:t>N</a:t>
            </a:r>
            <a:r>
              <a:rPr lang="de-DE" sz="1600" dirty="0" err="1"/>
              <a:t>otify</a:t>
            </a:r>
            <a:r>
              <a:rPr lang="de-DE" sz="1600" dirty="0"/>
              <a:t> </a:t>
            </a:r>
            <a:r>
              <a:rPr lang="de-DE" sz="1600" dirty="0" err="1"/>
              <a:t>me</a:t>
            </a:r>
            <a:endParaRPr lang="de-DE" sz="1600" dirty="0"/>
          </a:p>
        </p:txBody>
      </p:sp>
      <p:sp>
        <p:nvSpPr>
          <p:cNvPr id="4" name="Ορθογώνιο 7">
            <a:extLst>
              <a:ext uri="{FF2B5EF4-FFF2-40B4-BE49-F238E27FC236}">
                <a16:creationId xmlns:a16="http://schemas.microsoft.com/office/drawing/2014/main" id="{9D02E966-5DAD-FDD7-5BCF-16BD2AD6AEB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9.1.4 Real-Life integration scenario</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025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483419" y="2029227"/>
            <a:ext cx="5866989" cy="461665"/>
          </a:xfrm>
          <a:prstGeom prst="rect">
            <a:avLst/>
          </a:prstGeom>
          <a:solidFill>
            <a:srgbClr val="DDE0E5"/>
          </a:solidFill>
        </p:spPr>
        <p:txBody>
          <a:bodyPr wrap="square">
            <a:spAutoFit/>
          </a:bodyPr>
          <a:lstStyle/>
          <a:p>
            <a:pPr lvl="0"/>
            <a:r>
              <a:rPr lang="en-US" sz="2400" dirty="0"/>
              <a:t>1. </a:t>
            </a:r>
            <a:r>
              <a:rPr lang="en-US" sz="2400" dirty="0">
                <a:hlinkClick r:id="rId4" action="ppaction://hlinksldjump"/>
              </a:rPr>
              <a:t>General Information about ageing</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3419" y="2648779"/>
            <a:ext cx="7272831"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dirty="0">
                <a:solidFill>
                  <a:schemeClr val="tx1"/>
                </a:solidFill>
                <a:effectLst/>
                <a:hlinkClick r:id="rId5" action="ppaction://hlinksldjump"/>
              </a:rPr>
              <a:t>Key areas of healthy ageing and activities of daily living</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3419" y="3314842"/>
            <a:ext cx="6403274"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dirty="0">
                <a:solidFill>
                  <a:schemeClr val="tx1"/>
                </a:solidFill>
                <a:effectLst/>
                <a:hlinkClick r:id="rId6" action="ppaction://hlinksldjump"/>
              </a:rPr>
              <a:t>Health Apps for the Elderly and their benefits</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08379" y="3989968"/>
            <a:ext cx="4633613"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dirty="0">
                <a:hlinkClick r:id="rId7" action="ppaction://hlinksldjump"/>
              </a:rPr>
              <a:t>Real-Life Integration Scenario</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3419" y="4565683"/>
            <a:ext cx="7436943"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dirty="0">
                <a:solidFill>
                  <a:schemeClr val="tx1"/>
                </a:solidFill>
                <a:effectLst/>
                <a:hlinkClick r:id="rId8" action="ppaction://hlinksldjump"/>
              </a:rPr>
              <a:t>Navigating Apps and evaluating potential benefits</a:t>
            </a:r>
            <a:endParaRPr lang="el-GR" sz="2400" dirty="0">
              <a:solidFill>
                <a:schemeClr val="tx1"/>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508379" y="5177541"/>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n-GB" sz="2400" dirty="0">
                <a:solidFill>
                  <a:schemeClr val="tx1"/>
                </a:solidFill>
                <a:hlinkClick r:id="rId9" action="ppaction://hlinksldjump"/>
              </a:rPr>
              <a:t>Discussion and Evaluation</a:t>
            </a:r>
            <a:endParaRPr lang="el-GR" sz="2400" dirty="0">
              <a:solidFill>
                <a:schemeClr val="tx1"/>
              </a:solidFill>
            </a:endParaRPr>
          </a:p>
        </p:txBody>
      </p:sp>
      <p:sp>
        <p:nvSpPr>
          <p:cNvPr id="10" name="TextBox 20">
            <a:extLst>
              <a:ext uri="{FF2B5EF4-FFF2-40B4-BE49-F238E27FC236}">
                <a16:creationId xmlns:a16="http://schemas.microsoft.com/office/drawing/2014/main" id="{306BB6B8-8F2E-E75C-F1D2-95EF948F7A4A}"/>
              </a:ext>
            </a:extLst>
          </p:cNvPr>
          <p:cNvSpPr txBox="1"/>
          <p:nvPr/>
        </p:nvSpPr>
        <p:spPr>
          <a:xfrm>
            <a:off x="1508379" y="5732637"/>
            <a:ext cx="5594170" cy="461665"/>
          </a:xfrm>
          <a:prstGeom prst="rect">
            <a:avLst/>
          </a:prstGeom>
          <a:solidFill>
            <a:srgbClr val="DDE0E5"/>
          </a:solidFill>
        </p:spPr>
        <p:txBody>
          <a:bodyPr wrap="square">
            <a:spAutoFit/>
          </a:bodyPr>
          <a:lstStyle/>
          <a:p>
            <a:pPr lvl="0"/>
            <a:r>
              <a:rPr lang="de-DE" sz="2400" dirty="0"/>
              <a:t>7</a:t>
            </a:r>
            <a:r>
              <a:rPr lang="el-GR" sz="2400" dirty="0">
                <a:solidFill>
                  <a:schemeClr val="tx1"/>
                </a:solidFill>
              </a:rPr>
              <a:t>. </a:t>
            </a:r>
            <a:r>
              <a:rPr lang="en-GB" sz="2400" dirty="0">
                <a:hlinkClick r:id="rId10" action="ppaction://hlinksldjump"/>
              </a:rPr>
              <a:t>Questions, next steps and Closure</a:t>
            </a:r>
            <a:endParaRPr lang="el-GR" sz="2400" dirty="0">
              <a:solidFill>
                <a:schemeClr val="tx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FAD0263A-C9FF-AD76-4F1B-38E13EA97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92DD35-8C0F-BA1E-0677-337F3E270111}"/>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9.1.5</a:t>
            </a:r>
            <a:r>
              <a:rPr lang="en-US" altLang="el-GR" dirty="0"/>
              <a:t/>
            </a:r>
            <a:br>
              <a:rPr lang="en-US" altLang="el-GR" dirty="0"/>
            </a:br>
            <a:r>
              <a:rPr lang="en-US" altLang="el-GR" sz="4000" dirty="0">
                <a:solidFill>
                  <a:srgbClr val="C01E24"/>
                </a:solidFill>
              </a:rPr>
              <a:t>Exploring, navigating Apps and evaluating potential benefits</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a:bodyPr>
          <a:lstStyle/>
          <a:p>
            <a:pPr lvl="0"/>
            <a:r>
              <a:rPr lang="en-US" sz="2400" dirty="0"/>
              <a:t>To explore different Health Apps and apply knowledge and reflection skills on concepts of healthy ageing</a:t>
            </a:r>
          </a:p>
          <a:p>
            <a:pPr lvl="0"/>
            <a:r>
              <a:rPr lang="en-US" sz="2400" dirty="0"/>
              <a:t>To assess potential benefits of Health Apps in ones own live and come up with strategies to experience these</a:t>
            </a:r>
          </a:p>
        </p:txBody>
      </p:sp>
    </p:spTree>
    <p:extLst>
      <p:ext uri="{BB962C8B-B14F-4D97-AF65-F5344CB8AC3E}">
        <p14:creationId xmlns:p14="http://schemas.microsoft.com/office/powerpoint/2010/main" val="1956178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5720" y="931844"/>
            <a:ext cx="11059692" cy="605096"/>
          </a:xfrm>
        </p:spPr>
        <p:txBody>
          <a:bodyPr/>
          <a:lstStyle/>
          <a:p>
            <a:r>
              <a:rPr lang="de-DE" dirty="0" err="1"/>
              <a:t>Examples</a:t>
            </a:r>
            <a:r>
              <a:rPr lang="de-DE" dirty="0"/>
              <a:t>: </a:t>
            </a:r>
            <a:r>
              <a:rPr lang="de-DE" dirty="0" err="1"/>
              <a:t>Available</a:t>
            </a:r>
            <a:r>
              <a:rPr lang="de-DE" dirty="0"/>
              <a:t> Apps </a:t>
            </a:r>
            <a:r>
              <a:rPr lang="de-DE" dirty="0" err="1"/>
              <a:t>for</a:t>
            </a:r>
            <a:r>
              <a:rPr lang="de-DE" dirty="0"/>
              <a:t> </a:t>
            </a:r>
            <a:r>
              <a:rPr lang="de-DE" dirty="0" err="1"/>
              <a:t>Healthy</a:t>
            </a:r>
            <a:r>
              <a:rPr lang="de-DE" dirty="0"/>
              <a:t> </a:t>
            </a:r>
            <a:r>
              <a:rPr lang="de-DE" dirty="0" err="1"/>
              <a:t>Ageing</a:t>
            </a:r>
            <a:endParaRPr lang="de-DE" dirty="0"/>
          </a:p>
        </p:txBody>
      </p:sp>
      <p:sp>
        <p:nvSpPr>
          <p:cNvPr id="8" name="Titel 1"/>
          <p:cNvSpPr txBox="1">
            <a:spLocks/>
          </p:cNvSpPr>
          <p:nvPr/>
        </p:nvSpPr>
        <p:spPr>
          <a:xfrm>
            <a:off x="558000" y="206593"/>
            <a:ext cx="11093226" cy="8931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endParaRPr lang="de-DE"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683" y="1731722"/>
            <a:ext cx="2141307" cy="1398844"/>
          </a:xfrm>
          <a:prstGeom prst="rect">
            <a:avLst/>
          </a:prstGeom>
        </p:spPr>
      </p:pic>
      <p:sp>
        <p:nvSpPr>
          <p:cNvPr id="11" name="Textfeld 10"/>
          <p:cNvSpPr txBox="1"/>
          <p:nvPr/>
        </p:nvSpPr>
        <p:spPr>
          <a:xfrm>
            <a:off x="3700555" y="3265363"/>
            <a:ext cx="2412883" cy="646331"/>
          </a:xfrm>
          <a:prstGeom prst="rect">
            <a:avLst/>
          </a:prstGeom>
        </p:spPr>
        <p:txBody>
          <a:bodyPr wrap="square" rtlCol="0">
            <a:spAutoFit/>
          </a:bodyPr>
          <a:lstStyle/>
          <a:p>
            <a:pPr algn="l"/>
            <a:r>
              <a:rPr lang="de-DE" dirty="0"/>
              <a:t>Meditation </a:t>
            </a:r>
            <a:r>
              <a:rPr lang="de-DE" dirty="0" err="1"/>
              <a:t>practices</a:t>
            </a:r>
            <a:r>
              <a:rPr lang="de-DE" dirty="0"/>
              <a:t> </a:t>
            </a:r>
            <a:r>
              <a:rPr lang="de-DE" dirty="0" err="1"/>
              <a:t>and</a:t>
            </a:r>
            <a:r>
              <a:rPr lang="de-DE" dirty="0"/>
              <a:t> </a:t>
            </a:r>
            <a:r>
              <a:rPr lang="de-DE" dirty="0" err="1"/>
              <a:t>sleeping</a:t>
            </a:r>
            <a:r>
              <a:rPr lang="de-DE" dirty="0"/>
              <a:t> </a:t>
            </a:r>
            <a:r>
              <a:rPr lang="de-DE" dirty="0" err="1"/>
              <a:t>aid</a:t>
            </a:r>
            <a:r>
              <a:rPr lang="de-DE" dirty="0"/>
              <a:t> </a:t>
            </a: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48" y="1731722"/>
            <a:ext cx="1390649" cy="1420556"/>
          </a:xfrm>
          <a:prstGeom prst="rect">
            <a:avLst/>
          </a:prstGeom>
        </p:spPr>
      </p:pic>
      <p:sp>
        <p:nvSpPr>
          <p:cNvPr id="13" name="Textfeld 12"/>
          <p:cNvSpPr txBox="1"/>
          <p:nvPr/>
        </p:nvSpPr>
        <p:spPr>
          <a:xfrm>
            <a:off x="449672" y="3265363"/>
            <a:ext cx="2572927" cy="646331"/>
          </a:xfrm>
          <a:prstGeom prst="rect">
            <a:avLst/>
          </a:prstGeom>
        </p:spPr>
        <p:txBody>
          <a:bodyPr wrap="square" rtlCol="0">
            <a:spAutoFit/>
          </a:bodyPr>
          <a:lstStyle/>
          <a:p>
            <a:pPr algn="l"/>
            <a:r>
              <a:rPr lang="de-DE" dirty="0" err="1"/>
              <a:t>Medication</a:t>
            </a:r>
            <a:r>
              <a:rPr lang="de-DE" dirty="0"/>
              <a:t> Monitoring </a:t>
            </a:r>
            <a:r>
              <a:rPr lang="de-DE" dirty="0" err="1"/>
              <a:t>and</a:t>
            </a:r>
            <a:r>
              <a:rPr lang="de-DE" dirty="0"/>
              <a:t> </a:t>
            </a:r>
            <a:r>
              <a:rPr lang="de-DE" dirty="0" err="1"/>
              <a:t>Reminder</a:t>
            </a:r>
            <a:endParaRPr lang="de-DE" dirty="0"/>
          </a:p>
        </p:txBody>
      </p:sp>
      <p:pic>
        <p:nvPicPr>
          <p:cNvPr id="14" name="Grafik 13"/>
          <p:cNvPicPr>
            <a:picLocks noChangeAspect="1"/>
          </p:cNvPicPr>
          <p:nvPr/>
        </p:nvPicPr>
        <p:blipFill rotWithShape="1">
          <a:blip r:embed="rId5">
            <a:extLst>
              <a:ext uri="{28A0092B-C50C-407E-A947-70E740481C1C}">
                <a14:useLocalDpi xmlns:a14="http://schemas.microsoft.com/office/drawing/2010/main" val="0"/>
              </a:ext>
            </a:extLst>
          </a:blip>
          <a:srcRect l="10786" t="7611" r="11706" b="7836"/>
          <a:stretch/>
        </p:blipFill>
        <p:spPr>
          <a:xfrm>
            <a:off x="10520788" y="1702777"/>
            <a:ext cx="1397000" cy="1524001"/>
          </a:xfrm>
          <a:prstGeom prst="rect">
            <a:avLst/>
          </a:prstGeom>
        </p:spPr>
      </p:pic>
      <p:sp>
        <p:nvSpPr>
          <p:cNvPr id="15" name="Textfeld 14"/>
          <p:cNvSpPr txBox="1"/>
          <p:nvPr/>
        </p:nvSpPr>
        <p:spPr>
          <a:xfrm>
            <a:off x="9204198" y="3272491"/>
            <a:ext cx="2643671" cy="646331"/>
          </a:xfrm>
          <a:prstGeom prst="rect">
            <a:avLst/>
          </a:prstGeom>
        </p:spPr>
        <p:txBody>
          <a:bodyPr wrap="square" rtlCol="0">
            <a:spAutoFit/>
          </a:bodyPr>
          <a:lstStyle/>
          <a:p>
            <a:pPr algn="l"/>
            <a:r>
              <a:rPr lang="de-DE" dirty="0" err="1"/>
              <a:t>Cognitive</a:t>
            </a:r>
            <a:r>
              <a:rPr lang="de-DE" dirty="0"/>
              <a:t> Training via Games</a:t>
            </a:r>
          </a:p>
        </p:txBody>
      </p:sp>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519" y="1731722"/>
            <a:ext cx="1417512" cy="1417512"/>
          </a:xfrm>
          <a:prstGeom prst="rect">
            <a:avLst/>
          </a:prstGeom>
        </p:spPr>
      </p:pic>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4198" y="1906539"/>
            <a:ext cx="1224027" cy="1224027"/>
          </a:xfrm>
          <a:prstGeom prst="rect">
            <a:avLst/>
          </a:prstGeom>
        </p:spPr>
      </p:pic>
      <p:pic>
        <p:nvPicPr>
          <p:cNvPr id="18" name="Grafik 17"/>
          <p:cNvPicPr>
            <a:picLocks noChangeAspect="1"/>
          </p:cNvPicPr>
          <p:nvPr/>
        </p:nvPicPr>
        <p:blipFill rotWithShape="1">
          <a:blip r:embed="rId8">
            <a:extLst>
              <a:ext uri="{28A0092B-C50C-407E-A947-70E740481C1C}">
                <a14:useLocalDpi xmlns:a14="http://schemas.microsoft.com/office/drawing/2010/main" val="0"/>
              </a:ext>
            </a:extLst>
          </a:blip>
          <a:srcRect l="35243" t="18873" r="35510" b="21413"/>
          <a:stretch/>
        </p:blipFill>
        <p:spPr>
          <a:xfrm>
            <a:off x="6104613" y="1606305"/>
            <a:ext cx="1315848" cy="1412602"/>
          </a:xfrm>
          <a:prstGeom prst="rect">
            <a:avLst/>
          </a:prstGeom>
        </p:spPr>
      </p:pic>
      <p:sp>
        <p:nvSpPr>
          <p:cNvPr id="19" name="Textfeld 18"/>
          <p:cNvSpPr txBox="1"/>
          <p:nvPr/>
        </p:nvSpPr>
        <p:spPr>
          <a:xfrm>
            <a:off x="6046904" y="3226778"/>
            <a:ext cx="2752592" cy="369332"/>
          </a:xfrm>
          <a:prstGeom prst="rect">
            <a:avLst/>
          </a:prstGeom>
        </p:spPr>
        <p:txBody>
          <a:bodyPr wrap="square" rtlCol="0">
            <a:spAutoFit/>
          </a:bodyPr>
          <a:lstStyle/>
          <a:p>
            <a:pPr algn="l"/>
            <a:r>
              <a:rPr lang="de-DE" dirty="0" err="1"/>
              <a:t>Physical</a:t>
            </a:r>
            <a:r>
              <a:rPr lang="de-DE" dirty="0"/>
              <a:t> </a:t>
            </a:r>
            <a:r>
              <a:rPr lang="de-DE" dirty="0" err="1"/>
              <a:t>training</a:t>
            </a:r>
            <a:r>
              <a:rPr lang="de-DE" dirty="0"/>
              <a:t> </a:t>
            </a:r>
            <a:r>
              <a:rPr lang="de-DE" dirty="0" err="1"/>
              <a:t>for</a:t>
            </a:r>
            <a:r>
              <a:rPr lang="de-DE" dirty="0"/>
              <a:t> </a:t>
            </a:r>
            <a:r>
              <a:rPr lang="de-DE" dirty="0" err="1"/>
              <a:t>seniors</a:t>
            </a:r>
            <a:endParaRPr lang="de-DE" dirty="0"/>
          </a:p>
        </p:txBody>
      </p:sp>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1653" y="1702777"/>
            <a:ext cx="1357843" cy="1298977"/>
          </a:xfrm>
          <a:prstGeom prst="rect">
            <a:avLst/>
          </a:prstGeom>
        </p:spPr>
      </p:pic>
      <p:pic>
        <p:nvPicPr>
          <p:cNvPr id="21"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720" y="4298649"/>
            <a:ext cx="3181350" cy="1438275"/>
          </a:xfrm>
          <a:prstGeom prst="rect">
            <a:avLst/>
          </a:prstGeom>
        </p:spPr>
      </p:pic>
      <p:sp>
        <p:nvSpPr>
          <p:cNvPr id="22" name="Textfeld 21"/>
          <p:cNvSpPr txBox="1"/>
          <p:nvPr/>
        </p:nvSpPr>
        <p:spPr>
          <a:xfrm>
            <a:off x="449671" y="5807916"/>
            <a:ext cx="3127399" cy="646331"/>
          </a:xfrm>
          <a:prstGeom prst="rect">
            <a:avLst/>
          </a:prstGeom>
        </p:spPr>
        <p:txBody>
          <a:bodyPr wrap="square" rtlCol="0">
            <a:spAutoFit/>
          </a:bodyPr>
          <a:lstStyle/>
          <a:p>
            <a:pPr algn="l"/>
            <a:r>
              <a:rPr lang="de-DE" dirty="0"/>
              <a:t>Video-Call </a:t>
            </a:r>
            <a:r>
              <a:rPr lang="de-DE" dirty="0" err="1"/>
              <a:t>help</a:t>
            </a:r>
            <a:r>
              <a:rPr lang="de-DE" dirty="0"/>
              <a:t> </a:t>
            </a:r>
            <a:r>
              <a:rPr lang="de-DE" dirty="0" err="1"/>
              <a:t>for</a:t>
            </a:r>
            <a:r>
              <a:rPr lang="de-DE" dirty="0"/>
              <a:t> </a:t>
            </a:r>
            <a:r>
              <a:rPr lang="de-DE" dirty="0" err="1"/>
              <a:t>people</a:t>
            </a:r>
            <a:r>
              <a:rPr lang="de-DE" dirty="0"/>
              <a:t> </a:t>
            </a:r>
            <a:r>
              <a:rPr lang="de-DE" dirty="0" err="1"/>
              <a:t>with</a:t>
            </a:r>
            <a:r>
              <a:rPr lang="de-DE" dirty="0"/>
              <a:t> limited </a:t>
            </a:r>
            <a:r>
              <a:rPr lang="de-DE" dirty="0" err="1"/>
              <a:t>eye</a:t>
            </a:r>
            <a:r>
              <a:rPr lang="de-DE" dirty="0"/>
              <a:t> </a:t>
            </a:r>
            <a:r>
              <a:rPr lang="de-DE" dirty="0" err="1"/>
              <a:t>sight</a:t>
            </a:r>
            <a:endParaRPr lang="de-DE" dirty="0"/>
          </a:p>
        </p:txBody>
      </p:sp>
      <p:pic>
        <p:nvPicPr>
          <p:cNvPr id="23" name="Grafik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5971" y="4132619"/>
            <a:ext cx="3275230" cy="1764084"/>
          </a:xfrm>
          <a:prstGeom prst="rect">
            <a:avLst/>
          </a:prstGeom>
        </p:spPr>
      </p:pic>
      <p:sp>
        <p:nvSpPr>
          <p:cNvPr id="24" name="Textfeld 23"/>
          <p:cNvSpPr txBox="1"/>
          <p:nvPr/>
        </p:nvSpPr>
        <p:spPr>
          <a:xfrm>
            <a:off x="3933802" y="5778453"/>
            <a:ext cx="3127399" cy="369332"/>
          </a:xfrm>
          <a:prstGeom prst="rect">
            <a:avLst/>
          </a:prstGeom>
        </p:spPr>
        <p:txBody>
          <a:bodyPr wrap="square" rtlCol="0">
            <a:spAutoFit/>
          </a:bodyPr>
          <a:lstStyle/>
          <a:p>
            <a:pPr algn="l"/>
            <a:r>
              <a:rPr lang="de-DE" dirty="0"/>
              <a:t>Emergency </a:t>
            </a:r>
            <a:r>
              <a:rPr lang="de-DE" dirty="0" err="1"/>
              <a:t>call</a:t>
            </a:r>
            <a:r>
              <a:rPr lang="de-DE" dirty="0"/>
              <a:t> </a:t>
            </a:r>
            <a:r>
              <a:rPr lang="de-DE" dirty="0" err="1"/>
              <a:t>for</a:t>
            </a:r>
            <a:r>
              <a:rPr lang="de-DE" dirty="0"/>
              <a:t> </a:t>
            </a:r>
            <a:r>
              <a:rPr lang="de-DE" dirty="0" err="1"/>
              <a:t>help</a:t>
            </a:r>
            <a:r>
              <a:rPr lang="de-DE" dirty="0"/>
              <a:t> </a:t>
            </a:r>
            <a:r>
              <a:rPr lang="de-DE" dirty="0" err="1"/>
              <a:t>app</a:t>
            </a:r>
            <a:endParaRPr lang="de-DE" dirty="0"/>
          </a:p>
        </p:txBody>
      </p:sp>
      <p:pic>
        <p:nvPicPr>
          <p:cNvPr id="25" name="Grafik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8457" y="4181996"/>
            <a:ext cx="1524661" cy="1554928"/>
          </a:xfrm>
          <a:prstGeom prst="rect">
            <a:avLst/>
          </a:prstGeom>
        </p:spPr>
      </p:pic>
      <p:sp>
        <p:nvSpPr>
          <p:cNvPr id="26" name="Textfeld 25"/>
          <p:cNvSpPr txBox="1"/>
          <p:nvPr/>
        </p:nvSpPr>
        <p:spPr>
          <a:xfrm>
            <a:off x="9548329" y="5713562"/>
            <a:ext cx="2643671" cy="646331"/>
          </a:xfrm>
          <a:prstGeom prst="rect">
            <a:avLst/>
          </a:prstGeom>
        </p:spPr>
        <p:txBody>
          <a:bodyPr wrap="square" rtlCol="0">
            <a:spAutoFit/>
          </a:bodyPr>
          <a:lstStyle/>
          <a:p>
            <a:pPr algn="l"/>
            <a:r>
              <a:rPr lang="de-DE" dirty="0"/>
              <a:t>Memory </a:t>
            </a:r>
            <a:r>
              <a:rPr lang="de-DE" dirty="0" err="1"/>
              <a:t>training</a:t>
            </a:r>
            <a:r>
              <a:rPr lang="de-DE" dirty="0"/>
              <a:t> </a:t>
            </a:r>
            <a:r>
              <a:rPr lang="de-DE" dirty="0" err="1"/>
              <a:t>for</a:t>
            </a:r>
            <a:r>
              <a:rPr lang="de-DE" dirty="0"/>
              <a:t> </a:t>
            </a:r>
            <a:r>
              <a:rPr lang="de-DE" dirty="0" err="1"/>
              <a:t>people</a:t>
            </a:r>
            <a:r>
              <a:rPr lang="de-DE" dirty="0"/>
              <a:t> </a:t>
            </a:r>
            <a:r>
              <a:rPr lang="de-DE" dirty="0" err="1"/>
              <a:t>with</a:t>
            </a:r>
            <a:r>
              <a:rPr lang="de-DE" dirty="0"/>
              <a:t> </a:t>
            </a:r>
            <a:r>
              <a:rPr lang="de-DE" dirty="0" err="1"/>
              <a:t>dementia</a:t>
            </a:r>
            <a:endParaRPr lang="de-DE" dirty="0"/>
          </a:p>
        </p:txBody>
      </p:sp>
      <p:pic>
        <p:nvPicPr>
          <p:cNvPr id="27" name="Grafik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77044" y="4105901"/>
            <a:ext cx="1563670" cy="1607661"/>
          </a:xfrm>
          <a:prstGeom prst="rect">
            <a:avLst/>
          </a:prstGeom>
        </p:spPr>
      </p:pic>
      <p:sp>
        <p:nvSpPr>
          <p:cNvPr id="28" name="Textfeld 27"/>
          <p:cNvSpPr txBox="1"/>
          <p:nvPr/>
        </p:nvSpPr>
        <p:spPr>
          <a:xfrm>
            <a:off x="7009722" y="5713561"/>
            <a:ext cx="2643671" cy="646331"/>
          </a:xfrm>
          <a:prstGeom prst="rect">
            <a:avLst/>
          </a:prstGeom>
        </p:spPr>
        <p:txBody>
          <a:bodyPr wrap="square" rtlCol="0">
            <a:spAutoFit/>
          </a:bodyPr>
          <a:lstStyle/>
          <a:p>
            <a:pPr algn="l"/>
            <a:r>
              <a:rPr lang="de-DE" dirty="0"/>
              <a:t>Regional </a:t>
            </a:r>
            <a:r>
              <a:rPr lang="de-DE" dirty="0" err="1"/>
              <a:t>information</a:t>
            </a:r>
            <a:r>
              <a:rPr lang="de-DE" dirty="0"/>
              <a:t> </a:t>
            </a:r>
            <a:r>
              <a:rPr lang="de-DE" dirty="0" err="1"/>
              <a:t>app</a:t>
            </a:r>
            <a:r>
              <a:rPr lang="de-DE" dirty="0"/>
              <a:t> </a:t>
            </a:r>
            <a:r>
              <a:rPr lang="de-DE" dirty="0" err="1"/>
              <a:t>for</a:t>
            </a:r>
            <a:r>
              <a:rPr lang="de-DE" dirty="0"/>
              <a:t> </a:t>
            </a:r>
            <a:r>
              <a:rPr lang="de-DE" dirty="0" err="1"/>
              <a:t>seniors</a:t>
            </a:r>
            <a:r>
              <a:rPr lang="de-DE" dirty="0"/>
              <a:t> (Germany)</a:t>
            </a:r>
          </a:p>
        </p:txBody>
      </p:sp>
      <p:sp>
        <p:nvSpPr>
          <p:cNvPr id="2" name="Ορθογώνιο 7">
            <a:extLst>
              <a:ext uri="{FF2B5EF4-FFF2-40B4-BE49-F238E27FC236}">
                <a16:creationId xmlns:a16="http://schemas.microsoft.com/office/drawing/2014/main" id="{BF0046F3-28B0-BE9B-24C2-272A6CE84CD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9.1.5 Exploring, navigating 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882297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DF555F48-35B4-1830-B4FB-6FFF6194900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394636"/>
            <a:ext cx="1680000" cy="168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583181" y="906904"/>
            <a:ext cx="9937692" cy="605096"/>
          </a:xfrm>
        </p:spPr>
        <p:txBody>
          <a:bodyPr/>
          <a:lstStyle/>
          <a:p>
            <a:r>
              <a:rPr lang="de-DE" dirty="0" err="1">
                <a:solidFill>
                  <a:srgbClr val="4A4CF5"/>
                </a:solidFill>
              </a:rPr>
              <a:t>Activity</a:t>
            </a:r>
            <a:r>
              <a:rPr lang="de-DE" dirty="0">
                <a:solidFill>
                  <a:srgbClr val="4A4CF5"/>
                </a:solidFill>
              </a:rPr>
              <a:t> 5: </a:t>
            </a:r>
            <a:r>
              <a:rPr lang="de-DE" dirty="0" err="1">
                <a:solidFill>
                  <a:srgbClr val="4A4CF5"/>
                </a:solidFill>
              </a:rPr>
              <a:t>Explore</a:t>
            </a:r>
            <a:r>
              <a:rPr lang="de-DE" dirty="0">
                <a:solidFill>
                  <a:srgbClr val="4A4CF5"/>
                </a:solidFill>
              </a:rPr>
              <a:t> </a:t>
            </a:r>
            <a:r>
              <a:rPr lang="de-DE" dirty="0" err="1">
                <a:solidFill>
                  <a:srgbClr val="4A4CF5"/>
                </a:solidFill>
              </a:rPr>
              <a:t>Health</a:t>
            </a:r>
            <a:r>
              <a:rPr lang="de-DE" dirty="0">
                <a:solidFill>
                  <a:srgbClr val="4A4CF5"/>
                </a:solidFill>
              </a:rPr>
              <a:t> Apps</a:t>
            </a:r>
          </a:p>
        </p:txBody>
      </p:sp>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l="3585" r="18207" b="3110"/>
          <a:stretch/>
        </p:blipFill>
        <p:spPr>
          <a:xfrm>
            <a:off x="6280589" y="1382548"/>
            <a:ext cx="5631712" cy="4649580"/>
          </a:xfrm>
          <a:prstGeom prst="rect">
            <a:avLst/>
          </a:prstGeom>
        </p:spPr>
      </p:pic>
      <p:sp>
        <p:nvSpPr>
          <p:cNvPr id="6" name="Inhaltsplatzhalter 5"/>
          <p:cNvSpPr>
            <a:spLocks noGrp="1"/>
          </p:cNvSpPr>
          <p:nvPr>
            <p:ph idx="1"/>
          </p:nvPr>
        </p:nvSpPr>
        <p:spPr/>
        <p:txBody>
          <a:bodyPr/>
          <a:lstStyle/>
          <a:p>
            <a:pPr marL="0" indent="0">
              <a:buNone/>
            </a:pPr>
            <a:r>
              <a:rPr lang="de-DE" b="1" dirty="0" err="1"/>
              <a:t>Now</a:t>
            </a:r>
            <a:r>
              <a:rPr lang="de-DE" b="1" dirty="0"/>
              <a:t> </a:t>
            </a:r>
            <a:r>
              <a:rPr lang="de-DE" b="1" dirty="0" err="1"/>
              <a:t>it‘s</a:t>
            </a:r>
            <a:r>
              <a:rPr lang="de-DE" b="1" dirty="0"/>
              <a:t> </a:t>
            </a:r>
            <a:r>
              <a:rPr lang="de-DE" b="1" dirty="0" err="1"/>
              <a:t>your</a:t>
            </a:r>
            <a:r>
              <a:rPr lang="de-DE" b="1" dirty="0"/>
              <a:t> turn!</a:t>
            </a:r>
          </a:p>
          <a:p>
            <a:r>
              <a:rPr lang="de-DE" dirty="0" err="1"/>
              <a:t>Please</a:t>
            </a:r>
            <a:r>
              <a:rPr lang="de-DE" dirty="0"/>
              <a:t> </a:t>
            </a:r>
            <a:r>
              <a:rPr lang="de-DE" dirty="0" err="1"/>
              <a:t>choose</a:t>
            </a:r>
            <a:r>
              <a:rPr lang="de-DE" dirty="0"/>
              <a:t> </a:t>
            </a:r>
            <a:r>
              <a:rPr lang="de-DE" dirty="0" err="1"/>
              <a:t>one</a:t>
            </a:r>
            <a:r>
              <a:rPr lang="de-DE" dirty="0"/>
              <a:t> </a:t>
            </a:r>
            <a:r>
              <a:rPr lang="de-DE" dirty="0" err="1"/>
              <a:t>app</a:t>
            </a:r>
            <a:r>
              <a:rPr lang="de-DE" dirty="0"/>
              <a:t>. </a:t>
            </a:r>
          </a:p>
          <a:p>
            <a:r>
              <a:rPr lang="de-DE" dirty="0"/>
              <a:t>Take out </a:t>
            </a:r>
            <a:r>
              <a:rPr lang="de-DE" dirty="0" err="1"/>
              <a:t>your</a:t>
            </a:r>
            <a:r>
              <a:rPr lang="de-DE" dirty="0"/>
              <a:t> </a:t>
            </a:r>
            <a:r>
              <a:rPr lang="de-DE" dirty="0" err="1"/>
              <a:t>device</a:t>
            </a:r>
            <a:r>
              <a:rPr lang="de-DE" dirty="0"/>
              <a:t>, </a:t>
            </a:r>
            <a:r>
              <a:rPr lang="de-DE" dirty="0" err="1"/>
              <a:t>go</a:t>
            </a:r>
            <a:r>
              <a:rPr lang="de-DE" dirty="0"/>
              <a:t> </a:t>
            </a:r>
            <a:r>
              <a:rPr lang="de-DE" dirty="0" err="1"/>
              <a:t>to</a:t>
            </a:r>
            <a:r>
              <a:rPr lang="de-DE" dirty="0"/>
              <a:t> </a:t>
            </a:r>
            <a:r>
              <a:rPr lang="de-DE" dirty="0" err="1"/>
              <a:t>the</a:t>
            </a:r>
            <a:r>
              <a:rPr lang="de-DE" dirty="0"/>
              <a:t> </a:t>
            </a:r>
            <a:r>
              <a:rPr lang="de-DE" dirty="0" err="1"/>
              <a:t>app</a:t>
            </a:r>
            <a:r>
              <a:rPr lang="de-DE" dirty="0"/>
              <a:t> </a:t>
            </a:r>
            <a:r>
              <a:rPr lang="de-DE" dirty="0" err="1"/>
              <a:t>store</a:t>
            </a:r>
            <a:r>
              <a:rPr lang="de-DE" dirty="0"/>
              <a:t> </a:t>
            </a:r>
            <a:r>
              <a:rPr lang="de-DE" dirty="0" err="1"/>
              <a:t>and</a:t>
            </a:r>
            <a:r>
              <a:rPr lang="de-DE" dirty="0"/>
              <a:t> </a:t>
            </a:r>
            <a:r>
              <a:rPr lang="de-DE" dirty="0" err="1"/>
              <a:t>download</a:t>
            </a:r>
            <a:r>
              <a:rPr lang="de-DE" dirty="0"/>
              <a:t> </a:t>
            </a:r>
            <a:r>
              <a:rPr lang="de-DE" dirty="0" err="1"/>
              <a:t>the</a:t>
            </a:r>
            <a:r>
              <a:rPr lang="de-DE" dirty="0"/>
              <a:t> </a:t>
            </a:r>
            <a:r>
              <a:rPr lang="de-DE" dirty="0" err="1"/>
              <a:t>app</a:t>
            </a:r>
            <a:r>
              <a:rPr lang="de-DE" dirty="0"/>
              <a:t> </a:t>
            </a:r>
            <a:r>
              <a:rPr lang="de-DE" dirty="0" err="1"/>
              <a:t>to</a:t>
            </a:r>
            <a:r>
              <a:rPr lang="de-DE" dirty="0"/>
              <a:t> </a:t>
            </a:r>
            <a:r>
              <a:rPr lang="de-DE" dirty="0" err="1"/>
              <a:t>your</a:t>
            </a:r>
            <a:r>
              <a:rPr lang="de-DE" dirty="0"/>
              <a:t> </a:t>
            </a:r>
            <a:r>
              <a:rPr lang="de-DE" dirty="0" err="1"/>
              <a:t>device</a:t>
            </a:r>
            <a:r>
              <a:rPr lang="de-DE" dirty="0"/>
              <a:t>. </a:t>
            </a:r>
          </a:p>
          <a:p>
            <a:r>
              <a:rPr lang="de-DE" dirty="0" err="1"/>
              <a:t>Explore</a:t>
            </a:r>
            <a:r>
              <a:rPr lang="de-DE" dirty="0"/>
              <a:t> </a:t>
            </a:r>
            <a:r>
              <a:rPr lang="de-DE" dirty="0" err="1"/>
              <a:t>the</a:t>
            </a:r>
            <a:r>
              <a:rPr lang="de-DE" dirty="0"/>
              <a:t> </a:t>
            </a:r>
            <a:r>
              <a:rPr lang="de-DE" dirty="0" err="1"/>
              <a:t>app</a:t>
            </a:r>
            <a:r>
              <a:rPr lang="de-DE" dirty="0"/>
              <a:t> on </a:t>
            </a:r>
            <a:r>
              <a:rPr lang="de-DE" dirty="0" err="1"/>
              <a:t>your</a:t>
            </a:r>
            <a:r>
              <a:rPr lang="de-DE" dirty="0"/>
              <a:t> </a:t>
            </a:r>
            <a:r>
              <a:rPr lang="de-DE" dirty="0" err="1"/>
              <a:t>own</a:t>
            </a:r>
            <a:r>
              <a:rPr lang="de-DE" dirty="0"/>
              <a:t> </a:t>
            </a:r>
            <a:r>
              <a:rPr lang="de-DE" dirty="0" err="1"/>
              <a:t>for</a:t>
            </a:r>
            <a:r>
              <a:rPr lang="de-DE" dirty="0"/>
              <a:t> </a:t>
            </a:r>
            <a:r>
              <a:rPr lang="de-DE" dirty="0" err="1"/>
              <a:t>some</a:t>
            </a:r>
            <a:r>
              <a:rPr lang="de-DE" dirty="0"/>
              <a:t> </a:t>
            </a:r>
            <a:r>
              <a:rPr lang="de-DE" dirty="0" err="1"/>
              <a:t>minutes</a:t>
            </a:r>
            <a:r>
              <a:rPr lang="de-DE" dirty="0"/>
              <a:t>. Take a </a:t>
            </a:r>
            <a:r>
              <a:rPr lang="de-DE" dirty="0" err="1"/>
              <a:t>look</a:t>
            </a:r>
            <a:r>
              <a:rPr lang="de-DE" dirty="0"/>
              <a:t> at </a:t>
            </a:r>
            <a:r>
              <a:rPr lang="de-DE" dirty="0" err="1"/>
              <a:t>features</a:t>
            </a:r>
            <a:r>
              <a:rPr lang="de-DE" dirty="0"/>
              <a:t> </a:t>
            </a:r>
            <a:r>
              <a:rPr lang="de-DE" dirty="0" err="1"/>
              <a:t>and</a:t>
            </a:r>
            <a:r>
              <a:rPr lang="de-DE" dirty="0"/>
              <a:t> </a:t>
            </a:r>
            <a:r>
              <a:rPr lang="de-DE" dirty="0" err="1"/>
              <a:t>settings</a:t>
            </a:r>
            <a:r>
              <a:rPr lang="de-DE" dirty="0"/>
              <a:t>. </a:t>
            </a:r>
          </a:p>
          <a:p>
            <a:r>
              <a:rPr lang="de-DE" dirty="0" err="1"/>
              <a:t>Rethink</a:t>
            </a:r>
            <a:r>
              <a:rPr lang="de-DE" dirty="0"/>
              <a:t> </a:t>
            </a:r>
            <a:r>
              <a:rPr lang="de-DE" dirty="0" err="1"/>
              <a:t>your</a:t>
            </a:r>
            <a:r>
              <a:rPr lang="de-DE" dirty="0"/>
              <a:t> </a:t>
            </a:r>
            <a:r>
              <a:rPr lang="de-DE" dirty="0" err="1"/>
              <a:t>assessment</a:t>
            </a:r>
            <a:r>
              <a:rPr lang="de-DE" dirty="0"/>
              <a:t> </a:t>
            </a:r>
            <a:r>
              <a:rPr lang="de-DE" dirty="0" err="1"/>
              <a:t>of</a:t>
            </a:r>
            <a:r>
              <a:rPr lang="de-DE" dirty="0"/>
              <a:t> potential real-</a:t>
            </a:r>
            <a:r>
              <a:rPr lang="de-DE" dirty="0" err="1"/>
              <a:t>life</a:t>
            </a:r>
            <a:r>
              <a:rPr lang="de-DE" dirty="0"/>
              <a:t> </a:t>
            </a:r>
            <a:r>
              <a:rPr lang="de-DE" dirty="0" err="1"/>
              <a:t>benefits</a:t>
            </a:r>
            <a:r>
              <a:rPr lang="de-DE" dirty="0"/>
              <a:t>.</a:t>
            </a:r>
          </a:p>
        </p:txBody>
      </p:sp>
      <p:sp>
        <p:nvSpPr>
          <p:cNvPr id="7"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5"/>
              </a:rPr>
              <a:t>Sourc</a:t>
            </a:r>
            <a:r>
              <a:rPr lang="en-US" sz="1200" dirty="0">
                <a:hlinkClick r:id="rId6"/>
              </a:rPr>
              <a:t>e</a:t>
            </a:r>
            <a:r>
              <a:rPr lang="en-US" sz="1200" dirty="0"/>
              <a:t>| </a:t>
            </a:r>
            <a:r>
              <a:rPr lang="en-US" sz="1200" dirty="0">
                <a:hlinkClick r:id="rId7"/>
              </a:rPr>
              <a:t>Pixabay license</a:t>
            </a:r>
            <a:endParaRPr lang="en-US" sz="1200" dirty="0"/>
          </a:p>
        </p:txBody>
      </p:sp>
      <p:sp>
        <p:nvSpPr>
          <p:cNvPr id="3" name="Ορθογώνιο 7">
            <a:extLst>
              <a:ext uri="{FF2B5EF4-FFF2-40B4-BE49-F238E27FC236}">
                <a16:creationId xmlns:a16="http://schemas.microsoft.com/office/drawing/2014/main" id="{987C3DE5-F8AF-F9AE-DD90-93CAF62CD75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9.1.5 Exploring, navigating Apps  …</a:t>
            </a:r>
            <a:endParaRPr lang="en-US"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F401AFDE-6FC7-8B68-A9A4-D363F29E87A6}"/>
              </a:ext>
            </a:extLst>
          </p:cNvPr>
          <p:cNvSpPr txBox="1"/>
          <p:nvPr/>
        </p:nvSpPr>
        <p:spPr>
          <a:xfrm>
            <a:off x="743181" y="6463364"/>
            <a:ext cx="3441544" cy="276999"/>
          </a:xfrm>
          <a:prstGeom prst="rect">
            <a:avLst/>
          </a:prstGeom>
          <a:noFill/>
        </p:spPr>
        <p:txBody>
          <a:bodyPr wrap="square">
            <a:spAutoFit/>
          </a:bodyPr>
          <a:lstStyle/>
          <a:p>
            <a:r>
              <a:rPr lang="el-GR" sz="1200" dirty="0" err="1">
                <a:hlinkClick r:id="rId8"/>
              </a:rPr>
              <a:t>Image</a:t>
            </a:r>
            <a:r>
              <a:rPr lang="el-GR" sz="1200" dirty="0">
                <a:hlinkClick r:id="rId8"/>
              </a:rPr>
              <a:t> </a:t>
            </a:r>
            <a:r>
              <a:rPr lang="el-GR" sz="1200" dirty="0" err="1">
                <a:hlinkClick r:id="rId8"/>
              </a:rPr>
              <a:t>by</a:t>
            </a:r>
            <a:r>
              <a:rPr lang="el-GR" sz="1200" dirty="0">
                <a:hlinkClick r:id="rId8"/>
              </a:rPr>
              <a:t> </a:t>
            </a:r>
            <a:r>
              <a:rPr lang="el-GR" sz="1200" dirty="0" err="1">
                <a:hlinkClick r:id="rId8"/>
              </a:rPr>
              <a:t>vectorjuice</a:t>
            </a:r>
            <a:r>
              <a:rPr lang="en-US" sz="1200" dirty="0">
                <a:hlinkClick r:id="rId8"/>
              </a:rPr>
              <a:t> </a:t>
            </a:r>
            <a:r>
              <a:rPr lang="el-GR" sz="1200" dirty="0">
                <a:hlinkClick r:id="rId8"/>
              </a:rPr>
              <a:t>on </a:t>
            </a:r>
            <a:r>
              <a:rPr lang="el-GR" sz="1200" dirty="0" err="1">
                <a:hlinkClick r:id="rId8"/>
              </a:rPr>
              <a:t>Freepik</a:t>
            </a:r>
            <a:endParaRPr lang="el-GR" sz="1200" dirty="0"/>
          </a:p>
        </p:txBody>
      </p:sp>
    </p:spTree>
    <p:extLst>
      <p:ext uri="{BB962C8B-B14F-4D97-AF65-F5344CB8AC3E}">
        <p14:creationId xmlns:p14="http://schemas.microsoft.com/office/powerpoint/2010/main" val="1975259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9.1.6</a:t>
            </a:r>
            <a:r>
              <a:rPr lang="en-US" altLang="el-GR" dirty="0"/>
              <a:t/>
            </a:r>
            <a:br>
              <a:rPr lang="en-US" altLang="el-GR" dirty="0"/>
            </a:br>
            <a:r>
              <a:rPr lang="en-US" altLang="el-GR" dirty="0">
                <a:solidFill>
                  <a:srgbClr val="C01E24"/>
                </a:solidFill>
              </a:rPr>
              <a:t>Discussion and open questions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en-US" sz="2000" dirty="0"/>
              <a:t>To discuss chosen apps and awaited benefits.</a:t>
            </a:r>
          </a:p>
          <a:p>
            <a:pPr lvl="0"/>
            <a:r>
              <a:rPr lang="en-US" sz="2000" dirty="0"/>
              <a:t>To resolve and clarify misunderstandings that emerged from all previous theoretical information.</a:t>
            </a:r>
          </a:p>
          <a:p>
            <a:pPr lvl="0"/>
            <a:r>
              <a:rPr lang="en-US" sz="2000" dirty="0"/>
              <a:t>To ensure in depth comprehension of the module’s contents. </a:t>
            </a:r>
          </a:p>
          <a:p>
            <a:pPr lvl="0"/>
            <a:endParaRPr lang="en-US" sz="2000" dirty="0"/>
          </a:p>
        </p:txBody>
      </p:sp>
      <p:pic>
        <p:nvPicPr>
          <p:cNvPr id="7" name="Picture 2" descr="Ambition abstract concept">
            <a:extLst>
              <a:ext uri="{FF2B5EF4-FFF2-40B4-BE49-F238E27FC236}">
                <a16:creationId xmlns:a16="http://schemas.microsoft.com/office/drawing/2014/main" id="{27A3AD77-0BD4-5993-DA63-EA80EDDC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4F3444-1B56-49CB-20A9-0B9040FD1B8F}"/>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130" y="394636"/>
            <a:ext cx="5305610" cy="3535692"/>
          </a:xfrm>
          <a:prstGeom prst="rect">
            <a:avLst/>
          </a:prstGeom>
        </p:spPr>
      </p:pic>
      <p:sp>
        <p:nvSpPr>
          <p:cNvPr id="2" name="Titel 1"/>
          <p:cNvSpPr>
            <a:spLocks noGrp="1"/>
          </p:cNvSpPr>
          <p:nvPr>
            <p:ph type="title"/>
          </p:nvPr>
        </p:nvSpPr>
        <p:spPr/>
        <p:txBody>
          <a:bodyPr/>
          <a:lstStyle/>
          <a:p>
            <a:r>
              <a:rPr lang="de-DE" dirty="0" err="1"/>
              <a:t>Activity</a:t>
            </a:r>
            <a:r>
              <a:rPr lang="de-DE" dirty="0"/>
              <a:t> 6: </a:t>
            </a:r>
            <a:r>
              <a:rPr lang="de-DE" dirty="0" err="1"/>
              <a:t>Please</a:t>
            </a:r>
            <a:r>
              <a:rPr lang="de-DE" dirty="0"/>
              <a:t> </a:t>
            </a:r>
            <a:r>
              <a:rPr lang="de-DE" dirty="0" err="1"/>
              <a:t>share</a:t>
            </a:r>
            <a:r>
              <a:rPr lang="de-DE" dirty="0"/>
              <a:t> </a:t>
            </a:r>
            <a:r>
              <a:rPr lang="de-DE" dirty="0" err="1"/>
              <a:t>with</a:t>
            </a:r>
            <a:r>
              <a:rPr lang="de-DE" dirty="0"/>
              <a:t> </a:t>
            </a:r>
            <a:r>
              <a:rPr lang="de-DE" dirty="0" err="1"/>
              <a:t>the</a:t>
            </a:r>
            <a:r>
              <a:rPr lang="de-DE" dirty="0"/>
              <a:t> </a:t>
            </a:r>
            <a:r>
              <a:rPr lang="de-DE" dirty="0" err="1"/>
              <a:t>group</a:t>
            </a:r>
            <a:endParaRPr lang="de-DE" dirty="0"/>
          </a:p>
        </p:txBody>
      </p:sp>
      <p:sp>
        <p:nvSpPr>
          <p:cNvPr id="3" name="Inhaltsplatzhalter 2"/>
          <p:cNvSpPr>
            <a:spLocks noGrp="1"/>
          </p:cNvSpPr>
          <p:nvPr>
            <p:ph idx="1"/>
          </p:nvPr>
        </p:nvSpPr>
        <p:spPr>
          <a:xfrm>
            <a:off x="558000" y="1952367"/>
            <a:ext cx="7424174" cy="4865977"/>
          </a:xfrm>
        </p:spPr>
        <p:txBody>
          <a:bodyPr/>
          <a:lstStyle/>
          <a:p>
            <a:pPr marL="0" indent="0">
              <a:buNone/>
            </a:pPr>
            <a:r>
              <a:rPr lang="de-DE" b="1" dirty="0" err="1"/>
              <a:t>Now</a:t>
            </a:r>
            <a:r>
              <a:rPr lang="de-DE" b="1" dirty="0"/>
              <a:t> </a:t>
            </a:r>
            <a:r>
              <a:rPr lang="de-DE" b="1" dirty="0" err="1"/>
              <a:t>it‘s</a:t>
            </a:r>
            <a:r>
              <a:rPr lang="de-DE" b="1" dirty="0"/>
              <a:t> </a:t>
            </a:r>
            <a:r>
              <a:rPr lang="de-DE" b="1" dirty="0" err="1"/>
              <a:t>your</a:t>
            </a:r>
            <a:r>
              <a:rPr lang="de-DE" b="1" dirty="0"/>
              <a:t> turn!</a:t>
            </a:r>
          </a:p>
          <a:p>
            <a:r>
              <a:rPr lang="de-DE" dirty="0" err="1"/>
              <a:t>Why</a:t>
            </a:r>
            <a:r>
              <a:rPr lang="de-DE" dirty="0"/>
              <a:t> </a:t>
            </a:r>
            <a:r>
              <a:rPr lang="de-DE" dirty="0" err="1"/>
              <a:t>did</a:t>
            </a:r>
            <a:r>
              <a:rPr lang="de-DE" dirty="0"/>
              <a:t> </a:t>
            </a:r>
            <a:r>
              <a:rPr lang="de-DE" dirty="0" err="1"/>
              <a:t>you</a:t>
            </a:r>
            <a:r>
              <a:rPr lang="de-DE" dirty="0"/>
              <a:t> </a:t>
            </a:r>
            <a:r>
              <a:rPr lang="de-DE" dirty="0" err="1"/>
              <a:t>choose</a:t>
            </a:r>
            <a:r>
              <a:rPr lang="de-DE" dirty="0"/>
              <a:t> </a:t>
            </a:r>
            <a:r>
              <a:rPr lang="de-DE" dirty="0" err="1"/>
              <a:t>this</a:t>
            </a:r>
            <a:r>
              <a:rPr lang="de-DE" dirty="0"/>
              <a:t> </a:t>
            </a:r>
            <a:r>
              <a:rPr lang="de-DE" dirty="0" err="1"/>
              <a:t>particular</a:t>
            </a:r>
            <a:r>
              <a:rPr lang="de-DE" dirty="0"/>
              <a:t> </a:t>
            </a:r>
            <a:r>
              <a:rPr lang="de-DE" dirty="0" err="1"/>
              <a:t>app</a:t>
            </a:r>
            <a:r>
              <a:rPr lang="de-DE" dirty="0"/>
              <a:t>?</a:t>
            </a:r>
          </a:p>
          <a:p>
            <a:r>
              <a:rPr lang="de-DE" dirty="0" err="1"/>
              <a:t>What</a:t>
            </a:r>
            <a:r>
              <a:rPr lang="de-DE" dirty="0"/>
              <a:t> </a:t>
            </a:r>
            <a:r>
              <a:rPr lang="de-DE" dirty="0" err="1"/>
              <a:t>area</a:t>
            </a:r>
            <a:r>
              <a:rPr lang="de-DE" dirty="0"/>
              <a:t> </a:t>
            </a:r>
            <a:r>
              <a:rPr lang="de-DE" dirty="0" err="1"/>
              <a:t>of</a:t>
            </a:r>
            <a:r>
              <a:rPr lang="de-DE" dirty="0"/>
              <a:t> </a:t>
            </a:r>
            <a:r>
              <a:rPr lang="de-DE" dirty="0" err="1"/>
              <a:t>Healthy</a:t>
            </a:r>
            <a:r>
              <a:rPr lang="de-DE" dirty="0"/>
              <a:t> </a:t>
            </a:r>
            <a:r>
              <a:rPr lang="de-DE" dirty="0" err="1"/>
              <a:t>ageing</a:t>
            </a:r>
            <a:r>
              <a:rPr lang="de-DE" dirty="0"/>
              <a:t> </a:t>
            </a:r>
            <a:r>
              <a:rPr lang="de-DE" dirty="0" err="1"/>
              <a:t>are</a:t>
            </a:r>
            <a:r>
              <a:rPr lang="de-DE" dirty="0"/>
              <a:t> </a:t>
            </a:r>
            <a:r>
              <a:rPr lang="de-DE" dirty="0" err="1"/>
              <a:t>you</a:t>
            </a:r>
            <a:r>
              <a:rPr lang="de-DE" dirty="0"/>
              <a:t> </a:t>
            </a:r>
            <a:r>
              <a:rPr lang="de-DE" dirty="0" err="1"/>
              <a:t>adressing</a:t>
            </a:r>
            <a:r>
              <a:rPr lang="de-DE" dirty="0"/>
              <a:t> </a:t>
            </a:r>
            <a:r>
              <a:rPr lang="de-DE" dirty="0" err="1"/>
              <a:t>and</a:t>
            </a:r>
            <a:r>
              <a:rPr lang="de-DE" dirty="0"/>
              <a:t> </a:t>
            </a:r>
            <a:r>
              <a:rPr lang="de-DE" dirty="0" err="1"/>
              <a:t>why</a:t>
            </a:r>
            <a:r>
              <a:rPr lang="de-DE" dirty="0"/>
              <a:t>?</a:t>
            </a:r>
          </a:p>
          <a:p>
            <a:r>
              <a:rPr lang="de-DE" dirty="0" err="1"/>
              <a:t>What</a:t>
            </a:r>
            <a:r>
              <a:rPr lang="de-DE" dirty="0"/>
              <a:t> </a:t>
            </a:r>
            <a:r>
              <a:rPr lang="de-DE" dirty="0" err="1"/>
              <a:t>benefits</a:t>
            </a:r>
            <a:r>
              <a:rPr lang="de-DE" dirty="0"/>
              <a:t> </a:t>
            </a:r>
            <a:r>
              <a:rPr lang="de-DE" dirty="0" err="1"/>
              <a:t>to</a:t>
            </a:r>
            <a:r>
              <a:rPr lang="de-DE" dirty="0"/>
              <a:t> </a:t>
            </a:r>
            <a:r>
              <a:rPr lang="de-DE" dirty="0" err="1"/>
              <a:t>you</a:t>
            </a:r>
            <a:r>
              <a:rPr lang="de-DE" dirty="0"/>
              <a:t> </a:t>
            </a:r>
            <a:r>
              <a:rPr lang="de-DE" dirty="0" err="1"/>
              <a:t>await</a:t>
            </a:r>
            <a:r>
              <a:rPr lang="de-DE" dirty="0"/>
              <a:t>?</a:t>
            </a:r>
          </a:p>
          <a:p>
            <a:r>
              <a:rPr lang="de-DE" dirty="0" err="1"/>
              <a:t>What</a:t>
            </a:r>
            <a:r>
              <a:rPr lang="de-DE" dirty="0"/>
              <a:t> </a:t>
            </a:r>
            <a:r>
              <a:rPr lang="de-DE" dirty="0" err="1"/>
              <a:t>could</a:t>
            </a:r>
            <a:r>
              <a:rPr lang="de-DE" dirty="0"/>
              <a:t> </a:t>
            </a:r>
            <a:r>
              <a:rPr lang="de-DE" dirty="0" err="1"/>
              <a:t>hinder</a:t>
            </a:r>
            <a:r>
              <a:rPr lang="de-DE" dirty="0"/>
              <a:t> </a:t>
            </a:r>
            <a:r>
              <a:rPr lang="de-DE" dirty="0" err="1"/>
              <a:t>your</a:t>
            </a:r>
            <a:r>
              <a:rPr lang="de-DE" dirty="0"/>
              <a:t> </a:t>
            </a:r>
            <a:r>
              <a:rPr lang="de-DE" dirty="0" err="1"/>
              <a:t>consistent</a:t>
            </a:r>
            <a:r>
              <a:rPr lang="de-DE" dirty="0"/>
              <a:t> </a:t>
            </a:r>
            <a:r>
              <a:rPr lang="de-DE" dirty="0" err="1"/>
              <a:t>use</a:t>
            </a:r>
            <a:r>
              <a:rPr lang="de-DE" dirty="0"/>
              <a:t> </a:t>
            </a:r>
            <a:r>
              <a:rPr lang="de-DE" dirty="0" err="1"/>
              <a:t>of</a:t>
            </a:r>
            <a:r>
              <a:rPr lang="de-DE" dirty="0"/>
              <a:t> </a:t>
            </a:r>
            <a:r>
              <a:rPr lang="de-DE" dirty="0" err="1"/>
              <a:t>the</a:t>
            </a:r>
            <a:r>
              <a:rPr lang="de-DE" dirty="0"/>
              <a:t> </a:t>
            </a:r>
            <a:r>
              <a:rPr lang="de-DE" dirty="0" err="1"/>
              <a:t>app</a:t>
            </a:r>
            <a:r>
              <a:rPr lang="de-DE" dirty="0"/>
              <a:t>?</a:t>
            </a:r>
          </a:p>
          <a:p>
            <a:r>
              <a:rPr lang="de-DE" dirty="0" err="1"/>
              <a:t>What</a:t>
            </a:r>
            <a:r>
              <a:rPr lang="de-DE" dirty="0"/>
              <a:t> </a:t>
            </a:r>
            <a:r>
              <a:rPr lang="de-DE" dirty="0" err="1"/>
              <a:t>could</a:t>
            </a:r>
            <a:r>
              <a:rPr lang="de-DE" dirty="0"/>
              <a:t> </a:t>
            </a:r>
            <a:r>
              <a:rPr lang="de-DE" dirty="0" err="1"/>
              <a:t>facilitate</a:t>
            </a:r>
            <a:r>
              <a:rPr lang="de-DE" dirty="0"/>
              <a:t> </a:t>
            </a:r>
            <a:r>
              <a:rPr lang="de-DE" dirty="0" err="1"/>
              <a:t>your</a:t>
            </a:r>
            <a:r>
              <a:rPr lang="de-DE" dirty="0"/>
              <a:t> </a:t>
            </a:r>
            <a:r>
              <a:rPr lang="de-DE" dirty="0" err="1"/>
              <a:t>consistent</a:t>
            </a:r>
            <a:r>
              <a:rPr lang="de-DE" dirty="0"/>
              <a:t> </a:t>
            </a:r>
            <a:r>
              <a:rPr lang="de-DE" dirty="0" err="1"/>
              <a:t>use</a:t>
            </a:r>
            <a:r>
              <a:rPr lang="de-DE" dirty="0"/>
              <a:t> </a:t>
            </a:r>
            <a:r>
              <a:rPr lang="de-DE" dirty="0" err="1"/>
              <a:t>of</a:t>
            </a:r>
            <a:r>
              <a:rPr lang="de-DE" dirty="0"/>
              <a:t> </a:t>
            </a:r>
            <a:r>
              <a:rPr lang="de-DE" dirty="0" err="1"/>
              <a:t>the</a:t>
            </a:r>
            <a:r>
              <a:rPr lang="de-DE" dirty="0"/>
              <a:t> </a:t>
            </a:r>
            <a:r>
              <a:rPr lang="de-DE" dirty="0" err="1"/>
              <a:t>app</a:t>
            </a:r>
            <a:r>
              <a:rPr lang="de-DE" dirty="0"/>
              <a:t>?</a:t>
            </a:r>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a:t>
            </a:r>
            <a:r>
              <a:rPr lang="en-US" sz="1200" dirty="0">
                <a:hlinkClick r:id="rId5"/>
              </a:rPr>
              <a:t>e</a:t>
            </a:r>
            <a:r>
              <a:rPr lang="en-US" sz="1200" dirty="0"/>
              <a:t>| </a:t>
            </a:r>
            <a:r>
              <a:rPr lang="en-US" sz="1200" dirty="0">
                <a:hlinkClick r:id="rId6"/>
              </a:rPr>
              <a:t>Pixabay license</a:t>
            </a:r>
            <a:endParaRPr lang="en-US" sz="1200" dirty="0"/>
          </a:p>
        </p:txBody>
      </p:sp>
      <p:sp>
        <p:nvSpPr>
          <p:cNvPr id="6" name="Ορθογώνιο 7">
            <a:extLst>
              <a:ext uri="{FF2B5EF4-FFF2-40B4-BE49-F238E27FC236}">
                <a16:creationId xmlns:a16="http://schemas.microsoft.com/office/drawing/2014/main" id="{0C234B47-E691-91AA-1437-73C7F27B53D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9.1.6 Discussion and open questions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7416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Discussion</a:t>
            </a:r>
            <a:endParaRPr lang="en-US" sz="2800" dirty="0"/>
          </a:p>
        </p:txBody>
      </p:sp>
      <p:sp>
        <p:nvSpPr>
          <p:cNvPr id="3" name="Θέση περιεχομένου 2"/>
          <p:cNvSpPr>
            <a:spLocks noGrp="1"/>
          </p:cNvSpPr>
          <p:nvPr>
            <p:ph idx="1"/>
          </p:nvPr>
        </p:nvSpPr>
        <p:spPr>
          <a:xfrm>
            <a:off x="643059" y="2240129"/>
            <a:ext cx="11059693" cy="3941326"/>
          </a:xfrm>
        </p:spPr>
        <p:txBody>
          <a:bodyPr/>
          <a:lstStyle/>
          <a:p>
            <a:pPr marL="0" indent="0">
              <a:buNone/>
            </a:pPr>
            <a:r>
              <a:rPr lang="en-GB" sz="3200" dirty="0"/>
              <a:t>Do you have…</a:t>
            </a:r>
          </a:p>
          <a:p>
            <a:r>
              <a:rPr lang="en-GB" sz="3200" dirty="0"/>
              <a:t>Questions?</a:t>
            </a:r>
          </a:p>
          <a:p>
            <a:r>
              <a:rPr lang="en-GB" sz="3200" dirty="0"/>
              <a:t>Clarifications?</a:t>
            </a:r>
          </a:p>
          <a:p>
            <a:r>
              <a:rPr lang="en-GB" sz="3200" dirty="0"/>
              <a:t>Comments?</a:t>
            </a:r>
          </a:p>
          <a:p>
            <a:endParaRPr lang="el-GR" dirty="0"/>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1888" y="1694515"/>
            <a:ext cx="4258852" cy="425885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315B302C-B066-1119-86E2-2699C8996E3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9.1.6 Discussion and open questions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9FDF65BF-5653-FD98-DAC9-3BEC8CBFC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A4A2DF-BA43-3063-559C-CEF2ECDCF5F2}"/>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9.1.7</a:t>
            </a:r>
            <a:r>
              <a:rPr lang="en-US" altLang="el-GR" dirty="0"/>
              <a:t/>
            </a:r>
            <a:br>
              <a:rPr lang="en-US" altLang="el-GR" dirty="0"/>
            </a:br>
            <a:r>
              <a:rPr lang="en-US" altLang="el-GR" dirty="0">
                <a:solidFill>
                  <a:srgbClr val="C01E24"/>
                </a:solidFill>
              </a:rPr>
              <a:t>Next steps, evaluation and closure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213485" cy="3731827"/>
          </a:xfrm>
        </p:spPr>
        <p:txBody>
          <a:bodyPr>
            <a:normAutofit/>
          </a:bodyPr>
          <a:lstStyle/>
          <a:p>
            <a:pPr lvl="0"/>
            <a:r>
              <a:rPr lang="en-US" sz="2400" dirty="0"/>
              <a:t>To learn about the next steps in the module.</a:t>
            </a:r>
          </a:p>
          <a:p>
            <a:pPr lvl="0"/>
            <a:r>
              <a:rPr lang="en-GB" sz="2400" dirty="0"/>
              <a:t>To evaluate the module. </a:t>
            </a:r>
          </a:p>
          <a:p>
            <a:pPr lvl="0"/>
            <a:r>
              <a:rPr lang="en-GB" sz="2400" dirty="0"/>
              <a:t>To learn where to find used references and further readings.</a:t>
            </a:r>
            <a:endParaRPr lang="en-US" sz="2400" dirty="0"/>
          </a:p>
        </p:txBody>
      </p:sp>
    </p:spTree>
    <p:extLst>
      <p:ext uri="{BB962C8B-B14F-4D97-AF65-F5344CB8AC3E}">
        <p14:creationId xmlns:p14="http://schemas.microsoft.com/office/powerpoint/2010/main" val="2515703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Next </a:t>
            </a:r>
            <a:r>
              <a:rPr lang="de-DE" dirty="0" err="1"/>
              <a:t>steps</a:t>
            </a:r>
            <a:endParaRPr lang="de-DE" dirty="0"/>
          </a:p>
        </p:txBody>
      </p:sp>
      <p:sp>
        <p:nvSpPr>
          <p:cNvPr id="6" name="Inhaltsplatzhalter 5"/>
          <p:cNvSpPr>
            <a:spLocks noGrp="1"/>
          </p:cNvSpPr>
          <p:nvPr>
            <p:ph idx="1"/>
          </p:nvPr>
        </p:nvSpPr>
        <p:spPr/>
        <p:txBody>
          <a:bodyPr/>
          <a:lstStyle/>
          <a:p>
            <a:r>
              <a:rPr lang="de-DE" dirty="0"/>
              <a:t>The </a:t>
            </a:r>
            <a:r>
              <a:rPr lang="de-DE" dirty="0" err="1"/>
              <a:t>next</a:t>
            </a:r>
            <a:r>
              <a:rPr lang="de-DE" dirty="0"/>
              <a:t> </a:t>
            </a:r>
            <a:r>
              <a:rPr lang="de-DE" dirty="0" err="1"/>
              <a:t>session</a:t>
            </a:r>
            <a:r>
              <a:rPr lang="de-DE" dirty="0"/>
              <a:t> </a:t>
            </a:r>
            <a:r>
              <a:rPr lang="de-DE" dirty="0" err="1"/>
              <a:t>is</a:t>
            </a:r>
            <a:r>
              <a:rPr lang="de-DE" dirty="0"/>
              <a:t> </a:t>
            </a:r>
            <a:r>
              <a:rPr lang="de-DE" dirty="0" err="1"/>
              <a:t>the</a:t>
            </a:r>
            <a:r>
              <a:rPr lang="de-DE" dirty="0"/>
              <a:t> </a:t>
            </a:r>
            <a:r>
              <a:rPr lang="de-DE" dirty="0" err="1"/>
              <a:t>Experential</a:t>
            </a:r>
            <a:r>
              <a:rPr lang="de-DE" dirty="0"/>
              <a:t> Training </a:t>
            </a:r>
            <a:r>
              <a:rPr lang="de-DE" dirty="0" err="1"/>
              <a:t>Activity</a:t>
            </a:r>
            <a:r>
              <a:rPr lang="de-DE" dirty="0"/>
              <a:t> </a:t>
            </a:r>
            <a:r>
              <a:rPr lang="de-DE" dirty="0" err="1"/>
              <a:t>session</a:t>
            </a:r>
            <a:r>
              <a:rPr lang="de-DE" dirty="0"/>
              <a:t>.</a:t>
            </a:r>
          </a:p>
          <a:p>
            <a:r>
              <a:rPr lang="de-DE" dirty="0" err="1"/>
              <a:t>Here</a:t>
            </a:r>
            <a:r>
              <a:rPr lang="de-DE" dirty="0"/>
              <a:t> </a:t>
            </a:r>
            <a:r>
              <a:rPr lang="de-DE" dirty="0" err="1"/>
              <a:t>you</a:t>
            </a:r>
            <a:r>
              <a:rPr lang="de-DE" dirty="0"/>
              <a:t> will </a:t>
            </a:r>
            <a:r>
              <a:rPr lang="de-DE" dirty="0" err="1"/>
              <a:t>learn</a:t>
            </a:r>
            <a:r>
              <a:rPr lang="de-DE" dirty="0"/>
              <a:t> </a:t>
            </a:r>
            <a:r>
              <a:rPr lang="de-DE" dirty="0" err="1"/>
              <a:t>about</a:t>
            </a:r>
            <a:r>
              <a:rPr lang="de-DE" dirty="0"/>
              <a:t> </a:t>
            </a:r>
            <a:r>
              <a:rPr lang="de-DE" dirty="0" err="1"/>
              <a:t>one</a:t>
            </a:r>
            <a:r>
              <a:rPr lang="de-DE" dirty="0"/>
              <a:t> </a:t>
            </a:r>
            <a:r>
              <a:rPr lang="de-DE" dirty="0" err="1"/>
              <a:t>app</a:t>
            </a:r>
            <a:r>
              <a:rPr lang="de-DE" dirty="0"/>
              <a:t> </a:t>
            </a:r>
            <a:r>
              <a:rPr lang="de-DE" dirty="0" err="1"/>
              <a:t>example</a:t>
            </a:r>
            <a:r>
              <a:rPr lang="de-DE" dirty="0"/>
              <a:t> </a:t>
            </a:r>
            <a:r>
              <a:rPr lang="de-DE" dirty="0" err="1"/>
              <a:t>for</a:t>
            </a:r>
            <a:r>
              <a:rPr lang="de-DE" dirty="0"/>
              <a:t> </a:t>
            </a:r>
            <a:r>
              <a:rPr lang="de-DE" dirty="0" err="1"/>
              <a:t>one</a:t>
            </a:r>
            <a:r>
              <a:rPr lang="de-DE" dirty="0"/>
              <a:t> </a:t>
            </a:r>
            <a:r>
              <a:rPr lang="de-DE" dirty="0" err="1"/>
              <a:t>key</a:t>
            </a:r>
            <a:r>
              <a:rPr lang="de-DE" dirty="0"/>
              <a:t> </a:t>
            </a:r>
            <a:r>
              <a:rPr lang="de-DE" dirty="0" err="1"/>
              <a:t>area</a:t>
            </a:r>
            <a:r>
              <a:rPr lang="de-DE" dirty="0"/>
              <a:t> </a:t>
            </a:r>
            <a:r>
              <a:rPr lang="de-DE" dirty="0" err="1"/>
              <a:t>of</a:t>
            </a:r>
            <a:r>
              <a:rPr lang="de-DE" dirty="0"/>
              <a:t> </a:t>
            </a:r>
            <a:r>
              <a:rPr lang="de-DE" dirty="0" err="1"/>
              <a:t>healthy</a:t>
            </a:r>
            <a:r>
              <a:rPr lang="de-DE" dirty="0"/>
              <a:t> </a:t>
            </a:r>
            <a:r>
              <a:rPr lang="de-DE" dirty="0" err="1"/>
              <a:t>ageing</a:t>
            </a:r>
            <a:r>
              <a:rPr lang="de-DE" dirty="0"/>
              <a:t>. </a:t>
            </a:r>
          </a:p>
          <a:p>
            <a:r>
              <a:rPr lang="de-DE" dirty="0" err="1"/>
              <a:t>You</a:t>
            </a:r>
            <a:r>
              <a:rPr lang="de-DE" dirty="0"/>
              <a:t> will </a:t>
            </a:r>
            <a:r>
              <a:rPr lang="de-DE" dirty="0" err="1"/>
              <a:t>learn</a:t>
            </a:r>
            <a:r>
              <a:rPr lang="de-DE" dirty="0"/>
              <a:t> </a:t>
            </a:r>
            <a:r>
              <a:rPr lang="de-DE" dirty="0" err="1"/>
              <a:t>how</a:t>
            </a:r>
            <a:r>
              <a:rPr lang="de-DE" dirty="0"/>
              <a:t> </a:t>
            </a:r>
            <a:r>
              <a:rPr lang="de-DE" dirty="0" err="1"/>
              <a:t>to</a:t>
            </a:r>
            <a:r>
              <a:rPr lang="de-DE" dirty="0"/>
              <a:t> </a:t>
            </a:r>
            <a:r>
              <a:rPr lang="de-DE" dirty="0" err="1"/>
              <a:t>set</a:t>
            </a:r>
            <a:r>
              <a:rPr lang="de-DE" dirty="0"/>
              <a:t> </a:t>
            </a:r>
            <a:r>
              <a:rPr lang="de-DE" dirty="0" err="1"/>
              <a:t>goals</a:t>
            </a:r>
            <a:r>
              <a:rPr lang="de-DE" dirty="0"/>
              <a:t> </a:t>
            </a:r>
            <a:r>
              <a:rPr lang="de-DE" dirty="0" err="1"/>
              <a:t>for</a:t>
            </a:r>
            <a:r>
              <a:rPr lang="de-DE" dirty="0"/>
              <a:t> real-</a:t>
            </a:r>
            <a:r>
              <a:rPr lang="de-DE" dirty="0" err="1"/>
              <a:t>life</a:t>
            </a:r>
            <a:r>
              <a:rPr lang="de-DE" dirty="0"/>
              <a:t> </a:t>
            </a:r>
            <a:r>
              <a:rPr lang="de-DE" dirty="0" err="1"/>
              <a:t>integration</a:t>
            </a:r>
            <a:r>
              <a:rPr lang="de-DE" dirty="0"/>
              <a:t>. </a:t>
            </a:r>
          </a:p>
          <a:p>
            <a:r>
              <a:rPr lang="de-DE" dirty="0" err="1"/>
              <a:t>You</a:t>
            </a:r>
            <a:r>
              <a:rPr lang="de-DE" dirty="0"/>
              <a:t> will </a:t>
            </a:r>
            <a:r>
              <a:rPr lang="de-DE" dirty="0" err="1"/>
              <a:t>be</a:t>
            </a:r>
            <a:r>
              <a:rPr lang="de-DE" dirty="0"/>
              <a:t> </a:t>
            </a:r>
            <a:r>
              <a:rPr lang="de-DE" dirty="0" err="1"/>
              <a:t>invited</a:t>
            </a:r>
            <a:r>
              <a:rPr lang="de-DE" dirty="0"/>
              <a:t> </a:t>
            </a:r>
            <a:r>
              <a:rPr lang="de-DE" dirty="0" err="1"/>
              <a:t>to</a:t>
            </a:r>
            <a:r>
              <a:rPr lang="de-DE" dirty="0"/>
              <a:t> </a:t>
            </a:r>
            <a:r>
              <a:rPr lang="de-DE" dirty="0" err="1"/>
              <a:t>complete</a:t>
            </a:r>
            <a:r>
              <a:rPr lang="de-DE" dirty="0"/>
              <a:t> a real-</a:t>
            </a:r>
            <a:r>
              <a:rPr lang="de-DE" dirty="0" err="1"/>
              <a:t>life</a:t>
            </a:r>
            <a:r>
              <a:rPr lang="de-DE" dirty="0"/>
              <a:t> –</a:t>
            </a:r>
            <a:r>
              <a:rPr lang="de-DE" dirty="0" err="1"/>
              <a:t>integration</a:t>
            </a:r>
            <a:r>
              <a:rPr lang="de-DE" dirty="0"/>
              <a:t> </a:t>
            </a:r>
            <a:r>
              <a:rPr lang="de-DE" dirty="0" err="1"/>
              <a:t>challenge</a:t>
            </a:r>
            <a:r>
              <a:rPr lang="de-DE" dirty="0"/>
              <a:t> </a:t>
            </a:r>
            <a:r>
              <a:rPr lang="de-DE" dirty="0" err="1"/>
              <a:t>and</a:t>
            </a:r>
            <a:r>
              <a:rPr lang="de-DE" dirty="0"/>
              <a:t> </a:t>
            </a:r>
            <a:r>
              <a:rPr lang="de-DE" dirty="0" err="1"/>
              <a:t>to</a:t>
            </a:r>
            <a:r>
              <a:rPr lang="de-DE" dirty="0"/>
              <a:t> </a:t>
            </a:r>
            <a:r>
              <a:rPr lang="de-DE" dirty="0" err="1"/>
              <a:t>share</a:t>
            </a:r>
            <a:r>
              <a:rPr lang="de-DE" dirty="0"/>
              <a:t> </a:t>
            </a:r>
            <a:r>
              <a:rPr lang="de-DE" dirty="0" err="1"/>
              <a:t>your</a:t>
            </a:r>
            <a:r>
              <a:rPr lang="de-DE" dirty="0"/>
              <a:t> </a:t>
            </a:r>
            <a:r>
              <a:rPr lang="de-DE" dirty="0" err="1"/>
              <a:t>experiences</a:t>
            </a:r>
            <a:r>
              <a:rPr lang="de-DE" dirty="0"/>
              <a:t> on </a:t>
            </a:r>
            <a:r>
              <a:rPr lang="de-DE" dirty="0" err="1"/>
              <a:t>the</a:t>
            </a:r>
            <a:r>
              <a:rPr lang="de-DE" dirty="0"/>
              <a:t> e-Training </a:t>
            </a:r>
            <a:r>
              <a:rPr lang="de-DE" dirty="0" err="1"/>
              <a:t>Platform</a:t>
            </a:r>
            <a:r>
              <a:rPr lang="de-DE" dirty="0"/>
              <a:t>. </a:t>
            </a:r>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79" y="1799999"/>
            <a:ext cx="5647621" cy="3763610"/>
          </a:xfrm>
          <a:prstGeom prst="rect">
            <a:avLst/>
          </a:prstGeom>
        </p:spPr>
      </p:pic>
      <p:sp>
        <p:nvSpPr>
          <p:cNvPr id="8"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8DA7D05D-8271-523D-B34F-48F596F0CAF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9.1.7 Next steps, evaluation and closure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009804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stimulating and interesting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clear, understandable and easy to follow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trainer</a:t>
                      </a:r>
                      <a:r>
                        <a:rPr lang="en-US" sz="2000" baseline="0" dirty="0"/>
                        <a:t> was well prepared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3" name="Ορθογώνιο 7">
            <a:extLst>
              <a:ext uri="{FF2B5EF4-FFF2-40B4-BE49-F238E27FC236}">
                <a16:creationId xmlns:a16="http://schemas.microsoft.com/office/drawing/2014/main" id="{9F32D4C6-FF84-C1D3-B161-296D086B4EA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9.1.7 Next steps, evaluation and closure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3" name="Ορθογώνιο 7">
            <a:extLst>
              <a:ext uri="{FF2B5EF4-FFF2-40B4-BE49-F238E27FC236}">
                <a16:creationId xmlns:a16="http://schemas.microsoft.com/office/drawing/2014/main" id="{67885B2F-1EB6-B8C1-D0CE-3D3212E8264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9.1.7 Next steps, evaluation and closure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the Elderly – Teaching Session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73626"/>
            <a:ext cx="7754134" cy="3332039"/>
          </a:xfrm>
        </p:spPr>
        <p:txBody>
          <a:bodyPr>
            <a:normAutofit/>
          </a:bodyPr>
          <a:lstStyle/>
          <a:p>
            <a:r>
              <a:rPr lang="en-GB" dirty="0"/>
              <a:t>To equip participants with the knowledge needed to identify relevant areas of healthy ageing and to make informed decisions about influencing ageing processes, regaining abilities or self-managing activities of daily living (ADL). </a:t>
            </a:r>
          </a:p>
          <a:p>
            <a:r>
              <a:rPr lang="en-GB" dirty="0"/>
              <a:t>To equip participants with the knowledge required to use apps as valuable tools for healthy and active ageing. </a:t>
            </a:r>
            <a:endParaRPr lang="en-US" dirty="0"/>
          </a:p>
        </p:txBody>
      </p:sp>
      <p:sp>
        <p:nvSpPr>
          <p:cNvPr id="3" name="TextBox 2">
            <a:extLst>
              <a:ext uri="{FF2B5EF4-FFF2-40B4-BE49-F238E27FC236}">
                <a16:creationId xmlns:a16="http://schemas.microsoft.com/office/drawing/2014/main" id="{ED53DFC3-B5B3-F40F-2E20-A4AC672F3B9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C2834899-162C-A76E-F7C0-CE9C2C75ED8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err="1">
                <a:solidFill>
                  <a:srgbClr val="C01E24"/>
                </a:solidFill>
              </a:rPr>
              <a:t>References</a:t>
            </a:r>
            <a:r>
              <a:rPr lang="it-IT" sz="3600" dirty="0">
                <a:solidFill>
                  <a:srgbClr val="C01E24"/>
                </a:solidFill>
              </a:rPr>
              <a:t> and </a:t>
            </a:r>
            <a:r>
              <a:rPr lang="it-IT" sz="3600" dirty="0" err="1">
                <a:solidFill>
                  <a:srgbClr val="C01E24"/>
                </a:solidFill>
              </a:rPr>
              <a:t>further</a:t>
            </a:r>
            <a:r>
              <a:rPr lang="it-IT" sz="3600" dirty="0">
                <a:solidFill>
                  <a:srgbClr val="C01E24"/>
                </a:solidFill>
              </a:rPr>
              <a:t> </a:t>
            </a:r>
            <a:r>
              <a:rPr lang="it-IT" sz="3600" dirty="0" err="1">
                <a:solidFill>
                  <a:srgbClr val="C01E24"/>
                </a:solidFill>
              </a:rPr>
              <a:t>readings</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lnSpcReduction="10000"/>
          </a:bodyPr>
          <a:lstStyle/>
          <a:p>
            <a:r>
              <a:rPr lang="en-GB" sz="1800" dirty="0"/>
              <a:t>United Nations, Department of Economic and Social </a:t>
            </a:r>
            <a:r>
              <a:rPr lang="en-GB" sz="1800" dirty="0" err="1"/>
              <a:t>Afairs</a:t>
            </a:r>
            <a:r>
              <a:rPr lang="en-GB" sz="1800" dirty="0"/>
              <a:t> (UN DESA). (2020): World Population Ageing 2019. </a:t>
            </a:r>
            <a:r>
              <a:rPr lang="en-US" sz="1800" dirty="0"/>
              <a:t>Retrieved from: </a:t>
            </a:r>
            <a:r>
              <a:rPr lang="en-US" sz="1800" dirty="0">
                <a:hlinkClick r:id="rId3"/>
              </a:rPr>
              <a:t>https://www.un.org/en/development/desa/population/publications/pdf/ageing/WorldPopulationAgeing2019-Report.pdf</a:t>
            </a:r>
            <a:r>
              <a:rPr lang="en-US" sz="1800" dirty="0"/>
              <a:t>. Accessed date: November  20, 2023. </a:t>
            </a:r>
          </a:p>
          <a:p>
            <a:r>
              <a:rPr lang="en-GB" sz="1800" dirty="0"/>
              <a:t>National Institute on Aging (NIA). (2020): Understanding the Dynamics of the Aging Process. </a:t>
            </a:r>
            <a:r>
              <a:rPr lang="en-US" sz="1800" dirty="0"/>
              <a:t>Retrieved from: </a:t>
            </a:r>
            <a:r>
              <a:rPr lang="en-US" sz="1800" dirty="0">
                <a:hlinkClick r:id="rId4"/>
              </a:rPr>
              <a:t>https://www.nia.nih.gov/about/aging-strategic-directions-research/understanding-dynamics-aging</a:t>
            </a:r>
            <a:r>
              <a:rPr lang="en-US" sz="1800" dirty="0"/>
              <a:t>. Accessed date: November 20, 2023. </a:t>
            </a:r>
          </a:p>
          <a:p>
            <a:r>
              <a:rPr lang="en-GB" sz="1800" dirty="0"/>
              <a:t>World Health Organization. (WHO). (2020): Healthy ageing and functional ability. </a:t>
            </a:r>
            <a:r>
              <a:rPr lang="en-US" sz="1800" dirty="0"/>
              <a:t>Retrieved from: </a:t>
            </a:r>
            <a:r>
              <a:rPr lang="en-US" sz="1800" dirty="0">
                <a:hlinkClick r:id="rId5"/>
              </a:rPr>
              <a:t>https://www.who.int/news-room/questions-and-answers/item/healthy-ageing-and-functional-ability</a:t>
            </a:r>
            <a:r>
              <a:rPr lang="en-US" sz="1800" dirty="0"/>
              <a:t>. Accessed date: November 20, 2023. </a:t>
            </a:r>
          </a:p>
          <a:p>
            <a:r>
              <a:rPr lang="en-GB" sz="1800" dirty="0"/>
              <a:t>Pan American Health Organization (PAHO) &amp; World Health Organization (WHO). (2020): Healthy  Aging. </a:t>
            </a:r>
            <a:r>
              <a:rPr lang="en-US" sz="1800" dirty="0"/>
              <a:t>Retrieved from: </a:t>
            </a:r>
            <a:r>
              <a:rPr lang="en-US" sz="1800" dirty="0">
                <a:hlinkClick r:id="rId6"/>
              </a:rPr>
              <a:t>https://www.paho.org/en/healthy-aging</a:t>
            </a:r>
            <a:r>
              <a:rPr lang="en-US" sz="1800" dirty="0"/>
              <a:t>. Accessed date: November 20, 2023. </a:t>
            </a:r>
          </a:p>
          <a:p>
            <a:r>
              <a:rPr lang="en-US" sz="1800" dirty="0" err="1"/>
              <a:t>Marcussen</a:t>
            </a:r>
            <a:r>
              <a:rPr lang="en-US" sz="1800" dirty="0"/>
              <a:t>, L., &amp; </a:t>
            </a:r>
            <a:r>
              <a:rPr lang="en-US" sz="1800" dirty="0" err="1"/>
              <a:t>Marinus</a:t>
            </a:r>
            <a:r>
              <a:rPr lang="en-US" sz="1800" dirty="0"/>
              <a:t>, J. D. (2021). The use of </a:t>
            </a:r>
            <a:r>
              <a:rPr lang="en-US" sz="1800" dirty="0" err="1"/>
              <a:t>mHealth</a:t>
            </a:r>
            <a:r>
              <a:rPr lang="en-US" sz="1800" dirty="0"/>
              <a:t> solutions in active and healthy ageing promotion: An explorative scoping review. </a:t>
            </a:r>
            <a:r>
              <a:rPr lang="en-US" sz="1800" i="1" dirty="0"/>
              <a:t>Journal of Ideas in Health</a:t>
            </a:r>
            <a:r>
              <a:rPr lang="en-US" sz="1800" dirty="0"/>
              <a:t>, </a:t>
            </a:r>
            <a:r>
              <a:rPr lang="en-US" sz="1800" i="1" dirty="0"/>
              <a:t>4</a:t>
            </a:r>
            <a:r>
              <a:rPr lang="en-US" sz="1800" dirty="0"/>
              <a:t>(1), 307-320. https://doi.org/10.47108/JIDHEALTH.VOL4.ISS1.92</a:t>
            </a:r>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err="1">
                <a:solidFill>
                  <a:srgbClr val="C01E24"/>
                </a:solidFill>
              </a:rPr>
              <a:t>References</a:t>
            </a:r>
            <a:r>
              <a:rPr lang="it-IT" sz="3600" dirty="0">
                <a:solidFill>
                  <a:srgbClr val="C01E24"/>
                </a:solidFill>
              </a:rPr>
              <a:t> and </a:t>
            </a:r>
            <a:r>
              <a:rPr lang="it-IT" sz="3600" dirty="0" err="1">
                <a:solidFill>
                  <a:srgbClr val="C01E24"/>
                </a:solidFill>
              </a:rPr>
              <a:t>further</a:t>
            </a:r>
            <a:r>
              <a:rPr lang="it-IT" sz="3600" dirty="0">
                <a:solidFill>
                  <a:srgbClr val="C01E24"/>
                </a:solidFill>
              </a:rPr>
              <a:t> </a:t>
            </a:r>
            <a:r>
              <a:rPr lang="it-IT" sz="3600" dirty="0" err="1">
                <a:solidFill>
                  <a:srgbClr val="C01E24"/>
                </a:solidFill>
              </a:rPr>
              <a:t>readings</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lnSpcReduction="10000"/>
          </a:bodyPr>
          <a:lstStyle/>
          <a:p>
            <a:r>
              <a:rPr lang="en-GB" sz="1800" dirty="0"/>
              <a:t>Migration Data Portal. (2023): Older persons and migration.</a:t>
            </a:r>
            <a:r>
              <a:rPr lang="en-US" sz="1800" dirty="0"/>
              <a:t> Retrieved from: </a:t>
            </a:r>
            <a:r>
              <a:rPr lang="en-US" sz="1800" dirty="0">
                <a:hlinkClick r:id="rId3"/>
              </a:rPr>
              <a:t>https://www.migrationdataportal.org/themes/older-persons-and-migration</a:t>
            </a:r>
            <a:r>
              <a:rPr lang="en-US" sz="1800" dirty="0"/>
              <a:t>. Accessed date: November  20, 2023.</a:t>
            </a:r>
            <a:r>
              <a:rPr lang="en-GB" sz="1800" dirty="0"/>
              <a:t> </a:t>
            </a:r>
          </a:p>
          <a:p>
            <a:r>
              <a:rPr lang="en-GB" sz="1800" dirty="0"/>
              <a:t>World Health Organization. (WHO). (2021): Decade of healthy ageing: baseline report. </a:t>
            </a:r>
            <a:r>
              <a:rPr lang="en-GB" sz="1800" dirty="0" err="1"/>
              <a:t>Avaiöable</a:t>
            </a:r>
            <a:r>
              <a:rPr lang="en-GB" sz="1800" dirty="0"/>
              <a:t> at: </a:t>
            </a:r>
            <a:r>
              <a:rPr lang="en-GB" sz="1800" dirty="0">
                <a:hlinkClick r:id="rId4"/>
              </a:rPr>
              <a:t>https://www.who.int/publications/i/item/9789240017900</a:t>
            </a:r>
            <a:r>
              <a:rPr lang="en-GB" sz="1800" dirty="0"/>
              <a:t>. Accessed date: </a:t>
            </a:r>
            <a:r>
              <a:rPr lang="en-US" sz="1800" dirty="0"/>
              <a:t>November  20, 2023.</a:t>
            </a:r>
          </a:p>
          <a:p>
            <a:r>
              <a:rPr lang="hr-HR" sz="1800" dirty="0"/>
              <a:t>Helbostad JL, Vereijken B, Becker C, Todd C, Taraldsen K, Pijnappels M, Aminian K, Mellone S. Mobile Health Applications to Promote Active and Healthy Ageing. Sensors (Basel). 2017 Mar 18;17(3):622. doi: 10.3390/s17030622 </a:t>
            </a:r>
            <a:endParaRPr lang="de-DE" sz="1800" dirty="0"/>
          </a:p>
          <a:p>
            <a:r>
              <a:rPr lang="en-US" sz="1800" dirty="0" err="1"/>
              <a:t>Rasche</a:t>
            </a:r>
            <a:r>
              <a:rPr lang="en-US" sz="1800" dirty="0"/>
              <a:t> P, </a:t>
            </a:r>
            <a:r>
              <a:rPr lang="en-US" sz="1800" dirty="0" err="1"/>
              <a:t>Wille</a:t>
            </a:r>
            <a:r>
              <a:rPr lang="en-US" sz="1800" dirty="0"/>
              <a:t> M, </a:t>
            </a:r>
            <a:r>
              <a:rPr lang="en-US" sz="1800" dirty="0" err="1"/>
              <a:t>Bröhl</a:t>
            </a:r>
            <a:r>
              <a:rPr lang="en-US" sz="1800" dirty="0"/>
              <a:t> C, </a:t>
            </a:r>
            <a:r>
              <a:rPr lang="en-US" sz="1800" dirty="0" err="1"/>
              <a:t>Theis</a:t>
            </a:r>
            <a:r>
              <a:rPr lang="en-US" sz="1800" dirty="0"/>
              <a:t> S, </a:t>
            </a:r>
            <a:r>
              <a:rPr lang="en-US" sz="1800" dirty="0" err="1"/>
              <a:t>Schäfer</a:t>
            </a:r>
            <a:r>
              <a:rPr lang="en-US" sz="1800" dirty="0"/>
              <a:t> K, </a:t>
            </a:r>
            <a:r>
              <a:rPr lang="en-US" sz="1800" dirty="0" err="1"/>
              <a:t>Knobe</a:t>
            </a:r>
            <a:r>
              <a:rPr lang="en-US" sz="1800" dirty="0"/>
              <a:t> M, </a:t>
            </a:r>
            <a:r>
              <a:rPr lang="en-US" sz="1800" dirty="0" err="1"/>
              <a:t>Mertens</a:t>
            </a:r>
            <a:r>
              <a:rPr lang="en-US" sz="1800" dirty="0"/>
              <a:t> A. Prevalence of Health App Use Among Older Adults in Germany: National Survey. JMIR </a:t>
            </a:r>
            <a:r>
              <a:rPr lang="en-US" sz="1800" dirty="0" err="1"/>
              <a:t>Mhealth</a:t>
            </a:r>
            <a:r>
              <a:rPr lang="en-US" sz="1800" dirty="0"/>
              <a:t> </a:t>
            </a:r>
            <a:r>
              <a:rPr lang="en-US" sz="1800" dirty="0" err="1"/>
              <a:t>Uhealth</a:t>
            </a:r>
            <a:r>
              <a:rPr lang="en-US" sz="1800" dirty="0"/>
              <a:t> 2018;6(1):e26. </a:t>
            </a:r>
            <a:r>
              <a:rPr lang="en-US" sz="1800" dirty="0" err="1"/>
              <a:t>doi</a:t>
            </a:r>
            <a:r>
              <a:rPr lang="en-US" sz="1800" dirty="0"/>
              <a:t>: </a:t>
            </a:r>
            <a:r>
              <a:rPr lang="de-DE" sz="1800" dirty="0"/>
              <a:t> 10.2196/mhealth.8619.</a:t>
            </a:r>
            <a:endParaRPr lang="en-US" sz="1800" dirty="0"/>
          </a:p>
          <a:p>
            <a:r>
              <a:rPr lang="en-US" sz="1800" dirty="0" err="1"/>
              <a:t>Portenhauser</a:t>
            </a:r>
            <a:r>
              <a:rPr lang="en-US" sz="1800" dirty="0"/>
              <a:t> AA, Terhorst Y, </a:t>
            </a:r>
            <a:r>
              <a:rPr lang="en-US" sz="1800" dirty="0" err="1"/>
              <a:t>Schultchen</a:t>
            </a:r>
            <a:r>
              <a:rPr lang="en-US" sz="1800" dirty="0"/>
              <a:t> D, Sander LB, </a:t>
            </a:r>
            <a:r>
              <a:rPr lang="en-US" sz="1800" dirty="0" err="1"/>
              <a:t>Denkinger</a:t>
            </a:r>
            <a:r>
              <a:rPr lang="en-US" sz="1800" dirty="0"/>
              <a:t> MD, </a:t>
            </a:r>
            <a:r>
              <a:rPr lang="en-US" sz="1800" dirty="0" err="1"/>
              <a:t>Stach</a:t>
            </a:r>
            <a:r>
              <a:rPr lang="en-US" sz="1800" dirty="0"/>
              <a:t> M, </a:t>
            </a:r>
            <a:r>
              <a:rPr lang="en-US" sz="1800" dirty="0" err="1"/>
              <a:t>Waldherr</a:t>
            </a:r>
            <a:r>
              <a:rPr lang="en-US" sz="1800" dirty="0"/>
              <a:t> N, </a:t>
            </a:r>
            <a:r>
              <a:rPr lang="en-US" sz="1800" dirty="0" err="1"/>
              <a:t>Dallmeier</a:t>
            </a:r>
            <a:r>
              <a:rPr lang="en-US" sz="1800" dirty="0"/>
              <a:t> D, Baumeister H, </a:t>
            </a:r>
            <a:r>
              <a:rPr lang="en-US" sz="1800" dirty="0" err="1"/>
              <a:t>Messner</a:t>
            </a:r>
            <a:r>
              <a:rPr lang="en-US" sz="1800" dirty="0"/>
              <a:t> E. Mobile Apps for Older Adults: Systematic Search and Evaluation Within Online Stores. JMIR Aging 2021;4(1):e23313. </a:t>
            </a:r>
            <a:r>
              <a:rPr lang="en-US" sz="1800" dirty="0" err="1"/>
              <a:t>doi</a:t>
            </a:r>
            <a:r>
              <a:rPr lang="en-US" sz="1800" dirty="0"/>
              <a:t>:  10.2196/23313.</a:t>
            </a:r>
          </a:p>
          <a:p>
            <a:r>
              <a:rPr lang="en-US" sz="1800" dirty="0"/>
              <a:t>Anthony </a:t>
            </a:r>
            <a:r>
              <a:rPr lang="en-US" sz="1800" dirty="0" err="1"/>
              <a:t>Berauk</a:t>
            </a:r>
            <a:r>
              <a:rPr lang="en-US" sz="1800" dirty="0"/>
              <a:t> VL, </a:t>
            </a:r>
            <a:r>
              <a:rPr lang="en-US" sz="1800" dirty="0" err="1"/>
              <a:t>Murugiah</a:t>
            </a:r>
            <a:r>
              <a:rPr lang="en-US" sz="1800" dirty="0"/>
              <a:t> MK, </a:t>
            </a:r>
            <a:r>
              <a:rPr lang="en-US" sz="1800" dirty="0" err="1"/>
              <a:t>Soh</a:t>
            </a:r>
            <a:r>
              <a:rPr lang="en-US" sz="1800" dirty="0"/>
              <a:t> YC, </a:t>
            </a:r>
            <a:r>
              <a:rPr lang="en-US" sz="1800" dirty="0" err="1"/>
              <a:t>Chuan</a:t>
            </a:r>
            <a:r>
              <a:rPr lang="en-US" sz="1800" dirty="0"/>
              <a:t> Sheng Y, Wong TW, Ming LC. Mobile Health Applications for Caring of Older People: Review and Comparison. Therapeutic Innovation &amp; Regulatory Science. 2018;52(3):374-382. doi:10.1177/2168479017725556.</a:t>
            </a:r>
          </a:p>
          <a:p>
            <a:r>
              <a:rPr lang="en-US" sz="1800" dirty="0" err="1"/>
              <a:t>AhmedS</a:t>
            </a:r>
            <a:r>
              <a:rPr lang="en-US" sz="1800" dirty="0"/>
              <a:t> A, van </a:t>
            </a:r>
            <a:r>
              <a:rPr lang="en-US" sz="1800" dirty="0" err="1"/>
              <a:t>Luenen</a:t>
            </a:r>
            <a:r>
              <a:rPr lang="en-US" sz="1800" dirty="0"/>
              <a:t> S, Aslam S, van </a:t>
            </a:r>
            <a:r>
              <a:rPr lang="en-US" sz="1800" dirty="0" err="1"/>
              <a:t>Bodegom</a:t>
            </a:r>
            <a:r>
              <a:rPr lang="en-US" sz="1800" dirty="0"/>
              <a:t> D, Chavannes NH. </a:t>
            </a:r>
            <a:r>
              <a:rPr lang="en-US" sz="1800" dirty="0" err="1"/>
              <a:t>Asystematic</a:t>
            </a:r>
            <a:r>
              <a:rPr lang="en-US" sz="1800" dirty="0"/>
              <a:t> review on the use of </a:t>
            </a:r>
            <a:r>
              <a:rPr lang="en-US" sz="1800" dirty="0" err="1"/>
              <a:t>mHealth</a:t>
            </a:r>
            <a:r>
              <a:rPr lang="en-US" sz="1800" dirty="0"/>
              <a:t> to increase physical activity </a:t>
            </a:r>
            <a:r>
              <a:rPr lang="en-US" sz="1800" dirty="0" err="1"/>
              <a:t>inolder</a:t>
            </a:r>
            <a:r>
              <a:rPr lang="en-US" sz="1800" dirty="0"/>
              <a:t> people. Clinical eHealth. 2020;3:31–9. </a:t>
            </a:r>
            <a:r>
              <a:rPr lang="en-US" sz="1800" dirty="0" err="1"/>
              <a:t>doi</a:t>
            </a:r>
            <a:r>
              <a:rPr lang="en-US" sz="1800" dirty="0"/>
              <a:t>: 10.1016/j.ceh.2020.04.002.</a:t>
            </a:r>
            <a:endParaRPr lang="el-GR" sz="1800" dirty="0"/>
          </a:p>
        </p:txBody>
      </p:sp>
      <p:sp>
        <p:nvSpPr>
          <p:cNvPr id="5" name="AutoShape 2" descr="data:image/svg+xml;base64,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PC9nPjwvc3ZnPg"/>
          <p:cNvSpPr>
            <a:spLocks noChangeAspect="1" noChangeArrowheads="1"/>
          </p:cNvSpPr>
          <p:nvPr/>
        </p:nvSpPr>
        <p:spPr bwMode="auto">
          <a:xfrm>
            <a:off x="24923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661278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9" descr="Blue text on a black background&#10;&#10;Description automatically generated">
            <a:extLst>
              <a:ext uri="{FF2B5EF4-FFF2-40B4-BE49-F238E27FC236}">
                <a16:creationId xmlns:a16="http://schemas.microsoft.com/office/drawing/2014/main" id="{639B9F4D-E7AA-6F07-FF8E-42086DEFE4D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the Elderly – Teaching Session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en-GB" dirty="0"/>
              <a:t>Participants will be equipped with the skills to critically reflect their own lives or lives of loved ones to identify key areas of healthy ageing and to assess the potential of apps to address these. </a:t>
            </a:r>
          </a:p>
          <a:p>
            <a:r>
              <a:rPr lang="en-GB" dirty="0"/>
              <a:t>Participants’ skills will be enhanced in order to make informed decisions about app selection, as well as to reflect barriers and facilitators to usage in everyday life, if they wish so. </a:t>
            </a:r>
            <a:endParaRPr lang="en-US" dirty="0"/>
          </a:p>
        </p:txBody>
      </p:sp>
      <p:sp>
        <p:nvSpPr>
          <p:cNvPr id="4" name="Ορθογώνιο 1">
            <a:extLst>
              <a:ext uri="{FF2B5EF4-FFF2-40B4-BE49-F238E27FC236}">
                <a16:creationId xmlns:a16="http://schemas.microsoft.com/office/drawing/2014/main" id="{1872D844-98C8-9AC9-B605-DCACD4AE3290}"/>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19864978-5F4B-0A1A-F029-D1F79395C35C}"/>
              </a:ext>
            </a:extLst>
          </p:cNvPr>
          <p:cNvPicPr preferRelativeResize="0"/>
          <p:nvPr/>
        </p:nvPicPr>
        <p:blipFill rotWithShape="1">
          <a:blip r:embed="rId4">
            <a:alphaModFix/>
          </a:blip>
          <a:srcRect l="9128" t="10193" r="8041" b="10723"/>
          <a:stretch/>
        </p:blipFill>
        <p:spPr>
          <a:xfrm>
            <a:off x="7570694" y="196593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962884-87C2-C053-F907-1ECB95449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9.1.1</a:t>
            </a:r>
            <a:r>
              <a:rPr lang="en-US" altLang="el-GR" dirty="0"/>
              <a:t/>
            </a:r>
            <a:br>
              <a:rPr lang="en-US" altLang="el-GR" dirty="0"/>
            </a:br>
            <a:r>
              <a:rPr lang="en-US" altLang="el-GR" dirty="0">
                <a:solidFill>
                  <a:srgbClr val="C01E24"/>
                </a:solidFill>
              </a:rPr>
              <a:t>General Information about ageing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92500" lnSpcReduction="10000"/>
          </a:bodyPr>
          <a:lstStyle/>
          <a:p>
            <a:r>
              <a:rPr lang="en-US" sz="2400" dirty="0"/>
              <a:t>To acquire general information about ageing processes.</a:t>
            </a:r>
          </a:p>
          <a:p>
            <a:pPr lvl="0"/>
            <a:r>
              <a:rPr lang="en-US" sz="2400" dirty="0"/>
              <a:t>To </a:t>
            </a:r>
            <a:r>
              <a:rPr lang="en-GB" sz="2400" dirty="0"/>
              <a:t>introduce factors influencing ageing.</a:t>
            </a:r>
          </a:p>
          <a:p>
            <a:pPr lvl="0"/>
            <a:r>
              <a:rPr lang="en-US" sz="2400" dirty="0"/>
              <a:t>To inform about the heterogeneity of ageing.</a:t>
            </a:r>
          </a:p>
          <a:p>
            <a:pPr lvl="0"/>
            <a:r>
              <a:rPr lang="en-US" sz="2400" dirty="0"/>
              <a:t>To understand concepts of (active and) healthy ageing. </a:t>
            </a:r>
            <a:endParaRPr lang="el-GR" sz="2400" dirty="0"/>
          </a:p>
          <a:p>
            <a:pPr marL="0">
              <a:lnSpc>
                <a:spcPct val="120000"/>
              </a:lnSpc>
              <a:spcBef>
                <a:spcPts val="600"/>
              </a:spcBef>
              <a:buNone/>
            </a:pPr>
            <a:endParaRPr lang="el-GR" sz="2000" dirty="0"/>
          </a:p>
        </p:txBody>
      </p:sp>
      <p:sp>
        <p:nvSpPr>
          <p:cNvPr id="8" name="TextBox 7">
            <a:extLst>
              <a:ext uri="{FF2B5EF4-FFF2-40B4-BE49-F238E27FC236}">
                <a16:creationId xmlns:a16="http://schemas.microsoft.com/office/drawing/2014/main" id="{5B5D8F61-EBF6-18D6-D312-2A8B1DF1F92B}"/>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solidFill>
                  <a:srgbClr val="4A4CF5"/>
                </a:solidFill>
              </a:rPr>
              <a:t>Activity</a:t>
            </a:r>
            <a:r>
              <a:rPr lang="de-DE" dirty="0">
                <a:solidFill>
                  <a:srgbClr val="4A4CF5"/>
                </a:solidFill>
              </a:rPr>
              <a:t> 1: </a:t>
            </a:r>
            <a:r>
              <a:rPr lang="de-DE" dirty="0" err="1">
                <a:solidFill>
                  <a:srgbClr val="4A4CF5"/>
                </a:solidFill>
              </a:rPr>
              <a:t>Icebreaker</a:t>
            </a:r>
            <a:endParaRPr lang="de-DE" dirty="0">
              <a:solidFill>
                <a:srgbClr val="4A4CF5"/>
              </a:solidFill>
            </a:endParaRPr>
          </a:p>
        </p:txBody>
      </p:sp>
      <p:sp>
        <p:nvSpPr>
          <p:cNvPr id="6" name="Inhaltsplatzhalter 5"/>
          <p:cNvSpPr>
            <a:spLocks noGrp="1"/>
          </p:cNvSpPr>
          <p:nvPr>
            <p:ph idx="1"/>
          </p:nvPr>
        </p:nvSpPr>
        <p:spPr>
          <a:xfrm>
            <a:off x="558000" y="1685096"/>
            <a:ext cx="9564196" cy="2123414"/>
          </a:xfrm>
        </p:spPr>
        <p:txBody>
          <a:bodyPr>
            <a:normAutofit fontScale="92500" lnSpcReduction="20000"/>
          </a:bodyPr>
          <a:lstStyle/>
          <a:p>
            <a:r>
              <a:rPr lang="de-DE" dirty="0" err="1"/>
              <a:t>What</a:t>
            </a:r>
            <a:r>
              <a:rPr lang="de-DE" dirty="0"/>
              <a:t> </a:t>
            </a:r>
            <a:r>
              <a:rPr lang="de-DE" dirty="0" err="1"/>
              <a:t>is</a:t>
            </a:r>
            <a:r>
              <a:rPr lang="de-DE" dirty="0"/>
              <a:t> </a:t>
            </a:r>
            <a:r>
              <a:rPr lang="de-DE" dirty="0" err="1"/>
              <a:t>ageing</a:t>
            </a:r>
            <a:r>
              <a:rPr lang="de-DE" dirty="0"/>
              <a:t> </a:t>
            </a:r>
            <a:r>
              <a:rPr lang="de-DE" dirty="0" err="1"/>
              <a:t>to</a:t>
            </a:r>
            <a:r>
              <a:rPr lang="de-DE" dirty="0"/>
              <a:t> </a:t>
            </a:r>
            <a:r>
              <a:rPr lang="de-DE" dirty="0" err="1"/>
              <a:t>you</a:t>
            </a:r>
            <a:r>
              <a:rPr lang="de-DE" dirty="0"/>
              <a:t>? </a:t>
            </a:r>
          </a:p>
          <a:p>
            <a:r>
              <a:rPr lang="de-DE" dirty="0"/>
              <a:t>Who </a:t>
            </a:r>
            <a:r>
              <a:rPr lang="de-DE" dirty="0" err="1"/>
              <a:t>is</a:t>
            </a:r>
            <a:r>
              <a:rPr lang="de-DE" dirty="0"/>
              <a:t> an </a:t>
            </a:r>
            <a:r>
              <a:rPr lang="de-DE" dirty="0" err="1"/>
              <a:t>old</a:t>
            </a:r>
            <a:r>
              <a:rPr lang="de-DE" dirty="0"/>
              <a:t> </a:t>
            </a:r>
            <a:r>
              <a:rPr lang="de-DE" dirty="0" err="1"/>
              <a:t>perspn</a:t>
            </a:r>
            <a:r>
              <a:rPr lang="de-DE" dirty="0"/>
              <a:t> </a:t>
            </a:r>
            <a:r>
              <a:rPr lang="de-DE" dirty="0" err="1"/>
              <a:t>to</a:t>
            </a:r>
            <a:r>
              <a:rPr lang="de-DE" dirty="0"/>
              <a:t> </a:t>
            </a:r>
            <a:r>
              <a:rPr lang="de-DE" dirty="0" err="1"/>
              <a:t>you</a:t>
            </a:r>
            <a:r>
              <a:rPr lang="de-DE" dirty="0"/>
              <a:t>?</a:t>
            </a:r>
          </a:p>
          <a:p>
            <a:r>
              <a:rPr lang="de-DE" dirty="0" err="1"/>
              <a:t>Please</a:t>
            </a:r>
            <a:r>
              <a:rPr lang="de-DE" dirty="0"/>
              <a:t> </a:t>
            </a:r>
            <a:r>
              <a:rPr lang="de-DE" dirty="0" err="1"/>
              <a:t>share</a:t>
            </a:r>
            <a:r>
              <a:rPr lang="de-DE" dirty="0"/>
              <a:t> </a:t>
            </a:r>
            <a:r>
              <a:rPr lang="de-DE" dirty="0" err="1"/>
              <a:t>your</a:t>
            </a:r>
            <a:r>
              <a:rPr lang="de-DE" dirty="0"/>
              <a:t> </a:t>
            </a:r>
            <a:r>
              <a:rPr lang="de-DE" dirty="0" err="1"/>
              <a:t>associations</a:t>
            </a:r>
            <a:r>
              <a:rPr lang="de-DE" dirty="0"/>
              <a:t>? Who </a:t>
            </a:r>
            <a:r>
              <a:rPr lang="de-DE" dirty="0" err="1"/>
              <a:t>and</a:t>
            </a:r>
            <a:r>
              <a:rPr lang="de-DE" dirty="0"/>
              <a:t> </a:t>
            </a:r>
            <a:r>
              <a:rPr lang="de-DE" dirty="0" err="1"/>
              <a:t>what</a:t>
            </a:r>
            <a:r>
              <a:rPr lang="de-DE" dirty="0"/>
              <a:t> do </a:t>
            </a:r>
            <a:r>
              <a:rPr lang="de-DE" dirty="0" err="1"/>
              <a:t>you</a:t>
            </a:r>
            <a:r>
              <a:rPr lang="de-DE" dirty="0"/>
              <a:t> </a:t>
            </a:r>
            <a:r>
              <a:rPr lang="de-DE" dirty="0" err="1"/>
              <a:t>think</a:t>
            </a:r>
            <a:r>
              <a:rPr lang="de-DE" dirty="0"/>
              <a:t> </a:t>
            </a:r>
            <a:r>
              <a:rPr lang="de-DE" dirty="0" err="1"/>
              <a:t>of</a:t>
            </a:r>
            <a:r>
              <a:rPr lang="de-DE" dirty="0"/>
              <a:t>?</a:t>
            </a:r>
          </a:p>
          <a:p>
            <a:r>
              <a:rPr lang="de-DE" dirty="0" err="1"/>
              <a:t>How</a:t>
            </a:r>
            <a:r>
              <a:rPr lang="de-DE" dirty="0"/>
              <a:t> </a:t>
            </a:r>
            <a:r>
              <a:rPr lang="de-DE" dirty="0" err="1"/>
              <a:t>are</a:t>
            </a:r>
            <a:r>
              <a:rPr lang="de-DE" dirty="0"/>
              <a:t> </a:t>
            </a:r>
            <a:r>
              <a:rPr lang="de-DE" dirty="0" err="1"/>
              <a:t>older</a:t>
            </a:r>
            <a:r>
              <a:rPr lang="de-DE" dirty="0"/>
              <a:t> </a:t>
            </a:r>
            <a:r>
              <a:rPr lang="de-DE" dirty="0" err="1"/>
              <a:t>persons</a:t>
            </a:r>
            <a:r>
              <a:rPr lang="de-DE" dirty="0"/>
              <a:t> </a:t>
            </a:r>
            <a:r>
              <a:rPr lang="de-DE" dirty="0" err="1"/>
              <a:t>seen</a:t>
            </a:r>
            <a:r>
              <a:rPr lang="de-DE" dirty="0"/>
              <a:t> in </a:t>
            </a:r>
            <a:r>
              <a:rPr lang="de-DE" dirty="0" err="1"/>
              <a:t>your</a:t>
            </a:r>
            <a:r>
              <a:rPr lang="de-DE" dirty="0"/>
              <a:t> </a:t>
            </a:r>
            <a:r>
              <a:rPr lang="de-DE" dirty="0" err="1"/>
              <a:t>culture</a:t>
            </a:r>
            <a:r>
              <a:rPr lang="de-DE" dirty="0"/>
              <a:t>?</a:t>
            </a:r>
          </a:p>
          <a:p>
            <a:r>
              <a:rPr lang="de-DE" dirty="0" err="1"/>
              <a:t>What</a:t>
            </a:r>
            <a:r>
              <a:rPr lang="de-DE" dirty="0"/>
              <a:t> do Apps </a:t>
            </a:r>
            <a:r>
              <a:rPr lang="de-DE" dirty="0" err="1"/>
              <a:t>have</a:t>
            </a:r>
            <a:r>
              <a:rPr lang="de-DE" dirty="0"/>
              <a:t> </a:t>
            </a:r>
            <a:r>
              <a:rPr lang="de-DE" dirty="0" err="1"/>
              <a:t>to</a:t>
            </a:r>
            <a:r>
              <a:rPr lang="de-DE" dirty="0"/>
              <a:t> do </a:t>
            </a:r>
            <a:r>
              <a:rPr lang="de-DE" dirty="0" err="1"/>
              <a:t>with</a:t>
            </a:r>
            <a:r>
              <a:rPr lang="de-DE" dirty="0"/>
              <a:t> </a:t>
            </a:r>
            <a:r>
              <a:rPr lang="de-DE" dirty="0" err="1"/>
              <a:t>it</a:t>
            </a:r>
            <a:r>
              <a:rPr lang="de-DE" dirty="0"/>
              <a:t>?</a:t>
            </a:r>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r="13425" b="13707"/>
          <a:stretch/>
        </p:blipFill>
        <p:spPr>
          <a:xfrm>
            <a:off x="578669" y="4341915"/>
            <a:ext cx="5048608" cy="2516085"/>
          </a:xfrm>
          <a:prstGeom prst="rect">
            <a:avLst/>
          </a:prstGeom>
        </p:spPr>
      </p:pic>
      <p:pic>
        <p:nvPicPr>
          <p:cNvPr id="9" name="Grafik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85581" y="4874252"/>
            <a:ext cx="1356078" cy="1983747"/>
          </a:xfrm>
          <a:prstGeom prst="rect">
            <a:avLst/>
          </a:prstGeom>
        </p:spPr>
      </p:pic>
      <p:sp>
        <p:nvSpPr>
          <p:cNvPr id="10" name="Rechteck 9"/>
          <p:cNvSpPr/>
          <p:nvPr/>
        </p:nvSpPr>
        <p:spPr>
          <a:xfrm>
            <a:off x="7131273" y="6581000"/>
            <a:ext cx="2258439" cy="276999"/>
          </a:xfrm>
          <a:prstGeom prst="rect">
            <a:avLst/>
          </a:prstGeom>
        </p:spPr>
        <p:txBody>
          <a:bodyPr wrap="none">
            <a:spAutoFit/>
          </a:bodyPr>
          <a:lstStyle/>
          <a:p>
            <a:pPr lvl="0" algn="r"/>
            <a:r>
              <a:rPr lang="en-US" sz="1200" u="sng" dirty="0">
                <a:solidFill>
                  <a:schemeClr val="dk1"/>
                </a:solidFill>
                <a:ea typeface="Calibri"/>
                <a:cs typeface="Calibri"/>
                <a:sym typeface="Calibri"/>
                <a:hlinkClick r:id="rId5"/>
              </a:rPr>
              <a:t>Source</a:t>
            </a:r>
            <a:r>
              <a:rPr lang="en-US" sz="1200" dirty="0">
                <a:solidFill>
                  <a:schemeClr val="dk1"/>
                </a:solidFill>
                <a:ea typeface="Calibri"/>
                <a:cs typeface="Calibri"/>
                <a:sym typeface="Calibri"/>
              </a:rPr>
              <a:t> | </a:t>
            </a:r>
            <a:r>
              <a:rPr lang="en-US" sz="1200" u="sng" dirty="0">
                <a:solidFill>
                  <a:schemeClr val="dk1"/>
                </a:solidFill>
                <a:ea typeface="Calibri"/>
                <a:cs typeface="Calibri"/>
                <a:sym typeface="Calibri"/>
                <a:hlinkClick r:id="rId6"/>
              </a:rPr>
              <a:t>Source</a:t>
            </a:r>
            <a:r>
              <a:rPr lang="en-US" sz="1200" dirty="0">
                <a:solidFill>
                  <a:schemeClr val="dk1"/>
                </a:solidFill>
                <a:ea typeface="Calibri"/>
                <a:cs typeface="Calibri"/>
                <a:sym typeface="Calibri"/>
              </a:rPr>
              <a:t> | </a:t>
            </a:r>
            <a:r>
              <a:rPr lang="en-US" sz="1200" u="sng" dirty="0" err="1">
                <a:solidFill>
                  <a:schemeClr val="dk1"/>
                </a:solidFill>
                <a:ea typeface="Calibri"/>
                <a:cs typeface="Calibri"/>
                <a:sym typeface="Calibri"/>
                <a:hlinkClick r:id="rId7">
                  <a:extLst>
                    <a:ext uri="{A12FA001-AC4F-418D-AE19-62706E023703}">
                      <ahyp:hlinkClr xmlns="" xmlns:ahyp="http://schemas.microsoft.com/office/drawing/2018/hyperlinkcolor" val="tx"/>
                    </a:ext>
                  </a:extLst>
                </a:hlinkClick>
              </a:rPr>
              <a:t>Pixabay</a:t>
            </a:r>
            <a:r>
              <a:rPr lang="en-US" sz="1200" u="sng" dirty="0">
                <a:solidFill>
                  <a:schemeClr val="dk1"/>
                </a:solidFill>
                <a:ea typeface="Calibri"/>
                <a:cs typeface="Calibri"/>
                <a:sym typeface="Calibri"/>
                <a:hlinkClick r:id="rId7">
                  <a:extLst>
                    <a:ext uri="{A12FA001-AC4F-418D-AE19-62706E023703}">
                      <ahyp:hlinkClr xmlns="" xmlns:ahyp="http://schemas.microsoft.com/office/drawing/2018/hyperlinkcolor" val="tx"/>
                    </a:ext>
                  </a:extLst>
                </a:hlinkClick>
              </a:rPr>
              <a:t> </a:t>
            </a:r>
            <a:r>
              <a:rPr lang="en-US" sz="1200" u="sng" dirty="0">
                <a:solidFill>
                  <a:schemeClr val="dk1"/>
                </a:solidFill>
                <a:ea typeface="Calibri"/>
                <a:cs typeface="Calibri"/>
                <a:sym typeface="Calibri"/>
                <a:hlinkClick r:id="rId8">
                  <a:extLst>
                    <a:ext uri="{A12FA001-AC4F-418D-AE19-62706E023703}">
                      <ahyp:hlinkClr xmlns="" xmlns:ahyp="http://schemas.microsoft.com/office/drawing/2018/hyperlinkcolor" val="tx"/>
                    </a:ext>
                  </a:extLst>
                </a:hlinkClick>
              </a:rPr>
              <a:t>license</a:t>
            </a:r>
            <a:endParaRPr lang="en-US" sz="1200" dirty="0">
              <a:solidFill>
                <a:schemeClr val="dk1"/>
              </a:solidFill>
              <a:ea typeface="Calibri"/>
              <a:cs typeface="Calibri"/>
              <a:sym typeface="Calibri"/>
            </a:endParaRPr>
          </a:p>
        </p:txBody>
      </p:sp>
      <p:pic>
        <p:nvPicPr>
          <p:cNvPr id="4"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E7BF0D8B-7B7F-1728-DB0F-10AC188E76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1B2547-1FF9-7A2F-6731-206340F8FC74}"/>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10"/>
              </a:rPr>
              <a:t>Image</a:t>
            </a:r>
            <a:r>
              <a:rPr lang="el-GR" sz="1200" dirty="0">
                <a:hlinkClick r:id="rId10"/>
              </a:rPr>
              <a:t> </a:t>
            </a:r>
            <a:r>
              <a:rPr lang="el-GR" sz="1200" dirty="0" err="1">
                <a:hlinkClick r:id="rId10"/>
              </a:rPr>
              <a:t>by</a:t>
            </a:r>
            <a:r>
              <a:rPr lang="el-GR" sz="1200" dirty="0">
                <a:hlinkClick r:id="rId10"/>
              </a:rPr>
              <a:t> </a:t>
            </a:r>
            <a:r>
              <a:rPr lang="el-GR" sz="1200" dirty="0" err="1">
                <a:hlinkClick r:id="rId10"/>
              </a:rPr>
              <a:t>vectorjuice</a:t>
            </a:r>
            <a:r>
              <a:rPr lang="en-US" sz="1200" dirty="0">
                <a:hlinkClick r:id="rId10"/>
              </a:rPr>
              <a:t> </a:t>
            </a:r>
            <a:r>
              <a:rPr lang="el-GR" sz="1200" dirty="0">
                <a:hlinkClick r:id="rId10"/>
              </a:rPr>
              <a:t>on </a:t>
            </a:r>
            <a:r>
              <a:rPr lang="el-GR" sz="1200" dirty="0" err="1">
                <a:hlinkClick r:id="rId10"/>
              </a:rPr>
              <a:t>Freepik</a:t>
            </a:r>
            <a:endParaRPr lang="el-GR" sz="1200" dirty="0"/>
          </a:p>
        </p:txBody>
      </p:sp>
    </p:spTree>
    <p:extLst>
      <p:ext uri="{BB962C8B-B14F-4D97-AF65-F5344CB8AC3E}">
        <p14:creationId xmlns:p14="http://schemas.microsoft.com/office/powerpoint/2010/main" val="75455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it-IT" dirty="0" err="1"/>
              <a:t>Who</a:t>
            </a:r>
            <a:r>
              <a:rPr lang="it-IT" dirty="0"/>
              <a:t> </a:t>
            </a:r>
            <a:r>
              <a:rPr lang="it-IT" dirty="0" err="1"/>
              <a:t>is</a:t>
            </a:r>
            <a:r>
              <a:rPr lang="it-IT" dirty="0"/>
              <a:t> an «</a:t>
            </a:r>
            <a:r>
              <a:rPr lang="it-IT" dirty="0" err="1"/>
              <a:t>older</a:t>
            </a:r>
            <a:r>
              <a:rPr lang="it-IT" dirty="0"/>
              <a:t> </a:t>
            </a:r>
            <a:r>
              <a:rPr lang="it-IT" dirty="0" err="1"/>
              <a:t>person</a:t>
            </a:r>
            <a:r>
              <a:rPr lang="it-IT" dirty="0"/>
              <a:t>» and </a:t>
            </a:r>
            <a:r>
              <a:rPr lang="it-IT" dirty="0" err="1"/>
              <a:t>what</a:t>
            </a:r>
            <a:r>
              <a:rPr lang="it-IT" dirty="0"/>
              <a:t> </a:t>
            </a:r>
            <a:r>
              <a:rPr lang="it-IT" dirty="0" err="1"/>
              <a:t>is</a:t>
            </a:r>
            <a:r>
              <a:rPr lang="it-IT" dirty="0"/>
              <a:t> </a:t>
            </a:r>
            <a:r>
              <a:rPr lang="it-IT" dirty="0" err="1"/>
              <a:t>ageing</a:t>
            </a:r>
            <a:r>
              <a:rPr lang="it-IT" dirty="0"/>
              <a:t>?</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223443"/>
          </a:xfrm>
        </p:spPr>
        <p:txBody>
          <a:bodyPr>
            <a:normAutofit fontScale="85000" lnSpcReduction="20000"/>
          </a:bodyPr>
          <a:lstStyle/>
          <a:p>
            <a:pPr>
              <a:lnSpc>
                <a:spcPct val="120000"/>
              </a:lnSpc>
            </a:pPr>
            <a:r>
              <a:rPr lang="en-US" dirty="0"/>
              <a:t>Who is regarded as an “older person” is in most western countries associated with the chronological age at which one receives pension benefits. </a:t>
            </a:r>
          </a:p>
          <a:p>
            <a:pPr>
              <a:lnSpc>
                <a:spcPct val="120000"/>
              </a:lnSpc>
            </a:pPr>
            <a:r>
              <a:rPr lang="en-US" dirty="0"/>
              <a:t>The United Nations defines an “older person” as being aged 60 – 65 years and older (UN DESA, 2020)</a:t>
            </a:r>
          </a:p>
          <a:p>
            <a:pPr>
              <a:lnSpc>
                <a:spcPct val="120000"/>
              </a:lnSpc>
            </a:pPr>
            <a:r>
              <a:rPr lang="en-US" dirty="0"/>
              <a:t>Who is regarded as an “older person” is also socially-constructed (changing social roles, e. g.  becoming grandparents, leaving the workforce or change in physical characteristics, e. g. grey hair) </a:t>
            </a:r>
          </a:p>
          <a:p>
            <a:pPr>
              <a:lnSpc>
                <a:spcPct val="120000"/>
              </a:lnSpc>
            </a:pPr>
            <a:r>
              <a:rPr lang="en-US" dirty="0"/>
              <a:t>However, ageing is a complex process: “Ageing is associated with changes in dynamic biological, physiological, environmental, psychological, behavioral and social processes”. (NIA, 2020)</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9.1.1 General nutrition knowledge</a:t>
            </a:r>
            <a:endParaRPr lang="en-US" dirty="0">
              <a:solidFill>
                <a:schemeClr val="bg1"/>
              </a:solidFill>
              <a:latin typeface="+mj-lt"/>
              <a:ea typeface="+mj-ea"/>
              <a:cs typeface="+mj-cs"/>
            </a:endParaRPr>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841" y="1566109"/>
            <a:ext cx="4229100" cy="4229100"/>
          </a:xfrm>
          <a:prstGeom prst="rect">
            <a:avLst/>
          </a:prstGeom>
        </p:spPr>
      </p:pic>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9 1 Health Apps for the Elderly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Ms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Iyw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LC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Iyw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Iyw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Iyw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MsKhYFQaV5GsAAABvAAAAHAAAAHVuaXZlcnNhbC9sb2NhbF9zZXR0aW5ncy54bWwNyrEKwkAMANC9XxEySB3Uugn2rpujCK0fENogB7mk9ELRv/e2N7x++GaBnbeSTANezx0C62xL0k/A9/Q43RCKky4kphxQDWGITS82k4zsXmOBVejH28S5wvlJuc4XqbOkAu1B/B6PeInNH1BLAwQUAAIACACMs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jLCoWOohDhNLAAAAbAAAABsAAAB1bml2ZXJzYWwvdW5pdmVyc2FsLnBuZy54bWyzsa/IzVEoSy0qzszPs1Uy1DNQsrfj5bIpKEoty0wtV6gAigEFIUBJoRLINUJwyzNTSjKAQiYmFgjBjNTM9IwSoKiBhRlcVB9oKABQSwECAAAUAAIACACpflBPNmFYAkcDAADhCQAAFAAAAAAAAAABAAAAAAAAAAAAdW5pdmVyc2FsL3BsYXllci54bWxQSwECAAAUAAIACACMsKhYtTf0qBwFAADhEwAAHQAAAAAAAAABAAAAAAB5AwAAdW5pdmVyc2FsL2NvbW1vbl9tZXNzYWdlcy5sbmdQSwECAAAUAAIACACMsKhYFR5gG6MAAAB/AQAALgAAAAAAAAABAAAAAADQCAAAdW5pdmVyc2FsL3BsYXliYWNrX2FuZF9uYXZpZ2F0aW9uX3NldHRpbmdzLnhtbFBLAQIAABQAAgAIAIywqFh0STUfPAQAAAwVAAAnAAAAAAAAAAEAAAAAAL8JAAB1bml2ZXJzYWwvZmxhc2hfcHVibGlzaGluZ19zZXR0aW5ncy54bWxQSwECAAAUAAIACACMsKhYN4uHansDAACsDAAAIQAAAAAAAAABAAAAAABADgAAdW5pdmVyc2FsL2ZsYXNoX3NraW5fc2V0dGluZ3MueG1sUEsBAgAAFAACAAgAjLCoWKavViM2BAAAlhQAACYAAAAAAAAAAQAAAAAA+hEAAHVuaXZlcnNhbC9odG1sX3B1Ymxpc2hpbmdfc2V0dGluZ3MueG1sUEsBAgAAFAACAAgAjLCoWCYPfuiwAQAAbwYAAB8AAAAAAAAAAQAAAAAAdBYAAHVuaXZlcnNhbC9odG1sX3NraW5fc2V0dGluZ3MuanNQSwECAAAUAAIACACMsKhYFQaV5GsAAABvAAAAHAAAAAAAAAABAAAAAABhGAAAdW5pdmVyc2FsL2xvY2FsX3NldHRpbmdzLnhtbFBLAQIAABQAAgAIAIywqFjCG66ZaBIAAPdNAAAXAAAAAAAAAAAAAAAAAAYZAAB1bml2ZXJzYWwvdW5pdmVyc2FsLnBuZ1BLAQIAABQAAgAIAIywqFjqIQ4TSwAAAGwAAAAbAAAAAAAAAAEAAAAAAKMrAAB1bml2ZXJzYWwvdW5pdmVyc2FsLnBuZy54bWxQSwUGAAAAAAoACgAGAwAAJywAAAAA"/>
  <p:tag name="ISPRING_LMS_API_VERSION" val="SCORM 1.2"/>
  <p:tag name="ISPRING_ULTRA_SCORM_COURSE_ID" val="D39B1E2C-6EA4-4BC3-890A-907FA3B2030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9 1 Health Apps for the Elderly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4789</Words>
  <Application>Microsoft Office PowerPoint</Application>
  <PresentationFormat>Ευρεία οθόνη</PresentationFormat>
  <Paragraphs>511</Paragraphs>
  <Slides>52</Slides>
  <Notes>52</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52</vt:i4>
      </vt:variant>
    </vt:vector>
  </HeadingPairs>
  <TitlesOfParts>
    <vt:vector size="63"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Παρουσίαση του PowerPoint</vt:lpstr>
      <vt:lpstr>Partners</vt:lpstr>
      <vt:lpstr>Teaching Session:  Content</vt:lpstr>
      <vt:lpstr>Objectives</vt:lpstr>
      <vt:lpstr>Competences</vt:lpstr>
      <vt:lpstr>9.1.1 General Information about ageing</vt:lpstr>
      <vt:lpstr>Activity 1: Icebreaker</vt:lpstr>
      <vt:lpstr>Who is an «older person» and what is ageing?</vt:lpstr>
      <vt:lpstr>So, what are ageing processes?</vt:lpstr>
      <vt:lpstr>Stereotypes about “older persons”? No! Heterogenity of Ageing!</vt:lpstr>
      <vt:lpstr>Heterogenity of Ageing!</vt:lpstr>
      <vt:lpstr>Healthy Ageing </vt:lpstr>
      <vt:lpstr>9.1.2 Functional ability, key areas of healthy ageing, activities of daily living (ADL)</vt:lpstr>
      <vt:lpstr>Functional ability     Key areas of healthy ageing</vt:lpstr>
      <vt:lpstr>Cognitive Activities</vt:lpstr>
      <vt:lpstr>Physical Activities</vt:lpstr>
      <vt:lpstr>Social Engagement</vt:lpstr>
      <vt:lpstr>Mental Health</vt:lpstr>
      <vt:lpstr>Chronic Disease and Disabilities</vt:lpstr>
      <vt:lpstr>Activities of daily living (ADL)</vt:lpstr>
      <vt:lpstr>Activity 2: Reflection exercise</vt:lpstr>
      <vt:lpstr>9.1.3 Health Apps for the Elderly and their benefits</vt:lpstr>
      <vt:lpstr>Health Apps and healthy ageing</vt:lpstr>
      <vt:lpstr>How can Health Apps contribute to Healthy Ageing?</vt:lpstr>
      <vt:lpstr>Self monitoring and tracking</vt:lpstr>
      <vt:lpstr>Goal setting</vt:lpstr>
      <vt:lpstr>Cues or push notifications</vt:lpstr>
      <vt:lpstr>Social support</vt:lpstr>
      <vt:lpstr>Activity 3: Please share your experiences</vt:lpstr>
      <vt:lpstr>9.1.4 Real-Life integration scenario</vt:lpstr>
      <vt:lpstr>Sory-Time: Health Apps in a Real-Life Scenario</vt:lpstr>
      <vt:lpstr>Sory-Time: Ms. Schmidt and Health Apps in a Real-Life Scenario</vt:lpstr>
      <vt:lpstr>Sory-Time: Ms. Schmidt and Health Apps in a Real-Life Scenario</vt:lpstr>
      <vt:lpstr>Sory-Time: Ms. Schmidt and Health Apps in a Real-Life Scenario</vt:lpstr>
      <vt:lpstr>Sory-Time: Ms. Schmidt and Health Apps in a Real-Life Scenario</vt:lpstr>
      <vt:lpstr>Sory-Time: Ms. Schmidt and Health Apps in a Real-Life Scenario</vt:lpstr>
      <vt:lpstr>Sory-Time: Ms. Schmidt and Health Apps in a Real-Life Scenario</vt:lpstr>
      <vt:lpstr>Activity 4: Discuss benefits of Health Apps for key areas of Healthy ageing</vt:lpstr>
      <vt:lpstr>9.1.5 Exploring, navigating Apps and evaluating potential benefits</vt:lpstr>
      <vt:lpstr>Examples: Available Apps for Healthy Ageing</vt:lpstr>
      <vt:lpstr>Activity 5: Explore Health Apps</vt:lpstr>
      <vt:lpstr>9.1.6 Discussion and open questions</vt:lpstr>
      <vt:lpstr>Activity 6: Please share with the group</vt:lpstr>
      <vt:lpstr>Discussion</vt:lpstr>
      <vt:lpstr>9.1.7 Next steps, evaluation and closure</vt:lpstr>
      <vt:lpstr>Next steps</vt:lpstr>
      <vt:lpstr>Evaluation Questionnaire </vt:lpstr>
      <vt:lpstr>Evaluation Questionnaire </vt:lpstr>
      <vt:lpstr>References and further readings</vt:lpstr>
      <vt:lpstr>References and further readings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ETA9 1 Health Apps for the Elderly TEACHING SESSION</dc:title>
  <dc:creator>pantelis bbalaouras</dc:creator>
  <cp:lastModifiedBy>pantelis</cp:lastModifiedBy>
  <cp:revision>1068</cp:revision>
  <dcterms:created xsi:type="dcterms:W3CDTF">2020-06-02T13:31:56Z</dcterms:created>
  <dcterms:modified xsi:type="dcterms:W3CDTF">2024-05-10T15:37:20Z</dcterms:modified>
</cp:coreProperties>
</file>