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12"/>
  </p:notesMasterIdLst>
  <p:sldIdLst>
    <p:sldId id="256" r:id="rId2"/>
    <p:sldId id="257" r:id="rId3"/>
    <p:sldId id="266" r:id="rId4"/>
    <p:sldId id="267" r:id="rId5"/>
    <p:sldId id="268" r:id="rId6"/>
    <p:sldId id="271" r:id="rId7"/>
    <p:sldId id="270" r:id="rId8"/>
    <p:sldId id="273" r:id="rId9"/>
    <p:sldId id="272" r:id="rId10"/>
    <p:sldId id="265" r:id="rId11"/>
  </p:sldIdLst>
  <p:sldSz cx="12192000" cy="6858000"/>
  <p:notesSz cx="6858000" cy="9144000"/>
  <p:embeddedFontLst>
    <p:embeddedFont>
      <p:font typeface="Abadi Extra Light" panose="020B0604020202020204" charset="0"/>
      <p:regular r:id="rId13"/>
    </p:embeddedFont>
    <p:embeddedFont>
      <p:font typeface="Gill Sans" panose="020B0604020202020204" charset="0"/>
      <p:regular r:id="rId14"/>
      <p:bold r:id="rId15"/>
    </p:embeddedFont>
    <p:embeddedFont>
      <p:font typeface="Roboto" panose="02000000000000000000" pitchFamily="2"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Impact" panose="020B0806030902050204" pitchFamily="34" charset="0"/>
      <p:regular r:id="rId24"/>
    </p:embeddedFont>
    <p:embeddedFont>
      <p:font typeface="Calibri Light" panose="020F0302020204030204" pitchFamily="34" charset="0"/>
      <p:regular r:id="rId25"/>
      <p:italic r:id="rId26"/>
    </p:embeddedFont>
    <p:embeddedFont>
      <p:font typeface="MS PGothic" panose="020B0600070205080204" pitchFamily="34" charset="-128"/>
      <p:regular r:id="rId27"/>
    </p:embeddedFont>
    <p:embeddedFont>
      <p:font typeface="Gill Sans Nova" panose="020B0602020104020203" pitchFamily="34" charset="0"/>
      <p:regular r:id="rId28"/>
      <p:bold r:id="rId29"/>
      <p:italic r:id="rId30"/>
      <p:boldItalic r:id="rId31"/>
    </p:embeddedFont>
  </p:embeddedFontLst>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Lp2j8yCPrIg+IWR28npj5gsgp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E2C9E8-C1F1-46D8-BD00-819FC7AA674A}" v="5" dt="2024-05-02T08:34:28.8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60" y="5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microsoft.com/office/2016/11/relationships/changesInfo" Target="changesInfos/changesInfo1.xml"/><Relationship Id="rId21" Type="http://schemas.openxmlformats.org/officeDocument/2006/relationships/font" Target="fonts/font9.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customschemas.google.com/relationships/presentationmetadata" Target="meta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llem Part López" userId="39f5615f-54c3-4dde-9b55-95608137fd0d" providerId="ADAL" clId="{47C586AB-69D2-4731-AFD0-61FE0CC0B7B5}"/>
    <pc:docChg chg="custSel modSld">
      <pc:chgData name="Guillem Part López" userId="39f5615f-54c3-4dde-9b55-95608137fd0d" providerId="ADAL" clId="{47C586AB-69D2-4731-AFD0-61FE0CC0B7B5}" dt="2024-03-26T09:58:00.584" v="83" actId="1076"/>
      <pc:docMkLst>
        <pc:docMk/>
      </pc:docMkLst>
      <pc:sldChg chg="modSp mod">
        <pc:chgData name="Guillem Part López" userId="39f5615f-54c3-4dde-9b55-95608137fd0d" providerId="ADAL" clId="{47C586AB-69D2-4731-AFD0-61FE0CC0B7B5}" dt="2024-03-26T09:55:17.368" v="10" actId="20577"/>
        <pc:sldMkLst>
          <pc:docMk/>
          <pc:sldMk cId="0" sldId="256"/>
        </pc:sldMkLst>
        <pc:spChg chg="mod">
          <ac:chgData name="Guillem Part López" userId="39f5615f-54c3-4dde-9b55-95608137fd0d" providerId="ADAL" clId="{47C586AB-69D2-4731-AFD0-61FE0CC0B7B5}" dt="2024-03-26T09:55:17.368" v="10" actId="20577"/>
          <ac:spMkLst>
            <pc:docMk/>
            <pc:sldMk cId="0" sldId="256"/>
            <ac:spMk id="212" creationId="{00000000-0000-0000-0000-000000000000}"/>
          </ac:spMkLst>
        </pc:spChg>
      </pc:sldChg>
      <pc:sldChg chg="modSp mod">
        <pc:chgData name="Guillem Part López" userId="39f5615f-54c3-4dde-9b55-95608137fd0d" providerId="ADAL" clId="{47C586AB-69D2-4731-AFD0-61FE0CC0B7B5}" dt="2024-03-26T09:56:16.599" v="11" actId="20577"/>
        <pc:sldMkLst>
          <pc:docMk/>
          <pc:sldMk cId="0" sldId="261"/>
        </pc:sldMkLst>
        <pc:spChg chg="mod">
          <ac:chgData name="Guillem Part López" userId="39f5615f-54c3-4dde-9b55-95608137fd0d" providerId="ADAL" clId="{47C586AB-69D2-4731-AFD0-61FE0CC0B7B5}" dt="2024-03-26T09:56:16.599" v="11" actId="20577"/>
          <ac:spMkLst>
            <pc:docMk/>
            <pc:sldMk cId="0" sldId="261"/>
            <ac:spMk id="306" creationId="{00000000-0000-0000-0000-000000000000}"/>
          </ac:spMkLst>
        </pc:spChg>
      </pc:sldChg>
      <pc:sldChg chg="modSp mod">
        <pc:chgData name="Guillem Part López" userId="39f5615f-54c3-4dde-9b55-95608137fd0d" providerId="ADAL" clId="{47C586AB-69D2-4731-AFD0-61FE0CC0B7B5}" dt="2024-03-26T09:57:25.026" v="81" actId="20577"/>
        <pc:sldMkLst>
          <pc:docMk/>
          <pc:sldMk cId="0" sldId="262"/>
        </pc:sldMkLst>
        <pc:spChg chg="mod">
          <ac:chgData name="Guillem Part López" userId="39f5615f-54c3-4dde-9b55-95608137fd0d" providerId="ADAL" clId="{47C586AB-69D2-4731-AFD0-61FE0CC0B7B5}" dt="2024-03-26T09:57:25.026" v="81" actId="20577"/>
          <ac:spMkLst>
            <pc:docMk/>
            <pc:sldMk cId="0" sldId="262"/>
            <ac:spMk id="317" creationId="{00000000-0000-0000-0000-000000000000}"/>
          </ac:spMkLst>
        </pc:spChg>
      </pc:sldChg>
      <pc:sldChg chg="addSp modSp mod">
        <pc:chgData name="Guillem Part López" userId="39f5615f-54c3-4dde-9b55-95608137fd0d" providerId="ADAL" clId="{47C586AB-69D2-4731-AFD0-61FE0CC0B7B5}" dt="2024-03-26T09:58:00.584" v="83" actId="1076"/>
        <pc:sldMkLst>
          <pc:docMk/>
          <pc:sldMk cId="0" sldId="264"/>
        </pc:sldMkLst>
        <pc:spChg chg="add mod">
          <ac:chgData name="Guillem Part López" userId="39f5615f-54c3-4dde-9b55-95608137fd0d" providerId="ADAL" clId="{47C586AB-69D2-4731-AFD0-61FE0CC0B7B5}" dt="2024-03-26T09:58:00.584" v="83" actId="1076"/>
          <ac:spMkLst>
            <pc:docMk/>
            <pc:sldMk cId="0" sldId="264"/>
            <ac:spMk id="2" creationId="{895880AD-3964-A718-5FEB-037FEC39A6E2}"/>
          </ac:spMkLst>
        </pc:spChg>
      </pc:sldChg>
    </pc:docChg>
  </pc:docChgLst>
  <pc:docChgLst>
    <pc:chgData name="pantelis balaouras" userId="25e8755020fc1734" providerId="LiveId" clId="{F3E2C9E8-C1F1-46D8-BD00-819FC7AA674A}"/>
    <pc:docChg chg="custSel modSld">
      <pc:chgData name="pantelis balaouras" userId="25e8755020fc1734" providerId="LiveId" clId="{F3E2C9E8-C1F1-46D8-BD00-819FC7AA674A}" dt="2024-05-02T09:32:13.532" v="16" actId="2711"/>
      <pc:docMkLst>
        <pc:docMk/>
      </pc:docMkLst>
      <pc:sldChg chg="modSp mod">
        <pc:chgData name="pantelis balaouras" userId="25e8755020fc1734" providerId="LiveId" clId="{F3E2C9E8-C1F1-46D8-BD00-819FC7AA674A}" dt="2024-05-02T09:32:13.532" v="16" actId="2711"/>
        <pc:sldMkLst>
          <pc:docMk/>
          <pc:sldMk cId="0" sldId="256"/>
        </pc:sldMkLst>
        <pc:spChg chg="mod">
          <ac:chgData name="pantelis balaouras" userId="25e8755020fc1734" providerId="LiveId" clId="{F3E2C9E8-C1F1-46D8-BD00-819FC7AA674A}" dt="2024-05-02T09:32:13.532" v="16" actId="2711"/>
          <ac:spMkLst>
            <pc:docMk/>
            <pc:sldMk cId="0" sldId="256"/>
            <ac:spMk id="212" creationId="{00000000-0000-0000-0000-000000000000}"/>
          </ac:spMkLst>
        </pc:spChg>
      </pc:sldChg>
      <pc:sldChg chg="addSp delSp modSp mod">
        <pc:chgData name="pantelis balaouras" userId="25e8755020fc1734" providerId="LiveId" clId="{F3E2C9E8-C1F1-46D8-BD00-819FC7AA674A}" dt="2024-05-02T08:33:52.802" v="8"/>
        <pc:sldMkLst>
          <pc:docMk/>
          <pc:sldMk cId="4178893131" sldId="266"/>
        </pc:sldMkLst>
        <pc:spChg chg="add mod">
          <ac:chgData name="pantelis balaouras" userId="25e8755020fc1734" providerId="LiveId" clId="{F3E2C9E8-C1F1-46D8-BD00-819FC7AA674A}" dt="2024-05-02T08:33:16.564" v="4"/>
          <ac:spMkLst>
            <pc:docMk/>
            <pc:sldMk cId="4178893131" sldId="266"/>
            <ac:spMk id="2" creationId="{B4837B29-A4AC-99CD-42A4-BCCD5AF582EE}"/>
          </ac:spMkLst>
        </pc:spChg>
        <pc:spChg chg="add mod">
          <ac:chgData name="pantelis balaouras" userId="25e8755020fc1734" providerId="LiveId" clId="{F3E2C9E8-C1F1-46D8-BD00-819FC7AA674A}" dt="2024-05-02T08:33:52.802" v="8"/>
          <ac:spMkLst>
            <pc:docMk/>
            <pc:sldMk cId="4178893131" sldId="266"/>
            <ac:spMk id="4" creationId="{815B4D01-2198-A9AA-96BF-C1816AC4F2EE}"/>
          </ac:spMkLst>
        </pc:spChg>
        <pc:spChg chg="mod">
          <ac:chgData name="pantelis balaouras" userId="25e8755020fc1734" providerId="LiveId" clId="{F3E2C9E8-C1F1-46D8-BD00-819FC7AA674A}" dt="2024-05-02T08:33:37.657" v="6" actId="14100"/>
          <ac:spMkLst>
            <pc:docMk/>
            <pc:sldMk cId="4178893131" sldId="266"/>
            <ac:spMk id="10" creationId="{00000000-0000-0000-0000-000000000000}"/>
          </ac:spMkLst>
        </pc:spChg>
        <pc:spChg chg="mod">
          <ac:chgData name="pantelis balaouras" userId="25e8755020fc1734" providerId="LiveId" clId="{F3E2C9E8-C1F1-46D8-BD00-819FC7AA674A}" dt="2024-05-02T08:33:43.183" v="7" actId="14100"/>
          <ac:spMkLst>
            <pc:docMk/>
            <pc:sldMk cId="4178893131" sldId="266"/>
            <ac:spMk id="12" creationId="{00000000-0000-0000-0000-000000000000}"/>
          </ac:spMkLst>
        </pc:spChg>
        <pc:picChg chg="add mod">
          <ac:chgData name="pantelis balaouras" userId="25e8755020fc1734" providerId="LiveId" clId="{F3E2C9E8-C1F1-46D8-BD00-819FC7AA674A}" dt="2024-05-02T08:33:16.564" v="4"/>
          <ac:picMkLst>
            <pc:docMk/>
            <pc:sldMk cId="4178893131" sldId="266"/>
            <ac:picMk id="3" creationId="{8E853089-DFC3-C025-190C-E12132CCE5F7}"/>
          </ac:picMkLst>
        </pc:picChg>
        <pc:picChg chg="add mod">
          <ac:chgData name="pantelis balaouras" userId="25e8755020fc1734" providerId="LiveId" clId="{F3E2C9E8-C1F1-46D8-BD00-819FC7AA674A}" dt="2024-05-02T08:33:52.802" v="8"/>
          <ac:picMkLst>
            <pc:docMk/>
            <pc:sldMk cId="4178893131" sldId="266"/>
            <ac:picMk id="5" creationId="{FD903E2E-A8D6-3D53-66CF-0CCC3B756E8B}"/>
          </ac:picMkLst>
        </pc:picChg>
        <pc:picChg chg="del">
          <ac:chgData name="pantelis balaouras" userId="25e8755020fc1734" providerId="LiveId" clId="{F3E2C9E8-C1F1-46D8-BD00-819FC7AA674A}" dt="2024-05-02T08:33:03.783" v="0" actId="478"/>
          <ac:picMkLst>
            <pc:docMk/>
            <pc:sldMk cId="4178893131" sldId="266"/>
            <ac:picMk id="15" creationId="{4313419D-52B3-4469-9529-313D9EB0AF33}"/>
          </ac:picMkLst>
        </pc:picChg>
      </pc:sldChg>
      <pc:sldChg chg="addSp delSp modSp mod">
        <pc:chgData name="pantelis balaouras" userId="25e8755020fc1734" providerId="LiveId" clId="{F3E2C9E8-C1F1-46D8-BD00-819FC7AA674A}" dt="2024-05-02T08:34:05.192" v="10" actId="14100"/>
        <pc:sldMkLst>
          <pc:docMk/>
          <pc:sldMk cId="4059040240" sldId="267"/>
        </pc:sldMkLst>
        <pc:spChg chg="add mod">
          <ac:chgData name="pantelis balaouras" userId="25e8755020fc1734" providerId="LiveId" clId="{F3E2C9E8-C1F1-46D8-BD00-819FC7AA674A}" dt="2024-05-02T08:33:56.290" v="9"/>
          <ac:spMkLst>
            <pc:docMk/>
            <pc:sldMk cId="4059040240" sldId="267"/>
            <ac:spMk id="2" creationId="{496113D7-0882-87F2-2B4C-8A5C65F7EF51}"/>
          </ac:spMkLst>
        </pc:spChg>
        <pc:spChg chg="mod">
          <ac:chgData name="pantelis balaouras" userId="25e8755020fc1734" providerId="LiveId" clId="{F3E2C9E8-C1F1-46D8-BD00-819FC7AA674A}" dt="2024-05-02T08:34:05.192" v="10" actId="14100"/>
          <ac:spMkLst>
            <pc:docMk/>
            <pc:sldMk cId="4059040240" sldId="267"/>
            <ac:spMk id="12" creationId="{00000000-0000-0000-0000-000000000000}"/>
          </ac:spMkLst>
        </pc:spChg>
        <pc:spChg chg="del">
          <ac:chgData name="pantelis balaouras" userId="25e8755020fc1734" providerId="LiveId" clId="{F3E2C9E8-C1F1-46D8-BD00-819FC7AA674A}" dt="2024-05-02T08:33:09.548" v="3" actId="478"/>
          <ac:spMkLst>
            <pc:docMk/>
            <pc:sldMk cId="4059040240" sldId="267"/>
            <ac:spMk id="16" creationId="{00000000-0000-0000-0000-000000000000}"/>
          </ac:spMkLst>
        </pc:spChg>
        <pc:picChg chg="add mod">
          <ac:chgData name="pantelis balaouras" userId="25e8755020fc1734" providerId="LiveId" clId="{F3E2C9E8-C1F1-46D8-BD00-819FC7AA674A}" dt="2024-05-02T08:33:56.290" v="9"/>
          <ac:picMkLst>
            <pc:docMk/>
            <pc:sldMk cId="4059040240" sldId="267"/>
            <ac:picMk id="3" creationId="{01AD9122-0F95-DE39-A607-3A3AFE69998B}"/>
          </ac:picMkLst>
        </pc:picChg>
        <pc:picChg chg="del mod">
          <ac:chgData name="pantelis balaouras" userId="25e8755020fc1734" providerId="LiveId" clId="{F3E2C9E8-C1F1-46D8-BD00-819FC7AA674A}" dt="2024-05-02T08:33:06.658" v="2" actId="478"/>
          <ac:picMkLst>
            <pc:docMk/>
            <pc:sldMk cId="4059040240" sldId="267"/>
            <ac:picMk id="9" creationId="{00000000-0000-0000-0000-000000000000}"/>
          </ac:picMkLst>
        </pc:picChg>
      </pc:sldChg>
      <pc:sldChg chg="addSp delSp modSp mod">
        <pc:chgData name="pantelis balaouras" userId="25e8755020fc1734" providerId="LiveId" clId="{F3E2C9E8-C1F1-46D8-BD00-819FC7AA674A}" dt="2024-05-02T08:34:38.955" v="15" actId="114"/>
        <pc:sldMkLst>
          <pc:docMk/>
          <pc:sldMk cId="3241928664" sldId="272"/>
        </pc:sldMkLst>
        <pc:spChg chg="add mod">
          <ac:chgData name="pantelis balaouras" userId="25e8755020fc1734" providerId="LiveId" clId="{F3E2C9E8-C1F1-46D8-BD00-819FC7AA674A}" dt="2024-05-02T08:34:28.845" v="13"/>
          <ac:spMkLst>
            <pc:docMk/>
            <pc:sldMk cId="3241928664" sldId="272"/>
            <ac:spMk id="3" creationId="{D1D43AE4-2FAD-D2A2-D232-4A2F9D261091}"/>
          </ac:spMkLst>
        </pc:spChg>
        <pc:spChg chg="mod">
          <ac:chgData name="pantelis balaouras" userId="25e8755020fc1734" providerId="LiveId" clId="{F3E2C9E8-C1F1-46D8-BD00-819FC7AA674A}" dt="2024-05-02T08:34:38.955" v="15" actId="114"/>
          <ac:spMkLst>
            <pc:docMk/>
            <pc:sldMk cId="3241928664" sldId="272"/>
            <ac:spMk id="13" creationId="{00000000-0000-0000-0000-000000000000}"/>
          </ac:spMkLst>
        </pc:spChg>
        <pc:spChg chg="del">
          <ac:chgData name="pantelis balaouras" userId="25e8755020fc1734" providerId="LiveId" clId="{F3E2C9E8-C1F1-46D8-BD00-819FC7AA674A}" dt="2024-05-02T08:34:27.439" v="12" actId="478"/>
          <ac:spMkLst>
            <pc:docMk/>
            <pc:sldMk cId="3241928664" sldId="272"/>
            <ac:spMk id="15" creationId="{895880AD-3964-A718-5FEB-037FEC39A6E2}"/>
          </ac:spMkLst>
        </pc:spChg>
        <pc:picChg chg="add mod">
          <ac:chgData name="pantelis balaouras" userId="25e8755020fc1734" providerId="LiveId" clId="{F3E2C9E8-C1F1-46D8-BD00-819FC7AA674A}" dt="2024-05-02T08:34:28.845" v="13"/>
          <ac:picMkLst>
            <pc:docMk/>
            <pc:sldMk cId="3241928664" sldId="272"/>
            <ac:picMk id="2" creationId="{3EB0C127-9A08-E36A-D8B8-8C7518D45357}"/>
          </ac:picMkLst>
        </pc:picChg>
        <pc:picChg chg="del">
          <ac:chgData name="pantelis balaouras" userId="25e8755020fc1734" providerId="LiveId" clId="{F3E2C9E8-C1F1-46D8-BD00-819FC7AA674A}" dt="2024-05-02T08:34:24.674" v="11" actId="478"/>
          <ac:picMkLst>
            <pc:docMk/>
            <pc:sldMk cId="3241928664" sldId="272"/>
            <ac:picMk id="14" creationId="{00000000-0000-0000-0000-000000000000}"/>
          </ac:picMkLst>
        </pc:picChg>
      </pc:sldChg>
    </pc:docChg>
  </pc:docChgLst>
  <pc:docChgLst>
    <pc:chgData name="pantelis balaouras" userId="25e8755020fc1734" providerId="LiveId" clId="{9D5EDBB9-EF99-449A-8935-BA27F771FB00}"/>
    <pc:docChg chg="custSel modSld modMainMaster">
      <pc:chgData name="pantelis balaouras" userId="25e8755020fc1734" providerId="LiveId" clId="{9D5EDBB9-EF99-449A-8935-BA27F771FB00}" dt="2024-04-29T12:35:16.448" v="56" actId="2711"/>
      <pc:docMkLst>
        <pc:docMk/>
      </pc:docMkLst>
      <pc:sldChg chg="addSp delSp modSp mod">
        <pc:chgData name="pantelis balaouras" userId="25e8755020fc1734" providerId="LiveId" clId="{9D5EDBB9-EF99-449A-8935-BA27F771FB00}" dt="2024-04-29T12:32:23.324" v="28" actId="255"/>
        <pc:sldMkLst>
          <pc:docMk/>
          <pc:sldMk cId="0" sldId="256"/>
        </pc:sldMkLst>
        <pc:spChg chg="add mod">
          <ac:chgData name="pantelis balaouras" userId="25e8755020fc1734" providerId="LiveId" clId="{9D5EDBB9-EF99-449A-8935-BA27F771FB00}" dt="2024-04-28T21:49:01.183" v="11"/>
          <ac:spMkLst>
            <pc:docMk/>
            <pc:sldMk cId="0" sldId="256"/>
            <ac:spMk id="3" creationId="{395E4A95-1C46-79DA-4D69-1CCF05F96726}"/>
          </ac:spMkLst>
        </pc:spChg>
        <pc:spChg chg="mod">
          <ac:chgData name="pantelis balaouras" userId="25e8755020fc1734" providerId="LiveId" clId="{9D5EDBB9-EF99-449A-8935-BA27F771FB00}" dt="2024-04-29T12:32:23.324" v="28" actId="255"/>
          <ac:spMkLst>
            <pc:docMk/>
            <pc:sldMk cId="0" sldId="256"/>
            <ac:spMk id="212" creationId="{00000000-0000-0000-0000-000000000000}"/>
          </ac:spMkLst>
        </pc:spChg>
        <pc:spChg chg="mod">
          <ac:chgData name="pantelis balaouras" userId="25e8755020fc1734" providerId="LiveId" clId="{9D5EDBB9-EF99-449A-8935-BA27F771FB00}" dt="2024-04-28T21:36:07.350" v="0" actId="108"/>
          <ac:spMkLst>
            <pc:docMk/>
            <pc:sldMk cId="0" sldId="256"/>
            <ac:spMk id="213" creationId="{00000000-0000-0000-0000-000000000000}"/>
          </ac:spMkLst>
        </pc:spChg>
        <pc:spChg chg="mod">
          <ac:chgData name="pantelis balaouras" userId="25e8755020fc1734" providerId="LiveId" clId="{9D5EDBB9-EF99-449A-8935-BA27F771FB00}" dt="2024-04-28T21:36:10.997" v="1" actId="108"/>
          <ac:spMkLst>
            <pc:docMk/>
            <pc:sldMk cId="0" sldId="256"/>
            <ac:spMk id="230" creationId="{00000000-0000-0000-0000-000000000000}"/>
          </ac:spMkLst>
        </pc:spChg>
        <pc:picChg chg="add del mod">
          <ac:chgData name="pantelis balaouras" userId="25e8755020fc1734" providerId="LiveId" clId="{9D5EDBB9-EF99-449A-8935-BA27F771FB00}" dt="2024-04-28T21:49:09.154" v="13" actId="478"/>
          <ac:picMkLst>
            <pc:docMk/>
            <pc:sldMk cId="0" sldId="256"/>
            <ac:picMk id="2" creationId="{7B113D31-A38F-C7B7-547B-389B87B056B5}"/>
          </ac:picMkLst>
        </pc:picChg>
        <pc:picChg chg="add mod">
          <ac:chgData name="pantelis balaouras" userId="25e8755020fc1734" providerId="LiveId" clId="{9D5EDBB9-EF99-449A-8935-BA27F771FB00}" dt="2024-04-28T21:49:01.183" v="11"/>
          <ac:picMkLst>
            <pc:docMk/>
            <pc:sldMk cId="0" sldId="256"/>
            <ac:picMk id="4" creationId="{89C07A86-9A7C-4664-DF02-53CE3D45B40D}"/>
          </ac:picMkLst>
        </pc:picChg>
        <pc:picChg chg="mod">
          <ac:chgData name="pantelis balaouras" userId="25e8755020fc1734" providerId="LiveId" clId="{9D5EDBB9-EF99-449A-8935-BA27F771FB00}" dt="2024-04-28T21:49:11.902" v="15" actId="1038"/>
          <ac:picMkLst>
            <pc:docMk/>
            <pc:sldMk cId="0" sldId="256"/>
            <ac:picMk id="221" creationId="{00000000-0000-0000-0000-000000000000}"/>
          </ac:picMkLst>
        </pc:picChg>
        <pc:picChg chg="del">
          <ac:chgData name="pantelis balaouras" userId="25e8755020fc1734" providerId="LiveId" clId="{9D5EDBB9-EF99-449A-8935-BA27F771FB00}" dt="2024-04-28T21:49:05.065" v="12" actId="478"/>
          <ac:picMkLst>
            <pc:docMk/>
            <pc:sldMk cId="0" sldId="256"/>
            <ac:picMk id="222" creationId="{00000000-0000-0000-0000-000000000000}"/>
          </ac:picMkLst>
        </pc:picChg>
      </pc:sldChg>
      <pc:sldChg chg="modSp">
        <pc:chgData name="pantelis balaouras" userId="25e8755020fc1734" providerId="LiveId" clId="{9D5EDBB9-EF99-449A-8935-BA27F771FB00}" dt="2024-04-29T12:34:40.425" v="54"/>
        <pc:sldMkLst>
          <pc:docMk/>
          <pc:sldMk cId="0" sldId="257"/>
        </pc:sldMkLst>
        <pc:spChg chg="mod">
          <ac:chgData name="pantelis balaouras" userId="25e8755020fc1734" providerId="LiveId" clId="{9D5EDBB9-EF99-449A-8935-BA27F771FB00}" dt="2024-04-29T12:34:40.425" v="54"/>
          <ac:spMkLst>
            <pc:docMk/>
            <pc:sldMk cId="0" sldId="257"/>
            <ac:spMk id="236" creationId="{00000000-0000-0000-0000-000000000000}"/>
          </ac:spMkLst>
        </pc:spChg>
      </pc:sldChg>
      <pc:sldChg chg="addSp delSp modSp mod">
        <pc:chgData name="pantelis balaouras" userId="25e8755020fc1734" providerId="LiveId" clId="{9D5EDBB9-EF99-449A-8935-BA27F771FB00}" dt="2024-04-28T21:36:36.594" v="5"/>
        <pc:sldMkLst>
          <pc:docMk/>
          <pc:sldMk cId="0" sldId="265"/>
        </pc:sldMkLst>
        <pc:spChg chg="add mod">
          <ac:chgData name="pantelis balaouras" userId="25e8755020fc1734" providerId="LiveId" clId="{9D5EDBB9-EF99-449A-8935-BA27F771FB00}" dt="2024-04-28T21:36:36.594" v="5"/>
          <ac:spMkLst>
            <pc:docMk/>
            <pc:sldMk cId="0" sldId="265"/>
            <ac:spMk id="3" creationId="{56DF1CA0-7917-AD31-7594-3D5AB32B3194}"/>
          </ac:spMkLst>
        </pc:spChg>
        <pc:spChg chg="del">
          <ac:chgData name="pantelis balaouras" userId="25e8755020fc1734" providerId="LiveId" clId="{9D5EDBB9-EF99-449A-8935-BA27F771FB00}" dt="2024-04-28T21:36:26.135" v="4" actId="478"/>
          <ac:spMkLst>
            <pc:docMk/>
            <pc:sldMk cId="0" sldId="265"/>
            <ac:spMk id="350" creationId="{00000000-0000-0000-0000-000000000000}"/>
          </ac:spMkLst>
        </pc:spChg>
        <pc:picChg chg="add mod">
          <ac:chgData name="pantelis balaouras" userId="25e8755020fc1734" providerId="LiveId" clId="{9D5EDBB9-EF99-449A-8935-BA27F771FB00}" dt="2024-04-28T21:36:21.541" v="3"/>
          <ac:picMkLst>
            <pc:docMk/>
            <pc:sldMk cId="0" sldId="265"/>
            <ac:picMk id="2" creationId="{F73364A8-E8BE-99ED-2C8B-C632ECA8542E}"/>
          </ac:picMkLst>
        </pc:picChg>
        <pc:picChg chg="del">
          <ac:chgData name="pantelis balaouras" userId="25e8755020fc1734" providerId="LiveId" clId="{9D5EDBB9-EF99-449A-8935-BA27F771FB00}" dt="2024-04-28T21:36:20.894" v="2" actId="478"/>
          <ac:picMkLst>
            <pc:docMk/>
            <pc:sldMk cId="0" sldId="265"/>
            <ac:picMk id="352" creationId="{00000000-0000-0000-0000-000000000000}"/>
          </ac:picMkLst>
        </pc:picChg>
      </pc:sldChg>
      <pc:sldChg chg="modSp mod">
        <pc:chgData name="pantelis balaouras" userId="25e8755020fc1734" providerId="LiveId" clId="{9D5EDBB9-EF99-449A-8935-BA27F771FB00}" dt="2024-04-29T12:35:16.448" v="56" actId="2711"/>
        <pc:sldMkLst>
          <pc:docMk/>
          <pc:sldMk cId="4178893131" sldId="266"/>
        </pc:sldMkLst>
        <pc:spChg chg="mod">
          <ac:chgData name="pantelis balaouras" userId="25e8755020fc1734" providerId="LiveId" clId="{9D5EDBB9-EF99-449A-8935-BA27F771FB00}" dt="2024-04-29T12:35:16.448" v="56" actId="2711"/>
          <ac:spMkLst>
            <pc:docMk/>
            <pc:sldMk cId="4178893131" sldId="266"/>
            <ac:spMk id="10" creationId="{00000000-0000-0000-0000-000000000000}"/>
          </ac:spMkLst>
        </pc:spChg>
      </pc:sldChg>
      <pc:sldChg chg="modSp mod">
        <pc:chgData name="pantelis balaouras" userId="25e8755020fc1734" providerId="LiveId" clId="{9D5EDBB9-EF99-449A-8935-BA27F771FB00}" dt="2024-04-29T12:35:03.516" v="55" actId="2711"/>
        <pc:sldMkLst>
          <pc:docMk/>
          <pc:sldMk cId="4059040240" sldId="267"/>
        </pc:sldMkLst>
        <pc:spChg chg="mod">
          <ac:chgData name="pantelis balaouras" userId="25e8755020fc1734" providerId="LiveId" clId="{9D5EDBB9-EF99-449A-8935-BA27F771FB00}" dt="2024-04-29T12:35:03.516" v="55" actId="2711"/>
          <ac:spMkLst>
            <pc:docMk/>
            <pc:sldMk cId="4059040240" sldId="267"/>
            <ac:spMk id="8" creationId="{00000000-0000-0000-0000-000000000000}"/>
          </ac:spMkLst>
        </pc:spChg>
      </pc:sldChg>
      <pc:sldChg chg="delSp mod">
        <pc:chgData name="pantelis balaouras" userId="25e8755020fc1734" providerId="LiveId" clId="{9D5EDBB9-EF99-449A-8935-BA27F771FB00}" dt="2024-04-29T12:34:10.557" v="52" actId="478"/>
        <pc:sldMkLst>
          <pc:docMk/>
          <pc:sldMk cId="1068856027" sldId="268"/>
        </pc:sldMkLst>
        <pc:grpChg chg="del">
          <ac:chgData name="pantelis balaouras" userId="25e8755020fc1734" providerId="LiveId" clId="{9D5EDBB9-EF99-449A-8935-BA27F771FB00}" dt="2024-04-29T12:34:10.557" v="52" actId="478"/>
          <ac:grpSpMkLst>
            <pc:docMk/>
            <pc:sldMk cId="1068856027" sldId="268"/>
            <ac:grpSpMk id="231" creationId="{00000000-0000-0000-0000-000000000000}"/>
          </ac:grpSpMkLst>
        </pc:grpChg>
      </pc:sldChg>
      <pc:sldChg chg="delSp modSp mod">
        <pc:chgData name="pantelis balaouras" userId="25e8755020fc1734" providerId="LiveId" clId="{9D5EDBB9-EF99-449A-8935-BA27F771FB00}" dt="2024-04-29T12:33:10.539" v="31" actId="478"/>
        <pc:sldMkLst>
          <pc:docMk/>
          <pc:sldMk cId="798562027" sldId="270"/>
        </pc:sldMkLst>
        <pc:spChg chg="mod">
          <ac:chgData name="pantelis balaouras" userId="25e8755020fc1734" providerId="LiveId" clId="{9D5EDBB9-EF99-449A-8935-BA27F771FB00}" dt="2024-04-28T21:37:18.127" v="10" actId="27636"/>
          <ac:spMkLst>
            <pc:docMk/>
            <pc:sldMk cId="798562027" sldId="270"/>
            <ac:spMk id="7" creationId="{00000000-0000-0000-0000-000000000000}"/>
          </ac:spMkLst>
        </pc:spChg>
        <pc:grpChg chg="del">
          <ac:chgData name="pantelis balaouras" userId="25e8755020fc1734" providerId="LiveId" clId="{9D5EDBB9-EF99-449A-8935-BA27F771FB00}" dt="2024-04-29T12:33:10.539" v="31" actId="478"/>
          <ac:grpSpMkLst>
            <pc:docMk/>
            <pc:sldMk cId="798562027" sldId="270"/>
            <ac:grpSpMk id="231" creationId="{00000000-0000-0000-0000-000000000000}"/>
          </ac:grpSpMkLst>
        </pc:grpChg>
      </pc:sldChg>
      <pc:sldChg chg="delSp modSp mod">
        <pc:chgData name="pantelis balaouras" userId="25e8755020fc1734" providerId="LiveId" clId="{9D5EDBB9-EF99-449A-8935-BA27F771FB00}" dt="2024-04-29T12:33:06.119" v="30" actId="478"/>
        <pc:sldMkLst>
          <pc:docMk/>
          <pc:sldMk cId="2533129855" sldId="271"/>
        </pc:sldMkLst>
        <pc:spChg chg="mod">
          <ac:chgData name="pantelis balaouras" userId="25e8755020fc1734" providerId="LiveId" clId="{9D5EDBB9-EF99-449A-8935-BA27F771FB00}" dt="2024-04-28T21:36:56.746" v="6" actId="120"/>
          <ac:spMkLst>
            <pc:docMk/>
            <pc:sldMk cId="2533129855" sldId="271"/>
            <ac:spMk id="6" creationId="{00000000-0000-0000-0000-000000000000}"/>
          </ac:spMkLst>
        </pc:spChg>
        <pc:grpChg chg="del mod">
          <ac:chgData name="pantelis balaouras" userId="25e8755020fc1734" providerId="LiveId" clId="{9D5EDBB9-EF99-449A-8935-BA27F771FB00}" dt="2024-04-29T12:33:06.119" v="30" actId="478"/>
          <ac:grpSpMkLst>
            <pc:docMk/>
            <pc:sldMk cId="2533129855" sldId="271"/>
            <ac:grpSpMk id="231" creationId="{00000000-0000-0000-0000-000000000000}"/>
          </ac:grpSpMkLst>
        </pc:grpChg>
      </pc:sldChg>
      <pc:sldChg chg="delSp mod">
        <pc:chgData name="pantelis balaouras" userId="25e8755020fc1734" providerId="LiveId" clId="{9D5EDBB9-EF99-449A-8935-BA27F771FB00}" dt="2024-04-29T12:33:18.336" v="33" actId="478"/>
        <pc:sldMkLst>
          <pc:docMk/>
          <pc:sldMk cId="3241928664" sldId="272"/>
        </pc:sldMkLst>
        <pc:grpChg chg="del">
          <ac:chgData name="pantelis balaouras" userId="25e8755020fc1734" providerId="LiveId" clId="{9D5EDBB9-EF99-449A-8935-BA27F771FB00}" dt="2024-04-29T12:33:18.336" v="33" actId="478"/>
          <ac:grpSpMkLst>
            <pc:docMk/>
            <pc:sldMk cId="3241928664" sldId="272"/>
            <ac:grpSpMk id="231" creationId="{00000000-0000-0000-0000-000000000000}"/>
          </ac:grpSpMkLst>
        </pc:grpChg>
      </pc:sldChg>
      <pc:sldChg chg="delSp mod">
        <pc:chgData name="pantelis balaouras" userId="25e8755020fc1734" providerId="LiveId" clId="{9D5EDBB9-EF99-449A-8935-BA27F771FB00}" dt="2024-04-29T12:33:15.100" v="32" actId="478"/>
        <pc:sldMkLst>
          <pc:docMk/>
          <pc:sldMk cId="1549119602" sldId="273"/>
        </pc:sldMkLst>
        <pc:grpChg chg="del">
          <ac:chgData name="pantelis balaouras" userId="25e8755020fc1734" providerId="LiveId" clId="{9D5EDBB9-EF99-449A-8935-BA27F771FB00}" dt="2024-04-29T12:33:15.100" v="32" actId="478"/>
          <ac:grpSpMkLst>
            <pc:docMk/>
            <pc:sldMk cId="1549119602" sldId="273"/>
            <ac:grpSpMk id="231" creationId="{00000000-0000-0000-0000-000000000000}"/>
          </ac:grpSpMkLst>
        </pc:grpChg>
      </pc:sldChg>
      <pc:sldMasterChg chg="modSldLayout">
        <pc:chgData name="pantelis balaouras" userId="25e8755020fc1734" providerId="LiveId" clId="{9D5EDBB9-EF99-449A-8935-BA27F771FB00}" dt="2024-04-29T12:33:57.720" v="51"/>
        <pc:sldMasterMkLst>
          <pc:docMk/>
          <pc:sldMasterMk cId="950558431" sldId="2147483691"/>
        </pc:sldMasterMkLst>
        <pc:sldLayoutChg chg="addSp delSp modSp mod">
          <pc:chgData name="pantelis balaouras" userId="25e8755020fc1734" providerId="LiveId" clId="{9D5EDBB9-EF99-449A-8935-BA27F771FB00}" dt="2024-04-29T12:33:43.226" v="47" actId="20577"/>
          <pc:sldLayoutMkLst>
            <pc:docMk/>
            <pc:sldMasterMk cId="950558431" sldId="2147483691"/>
            <pc:sldLayoutMk cId="435141678" sldId="2147483694"/>
          </pc:sldLayoutMkLst>
          <pc:spChg chg="add mod">
            <ac:chgData name="pantelis balaouras" userId="25e8755020fc1734" providerId="LiveId" clId="{9D5EDBB9-EF99-449A-8935-BA27F771FB00}" dt="2024-04-29T12:33:43.226" v="47" actId="20577"/>
            <ac:spMkLst>
              <pc:docMk/>
              <pc:sldMasterMk cId="950558431" sldId="2147483691"/>
              <pc:sldLayoutMk cId="435141678" sldId="2147483694"/>
              <ac:spMk id="2" creationId="{43790A6D-F2D3-4259-9144-E79C66893D79}"/>
            </ac:spMkLst>
          </pc:spChg>
          <pc:spChg chg="del">
            <ac:chgData name="pantelis balaouras" userId="25e8755020fc1734" providerId="LiveId" clId="{9D5EDBB9-EF99-449A-8935-BA27F771FB00}" dt="2024-04-29T12:33:28.900" v="34" actId="478"/>
            <ac:spMkLst>
              <pc:docMk/>
              <pc:sldMasterMk cId="950558431" sldId="2147483691"/>
              <pc:sldLayoutMk cId="435141678" sldId="2147483694"/>
              <ac:spMk id="90" creationId="{00000000-0000-0000-0000-000000000000}"/>
            </ac:spMkLst>
          </pc:spChg>
        </pc:sldLayoutChg>
        <pc:sldLayoutChg chg="addSp delSp modSp mod">
          <pc:chgData name="pantelis balaouras" userId="25e8755020fc1734" providerId="LiveId" clId="{9D5EDBB9-EF99-449A-8935-BA27F771FB00}" dt="2024-04-29T12:33:52.936" v="49"/>
          <pc:sldLayoutMkLst>
            <pc:docMk/>
            <pc:sldMasterMk cId="950558431" sldId="2147483691"/>
            <pc:sldLayoutMk cId="3878284554" sldId="2147483697"/>
          </pc:sldLayoutMkLst>
          <pc:spChg chg="add mod">
            <ac:chgData name="pantelis balaouras" userId="25e8755020fc1734" providerId="LiveId" clId="{9D5EDBB9-EF99-449A-8935-BA27F771FB00}" dt="2024-04-29T12:33:52.936" v="49"/>
            <ac:spMkLst>
              <pc:docMk/>
              <pc:sldMasterMk cId="950558431" sldId="2147483691"/>
              <pc:sldLayoutMk cId="3878284554" sldId="2147483697"/>
              <ac:spMk id="2" creationId="{F9E537C4-E537-A6E4-752B-28CC6A7CFAB5}"/>
            </ac:spMkLst>
          </pc:spChg>
          <pc:spChg chg="del">
            <ac:chgData name="pantelis balaouras" userId="25e8755020fc1734" providerId="LiveId" clId="{9D5EDBB9-EF99-449A-8935-BA27F771FB00}" dt="2024-04-29T12:33:52.297" v="48" actId="478"/>
            <ac:spMkLst>
              <pc:docMk/>
              <pc:sldMasterMk cId="950558431" sldId="2147483691"/>
              <pc:sldLayoutMk cId="3878284554" sldId="2147483697"/>
              <ac:spMk id="108" creationId="{00000000-0000-0000-0000-000000000000}"/>
            </ac:spMkLst>
          </pc:spChg>
        </pc:sldLayoutChg>
        <pc:sldLayoutChg chg="addSp delSp modSp mod">
          <pc:chgData name="pantelis balaouras" userId="25e8755020fc1734" providerId="LiveId" clId="{9D5EDBB9-EF99-449A-8935-BA27F771FB00}" dt="2024-04-29T12:33:57.720" v="51"/>
          <pc:sldLayoutMkLst>
            <pc:docMk/>
            <pc:sldMasterMk cId="950558431" sldId="2147483691"/>
            <pc:sldLayoutMk cId="2005463613" sldId="2147483698"/>
          </pc:sldLayoutMkLst>
          <pc:spChg chg="add mod">
            <ac:chgData name="pantelis balaouras" userId="25e8755020fc1734" providerId="LiveId" clId="{9D5EDBB9-EF99-449A-8935-BA27F771FB00}" dt="2024-04-29T12:33:57.720" v="51"/>
            <ac:spMkLst>
              <pc:docMk/>
              <pc:sldMasterMk cId="950558431" sldId="2147483691"/>
              <pc:sldLayoutMk cId="2005463613" sldId="2147483698"/>
              <ac:spMk id="2" creationId="{E6504E85-8A2C-3FD2-6B36-BC74AA28D31D}"/>
            </ac:spMkLst>
          </pc:spChg>
          <pc:spChg chg="del">
            <ac:chgData name="pantelis balaouras" userId="25e8755020fc1734" providerId="LiveId" clId="{9D5EDBB9-EF99-449A-8935-BA27F771FB00}" dt="2024-04-29T12:33:56.977" v="50" actId="478"/>
            <ac:spMkLst>
              <pc:docMk/>
              <pc:sldMasterMk cId="950558431" sldId="2147483691"/>
              <pc:sldLayoutMk cId="2005463613" sldId="2147483698"/>
              <ac:spMk id="115"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bb2d886595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2bb2d886595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bb2d886595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2bb2d886595_0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2bb2d886595_0_1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82789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65782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062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679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825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0077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ab904ce24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bab904ce2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9738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76"/>
        <p:cNvGrpSpPr/>
        <p:nvPr/>
      </p:nvGrpSpPr>
      <p:grpSpPr>
        <a:xfrm>
          <a:off x="0" y="0"/>
          <a:ext cx="0" cy="0"/>
          <a:chOff x="0" y="0"/>
          <a:chExt cx="0" cy="0"/>
        </a:xfrm>
      </p:grpSpPr>
      <p:pic>
        <p:nvPicPr>
          <p:cNvPr id="77" name="Google Shape;77;g2bab904ce24_0_20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extLst>
      <p:ext uri="{BB962C8B-B14F-4D97-AF65-F5344CB8AC3E}">
        <p14:creationId xmlns:p14="http://schemas.microsoft.com/office/powerpoint/2010/main" val="13594112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7" name="Picture 6" descr="Blue text on a black background&#10;&#10;Description automatically generated">
            <a:extLst>
              <a:ext uri="{FF2B5EF4-FFF2-40B4-BE49-F238E27FC236}">
                <a16:creationId xmlns:a16="http://schemas.microsoft.com/office/drawing/2014/main" id="{328EC574-7B65-74FE-14B6-23F7F49445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51950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8"/>
        <p:cNvGrpSpPr/>
        <p:nvPr/>
      </p:nvGrpSpPr>
      <p:grpSpPr>
        <a:xfrm>
          <a:off x="0" y="0"/>
          <a:ext cx="0" cy="0"/>
          <a:chOff x="0" y="0"/>
          <a:chExt cx="0" cy="0"/>
        </a:xfrm>
      </p:grpSpPr>
      <p:sp>
        <p:nvSpPr>
          <p:cNvPr id="79" name="Google Shape;79;g2bab904ce24_0_20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g2bab904ce24_0_205"/>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2. Empower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g2bab904ce24_0_205"/>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3. Participate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g2bab904ce24_0_205"/>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FFFFFF"/>
                </a:solidFill>
                <a:effectLst/>
                <a:uLnTx/>
                <a:uFillTx/>
                <a:latin typeface="Impact"/>
                <a:ea typeface="Impact"/>
                <a:cs typeface="Impact"/>
                <a:sym typeface="Impact"/>
              </a:rPr>
              <a:t>1. Prevent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3" name="Google Shape;83;g2bab904ce24_0_20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2bab904ce24_0_205"/>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85" name="Google Shape;85;g2bab904ce24_0_20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86" name="Google Shape;86;g2bab904ce24_0_205"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extLst>
      <p:ext uri="{BB962C8B-B14F-4D97-AF65-F5344CB8AC3E}">
        <p14:creationId xmlns:p14="http://schemas.microsoft.com/office/powerpoint/2010/main" val="33816236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other slide 1 column" type="obj">
  <p:cSld name="Submodule other slide 1 column">
    <p:spTree>
      <p:nvGrpSpPr>
        <p:cNvPr id="1" name="Shape 87"/>
        <p:cNvGrpSpPr/>
        <p:nvPr/>
      </p:nvGrpSpPr>
      <p:grpSpPr>
        <a:xfrm>
          <a:off x="0" y="0"/>
          <a:ext cx="0" cy="0"/>
          <a:chOff x="0" y="0"/>
          <a:chExt cx="0" cy="0"/>
        </a:xfrm>
      </p:grpSpPr>
      <p:sp>
        <p:nvSpPr>
          <p:cNvPr id="88" name="Google Shape;88;g2bab904ce24_0_214"/>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g2bab904ce24_0_214"/>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 name="Google Shape;135;g2bb2862943f_0_667">
            <a:extLst>
              <a:ext uri="{FF2B5EF4-FFF2-40B4-BE49-F238E27FC236}">
                <a16:creationId xmlns:a16="http://schemas.microsoft.com/office/drawing/2014/main" id="{43790A6D-F2D3-4259-9144-E79C66893D79}"/>
              </a:ext>
            </a:extLst>
          </p:cNvPr>
          <p:cNvSpPr txBox="1"/>
          <p:nvPr userDrawn="1"/>
        </p:nvSpPr>
        <p:spPr>
          <a:xfrm>
            <a:off x="-38637" y="36990"/>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8.4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351416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91"/>
        <p:cNvGrpSpPr/>
        <p:nvPr/>
      </p:nvGrpSpPr>
      <p:grpSpPr>
        <a:xfrm>
          <a:off x="0" y="0"/>
          <a:ext cx="0" cy="0"/>
          <a:chOff x="0" y="0"/>
          <a:chExt cx="0" cy="0"/>
        </a:xfrm>
      </p:grpSpPr>
      <p:sp>
        <p:nvSpPr>
          <p:cNvPr id="92" name="Google Shape;92;g2bab904ce24_0_218"/>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defTabSz="914400" rtl="0" eaLnBrk="1" fontAlgn="auto" latinLnBrk="0" hangingPunct="1">
              <a:lnSpc>
                <a:spcPct val="100000"/>
              </a:lnSpc>
              <a:spcBef>
                <a:spcPts val="0"/>
              </a:spcBef>
              <a:spcAft>
                <a:spcPts val="0"/>
              </a:spcAft>
              <a:buClr>
                <a:srgbClr val="000000"/>
              </a:buClr>
              <a:buSzPts val="1800"/>
              <a:buFont typeface="Noto Sans Symbols"/>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g2bab904ce24_0_218"/>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g2bab904ce24_0_218"/>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5" name="Google Shape;95;g2bab904ce24_0_218"/>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6" name="Google Shape;96;g2bab904ce24_0_21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97" name="Google Shape;97;g2bab904ce24_0_218"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extLst>
      <p:ext uri="{BB962C8B-B14F-4D97-AF65-F5344CB8AC3E}">
        <p14:creationId xmlns:p14="http://schemas.microsoft.com/office/powerpoint/2010/main" val="22536567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98"/>
        <p:cNvGrpSpPr/>
        <p:nvPr/>
      </p:nvGrpSpPr>
      <p:grpSpPr>
        <a:xfrm>
          <a:off x="0" y="0"/>
          <a:ext cx="0" cy="0"/>
          <a:chOff x="0" y="0"/>
          <a:chExt cx="0" cy="0"/>
        </a:xfrm>
      </p:grpSpPr>
      <p:sp>
        <p:nvSpPr>
          <p:cNvPr id="99" name="Google Shape;99;g2bab904ce24_0_225"/>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g2bab904ce24_0_225"/>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01" name="Google Shape;101;g2bab904ce24_0_225"/>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2" name="Google Shape;102;g2bab904ce24_0_22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03" name="Google Shape;103;g2bab904ce24_0_22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04" name="Google Shape;104;g2bab904ce24_0_225"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extLst>
      <p:ext uri="{BB962C8B-B14F-4D97-AF65-F5344CB8AC3E}">
        <p14:creationId xmlns:p14="http://schemas.microsoft.com/office/powerpoint/2010/main" val="190667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05"/>
        <p:cNvGrpSpPr/>
        <p:nvPr/>
      </p:nvGrpSpPr>
      <p:grpSpPr>
        <a:xfrm>
          <a:off x="0" y="0"/>
          <a:ext cx="0" cy="0"/>
          <a:chOff x="0" y="0"/>
          <a:chExt cx="0" cy="0"/>
        </a:xfrm>
      </p:grpSpPr>
      <p:sp>
        <p:nvSpPr>
          <p:cNvPr id="106" name="Google Shape;106;g2bab904ce24_0_232"/>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g2bab904ce24_0_232"/>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9" name="Google Shape;109;g2bab904ce24_0_232"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35;g2bb2862943f_0_667">
            <a:extLst>
              <a:ext uri="{FF2B5EF4-FFF2-40B4-BE49-F238E27FC236}">
                <a16:creationId xmlns:a16="http://schemas.microsoft.com/office/drawing/2014/main" id="{F9E537C4-E537-A6E4-752B-28CC6A7CFAB5}"/>
              </a:ext>
            </a:extLst>
          </p:cNvPr>
          <p:cNvSpPr txBox="1"/>
          <p:nvPr userDrawn="1"/>
        </p:nvSpPr>
        <p:spPr>
          <a:xfrm>
            <a:off x="-38637" y="36990"/>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8.4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87828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Unit slide with 2 columns">
    <p:spTree>
      <p:nvGrpSpPr>
        <p:cNvPr id="1" name="Shape 110"/>
        <p:cNvGrpSpPr/>
        <p:nvPr/>
      </p:nvGrpSpPr>
      <p:grpSpPr>
        <a:xfrm>
          <a:off x="0" y="0"/>
          <a:ext cx="0" cy="0"/>
          <a:chOff x="0" y="0"/>
          <a:chExt cx="0" cy="0"/>
        </a:xfrm>
      </p:grpSpPr>
      <p:sp>
        <p:nvSpPr>
          <p:cNvPr id="111" name="Google Shape;111;g2bab904ce24_0_237"/>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g2bab904ce24_0_237"/>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3" name="Google Shape;113;g2bab904ce24_0_237"/>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4" name="Google Shape;114;g2bab904ce24_0_237"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35;g2bb2862943f_0_667">
            <a:extLst>
              <a:ext uri="{FF2B5EF4-FFF2-40B4-BE49-F238E27FC236}">
                <a16:creationId xmlns:a16="http://schemas.microsoft.com/office/drawing/2014/main" id="{E6504E85-8A2C-3FD2-6B36-BC74AA28D31D}"/>
              </a:ext>
            </a:extLst>
          </p:cNvPr>
          <p:cNvSpPr txBox="1"/>
          <p:nvPr userDrawn="1"/>
        </p:nvSpPr>
        <p:spPr>
          <a:xfrm>
            <a:off x="-38637" y="36990"/>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8.4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00546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249891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8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E08DB289-6CD6-7869-A89F-50293E43889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248306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2bab904ce24_0_19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Google Shape;72;g2bab904ce24_0_197"/>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2bab904ce24_0_1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4" name="Google Shape;74;g2bab904ce24_0_1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5" name="Google Shape;75;g2bab904ce24_0_1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50558431"/>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84" r:id="rId8"/>
    <p:sldLayoutId id="2147483686" r:id="rId9"/>
    <p:sldLayoutId id="2147483687"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7.jpg"/><Relationship Id="rId18" Type="http://schemas.openxmlformats.org/officeDocument/2006/relationships/hyperlink" Target="http://www.amsed.fr/" TargetMode="External"/><Relationship Id="rId3" Type="http://schemas.openxmlformats.org/officeDocument/2006/relationships/image" Target="../media/image12.jpg"/><Relationship Id="rId21" Type="http://schemas.openxmlformats.org/officeDocument/2006/relationships/image" Target="../media/image21.jpg"/><Relationship Id="rId7" Type="http://schemas.openxmlformats.org/officeDocument/2006/relationships/image" Target="../media/image14.jpg"/><Relationship Id="rId12" Type="http://schemas.openxmlformats.org/officeDocument/2006/relationships/hyperlink" Target="https://www.oxfamitalia.org/" TargetMode="External"/><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6.jpg"/><Relationship Id="rId5" Type="http://schemas.openxmlformats.org/officeDocument/2006/relationships/image" Target="../media/image13.jp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5.jpg"/><Relationship Id="rId14" Type="http://schemas.openxmlformats.org/officeDocument/2006/relationships/hyperlink" Target="http://www.uv.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vectors/breastfeeding-mother-and-child-baby-273085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apps.apple.com/es/app/mi-beb%C3%A9-diario-del-beb%C3%A9/id1439575933" TargetMode="External"/><Relationship Id="rId4" Type="http://schemas.openxmlformats.org/officeDocument/2006/relationships/hyperlink" Target="https://pixabay.com/illustrations/center-centered-gears-visor-target-206490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illustrations/sheep-sleeping-fantasy-animal-717874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pixabay.com/de/service/license-summary/" TargetMode="External"/><Relationship Id="rId4" Type="http://schemas.openxmlformats.org/officeDocument/2006/relationships/hyperlink" Target="https://pixabay.com/de/illustrations/kacheln-herz-kurve-verlauf-anzeige-21401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freepik.com/free-vector/illustration-speech-bubbles_2945500.htm#fromView=search&amp;page=3&amp;position=37&amp;uuid=1e961146-892f-475a-8cdf-236551e73b3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bb2d886595_0_68"/>
          <p:cNvSpPr txBox="1"/>
          <p:nvPr/>
        </p:nvSpPr>
        <p:spPr>
          <a:xfrm>
            <a:off x="3645160" y="3211606"/>
            <a:ext cx="9026400" cy="201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3400"/>
              <a:buFont typeface="Calibri"/>
              <a:buNone/>
            </a:pP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Module 8  - Closure session </a:t>
            </a:r>
            <a:r>
              <a:rPr lang="en-US" sz="2400" b="1" dirty="0">
                <a:solidFill>
                  <a:srgbClr val="C00000"/>
                </a:solidFill>
                <a:latin typeface="Calibri Light" panose="020F0302020204030204" pitchFamily="34" charset="0"/>
                <a:ea typeface="Calibri"/>
                <a:cs typeface="Calibri Light" panose="020F0302020204030204" pitchFamily="34" charset="0"/>
                <a:sym typeface="Calibri"/>
              </a:rPr>
              <a:t>(8.4)</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b="1" dirty="0">
                <a:solidFill>
                  <a:schemeClr val="dk1"/>
                </a:solidFill>
                <a:latin typeface="Calibri Light" panose="020F0302020204030204" pitchFamily="34" charset="0"/>
                <a:ea typeface="Calibri"/>
                <a:cs typeface="Calibri Light" panose="020F0302020204030204" pitchFamily="34" charset="0"/>
                <a:sym typeface="Calibri"/>
              </a:rPr>
              <a:t>Newborn’s care </a:t>
            </a:r>
            <a:endParaRPr sz="3400" b="1"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3" name="Google Shape;213;g2bb2d886595_0_68"/>
          <p:cNvSpPr/>
          <p:nvPr/>
        </p:nvSpPr>
        <p:spPr>
          <a:xfrm>
            <a:off x="-2" y="443330"/>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1</a:t>
            </a:r>
            <a:endParaRPr sz="2400">
              <a:solidFill>
                <a:srgbClr val="F2F2F2"/>
              </a:solidFill>
              <a:latin typeface="Calibri"/>
              <a:cs typeface="Calibri"/>
              <a:sym typeface="Calibri"/>
            </a:endParaRPr>
          </a:p>
        </p:txBody>
      </p:sp>
      <p:sp>
        <p:nvSpPr>
          <p:cNvPr id="214" name="Google Shape;214;g2bb2d886595_0_68"/>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215" name="Google Shape;215;g2bb2d886595_0_68"/>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216" name="Google Shape;216;g2bb2d886595_0_68"/>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217" name="Google Shape;217;g2bb2d886595_0_68"/>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218" name="Google Shape;218;g2bb2d886595_0_68"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6"/>
          <a:stretch/>
        </p:blipFill>
        <p:spPr>
          <a:xfrm>
            <a:off x="3740499" y="1090274"/>
            <a:ext cx="6563498" cy="2084244"/>
          </a:xfrm>
          <a:prstGeom prst="rect">
            <a:avLst/>
          </a:prstGeom>
          <a:noFill/>
          <a:ln>
            <a:noFill/>
          </a:ln>
        </p:spPr>
      </p:pic>
      <p:sp>
        <p:nvSpPr>
          <p:cNvPr id="219" name="Google Shape;219;g2bb2d886595_0_68"/>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220" name="Google Shape;220;g2bb2d886595_0_68"/>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221" name="Google Shape;221;g2bb2d886595_0_68"/>
          <p:cNvPicPr preferRelativeResize="0"/>
          <p:nvPr/>
        </p:nvPicPr>
        <p:blipFill rotWithShape="1">
          <a:blip r:embed="rId5">
            <a:alphaModFix/>
          </a:blip>
          <a:srcRect/>
          <a:stretch/>
        </p:blipFill>
        <p:spPr>
          <a:xfrm>
            <a:off x="10743989" y="6316337"/>
            <a:ext cx="1406013" cy="492104"/>
          </a:xfrm>
          <a:prstGeom prst="rect">
            <a:avLst/>
          </a:prstGeom>
          <a:noFill/>
          <a:ln>
            <a:noFill/>
          </a:ln>
        </p:spPr>
      </p:pic>
      <p:pic>
        <p:nvPicPr>
          <p:cNvPr id="223" name="Google Shape;223;g2bb2d886595_0_68"/>
          <p:cNvPicPr preferRelativeResize="0"/>
          <p:nvPr/>
        </p:nvPicPr>
        <p:blipFill rotWithShape="1">
          <a:blip r:embed="rId4">
            <a:alphaModFix/>
          </a:blip>
          <a:srcRect b="59834"/>
          <a:stretch/>
        </p:blipFill>
        <p:spPr>
          <a:xfrm rot="10800000">
            <a:off x="-8250" y="-4107"/>
            <a:ext cx="12191695" cy="349261"/>
          </a:xfrm>
          <a:prstGeom prst="rect">
            <a:avLst/>
          </a:prstGeom>
          <a:noFill/>
          <a:ln>
            <a:noFill/>
          </a:ln>
        </p:spPr>
      </p:pic>
      <p:pic>
        <p:nvPicPr>
          <p:cNvPr id="224" name="Google Shape;224;g2bb2d886595_0_68"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888851" y="1620324"/>
            <a:ext cx="1612800" cy="2886434"/>
          </a:xfrm>
          <a:prstGeom prst="rect">
            <a:avLst/>
          </a:prstGeom>
          <a:noFill/>
          <a:ln>
            <a:noFill/>
          </a:ln>
        </p:spPr>
      </p:pic>
      <p:sp>
        <p:nvSpPr>
          <p:cNvPr id="225" name="Google Shape;225;g2bb2d886595_0_68"/>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226" name="Google Shape;226;g2bb2d886595_0_68"/>
          <p:cNvSpPr/>
          <p:nvPr/>
        </p:nvSpPr>
        <p:spPr>
          <a:xfrm>
            <a:off x="721550" y="1785950"/>
            <a:ext cx="713400" cy="875100"/>
          </a:xfrm>
          <a:prstGeom prst="rect">
            <a:avLst/>
          </a:prstGeom>
          <a:solidFill>
            <a:srgbClr val="C00000"/>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227" name="Google Shape;227;g2bb2d886595_0_68"/>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228" name="Google Shape;228;g2bb2d886595_0_68"/>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229" name="Google Shape;229;g2bb2d886595_0_68"/>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230" name="Google Shape;230;g2bb2d886595_0_68"/>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6</a:t>
            </a:r>
            <a:endParaRPr sz="2400">
              <a:solidFill>
                <a:srgbClr val="F2F2F2"/>
              </a:solidFill>
              <a:latin typeface="Calibri"/>
              <a:cs typeface="Calibri"/>
              <a:sym typeface="Calibri"/>
            </a:endParaRPr>
          </a:p>
        </p:txBody>
      </p:sp>
      <p:sp>
        <p:nvSpPr>
          <p:cNvPr id="3" name="Ορθογώνιο 10">
            <a:extLst>
              <a:ext uri="{FF2B5EF4-FFF2-40B4-BE49-F238E27FC236}">
                <a16:creationId xmlns:a16="http://schemas.microsoft.com/office/drawing/2014/main" id="{395E4A95-1C46-79DA-4D69-1CCF05F96726}"/>
              </a:ext>
            </a:extLst>
          </p:cNvPr>
          <p:cNvSpPr/>
          <p:nvPr/>
        </p:nvSpPr>
        <p:spPr>
          <a:xfrm>
            <a:off x="1888851" y="6338016"/>
            <a:ext cx="8829381" cy="632422"/>
          </a:xfrm>
          <a:prstGeom prst="rect">
            <a:avLst/>
          </a:prstGeom>
        </p:spPr>
        <p:txBody>
          <a:bodyPr vert="horz" lIns="91440" tIns="45720" rIns="91440" bIns="45720" rtlCol="0" anchor="ctr">
            <a:normAutofit/>
          </a:bodyPr>
          <a:lstStyle/>
          <a:p>
            <a:pP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4" name="Picture 27" descr="A black background with white text&#10;&#10;Description automatically generated">
            <a:extLst>
              <a:ext uri="{FF2B5EF4-FFF2-40B4-BE49-F238E27FC236}">
                <a16:creationId xmlns:a16="http://schemas.microsoft.com/office/drawing/2014/main" id="{89C07A86-9A7C-4664-DF02-53CE3D45B4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28" y="6414599"/>
            <a:ext cx="1954612" cy="4360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44"/>
        <p:cNvGrpSpPr/>
        <p:nvPr/>
      </p:nvGrpSpPr>
      <p:grpSpPr>
        <a:xfrm>
          <a:off x="0" y="0"/>
          <a:ext cx="0" cy="0"/>
          <a:chOff x="0" y="0"/>
          <a:chExt cx="0" cy="0"/>
        </a:xfrm>
      </p:grpSpPr>
      <p:sp>
        <p:nvSpPr>
          <p:cNvPr id="345" name="Google Shape;345;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6" name="Google Shape;346;p26"/>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47" name="Google Shape;347;p2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348" name="Google Shape;348;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349" name="Google Shape;349;p26"/>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a:solidFill>
                  <a:srgbClr val="C01E24"/>
                </a:solidFill>
                <a:latin typeface="Calibri"/>
                <a:ea typeface="Calibri"/>
                <a:cs typeface="Calibri"/>
                <a:sym typeface="Calibri"/>
              </a:rPr>
              <a:t>Congratulations!</a:t>
            </a:r>
            <a:br>
              <a:rPr lang="en-US" sz="2800" b="0" i="0" u="none" strike="noStrike" cap="none">
                <a:solidFill>
                  <a:srgbClr val="C01E24"/>
                </a:solidFill>
                <a:latin typeface="Calibri"/>
                <a:ea typeface="Calibri"/>
                <a:cs typeface="Calibri"/>
                <a:sym typeface="Calibri"/>
              </a:rPr>
            </a:br>
            <a:r>
              <a:rPr lang="en-US" sz="2800" b="0" i="0" u="none" strike="noStrike" cap="none">
                <a:solidFill>
                  <a:srgbClr val="C01E24"/>
                </a:solidFill>
                <a:latin typeface="Calibri"/>
                <a:ea typeface="Calibri"/>
                <a:cs typeface="Calibri"/>
                <a:sym typeface="Calibri"/>
              </a:rPr>
              <a:t>You have completed this module!</a:t>
            </a:r>
            <a:endParaRPr sz="1400" b="0" i="0" u="none" strike="noStrike" cap="none">
              <a:solidFill>
                <a:srgbClr val="000000"/>
              </a:solidFill>
              <a:latin typeface="Arial"/>
              <a:ea typeface="Arial"/>
              <a:cs typeface="Arial"/>
              <a:sym typeface="Arial"/>
            </a:endParaRPr>
          </a:p>
        </p:txBody>
      </p:sp>
      <p:pic>
        <p:nvPicPr>
          <p:cNvPr id="351" name="Google Shape;351;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2" name="Picture 8" descr="Blue text on a black background&#10;&#10;Description automatically generated">
            <a:extLst>
              <a:ext uri="{FF2B5EF4-FFF2-40B4-BE49-F238E27FC236}">
                <a16:creationId xmlns:a16="http://schemas.microsoft.com/office/drawing/2014/main" id="{F73364A8-E8BE-99ED-2C8B-C632ECA85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
        <p:nvSpPr>
          <p:cNvPr id="3" name="Google Shape;734;g2bb2862943f_0_1314">
            <a:extLst>
              <a:ext uri="{FF2B5EF4-FFF2-40B4-BE49-F238E27FC236}">
                <a16:creationId xmlns:a16="http://schemas.microsoft.com/office/drawing/2014/main" id="{56DF1CA0-7917-AD31-7594-3D5AB32B3194}"/>
              </a:ext>
            </a:extLst>
          </p:cNvPr>
          <p:cNvSpPr/>
          <p:nvPr/>
        </p:nvSpPr>
        <p:spPr>
          <a:xfrm>
            <a:off x="6079935" y="6223967"/>
            <a:ext cx="6056400" cy="6324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000" b="0" i="0" dirty="0">
                <a:solidFill>
                  <a:srgbClr val="DDEAF6"/>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000" dirty="0">
              <a:solidFill>
                <a:srgbClr val="DDEAF6"/>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b2d886595_0_13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Partners</a:t>
            </a:r>
            <a:endParaRPr sz="4800" b="1">
              <a:solidFill>
                <a:srgbClr val="203864"/>
              </a:solidFill>
              <a:latin typeface="Calibri"/>
              <a:ea typeface="Calibri"/>
              <a:cs typeface="Calibri"/>
              <a:sym typeface="Calibri"/>
            </a:endParaRPr>
          </a:p>
        </p:txBody>
      </p:sp>
      <p:grpSp>
        <p:nvGrpSpPr>
          <p:cNvPr id="237" name="Google Shape;237;g2bb2d886595_0_136"/>
          <p:cNvGrpSpPr/>
          <p:nvPr/>
        </p:nvGrpSpPr>
        <p:grpSpPr>
          <a:xfrm>
            <a:off x="6606686" y="1812884"/>
            <a:ext cx="6096000" cy="1677873"/>
            <a:chOff x="-1066801" y="1523553"/>
            <a:chExt cx="6096000" cy="1677873"/>
          </a:xfrm>
        </p:grpSpPr>
        <p:pic>
          <p:nvPicPr>
            <p:cNvPr id="238" name="Google Shape;238;g2bb2d886595_0_136"/>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239" name="Google Shape;239;g2bb2d886595_0_136"/>
            <p:cNvSpPr txBox="1"/>
            <p:nvPr/>
          </p:nvSpPr>
          <p:spPr>
            <a:xfrm>
              <a:off x="-1066801" y="2462526"/>
              <a:ext cx="60960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a:t>
              </a:r>
              <a:r>
                <a:rPr lang="en-US" sz="1050" b="0" i="0" u="none" strike="noStrike" cap="none">
                  <a:solidFill>
                    <a:srgbClr val="203864"/>
                  </a:solidFill>
                  <a:latin typeface="Roboto"/>
                  <a:ea typeface="Roboto"/>
                  <a:cs typeface="Roboto"/>
                  <a:sym typeface="Roboto"/>
                </a:rPr>
                <a:t> 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240" name="Google Shape;240;g2bb2d886595_0_136"/>
          <p:cNvGrpSpPr/>
          <p:nvPr/>
        </p:nvGrpSpPr>
        <p:grpSpPr>
          <a:xfrm>
            <a:off x="3483817" y="4504058"/>
            <a:ext cx="6629400" cy="1738528"/>
            <a:chOff x="2579204" y="1882706"/>
            <a:chExt cx="6629400" cy="1738528"/>
          </a:xfrm>
        </p:grpSpPr>
        <p:pic>
          <p:nvPicPr>
            <p:cNvPr id="241" name="Google Shape;241;g2bb2d886595_0_136"/>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242" name="Google Shape;242;g2bb2d886595_0_136"/>
            <p:cNvSpPr txBox="1"/>
            <p:nvPr/>
          </p:nvSpPr>
          <p:spPr>
            <a:xfrm>
              <a:off x="2579204" y="2913234"/>
              <a:ext cx="6629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243" name="Google Shape;243;g2bb2d886595_0_136"/>
          <p:cNvGrpSpPr/>
          <p:nvPr/>
        </p:nvGrpSpPr>
        <p:grpSpPr>
          <a:xfrm>
            <a:off x="3020318" y="1776505"/>
            <a:ext cx="6634500" cy="1584350"/>
            <a:chOff x="6639106" y="2919412"/>
            <a:chExt cx="6634500" cy="1584350"/>
          </a:xfrm>
        </p:grpSpPr>
        <p:pic>
          <p:nvPicPr>
            <p:cNvPr id="244" name="Google Shape;244;g2bb2d886595_0_136"/>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245" name="Google Shape;245;g2bb2d886595_0_136"/>
            <p:cNvSpPr txBox="1"/>
            <p:nvPr/>
          </p:nvSpPr>
          <p:spPr>
            <a:xfrm>
              <a:off x="6639106" y="3949662"/>
              <a:ext cx="6634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ATHENS, GREECE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246" name="Google Shape;246;g2bb2d886595_0_136"/>
          <p:cNvGrpSpPr/>
          <p:nvPr/>
        </p:nvGrpSpPr>
        <p:grpSpPr>
          <a:xfrm>
            <a:off x="2776075" y="4478327"/>
            <a:ext cx="2543175" cy="1593063"/>
            <a:chOff x="4517932" y="3531206"/>
            <a:chExt cx="2543175" cy="1593063"/>
          </a:xfrm>
        </p:grpSpPr>
        <p:pic>
          <p:nvPicPr>
            <p:cNvPr id="247" name="Google Shape;247;g2bb2d886595_0_136"/>
            <p:cNvPicPr preferRelativeResize="0"/>
            <p:nvPr/>
          </p:nvPicPr>
          <p:blipFill rotWithShape="1">
            <a:blip r:embed="rId9">
              <a:alphaModFix/>
            </a:blip>
            <a:srcRect/>
            <a:stretch/>
          </p:blipFill>
          <p:spPr>
            <a:xfrm>
              <a:off x="4517932" y="3531206"/>
              <a:ext cx="2543175" cy="1020916"/>
            </a:xfrm>
            <a:prstGeom prst="rect">
              <a:avLst/>
            </a:prstGeom>
            <a:noFill/>
            <a:ln>
              <a:noFill/>
            </a:ln>
          </p:spPr>
        </p:pic>
        <p:sp>
          <p:nvSpPr>
            <p:cNvPr id="248" name="Google Shape;248;g2bb2d886595_0_136"/>
            <p:cNvSpPr txBox="1"/>
            <p:nvPr/>
          </p:nvSpPr>
          <p:spPr>
            <a:xfrm>
              <a:off x="4824413" y="4570169"/>
              <a:ext cx="20376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249" name="Google Shape;249;g2bb2d886595_0_136"/>
          <p:cNvGrpSpPr/>
          <p:nvPr/>
        </p:nvGrpSpPr>
        <p:grpSpPr>
          <a:xfrm>
            <a:off x="2859813" y="1422238"/>
            <a:ext cx="1973300" cy="2726550"/>
            <a:chOff x="9320178" y="2976204"/>
            <a:chExt cx="1973300" cy="2726550"/>
          </a:xfrm>
        </p:grpSpPr>
        <p:pic>
          <p:nvPicPr>
            <p:cNvPr id="250" name="Google Shape;250;g2bb2d886595_0_136"/>
            <p:cNvPicPr preferRelativeResize="0"/>
            <p:nvPr/>
          </p:nvPicPr>
          <p:blipFill rotWithShape="1">
            <a:blip r:embed="rId11">
              <a:alphaModFix/>
            </a:blip>
            <a:srcRect/>
            <a:stretch/>
          </p:blipFill>
          <p:spPr>
            <a:xfrm>
              <a:off x="9320178" y="2976204"/>
              <a:ext cx="1962150" cy="2152650"/>
            </a:xfrm>
            <a:prstGeom prst="rect">
              <a:avLst/>
            </a:prstGeom>
            <a:noFill/>
            <a:ln>
              <a:noFill/>
            </a:ln>
          </p:spPr>
        </p:pic>
        <p:sp>
          <p:nvSpPr>
            <p:cNvPr id="251" name="Google Shape;251;g2bb2d886595_0_136"/>
            <p:cNvSpPr txBox="1"/>
            <p:nvPr/>
          </p:nvSpPr>
          <p:spPr>
            <a:xfrm>
              <a:off x="9331178" y="5148654"/>
              <a:ext cx="19623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www.oxfamitalia.org/</a:t>
              </a:r>
              <a:endParaRPr sz="1000" b="0" i="0" u="none" strike="noStrike" cap="none">
                <a:solidFill>
                  <a:srgbClr val="414042"/>
                </a:solidFill>
                <a:latin typeface="Roboto"/>
                <a:ea typeface="Roboto"/>
                <a:cs typeface="Roboto"/>
                <a:sym typeface="Roboto"/>
              </a:endParaRPr>
            </a:p>
          </p:txBody>
        </p:sp>
      </p:grpSp>
      <p:grpSp>
        <p:nvGrpSpPr>
          <p:cNvPr id="252" name="Google Shape;252;g2bb2d886595_0_136"/>
          <p:cNvGrpSpPr/>
          <p:nvPr/>
        </p:nvGrpSpPr>
        <p:grpSpPr>
          <a:xfrm>
            <a:off x="-1974174" y="1729933"/>
            <a:ext cx="6952500" cy="1601717"/>
            <a:chOff x="-1240501" y="3160643"/>
            <a:chExt cx="6952500" cy="1601717"/>
          </a:xfrm>
        </p:grpSpPr>
        <p:pic>
          <p:nvPicPr>
            <p:cNvPr id="253" name="Google Shape;253;g2bb2d886595_0_136"/>
            <p:cNvPicPr preferRelativeResize="0"/>
            <p:nvPr/>
          </p:nvPicPr>
          <p:blipFill rotWithShape="1">
            <a:blip r:embed="rId13">
              <a:alphaModFix/>
            </a:blip>
            <a:srcRect/>
            <a:stretch/>
          </p:blipFill>
          <p:spPr>
            <a:xfrm>
              <a:off x="964123" y="3160643"/>
              <a:ext cx="2543175" cy="1038225"/>
            </a:xfrm>
            <a:prstGeom prst="rect">
              <a:avLst/>
            </a:prstGeom>
            <a:noFill/>
            <a:ln>
              <a:noFill/>
            </a:ln>
          </p:spPr>
        </p:pic>
        <p:sp>
          <p:nvSpPr>
            <p:cNvPr id="254" name="Google Shape;254;g2bb2d886595_0_136"/>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www.uv.es</a:t>
              </a:r>
              <a:endParaRPr sz="1000" b="0" i="0" u="none" strike="noStrike" cap="none">
                <a:solidFill>
                  <a:srgbClr val="414042"/>
                </a:solidFill>
                <a:latin typeface="Roboto"/>
                <a:ea typeface="Roboto"/>
                <a:cs typeface="Roboto"/>
                <a:sym typeface="Roboto"/>
              </a:endParaRPr>
            </a:p>
          </p:txBody>
        </p:sp>
      </p:grpSp>
      <p:sp>
        <p:nvSpPr>
          <p:cNvPr id="255" name="Google Shape;255;g2bb2d886595_0_136"/>
          <p:cNvSpPr txBox="1"/>
          <p:nvPr/>
        </p:nvSpPr>
        <p:spPr>
          <a:xfrm>
            <a:off x="5662539" y="3702651"/>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ATHENS, GREECE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256" name="Google Shape;256;g2bb2d886595_0_136"/>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257" name="Google Shape;257;g2bb2d886595_0_136"/>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258" name="Google Shape;258;g2bb2d886595_0_136"/>
          <p:cNvSpPr txBox="1"/>
          <p:nvPr/>
        </p:nvSpPr>
        <p:spPr>
          <a:xfrm>
            <a:off x="5662539" y="5551538"/>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STRASBOURG, FRANCE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sp>
        <p:nvSpPr>
          <p:cNvPr id="259" name="Google Shape;259;g2bb2d886595_0_136"/>
          <p:cNvSpPr txBox="1"/>
          <p:nvPr/>
        </p:nvSpPr>
        <p:spPr>
          <a:xfrm>
            <a:off x="-2994706" y="5494738"/>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CYPRUS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260" name="Google Shape;260;g2bb2d886595_0_136"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261" name="Google Shape;261;g2bb2d886595_0_136" descr="A close up of a logo&#10;&#10;Description automatically generated"/>
          <p:cNvPicPr preferRelativeResize="0"/>
          <p:nvPr/>
        </p:nvPicPr>
        <p:blipFill rotWithShape="1">
          <a:blip r:embed="rId21">
            <a:alphaModFix/>
          </a:blip>
          <a:srcRect/>
          <a:stretch/>
        </p:blipFill>
        <p:spPr>
          <a:xfrm>
            <a:off x="190950" y="1608951"/>
            <a:ext cx="2687300" cy="109706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Objectives</a:t>
            </a:r>
            <a:endParaRPr lang="el-GR" dirty="0">
              <a:solidFill>
                <a:srgbClr val="203864"/>
              </a:solidFill>
            </a:endParaRPr>
          </a:p>
        </p:txBody>
      </p:sp>
      <p:sp>
        <p:nvSpPr>
          <p:cNvPr id="10" name="Google Shape;272;p4"/>
          <p:cNvSpPr txBox="1">
            <a:spLocks/>
          </p:cNvSpPr>
          <p:nvPr/>
        </p:nvSpPr>
        <p:spPr>
          <a:xfrm>
            <a:off x="723318" y="2659224"/>
            <a:ext cx="7336161" cy="3787361"/>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200" kern="1200">
                <a:solidFill>
                  <a:schemeClr val="tx1"/>
                </a:solidFill>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0000"/>
              </a:buClr>
              <a:buSzPct val="120000"/>
              <a:buFont typeface="Wingdings" panose="05000000000000000000" pitchFamily="2" charset="2"/>
              <a:buChar char="ü"/>
              <a:defRPr sz="2200" kern="1200">
                <a:solidFill>
                  <a:schemeClr val="tx1"/>
                </a:solidFill>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ts val="2200"/>
              <a:buFont typeface="Wingdings" panose="05000000000000000000" pitchFamily="2" charset="2"/>
              <a:buChar char="§"/>
            </a:pPr>
            <a:r>
              <a:rPr lang="en-US" dirty="0">
                <a:latin typeface="Calibri" panose="020F0502020204030204" pitchFamily="34" charset="0"/>
                <a:cs typeface="Calibri" panose="020F0502020204030204" pitchFamily="34" charset="0"/>
              </a:rPr>
              <a:t>Newborns sum-up</a:t>
            </a:r>
          </a:p>
          <a:p>
            <a:pPr>
              <a:buSzPts val="2200"/>
              <a:buFont typeface="Wingdings" panose="05000000000000000000" pitchFamily="2" charset="2"/>
              <a:buChar char="§"/>
            </a:pPr>
            <a:r>
              <a:rPr lang="en-US" dirty="0">
                <a:latin typeface="Calibri" panose="020F0502020204030204" pitchFamily="34" charset="0"/>
                <a:cs typeface="Calibri" panose="020F0502020204030204" pitchFamily="34" charset="0"/>
              </a:rPr>
              <a:t>Breastfeeding and feeding sum-up</a:t>
            </a:r>
          </a:p>
          <a:p>
            <a:pPr>
              <a:buSzPts val="2200"/>
              <a:buFont typeface="Wingdings" panose="05000000000000000000" pitchFamily="2" charset="2"/>
              <a:buChar char="§"/>
            </a:pPr>
            <a:r>
              <a:rPr lang="en-US" dirty="0">
                <a:latin typeface="Calibri" panose="020F0502020204030204" pitchFamily="34" charset="0"/>
                <a:cs typeface="Calibri" panose="020F0502020204030204" pitchFamily="34" charset="0"/>
              </a:rPr>
              <a:t>Sleeping habits sum-up.</a:t>
            </a:r>
          </a:p>
          <a:p>
            <a:pPr>
              <a:buSzPts val="2200"/>
              <a:buFont typeface="Wingdings" panose="05000000000000000000" pitchFamily="2" charset="2"/>
              <a:buChar char="§"/>
            </a:pPr>
            <a:r>
              <a:rPr lang="en-US" dirty="0">
                <a:latin typeface="Calibri" panose="020F0502020204030204" pitchFamily="34" charset="0"/>
                <a:cs typeface="Calibri" panose="020F0502020204030204" pitchFamily="34" charset="0"/>
              </a:rPr>
              <a:t>Newborns’ applications sum-up.</a:t>
            </a:r>
          </a:p>
        </p:txBody>
      </p:sp>
      <p:sp>
        <p:nvSpPr>
          <p:cNvPr id="12" name="Google Shape;269;p4"/>
          <p:cNvSpPr txBox="1"/>
          <p:nvPr/>
        </p:nvSpPr>
        <p:spPr>
          <a:xfrm>
            <a:off x="526419" y="348996"/>
            <a:ext cx="7931781"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Newborn’s care</a:t>
            </a:r>
            <a:endParaRPr sz="1400" b="0" i="0" u="none" strike="noStrike" cap="none">
              <a:solidFill>
                <a:srgbClr val="000000"/>
              </a:solidFill>
              <a:latin typeface="Arial"/>
              <a:ea typeface="Arial"/>
              <a:cs typeface="Arial"/>
              <a:sym typeface="Arial"/>
            </a:endParaRPr>
          </a:p>
        </p:txBody>
      </p:sp>
      <p:sp>
        <p:nvSpPr>
          <p:cNvPr id="13" name="Google Shape;268;p4"/>
          <p:cNvSpPr/>
          <p:nvPr/>
        </p:nvSpPr>
        <p:spPr>
          <a:xfrm>
            <a:off x="36958" y="346851"/>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270;p4"/>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dirty="0">
                <a:solidFill>
                  <a:schemeClr val="lt1"/>
                </a:solidFill>
                <a:latin typeface="Gill Sans"/>
                <a:ea typeface="Gill Sans"/>
                <a:cs typeface="Gill Sans"/>
                <a:sym typeface="Gill Sans"/>
              </a:rPr>
              <a:t>8</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
        <p:nvSpPr>
          <p:cNvPr id="2" name="TextBox 1">
            <a:extLst>
              <a:ext uri="{FF2B5EF4-FFF2-40B4-BE49-F238E27FC236}">
                <a16:creationId xmlns:a16="http://schemas.microsoft.com/office/drawing/2014/main" id="{B4837B29-A4AC-99CD-42A4-BCCD5AF582EE}"/>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Image by </a:t>
            </a:r>
            <a:r>
              <a:rPr lang="en-US" sz="1200" dirty="0" err="1">
                <a:hlinkClick r:id="rId3"/>
              </a:rPr>
              <a:t>nuraghies</a:t>
            </a:r>
            <a:r>
              <a:rPr lang="en-US" sz="1200" dirty="0">
                <a:hlinkClick r:id="rId3"/>
              </a:rPr>
              <a:t> on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8E853089-DFC3-C025-190C-E12132CCE5F7}"/>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4178893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dirty="0">
                <a:solidFill>
                  <a:srgbClr val="203864"/>
                </a:solidFill>
              </a:rPr>
              <a:t>Competences</a:t>
            </a:r>
            <a:endParaRPr lang="el-GR" dirty="0">
              <a:solidFill>
                <a:srgbClr val="203864"/>
              </a:solidFill>
            </a:endParaRPr>
          </a:p>
        </p:txBody>
      </p:sp>
      <p:sp>
        <p:nvSpPr>
          <p:cNvPr id="12" name="Google Shape;269;p4"/>
          <p:cNvSpPr txBox="1"/>
          <p:nvPr/>
        </p:nvSpPr>
        <p:spPr>
          <a:xfrm>
            <a:off x="526419" y="348996"/>
            <a:ext cx="7044275"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Newborn’s care</a:t>
            </a:r>
            <a:endParaRPr sz="1400" b="0" i="0" u="none" strike="noStrike" cap="none" dirty="0">
              <a:solidFill>
                <a:srgbClr val="000000"/>
              </a:solidFill>
              <a:latin typeface="Arial"/>
              <a:ea typeface="Arial"/>
              <a:cs typeface="Arial"/>
              <a:sym typeface="Arial"/>
            </a:endParaRPr>
          </a:p>
        </p:txBody>
      </p:sp>
      <p:sp>
        <p:nvSpPr>
          <p:cNvPr id="13" name="Google Shape;268;p4"/>
          <p:cNvSpPr/>
          <p:nvPr/>
        </p:nvSpPr>
        <p:spPr>
          <a:xfrm>
            <a:off x="36958" y="346851"/>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270;p4"/>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dirty="0">
                <a:solidFill>
                  <a:schemeClr val="lt1"/>
                </a:solidFill>
                <a:latin typeface="Gill Sans"/>
                <a:ea typeface="Gill Sans"/>
                <a:cs typeface="Gill Sans"/>
                <a:sym typeface="Gill Sans"/>
              </a:rPr>
              <a:t>8</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
        <p:nvSpPr>
          <p:cNvPr id="8" name="Google Shape;278;p5"/>
          <p:cNvSpPr txBox="1">
            <a:spLocks/>
          </p:cNvSpPr>
          <p:nvPr/>
        </p:nvSpPr>
        <p:spPr>
          <a:xfrm>
            <a:off x="570032" y="2360645"/>
            <a:ext cx="6390605" cy="363279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200" kern="1200">
                <a:solidFill>
                  <a:schemeClr val="tx1"/>
                </a:solidFill>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0000"/>
              </a:buClr>
              <a:buSzPct val="120000"/>
              <a:buFont typeface="Wingdings" panose="05000000000000000000" pitchFamily="2" charset="2"/>
              <a:buChar char="ü"/>
              <a:defRPr sz="2200" kern="1200">
                <a:solidFill>
                  <a:schemeClr val="tx1"/>
                </a:solidFill>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spcAft>
                <a:spcPts val="0"/>
              </a:spcAft>
              <a:buClr>
                <a:srgbClr val="C01E24"/>
              </a:buClr>
              <a:buSzPts val="2000"/>
              <a:buFont typeface="Noto Sans Symbols"/>
              <a:buChar char="✔"/>
            </a:pPr>
            <a:r>
              <a:rPr lang="en-US" sz="2000" dirty="0">
                <a:latin typeface="Calibri" panose="020F0502020204030204" pitchFamily="34" charset="0"/>
                <a:cs typeface="Calibri" panose="020F0502020204030204" pitchFamily="34" charset="0"/>
              </a:rPr>
              <a:t>Give a brief summary of the aspects seen during the sessions.</a:t>
            </a:r>
          </a:p>
          <a:p>
            <a:pPr>
              <a:lnSpc>
                <a:spcPct val="150000"/>
              </a:lnSpc>
              <a:spcBef>
                <a:spcPts val="0"/>
              </a:spcBef>
              <a:spcAft>
                <a:spcPts val="0"/>
              </a:spcAft>
              <a:buClr>
                <a:srgbClr val="C01E24"/>
              </a:buClr>
              <a:buSzPts val="2000"/>
              <a:buFont typeface="Noto Sans Symbols"/>
              <a:buChar char="✔"/>
            </a:pPr>
            <a:r>
              <a:rPr lang="en-US" sz="2000" dirty="0">
                <a:latin typeface="Calibri" panose="020F0502020204030204" pitchFamily="34" charset="0"/>
                <a:cs typeface="Calibri" panose="020F0502020204030204" pitchFamily="34" charset="0"/>
              </a:rPr>
              <a:t>Design a mental scheme of the concepts.</a:t>
            </a:r>
          </a:p>
        </p:txBody>
      </p:sp>
      <p:sp>
        <p:nvSpPr>
          <p:cNvPr id="2" name="Ορθογώνιο 1">
            <a:extLst>
              <a:ext uri="{FF2B5EF4-FFF2-40B4-BE49-F238E27FC236}">
                <a16:creationId xmlns:a16="http://schemas.microsoft.com/office/drawing/2014/main" id="{496113D7-0882-87F2-2B4C-8A5C65F7EF51}"/>
              </a:ext>
            </a:extLst>
          </p:cNvPr>
          <p:cNvSpPr/>
          <p:nvPr/>
        </p:nvSpPr>
        <p:spPr>
          <a:xfrm>
            <a:off x="3419912" y="6129356"/>
            <a:ext cx="8772088" cy="276999"/>
          </a:xfrm>
          <a:prstGeom prst="rect">
            <a:avLst/>
          </a:prstGeom>
        </p:spPr>
        <p:txBody>
          <a:bodyPr wrap="square">
            <a:spAutoFit/>
          </a:bodyPr>
          <a:lstStyle/>
          <a:p>
            <a:pPr algn="r"/>
            <a:r>
              <a:rPr lang="en-US" sz="1200" dirty="0">
                <a:hlinkClick r:id="rId3"/>
              </a:rPr>
              <a:t>Image by </a:t>
            </a:r>
            <a:r>
              <a:rPr lang="en-US" sz="1200" dirty="0" err="1">
                <a:hlinkClick r:id="rId3"/>
              </a:rPr>
              <a:t>vectorjuice</a:t>
            </a:r>
            <a:r>
              <a:rPr lang="en-US" sz="1200" dirty="0">
                <a:hlinkClick r:id="rId3"/>
              </a:rPr>
              <a:t> on </a:t>
            </a:r>
            <a:r>
              <a:rPr lang="en-US" sz="1200" dirty="0" err="1">
                <a:hlinkClick r:id="rId3"/>
              </a:rPr>
              <a:t>Freepik</a:t>
            </a:r>
            <a:endParaRPr lang="en-US" sz="1200" dirty="0"/>
          </a:p>
        </p:txBody>
      </p:sp>
      <p:pic>
        <p:nvPicPr>
          <p:cNvPr id="3" name="Google Shape;190;g2c07f5df07d_0_263">
            <a:extLst>
              <a:ext uri="{FF2B5EF4-FFF2-40B4-BE49-F238E27FC236}">
                <a16:creationId xmlns:a16="http://schemas.microsoft.com/office/drawing/2014/main" id="{01AD9122-0F95-DE39-A607-3A3AFE69998B}"/>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4059040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11" name="Google Shape;291;g2bb2d886595_0_278"/>
          <p:cNvSpPr txBox="1">
            <a:spLocks/>
          </p:cNvSpPr>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2400"/>
              <a:buFont typeface="Calibri"/>
              <a:buNone/>
              <a:defRPr sz="2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chemeClr val="dk1"/>
              </a:buClr>
              <a:buSzPts val="2200"/>
              <a:buFont typeface="Arial"/>
              <a:buNone/>
            </a:pPr>
            <a:r>
              <a:rPr lang="en-US" sz="2200">
                <a:latin typeface="Arial"/>
                <a:ea typeface="Arial"/>
                <a:cs typeface="Arial"/>
                <a:sym typeface="Arial"/>
              </a:rPr>
              <a:t>Newborns</a:t>
            </a:r>
            <a:endParaRPr lang="en-US" dirty="0"/>
          </a:p>
        </p:txBody>
      </p:sp>
      <p:sp>
        <p:nvSpPr>
          <p:cNvPr id="14" name="Google Shape;295;g2bb2d886595_0_278"/>
          <p:cNvSpPr txBox="1">
            <a:spLocks noGrp="1"/>
          </p:cNvSpPr>
          <p:nvPr>
            <p:ph type="body" idx="4294967295"/>
          </p:nvPr>
        </p:nvSpPr>
        <p:spPr>
          <a:xfrm>
            <a:off x="617629" y="1685900"/>
            <a:ext cx="11395800" cy="4008000"/>
          </a:xfrm>
          <a:prstGeom prst="rect">
            <a:avLst/>
          </a:prstGeom>
          <a:noFill/>
          <a:ln>
            <a:noFill/>
          </a:ln>
        </p:spPr>
        <p:txBody>
          <a:bodyPr spcFirstLastPara="1" wrap="square" lIns="91425" tIns="45700" rIns="91425" bIns="45700" anchor="t" anchorCtr="0">
            <a:normAutofit/>
          </a:bodyPr>
          <a:lstStyle/>
          <a:p>
            <a:pPr marL="228600" lvl="0" indent="-222250" algn="just" rtl="0">
              <a:lnSpc>
                <a:spcPct val="150000"/>
              </a:lnSpc>
              <a:spcBef>
                <a:spcPts val="1200"/>
              </a:spcBef>
              <a:spcAft>
                <a:spcPts val="0"/>
              </a:spcAft>
              <a:buSzPts val="2000"/>
              <a:buChar char="▪"/>
            </a:pPr>
            <a:r>
              <a:rPr lang="en-US" sz="2000" dirty="0"/>
              <a:t>Newborns are understood as a period (neonatal period), comprising the first 4 weeks of an infant's life, where rapid changes occur.</a:t>
            </a:r>
            <a:endParaRPr sz="2000" dirty="0"/>
          </a:p>
          <a:p>
            <a:pPr marL="228600" lvl="0" indent="-222250" algn="just" rtl="0">
              <a:lnSpc>
                <a:spcPct val="150000"/>
              </a:lnSpc>
              <a:spcBef>
                <a:spcPts val="1200"/>
              </a:spcBef>
              <a:spcAft>
                <a:spcPts val="0"/>
              </a:spcAft>
              <a:buSzPts val="2000"/>
              <a:buChar char="▪"/>
            </a:pPr>
            <a:r>
              <a:rPr lang="en-US" sz="2000" dirty="0"/>
              <a:t>Newborns are differentiated according to their gestational age: </a:t>
            </a:r>
            <a:endParaRPr sz="2000" dirty="0"/>
          </a:p>
          <a:p>
            <a:pPr marL="457200" lvl="0" indent="-355600" algn="just" rtl="0">
              <a:lnSpc>
                <a:spcPct val="150000"/>
              </a:lnSpc>
              <a:spcBef>
                <a:spcPts val="0"/>
              </a:spcBef>
              <a:spcAft>
                <a:spcPts val="0"/>
              </a:spcAft>
              <a:buSzPts val="2000"/>
              <a:buChar char="-"/>
            </a:pPr>
            <a:r>
              <a:rPr lang="en-US" sz="2000" dirty="0"/>
              <a:t>Newborn at terms  (between 38 and 42 weeks of gestation).</a:t>
            </a:r>
            <a:endParaRPr sz="2000" dirty="0"/>
          </a:p>
          <a:p>
            <a:pPr marL="457200" lvl="0" indent="-355600" algn="just" rtl="0">
              <a:lnSpc>
                <a:spcPct val="150000"/>
              </a:lnSpc>
              <a:spcBef>
                <a:spcPts val="0"/>
              </a:spcBef>
              <a:spcAft>
                <a:spcPts val="0"/>
              </a:spcAft>
              <a:buSzPts val="2000"/>
              <a:buChar char="-"/>
            </a:pPr>
            <a:r>
              <a:rPr lang="en-US" sz="2000" dirty="0"/>
              <a:t>Preterm newborns (before 38 weeks of gestation) </a:t>
            </a:r>
            <a:endParaRPr sz="2000" dirty="0"/>
          </a:p>
          <a:p>
            <a:pPr marL="457200" lvl="0" indent="-355600" algn="just" rtl="0">
              <a:lnSpc>
                <a:spcPct val="150000"/>
              </a:lnSpc>
              <a:spcBef>
                <a:spcPts val="0"/>
              </a:spcBef>
              <a:spcAft>
                <a:spcPts val="0"/>
              </a:spcAft>
              <a:buSzPts val="2000"/>
              <a:buChar char="-"/>
            </a:pPr>
            <a:r>
              <a:rPr lang="en-US" sz="2000" dirty="0"/>
              <a:t>Post-term newborns (after 42 weeks of gestation.)</a:t>
            </a:r>
            <a:endParaRPr sz="2000" dirty="0"/>
          </a:p>
          <a:p>
            <a:pPr marL="0" lvl="0" indent="0" algn="l" rtl="0">
              <a:lnSpc>
                <a:spcPct val="120000"/>
              </a:lnSpc>
              <a:spcBef>
                <a:spcPts val="1200"/>
              </a:spcBef>
              <a:spcAft>
                <a:spcPts val="0"/>
              </a:spcAft>
              <a:buSzPts val="2000"/>
              <a:buNone/>
            </a:pPr>
            <a:endParaRPr sz="2000" dirty="0"/>
          </a:p>
          <a:p>
            <a:pPr marL="0" lvl="0" indent="0" algn="l" rtl="0">
              <a:lnSpc>
                <a:spcPct val="120000"/>
              </a:lnSpc>
              <a:spcBef>
                <a:spcPts val="1200"/>
              </a:spcBef>
              <a:spcAft>
                <a:spcPts val="0"/>
              </a:spcAft>
              <a:buSzPts val="2000"/>
              <a:buNone/>
            </a:pPr>
            <a:endParaRPr sz="2000" dirty="0"/>
          </a:p>
        </p:txBody>
      </p:sp>
      <p:pic>
        <p:nvPicPr>
          <p:cNvPr id="15" name="Google Shape;254;g2bb2862943f_0_334"/>
          <p:cNvPicPr preferRelativeResize="0"/>
          <p:nvPr/>
        </p:nvPicPr>
        <p:blipFill rotWithShape="1">
          <a:blip r:embed="rId3">
            <a:alphaModFix/>
          </a:blip>
          <a:srcRect/>
          <a:stretch/>
        </p:blipFill>
        <p:spPr>
          <a:xfrm>
            <a:off x="8936076" y="2663099"/>
            <a:ext cx="2411701" cy="3077747"/>
          </a:xfrm>
          <a:prstGeom prst="rect">
            <a:avLst/>
          </a:prstGeom>
          <a:noFill/>
          <a:ln>
            <a:noFill/>
          </a:ln>
        </p:spPr>
      </p:pic>
      <p:sp>
        <p:nvSpPr>
          <p:cNvPr id="16" name="Google Shape;253;g2bb2862943f_0_334"/>
          <p:cNvSpPr/>
          <p:nvPr/>
        </p:nvSpPr>
        <p:spPr>
          <a:xfrm>
            <a:off x="9780282" y="6042956"/>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8856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302;g2bb2d886595_0_358"/>
          <p:cNvSpPr txBox="1">
            <a:spLocks noGrp="1"/>
          </p:cNvSpPr>
          <p:nvPr>
            <p:ph type="title"/>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Breastfeeding and supplementary feeding</a:t>
            </a:r>
            <a:endParaRPr/>
          </a:p>
        </p:txBody>
      </p:sp>
      <p:sp>
        <p:nvSpPr>
          <p:cNvPr id="6" name="Google Shape;306;g2bb2d886595_0_358"/>
          <p:cNvSpPr txBox="1">
            <a:spLocks noGrp="1"/>
          </p:cNvSpPr>
          <p:nvPr>
            <p:ph type="body" idx="4294967295"/>
          </p:nvPr>
        </p:nvSpPr>
        <p:spPr>
          <a:xfrm>
            <a:off x="617625" y="1762100"/>
            <a:ext cx="6734897" cy="4504200"/>
          </a:xfrm>
          <a:prstGeom prst="rect">
            <a:avLst/>
          </a:prstGeom>
          <a:noFill/>
          <a:ln>
            <a:noFill/>
          </a:ln>
        </p:spPr>
        <p:txBody>
          <a:bodyPr spcFirstLastPara="1" wrap="square" lIns="91425" tIns="45700" rIns="91425" bIns="45700" anchor="t" anchorCtr="0">
            <a:normAutofit/>
          </a:bodyPr>
          <a:lstStyle/>
          <a:p>
            <a:pPr marL="228600" lvl="0" indent="-220662" rtl="0">
              <a:lnSpc>
                <a:spcPct val="150000"/>
              </a:lnSpc>
              <a:spcBef>
                <a:spcPts val="1200"/>
              </a:spcBef>
              <a:spcAft>
                <a:spcPts val="0"/>
              </a:spcAft>
              <a:buSzPts val="2000"/>
              <a:buChar char="▪"/>
            </a:pPr>
            <a:r>
              <a:rPr lang="en-US" sz="2000" dirty="0"/>
              <a:t>Breastfeeding is a process by which a mother feeds her newborn child through her breasts. However,  breastfeeding may  not be  available or contraindicated for some mothers. In those cases, </a:t>
            </a:r>
            <a:r>
              <a:rPr lang="en-US" sz="2000" b="1" dirty="0"/>
              <a:t>pasteurized human milk </a:t>
            </a:r>
            <a:r>
              <a:rPr lang="en-US" sz="2000" dirty="0"/>
              <a:t>is recommended. </a:t>
            </a:r>
            <a:endParaRPr sz="2000" dirty="0"/>
          </a:p>
          <a:p>
            <a:pPr marL="228600" lvl="0" indent="-220662" rtl="0">
              <a:lnSpc>
                <a:spcPct val="150000"/>
              </a:lnSpc>
              <a:spcBef>
                <a:spcPts val="1200"/>
              </a:spcBef>
              <a:spcAft>
                <a:spcPts val="0"/>
              </a:spcAft>
              <a:buSzPts val="2000"/>
              <a:buChar char="▪"/>
            </a:pPr>
            <a:r>
              <a:rPr lang="en-US" sz="2000" dirty="0"/>
              <a:t>It is recommended to gradually introduce supplementary feeding from 6 months of age onwards. A good option for supplementary feeding includes foods rich in protein, iron and zinc (</a:t>
            </a:r>
            <a:r>
              <a:rPr lang="en-US" sz="2000" dirty="0" err="1"/>
              <a:t>ie</a:t>
            </a:r>
            <a:r>
              <a:rPr lang="en-US" sz="2000" dirty="0"/>
              <a:t>. meat or  fish). </a:t>
            </a:r>
            <a:endParaRPr sz="2000" dirty="0"/>
          </a:p>
          <a:p>
            <a:pPr marL="0" lvl="0" indent="0" algn="l" rtl="0">
              <a:lnSpc>
                <a:spcPct val="150000"/>
              </a:lnSpc>
              <a:spcBef>
                <a:spcPts val="1200"/>
              </a:spcBef>
              <a:spcAft>
                <a:spcPts val="0"/>
              </a:spcAft>
              <a:buSzPts val="2588"/>
              <a:buNone/>
            </a:pPr>
            <a:endParaRPr sz="2000" dirty="0"/>
          </a:p>
          <a:p>
            <a:pPr marL="0" lvl="0" indent="0" algn="l" rtl="0">
              <a:lnSpc>
                <a:spcPct val="120000"/>
              </a:lnSpc>
              <a:spcBef>
                <a:spcPts val="1200"/>
              </a:spcBef>
              <a:spcAft>
                <a:spcPts val="0"/>
              </a:spcAft>
              <a:buSzPts val="2000"/>
              <a:buNone/>
            </a:pPr>
            <a:endParaRPr sz="2000" dirty="0"/>
          </a:p>
          <a:p>
            <a:pPr marL="0" lvl="0" indent="0" algn="l" rtl="0">
              <a:lnSpc>
                <a:spcPct val="120000"/>
              </a:lnSpc>
              <a:spcBef>
                <a:spcPts val="1200"/>
              </a:spcBef>
              <a:spcAft>
                <a:spcPts val="0"/>
              </a:spcAft>
              <a:buSzPts val="2000"/>
              <a:buNone/>
            </a:pPr>
            <a:endParaRPr sz="2000" dirty="0"/>
          </a:p>
        </p:txBody>
      </p:sp>
      <p:pic>
        <p:nvPicPr>
          <p:cNvPr id="7" name="Google Shape;449;g2bb2862943f_0_930"/>
          <p:cNvPicPr preferRelativeResize="0"/>
          <p:nvPr/>
        </p:nvPicPr>
        <p:blipFill rotWithShape="1">
          <a:blip r:embed="rId3">
            <a:alphaModFix/>
          </a:blip>
          <a:srcRect/>
          <a:stretch/>
        </p:blipFill>
        <p:spPr>
          <a:xfrm>
            <a:off x="8828654" y="2190550"/>
            <a:ext cx="2411700" cy="2437146"/>
          </a:xfrm>
          <a:prstGeom prst="rect">
            <a:avLst/>
          </a:prstGeom>
          <a:noFill/>
          <a:ln>
            <a:noFill/>
          </a:ln>
        </p:spPr>
      </p:pic>
      <p:sp>
        <p:nvSpPr>
          <p:cNvPr id="8" name="Google Shape;447;g2bb2862943f_0_930"/>
          <p:cNvSpPr/>
          <p:nvPr/>
        </p:nvSpPr>
        <p:spPr>
          <a:xfrm>
            <a:off x="9778965" y="6349349"/>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o</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license</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3129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313;g2bb2d886595_0_371"/>
          <p:cNvSpPr txBox="1">
            <a:spLocks noGrp="1"/>
          </p:cNvSpPr>
          <p:nvPr>
            <p:ph type="title"/>
          </p:nvPr>
        </p:nvSpPr>
        <p:spPr>
          <a:xfrm>
            <a:off x="584810" y="584362"/>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dirty="0">
                <a:latin typeface="Arial"/>
                <a:ea typeface="Arial"/>
                <a:cs typeface="Arial"/>
                <a:sym typeface="Arial"/>
              </a:rPr>
              <a:t>Sleeping habits</a:t>
            </a:r>
            <a:endParaRPr dirty="0"/>
          </a:p>
        </p:txBody>
      </p:sp>
      <p:sp>
        <p:nvSpPr>
          <p:cNvPr id="7" name="Google Shape;317;g2bb2d886595_0_371"/>
          <p:cNvSpPr txBox="1">
            <a:spLocks noGrp="1"/>
          </p:cNvSpPr>
          <p:nvPr>
            <p:ph type="body" idx="4294967295"/>
          </p:nvPr>
        </p:nvSpPr>
        <p:spPr>
          <a:xfrm>
            <a:off x="496689" y="1325923"/>
            <a:ext cx="7966177" cy="5319575"/>
          </a:xfrm>
          <a:prstGeom prst="rect">
            <a:avLst/>
          </a:prstGeom>
          <a:noFill/>
          <a:ln>
            <a:noFill/>
          </a:ln>
        </p:spPr>
        <p:txBody>
          <a:bodyPr spcFirstLastPara="1" wrap="square" lIns="91425" tIns="45700" rIns="91425" bIns="45700" anchor="t" anchorCtr="0">
            <a:normAutofit/>
          </a:bodyPr>
          <a:lstStyle/>
          <a:p>
            <a:pPr marL="457200" lvl="0" indent="-355600" rtl="0">
              <a:lnSpc>
                <a:spcPct val="150000"/>
              </a:lnSpc>
              <a:spcBef>
                <a:spcPts val="1200"/>
              </a:spcBef>
              <a:spcAft>
                <a:spcPts val="0"/>
              </a:spcAft>
              <a:buSzPts val="2000"/>
              <a:buChar char="▪"/>
            </a:pPr>
            <a:r>
              <a:rPr lang="en-US" sz="2000" dirty="0"/>
              <a:t>Establishing good sleep habits and routines in newborns is crucial for the baby’s well-being, as sleep disturbances at an early age can have a negative impact on the baby’s cognitive development, </a:t>
            </a:r>
            <a:r>
              <a:rPr lang="en-US" sz="2000" dirty="0" err="1"/>
              <a:t>behaviour</a:t>
            </a:r>
            <a:r>
              <a:rPr lang="en-US" sz="2000" dirty="0"/>
              <a:t>, health, and quality of life.</a:t>
            </a:r>
          </a:p>
          <a:p>
            <a:pPr marL="457200" lvl="0" indent="-355600" rtl="0">
              <a:lnSpc>
                <a:spcPct val="150000"/>
              </a:lnSpc>
              <a:spcBef>
                <a:spcPts val="1200"/>
              </a:spcBef>
              <a:spcAft>
                <a:spcPts val="0"/>
              </a:spcAft>
              <a:buSzPts val="2000"/>
              <a:buChar char="▪"/>
            </a:pPr>
            <a:r>
              <a:rPr lang="en-US" sz="2000" dirty="0"/>
              <a:t>Depending on the stage of development, a baby needs a specific number of sleeping hours to ensure proper growth</a:t>
            </a:r>
            <a:endParaRPr sz="2000" dirty="0"/>
          </a:p>
          <a:p>
            <a:pPr lvl="1" indent="-355600">
              <a:lnSpc>
                <a:spcPct val="150000"/>
              </a:lnSpc>
              <a:spcBef>
                <a:spcPts val="0"/>
              </a:spcBef>
              <a:buSzPts val="2000"/>
              <a:buChar char="-"/>
            </a:pPr>
            <a:r>
              <a:rPr lang="en-US" sz="2000" dirty="0"/>
              <a:t>4 - 2 months old → 12 - 16 hours</a:t>
            </a:r>
            <a:endParaRPr sz="2000" dirty="0"/>
          </a:p>
          <a:p>
            <a:pPr lvl="1" indent="-355600">
              <a:lnSpc>
                <a:spcPct val="150000"/>
              </a:lnSpc>
              <a:spcBef>
                <a:spcPts val="0"/>
              </a:spcBef>
              <a:buSzPts val="2000"/>
              <a:buChar char="-"/>
            </a:pPr>
            <a:r>
              <a:rPr lang="en-US" sz="2000" dirty="0"/>
              <a:t>1 - 2 year(s) old → 11 - 14 hours</a:t>
            </a:r>
            <a:endParaRPr sz="2000" dirty="0"/>
          </a:p>
          <a:p>
            <a:pPr lvl="1" indent="-355600">
              <a:lnSpc>
                <a:spcPct val="150000"/>
              </a:lnSpc>
              <a:spcBef>
                <a:spcPts val="0"/>
              </a:spcBef>
              <a:buSzPts val="2000"/>
              <a:buChar char="-"/>
            </a:pPr>
            <a:r>
              <a:rPr lang="en-US" sz="2000" dirty="0"/>
              <a:t>3 - 5 years old → 10 - 13 hours</a:t>
            </a:r>
            <a:endParaRPr sz="2000" dirty="0"/>
          </a:p>
          <a:p>
            <a:pPr lvl="1" indent="-355600">
              <a:lnSpc>
                <a:spcPct val="150000"/>
              </a:lnSpc>
              <a:spcBef>
                <a:spcPts val="0"/>
              </a:spcBef>
              <a:buSzPts val="2000"/>
              <a:buChar char="-"/>
            </a:pPr>
            <a:r>
              <a:rPr lang="en-US" sz="2000" dirty="0"/>
              <a:t>6 - 12 years old → 9 - 12 hours</a:t>
            </a:r>
            <a:endParaRPr sz="2000" dirty="0"/>
          </a:p>
          <a:p>
            <a:pPr marL="0" lvl="0" indent="0" algn="l" rtl="0">
              <a:lnSpc>
                <a:spcPct val="150000"/>
              </a:lnSpc>
              <a:spcBef>
                <a:spcPts val="1200"/>
              </a:spcBef>
              <a:spcAft>
                <a:spcPts val="0"/>
              </a:spcAft>
              <a:buSzPts val="2588"/>
              <a:buNone/>
            </a:pPr>
            <a:endParaRPr sz="2000" dirty="0"/>
          </a:p>
          <a:p>
            <a:pPr marL="0" lvl="0" indent="0" algn="l" rtl="0">
              <a:lnSpc>
                <a:spcPct val="120000"/>
              </a:lnSpc>
              <a:spcBef>
                <a:spcPts val="1200"/>
              </a:spcBef>
              <a:spcAft>
                <a:spcPts val="0"/>
              </a:spcAft>
              <a:buSzPts val="2000"/>
              <a:buNone/>
            </a:pPr>
            <a:endParaRPr sz="2000" dirty="0"/>
          </a:p>
          <a:p>
            <a:pPr marL="0" lvl="0" indent="0" algn="l" rtl="0">
              <a:lnSpc>
                <a:spcPct val="120000"/>
              </a:lnSpc>
              <a:spcBef>
                <a:spcPts val="1200"/>
              </a:spcBef>
              <a:spcAft>
                <a:spcPts val="0"/>
              </a:spcAft>
              <a:buSzPts val="2000"/>
              <a:buNone/>
            </a:pPr>
            <a:endParaRPr sz="2000" dirty="0"/>
          </a:p>
        </p:txBody>
      </p:sp>
      <p:pic>
        <p:nvPicPr>
          <p:cNvPr id="8" name="Picture 7">
            <a:extLst>
              <a:ext uri="{FF2B5EF4-FFF2-40B4-BE49-F238E27FC236}">
                <a16:creationId xmlns:a16="http://schemas.microsoft.com/office/drawing/2014/main" id="{E38ACC21-4397-1D11-65E2-B0609EE88BD6}"/>
              </a:ext>
            </a:extLst>
          </p:cNvPr>
          <p:cNvPicPr>
            <a:picLocks noChangeAspect="1"/>
          </p:cNvPicPr>
          <p:nvPr/>
        </p:nvPicPr>
        <p:blipFill rotWithShape="1">
          <a:blip r:embed="rId3">
            <a:extLst>
              <a:ext uri="{28A0092B-C50C-407E-A947-70E740481C1C}">
                <a14:useLocalDpi xmlns:a14="http://schemas.microsoft.com/office/drawing/2010/main" val="0"/>
              </a:ext>
            </a:extLst>
          </a:blip>
          <a:srcRect l="8537" t="12995" r="1505" b="15748"/>
          <a:stretch/>
        </p:blipFill>
        <p:spPr>
          <a:xfrm>
            <a:off x="8723787" y="2844246"/>
            <a:ext cx="3300262" cy="2614161"/>
          </a:xfrm>
          <a:prstGeom prst="rect">
            <a:avLst/>
          </a:prstGeom>
        </p:spPr>
      </p:pic>
      <p:sp>
        <p:nvSpPr>
          <p:cNvPr id="9" name="Ορθογώνιο 1">
            <a:extLst>
              <a:ext uri="{FF2B5EF4-FFF2-40B4-BE49-F238E27FC236}">
                <a16:creationId xmlns:a16="http://schemas.microsoft.com/office/drawing/2014/main" id="{DD08C4A5-5D27-4FE7-9750-99BE8B416AEB}"/>
              </a:ext>
            </a:extLst>
          </p:cNvPr>
          <p:cNvSpPr/>
          <p:nvPr/>
        </p:nvSpPr>
        <p:spPr>
          <a:xfrm>
            <a:off x="9780282" y="6042956"/>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a:hlinkClick r:id="rId5"/>
              </a:rPr>
              <a:t>Pixabay license</a:t>
            </a:r>
            <a:endParaRPr lang="en-US" sz="1200" dirty="0"/>
          </a:p>
        </p:txBody>
      </p:sp>
    </p:spTree>
    <p:extLst>
      <p:ext uri="{BB962C8B-B14F-4D97-AF65-F5344CB8AC3E}">
        <p14:creationId xmlns:p14="http://schemas.microsoft.com/office/powerpoint/2010/main" val="798562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Google Shape;324;g2bb2d886595_0_384"/>
          <p:cNvSpPr txBox="1">
            <a:spLocks noGrp="1"/>
          </p:cNvSpPr>
          <p:nvPr>
            <p:ph type="title"/>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a:latin typeface="Arial"/>
                <a:ea typeface="Arial"/>
                <a:cs typeface="Arial"/>
                <a:sym typeface="Arial"/>
              </a:rPr>
              <a:t>Health applications on newborns</a:t>
            </a:r>
            <a:endParaRPr sz="2200" dirty="0">
              <a:latin typeface="Arial"/>
              <a:ea typeface="Arial"/>
              <a:cs typeface="Arial"/>
              <a:sym typeface="Arial"/>
            </a:endParaRPr>
          </a:p>
        </p:txBody>
      </p:sp>
      <p:sp>
        <p:nvSpPr>
          <p:cNvPr id="7" name="Google Shape;328;g2bb2d886595_0_384"/>
          <p:cNvSpPr txBox="1">
            <a:spLocks noGrp="1"/>
          </p:cNvSpPr>
          <p:nvPr>
            <p:ph type="body" idx="4294967295"/>
          </p:nvPr>
        </p:nvSpPr>
        <p:spPr>
          <a:xfrm>
            <a:off x="617629" y="1685900"/>
            <a:ext cx="6287024" cy="40080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200"/>
              </a:spcBef>
              <a:spcAft>
                <a:spcPts val="0"/>
              </a:spcAft>
              <a:buSzPts val="2200"/>
              <a:buNone/>
            </a:pPr>
            <a:r>
              <a:rPr lang="en-US" sz="2100" dirty="0"/>
              <a:t>There are different types of applications:</a:t>
            </a:r>
            <a:endParaRPr sz="2100" dirty="0"/>
          </a:p>
          <a:p>
            <a:pPr marL="457200" lvl="0" indent="-361950" algn="l" rtl="0">
              <a:lnSpc>
                <a:spcPct val="150000"/>
              </a:lnSpc>
              <a:spcBef>
                <a:spcPts val="1200"/>
              </a:spcBef>
              <a:spcAft>
                <a:spcPts val="0"/>
              </a:spcAft>
              <a:buSzPts val="2100"/>
              <a:buChar char="▪"/>
            </a:pPr>
            <a:r>
              <a:rPr lang="en-US" sz="2100" dirty="0"/>
              <a:t>Daily records,  sleeping habits…  (My Baby - Baby Diary y Baby Tracker)</a:t>
            </a:r>
            <a:endParaRPr sz="2100" dirty="0"/>
          </a:p>
          <a:p>
            <a:pPr marL="457200" lvl="0" indent="-361950" algn="l" rtl="0">
              <a:lnSpc>
                <a:spcPct val="150000"/>
              </a:lnSpc>
              <a:spcBef>
                <a:spcPts val="0"/>
              </a:spcBef>
              <a:spcAft>
                <a:spcPts val="0"/>
              </a:spcAft>
              <a:buSzPts val="2100"/>
              <a:buChar char="▪"/>
            </a:pPr>
            <a:r>
              <a:rPr lang="en-US" sz="2100" dirty="0"/>
              <a:t>Pediatric advice  (</a:t>
            </a:r>
            <a:r>
              <a:rPr lang="en-US" sz="2100" dirty="0" err="1"/>
              <a:t>Pediamécum</a:t>
            </a:r>
            <a:r>
              <a:rPr lang="en-US" sz="2100" dirty="0"/>
              <a:t> AEP)</a:t>
            </a:r>
            <a:endParaRPr sz="2100" dirty="0"/>
          </a:p>
          <a:p>
            <a:pPr marL="457200" lvl="0" indent="-361950" algn="l" rtl="0">
              <a:lnSpc>
                <a:spcPct val="150000"/>
              </a:lnSpc>
              <a:spcBef>
                <a:spcPts val="0"/>
              </a:spcBef>
              <a:spcAft>
                <a:spcPts val="0"/>
              </a:spcAft>
              <a:buSzPts val="2100"/>
              <a:buChar char="▪"/>
            </a:pPr>
            <a:r>
              <a:rPr lang="en-US" sz="2100" dirty="0"/>
              <a:t>Breastfeeding (Milk time - timer for nursing)</a:t>
            </a:r>
            <a:endParaRPr sz="2100" dirty="0"/>
          </a:p>
          <a:p>
            <a:pPr marL="457200" lvl="0" indent="-361950" algn="l" rtl="0">
              <a:lnSpc>
                <a:spcPct val="150000"/>
              </a:lnSpc>
              <a:spcBef>
                <a:spcPts val="0"/>
              </a:spcBef>
              <a:spcAft>
                <a:spcPts val="0"/>
              </a:spcAft>
              <a:buSzPts val="2100"/>
              <a:buChar char="▪"/>
            </a:pPr>
            <a:r>
              <a:rPr lang="en-US" sz="2100" dirty="0"/>
              <a:t>Feeding  (BLW Meals: How to Start Solids)</a:t>
            </a:r>
            <a:endParaRPr sz="2100" dirty="0"/>
          </a:p>
          <a:p>
            <a:pPr marL="0" lvl="0" indent="0" algn="l" rtl="0">
              <a:lnSpc>
                <a:spcPct val="120000"/>
              </a:lnSpc>
              <a:spcBef>
                <a:spcPts val="1200"/>
              </a:spcBef>
              <a:spcAft>
                <a:spcPts val="0"/>
              </a:spcAft>
              <a:buSzPts val="2000"/>
              <a:buNone/>
            </a:pPr>
            <a:endParaRPr sz="2000" dirty="0"/>
          </a:p>
        </p:txBody>
      </p:sp>
      <p:pic>
        <p:nvPicPr>
          <p:cNvPr id="8" name="Picture 2" descr="Kacheln, Herz, Kurve, Verlauf, Anzeige">
            <a:extLst>
              <a:ext uri="{FF2B5EF4-FFF2-40B4-BE49-F238E27FC236}">
                <a16:creationId xmlns:a16="http://schemas.microsoft.com/office/drawing/2014/main" id="{3FB0F7DD-0EC8-C903-DA7F-44A715A9D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175" y="1921620"/>
            <a:ext cx="3424820" cy="3424820"/>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60;p5"/>
          <p:cNvSpPr/>
          <p:nvPr/>
        </p:nvSpPr>
        <p:spPr>
          <a:xfrm>
            <a:off x="3214638" y="6045384"/>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Palabay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9119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12" name="Google Shape;334;g2bb2d886595_0_452"/>
          <p:cNvSpPr txBox="1">
            <a:spLocks noGrp="1"/>
          </p:cNvSpPr>
          <p:nvPr>
            <p:ph type="title"/>
          </p:nvPr>
        </p:nvSpPr>
        <p:spPr>
          <a:xfrm>
            <a:off x="718500" y="886238"/>
            <a:ext cx="11059800" cy="72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3200"/>
              <a:buFont typeface="Calibri"/>
              <a:buNone/>
            </a:pPr>
            <a:r>
              <a:rPr lang="en-US" sz="3000" dirty="0"/>
              <a:t>Provide Feedback &amp; Discuss </a:t>
            </a:r>
            <a:endParaRPr sz="3000" dirty="0"/>
          </a:p>
        </p:txBody>
      </p:sp>
      <p:sp>
        <p:nvSpPr>
          <p:cNvPr id="13" name="Google Shape;335;g2bb2d886595_0_452"/>
          <p:cNvSpPr txBox="1">
            <a:spLocks noGrp="1"/>
          </p:cNvSpPr>
          <p:nvPr>
            <p:ph type="body" idx="1"/>
          </p:nvPr>
        </p:nvSpPr>
        <p:spPr>
          <a:xfrm>
            <a:off x="481800" y="1595475"/>
            <a:ext cx="6758884" cy="4212900"/>
          </a:xfrm>
          <a:prstGeom prst="rect">
            <a:avLst/>
          </a:prstGeom>
          <a:noFill/>
          <a:ln>
            <a:noFill/>
          </a:ln>
        </p:spPr>
        <p:txBody>
          <a:bodyPr spcFirstLastPara="1" wrap="square" lIns="91425" tIns="45700" rIns="91425" bIns="45700" anchor="t" anchorCtr="0">
            <a:normAutofit/>
          </a:bodyPr>
          <a:lstStyle/>
          <a:p>
            <a:pPr marL="228600" lvl="0" indent="-207645" algn="l" rtl="0">
              <a:lnSpc>
                <a:spcPct val="150000"/>
              </a:lnSpc>
              <a:spcBef>
                <a:spcPts val="0"/>
              </a:spcBef>
              <a:spcAft>
                <a:spcPts val="0"/>
              </a:spcAft>
              <a:buSzPct val="87500"/>
              <a:buChar char="▪"/>
            </a:pPr>
            <a:r>
              <a:rPr lang="en-US" sz="2400" i="1" dirty="0"/>
              <a:t>Do you think this course has been </a:t>
            </a:r>
            <a:r>
              <a:rPr lang="en-US" sz="2400" b="1" i="1" dirty="0"/>
              <a:t>useful</a:t>
            </a:r>
            <a:r>
              <a:rPr lang="en-US" sz="2400" i="1" dirty="0"/>
              <a:t>?</a:t>
            </a:r>
            <a:endParaRPr i="1" dirty="0"/>
          </a:p>
          <a:p>
            <a:pPr marL="228600" lvl="0" indent="-207645" algn="l" rtl="0">
              <a:lnSpc>
                <a:spcPct val="150000"/>
              </a:lnSpc>
              <a:spcBef>
                <a:spcPts val="0"/>
              </a:spcBef>
              <a:spcAft>
                <a:spcPts val="0"/>
              </a:spcAft>
              <a:buSzPct val="87500"/>
              <a:buChar char="▪"/>
            </a:pPr>
            <a:r>
              <a:rPr lang="en-US" sz="2400" i="1" dirty="0"/>
              <a:t>Do you think you will </a:t>
            </a:r>
            <a:r>
              <a:rPr lang="en-US" sz="2400" b="1" i="1" dirty="0"/>
              <a:t>use </a:t>
            </a:r>
            <a:r>
              <a:rPr lang="en-US" sz="2400" i="1" dirty="0"/>
              <a:t>any of the module apps?</a:t>
            </a:r>
            <a:endParaRPr sz="2400" i="1" dirty="0"/>
          </a:p>
          <a:p>
            <a:pPr marL="228600" lvl="0" indent="-207645" algn="l" rtl="0">
              <a:lnSpc>
                <a:spcPct val="150000"/>
              </a:lnSpc>
              <a:spcBef>
                <a:spcPts val="0"/>
              </a:spcBef>
              <a:spcAft>
                <a:spcPts val="0"/>
              </a:spcAft>
              <a:buSzPct val="87500"/>
              <a:buChar char="▪"/>
            </a:pPr>
            <a:r>
              <a:rPr lang="en-US" sz="2400" i="1" dirty="0"/>
              <a:t>From your experience, do you consider that these applications </a:t>
            </a:r>
            <a:r>
              <a:rPr lang="en-US" sz="2400" b="1" i="1" dirty="0"/>
              <a:t>help to achieve </a:t>
            </a:r>
            <a:r>
              <a:rPr lang="en-US" sz="2400" i="1" dirty="0"/>
              <a:t>the objectives?</a:t>
            </a:r>
            <a:endParaRPr sz="2400" i="1" dirty="0"/>
          </a:p>
          <a:p>
            <a:pPr marL="228600" lvl="0" indent="-207645" algn="l" rtl="0">
              <a:lnSpc>
                <a:spcPct val="150000"/>
              </a:lnSpc>
              <a:spcBef>
                <a:spcPts val="0"/>
              </a:spcBef>
              <a:spcAft>
                <a:spcPts val="0"/>
              </a:spcAft>
              <a:buSzPct val="87500"/>
              <a:buChar char="▪"/>
            </a:pPr>
            <a:r>
              <a:rPr lang="en-US" sz="2400" i="1" dirty="0"/>
              <a:t>Can you comment on any </a:t>
            </a:r>
            <a:r>
              <a:rPr lang="en-US" sz="2400" b="1" i="1" dirty="0"/>
              <a:t>positive experience</a:t>
            </a:r>
            <a:r>
              <a:rPr lang="en-US" sz="2400" i="1" dirty="0"/>
              <a:t> you have had with the application used?</a:t>
            </a:r>
            <a:endParaRPr sz="2400" i="1" dirty="0"/>
          </a:p>
        </p:txBody>
      </p:sp>
      <p:pic>
        <p:nvPicPr>
          <p:cNvPr id="2" name="Picture 2" descr="Illustration of speech bubbles">
            <a:extLst>
              <a:ext uri="{FF2B5EF4-FFF2-40B4-BE49-F238E27FC236}">
                <a16:creationId xmlns:a16="http://schemas.microsoft.com/office/drawing/2014/main" id="{3EB0C127-9A08-E36A-D8B8-8C7518D453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51" t="22662" r="15336" b="22972"/>
          <a:stretch/>
        </p:blipFill>
        <p:spPr bwMode="auto">
          <a:xfrm>
            <a:off x="7401292" y="515757"/>
            <a:ext cx="4216400" cy="32416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D43AE4-2FAD-D2A2-D232-4A2F9D261091}"/>
              </a:ext>
            </a:extLst>
          </p:cNvPr>
          <p:cNvSpPr txBox="1"/>
          <p:nvPr/>
        </p:nvSpPr>
        <p:spPr>
          <a:xfrm>
            <a:off x="6032864" y="6503930"/>
            <a:ext cx="615913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32419286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8 4 CLOS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Vr6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FWv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Va+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FWv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FWv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FWv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Vr6hYFQaV5GsAAABvAAAAHAAAAHVuaXZlcnNhbC9sb2NhbF9zZXR0aW5ncy54bWwNyrEKwkAMANC9XxEySB3Uugn2rpujCK0fENogB7mk9ELRv/e2N7x++GaBnbeSTANezx0C62xL0k/A9/Q43RCKky4kphxQDWGITS82k4zsXmOBVejH28S5wvlJuc4XqbOkAu1B/B6PeInNH1BLAwQUAAIACABVr6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Va+oWOohDhNLAAAAbAAAABsAAAB1bml2ZXJzYWwvdW5pdmVyc2FsLnBuZy54bWyzsa/IzVEoSy0qzszPs1Uy1DNQsrfj5bIpKEoty0wtV6gAigEFIUBJoRLINUJwyzNTSjKAQiYmFgjBjNTM9IwSoKiBhRlcVB9oKABQSwECAAAUAAIACACpflBPNmFYAkcDAADhCQAAFAAAAAAAAAABAAAAAAAAAAAAdW5pdmVyc2FsL3BsYXllci54bWxQSwECAAAUAAIACABVr6hYtTf0qBwFAADhEwAAHQAAAAAAAAABAAAAAAB5AwAAdW5pdmVyc2FsL2NvbW1vbl9tZXNzYWdlcy5sbmdQSwECAAAUAAIACABVr6hYFR5gG6MAAAB/AQAALgAAAAAAAAABAAAAAADQCAAAdW5pdmVyc2FsL3BsYXliYWNrX2FuZF9uYXZpZ2F0aW9uX3NldHRpbmdzLnhtbFBLAQIAABQAAgAIAFWvqFh0STUfPAQAAAwVAAAnAAAAAAAAAAEAAAAAAL8JAAB1bml2ZXJzYWwvZmxhc2hfcHVibGlzaGluZ19zZXR0aW5ncy54bWxQSwECAAAUAAIACABVr6hYN4uHansDAACsDAAAIQAAAAAAAAABAAAAAABADgAAdW5pdmVyc2FsL2ZsYXNoX3NraW5fc2V0dGluZ3MueG1sUEsBAgAAFAACAAgAVa+oWKavViM2BAAAlhQAACYAAAAAAAAAAQAAAAAA+hEAAHVuaXZlcnNhbC9odG1sX3B1Ymxpc2hpbmdfc2V0dGluZ3MueG1sUEsBAgAAFAACAAgAVa+oWCYPfuiwAQAAbwYAAB8AAAAAAAAAAQAAAAAAdBYAAHVuaXZlcnNhbC9odG1sX3NraW5fc2V0dGluZ3MuanNQSwECAAAUAAIACABVr6hYFQaV5GsAAABvAAAAHAAAAAAAAAABAAAAAABhGAAAdW5pdmVyc2FsL2xvY2FsX3NldHRpbmdzLnhtbFBLAQIAABQAAgAIAFWvqFjCG66ZaBIAAPdNAAAXAAAAAAAAAAAAAAAAAAYZAAB1bml2ZXJzYWwvdW5pdmVyc2FsLnBuZ1BLAQIAABQAAgAIAFWvqFjqIQ4TSwAAAGwAAAAbAAAAAAAAAAEAAAAAAKMrAAB1bml2ZXJzYWwvdW5pdmVyc2FsLnBuZy54bWxQSwUGAAAAAAoACgAGAwAAJywAAAAA"/>
  <p:tag name="ISPRING_LMS_API_VERSION" val="SCORM 1.2"/>
  <p:tag name="ISPRING_ULTRA_SCORM_COURSE_ID" val="0A2B6B60-7EBC-45E0-A487-E4B2F1AFC619"/>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08&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8 4 CLOSING SESSION"/>
  <p:tag name="ISPRING_FIRST_PUBLISH" val="1"/>
</p:tagLst>
</file>

<file path=ppt/theme/theme1.xml><?xml version="1.0" encoding="utf-8"?>
<a:theme xmlns:a="http://schemas.openxmlformats.org/drawingml/2006/main" name="2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TotalTime>
  <Words>644</Words>
  <Application>Microsoft Office PowerPoint</Application>
  <PresentationFormat>Ευρεία οθόνη</PresentationFormat>
  <Paragraphs>95</Paragraphs>
  <Slides>10</Slides>
  <Notes>10</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10</vt:i4>
      </vt:variant>
    </vt:vector>
  </HeadingPairs>
  <TitlesOfParts>
    <vt:vector size="23" baseType="lpstr">
      <vt:lpstr>Abadi Extra Light</vt:lpstr>
      <vt:lpstr>Gill Sans</vt:lpstr>
      <vt:lpstr>Noto Sans Symbols</vt:lpstr>
      <vt:lpstr>Roboto</vt:lpstr>
      <vt:lpstr>Wingdings</vt:lpstr>
      <vt:lpstr>Arial</vt:lpstr>
      <vt:lpstr>Calibri</vt:lpstr>
      <vt:lpstr>Impact</vt:lpstr>
      <vt:lpstr>Calibri Light</vt:lpstr>
      <vt:lpstr>Adobe Gothic Std B</vt:lpstr>
      <vt:lpstr>MS PGothic</vt:lpstr>
      <vt:lpstr>Gill Sans Nova</vt:lpstr>
      <vt:lpstr>2_Θέμα του Office</vt:lpstr>
      <vt:lpstr>Παρουσίαση του PowerPoint</vt:lpstr>
      <vt:lpstr>Partners</vt:lpstr>
      <vt:lpstr>Objectives</vt:lpstr>
      <vt:lpstr>Competences</vt:lpstr>
      <vt:lpstr>Παρουσίαση του PowerPoint</vt:lpstr>
      <vt:lpstr>Breastfeeding and supplementary feeding</vt:lpstr>
      <vt:lpstr>Sleeping habits</vt:lpstr>
      <vt:lpstr>Health applications on newborns</vt:lpstr>
      <vt:lpstr>Provide Feedback &amp; Discuss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8 4 CLOSING SESSION</dc:title>
  <dc:creator>pantelis bbalaouras</dc:creator>
  <cp:lastModifiedBy>pantelis</cp:lastModifiedBy>
  <cp:revision>8</cp:revision>
  <dcterms:created xsi:type="dcterms:W3CDTF">2020-06-02T13:31:56Z</dcterms:created>
  <dcterms:modified xsi:type="dcterms:W3CDTF">2024-05-08T18:59:11Z</dcterms:modified>
</cp:coreProperties>
</file>