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57" r:id="rId2"/>
    <p:sldId id="458" r:id="rId3"/>
    <p:sldId id="437" r:id="rId4"/>
    <p:sldId id="404" r:id="rId5"/>
  </p:sldIdLst>
  <p:sldSz cx="12192000" cy="6858000"/>
  <p:notesSz cx="6858000" cy="9144000"/>
  <p:custDataLst>
    <p:tags r:id="rId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F8F8F8"/>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9C5E1C-C585-416D-87D1-FA9E1294C429}" v="4" dt="2024-05-02T08:20:36.82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07CF2FE2-7C88-4306-9C84-3767F05A5BD2}"/>
    <pc:docChg chg="modSld modMainMaster">
      <pc:chgData name="pantelis balaouras" userId="25e8755020fc1734" providerId="LiveId" clId="{07CF2FE2-7C88-4306-9C84-3767F05A5BD2}" dt="2024-04-29T14:58:29.227" v="18" actId="255"/>
      <pc:docMkLst>
        <pc:docMk/>
      </pc:docMkLst>
      <pc:sldChg chg="addSp delSp modSp">
        <pc:chgData name="pantelis balaouras" userId="25e8755020fc1734" providerId="LiveId" clId="{07CF2FE2-7C88-4306-9C84-3767F05A5BD2}" dt="2024-04-29T14:01:16.479" v="1"/>
        <pc:sldMkLst>
          <pc:docMk/>
          <pc:sldMk cId="1915799683" sldId="404"/>
        </pc:sldMkLst>
        <pc:picChg chg="add mod">
          <ac:chgData name="pantelis balaouras" userId="25e8755020fc1734" providerId="LiveId" clId="{07CF2FE2-7C88-4306-9C84-3767F05A5BD2}" dt="2024-04-29T14:01:16.479" v="1"/>
          <ac:picMkLst>
            <pc:docMk/>
            <pc:sldMk cId="1915799683" sldId="404"/>
            <ac:picMk id="4" creationId="{37B88FF1-7027-62C1-E483-5411E9338B2F}"/>
          </ac:picMkLst>
        </pc:picChg>
        <pc:picChg chg="del">
          <ac:chgData name="pantelis balaouras" userId="25e8755020fc1734" providerId="LiveId" clId="{07CF2FE2-7C88-4306-9C84-3767F05A5BD2}" dt="2024-04-29T14:01:15.940" v="0" actId="478"/>
          <ac:picMkLst>
            <pc:docMk/>
            <pc:sldMk cId="1915799683" sldId="404"/>
            <ac:picMk id="2050" creationId="{2AB980B0-03D2-2E64-6760-C23D435A121F}"/>
          </ac:picMkLst>
        </pc:picChg>
      </pc:sldChg>
      <pc:sldChg chg="modSp mod">
        <pc:chgData name="pantelis balaouras" userId="25e8755020fc1734" providerId="LiveId" clId="{07CF2FE2-7C88-4306-9C84-3767F05A5BD2}" dt="2024-04-29T14:58:29.227" v="18" actId="255"/>
        <pc:sldMkLst>
          <pc:docMk/>
          <pc:sldMk cId="2775606300" sldId="457"/>
        </pc:sldMkLst>
        <pc:spChg chg="mod">
          <ac:chgData name="pantelis balaouras" userId="25e8755020fc1734" providerId="LiveId" clId="{07CF2FE2-7C88-4306-9C84-3767F05A5BD2}" dt="2024-04-29T14:58:29.227" v="18" actId="255"/>
          <ac:spMkLst>
            <pc:docMk/>
            <pc:sldMk cId="2775606300" sldId="457"/>
            <ac:spMk id="4" creationId="{122BC770-408C-50C8-126F-18790E99F2CB}"/>
          </ac:spMkLst>
        </pc:spChg>
      </pc:sldChg>
      <pc:sldMasterChg chg="modSldLayout">
        <pc:chgData name="pantelis balaouras" userId="25e8755020fc1734" providerId="LiveId" clId="{07CF2FE2-7C88-4306-9C84-3767F05A5BD2}" dt="2024-04-29T14:58:03.218" v="11"/>
        <pc:sldMasterMkLst>
          <pc:docMk/>
          <pc:sldMasterMk cId="1468923052" sldId="2147483648"/>
        </pc:sldMasterMkLst>
        <pc:sldLayoutChg chg="addSp delSp modSp">
          <pc:chgData name="pantelis balaouras" userId="25e8755020fc1734" providerId="LiveId" clId="{07CF2FE2-7C88-4306-9C84-3767F05A5BD2}" dt="2024-04-29T14:58:03.218" v="11"/>
          <pc:sldLayoutMkLst>
            <pc:docMk/>
            <pc:sldMasterMk cId="1468923052" sldId="2147483648"/>
            <pc:sldLayoutMk cId="2577986437" sldId="2147483661"/>
          </pc:sldLayoutMkLst>
          <pc:spChg chg="add mod">
            <ac:chgData name="pantelis balaouras" userId="25e8755020fc1734" providerId="LiveId" clId="{07CF2FE2-7C88-4306-9C84-3767F05A5BD2}" dt="2024-04-29T14:58:03.218" v="11"/>
            <ac:spMkLst>
              <pc:docMk/>
              <pc:sldMasterMk cId="1468923052" sldId="2147483648"/>
              <pc:sldLayoutMk cId="2577986437" sldId="2147483661"/>
              <ac:spMk id="5" creationId="{0871076D-6AD6-79C2-C324-485A7994F325}"/>
            </ac:spMkLst>
          </pc:spChg>
          <pc:spChg chg="del mod">
            <ac:chgData name="pantelis balaouras" userId="25e8755020fc1734" providerId="LiveId" clId="{07CF2FE2-7C88-4306-9C84-3767F05A5BD2}" dt="2024-04-29T14:58:02.615" v="10" actId="478"/>
            <ac:spMkLst>
              <pc:docMk/>
              <pc:sldMasterMk cId="1468923052" sldId="2147483648"/>
              <pc:sldLayoutMk cId="2577986437" sldId="2147483661"/>
              <ac:spMk id="11" creationId="{2B11A1E7-A92D-4ADD-A414-173299287A7B}"/>
            </ac:spMkLst>
          </pc:spChg>
        </pc:sldLayoutChg>
        <pc:sldLayoutChg chg="addSp delSp modSp">
          <pc:chgData name="pantelis balaouras" userId="25e8755020fc1734" providerId="LiveId" clId="{07CF2FE2-7C88-4306-9C84-3767F05A5BD2}" dt="2024-04-29T14:57:57.638" v="8"/>
          <pc:sldLayoutMkLst>
            <pc:docMk/>
            <pc:sldMasterMk cId="1468923052" sldId="2147483648"/>
            <pc:sldLayoutMk cId="2515741970" sldId="2147483665"/>
          </pc:sldLayoutMkLst>
          <pc:spChg chg="del">
            <ac:chgData name="pantelis balaouras" userId="25e8755020fc1734" providerId="LiveId" clId="{07CF2FE2-7C88-4306-9C84-3767F05A5BD2}" dt="2024-04-29T14:57:57.100" v="7" actId="478"/>
            <ac:spMkLst>
              <pc:docMk/>
              <pc:sldMasterMk cId="1468923052" sldId="2147483648"/>
              <pc:sldLayoutMk cId="2515741970" sldId="2147483665"/>
              <ac:spMk id="6" creationId="{CA3CB49D-6037-D654-139D-27D28DCF05C0}"/>
            </ac:spMkLst>
          </pc:spChg>
          <pc:spChg chg="add mod">
            <ac:chgData name="pantelis balaouras" userId="25e8755020fc1734" providerId="LiveId" clId="{07CF2FE2-7C88-4306-9C84-3767F05A5BD2}" dt="2024-04-29T14:57:57.638" v="8"/>
            <ac:spMkLst>
              <pc:docMk/>
              <pc:sldMasterMk cId="1468923052" sldId="2147483648"/>
              <pc:sldLayoutMk cId="2515741970" sldId="2147483665"/>
              <ac:spMk id="7" creationId="{1801B3BA-5600-F230-78D7-981E4FC47723}"/>
            </ac:spMkLst>
          </pc:spChg>
        </pc:sldLayoutChg>
        <pc:sldLayoutChg chg="modSp mod">
          <pc:chgData name="pantelis balaouras" userId="25e8755020fc1734" providerId="LiveId" clId="{07CF2FE2-7C88-4306-9C84-3767F05A5BD2}" dt="2024-04-29T14:57:46.539" v="6" actId="6549"/>
          <pc:sldLayoutMkLst>
            <pc:docMk/>
            <pc:sldMasterMk cId="1468923052" sldId="2147483648"/>
            <pc:sldLayoutMk cId="2336866591" sldId="2147483666"/>
          </pc:sldLayoutMkLst>
          <pc:spChg chg="mod">
            <ac:chgData name="pantelis balaouras" userId="25e8755020fc1734" providerId="LiveId" clId="{07CF2FE2-7C88-4306-9C84-3767F05A5BD2}" dt="2024-04-29T14:57:46.539" v="6" actId="6549"/>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0E9C5E1C-C585-416D-87D1-FA9E1294C429}"/>
    <pc:docChg chg="modSld">
      <pc:chgData name="pantelis balaouras" userId="25e8755020fc1734" providerId="LiveId" clId="{0E9C5E1C-C585-416D-87D1-FA9E1294C429}" dt="2024-05-02T08:20:36.825" v="4" actId="1076"/>
      <pc:docMkLst>
        <pc:docMk/>
      </pc:docMkLst>
      <pc:sldChg chg="addSp modSp mod">
        <pc:chgData name="pantelis balaouras" userId="25e8755020fc1734" providerId="LiveId" clId="{0E9C5E1C-C585-416D-87D1-FA9E1294C429}" dt="2024-05-02T08:20:36.825" v="4" actId="1076"/>
        <pc:sldMkLst>
          <pc:docMk/>
          <pc:sldMk cId="694210016" sldId="437"/>
        </pc:sldMkLst>
        <pc:spChg chg="mod">
          <ac:chgData name="pantelis balaouras" userId="25e8755020fc1734" providerId="LiveId" clId="{0E9C5E1C-C585-416D-87D1-FA9E1294C429}" dt="2024-05-02T08:20:19.423" v="1" actId="114"/>
          <ac:spMkLst>
            <pc:docMk/>
            <pc:sldMk cId="694210016" sldId="437"/>
            <ac:spMk id="4" creationId="{E0308CCA-7979-6DB8-C0FD-349C24519D98}"/>
          </ac:spMkLst>
        </pc:spChg>
        <pc:spChg chg="add mod">
          <ac:chgData name="pantelis balaouras" userId="25e8755020fc1734" providerId="LiveId" clId="{0E9C5E1C-C585-416D-87D1-FA9E1294C429}" dt="2024-05-02T08:20:12.814" v="0"/>
          <ac:spMkLst>
            <pc:docMk/>
            <pc:sldMk cId="694210016" sldId="437"/>
            <ac:spMk id="5" creationId="{0041C82B-8BE7-D94F-A73E-D1C530A75D69}"/>
          </ac:spMkLst>
        </pc:spChg>
        <pc:picChg chg="add mod">
          <ac:chgData name="pantelis balaouras" userId="25e8755020fc1734" providerId="LiveId" clId="{0E9C5E1C-C585-416D-87D1-FA9E1294C429}" dt="2024-05-02T08:20:36.825" v="4" actId="1076"/>
          <ac:picMkLst>
            <pc:docMk/>
            <pc:sldMk cId="694210016" sldId="437"/>
            <ac:picMk id="3" creationId="{E2BF14F1-4D35-43D1-BD67-A3F6067597F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568507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14757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0871076D-6AD6-79C2-C324-485A7994F325}"/>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Women’s Health and relevant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7" name="TextBox 12">
            <a:extLst>
              <a:ext uri="{FF2B5EF4-FFF2-40B4-BE49-F238E27FC236}">
                <a16:creationId xmlns:a16="http://schemas.microsoft.com/office/drawing/2014/main" id="{1801B3BA-5600-F230-78D7-981E4FC47723}"/>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Women’s Health and relevant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Women’s Health and relevant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7  - </a:t>
            </a:r>
            <a:r>
              <a:rPr lang="en-US" sz="3400" b="1" dirty="0">
                <a:solidFill>
                  <a:srgbClr val="C00000"/>
                </a:solidFill>
                <a:effectLst/>
                <a:latin typeface="+mj-lt"/>
              </a:rPr>
              <a:t>Closure </a:t>
            </a:r>
            <a:r>
              <a:rPr lang="en-US" sz="3400" b="1" kern="1200" dirty="0">
                <a:solidFill>
                  <a:srgbClr val="C00000"/>
                </a:solidFill>
                <a:effectLst/>
                <a:latin typeface="+mj-lt"/>
                <a:ea typeface="+mj-ea"/>
                <a:cs typeface="+mj-cs"/>
              </a:rPr>
              <a:t>session </a:t>
            </a:r>
            <a:r>
              <a:rPr lang="en-US" sz="2400" b="1" kern="1200" dirty="0">
                <a:solidFill>
                  <a:srgbClr val="C00000"/>
                </a:solidFill>
                <a:effectLst/>
                <a:latin typeface="+mj-lt"/>
                <a:ea typeface="+mj-ea"/>
                <a:cs typeface="+mj-cs"/>
              </a:rPr>
              <a:t>(7.4)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a:solidFill>
                  <a:schemeClr val="tx1"/>
                </a:solidFill>
                <a:effectLst/>
                <a:latin typeface="+mj-lt"/>
              </a:rPr>
              <a:t>Women’s Health</a:t>
            </a:r>
            <a:r>
              <a:rPr lang="en-US" sz="4000" b="1" kern="1200" dirty="0">
                <a:solidFill>
                  <a:schemeClr val="tx1"/>
                </a:solidFill>
                <a:effectLst/>
                <a:latin typeface="+mj-lt"/>
                <a:ea typeface="+mj-ea"/>
                <a:cs typeface="+mj-cs"/>
              </a:rPr>
              <a:t> </a:t>
            </a:r>
            <a:r>
              <a:rPr lang="en-US" sz="4000" b="1" dirty="0">
                <a:solidFill>
                  <a:schemeClr val="tx1"/>
                </a:solidFill>
                <a:effectLst/>
                <a:latin typeface="+mj-lt"/>
              </a:rPr>
              <a:t>and relevant 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7</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llustration of speech bubbles">
            <a:extLst>
              <a:ext uri="{FF2B5EF4-FFF2-40B4-BE49-F238E27FC236}">
                <a16:creationId xmlns:a16="http://schemas.microsoft.com/office/drawing/2014/main" id="{E2BF14F1-4D35-43D1-BD67-A3F6067597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874258" y="3772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Provide Feedback &amp; Discuss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a:bodyPr>
          <a:lstStyle/>
          <a:p>
            <a:pPr>
              <a:spcBef>
                <a:spcPts val="1200"/>
              </a:spcBef>
              <a:spcAft>
                <a:spcPts val="1200"/>
              </a:spcAft>
            </a:pPr>
            <a:r>
              <a:rPr lang="en-US" sz="2400" i="1" dirty="0"/>
              <a:t>Which app was the most </a:t>
            </a:r>
            <a:r>
              <a:rPr lang="en-US" sz="2400" b="1" i="1" dirty="0"/>
              <a:t>interesting</a:t>
            </a:r>
            <a:r>
              <a:rPr lang="en-US" sz="2400" i="1" dirty="0"/>
              <a:t>?</a:t>
            </a:r>
          </a:p>
          <a:p>
            <a:pPr>
              <a:spcBef>
                <a:spcPts val="1200"/>
              </a:spcBef>
              <a:spcAft>
                <a:spcPts val="1200"/>
              </a:spcAft>
            </a:pPr>
            <a:r>
              <a:rPr lang="en-US" sz="2400" i="1" dirty="0"/>
              <a:t>Which app was the most </a:t>
            </a:r>
            <a:r>
              <a:rPr lang="en-US" sz="2400" b="1" i="1" dirty="0"/>
              <a:t>difficult</a:t>
            </a:r>
            <a:r>
              <a:rPr lang="en-US" sz="2400" i="1" dirty="0"/>
              <a:t> to use?</a:t>
            </a:r>
          </a:p>
          <a:p>
            <a:pPr>
              <a:spcBef>
                <a:spcPts val="1200"/>
              </a:spcBef>
              <a:spcAft>
                <a:spcPts val="1200"/>
              </a:spcAft>
            </a:pPr>
            <a:r>
              <a:rPr lang="en-US" sz="2400" i="1" dirty="0"/>
              <a:t>What </a:t>
            </a:r>
            <a:r>
              <a:rPr lang="en-US" sz="2400" b="1" i="1" dirty="0"/>
              <a:t>barriers</a:t>
            </a:r>
            <a:r>
              <a:rPr lang="en-US" sz="2400" i="1" dirty="0"/>
              <a:t> did you face, if any, during your app navigation?</a:t>
            </a:r>
          </a:p>
          <a:p>
            <a:pPr>
              <a:spcBef>
                <a:spcPts val="1200"/>
              </a:spcBef>
              <a:spcAft>
                <a:spcPts val="1200"/>
              </a:spcAft>
            </a:pPr>
            <a:r>
              <a:rPr lang="en-US" sz="2400" i="1" dirty="0"/>
              <a:t>What app features </a:t>
            </a:r>
            <a:r>
              <a:rPr lang="en-US" sz="2400" b="1" i="1" dirty="0"/>
              <a:t>facilitated</a:t>
            </a:r>
            <a:r>
              <a:rPr lang="en-US" sz="2400" i="1" dirty="0"/>
              <a:t> and what features </a:t>
            </a:r>
            <a:r>
              <a:rPr lang="en-US" sz="2400" b="1" i="1" dirty="0"/>
              <a:t>complicated</a:t>
            </a:r>
            <a:r>
              <a:rPr lang="en-US" sz="2400" i="1" dirty="0"/>
              <a:t> your navigation and overall experience?</a:t>
            </a:r>
          </a:p>
          <a:p>
            <a:pPr>
              <a:spcBef>
                <a:spcPts val="1200"/>
              </a:spcBef>
              <a:spcAft>
                <a:spcPts val="1200"/>
              </a:spcAft>
            </a:pPr>
            <a:r>
              <a:rPr lang="en-US" sz="2400" i="1" dirty="0"/>
              <a:t>In which app did you feel more secure regarding your </a:t>
            </a:r>
            <a:r>
              <a:rPr lang="en-US" sz="2400" b="1" i="1" dirty="0"/>
              <a:t>personal data privacy</a:t>
            </a:r>
            <a:r>
              <a:rPr lang="en-US" sz="2400" i="1" dirty="0"/>
              <a:t>?</a:t>
            </a:r>
            <a:endParaRPr lang="el-GR" sz="2400" i="1" dirty="0"/>
          </a:p>
        </p:txBody>
      </p:sp>
      <p:sp>
        <p:nvSpPr>
          <p:cNvPr id="5" name="TextBox 4">
            <a:extLst>
              <a:ext uri="{FF2B5EF4-FFF2-40B4-BE49-F238E27FC236}">
                <a16:creationId xmlns:a16="http://schemas.microsoft.com/office/drawing/2014/main" id="{0041C82B-8BE7-D94F-A73E-D1C530A75D69}"/>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a:t>
            </a:r>
            <a:r>
              <a:rPr lang="en-US" sz="2800">
                <a:solidFill>
                  <a:srgbClr val="C01E24"/>
                </a:solidFill>
                <a:latin typeface="+mj-lt"/>
              </a:rPr>
              <a:t>completed this </a:t>
            </a:r>
            <a:r>
              <a:rPr lang="en-US" sz="2800" dirty="0">
                <a:solidFill>
                  <a:srgbClr val="C01E24"/>
                </a:solidFill>
                <a:latin typeface="+mj-lt"/>
              </a:rPr>
              <a:t>module!</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9" descr="Blue text on a black background&#10;&#10;Description automatically generated">
            <a:extLst>
              <a:ext uri="{FF2B5EF4-FFF2-40B4-BE49-F238E27FC236}">
                <a16:creationId xmlns:a16="http://schemas.microsoft.com/office/drawing/2014/main" id="{37B88FF1-7027-62C1-E483-5411E9338B2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7 4 Women's Health Apps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Wrq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Fau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Vq6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Fau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Fau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Fau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WrqhYFQaV5GsAAABvAAAAHAAAAHVuaXZlcnNhbC9sb2NhbF9zZXR0aW5ncy54bWwNyrEKwkAMANC9XxEySB3Uugn2rpujCK0fENogB7mk9ELRv/e2N7x++GaBnbeSTANezx0C62xL0k/A9/Q43RCKky4kphxQDWGITS82k4zsXmOBVejH28S5wvlJuc4XqbOkAu1B/B6PeInNH1BLAwQUAAIACABXrq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V66oWOohDhNLAAAAbAAAABsAAAB1bml2ZXJzYWwvdW5pdmVyc2FsLnBuZy54bWyzsa/IzVEoSy0qzszPs1Uy1DNQsrfj5bIpKEoty0wtV6gAigEFIUBJoRLINUJwyzNTSjKAQiYmFgjBjNTM9IwSoKiBhRlcVB9oKABQSwECAAAUAAIACACpflBPNmFYAkcDAADhCQAAFAAAAAAAAAABAAAAAAAAAAAAdW5pdmVyc2FsL3BsYXllci54bWxQSwECAAAUAAIACABWrqhYtTf0qBwFAADhEwAAHQAAAAAAAAABAAAAAAB5AwAAdW5pdmVyc2FsL2NvbW1vbl9tZXNzYWdlcy5sbmdQSwECAAAUAAIACABWrqhYFR5gG6MAAAB/AQAALgAAAAAAAAABAAAAAADQCAAAdW5pdmVyc2FsL3BsYXliYWNrX2FuZF9uYXZpZ2F0aW9uX3NldHRpbmdzLnhtbFBLAQIAABQAAgAIAFauqFh0STUfPAQAAAwVAAAnAAAAAAAAAAEAAAAAAL8JAAB1bml2ZXJzYWwvZmxhc2hfcHVibGlzaGluZ19zZXR0aW5ncy54bWxQSwECAAAUAAIACABWrqhYN4uHansDAACsDAAAIQAAAAAAAAABAAAAAABADgAAdW5pdmVyc2FsL2ZsYXNoX3NraW5fc2V0dGluZ3MueG1sUEsBAgAAFAACAAgAVq6oWKavViM2BAAAlhQAACYAAAAAAAAAAQAAAAAA+hEAAHVuaXZlcnNhbC9odG1sX3B1Ymxpc2hpbmdfc2V0dGluZ3MueG1sUEsBAgAAFAACAAgAVq6oWCYPfuiwAQAAbwYAAB8AAAAAAAAAAQAAAAAAdBYAAHVuaXZlcnNhbC9odG1sX3NraW5fc2V0dGluZ3MuanNQSwECAAAUAAIACABWrqhYFQaV5GsAAABvAAAAHAAAAAAAAAABAAAAAABhGAAAdW5pdmVyc2FsL2xvY2FsX3NldHRpbmdzLnhtbFBLAQIAABQAAgAIAFeuqFjCG66ZaBIAAPdNAAAXAAAAAAAAAAAAAAAAAAYZAAB1bml2ZXJzYWwvdW5pdmVyc2FsLnBuZ1BLAQIAABQAAgAIAFeuqFjqIQ4TSwAAAGwAAAAbAAAAAAAAAAEAAAAAAKMrAAB1bml2ZXJzYWwvdW5pdmVyc2FsLnBuZy54bWxQSwUGAAAAAAoACgAGAwAAJywAAAAA"/>
  <p:tag name="ISPRING_LMS_API_VERSION" val="SCORM 1.2"/>
  <p:tag name="ISPRING_ULTRA_SCORM_COURSE_ID" val="40FA48B3-6521-47D0-9C35-2ECE2222C97E"/>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7&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7 4 Women's Health Apps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5910</TotalTime>
  <Words>281</Words>
  <Application>Microsoft Office PowerPoint</Application>
  <PresentationFormat>Ευρεία οθόνη</PresentationFormat>
  <Paragraphs>54</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Provide Feedback &amp; Discuss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ETA7 4 Women's Health Apps CLOSURE SESSION</dc:title>
  <dc:creator>pantelis bbalaouras</dc:creator>
  <cp:lastModifiedBy>pantelis</cp:lastModifiedBy>
  <cp:revision>874</cp:revision>
  <dcterms:created xsi:type="dcterms:W3CDTF">2020-06-02T13:31:56Z</dcterms:created>
  <dcterms:modified xsi:type="dcterms:W3CDTF">2024-05-08T18:51:19Z</dcterms:modified>
</cp:coreProperties>
</file>