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60" r:id="rId2"/>
    <p:sldId id="574" r:id="rId3"/>
    <p:sldId id="417" r:id="rId4"/>
    <p:sldId id="545" r:id="rId5"/>
    <p:sldId id="420" r:id="rId6"/>
    <p:sldId id="535" r:id="rId7"/>
    <p:sldId id="261" r:id="rId8"/>
    <p:sldId id="546" r:id="rId9"/>
    <p:sldId id="548" r:id="rId10"/>
    <p:sldId id="442" r:id="rId11"/>
    <p:sldId id="549" r:id="rId12"/>
    <p:sldId id="569" r:id="rId13"/>
    <p:sldId id="570" r:id="rId14"/>
    <p:sldId id="437" r:id="rId15"/>
    <p:sldId id="467" r:id="rId16"/>
    <p:sldId id="553" r:id="rId17"/>
    <p:sldId id="555" r:id="rId18"/>
    <p:sldId id="556" r:id="rId19"/>
    <p:sldId id="438" r:id="rId20"/>
    <p:sldId id="565" r:id="rId21"/>
    <p:sldId id="536" r:id="rId22"/>
    <p:sldId id="571" r:id="rId23"/>
    <p:sldId id="524" r:id="rId24"/>
    <p:sldId id="532" r:id="rId25"/>
    <p:sldId id="572" r:id="rId26"/>
    <p:sldId id="573" r:id="rId27"/>
    <p:sldId id="533" r:id="rId28"/>
    <p:sldId id="534" r:id="rId29"/>
    <p:sldId id="325" r:id="rId30"/>
    <p:sldId id="404" r:id="rId31"/>
  </p:sldIdLst>
  <p:sldSz cx="12192000" cy="685800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3FB84-A9BD-42DC-9A22-9BA8CCF9D0A1}" v="15" dt="2024-05-02T08:11:07.56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1476"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E913FB84-A9BD-42DC-9A22-9BA8CCF9D0A1}"/>
    <pc:docChg chg="undo custSel modSld">
      <pc:chgData name="pantelis balaouras" userId="25e8755020fc1734" providerId="LiveId" clId="{E913FB84-A9BD-42DC-9A22-9BA8CCF9D0A1}" dt="2024-05-02T09:26:29.157" v="42" actId="6549"/>
      <pc:docMkLst>
        <pc:docMk/>
      </pc:docMkLst>
      <pc:sldChg chg="addSp delSp modSp mod">
        <pc:chgData name="pantelis balaouras" userId="25e8755020fc1734" providerId="LiveId" clId="{E913FB84-A9BD-42DC-9A22-9BA8CCF9D0A1}" dt="2024-05-02T08:18:36.709" v="40" actId="1076"/>
        <pc:sldMkLst>
          <pc:docMk/>
          <pc:sldMk cId="616025265" sldId="261"/>
        </pc:sldMkLst>
        <pc:spChg chg="del">
          <ac:chgData name="pantelis balaouras" userId="25e8755020fc1734" providerId="LiveId" clId="{E913FB84-A9BD-42DC-9A22-9BA8CCF9D0A1}" dt="2024-05-01T19:31:33.080" v="9" actId="478"/>
          <ac:spMkLst>
            <pc:docMk/>
            <pc:sldMk cId="616025265" sldId="261"/>
            <ac:spMk id="3" creationId="{EA9363C4-D47D-BD9C-4A8E-EF038C4C1F39}"/>
          </ac:spMkLst>
        </pc:spChg>
        <pc:spChg chg="add mod">
          <ac:chgData name="pantelis balaouras" userId="25e8755020fc1734" providerId="LiveId" clId="{E913FB84-A9BD-42DC-9A22-9BA8CCF9D0A1}" dt="2024-05-02T08:18:36.709" v="40" actId="1076"/>
          <ac:spMkLst>
            <pc:docMk/>
            <pc:sldMk cId="616025265" sldId="261"/>
            <ac:spMk id="8" creationId="{0A503588-C6EB-0D7B-849C-62EBB00AFE0D}"/>
          </ac:spMkLst>
        </pc:spChg>
        <pc:picChg chg="del">
          <ac:chgData name="pantelis balaouras" userId="25e8755020fc1734" providerId="LiveId" clId="{E913FB84-A9BD-42DC-9A22-9BA8CCF9D0A1}" dt="2024-05-01T19:31:30.866" v="8" actId="478"/>
          <ac:picMkLst>
            <pc:docMk/>
            <pc:sldMk cId="616025265" sldId="261"/>
            <ac:picMk id="2" creationId="{455843D4-F9E9-C853-57A2-27AC7B2C3889}"/>
          </ac:picMkLst>
        </pc:picChg>
        <pc:picChg chg="add mod">
          <ac:chgData name="pantelis balaouras" userId="25e8755020fc1734" providerId="LiveId" clId="{E913FB84-A9BD-42DC-9A22-9BA8CCF9D0A1}" dt="2024-05-01T19:31:51.515" v="11" actId="167"/>
          <ac:picMkLst>
            <pc:docMk/>
            <pc:sldMk cId="616025265" sldId="261"/>
            <ac:picMk id="7" creationId="{09E34C2F-40B3-A734-3980-E92111B849BC}"/>
          </ac:picMkLst>
        </pc:picChg>
      </pc:sldChg>
      <pc:sldChg chg="addSp delSp modSp mod">
        <pc:chgData name="pantelis balaouras" userId="25e8755020fc1734" providerId="LiveId" clId="{E913FB84-A9BD-42DC-9A22-9BA8CCF9D0A1}" dt="2024-05-02T09:26:20.751" v="41" actId="6549"/>
        <pc:sldMkLst>
          <pc:docMk/>
          <pc:sldMk cId="2033093179" sldId="420"/>
        </pc:sldMkLst>
        <pc:spChg chg="add mod">
          <ac:chgData name="pantelis balaouras" userId="25e8755020fc1734" providerId="LiveId" clId="{E913FB84-A9BD-42DC-9A22-9BA8CCF9D0A1}" dt="2024-05-01T19:30:47.292" v="1"/>
          <ac:spMkLst>
            <pc:docMk/>
            <pc:sldMk cId="2033093179" sldId="420"/>
            <ac:spMk id="3" creationId="{22A5FDDC-FEEA-E87C-BBAC-30ADB6D42B4E}"/>
          </ac:spMkLst>
        </pc:spChg>
        <pc:spChg chg="add del mod">
          <ac:chgData name="pantelis balaouras" userId="25e8755020fc1734" providerId="LiveId" clId="{E913FB84-A9BD-42DC-9A22-9BA8CCF9D0A1}" dt="2024-05-02T08:11:21.501" v="39" actId="26606"/>
          <ac:spMkLst>
            <pc:docMk/>
            <pc:sldMk cId="2033093179" sldId="420"/>
            <ac:spMk id="5" creationId="{F56DC747-739E-5A0C-94B8-E8F8E974AC85}"/>
          </ac:spMkLst>
        </pc:spChg>
        <pc:spChg chg="mod">
          <ac:chgData name="pantelis balaouras" userId="25e8755020fc1734" providerId="LiveId" clId="{E913FB84-A9BD-42DC-9A22-9BA8CCF9D0A1}" dt="2024-05-02T09:26:20.751" v="41" actId="6549"/>
          <ac:spMkLst>
            <pc:docMk/>
            <pc:sldMk cId="2033093179" sldId="420"/>
            <ac:spMk id="13" creationId="{ACBE9AD0-B2F0-4ADA-8F10-B83476743F9C}"/>
          </ac:spMkLst>
        </pc:spChg>
        <pc:graphicFrameChg chg="add del">
          <ac:chgData name="pantelis balaouras" userId="25e8755020fc1734" providerId="LiveId" clId="{E913FB84-A9BD-42DC-9A22-9BA8CCF9D0A1}" dt="2024-05-02T08:11:21.501" v="39" actId="26606"/>
          <ac:graphicFrameMkLst>
            <pc:docMk/>
            <pc:sldMk cId="2033093179" sldId="420"/>
            <ac:graphicFrameMk id="16" creationId="{4590A472-1033-1441-9A82-C1333CD0FA22}"/>
          </ac:graphicFrameMkLst>
        </pc:graphicFrameChg>
        <pc:picChg chg="del">
          <ac:chgData name="pantelis balaouras" userId="25e8755020fc1734" providerId="LiveId" clId="{E913FB84-A9BD-42DC-9A22-9BA8CCF9D0A1}" dt="2024-05-01T19:30:46.586" v="0" actId="478"/>
          <ac:picMkLst>
            <pc:docMk/>
            <pc:sldMk cId="2033093179" sldId="420"/>
            <ac:picMk id="2" creationId="{22E70B03-7126-1B0C-05F9-2C1895BCD0C5}"/>
          </ac:picMkLst>
        </pc:picChg>
        <pc:picChg chg="add mod">
          <ac:chgData name="pantelis balaouras" userId="25e8755020fc1734" providerId="LiveId" clId="{E913FB84-A9BD-42DC-9A22-9BA8CCF9D0A1}" dt="2024-05-01T19:30:47.292" v="1"/>
          <ac:picMkLst>
            <pc:docMk/>
            <pc:sldMk cId="2033093179" sldId="420"/>
            <ac:picMk id="4" creationId="{0F349F19-D1BC-364A-3869-67BD1F40BDBE}"/>
          </ac:picMkLst>
        </pc:picChg>
      </pc:sldChg>
      <pc:sldChg chg="addSp delSp modSp mod">
        <pc:chgData name="pantelis balaouras" userId="25e8755020fc1734" providerId="LiveId" clId="{E913FB84-A9BD-42DC-9A22-9BA8CCF9D0A1}" dt="2024-05-01T19:32:09.413" v="14"/>
        <pc:sldMkLst>
          <pc:docMk/>
          <pc:sldMk cId="2140994750" sldId="437"/>
        </pc:sldMkLst>
        <pc:spChg chg="del">
          <ac:chgData name="pantelis balaouras" userId="25e8755020fc1734" providerId="LiveId" clId="{E913FB84-A9BD-42DC-9A22-9BA8CCF9D0A1}" dt="2024-05-01T19:32:01.618" v="13" actId="478"/>
          <ac:spMkLst>
            <pc:docMk/>
            <pc:sldMk cId="2140994750" sldId="437"/>
            <ac:spMk id="2" creationId="{F578CDC3-AA9B-A5CA-B298-64484F1EFBDF}"/>
          </ac:spMkLst>
        </pc:spChg>
        <pc:spChg chg="add mod">
          <ac:chgData name="pantelis balaouras" userId="25e8755020fc1734" providerId="LiveId" clId="{E913FB84-A9BD-42DC-9A22-9BA8CCF9D0A1}" dt="2024-05-01T19:32:09.413" v="14"/>
          <ac:spMkLst>
            <pc:docMk/>
            <pc:sldMk cId="2140994750" sldId="437"/>
            <ac:spMk id="8" creationId="{35A3839C-FC4F-A706-8B06-F4ADB277654F}"/>
          </ac:spMkLst>
        </pc:spChg>
        <pc:picChg chg="del">
          <ac:chgData name="pantelis balaouras" userId="25e8755020fc1734" providerId="LiveId" clId="{E913FB84-A9BD-42DC-9A22-9BA8CCF9D0A1}" dt="2024-05-01T19:31:59.810" v="12" actId="478"/>
          <ac:picMkLst>
            <pc:docMk/>
            <pc:sldMk cId="2140994750" sldId="437"/>
            <ac:picMk id="3" creationId="{F597901C-1CFD-02D5-178E-78976D0E0125}"/>
          </ac:picMkLst>
        </pc:picChg>
        <pc:picChg chg="add mod">
          <ac:chgData name="pantelis balaouras" userId="25e8755020fc1734" providerId="LiveId" clId="{E913FB84-A9BD-42DC-9A22-9BA8CCF9D0A1}" dt="2024-05-01T19:32:09.413" v="14"/>
          <ac:picMkLst>
            <pc:docMk/>
            <pc:sldMk cId="2140994750" sldId="437"/>
            <ac:picMk id="7" creationId="{7DA2832D-1C53-2F3A-4195-A85F4B5ECC32}"/>
          </ac:picMkLst>
        </pc:picChg>
      </pc:sldChg>
      <pc:sldChg chg="addSp delSp modSp mod">
        <pc:chgData name="pantelis balaouras" userId="25e8755020fc1734" providerId="LiveId" clId="{E913FB84-A9BD-42DC-9A22-9BA8CCF9D0A1}" dt="2024-05-01T19:32:29.670" v="17"/>
        <pc:sldMkLst>
          <pc:docMk/>
          <pc:sldMk cId="750286666" sldId="438"/>
        </pc:sldMkLst>
        <pc:spChg chg="del">
          <ac:chgData name="pantelis balaouras" userId="25e8755020fc1734" providerId="LiveId" clId="{E913FB84-A9BD-42DC-9A22-9BA8CCF9D0A1}" dt="2024-05-01T19:32:28.278" v="16" actId="478"/>
          <ac:spMkLst>
            <pc:docMk/>
            <pc:sldMk cId="750286666" sldId="438"/>
            <ac:spMk id="3" creationId="{17E4B6F4-910A-465B-8D37-FDAFB8260467}"/>
          </ac:spMkLst>
        </pc:spChg>
        <pc:spChg chg="add mod">
          <ac:chgData name="pantelis balaouras" userId="25e8755020fc1734" providerId="LiveId" clId="{E913FB84-A9BD-42DC-9A22-9BA8CCF9D0A1}" dt="2024-05-01T19:32:29.670" v="17"/>
          <ac:spMkLst>
            <pc:docMk/>
            <pc:sldMk cId="750286666" sldId="438"/>
            <ac:spMk id="8" creationId="{F771C356-306F-20F0-D14B-6B8DD55B4640}"/>
          </ac:spMkLst>
        </pc:spChg>
        <pc:picChg chg="del">
          <ac:chgData name="pantelis balaouras" userId="25e8755020fc1734" providerId="LiveId" clId="{E913FB84-A9BD-42DC-9A22-9BA8CCF9D0A1}" dt="2024-05-01T19:32:25.636" v="15" actId="478"/>
          <ac:picMkLst>
            <pc:docMk/>
            <pc:sldMk cId="750286666" sldId="438"/>
            <ac:picMk id="2" creationId="{932E6542-705E-5980-67AD-E720FB5761A6}"/>
          </ac:picMkLst>
        </pc:picChg>
        <pc:picChg chg="add mod">
          <ac:chgData name="pantelis balaouras" userId="25e8755020fc1734" providerId="LiveId" clId="{E913FB84-A9BD-42DC-9A22-9BA8CCF9D0A1}" dt="2024-05-01T19:32:29.670" v="17"/>
          <ac:picMkLst>
            <pc:docMk/>
            <pc:sldMk cId="750286666" sldId="438"/>
            <ac:picMk id="7" creationId="{18498137-6F21-4D21-A18F-50A63F0B00FF}"/>
          </ac:picMkLst>
        </pc:picChg>
      </pc:sldChg>
      <pc:sldChg chg="addSp delSp modSp mod">
        <pc:chgData name="pantelis balaouras" userId="25e8755020fc1734" providerId="LiveId" clId="{E913FB84-A9BD-42DC-9A22-9BA8CCF9D0A1}" dt="2024-05-01T19:32:42.529" v="21"/>
        <pc:sldMkLst>
          <pc:docMk/>
          <pc:sldMk cId="886959175" sldId="524"/>
        </pc:sldMkLst>
        <pc:spChg chg="del">
          <ac:chgData name="pantelis balaouras" userId="25e8755020fc1734" providerId="LiveId" clId="{E913FB84-A9BD-42DC-9A22-9BA8CCF9D0A1}" dt="2024-05-01T19:32:40.727" v="20" actId="478"/>
          <ac:spMkLst>
            <pc:docMk/>
            <pc:sldMk cId="886959175" sldId="524"/>
            <ac:spMk id="3" creationId="{0385DD08-B10C-79C6-AD5F-357B74C688E9}"/>
          </ac:spMkLst>
        </pc:spChg>
        <pc:spChg chg="add mod">
          <ac:chgData name="pantelis balaouras" userId="25e8755020fc1734" providerId="LiveId" clId="{E913FB84-A9BD-42DC-9A22-9BA8CCF9D0A1}" dt="2024-05-01T19:32:42.529" v="21"/>
          <ac:spMkLst>
            <pc:docMk/>
            <pc:sldMk cId="886959175" sldId="524"/>
            <ac:spMk id="8" creationId="{6671FCD6-5F38-519D-E345-BA9EAF303825}"/>
          </ac:spMkLst>
        </pc:spChg>
        <pc:picChg chg="del mod">
          <ac:chgData name="pantelis balaouras" userId="25e8755020fc1734" providerId="LiveId" clId="{E913FB84-A9BD-42DC-9A22-9BA8CCF9D0A1}" dt="2024-05-01T19:32:38.085" v="19" actId="478"/>
          <ac:picMkLst>
            <pc:docMk/>
            <pc:sldMk cId="886959175" sldId="524"/>
            <ac:picMk id="2" creationId="{E8F64DEA-0695-C086-67FC-3809973270DF}"/>
          </ac:picMkLst>
        </pc:picChg>
        <pc:picChg chg="add mod">
          <ac:chgData name="pantelis balaouras" userId="25e8755020fc1734" providerId="LiveId" clId="{E913FB84-A9BD-42DC-9A22-9BA8CCF9D0A1}" dt="2024-05-01T19:32:42.529" v="21"/>
          <ac:picMkLst>
            <pc:docMk/>
            <pc:sldMk cId="886959175" sldId="524"/>
            <ac:picMk id="7" creationId="{7E25ADC9-68D5-FB64-9381-3AFE0E47D41C}"/>
          </ac:picMkLst>
        </pc:picChg>
      </pc:sldChg>
      <pc:sldChg chg="modSp mod">
        <pc:chgData name="pantelis balaouras" userId="25e8755020fc1734" providerId="LiveId" clId="{E913FB84-A9BD-42DC-9A22-9BA8CCF9D0A1}" dt="2024-05-01T19:32:57.706" v="26" actId="20577"/>
        <pc:sldMkLst>
          <pc:docMk/>
          <pc:sldMk cId="422675489" sldId="532"/>
        </pc:sldMkLst>
        <pc:spChg chg="mod">
          <ac:chgData name="pantelis balaouras" userId="25e8755020fc1734" providerId="LiveId" clId="{E913FB84-A9BD-42DC-9A22-9BA8CCF9D0A1}" dt="2024-05-01T19:32:57.706" v="26" actId="20577"/>
          <ac:spMkLst>
            <pc:docMk/>
            <pc:sldMk cId="422675489" sldId="532"/>
            <ac:spMk id="5" creationId="{779F93A1-3BC4-4CAA-B56F-3375A7D00191}"/>
          </ac:spMkLst>
        </pc:spChg>
      </pc:sldChg>
      <pc:sldChg chg="addSp delSp modSp mod">
        <pc:chgData name="pantelis balaouras" userId="25e8755020fc1734" providerId="LiveId" clId="{E913FB84-A9BD-42DC-9A22-9BA8CCF9D0A1}" dt="2024-05-02T09:26:29.157" v="42" actId="6549"/>
        <pc:sldMkLst>
          <pc:docMk/>
          <pc:sldMk cId="2585051265" sldId="535"/>
        </pc:sldMkLst>
        <pc:spChg chg="del">
          <ac:chgData name="pantelis balaouras" userId="25e8755020fc1734" providerId="LiveId" clId="{E913FB84-A9BD-42DC-9A22-9BA8CCF9D0A1}" dt="2024-05-01T19:31:15.772" v="6" actId="478"/>
          <ac:spMkLst>
            <pc:docMk/>
            <pc:sldMk cId="2585051265" sldId="535"/>
            <ac:spMk id="3" creationId="{4A1A03FD-DBE8-88F4-1AA3-88B814677301}"/>
          </ac:spMkLst>
        </pc:spChg>
        <pc:spChg chg="add mod">
          <ac:chgData name="pantelis balaouras" userId="25e8755020fc1734" providerId="LiveId" clId="{E913FB84-A9BD-42DC-9A22-9BA8CCF9D0A1}" dt="2024-05-01T19:31:25.731" v="7"/>
          <ac:spMkLst>
            <pc:docMk/>
            <pc:sldMk cId="2585051265" sldId="535"/>
            <ac:spMk id="4" creationId="{25F41E1C-EF21-B2B4-9260-D6B18492DDC7}"/>
          </ac:spMkLst>
        </pc:spChg>
        <pc:spChg chg="mod">
          <ac:chgData name="pantelis balaouras" userId="25e8755020fc1734" providerId="LiveId" clId="{E913FB84-A9BD-42DC-9A22-9BA8CCF9D0A1}" dt="2024-05-02T09:26:29.157" v="42" actId="6549"/>
          <ac:spMkLst>
            <pc:docMk/>
            <pc:sldMk cId="2585051265" sldId="535"/>
            <ac:spMk id="13" creationId="{ACBE9AD0-B2F0-4ADA-8F10-B83476743F9C}"/>
          </ac:spMkLst>
        </pc:spChg>
        <pc:picChg chg="del">
          <ac:chgData name="pantelis balaouras" userId="25e8755020fc1734" providerId="LiveId" clId="{E913FB84-A9BD-42DC-9A22-9BA8CCF9D0A1}" dt="2024-05-01T19:31:13.987" v="5" actId="478"/>
          <ac:picMkLst>
            <pc:docMk/>
            <pc:sldMk cId="2585051265" sldId="535"/>
            <ac:picMk id="2" creationId="{7F194105-A616-1811-CCD2-0261AE6759AF}"/>
          </ac:picMkLst>
        </pc:picChg>
        <pc:picChg chg="add mod">
          <ac:chgData name="pantelis balaouras" userId="25e8755020fc1734" providerId="LiveId" clId="{E913FB84-A9BD-42DC-9A22-9BA8CCF9D0A1}" dt="2024-05-01T19:31:25.731" v="7"/>
          <ac:picMkLst>
            <pc:docMk/>
            <pc:sldMk cId="2585051265" sldId="535"/>
            <ac:picMk id="6" creationId="{1BA0874C-0037-4800-A7CF-5986A96D7D70}"/>
          </ac:picMkLst>
        </pc:picChg>
      </pc:sldChg>
      <pc:sldChg chg="addSp delSp modSp mod">
        <pc:chgData name="pantelis balaouras" userId="25e8755020fc1734" providerId="LiveId" clId="{E913FB84-A9BD-42DC-9A22-9BA8CCF9D0A1}" dt="2024-05-02T08:11:07.568" v="37" actId="167"/>
        <pc:sldMkLst>
          <pc:docMk/>
          <pc:sldMk cId="358170688" sldId="536"/>
        </pc:sldMkLst>
        <pc:spChg chg="del">
          <ac:chgData name="pantelis balaouras" userId="25e8755020fc1734" providerId="LiveId" clId="{E913FB84-A9BD-42DC-9A22-9BA8CCF9D0A1}" dt="2024-05-02T08:10:58.626" v="35" actId="478"/>
          <ac:spMkLst>
            <pc:docMk/>
            <pc:sldMk cId="358170688" sldId="536"/>
            <ac:spMk id="3" creationId="{AC7F6717-29DE-BD28-7F16-8C0FE3213CF9}"/>
          </ac:spMkLst>
        </pc:spChg>
        <pc:spChg chg="add mod">
          <ac:chgData name="pantelis balaouras" userId="25e8755020fc1734" providerId="LiveId" clId="{E913FB84-A9BD-42DC-9A22-9BA8CCF9D0A1}" dt="2024-05-02T08:11:07.568" v="37" actId="167"/>
          <ac:spMkLst>
            <pc:docMk/>
            <pc:sldMk cId="358170688" sldId="536"/>
            <ac:spMk id="8" creationId="{8CED3A3A-5875-3995-5146-1F301A913436}"/>
          </ac:spMkLst>
        </pc:spChg>
        <pc:picChg chg="del">
          <ac:chgData name="pantelis balaouras" userId="25e8755020fc1734" providerId="LiveId" clId="{E913FB84-A9BD-42DC-9A22-9BA8CCF9D0A1}" dt="2024-05-02T08:10:54.548" v="34" actId="478"/>
          <ac:picMkLst>
            <pc:docMk/>
            <pc:sldMk cId="358170688" sldId="536"/>
            <ac:picMk id="2" creationId="{6A3A7304-D182-BBD1-2459-7BFECA405F58}"/>
          </ac:picMkLst>
        </pc:picChg>
        <pc:picChg chg="add mod">
          <ac:chgData name="pantelis balaouras" userId="25e8755020fc1734" providerId="LiveId" clId="{E913FB84-A9BD-42DC-9A22-9BA8CCF9D0A1}" dt="2024-05-02T08:11:07.568" v="37" actId="167"/>
          <ac:picMkLst>
            <pc:docMk/>
            <pc:sldMk cId="358170688" sldId="536"/>
            <ac:picMk id="7" creationId="{B759112E-B1E0-02A7-5069-6C42EA8D731B}"/>
          </ac:picMkLst>
        </pc:picChg>
      </pc:sldChg>
      <pc:sldChg chg="modSp mod">
        <pc:chgData name="pantelis balaouras" userId="25e8755020fc1734" providerId="LiveId" clId="{E913FB84-A9BD-42DC-9A22-9BA8CCF9D0A1}" dt="2024-05-01T19:33:06.810" v="30" actId="20577"/>
        <pc:sldMkLst>
          <pc:docMk/>
          <pc:sldMk cId="2130524374" sldId="572"/>
        </pc:sldMkLst>
        <pc:spChg chg="mod">
          <ac:chgData name="pantelis balaouras" userId="25e8755020fc1734" providerId="LiveId" clId="{E913FB84-A9BD-42DC-9A22-9BA8CCF9D0A1}" dt="2024-05-01T19:33:06.810" v="30" actId="20577"/>
          <ac:spMkLst>
            <pc:docMk/>
            <pc:sldMk cId="2130524374" sldId="572"/>
            <ac:spMk id="5" creationId="{779F93A1-3BC4-4CAA-B56F-3375A7D00191}"/>
          </ac:spMkLst>
        </pc:spChg>
      </pc:sldChg>
    </pc:docChg>
  </pc:docChgLst>
  <pc:docChgLst>
    <pc:chgData name="pantelis balaouras" userId="25e8755020fc1734" providerId="LiveId" clId="{5D81715C-CC3D-402B-AD21-637FEDFD5C1A}"/>
    <pc:docChg chg="custSel modSld modMainMaster">
      <pc:chgData name="pantelis balaouras" userId="25e8755020fc1734" providerId="LiveId" clId="{5D81715C-CC3D-402B-AD21-637FEDFD5C1A}" dt="2024-04-30T16:44:23.411" v="85" actId="14100"/>
      <pc:docMkLst>
        <pc:docMk/>
      </pc:docMkLst>
      <pc:sldChg chg="modSp mod">
        <pc:chgData name="pantelis balaouras" userId="25e8755020fc1734" providerId="LiveId" clId="{5D81715C-CC3D-402B-AD21-637FEDFD5C1A}" dt="2024-04-30T16:36:05.082" v="12" actId="20577"/>
        <pc:sldMkLst>
          <pc:docMk/>
          <pc:sldMk cId="616025265" sldId="261"/>
        </pc:sldMkLst>
        <pc:spChg chg="mod">
          <ac:chgData name="pantelis balaouras" userId="25e8755020fc1734" providerId="LiveId" clId="{5D81715C-CC3D-402B-AD21-637FEDFD5C1A}" dt="2024-04-30T16:36:05.082" v="12" actId="20577"/>
          <ac:spMkLst>
            <pc:docMk/>
            <pc:sldMk cId="616025265" sldId="261"/>
            <ac:spMk id="4" creationId="{E47D0821-8573-4002-9B33-F43C68A1D403}"/>
          </ac:spMkLst>
        </pc:spChg>
      </pc:sldChg>
      <pc:sldChg chg="addSp delSp modSp">
        <pc:chgData name="pantelis balaouras" userId="25e8755020fc1734" providerId="LiveId" clId="{5D81715C-CC3D-402B-AD21-637FEDFD5C1A}" dt="2024-04-30T16:40:41.995" v="82"/>
        <pc:sldMkLst>
          <pc:docMk/>
          <pc:sldMk cId="1915799683" sldId="404"/>
        </pc:sldMkLst>
        <pc:picChg chg="add mod">
          <ac:chgData name="pantelis balaouras" userId="25e8755020fc1734" providerId="LiveId" clId="{5D81715C-CC3D-402B-AD21-637FEDFD5C1A}" dt="2024-04-30T16:40:41.995" v="82"/>
          <ac:picMkLst>
            <pc:docMk/>
            <pc:sldMk cId="1915799683" sldId="404"/>
            <ac:picMk id="3" creationId="{B3028DB1-526E-8EE3-8BBF-CDEAEBB1F2EC}"/>
          </ac:picMkLst>
        </pc:picChg>
        <pc:picChg chg="del">
          <ac:chgData name="pantelis balaouras" userId="25e8755020fc1734" providerId="LiveId" clId="{5D81715C-CC3D-402B-AD21-637FEDFD5C1A}" dt="2024-04-30T16:40:41.245" v="81" actId="478"/>
          <ac:picMkLst>
            <pc:docMk/>
            <pc:sldMk cId="1915799683" sldId="404"/>
            <ac:picMk id="2050" creationId="{2AB980B0-03D2-2E64-6760-C23D435A121F}"/>
          </ac:picMkLst>
        </pc:picChg>
      </pc:sldChg>
      <pc:sldChg chg="modSp mod">
        <pc:chgData name="pantelis balaouras" userId="25e8755020fc1734" providerId="LiveId" clId="{5D81715C-CC3D-402B-AD21-637FEDFD5C1A}" dt="2024-04-30T16:37:19.009" v="41" actId="20577"/>
        <pc:sldMkLst>
          <pc:docMk/>
          <pc:sldMk cId="2140994750" sldId="437"/>
        </pc:sldMkLst>
        <pc:spChg chg="mod">
          <ac:chgData name="pantelis balaouras" userId="25e8755020fc1734" providerId="LiveId" clId="{5D81715C-CC3D-402B-AD21-637FEDFD5C1A}" dt="2024-04-30T16:37:19.009" v="41" actId="20577"/>
          <ac:spMkLst>
            <pc:docMk/>
            <pc:sldMk cId="2140994750" sldId="437"/>
            <ac:spMk id="4" creationId="{E47D0821-8573-4002-9B33-F43C68A1D403}"/>
          </ac:spMkLst>
        </pc:spChg>
      </pc:sldChg>
      <pc:sldChg chg="modSp mod">
        <pc:chgData name="pantelis balaouras" userId="25e8755020fc1734" providerId="LiveId" clId="{5D81715C-CC3D-402B-AD21-637FEDFD5C1A}" dt="2024-04-30T16:38:06.579" v="56" actId="20577"/>
        <pc:sldMkLst>
          <pc:docMk/>
          <pc:sldMk cId="750286666" sldId="438"/>
        </pc:sldMkLst>
        <pc:spChg chg="mod">
          <ac:chgData name="pantelis balaouras" userId="25e8755020fc1734" providerId="LiveId" clId="{5D81715C-CC3D-402B-AD21-637FEDFD5C1A}" dt="2024-04-30T16:38:06.579" v="56" actId="20577"/>
          <ac:spMkLst>
            <pc:docMk/>
            <pc:sldMk cId="750286666" sldId="438"/>
            <ac:spMk id="4" creationId="{E47D0821-8573-4002-9B33-F43C68A1D403}"/>
          </ac:spMkLst>
        </pc:spChg>
      </pc:sldChg>
      <pc:sldChg chg="modSp mod">
        <pc:chgData name="pantelis balaouras" userId="25e8755020fc1734" providerId="LiveId" clId="{5D81715C-CC3D-402B-AD21-637FEDFD5C1A}" dt="2024-04-30T16:36:53.340" v="30" actId="27636"/>
        <pc:sldMkLst>
          <pc:docMk/>
          <pc:sldMk cId="3038715148" sldId="442"/>
        </pc:sldMkLst>
        <pc:spChg chg="mod">
          <ac:chgData name="pantelis balaouras" userId="25e8755020fc1734" providerId="LiveId" clId="{5D81715C-CC3D-402B-AD21-637FEDFD5C1A}" dt="2024-04-30T16:36:53.340" v="30" actId="27636"/>
          <ac:spMkLst>
            <pc:docMk/>
            <pc:sldMk cId="3038715148" sldId="442"/>
            <ac:spMk id="4" creationId="{35122D71-810A-C14F-5C38-E671802391DD}"/>
          </ac:spMkLst>
        </pc:spChg>
      </pc:sldChg>
      <pc:sldChg chg="modSp mod">
        <pc:chgData name="pantelis balaouras" userId="25e8755020fc1734" providerId="LiveId" clId="{5D81715C-CC3D-402B-AD21-637FEDFD5C1A}" dt="2024-04-30T16:35:23.478" v="10" actId="255"/>
        <pc:sldMkLst>
          <pc:docMk/>
          <pc:sldMk cId="667290820" sldId="460"/>
        </pc:sldMkLst>
        <pc:spChg chg="mod">
          <ac:chgData name="pantelis balaouras" userId="25e8755020fc1734" providerId="LiveId" clId="{5D81715C-CC3D-402B-AD21-637FEDFD5C1A}" dt="2024-04-30T16:35:23.478" v="10" actId="255"/>
          <ac:spMkLst>
            <pc:docMk/>
            <pc:sldMk cId="667290820" sldId="460"/>
            <ac:spMk id="4" creationId="{122BC770-408C-50C8-126F-18790E99F2CB}"/>
          </ac:spMkLst>
        </pc:spChg>
      </pc:sldChg>
      <pc:sldChg chg="modSp mod">
        <pc:chgData name="pantelis balaouras" userId="25e8755020fc1734" providerId="LiveId" clId="{5D81715C-CC3D-402B-AD21-637FEDFD5C1A}" dt="2024-04-30T16:37:32.556" v="44" actId="20577"/>
        <pc:sldMkLst>
          <pc:docMk/>
          <pc:sldMk cId="4036588873" sldId="467"/>
        </pc:sldMkLst>
        <pc:spChg chg="mod">
          <ac:chgData name="pantelis balaouras" userId="25e8755020fc1734" providerId="LiveId" clId="{5D81715C-CC3D-402B-AD21-637FEDFD5C1A}" dt="2024-04-30T16:37:32.556" v="44" actId="20577"/>
          <ac:spMkLst>
            <pc:docMk/>
            <pc:sldMk cId="4036588873" sldId="467"/>
            <ac:spMk id="10" creationId="{C0DFA73F-FDC8-497A-8912-CA8C28C95043}"/>
          </ac:spMkLst>
        </pc:spChg>
      </pc:sldChg>
      <pc:sldChg chg="modSp mod">
        <pc:chgData name="pantelis balaouras" userId="25e8755020fc1734" providerId="LiveId" clId="{5D81715C-CC3D-402B-AD21-637FEDFD5C1A}" dt="2024-04-30T16:44:23.411" v="85" actId="14100"/>
        <pc:sldMkLst>
          <pc:docMk/>
          <pc:sldMk cId="886959175" sldId="524"/>
        </pc:sldMkLst>
        <pc:spChg chg="mod">
          <ac:chgData name="pantelis balaouras" userId="25e8755020fc1734" providerId="LiveId" clId="{5D81715C-CC3D-402B-AD21-637FEDFD5C1A}" dt="2024-04-30T16:38:49.795" v="70" actId="20577"/>
          <ac:spMkLst>
            <pc:docMk/>
            <pc:sldMk cId="886959175" sldId="524"/>
            <ac:spMk id="4" creationId="{E47D0821-8573-4002-9B33-F43C68A1D403}"/>
          </ac:spMkLst>
        </pc:spChg>
        <pc:spChg chg="mod">
          <ac:chgData name="pantelis balaouras" userId="25e8755020fc1734" providerId="LiveId" clId="{5D81715C-CC3D-402B-AD21-637FEDFD5C1A}" dt="2024-04-30T16:44:23.411" v="85" actId="14100"/>
          <ac:spMkLst>
            <pc:docMk/>
            <pc:sldMk cId="886959175" sldId="524"/>
            <ac:spMk id="6" creationId="{AA5AE911-E515-48E3-AB8B-121C68B77A58}"/>
          </ac:spMkLst>
        </pc:spChg>
      </pc:sldChg>
      <pc:sldChg chg="modSp mod">
        <pc:chgData name="pantelis balaouras" userId="25e8755020fc1734" providerId="LiveId" clId="{5D81715C-CC3D-402B-AD21-637FEDFD5C1A}" dt="2024-04-30T16:39:01.687" v="73" actId="14100"/>
        <pc:sldMkLst>
          <pc:docMk/>
          <pc:sldMk cId="422675489" sldId="532"/>
        </pc:sldMkLst>
        <pc:spChg chg="mod">
          <ac:chgData name="pantelis balaouras" userId="25e8755020fc1734" providerId="LiveId" clId="{5D81715C-CC3D-402B-AD21-637FEDFD5C1A}" dt="2024-04-30T16:39:01.687" v="73" actId="14100"/>
          <ac:spMkLst>
            <pc:docMk/>
            <pc:sldMk cId="422675489" sldId="532"/>
            <ac:spMk id="9" creationId="{C0DFA73F-FDC8-497A-8912-CA8C28C95043}"/>
          </ac:spMkLst>
        </pc:spChg>
      </pc:sldChg>
      <pc:sldChg chg="modSp mod">
        <pc:chgData name="pantelis balaouras" userId="25e8755020fc1734" providerId="LiveId" clId="{5D81715C-CC3D-402B-AD21-637FEDFD5C1A}" dt="2024-04-30T16:38:31.753" v="61" actId="20577"/>
        <pc:sldMkLst>
          <pc:docMk/>
          <pc:sldMk cId="358170688" sldId="536"/>
        </pc:sldMkLst>
        <pc:spChg chg="mod">
          <ac:chgData name="pantelis balaouras" userId="25e8755020fc1734" providerId="LiveId" clId="{5D81715C-CC3D-402B-AD21-637FEDFD5C1A}" dt="2024-04-30T16:38:31.753" v="61" actId="20577"/>
          <ac:spMkLst>
            <pc:docMk/>
            <pc:sldMk cId="358170688" sldId="536"/>
            <ac:spMk id="4" creationId="{E47D0821-8573-4002-9B33-F43C68A1D403}"/>
          </ac:spMkLst>
        </pc:spChg>
      </pc:sldChg>
      <pc:sldChg chg="modSp mod">
        <pc:chgData name="pantelis balaouras" userId="25e8755020fc1734" providerId="LiveId" clId="{5D81715C-CC3D-402B-AD21-637FEDFD5C1A}" dt="2024-04-30T16:36:12.974" v="15" actId="27636"/>
        <pc:sldMkLst>
          <pc:docMk/>
          <pc:sldMk cId="1303941817" sldId="546"/>
        </pc:sldMkLst>
        <pc:spChg chg="mod">
          <ac:chgData name="pantelis balaouras" userId="25e8755020fc1734" providerId="LiveId" clId="{5D81715C-CC3D-402B-AD21-637FEDFD5C1A}" dt="2024-04-30T16:36:12.974" v="15" actId="27636"/>
          <ac:spMkLst>
            <pc:docMk/>
            <pc:sldMk cId="1303941817" sldId="546"/>
            <ac:spMk id="11" creationId="{4C6B3A13-5A1C-B563-9208-CC31A1E8EEC6}"/>
          </ac:spMkLst>
        </pc:spChg>
      </pc:sldChg>
      <pc:sldChg chg="modSp mod">
        <pc:chgData name="pantelis balaouras" userId="25e8755020fc1734" providerId="LiveId" clId="{5D81715C-CC3D-402B-AD21-637FEDFD5C1A}" dt="2024-04-30T16:36:48.919" v="27" actId="27636"/>
        <pc:sldMkLst>
          <pc:docMk/>
          <pc:sldMk cId="3084505729" sldId="548"/>
        </pc:sldMkLst>
        <pc:spChg chg="mod">
          <ac:chgData name="pantelis balaouras" userId="25e8755020fc1734" providerId="LiveId" clId="{5D81715C-CC3D-402B-AD21-637FEDFD5C1A}" dt="2024-04-30T16:36:48.919" v="27" actId="27636"/>
          <ac:spMkLst>
            <pc:docMk/>
            <pc:sldMk cId="3084505729" sldId="548"/>
            <ac:spMk id="8" creationId="{4623BB27-4EDD-EB43-821F-86F9DE3AFE51}"/>
          </ac:spMkLst>
        </pc:spChg>
      </pc:sldChg>
      <pc:sldChg chg="modSp mod">
        <pc:chgData name="pantelis balaouras" userId="25e8755020fc1734" providerId="LiveId" clId="{5D81715C-CC3D-402B-AD21-637FEDFD5C1A}" dt="2024-04-30T16:36:59.621" v="33" actId="27636"/>
        <pc:sldMkLst>
          <pc:docMk/>
          <pc:sldMk cId="4216021467" sldId="549"/>
        </pc:sldMkLst>
        <pc:spChg chg="mod">
          <ac:chgData name="pantelis balaouras" userId="25e8755020fc1734" providerId="LiveId" clId="{5D81715C-CC3D-402B-AD21-637FEDFD5C1A}" dt="2024-04-30T16:36:59.621" v="33" actId="27636"/>
          <ac:spMkLst>
            <pc:docMk/>
            <pc:sldMk cId="4216021467" sldId="549"/>
            <ac:spMk id="6" creationId="{F5FAA9B9-621E-E86A-2A26-58325D1A0E42}"/>
          </ac:spMkLst>
        </pc:spChg>
      </pc:sldChg>
      <pc:sldChg chg="modSp mod">
        <pc:chgData name="pantelis balaouras" userId="25e8755020fc1734" providerId="LiveId" clId="{5D81715C-CC3D-402B-AD21-637FEDFD5C1A}" dt="2024-04-30T16:37:37.990" v="47" actId="20577"/>
        <pc:sldMkLst>
          <pc:docMk/>
          <pc:sldMk cId="1476619147" sldId="553"/>
        </pc:sldMkLst>
        <pc:spChg chg="mod">
          <ac:chgData name="pantelis balaouras" userId="25e8755020fc1734" providerId="LiveId" clId="{5D81715C-CC3D-402B-AD21-637FEDFD5C1A}" dt="2024-04-30T16:37:37.990" v="47" actId="20577"/>
          <ac:spMkLst>
            <pc:docMk/>
            <pc:sldMk cId="1476619147" sldId="553"/>
            <ac:spMk id="7" creationId="{0D9397EB-61E8-A87F-A0FE-165AD43B2B6E}"/>
          </ac:spMkLst>
        </pc:spChg>
      </pc:sldChg>
      <pc:sldChg chg="modSp mod">
        <pc:chgData name="pantelis balaouras" userId="25e8755020fc1734" providerId="LiveId" clId="{5D81715C-CC3D-402B-AD21-637FEDFD5C1A}" dt="2024-04-30T16:37:42.779" v="50" actId="20577"/>
        <pc:sldMkLst>
          <pc:docMk/>
          <pc:sldMk cId="1960782220" sldId="555"/>
        </pc:sldMkLst>
        <pc:spChg chg="mod">
          <ac:chgData name="pantelis balaouras" userId="25e8755020fc1734" providerId="LiveId" clId="{5D81715C-CC3D-402B-AD21-637FEDFD5C1A}" dt="2024-04-30T16:37:42.779" v="50" actId="20577"/>
          <ac:spMkLst>
            <pc:docMk/>
            <pc:sldMk cId="1960782220" sldId="555"/>
            <ac:spMk id="8" creationId="{F69E0356-BB0A-9D26-BB08-0857A2DB39C4}"/>
          </ac:spMkLst>
        </pc:spChg>
      </pc:sldChg>
      <pc:sldChg chg="modSp mod">
        <pc:chgData name="pantelis balaouras" userId="25e8755020fc1734" providerId="LiveId" clId="{5D81715C-CC3D-402B-AD21-637FEDFD5C1A}" dt="2024-04-30T16:38:01.583" v="54" actId="207"/>
        <pc:sldMkLst>
          <pc:docMk/>
          <pc:sldMk cId="1441536088" sldId="556"/>
        </pc:sldMkLst>
        <pc:spChg chg="mod">
          <ac:chgData name="pantelis balaouras" userId="25e8755020fc1734" providerId="LiveId" clId="{5D81715C-CC3D-402B-AD21-637FEDFD5C1A}" dt="2024-04-30T16:38:01.583" v="54" actId="207"/>
          <ac:spMkLst>
            <pc:docMk/>
            <pc:sldMk cId="1441536088" sldId="556"/>
            <ac:spMk id="5" creationId="{779F93A1-3BC4-4CAA-B56F-3375A7D00191}"/>
          </ac:spMkLst>
        </pc:spChg>
        <pc:spChg chg="mod">
          <ac:chgData name="pantelis balaouras" userId="25e8755020fc1734" providerId="LiveId" clId="{5D81715C-CC3D-402B-AD21-637FEDFD5C1A}" dt="2024-04-30T16:37:49.989" v="53" actId="20577"/>
          <ac:spMkLst>
            <pc:docMk/>
            <pc:sldMk cId="1441536088" sldId="556"/>
            <ac:spMk id="14" creationId="{51DEAAB1-E846-98D9-5826-3136C48F1447}"/>
          </ac:spMkLst>
        </pc:spChg>
      </pc:sldChg>
      <pc:sldChg chg="modSp mod">
        <pc:chgData name="pantelis balaouras" userId="25e8755020fc1734" providerId="LiveId" clId="{5D81715C-CC3D-402B-AD21-637FEDFD5C1A}" dt="2024-04-30T16:44:08.600" v="84" actId="14100"/>
        <pc:sldMkLst>
          <pc:docMk/>
          <pc:sldMk cId="2271343866" sldId="565"/>
        </pc:sldMkLst>
        <pc:spChg chg="mod">
          <ac:chgData name="pantelis balaouras" userId="25e8755020fc1734" providerId="LiveId" clId="{5D81715C-CC3D-402B-AD21-637FEDFD5C1A}" dt="2024-04-30T16:44:04.465" v="83" actId="14100"/>
          <ac:spMkLst>
            <pc:docMk/>
            <pc:sldMk cId="2271343866" sldId="565"/>
            <ac:spMk id="6" creationId="{13725DC3-E1D4-4E92-AF5A-F0DED3AA5B9A}"/>
          </ac:spMkLst>
        </pc:spChg>
        <pc:spChg chg="mod">
          <ac:chgData name="pantelis balaouras" userId="25e8755020fc1734" providerId="LiveId" clId="{5D81715C-CC3D-402B-AD21-637FEDFD5C1A}" dt="2024-04-30T16:38:19.370" v="59" actId="14100"/>
          <ac:spMkLst>
            <pc:docMk/>
            <pc:sldMk cId="2271343866" sldId="565"/>
            <ac:spMk id="10" creationId="{C0DFA73F-FDC8-497A-8912-CA8C28C95043}"/>
          </ac:spMkLst>
        </pc:spChg>
        <pc:picChg chg="mod">
          <ac:chgData name="pantelis balaouras" userId="25e8755020fc1734" providerId="LiveId" clId="{5D81715C-CC3D-402B-AD21-637FEDFD5C1A}" dt="2024-04-30T16:44:08.600" v="84" actId="14100"/>
          <ac:picMkLst>
            <pc:docMk/>
            <pc:sldMk cId="2271343866" sldId="565"/>
            <ac:picMk id="3" creationId="{B841205C-BAF5-793C-341A-012FF27BE25A}"/>
          </ac:picMkLst>
        </pc:picChg>
      </pc:sldChg>
      <pc:sldChg chg="modSp mod">
        <pc:chgData name="pantelis balaouras" userId="25e8755020fc1734" providerId="LiveId" clId="{5D81715C-CC3D-402B-AD21-637FEDFD5C1A}" dt="2024-04-30T16:37:05.613" v="36" actId="27636"/>
        <pc:sldMkLst>
          <pc:docMk/>
          <pc:sldMk cId="1549066013" sldId="569"/>
        </pc:sldMkLst>
        <pc:spChg chg="mod">
          <ac:chgData name="pantelis balaouras" userId="25e8755020fc1734" providerId="LiveId" clId="{5D81715C-CC3D-402B-AD21-637FEDFD5C1A}" dt="2024-04-30T16:37:05.613" v="36" actId="27636"/>
          <ac:spMkLst>
            <pc:docMk/>
            <pc:sldMk cId="1549066013" sldId="569"/>
            <ac:spMk id="5" creationId="{D9E02BCA-4460-7B32-9B95-47D7390AC564}"/>
          </ac:spMkLst>
        </pc:spChg>
      </pc:sldChg>
      <pc:sldChg chg="modSp mod">
        <pc:chgData name="pantelis balaouras" userId="25e8755020fc1734" providerId="LiveId" clId="{5D81715C-CC3D-402B-AD21-637FEDFD5C1A}" dt="2024-04-30T16:37:11.988" v="39" actId="27636"/>
        <pc:sldMkLst>
          <pc:docMk/>
          <pc:sldMk cId="4150710119" sldId="570"/>
        </pc:sldMkLst>
        <pc:spChg chg="mod">
          <ac:chgData name="pantelis balaouras" userId="25e8755020fc1734" providerId="LiveId" clId="{5D81715C-CC3D-402B-AD21-637FEDFD5C1A}" dt="2024-04-30T16:37:11.988" v="39" actId="27636"/>
          <ac:spMkLst>
            <pc:docMk/>
            <pc:sldMk cId="4150710119" sldId="570"/>
            <ac:spMk id="7" creationId="{8DAC72EC-5753-338D-C333-78705C280E9E}"/>
          </ac:spMkLst>
        </pc:spChg>
      </pc:sldChg>
      <pc:sldChg chg="modSp mod">
        <pc:chgData name="pantelis balaouras" userId="25e8755020fc1734" providerId="LiveId" clId="{5D81715C-CC3D-402B-AD21-637FEDFD5C1A}" dt="2024-04-30T16:38:38.641" v="68" actId="27636"/>
        <pc:sldMkLst>
          <pc:docMk/>
          <pc:sldMk cId="698891835" sldId="571"/>
        </pc:sldMkLst>
        <pc:spChg chg="mod">
          <ac:chgData name="pantelis balaouras" userId="25e8755020fc1734" providerId="LiveId" clId="{5D81715C-CC3D-402B-AD21-637FEDFD5C1A}" dt="2024-04-30T16:38:38.641" v="68" actId="27636"/>
          <ac:spMkLst>
            <pc:docMk/>
            <pc:sldMk cId="698891835" sldId="571"/>
            <ac:spMk id="10" creationId="{C0DFA73F-FDC8-497A-8912-CA8C28C95043}"/>
          </ac:spMkLst>
        </pc:spChg>
      </pc:sldChg>
      <pc:sldChg chg="modSp mod">
        <pc:chgData name="pantelis balaouras" userId="25e8755020fc1734" providerId="LiveId" clId="{5D81715C-CC3D-402B-AD21-637FEDFD5C1A}" dt="2024-04-30T16:39:14.315" v="76" actId="14100"/>
        <pc:sldMkLst>
          <pc:docMk/>
          <pc:sldMk cId="2130524374" sldId="572"/>
        </pc:sldMkLst>
        <pc:spChg chg="mod">
          <ac:chgData name="pantelis balaouras" userId="25e8755020fc1734" providerId="LiveId" clId="{5D81715C-CC3D-402B-AD21-637FEDFD5C1A}" dt="2024-04-30T16:39:14.315" v="76" actId="14100"/>
          <ac:spMkLst>
            <pc:docMk/>
            <pc:sldMk cId="2130524374" sldId="572"/>
            <ac:spMk id="6" creationId="{30338E97-4B65-0456-72A5-81E370FF450C}"/>
          </ac:spMkLst>
        </pc:spChg>
      </pc:sldChg>
      <pc:sldChg chg="modSp mod">
        <pc:chgData name="pantelis balaouras" userId="25e8755020fc1734" providerId="LiveId" clId="{5D81715C-CC3D-402B-AD21-637FEDFD5C1A}" dt="2024-04-30T16:39:29.362" v="80" actId="14100"/>
        <pc:sldMkLst>
          <pc:docMk/>
          <pc:sldMk cId="711995928" sldId="573"/>
        </pc:sldMkLst>
        <pc:spChg chg="mod">
          <ac:chgData name="pantelis balaouras" userId="25e8755020fc1734" providerId="LiveId" clId="{5D81715C-CC3D-402B-AD21-637FEDFD5C1A}" dt="2024-04-30T16:39:29.362" v="80" actId="14100"/>
          <ac:spMkLst>
            <pc:docMk/>
            <pc:sldMk cId="711995928" sldId="573"/>
            <ac:spMk id="8" creationId="{BEC49072-2FDE-BE5A-0F4B-A47C5DC43767}"/>
          </ac:spMkLst>
        </pc:spChg>
      </pc:sldChg>
      <pc:sldMasterChg chg="modSldLayout">
        <pc:chgData name="pantelis balaouras" userId="25e8755020fc1734" providerId="LiveId" clId="{5D81715C-CC3D-402B-AD21-637FEDFD5C1A}" dt="2024-04-30T16:36:41.131" v="24" actId="20577"/>
        <pc:sldMasterMkLst>
          <pc:docMk/>
          <pc:sldMasterMk cId="1468923052" sldId="2147483648"/>
        </pc:sldMasterMkLst>
        <pc:sldLayoutChg chg="modSp mod">
          <pc:chgData name="pantelis balaouras" userId="25e8755020fc1734" providerId="LiveId" clId="{5D81715C-CC3D-402B-AD21-637FEDFD5C1A}" dt="2024-04-30T16:36:24.012" v="18" actId="20577"/>
          <pc:sldLayoutMkLst>
            <pc:docMk/>
            <pc:sldMasterMk cId="1468923052" sldId="2147483648"/>
            <pc:sldLayoutMk cId="2577986437" sldId="2147483661"/>
          </pc:sldLayoutMkLst>
          <pc:spChg chg="mod">
            <ac:chgData name="pantelis balaouras" userId="25e8755020fc1734" providerId="LiveId" clId="{5D81715C-CC3D-402B-AD21-637FEDFD5C1A}" dt="2024-04-30T16:36:24.012" v="18"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5D81715C-CC3D-402B-AD21-637FEDFD5C1A}" dt="2024-04-30T16:36:33.600" v="21" actId="20577"/>
          <pc:sldLayoutMkLst>
            <pc:docMk/>
            <pc:sldMasterMk cId="1468923052" sldId="2147483648"/>
            <pc:sldLayoutMk cId="2515741970" sldId="2147483665"/>
          </pc:sldLayoutMkLst>
          <pc:spChg chg="mod">
            <ac:chgData name="pantelis balaouras" userId="25e8755020fc1734" providerId="LiveId" clId="{5D81715C-CC3D-402B-AD21-637FEDFD5C1A}" dt="2024-04-30T16:36:33.600" v="2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5D81715C-CC3D-402B-AD21-637FEDFD5C1A}" dt="2024-04-30T16:36:41.131" v="24" actId="20577"/>
          <pc:sldLayoutMkLst>
            <pc:docMk/>
            <pc:sldMasterMk cId="1468923052" sldId="2147483648"/>
            <pc:sldLayoutMk cId="2336866591" sldId="2147483666"/>
          </pc:sldLayoutMkLst>
          <pc:spChg chg="mod">
            <ac:chgData name="pantelis balaouras" userId="25e8755020fc1734" providerId="LiveId" clId="{5D81715C-CC3D-402B-AD21-637FEDFD5C1A}" dt="2024-04-30T16:36:41.131" v="24"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35711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65575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03959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https://www.who.int/news-room/fact-sheets/detail/healthy-diet </a:t>
            </a:r>
          </a:p>
          <a:p>
            <a:r>
              <a:rPr lang="en-GB" b="1" dirty="0"/>
              <a:t>https://www.emro.who.int/nutrition/healthy-eating/index.html </a:t>
            </a:r>
          </a:p>
          <a:p>
            <a:r>
              <a:rPr lang="en-GB" b="1" dirty="0"/>
              <a:t>https://www.un.org/nutrition/sites/www.un.org.nutrition/files/nutrition_decade_infographic_1_nutrition_at_a_glance.pdf</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Healthy diet. Cairo: WHO Regional Office for the Eastern Mediterranean; 2019. </a:t>
            </a:r>
            <a:r>
              <a:rPr lang="en-US" dirty="0" err="1"/>
              <a:t>Licence</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Healthy diet. Cairo: WHO Regional Office for the Eastern Mediterranean; 2019. </a:t>
            </a:r>
            <a:r>
              <a:rPr lang="en-US" dirty="0" err="1"/>
              <a:t>Licence</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https://www.un.org/nutrition/sites/www.un.org.nutrition/files/nutrition_decade_infographic_1_nutrition_at_a_glance.pdf </a:t>
            </a:r>
          </a:p>
          <a:p>
            <a:r>
              <a:rPr lang="en-GB" b="1" dirty="0"/>
              <a:t>https://www.fao.org/3/i3261e/i3261e.pdf – topic 1 lesson 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45591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Https://pixabay.com/illustrations/goals-smart-target-1262375/ </a:t>
            </a:r>
            <a:br>
              <a:rPr lang="en-GB" b="1" dirty="0"/>
            </a:br>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Healthy diet. Cairo: WHO Regional Office for the Eastern Mediterranean; 2019. </a:t>
            </a:r>
            <a:r>
              <a:rPr lang="en-US" dirty="0" err="1"/>
              <a:t>Licence</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04091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Source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Source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199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Source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501849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69994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283160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Encyclopedia Britannica: ‘‘</a:t>
            </a:r>
            <a:r>
              <a:rPr lang="en-US" i="1" dirty="0"/>
              <a:t>Human nutrition is the process by which substances in food are transformed into body tissues and provide energy for the full range of physical and mental activities that make up human life.’’ </a:t>
            </a:r>
            <a:r>
              <a:rPr lang="en-GB" dirty="0"/>
              <a:t>https://www.britannica.com/science/human-nutrition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baseline="0" dirty="0"/>
              <a:t/>
            </a:r>
            <a:br>
              <a:rPr lang="en-US" b="1" baseline="0" dirty="0"/>
            </a:br>
            <a:r>
              <a:rPr lang="en-US" b="1" dirty="0"/>
              <a:t>Ref</a:t>
            </a:r>
            <a:r>
              <a:rPr lang="en-US" dirty="0"/>
              <a:t>:</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Health apps for rest routines </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Health apps for rest routines </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4.1 </a:t>
            </a:r>
            <a:r>
              <a:rPr lang="en-US" sz="2400" dirty="0">
                <a:solidFill>
                  <a:schemeClr val="tx1"/>
                </a:solidFill>
              </a:rPr>
              <a:t> </a:t>
            </a:r>
            <a:r>
              <a:rPr lang="en-US"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rPr>
              <a:t>Health apps for rest routines </a:t>
            </a:r>
            <a:endParaRPr lang="en-US" altLang="el-GR" sz="1800" kern="1200" dirty="0">
              <a:solidFill>
                <a:schemeClr val="tx1">
                  <a:lumMod val="50000"/>
                  <a:lumOff val="50000"/>
                </a:schemeClr>
              </a:solidFill>
              <a:latin typeface="Abadi Extra Light" panose="020B0204020104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vectors/homeless-beggar-social-care-sad-694962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illustrations/sheep-sleeping-fantasy-animal-717874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checklist-to-do-activities-boxes-176643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relax-sleeping-resting-stickman-15184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alien-smiley-green-sleepy-sleeping-29425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0/09/17/19/43/sleep-5580199_1280.p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illustrations/music-relax-headphone-18131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s://cdn.pixabay.com/photo/2016/04/01/09/38/bed-1299479_1280.p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photos/sleep-insta-instagram-subscribe-608339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llustrations/sheep-sleep-asleep-moon-stars-73638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pixabay.com/service/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llustrations/bed-sleep-cat-dream-kitten-293228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yoclinic.org/healthy-lifestyle/adult-health/in-depth/sleep/art-2004837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sleepfoundation.org/best-sleep-apps" TargetMode="External"/><Relationship Id="rId5" Type="http://schemas.openxmlformats.org/officeDocument/2006/relationships/hyperlink" Target="https://www.sleepfoundation.org/sleep-hygiene/bedtime-routine-for-adults" TargetMode="External"/><Relationship Id="rId4" Type="http://schemas.openxmlformats.org/officeDocument/2006/relationships/hyperlink" Target="https://doi.org/10.1007/s13167-020-00205-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vectors/camouflage-cartoon-comic-pretension-129738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pixabay.com/service/license-summ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bed-sleep-night-sleeping-41837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4 – Teaching session </a:t>
            </a:r>
            <a:r>
              <a:rPr lang="en-US" sz="2400" b="1" kern="1200" dirty="0">
                <a:solidFill>
                  <a:srgbClr val="C00000"/>
                </a:solidFill>
                <a:effectLst/>
                <a:latin typeface="+mj-lt"/>
                <a:ea typeface="+mj-ea"/>
                <a:cs typeface="+mj-cs"/>
              </a:rPr>
              <a:t>(4.1)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a:solidFill>
                  <a:schemeClr val="tx1"/>
                </a:solidFill>
                <a:effectLst/>
                <a:latin typeface="+mj-lt"/>
                <a:ea typeface="+mj-ea"/>
                <a:cs typeface="+mj-cs"/>
              </a:rPr>
              <a:t>Health Apps for Rest Routines</a:t>
            </a: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6</a:t>
            </a:r>
            <a:endParaRPr lang="el-GR" sz="2400"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Common sleeping difficulties in migrant populations</a:t>
            </a:r>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7404972" cy="48934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dirty="0"/>
              <a:t>Sleeping disturbances are mostly related with adaptation stress in the host country, trauma, history of torture or ill-treatment and war</a:t>
            </a:r>
          </a:p>
          <a:p>
            <a:pPr>
              <a:lnSpc>
                <a:spcPct val="120000"/>
              </a:lnSpc>
            </a:pPr>
            <a:r>
              <a:rPr lang="en-US" sz="2600" dirty="0"/>
              <a:t>The most common difficulties are: </a:t>
            </a:r>
          </a:p>
          <a:p>
            <a:pPr lvl="1">
              <a:lnSpc>
                <a:spcPct val="120000"/>
              </a:lnSpc>
              <a:buFont typeface="Courier New" panose="02070309020205020404" pitchFamily="49" charset="0"/>
              <a:buChar char="o"/>
            </a:pPr>
            <a:r>
              <a:rPr lang="en-US" sz="2600" dirty="0"/>
              <a:t>Insomnia</a:t>
            </a:r>
          </a:p>
          <a:p>
            <a:pPr lvl="1">
              <a:lnSpc>
                <a:spcPct val="120000"/>
              </a:lnSpc>
              <a:buFont typeface="Courier New" panose="02070309020205020404" pitchFamily="49" charset="0"/>
              <a:buChar char="o"/>
            </a:pPr>
            <a:r>
              <a:rPr lang="en-US" sz="2600" dirty="0"/>
              <a:t>Poor sleeping quality</a:t>
            </a:r>
          </a:p>
          <a:p>
            <a:pPr lvl="1">
              <a:lnSpc>
                <a:spcPct val="120000"/>
              </a:lnSpc>
              <a:buFont typeface="Courier New" panose="02070309020205020404" pitchFamily="49" charset="0"/>
              <a:buChar char="o"/>
            </a:pPr>
            <a:r>
              <a:rPr lang="en-US" sz="2600" dirty="0"/>
              <a:t>Nightmares </a:t>
            </a:r>
          </a:p>
          <a:p>
            <a:pPr lvl="1">
              <a:lnSpc>
                <a:spcPct val="120000"/>
              </a:lnSpc>
              <a:buFont typeface="Courier New" panose="02070309020205020404" pitchFamily="49" charset="0"/>
              <a:buChar char="o"/>
            </a:pPr>
            <a:r>
              <a:rPr lang="en-US" sz="2600" dirty="0"/>
              <a:t>Sleeping for short periods at a time (breaks) </a:t>
            </a:r>
          </a:p>
          <a:p>
            <a:pPr lvl="1">
              <a:lnSpc>
                <a:spcPct val="120000"/>
              </a:lnSpc>
              <a:buFont typeface="Courier New" panose="02070309020205020404" pitchFamily="49" charset="0"/>
              <a:buChar char="o"/>
            </a:pPr>
            <a:r>
              <a:rPr lang="en-US" sz="2600" dirty="0"/>
              <a:t>Sleep paralysis (mostly in refugee populations)</a:t>
            </a:r>
            <a:endParaRPr lang="en-US" dirty="0"/>
          </a:p>
        </p:txBody>
      </p:sp>
      <p:sp>
        <p:nvSpPr>
          <p:cNvPr id="2" name="Ορθογώνιο 1">
            <a:extLst>
              <a:ext uri="{FF2B5EF4-FFF2-40B4-BE49-F238E27FC236}">
                <a16:creationId xmlns:a16="http://schemas.microsoft.com/office/drawing/2014/main" id="{3568E576-5B5D-E609-F5CF-68886FE2907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Picture 1">
            <a:extLst>
              <a:ext uri="{FF2B5EF4-FFF2-40B4-BE49-F238E27FC236}">
                <a16:creationId xmlns:a16="http://schemas.microsoft.com/office/drawing/2014/main" id="{9935AD4E-C5C1-D5DB-1817-8B0F48D0DFB4}"/>
              </a:ext>
            </a:extLst>
          </p:cNvPr>
          <p:cNvPicPr>
            <a:picLocks noChangeAspect="1"/>
          </p:cNvPicPr>
          <p:nvPr/>
        </p:nvPicPr>
        <p:blipFill rotWithShape="1">
          <a:blip r:embed="rId5"/>
          <a:srcRect l="29168" t="12827" r="25468" b="17807"/>
          <a:stretch/>
        </p:blipFill>
        <p:spPr>
          <a:xfrm>
            <a:off x="8631179" y="2192972"/>
            <a:ext cx="3426105" cy="3745025"/>
          </a:xfrm>
          <a:prstGeom prst="rect">
            <a:avLst/>
          </a:prstGeom>
        </p:spPr>
      </p:pic>
      <p:sp>
        <p:nvSpPr>
          <p:cNvPr id="4" name="Ορθογώνιο 7">
            <a:extLst>
              <a:ext uri="{FF2B5EF4-FFF2-40B4-BE49-F238E27FC236}">
                <a16:creationId xmlns:a16="http://schemas.microsoft.com/office/drawing/2014/main" id="{35122D71-810A-C14F-5C38-E671802391DD}"/>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745912" cy="3844444"/>
          </a:xfrm>
        </p:spPr>
        <p:txBody>
          <a:bodyPr>
            <a:normAutofit fontScale="92500" lnSpcReduction="10000"/>
          </a:bodyPr>
          <a:lstStyle/>
          <a:p>
            <a:r>
              <a:rPr lang="en-US" sz="2800" dirty="0"/>
              <a:t>Create and keep a sleep schedule, meaning go to bed and get up every day at the same time, make sure you sleep for 7 hours</a:t>
            </a:r>
          </a:p>
          <a:p>
            <a:r>
              <a:rPr lang="en-US" sz="2800" dirty="0"/>
              <a:t>If you don’t manage to full asleep in the first 20’ leave your bed and do something relaxing e.g. listen to music and go back when you feel tired</a:t>
            </a:r>
          </a:p>
          <a:p>
            <a:r>
              <a:rPr lang="en-US" sz="2800" dirty="0"/>
              <a:t>Avoid heavy meals before sleeping or going to bed hungry.</a:t>
            </a:r>
          </a:p>
          <a:p>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en-US" dirty="0"/>
              <a:t>How to establish a sleeping routine </a:t>
            </a:r>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6" name="Ορθογώνιο 7">
            <a:extLst>
              <a:ext uri="{FF2B5EF4-FFF2-40B4-BE49-F238E27FC236}">
                <a16:creationId xmlns:a16="http://schemas.microsoft.com/office/drawing/2014/main" id="{F5FAA9B9-621E-E86A-2A26-58325D1A0E42}"/>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800000"/>
            <a:ext cx="6824934" cy="3931723"/>
          </a:xfrm>
        </p:spPr>
        <p:txBody>
          <a:bodyPr>
            <a:normAutofit fontScale="92500"/>
          </a:bodyPr>
          <a:lstStyle/>
          <a:p>
            <a:r>
              <a:rPr lang="en-US" sz="2800" dirty="0"/>
              <a:t>Limit naps during the day </a:t>
            </a:r>
          </a:p>
          <a:p>
            <a:r>
              <a:rPr lang="en-US" sz="2800" dirty="0"/>
              <a:t>Include physical activity in your daily life </a:t>
            </a:r>
          </a:p>
          <a:p>
            <a:r>
              <a:rPr lang="en-US" sz="2800" dirty="0"/>
              <a:t>If you experience difficult thoughts or worries, try to keep write them down in a notebook</a:t>
            </a:r>
          </a:p>
          <a:p>
            <a:r>
              <a:rPr lang="en-US" sz="2800" dirty="0"/>
              <a:t> If you suffer from nightmares make sure you have an object next to you that once you wake up can bring you back to the present and make you feel that you are safe </a:t>
            </a: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en-US" dirty="0"/>
              <a:t>How to establish a sleeping routine </a:t>
            </a:r>
          </a:p>
        </p:txBody>
      </p:sp>
      <p:sp>
        <p:nvSpPr>
          <p:cNvPr id="2"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3"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5">
            <a:extLst>
              <a:ext uri="{28A0092B-C50C-407E-A947-70E740481C1C}">
                <a14:useLocalDpi xmlns:a14="http://schemas.microsoft.com/office/drawing/2010/main" val="0"/>
              </a:ext>
            </a:extLst>
          </a:blip>
          <a:srcRect l="8537" t="12995" r="1505" b="15748"/>
          <a:stretch/>
        </p:blipFill>
        <p:spPr>
          <a:xfrm>
            <a:off x="7839921" y="2284410"/>
            <a:ext cx="4352079" cy="3447313"/>
          </a:xfrm>
          <a:prstGeom prst="rect">
            <a:avLst/>
          </a:prstGeom>
        </p:spPr>
      </p:pic>
      <p:sp>
        <p:nvSpPr>
          <p:cNvPr id="5" name="Ορθογώνιο 7">
            <a:extLst>
              <a:ext uri="{FF2B5EF4-FFF2-40B4-BE49-F238E27FC236}">
                <a16:creationId xmlns:a16="http://schemas.microsoft.com/office/drawing/2014/main" id="{D9E02BCA-4460-7B32-9B95-47D7390AC564}"/>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4906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670888" y="1933556"/>
            <a:ext cx="5797645" cy="3844042"/>
          </a:xfrm>
        </p:spPr>
        <p:txBody>
          <a:bodyPr>
            <a:normAutofit fontScale="92500" lnSpcReduction="10000"/>
          </a:bodyPr>
          <a:lstStyle/>
          <a:p>
            <a:pPr marL="0" indent="0">
              <a:buNone/>
            </a:pPr>
            <a:r>
              <a:rPr lang="en-US" sz="2800" dirty="0"/>
              <a:t>Take some time to think of the following questions and then share with others </a:t>
            </a:r>
          </a:p>
          <a:p>
            <a:r>
              <a:rPr lang="en-US" sz="2800" dirty="0"/>
              <a:t>What is a rest routine for you?</a:t>
            </a:r>
          </a:p>
          <a:p>
            <a:r>
              <a:rPr lang="en-US" sz="2800" dirty="0"/>
              <a:t>Have you ever experienced any difficulty with your sleep? What are the most common sleeping difficulties you face or have faced in the past?</a:t>
            </a:r>
          </a:p>
          <a:p>
            <a:r>
              <a:rPr lang="en-US" sz="2800" dirty="0"/>
              <a:t>What helped you or what is helping you? </a:t>
            </a:r>
          </a:p>
          <a:p>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en-US" dirty="0"/>
              <a:t>Activity</a:t>
            </a:r>
          </a:p>
        </p:txBody>
      </p:sp>
      <p:sp>
        <p:nvSpPr>
          <p:cNvPr id="4" name="Ορθογώνιο 1">
            <a:extLst>
              <a:ext uri="{FF2B5EF4-FFF2-40B4-BE49-F238E27FC236}">
                <a16:creationId xmlns:a16="http://schemas.microsoft.com/office/drawing/2014/main" id="{917E0A09-C3E7-81AE-E1AA-F654FB39781E}"/>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5" name="Picture 1">
            <a:extLst>
              <a:ext uri="{FF2B5EF4-FFF2-40B4-BE49-F238E27FC236}">
                <a16:creationId xmlns:a16="http://schemas.microsoft.com/office/drawing/2014/main" id="{06499DDC-9418-7B34-28AE-7F8974AD38F2}"/>
              </a:ext>
            </a:extLst>
          </p:cNvPr>
          <p:cNvPicPr>
            <a:picLocks noChangeAspect="1"/>
          </p:cNvPicPr>
          <p:nvPr/>
        </p:nvPicPr>
        <p:blipFill rotWithShape="1">
          <a:blip r:embed="rId5"/>
          <a:srcRect l="11069" t="9114" r="10957" b="11884"/>
          <a:stretch/>
        </p:blipFill>
        <p:spPr>
          <a:xfrm>
            <a:off x="7839921" y="2183097"/>
            <a:ext cx="3794079" cy="3844042"/>
          </a:xfrm>
          <a:prstGeom prst="rect">
            <a:avLst/>
          </a:prstGeom>
        </p:spPr>
      </p:pic>
      <p:sp>
        <p:nvSpPr>
          <p:cNvPr id="7" name="Ορθογώνιο 7">
            <a:extLst>
              <a:ext uri="{FF2B5EF4-FFF2-40B4-BE49-F238E27FC236}">
                <a16:creationId xmlns:a16="http://schemas.microsoft.com/office/drawing/2014/main" id="{8DAC72EC-5753-338D-C333-78705C280E9E}"/>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5071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617620" y="1079999"/>
            <a:ext cx="10455979" cy="893179"/>
          </a:xfrm>
        </p:spPr>
        <p:txBody>
          <a:bodyPr>
            <a:normAutofit/>
          </a:bodyPr>
          <a:lstStyle/>
          <a:p>
            <a:r>
              <a:rPr lang="en-US" altLang="el-GR" sz="2000" dirty="0">
                <a:solidFill>
                  <a:srgbClr val="C01E24"/>
                </a:solidFill>
              </a:rPr>
              <a:t>4.1.2</a:t>
            </a:r>
            <a:r>
              <a:rPr lang="en-US" altLang="el-GR" dirty="0"/>
              <a:t/>
            </a:r>
            <a:br>
              <a:rPr lang="en-US" altLang="el-GR" dirty="0"/>
            </a:br>
            <a:r>
              <a:rPr lang="en-US" altLang="el-GR" dirty="0">
                <a:solidFill>
                  <a:srgbClr val="C01E24"/>
                </a:solidFill>
              </a:rPr>
              <a:t>Rest routines applications and their benefits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59" cy="4008158"/>
          </a:xfrm>
        </p:spPr>
        <p:txBody>
          <a:bodyPr>
            <a:normAutofit/>
          </a:bodyPr>
          <a:lstStyle/>
          <a:p>
            <a:pPr lvl="0"/>
            <a:r>
              <a:rPr lang="en-US" sz="2400" dirty="0"/>
              <a:t>To identify reasons for using Apps</a:t>
            </a:r>
            <a:r>
              <a:rPr lang="el-GR" sz="2400" dirty="0"/>
              <a:t> </a:t>
            </a:r>
            <a:r>
              <a:rPr lang="en-US" sz="2400" dirty="0"/>
              <a:t>for rest routines. </a:t>
            </a:r>
          </a:p>
          <a:p>
            <a:pPr lvl="0"/>
            <a:r>
              <a:rPr lang="en-US" sz="2400" dirty="0"/>
              <a:t>To become familiar with the most common types of Apps for rest routines.</a:t>
            </a:r>
          </a:p>
        </p:txBody>
      </p:sp>
      <p:pic>
        <p:nvPicPr>
          <p:cNvPr id="7" name="Picture 2" descr="Ambition abstract concept">
            <a:extLst>
              <a:ext uri="{FF2B5EF4-FFF2-40B4-BE49-F238E27FC236}">
                <a16:creationId xmlns:a16="http://schemas.microsoft.com/office/drawing/2014/main" id="{7DA2832D-1C53-2F3A-4195-A85F4B5EC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A3839C-FC4F-A706-8B06-F4ADB277654F}"/>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t>Description of Apps for rest routine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lvl="1">
              <a:spcAft>
                <a:spcPts val="1200"/>
              </a:spcAft>
            </a:pPr>
            <a:r>
              <a:rPr lang="en-US" sz="2600" dirty="0"/>
              <a:t>Applications for rest routines are mobile applications designed and aiming to improve sleep and sleep quality </a:t>
            </a:r>
          </a:p>
          <a:p>
            <a:pPr lvl="1">
              <a:spcAft>
                <a:spcPts val="1200"/>
              </a:spcAft>
            </a:pPr>
            <a:r>
              <a:rPr lang="en-US" sz="2600" dirty="0"/>
              <a:t>With different features sleep applications can help users to establish sleep hygiene practices</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Rest routines applications and their benefits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 name="Picture 8">
            <a:extLst>
              <a:ext uri="{FF2B5EF4-FFF2-40B4-BE49-F238E27FC236}">
                <a16:creationId xmlns:a16="http://schemas.microsoft.com/office/drawing/2014/main" id="{5E2037A9-9A05-FFC6-2E59-23E0C784E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12" y="3547818"/>
            <a:ext cx="5544273" cy="2772137"/>
          </a:xfrm>
          <a:prstGeom prst="rect">
            <a:avLst/>
          </a:prstGeom>
        </p:spPr>
      </p:pic>
      <p:sp>
        <p:nvSpPr>
          <p:cNvPr id="3" name="Ορθογώνιο 1">
            <a:extLst>
              <a:ext uri="{FF2B5EF4-FFF2-40B4-BE49-F238E27FC236}">
                <a16:creationId xmlns:a16="http://schemas.microsoft.com/office/drawing/2014/main" id="{728D414B-1B5A-A7FD-CEBC-24D988F0AF09}"/>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sym typeface="Arial" panose="020B0604020202020204" pitchFamily="34" charset="0"/>
              </a:rPr>
              <a:t>Common characteristics of rest routine apps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6254783" cy="4812156"/>
          </a:xfrm>
        </p:spPr>
        <p:txBody>
          <a:bodyPr>
            <a:normAutofit/>
          </a:bodyPr>
          <a:lstStyle/>
          <a:p>
            <a:pPr>
              <a:lnSpc>
                <a:spcPct val="120000"/>
              </a:lnSpc>
            </a:pPr>
            <a:r>
              <a:rPr lang="en-US" sz="2600" dirty="0"/>
              <a:t>Sleep tracking and monitoring</a:t>
            </a:r>
          </a:p>
          <a:p>
            <a:pPr>
              <a:lnSpc>
                <a:spcPct val="120000"/>
              </a:lnSpc>
            </a:pPr>
            <a:r>
              <a:rPr lang="en-US" sz="2600" dirty="0"/>
              <a:t>Record and analyze sounds, movements and behaviors during your sleep</a:t>
            </a:r>
          </a:p>
          <a:p>
            <a:pPr>
              <a:lnSpc>
                <a:spcPct val="120000"/>
              </a:lnSpc>
            </a:pPr>
            <a:r>
              <a:rPr lang="en-US" sz="2600" dirty="0"/>
              <a:t>Personalized advice for improving sleep, including sleep hygiene education</a:t>
            </a:r>
          </a:p>
          <a:p>
            <a:pPr>
              <a:lnSpc>
                <a:spcPct val="120000"/>
              </a:lnSpc>
            </a:pPr>
            <a:r>
              <a:rPr lang="en-US" sz="2600" dirty="0"/>
              <a:t>Relaxation activities and music that can help you relax and sleep smoothly, such as meditation or white noise</a:t>
            </a:r>
          </a:p>
        </p:txBody>
      </p:sp>
      <p:sp>
        <p:nvSpPr>
          <p:cNvPr id="3" name="Ορθογώνιο 1">
            <a:extLst>
              <a:ext uri="{FF2B5EF4-FFF2-40B4-BE49-F238E27FC236}">
                <a16:creationId xmlns:a16="http://schemas.microsoft.com/office/drawing/2014/main" id="{152022B8-4CE2-9E4B-0BA8-8CA3ACA6CE96}"/>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4" name="Picture 7">
            <a:extLst>
              <a:ext uri="{FF2B5EF4-FFF2-40B4-BE49-F238E27FC236}">
                <a16:creationId xmlns:a16="http://schemas.microsoft.com/office/drawing/2014/main" id="{633C34F8-505C-AA73-4F41-6282C402D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945" y="2009240"/>
            <a:ext cx="3526055" cy="3997653"/>
          </a:xfrm>
          <a:prstGeom prst="rect">
            <a:avLst/>
          </a:prstGeom>
        </p:spPr>
      </p:pic>
      <p:sp>
        <p:nvSpPr>
          <p:cNvPr id="7" name="Ορθογώνιο 7">
            <a:extLst>
              <a:ext uri="{FF2B5EF4-FFF2-40B4-BE49-F238E27FC236}">
                <a16:creationId xmlns:a16="http://schemas.microsoft.com/office/drawing/2014/main" id="{0D9397EB-61E8-A87F-A0FE-165AD43B2B6E}"/>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Rest routines applications and their benefits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sym typeface="Arial" panose="020B0604020202020204" pitchFamily="34" charset="0"/>
              </a:rPr>
              <a:t>How they can contribute to improving a rest routine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44734" cy="4675229"/>
          </a:xfrm>
        </p:spPr>
        <p:txBody>
          <a:bodyPr>
            <a:normAutofit/>
          </a:bodyPr>
          <a:lstStyle/>
          <a:p>
            <a:pPr>
              <a:buFont typeface="Wingdings" panose="05000000000000000000" pitchFamily="2" charset="2"/>
              <a:buChar char="ü"/>
            </a:pPr>
            <a:r>
              <a:rPr lang="en-US" sz="2800" dirty="0"/>
              <a:t>Improve sleep and sleep quality </a:t>
            </a:r>
          </a:p>
          <a:p>
            <a:pPr>
              <a:buFont typeface="Wingdings" panose="05000000000000000000" pitchFamily="2" charset="2"/>
              <a:buChar char="ü"/>
            </a:pPr>
            <a:r>
              <a:rPr lang="en-US" sz="2800" dirty="0"/>
              <a:t>Track sleeping habits and provide personalized solutions </a:t>
            </a:r>
          </a:p>
          <a:p>
            <a:pPr>
              <a:buFont typeface="Wingdings" panose="05000000000000000000" pitchFamily="2" charset="2"/>
              <a:buChar char="ü"/>
            </a:pPr>
            <a:r>
              <a:rPr lang="en-US" sz="2800" dirty="0"/>
              <a:t>Provide relaxation tools, which can be very helpful if you struggle with falling asleep or staying asleep during the night </a:t>
            </a:r>
          </a:p>
          <a:p>
            <a:pPr lvl="1"/>
            <a:endParaRPr lang="en-US" sz="2400" dirty="0"/>
          </a:p>
          <a:p>
            <a:pPr lvl="1"/>
            <a:endParaRPr lang="en-US" sz="2400" dirty="0"/>
          </a:p>
          <a:p>
            <a:pPr marL="0" indent="0">
              <a:buNone/>
            </a:pPr>
            <a:endParaRPr lang="en-US" sz="2800" dirty="0"/>
          </a:p>
          <a:p>
            <a:pPr marL="0" indent="0">
              <a:buNone/>
            </a:pPr>
            <a:endParaRPr lang="en-US" sz="2800" dirty="0"/>
          </a:p>
          <a:p>
            <a:endParaRPr lang="en-US" sz="2800" dirty="0"/>
          </a:p>
          <a:p>
            <a:pPr marL="457200" lvl="1" indent="0">
              <a:buNone/>
            </a:pPr>
            <a:endParaRPr lang="el-GR" sz="2400" dirty="0"/>
          </a:p>
          <a:p>
            <a:pPr>
              <a:lnSpc>
                <a:spcPct val="120000"/>
              </a:lnSpc>
            </a:pPr>
            <a:endParaRPr lang="en-US" sz="2800" dirty="0"/>
          </a:p>
        </p:txBody>
      </p:sp>
      <p:sp>
        <p:nvSpPr>
          <p:cNvPr id="4" name="Ορθογώνιο 1">
            <a:extLst>
              <a:ext uri="{FF2B5EF4-FFF2-40B4-BE49-F238E27FC236}">
                <a16:creationId xmlns:a16="http://schemas.microsoft.com/office/drawing/2014/main" id="{ACDB772A-CB96-A218-2E72-45B07FCA547B}"/>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7" name="Picture 11">
            <a:extLst>
              <a:ext uri="{FF2B5EF4-FFF2-40B4-BE49-F238E27FC236}">
                <a16:creationId xmlns:a16="http://schemas.microsoft.com/office/drawing/2014/main" id="{91B52F4E-872C-560E-FE00-BBB50A6DBFB4}"/>
              </a:ext>
            </a:extLst>
          </p:cNvPr>
          <p:cNvPicPr>
            <a:picLocks noChangeAspect="1"/>
          </p:cNvPicPr>
          <p:nvPr/>
        </p:nvPicPr>
        <p:blipFill>
          <a:blip r:embed="rId5"/>
          <a:stretch>
            <a:fillRect/>
          </a:stretch>
        </p:blipFill>
        <p:spPr>
          <a:xfrm>
            <a:off x="7604568" y="2246514"/>
            <a:ext cx="4421528" cy="3851566"/>
          </a:xfrm>
          <a:prstGeom prst="rect">
            <a:avLst/>
          </a:prstGeom>
        </p:spPr>
      </p:pic>
      <p:sp>
        <p:nvSpPr>
          <p:cNvPr id="8" name="Ορθογώνιο 7">
            <a:extLst>
              <a:ext uri="{FF2B5EF4-FFF2-40B4-BE49-F238E27FC236}">
                <a16:creationId xmlns:a16="http://schemas.microsoft.com/office/drawing/2014/main" id="{F69E0356-BB0A-9D26-BB08-0857A2DB39C4}"/>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Rest routines applications and their benefits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solidFill>
                  <a:schemeClr val="tx1"/>
                </a:solidFill>
              </a:rPr>
              <a:t>Activity</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7016845" cy="4893408"/>
          </a:xfrm>
        </p:spPr>
        <p:txBody>
          <a:bodyPr>
            <a:normAutofit/>
          </a:bodyPr>
          <a:lstStyle/>
          <a:p>
            <a:pPr>
              <a:buFont typeface="Wingdings" panose="05000000000000000000" pitchFamily="2" charset="2"/>
              <a:buChar char="ü"/>
            </a:pPr>
            <a:r>
              <a:rPr lang="en-US" sz="2400" dirty="0"/>
              <a:t>Have you ever used any sleep routine application?</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If yes, how was your experience? Was it helpful? </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Which were the advantages and the disadvantages of using a mobile application for improving sleeping quality?</a:t>
            </a:r>
          </a:p>
          <a:p>
            <a:pPr marL="0" indent="0">
              <a:buNone/>
            </a:pPr>
            <a:endParaRPr lang="en-US" sz="2400" dirty="0"/>
          </a:p>
          <a:p>
            <a:endParaRPr lang="en-US" sz="2400" dirty="0"/>
          </a:p>
          <a:p>
            <a:endParaRPr lang="en-US" sz="2400" dirty="0"/>
          </a:p>
          <a:p>
            <a:endParaRPr lang="en-US" sz="2400" dirty="0"/>
          </a:p>
          <a:p>
            <a:endParaRPr lang="en-US" sz="2400" b="1" dirty="0"/>
          </a:p>
          <a:p>
            <a:endParaRPr lang="en-US" sz="2400" b="1" dirty="0"/>
          </a:p>
          <a:p>
            <a:pPr lvl="1"/>
            <a:endParaRPr lang="en-US" sz="2400" dirty="0"/>
          </a:p>
          <a:p>
            <a:pPr marL="0" indent="0">
              <a:buNone/>
            </a:pPr>
            <a:endParaRPr lang="en-US" sz="2400" dirty="0"/>
          </a:p>
          <a:p>
            <a:pPr marL="0" indent="0">
              <a:buNone/>
            </a:pPr>
            <a:endParaRPr lang="en-US" sz="2400" dirty="0"/>
          </a:p>
          <a:p>
            <a:endParaRPr lang="en-US" sz="2400" dirty="0"/>
          </a:p>
          <a:p>
            <a:pPr marL="457200" lvl="1" indent="0">
              <a:buNone/>
            </a:pPr>
            <a:endParaRPr lang="el-GR" sz="2400" dirty="0"/>
          </a:p>
          <a:p>
            <a:pPr>
              <a:lnSpc>
                <a:spcPct val="120000"/>
              </a:lnSpc>
            </a:pPr>
            <a:endParaRPr lang="en-US" sz="2400" dirty="0"/>
          </a:p>
        </p:txBody>
      </p:sp>
      <p:sp>
        <p:nvSpPr>
          <p:cNvPr id="12" name="Ορθογώνιο 1">
            <a:extLst>
              <a:ext uri="{FF2B5EF4-FFF2-40B4-BE49-F238E27FC236}">
                <a16:creationId xmlns:a16="http://schemas.microsoft.com/office/drawing/2014/main" id="{782E9CF0-741E-E39A-C707-3C8A357FA621}"/>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13" name="Picture 7">
            <a:extLst>
              <a:ext uri="{FF2B5EF4-FFF2-40B4-BE49-F238E27FC236}">
                <a16:creationId xmlns:a16="http://schemas.microsoft.com/office/drawing/2014/main" id="{B27D37D6-56E6-D82D-CB70-5E3E5C316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562" y="1973178"/>
            <a:ext cx="3004438" cy="3652118"/>
          </a:xfrm>
          <a:prstGeom prst="rect">
            <a:avLst/>
          </a:prstGeom>
        </p:spPr>
      </p:pic>
      <p:sp>
        <p:nvSpPr>
          <p:cNvPr id="14" name="Ορθογώνιο 7">
            <a:extLst>
              <a:ext uri="{FF2B5EF4-FFF2-40B4-BE49-F238E27FC236}">
                <a16:creationId xmlns:a16="http://schemas.microsoft.com/office/drawing/2014/main" id="{51DEAAB1-E846-98D9-5826-3136C48F1447}"/>
              </a:ext>
            </a:extLst>
          </p:cNvPr>
          <p:cNvSpPr/>
          <p:nvPr/>
        </p:nvSpPr>
        <p:spPr>
          <a:xfrm>
            <a:off x="7495822" y="-3933"/>
            <a:ext cx="4694919"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4.1.2</a:t>
            </a:r>
            <a:r>
              <a:rPr lang="en-US" altLang="el-GR" dirty="0">
                <a:solidFill>
                  <a:schemeClr val="bg1"/>
                </a:solidFill>
                <a:effectLst>
                  <a:outerShdw blurRad="38100" dist="38100" dir="2700000" algn="tl">
                    <a:srgbClr val="000000">
                      <a:alpha val="43137"/>
                    </a:srgbClr>
                  </a:outerShdw>
                </a:effectLst>
              </a:rPr>
              <a:t> Rest routines applications and their benefits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4.1.3</a:t>
            </a:r>
            <a:r>
              <a:rPr lang="en-US" altLang="el-GR" dirty="0"/>
              <a:t/>
            </a:r>
            <a:br>
              <a:rPr lang="en-US" altLang="el-GR" dirty="0"/>
            </a:br>
            <a:r>
              <a:rPr lang="en-US" altLang="el-GR" dirty="0">
                <a:solidFill>
                  <a:srgbClr val="C01E24"/>
                </a:solidFill>
              </a:rPr>
              <a:t>Real life scenario</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r>
              <a:rPr lang="en-US" sz="2400" dirty="0"/>
              <a:t>To acknowledge the impact of rest routines on human health.</a:t>
            </a:r>
          </a:p>
          <a:p>
            <a:pPr lvl="0"/>
            <a:r>
              <a:rPr lang="en-US" sz="2400" dirty="0"/>
              <a:t>To learn how to manage sleeping difficulties.</a:t>
            </a:r>
            <a:endParaRPr lang="el-GR" sz="2400" dirty="0"/>
          </a:p>
        </p:txBody>
      </p:sp>
      <p:pic>
        <p:nvPicPr>
          <p:cNvPr id="7" name="Picture 2" descr="Ambition abstract concept">
            <a:extLst>
              <a:ext uri="{FF2B5EF4-FFF2-40B4-BE49-F238E27FC236}">
                <a16:creationId xmlns:a16="http://schemas.microsoft.com/office/drawing/2014/main" id="{18498137-6F21-4D21-A18F-50A63F0B0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71C356-306F-20F0-D14B-6B8DD55B464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print">
            <a:extLst>
              <a:ext uri="{28A0092B-C50C-407E-A947-70E740481C1C}">
                <a14:useLocalDpi xmlns:a14="http://schemas.microsoft.com/office/drawing/2010/main" val="0"/>
              </a:ext>
            </a:extLst>
          </a:blip>
          <a:srcRect l="6692" t="8527" r="7726" b="12868"/>
          <a:stretch/>
        </p:blipFill>
        <p:spPr>
          <a:xfrm>
            <a:off x="7378995" y="1570462"/>
            <a:ext cx="4813005" cy="4420641"/>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b="21550"/>
          <a:stretch/>
        </p:blipFill>
        <p:spPr>
          <a:xfrm>
            <a:off x="1488562" y="374456"/>
            <a:ext cx="6563496" cy="1635097"/>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Health Apps for Rest Routines</a:t>
            </a: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379979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it-IT" dirty="0"/>
              <a:t>Scenario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88489" y="1799999"/>
            <a:ext cx="7193870" cy="4519955"/>
          </a:xfrm>
        </p:spPr>
        <p:txBody>
          <a:bodyPr>
            <a:normAutofit fontScale="92500" lnSpcReduction="10000"/>
          </a:bodyPr>
          <a:lstStyle/>
          <a:p>
            <a:pPr marL="0" indent="0">
              <a:lnSpc>
                <a:spcPct val="120000"/>
              </a:lnSpc>
              <a:buNone/>
            </a:pPr>
            <a:r>
              <a:rPr lang="en-US" sz="2600" dirty="0"/>
              <a:t>Abubakar is a 34-years old man married and has 2 children, aged 4 and 6 years old. He comes originally from Egypt and has lived in Greece for the last 20 years. He owns a small restaurant, which he runs mainly on his own and with his wife. He works a lot during the day, and he returns from work every day really exhausted. The last month he is reporting having difficulties with falling asleep at night. Specifically, he stays awake in his bed for 2 hours and tries to fall asleep, but he can’t. Other than that, his wife told him that during the night he moves a lot in his sleep and seems worried.</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9779023" y="-3933"/>
            <a:ext cx="241171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4.1.3 Real life scenario</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B13C6F0B-A32D-CB3D-AF9B-904CDE8FAF30}"/>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5">
            <a:extLst>
              <a:ext uri="{FF2B5EF4-FFF2-40B4-BE49-F238E27FC236}">
                <a16:creationId xmlns:a16="http://schemas.microsoft.com/office/drawing/2014/main" id="{B841205C-BAF5-793C-341A-012FF27BE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857" y="1973179"/>
            <a:ext cx="3898612" cy="3523980"/>
          </a:xfrm>
          <a:prstGeom prst="rect">
            <a:avLst/>
          </a:prstGeom>
        </p:spPr>
      </p:pic>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759112E-B1E0-02A7-5069-6C42EA8D7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ED3A3A-5875-3995-5146-1F301A91343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6.1.4</a:t>
            </a:r>
            <a:r>
              <a:rPr lang="en-US" altLang="el-GR" dirty="0"/>
              <a:t/>
            </a:r>
            <a:br>
              <a:rPr lang="en-US" altLang="el-GR" dirty="0"/>
            </a:br>
            <a:r>
              <a:rPr lang="en-US" dirty="0">
                <a:solidFill>
                  <a:srgbClr val="C01E24"/>
                </a:solidFill>
              </a:rPr>
              <a:t>Navigating Apps for rest routines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400" dirty="0"/>
              <a:t>To safely explore different apps for rest routines</a:t>
            </a:r>
          </a:p>
          <a:p>
            <a:pPr lvl="0"/>
            <a:r>
              <a:rPr lang="en-US" sz="2400" dirty="0"/>
              <a:t>To get familiar with apps for rest routines</a:t>
            </a:r>
            <a:endParaRPr lang="el-GR" sz="2400" dirty="0"/>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Activity</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6350801" cy="4893408"/>
          </a:xfrm>
        </p:spPr>
        <p:txBody>
          <a:bodyPr>
            <a:normAutofit/>
          </a:bodyPr>
          <a:lstStyle/>
          <a:p>
            <a:pPr>
              <a:buFont typeface="Wingdings" panose="05000000000000000000" pitchFamily="2" charset="2"/>
              <a:buChar char="ü"/>
            </a:pPr>
            <a:r>
              <a:rPr lang="en-US" sz="2400" dirty="0"/>
              <a:t>Split in groups of 4-5 people</a:t>
            </a:r>
          </a:p>
          <a:p>
            <a:pPr>
              <a:buFont typeface="Wingdings" panose="05000000000000000000" pitchFamily="2" charset="2"/>
              <a:buChar char="ü"/>
            </a:pPr>
            <a:r>
              <a:rPr lang="en-US" sz="2400" dirty="0"/>
              <a:t>Go to AppStore or Play store </a:t>
            </a:r>
          </a:p>
          <a:p>
            <a:pPr>
              <a:buFont typeface="Wingdings" panose="05000000000000000000" pitchFamily="2" charset="2"/>
              <a:buChar char="ü"/>
            </a:pPr>
            <a:r>
              <a:rPr lang="en-US" sz="2400" dirty="0"/>
              <a:t>Choose as a group one application and download it </a:t>
            </a:r>
          </a:p>
          <a:p>
            <a:pPr>
              <a:buFont typeface="Wingdings" panose="05000000000000000000" pitchFamily="2" charset="2"/>
              <a:buChar char="ü"/>
            </a:pPr>
            <a:r>
              <a:rPr lang="en-US" sz="2400" dirty="0"/>
              <a:t>Explore its features </a:t>
            </a:r>
          </a:p>
          <a:p>
            <a:pPr>
              <a:buFont typeface="Wingdings" panose="05000000000000000000" pitchFamily="2" charset="2"/>
              <a:buChar char="ü"/>
            </a:pPr>
            <a:r>
              <a:rPr lang="en-US" sz="2400" dirty="0"/>
              <a:t>Discuss the advantages and disadvantages </a:t>
            </a:r>
          </a:p>
          <a:p>
            <a:pPr>
              <a:buFont typeface="Wingdings" panose="05000000000000000000" pitchFamily="2" charset="2"/>
              <a:buChar char="ü"/>
            </a:pPr>
            <a:endParaRPr lang="en-US" sz="2400" dirty="0"/>
          </a:p>
          <a:p>
            <a:endParaRPr lang="en-US" sz="2400" dirty="0"/>
          </a:p>
          <a:p>
            <a:endParaRPr lang="en-US" sz="2400" dirty="0"/>
          </a:p>
          <a:p>
            <a:endParaRPr lang="en-US" sz="2400" dirty="0"/>
          </a:p>
          <a:p>
            <a:endParaRPr lang="en-US" sz="2400" b="1" dirty="0"/>
          </a:p>
          <a:p>
            <a:endParaRPr lang="en-US" sz="2400" b="1" dirty="0"/>
          </a:p>
          <a:p>
            <a:pPr lvl="1"/>
            <a:endParaRPr lang="en-US" sz="2400" dirty="0"/>
          </a:p>
          <a:p>
            <a:pPr marL="0" indent="0">
              <a:buNone/>
            </a:pPr>
            <a:endParaRPr lang="en-US" sz="2400" dirty="0"/>
          </a:p>
          <a:p>
            <a:pPr marL="0" indent="0">
              <a:buNone/>
            </a:pPr>
            <a:endParaRPr lang="en-US" sz="2400" dirty="0"/>
          </a:p>
          <a:p>
            <a:endParaRPr lang="en-US" sz="2400" dirty="0"/>
          </a:p>
          <a:p>
            <a:pPr marL="457200" lvl="1" indent="0">
              <a:buNone/>
            </a:pPr>
            <a:endParaRPr lang="el-GR" sz="2400" dirty="0"/>
          </a:p>
          <a:p>
            <a:pPr>
              <a:lnSpc>
                <a:spcPct val="120000"/>
              </a:lnSpc>
            </a:pP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11822" y="-3933"/>
            <a:ext cx="36789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4.1.4</a:t>
            </a:r>
            <a:r>
              <a:rPr lang="en-US" altLang="el-GR" dirty="0">
                <a:solidFill>
                  <a:schemeClr val="bg1"/>
                </a:solidFill>
                <a:effectLst>
                  <a:outerShdw blurRad="38100" dist="38100" dir="2700000" algn="tl">
                    <a:srgbClr val="000000">
                      <a:alpha val="43137"/>
                    </a:srgbClr>
                  </a:outerShdw>
                </a:effectLst>
              </a:rPr>
              <a:t> Navigating Apps for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Ορθογώνιο 1">
            <a:extLst>
              <a:ext uri="{FF2B5EF4-FFF2-40B4-BE49-F238E27FC236}">
                <a16:creationId xmlns:a16="http://schemas.microsoft.com/office/drawing/2014/main" id="{EE07180A-839E-03B0-2181-0174BE7CC084}"/>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0">
            <a:extLst>
              <a:ext uri="{FF2B5EF4-FFF2-40B4-BE49-F238E27FC236}">
                <a16:creationId xmlns:a16="http://schemas.microsoft.com/office/drawing/2014/main" id="{C45E803A-0C95-50E7-2906-09060C6593CA}"/>
              </a:ext>
            </a:extLst>
          </p:cNvPr>
          <p:cNvPicPr>
            <a:picLocks noChangeAspect="1"/>
          </p:cNvPicPr>
          <p:nvPr/>
        </p:nvPicPr>
        <p:blipFill>
          <a:blip r:embed="rId5"/>
          <a:stretch>
            <a:fillRect/>
          </a:stretch>
        </p:blipFill>
        <p:spPr>
          <a:xfrm>
            <a:off x="7371943" y="2149131"/>
            <a:ext cx="4816677" cy="3717872"/>
          </a:xfrm>
          <a:prstGeom prst="rect">
            <a:avLst/>
          </a:prstGeom>
        </p:spPr>
      </p:pic>
    </p:spTree>
    <p:extLst>
      <p:ext uri="{BB962C8B-B14F-4D97-AF65-F5344CB8AC3E}">
        <p14:creationId xmlns:p14="http://schemas.microsoft.com/office/powerpoint/2010/main" val="69889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4.1.5</a:t>
            </a:r>
            <a:r>
              <a:rPr lang="en-US" altLang="el-GR" dirty="0"/>
              <a:t/>
            </a:r>
            <a:br>
              <a:rPr lang="en-US" altLang="el-GR" dirty="0"/>
            </a:br>
            <a:r>
              <a:rPr lang="en-US" altLang="el-GR" dirty="0">
                <a:solidFill>
                  <a:srgbClr val="C01E24"/>
                </a:solidFill>
              </a:rPr>
              <a:t>Discussion and Evaluation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5937119" cy="3731827"/>
          </a:xfrm>
        </p:spPr>
        <p:txBody>
          <a:bodyPr>
            <a:normAutofit/>
          </a:bodyPr>
          <a:lstStyle/>
          <a:p>
            <a:pPr lvl="0"/>
            <a:r>
              <a:rPr lang="en-US" sz="2000" dirty="0"/>
              <a:t>To resolve and clarify misunderstandings that emerged from all previous theoretical information.</a:t>
            </a:r>
          </a:p>
          <a:p>
            <a:pPr lvl="0"/>
            <a:r>
              <a:rPr lang="en-GB" sz="2000" dirty="0"/>
              <a:t>To ensure in depth comprehension of the</a:t>
            </a:r>
            <a:r>
              <a:rPr lang="en-GB" sz="2000" dirty="0">
                <a:solidFill>
                  <a:srgbClr val="FF0000"/>
                </a:solidFill>
              </a:rPr>
              <a:t> </a:t>
            </a:r>
            <a:r>
              <a:rPr lang="en-GB" sz="2000" dirty="0"/>
              <a:t>module’s contents. </a:t>
            </a:r>
          </a:p>
          <a:p>
            <a:pPr lvl="0"/>
            <a:r>
              <a:rPr lang="en-GB" sz="2000" dirty="0"/>
              <a:t>To evaluate the module. </a:t>
            </a:r>
            <a:endParaRPr lang="en-US" sz="2000" dirty="0"/>
          </a:p>
        </p:txBody>
      </p:sp>
      <p:pic>
        <p:nvPicPr>
          <p:cNvPr id="7" name="Picture 2" descr="Ambition abstract concept">
            <a:extLst>
              <a:ext uri="{FF2B5EF4-FFF2-40B4-BE49-F238E27FC236}">
                <a16:creationId xmlns:a16="http://schemas.microsoft.com/office/drawing/2014/main" id="{7E25ADC9-68D5-FB64-9381-3AFE0E47D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71FCD6-5F38-519D-E345-BA9EAF303825}"/>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To summarize…  (1)</a:t>
            </a:r>
          </a:p>
        </p:txBody>
      </p:sp>
      <p:sp>
        <p:nvSpPr>
          <p:cNvPr id="3" name="Θέση περιεχομένου 2"/>
          <p:cNvSpPr>
            <a:spLocks noGrp="1"/>
          </p:cNvSpPr>
          <p:nvPr>
            <p:ph idx="1"/>
          </p:nvPr>
        </p:nvSpPr>
        <p:spPr>
          <a:xfrm>
            <a:off x="558000" y="2459736"/>
            <a:ext cx="5961334" cy="3941326"/>
          </a:xfrm>
        </p:spPr>
        <p:txBody>
          <a:bodyPr>
            <a:normAutofit/>
          </a:bodyPr>
          <a:lstStyle/>
          <a:p>
            <a:r>
              <a:rPr lang="en-US" sz="2400" dirty="0"/>
              <a:t>How are rest routine apps used?</a:t>
            </a:r>
          </a:p>
          <a:p>
            <a:r>
              <a:rPr lang="en-US" sz="2400" dirty="0"/>
              <a:t>Which are their most common application features and characteristics? </a:t>
            </a:r>
          </a:p>
          <a:p>
            <a:r>
              <a:rPr lang="en-US" sz="2400" dirty="0"/>
              <a:t>Which are the benefits and the challenges of using them? Which could be the difficulties for integrating them in our daily life?</a:t>
            </a:r>
          </a:p>
          <a:p>
            <a:endParaRPr lang="el-GR" sz="1600"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25667" y="-3933"/>
            <a:ext cx="316507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Discussion and Evaluation</a:t>
            </a:r>
            <a:endParaRPr lang="en-US" dirty="0">
              <a:solidFill>
                <a:schemeClr val="bg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To summarize… (2)</a:t>
            </a:r>
          </a:p>
        </p:txBody>
      </p:sp>
      <p:sp>
        <p:nvSpPr>
          <p:cNvPr id="3" name="Θέση περιεχομένου 2"/>
          <p:cNvSpPr>
            <a:spLocks noGrp="1"/>
          </p:cNvSpPr>
          <p:nvPr>
            <p:ph idx="1"/>
          </p:nvPr>
        </p:nvSpPr>
        <p:spPr>
          <a:xfrm>
            <a:off x="557999" y="1998133"/>
            <a:ext cx="6644311" cy="4402929"/>
          </a:xfrm>
        </p:spPr>
        <p:txBody>
          <a:bodyPr>
            <a:normAutofit/>
          </a:bodyPr>
          <a:lstStyle/>
          <a:p>
            <a:r>
              <a:rPr lang="en-US" sz="2400" dirty="0"/>
              <a:t>A sleeping routine includes the activities we usually perform before sleeping</a:t>
            </a:r>
          </a:p>
          <a:p>
            <a:r>
              <a:rPr lang="en-US" sz="2400" dirty="0"/>
              <a:t>Among others, mobile applications designed for improving sleeping quality can support us in establishing a healthy and personalized sleeping routine</a:t>
            </a:r>
          </a:p>
          <a:p>
            <a:r>
              <a:rPr lang="en-US" sz="2400" dirty="0"/>
              <a:t>Main characteristics of rest routine applications are monitor and sleep tracking, personalized sleep hygiene practices, relaxation activities and music, e.g. breathing techniques, white noises</a:t>
            </a:r>
          </a:p>
          <a:p>
            <a:pPr marL="0" indent="0">
              <a:buNone/>
            </a:pPr>
            <a:endParaRPr lang="el-GR" sz="1600" dirty="0"/>
          </a:p>
        </p:txBody>
      </p:sp>
      <p:sp>
        <p:nvSpPr>
          <p:cNvPr id="2" name="Ορθογώνιο 1">
            <a:extLst>
              <a:ext uri="{FF2B5EF4-FFF2-40B4-BE49-F238E27FC236}">
                <a16:creationId xmlns:a16="http://schemas.microsoft.com/office/drawing/2014/main" id="{F5C2A558-9195-565C-A7D7-20A8C9B58D3A}"/>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BCDDA5C6-F3CD-5C3E-330C-1C86A38E51A1}"/>
              </a:ext>
            </a:extLst>
          </p:cNvPr>
          <p:cNvPicPr>
            <a:picLocks noChangeAspect="1"/>
          </p:cNvPicPr>
          <p:nvPr/>
        </p:nvPicPr>
        <p:blipFill rotWithShape="1">
          <a:blip r:embed="rId5"/>
          <a:srcRect l="20807"/>
          <a:stretch/>
        </p:blipFill>
        <p:spPr>
          <a:xfrm>
            <a:off x="7778187" y="2304673"/>
            <a:ext cx="4413813" cy="3714217"/>
          </a:xfrm>
          <a:prstGeom prst="rect">
            <a:avLst/>
          </a:prstGeom>
        </p:spPr>
      </p:pic>
      <p:sp>
        <p:nvSpPr>
          <p:cNvPr id="6" name="Ορθογώνιο 7">
            <a:extLst>
              <a:ext uri="{FF2B5EF4-FFF2-40B4-BE49-F238E27FC236}">
                <a16:creationId xmlns:a16="http://schemas.microsoft.com/office/drawing/2014/main" id="{30338E97-4B65-0456-72A5-81E370FF450C}"/>
              </a:ext>
            </a:extLst>
          </p:cNvPr>
          <p:cNvSpPr/>
          <p:nvPr/>
        </p:nvSpPr>
        <p:spPr>
          <a:xfrm>
            <a:off x="9025667" y="-3933"/>
            <a:ext cx="316507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Discussion and Evaluation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52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Next steps…</a:t>
            </a:r>
          </a:p>
        </p:txBody>
      </p:sp>
      <p:sp>
        <p:nvSpPr>
          <p:cNvPr id="3" name="Θέση περιεχομένου 2"/>
          <p:cNvSpPr>
            <a:spLocks noGrp="1"/>
          </p:cNvSpPr>
          <p:nvPr>
            <p:ph idx="1"/>
          </p:nvPr>
        </p:nvSpPr>
        <p:spPr>
          <a:xfrm>
            <a:off x="558000" y="2459736"/>
            <a:ext cx="5961334" cy="3941326"/>
          </a:xfrm>
        </p:spPr>
        <p:txBody>
          <a:bodyPr>
            <a:normAutofit/>
          </a:bodyPr>
          <a:lstStyle/>
          <a:p>
            <a:r>
              <a:rPr lang="en-US" sz="2400" dirty="0"/>
              <a:t>Self-assessment questions </a:t>
            </a:r>
          </a:p>
          <a:p>
            <a:r>
              <a:rPr lang="en-US" sz="2400" dirty="0"/>
              <a:t>Interactive use of a specific rest routine </a:t>
            </a:r>
          </a:p>
          <a:p>
            <a:r>
              <a:rPr lang="en-US" sz="2400" dirty="0"/>
              <a:t>Rest routine trial by trainees </a:t>
            </a:r>
          </a:p>
          <a:p>
            <a:pPr marL="0" indent="0">
              <a:buNone/>
            </a:pPr>
            <a:endParaRPr lang="el-GR" sz="1600" dirty="0"/>
          </a:p>
        </p:txBody>
      </p:sp>
      <p:sp>
        <p:nvSpPr>
          <p:cNvPr id="6" name="Ορθογώνιο 1">
            <a:extLst>
              <a:ext uri="{FF2B5EF4-FFF2-40B4-BE49-F238E27FC236}">
                <a16:creationId xmlns:a16="http://schemas.microsoft.com/office/drawing/2014/main" id="{18846201-5F9A-8917-C16D-0D296C487FBF}"/>
              </a:ext>
            </a:extLst>
          </p:cNvPr>
          <p:cNvSpPr/>
          <p:nvPr/>
        </p:nvSpPr>
        <p:spPr>
          <a:xfrm>
            <a:off x="9780282" y="604295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5">
            <a:extLst>
              <a:ext uri="{FF2B5EF4-FFF2-40B4-BE49-F238E27FC236}">
                <a16:creationId xmlns:a16="http://schemas.microsoft.com/office/drawing/2014/main" id="{3EF67A24-A8CD-1052-AD04-41EBABEEF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282" y="2349001"/>
            <a:ext cx="4572000" cy="3429000"/>
          </a:xfrm>
          <a:prstGeom prst="rect">
            <a:avLst/>
          </a:prstGeom>
        </p:spPr>
      </p:pic>
      <p:sp>
        <p:nvSpPr>
          <p:cNvPr id="8" name="Ορθογώνιο 7">
            <a:extLst>
              <a:ext uri="{FF2B5EF4-FFF2-40B4-BE49-F238E27FC236}">
                <a16:creationId xmlns:a16="http://schemas.microsoft.com/office/drawing/2014/main" id="{BEC49072-2FDE-BE5A-0F4B-A47C5DC43767}"/>
              </a:ext>
            </a:extLst>
          </p:cNvPr>
          <p:cNvSpPr/>
          <p:nvPr/>
        </p:nvSpPr>
        <p:spPr>
          <a:xfrm>
            <a:off x="8961121" y="-3933"/>
            <a:ext cx="322962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4.1.5 Discussion and Evaluation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1995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b="0" i="0" dirty="0">
                <a:solidFill>
                  <a:srgbClr val="212121"/>
                </a:solidFill>
                <a:effectLst/>
                <a:latin typeface="Roboto" panose="02000000000000000000" pitchFamily="2" charset="0"/>
              </a:rPr>
              <a:t>Mayo Clinic (2022). Sleep tips: 6 steps to better sleep. Retrieved from </a:t>
            </a:r>
            <a:r>
              <a:rPr lang="en-US" sz="1800" b="0" i="0" dirty="0">
                <a:solidFill>
                  <a:srgbClr val="212121"/>
                </a:solidFill>
                <a:effectLst/>
                <a:latin typeface="Roboto" panose="02000000000000000000" pitchFamily="2" charset="0"/>
                <a:hlinkClick r:id="rId3"/>
              </a:rPr>
              <a:t>https://www.mayoclinic.org/healthy-lifestyle/adult-health/in-depth/sleep/art-20048379</a:t>
            </a:r>
            <a:r>
              <a:rPr lang="en-US" sz="1800" b="0" i="0" dirty="0">
                <a:solidFill>
                  <a:srgbClr val="212121"/>
                </a:solidFill>
                <a:effectLst/>
                <a:latin typeface="Roboto" panose="02000000000000000000" pitchFamily="2" charset="0"/>
              </a:rPr>
              <a:t> </a:t>
            </a:r>
          </a:p>
          <a:p>
            <a:r>
              <a:rPr lang="en-US" sz="1800" b="0" i="0" dirty="0">
                <a:solidFill>
                  <a:srgbClr val="212121"/>
                </a:solidFill>
                <a:effectLst/>
                <a:latin typeface="Roboto" panose="02000000000000000000" pitchFamily="2" charset="0"/>
              </a:rPr>
              <a:t>Office of Disease prevention &amp; Health Promotion (2023).</a:t>
            </a:r>
          </a:p>
          <a:p>
            <a:pPr algn="l"/>
            <a:r>
              <a:rPr lang="en-US" sz="1800" b="0" i="0" dirty="0">
                <a:solidFill>
                  <a:srgbClr val="212121"/>
                </a:solidFill>
                <a:effectLst/>
                <a:latin typeface="Roboto" panose="02000000000000000000" pitchFamily="2" charset="0"/>
              </a:rPr>
              <a:t>Richter, K., </a:t>
            </a:r>
            <a:r>
              <a:rPr lang="en-US" sz="1800" b="0" i="0" dirty="0" err="1">
                <a:solidFill>
                  <a:srgbClr val="212121"/>
                </a:solidFill>
                <a:effectLst/>
                <a:latin typeface="Roboto" panose="02000000000000000000" pitchFamily="2" charset="0"/>
              </a:rPr>
              <a:t>Baumgärtner</a:t>
            </a:r>
            <a:r>
              <a:rPr lang="en-US" sz="1800" b="0" i="0" dirty="0">
                <a:solidFill>
                  <a:srgbClr val="212121"/>
                </a:solidFill>
                <a:effectLst/>
                <a:latin typeface="Roboto" panose="02000000000000000000" pitchFamily="2" charset="0"/>
              </a:rPr>
              <a:t>, L., </a:t>
            </a:r>
            <a:r>
              <a:rPr lang="en-US" sz="1800" b="0" i="0" dirty="0" err="1">
                <a:solidFill>
                  <a:srgbClr val="212121"/>
                </a:solidFill>
                <a:effectLst/>
                <a:latin typeface="Roboto" panose="02000000000000000000" pitchFamily="2" charset="0"/>
              </a:rPr>
              <a:t>Niklewski</a:t>
            </a:r>
            <a:r>
              <a:rPr lang="en-US" sz="1800" b="0" i="0" dirty="0">
                <a:solidFill>
                  <a:srgbClr val="212121"/>
                </a:solidFill>
                <a:effectLst/>
                <a:latin typeface="Roboto" panose="02000000000000000000" pitchFamily="2" charset="0"/>
              </a:rPr>
              <a:t>, G., Peter, L., </a:t>
            </a:r>
            <a:r>
              <a:rPr lang="en-US" sz="1800" b="0" i="0" dirty="0" err="1">
                <a:solidFill>
                  <a:srgbClr val="212121"/>
                </a:solidFill>
                <a:effectLst/>
                <a:latin typeface="Roboto" panose="02000000000000000000" pitchFamily="2" charset="0"/>
              </a:rPr>
              <a:t>Köck</a:t>
            </a:r>
            <a:r>
              <a:rPr lang="en-US" sz="1800" b="0" i="0" dirty="0">
                <a:solidFill>
                  <a:srgbClr val="212121"/>
                </a:solidFill>
                <a:effectLst/>
                <a:latin typeface="Roboto" panose="02000000000000000000" pitchFamily="2" charset="0"/>
              </a:rPr>
              <a:t>, M., Kellner, S., </a:t>
            </a:r>
            <a:r>
              <a:rPr lang="en-US" sz="1800" b="0" i="0" dirty="0" err="1">
                <a:solidFill>
                  <a:srgbClr val="212121"/>
                </a:solidFill>
                <a:effectLst/>
                <a:latin typeface="Roboto" panose="02000000000000000000" pitchFamily="2" charset="0"/>
              </a:rPr>
              <a:t>Hillemacher</a:t>
            </a:r>
            <a:r>
              <a:rPr lang="en-US" sz="1800" b="0" i="0" dirty="0">
                <a:solidFill>
                  <a:srgbClr val="212121"/>
                </a:solidFill>
                <a:effectLst/>
                <a:latin typeface="Roboto" panose="02000000000000000000" pitchFamily="2" charset="0"/>
              </a:rPr>
              <a:t>, T., &amp; </a:t>
            </a:r>
            <a:r>
              <a:rPr lang="en-US" sz="1800" b="0" i="0" dirty="0" err="1">
                <a:solidFill>
                  <a:srgbClr val="212121"/>
                </a:solidFill>
                <a:effectLst/>
                <a:latin typeface="Roboto" panose="02000000000000000000" pitchFamily="2" charset="0"/>
              </a:rPr>
              <a:t>Büttner-Teleaga</a:t>
            </a:r>
            <a:r>
              <a:rPr lang="en-US" sz="1800" b="0" i="0" dirty="0">
                <a:solidFill>
                  <a:srgbClr val="212121"/>
                </a:solidFill>
                <a:effectLst/>
                <a:latin typeface="Roboto" panose="02000000000000000000" pitchFamily="2" charset="0"/>
              </a:rPr>
              <a:t>, A. (2020). Sleep disorders in migrants and refugees: a systematic review with implications for personalized medical approach. </a:t>
            </a:r>
            <a:r>
              <a:rPr lang="en-US" sz="1800" b="0" i="1" dirty="0">
                <a:solidFill>
                  <a:srgbClr val="212121"/>
                </a:solidFill>
                <a:effectLst/>
                <a:latin typeface="Roboto" panose="02000000000000000000" pitchFamily="2" charset="0"/>
              </a:rPr>
              <a:t>The EPMA journal</a:t>
            </a:r>
            <a:r>
              <a:rPr lang="en-US" sz="1800" b="0" i="0" dirty="0">
                <a:solidFill>
                  <a:srgbClr val="212121"/>
                </a:solidFill>
                <a:effectLst/>
                <a:latin typeface="Roboto" panose="02000000000000000000" pitchFamily="2" charset="0"/>
              </a:rPr>
              <a:t>, </a:t>
            </a:r>
            <a:r>
              <a:rPr lang="en-US" sz="1800" b="0" i="1" dirty="0">
                <a:solidFill>
                  <a:srgbClr val="212121"/>
                </a:solidFill>
                <a:effectLst/>
                <a:latin typeface="Roboto" panose="02000000000000000000" pitchFamily="2" charset="0"/>
              </a:rPr>
              <a:t>11</a:t>
            </a:r>
            <a:r>
              <a:rPr lang="en-US" sz="1800" b="0" i="0" dirty="0">
                <a:solidFill>
                  <a:srgbClr val="212121"/>
                </a:solidFill>
                <a:effectLst/>
                <a:latin typeface="Roboto" panose="02000000000000000000" pitchFamily="2" charset="0"/>
              </a:rPr>
              <a:t>(2), 251–260. </a:t>
            </a:r>
            <a:r>
              <a:rPr lang="en-US" sz="1800" b="0" i="0" dirty="0">
                <a:solidFill>
                  <a:srgbClr val="212121"/>
                </a:solidFill>
                <a:effectLst/>
                <a:latin typeface="Roboto" panose="02000000000000000000" pitchFamily="2" charset="0"/>
                <a:hlinkClick r:id="rId4"/>
              </a:rPr>
              <a:t>https://doi.org/10.1007/s13167-020-00205-2</a:t>
            </a:r>
            <a:r>
              <a:rPr lang="en-US" sz="1800" b="0" i="0" dirty="0">
                <a:solidFill>
                  <a:srgbClr val="212121"/>
                </a:solidFill>
                <a:effectLst/>
                <a:latin typeface="Roboto" panose="02000000000000000000" pitchFamily="2" charset="0"/>
              </a:rPr>
              <a:t> </a:t>
            </a:r>
          </a:p>
          <a:p>
            <a:r>
              <a:rPr lang="en-US" sz="1800" dirty="0">
                <a:solidFill>
                  <a:srgbClr val="212121"/>
                </a:solidFill>
                <a:latin typeface="Roboto" panose="02000000000000000000" pitchFamily="2" charset="0"/>
              </a:rPr>
              <a:t>Sleeping foundation (2023). Bedtime Routines for Adults. Retrieved from </a:t>
            </a:r>
            <a:r>
              <a:rPr lang="en-US" sz="1800" dirty="0">
                <a:solidFill>
                  <a:srgbClr val="212121"/>
                </a:solidFill>
                <a:latin typeface="Roboto" panose="02000000000000000000" pitchFamily="2" charset="0"/>
                <a:hlinkClick r:id="rId5"/>
              </a:rPr>
              <a:t>https://www.sleepfoundation.org/sleep-hygiene/bedtime-routine-for-adults</a:t>
            </a:r>
            <a:r>
              <a:rPr lang="en-US" sz="1800" dirty="0">
                <a:solidFill>
                  <a:srgbClr val="212121"/>
                </a:solidFill>
                <a:latin typeface="Roboto" panose="02000000000000000000" pitchFamily="2" charset="0"/>
              </a:rPr>
              <a:t> </a:t>
            </a:r>
            <a:endParaRPr lang="en-US" sz="1800" b="0" i="0" dirty="0">
              <a:solidFill>
                <a:srgbClr val="212121"/>
              </a:solidFill>
              <a:effectLst/>
              <a:latin typeface="Roboto" panose="02000000000000000000" pitchFamily="2" charset="0"/>
            </a:endParaRPr>
          </a:p>
          <a:p>
            <a:r>
              <a:rPr lang="en-US" sz="1800" b="0" i="0" dirty="0">
                <a:solidFill>
                  <a:srgbClr val="212121"/>
                </a:solidFill>
                <a:effectLst/>
                <a:latin typeface="Roboto" panose="02000000000000000000" pitchFamily="2" charset="0"/>
              </a:rPr>
              <a:t>Sleeping foundation (2022). Best sleep apps. Retrieved from </a:t>
            </a:r>
            <a:r>
              <a:rPr lang="en-US" sz="1800" b="0" i="0" dirty="0">
                <a:solidFill>
                  <a:srgbClr val="212121"/>
                </a:solidFill>
                <a:effectLst/>
                <a:latin typeface="Roboto" panose="02000000000000000000" pitchFamily="2" charset="0"/>
                <a:hlinkClick r:id="rId6"/>
              </a:rPr>
              <a:t>https://www.sleepfoundation.org/best-sleep-apps</a:t>
            </a:r>
            <a:r>
              <a:rPr lang="en-US" sz="1800" b="0" i="0" dirty="0">
                <a:solidFill>
                  <a:srgbClr val="212121"/>
                </a:solidFill>
                <a:effectLst/>
                <a:latin typeface="Roboto" panose="02000000000000000000" pitchFamily="2" charset="0"/>
              </a:rPr>
              <a:t> </a:t>
            </a:r>
          </a:p>
          <a:p>
            <a:pPr marL="0" indent="0">
              <a:buNone/>
            </a:pPr>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B3028DB1-526E-8EE3-8BBF-CDEAEBB1F2E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5532262" cy="471604"/>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General information about rest routines</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5962270" cy="471604"/>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Rest routines applications and their benefits</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6" y="3505963"/>
            <a:ext cx="460760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Navigating Apps for rest routines</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6" y="4122160"/>
            <a:ext cx="2636661"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a:solidFill>
                  <a:schemeClr val="tx1"/>
                </a:solidFill>
                <a:effectLst/>
                <a:hlinkClick r:id="rId7" action="ppaction://hlinksldjump"/>
              </a:rPr>
              <a:t>Real life scenario</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7" y="4758665"/>
            <a:ext cx="3878734"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dirty="0">
                <a:solidFill>
                  <a:schemeClr val="tx1"/>
                </a:solidFill>
                <a:effectLst/>
                <a:hlinkClick r:id="rId8" action="ppaction://hlinksldjump"/>
              </a:rPr>
              <a:t>Discussion and Evaluation</a:t>
            </a:r>
            <a:endParaRPr lang="el-GR" sz="2400" dirty="0">
              <a:solidFill>
                <a:schemeClr val="tx1"/>
              </a:solidFill>
              <a:effectLst/>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rest routines</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3273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477019"/>
            <a:ext cx="7888168" cy="3399346"/>
          </a:xfrm>
        </p:spPr>
        <p:txBody>
          <a:bodyPr>
            <a:normAutofit/>
          </a:bodyPr>
          <a:lstStyle/>
          <a:p>
            <a:r>
              <a:rPr lang="en-US" dirty="0"/>
              <a:t>Increase awareness on what is a rest routine and the importance of a rest routine </a:t>
            </a:r>
          </a:p>
          <a:p>
            <a:r>
              <a:rPr lang="en-US" dirty="0"/>
              <a:t>Identify main activities for establishing a rest routine and how rest routine applications can contribute to that </a:t>
            </a:r>
          </a:p>
          <a:p>
            <a:r>
              <a:rPr lang="en-US" dirty="0"/>
              <a:t>Understand the main concepts related with Health Apps and how they can be useful for migrants </a:t>
            </a:r>
          </a:p>
          <a:p>
            <a:r>
              <a:rPr lang="en-US" dirty="0"/>
              <a:t>Develop digital skills and familiarize with the use of rest routine apps</a:t>
            </a:r>
          </a:p>
        </p:txBody>
      </p:sp>
      <p:sp>
        <p:nvSpPr>
          <p:cNvPr id="3" name="TextBox 2">
            <a:extLst>
              <a:ext uri="{FF2B5EF4-FFF2-40B4-BE49-F238E27FC236}">
                <a16:creationId xmlns:a16="http://schemas.microsoft.com/office/drawing/2014/main" id="{22A5FDDC-FEEA-E87C-BBAC-30ADB6D42B4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F349F19-D1BC-364A-3869-67BD1F40BDBE}"/>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t>
            </a:r>
            <a:r>
              <a:rPr lang="en-US">
                <a:solidFill>
                  <a:schemeClr val="tx1"/>
                </a:solidFill>
              </a:rPr>
              <a:t>rest routines</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en-US" dirty="0"/>
              <a:t>Definition of what is a rest routine and why it is important</a:t>
            </a:r>
          </a:p>
          <a:p>
            <a:r>
              <a:rPr lang="en-US" dirty="0"/>
              <a:t>Explanation of how rest routine apps can benefit an establishment of a sleeping routine and improve the sleep in general </a:t>
            </a:r>
          </a:p>
          <a:p>
            <a:r>
              <a:rPr lang="en-US" dirty="0"/>
              <a:t>Familiarization with and capability of navigating different rest routine app and integrate it in the daily life </a:t>
            </a:r>
          </a:p>
        </p:txBody>
      </p:sp>
      <p:sp>
        <p:nvSpPr>
          <p:cNvPr id="4" name="Ορθογώνιο 1">
            <a:extLst>
              <a:ext uri="{FF2B5EF4-FFF2-40B4-BE49-F238E27FC236}">
                <a16:creationId xmlns:a16="http://schemas.microsoft.com/office/drawing/2014/main" id="{25F41E1C-EF21-B2B4-9260-D6B18492DDC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1BA0874C-0037-4800-A7CF-5986A96D7D7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09E34C2F-40B3-A734-3980-E92111B8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503588-C6EB-0D7B-849C-62EBB00AFE0D}"/>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4.1.1</a:t>
            </a:r>
            <a:r>
              <a:rPr lang="en-US" altLang="el-GR" dirty="0"/>
              <a:t/>
            </a:r>
            <a:br>
              <a:rPr lang="en-US" altLang="el-GR" dirty="0"/>
            </a:br>
            <a:r>
              <a:rPr lang="en-US" dirty="0">
                <a:solidFill>
                  <a:srgbClr val="C01E24"/>
                </a:solidFill>
              </a:rPr>
              <a:t>General information about rest routines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r>
              <a:rPr lang="en-US" sz="2400" dirty="0"/>
              <a:t>To acquire general knowledge on rest routines.</a:t>
            </a:r>
          </a:p>
          <a:p>
            <a:pPr lvl="0"/>
            <a:r>
              <a:rPr lang="en-US" sz="2400" dirty="0"/>
              <a:t>To understand the importance of having a rest routine</a:t>
            </a:r>
            <a:r>
              <a:rPr lang="el-GR" sz="2400" dirty="0"/>
              <a:t>.</a:t>
            </a:r>
            <a:endParaRPr lang="en-US" sz="2400" dirty="0"/>
          </a:p>
          <a:p>
            <a:pPr lvl="0"/>
            <a:r>
              <a:rPr lang="en-US" sz="2400" dirty="0"/>
              <a:t>To learn about sleeping difficulties.</a:t>
            </a:r>
          </a:p>
          <a:p>
            <a:pPr marL="0">
              <a:lnSpc>
                <a:spcPct val="120000"/>
              </a:lnSpc>
              <a:spcBef>
                <a:spcPts val="600"/>
              </a:spcBef>
              <a:buNone/>
            </a:pPr>
            <a:endParaRPr lang="el-GR" sz="20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a:t>Definition of rest routine</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 </a:t>
            </a:r>
            <a:r>
              <a:rPr lang="en-US" sz="1200" dirty="0"/>
              <a:t>| </a:t>
            </a:r>
            <a:r>
              <a:rPr lang="en-US" sz="1200" dirty="0">
                <a:hlinkClick r:id="rId4"/>
              </a:rPr>
              <a:t>Pixabay license</a:t>
            </a:r>
            <a:endParaRPr lang="en-US" sz="1200" dirty="0"/>
          </a:p>
        </p:txBody>
      </p:sp>
      <p:sp>
        <p:nvSpPr>
          <p:cNvPr id="4" name="Θέση κειμένου 4">
            <a:extLst>
              <a:ext uri="{FF2B5EF4-FFF2-40B4-BE49-F238E27FC236}">
                <a16:creationId xmlns:a16="http://schemas.microsoft.com/office/drawing/2014/main" id="{8D41897E-C6A8-8C77-901E-76DA8426B718}"/>
              </a:ext>
            </a:extLst>
          </p:cNvPr>
          <p:cNvSpPr txBox="1">
            <a:spLocks/>
          </p:cNvSpPr>
          <p:nvPr/>
        </p:nvSpPr>
        <p:spPr>
          <a:xfrm>
            <a:off x="558000" y="2183097"/>
            <a:ext cx="7555853" cy="441447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200" dirty="0">
              <a:solidFill>
                <a:srgbClr val="203864"/>
              </a:solidFill>
              <a:sym typeface="Arial" panose="020B0604020202020204" pitchFamily="34" charset="0"/>
            </a:endParaRPr>
          </a:p>
          <a:p>
            <a:pPr>
              <a:lnSpc>
                <a:spcPct val="160000"/>
              </a:lnSpc>
            </a:pPr>
            <a:r>
              <a:rPr lang="en-US" sz="2600" dirty="0">
                <a:solidFill>
                  <a:srgbClr val="203864"/>
                </a:solidFill>
                <a:sym typeface="Arial" panose="020B0604020202020204" pitchFamily="34" charset="0"/>
              </a:rPr>
              <a:t>A rest routine or most commonly known as sleeping routine is the series of activities we follow one or half an hour before going to bed, e.g. turn off the lights, turn off screens, having a specific time going to bed every day, prepare the bed for sleeping, reading a book, etc.</a:t>
            </a:r>
          </a:p>
          <a:p>
            <a:endParaRPr lang="en-US" sz="2200" dirty="0">
              <a:solidFill>
                <a:srgbClr val="203864"/>
              </a:solidFill>
              <a:sym typeface="Arial" panose="020B0604020202020204" pitchFamily="34" charset="0"/>
            </a:endParaRPr>
          </a:p>
          <a:p>
            <a:endParaRPr lang="en-US" sz="2200" dirty="0">
              <a:solidFill>
                <a:srgbClr val="203864"/>
              </a:solidFill>
              <a:sym typeface="Arial" panose="020B0604020202020204" pitchFamily="34" charset="0"/>
            </a:endParaRPr>
          </a:p>
          <a:p>
            <a:pPr algn="r"/>
            <a:r>
              <a:rPr lang="en-US" sz="2200" dirty="0">
                <a:solidFill>
                  <a:srgbClr val="203864"/>
                </a:solidFill>
                <a:sym typeface="Arial" panose="020B0604020202020204" pitchFamily="34" charset="0"/>
              </a:rPr>
              <a:t>(</a:t>
            </a:r>
            <a:r>
              <a:rPr lang="en-US" sz="2200" i="1" dirty="0">
                <a:solidFill>
                  <a:srgbClr val="203864"/>
                </a:solidFill>
                <a:sym typeface="Arial" panose="020B0604020202020204" pitchFamily="34" charset="0"/>
              </a:rPr>
              <a:t>Sleeping foundation, 2023)</a:t>
            </a:r>
            <a:endParaRPr lang="en-US" sz="2200" dirty="0">
              <a:solidFill>
                <a:srgbClr val="203864"/>
              </a:solidFill>
              <a:sym typeface="Arial" panose="020B0604020202020204" pitchFamily="34" charset="0"/>
            </a:endParaRPr>
          </a:p>
        </p:txBody>
      </p:sp>
      <p:pic>
        <p:nvPicPr>
          <p:cNvPr id="9" name="Picture 8">
            <a:extLst>
              <a:ext uri="{FF2B5EF4-FFF2-40B4-BE49-F238E27FC236}">
                <a16:creationId xmlns:a16="http://schemas.microsoft.com/office/drawing/2014/main" id="{7D7630DB-B053-B1F2-FEA2-346A6CDB4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5975" y="2166700"/>
            <a:ext cx="3391238" cy="3611301"/>
          </a:xfrm>
          <a:prstGeom prst="rect">
            <a:avLst/>
          </a:prstGeom>
        </p:spPr>
      </p:pic>
      <p:sp>
        <p:nvSpPr>
          <p:cNvPr id="11" name="Ορθογώνιο 7">
            <a:extLst>
              <a:ext uri="{FF2B5EF4-FFF2-40B4-BE49-F238E27FC236}">
                <a16:creationId xmlns:a16="http://schemas.microsoft.com/office/drawing/2014/main" id="{4C6B3A13-5A1C-B563-9208-CC31A1E8EEC6}"/>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t>Why sleeping routines are important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9958" cy="4675229"/>
          </a:xfrm>
        </p:spPr>
        <p:txBody>
          <a:bodyPr>
            <a:normAutofit/>
          </a:bodyPr>
          <a:lstStyle/>
          <a:p>
            <a:pPr>
              <a:lnSpc>
                <a:spcPct val="120000"/>
              </a:lnSpc>
            </a:pPr>
            <a:r>
              <a:rPr lang="en-US" dirty="0"/>
              <a:t>Sets our “biological” clock</a:t>
            </a:r>
          </a:p>
          <a:p>
            <a:pPr>
              <a:lnSpc>
                <a:spcPct val="120000"/>
              </a:lnSpc>
            </a:pPr>
            <a:r>
              <a:rPr lang="en-US" dirty="0"/>
              <a:t>Reduces stress</a:t>
            </a:r>
          </a:p>
          <a:p>
            <a:pPr>
              <a:lnSpc>
                <a:spcPct val="120000"/>
              </a:lnSpc>
            </a:pPr>
            <a:r>
              <a:rPr lang="en-US" dirty="0"/>
              <a:t>Improves mood</a:t>
            </a:r>
          </a:p>
          <a:p>
            <a:pPr>
              <a:lnSpc>
                <a:spcPct val="120000"/>
              </a:lnSpc>
            </a:pPr>
            <a:r>
              <a:rPr lang="en-US" dirty="0"/>
              <a:t>Maintains a healthy weight  </a:t>
            </a:r>
          </a:p>
          <a:p>
            <a:pPr>
              <a:lnSpc>
                <a:spcPct val="120000"/>
              </a:lnSpc>
            </a:pPr>
            <a:r>
              <a:rPr lang="en-US" dirty="0"/>
              <a:t>Becoming sick less often</a:t>
            </a:r>
            <a:endParaRPr lang="el-GR" dirty="0"/>
          </a:p>
          <a:p>
            <a:pPr>
              <a:lnSpc>
                <a:spcPct val="120000"/>
              </a:lnSpc>
            </a:pPr>
            <a:endParaRPr lang="en-US" dirty="0"/>
          </a:p>
          <a:p>
            <a:pPr marL="0" indent="0" algn="r">
              <a:spcBef>
                <a:spcPts val="0"/>
              </a:spcBef>
              <a:spcAft>
                <a:spcPts val="0"/>
              </a:spcAft>
              <a:buNone/>
            </a:pPr>
            <a:r>
              <a:rPr lang="en-US" b="0" dirty="0">
                <a:sym typeface="Arial" panose="020B0604020202020204" pitchFamily="34" charset="0"/>
              </a:rPr>
              <a:t>(</a:t>
            </a:r>
            <a:r>
              <a:rPr lang="en-US" sz="2000" b="0" i="1" dirty="0">
                <a:sym typeface="Arial" panose="020B0604020202020204" pitchFamily="34" charset="0"/>
              </a:rPr>
              <a:t>Office of Disease prevention </a:t>
            </a:r>
          </a:p>
          <a:p>
            <a:pPr marL="0" indent="0" algn="r">
              <a:spcBef>
                <a:spcPts val="0"/>
              </a:spcBef>
              <a:spcAft>
                <a:spcPts val="0"/>
              </a:spcAft>
              <a:buNone/>
            </a:pPr>
            <a:r>
              <a:rPr lang="en-US" sz="2000" b="0" i="1" dirty="0">
                <a:sym typeface="Arial" panose="020B0604020202020204" pitchFamily="34" charset="0"/>
              </a:rPr>
              <a:t>&amp; Health Promotion, 2023</a:t>
            </a:r>
            <a:r>
              <a:rPr lang="en-US" b="0" i="1" dirty="0">
                <a:sym typeface="Arial" panose="020B0604020202020204" pitchFamily="34" charset="0"/>
              </a:rPr>
              <a:t>)</a:t>
            </a:r>
            <a:endParaRPr lang="en-US" b="0" dirty="0">
              <a:sym typeface="Arial" panose="020B0604020202020204" pitchFamily="34" charset="0"/>
            </a:endParaRPr>
          </a:p>
          <a:p>
            <a:pPr marL="0" indent="0">
              <a:lnSpc>
                <a:spcPct val="120000"/>
              </a:lnSpc>
              <a:buNone/>
            </a:pPr>
            <a:endParaRPr lang="en-US" sz="2000" dirty="0"/>
          </a:p>
          <a:p>
            <a:pPr>
              <a:lnSpc>
                <a:spcPct val="120000"/>
              </a:lnSpc>
            </a:pPr>
            <a:endParaRPr lang="en-US" dirty="0"/>
          </a:p>
        </p:txBody>
      </p:sp>
      <p:sp>
        <p:nvSpPr>
          <p:cNvPr id="3" name="Ορθογώνιο 1">
            <a:extLst>
              <a:ext uri="{FF2B5EF4-FFF2-40B4-BE49-F238E27FC236}">
                <a16:creationId xmlns:a16="http://schemas.microsoft.com/office/drawing/2014/main" id="{BDB418BB-C2BE-2365-EDB0-575BC5E71670}"/>
              </a:ext>
            </a:extLst>
          </p:cNvPr>
          <p:cNvSpPr/>
          <p:nvPr/>
        </p:nvSpPr>
        <p:spPr>
          <a:xfrm>
            <a:off x="9780282" y="6042956"/>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a:hlinkClick r:id="rId4"/>
              </a:rPr>
              <a:t>Pixabay license</a:t>
            </a:r>
            <a:endParaRPr lang="en-US" sz="1200" dirty="0"/>
          </a:p>
        </p:txBody>
      </p:sp>
      <p:pic>
        <p:nvPicPr>
          <p:cNvPr id="4" name="Picture 1">
            <a:extLst>
              <a:ext uri="{FF2B5EF4-FFF2-40B4-BE49-F238E27FC236}">
                <a16:creationId xmlns:a16="http://schemas.microsoft.com/office/drawing/2014/main" id="{EF15E7FA-995C-AA4B-3068-74B3E963C6B2}"/>
              </a:ext>
            </a:extLst>
          </p:cNvPr>
          <p:cNvPicPr>
            <a:picLocks noChangeAspect="1"/>
          </p:cNvPicPr>
          <p:nvPr/>
        </p:nvPicPr>
        <p:blipFill rotWithShape="1">
          <a:blip r:embed="rId5"/>
          <a:srcRect l="10057" t="17568" r="16525" b="2448"/>
          <a:stretch/>
        </p:blipFill>
        <p:spPr>
          <a:xfrm>
            <a:off x="8391646" y="1777580"/>
            <a:ext cx="3800354" cy="4140308"/>
          </a:xfrm>
          <a:prstGeom prst="rect">
            <a:avLst/>
          </a:prstGeom>
        </p:spPr>
      </p:pic>
      <p:sp>
        <p:nvSpPr>
          <p:cNvPr id="8" name="Ορθογώνιο 7">
            <a:extLst>
              <a:ext uri="{FF2B5EF4-FFF2-40B4-BE49-F238E27FC236}">
                <a16:creationId xmlns:a16="http://schemas.microsoft.com/office/drawing/2014/main" id="{4623BB27-4EDD-EB43-821F-86F9DE3AFE51}"/>
              </a:ext>
            </a:extLst>
          </p:cNvPr>
          <p:cNvSpPr/>
          <p:nvPr/>
        </p:nvSpPr>
        <p:spPr>
          <a:xfrm>
            <a:off x="7890933" y="-3933"/>
            <a:ext cx="429980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4.1.1 General information about rest routines</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1 Health Apps for Rest Routine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Uq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Sr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Ku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Sr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Sr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Sr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Uq6hYFQaV5GsAAABvAAAAHAAAAHVuaXZlcnNhbC9sb2NhbF9zZXR0aW5ncy54bWwNyrEKwkAMANC9XxEySB3Uugn2rpujCK0fENogB7mk9ELRv/e2N7x++GaBnbeSTANezx0C62xL0k/A9/Q43RCKky4kphxQDWGITS82k4zsXmOBVejH28S5wvlJuc4XqbOkAu1B/B6PeInNH1BLAwQUAAIACABVq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auoWOohDhNLAAAAbAAAABsAAAB1bml2ZXJzYWwvdW5pdmVyc2FsLnBuZy54bWyzsa/IzVEoSy0qzszPs1Uy1DNQsrfj5bIpKEoty0wtV6gAigEFIUBJoRLINUJwyzNTSjKAQiYmFgjBjNTM9IwSoKiBhRlcVB9oKABQSwECAAAUAAIACACpflBPNmFYAkcDAADhCQAAFAAAAAAAAAABAAAAAAAAAAAAdW5pdmVyc2FsL3BsYXllci54bWxQSwECAAAUAAIACABUq6hYtTf0qBwFAADhEwAAHQAAAAAAAAABAAAAAAB5AwAAdW5pdmVyc2FsL2NvbW1vbl9tZXNzYWdlcy5sbmdQSwECAAAUAAIACABUq6hYFR5gG6MAAAB/AQAALgAAAAAAAAABAAAAAADQCAAAdW5pdmVyc2FsL3BsYXliYWNrX2FuZF9uYXZpZ2F0aW9uX3NldHRpbmdzLnhtbFBLAQIAABQAAgAIAFSrqFh0STUfPAQAAAwVAAAnAAAAAAAAAAEAAAAAAL8JAAB1bml2ZXJzYWwvZmxhc2hfcHVibGlzaGluZ19zZXR0aW5ncy54bWxQSwECAAAUAAIACABUq6hYN4uHansDAACsDAAAIQAAAAAAAAABAAAAAABADgAAdW5pdmVyc2FsL2ZsYXNoX3NraW5fc2V0dGluZ3MueG1sUEsBAgAAFAACAAgAVKuoWKavViM2BAAAlhQAACYAAAAAAAAAAQAAAAAA+hEAAHVuaXZlcnNhbC9odG1sX3B1Ymxpc2hpbmdfc2V0dGluZ3MueG1sUEsBAgAAFAACAAgAVKuoWCYPfuiwAQAAbwYAAB8AAAAAAAAAAQAAAAAAdBYAAHVuaXZlcnNhbC9odG1sX3NraW5fc2V0dGluZ3MuanNQSwECAAAUAAIACABUq6hYFQaV5GsAAABvAAAAHAAAAAAAAAABAAAAAABhGAAAdW5pdmVyc2FsL2xvY2FsX3NldHRpbmdzLnhtbFBLAQIAABQAAgAIAFWrqFjCG66ZaBIAAPdNAAAXAAAAAAAAAAAAAAAAAAYZAAB1bml2ZXJzYWwvdW5pdmVyc2FsLnBuZ1BLAQIAABQAAgAIAFWrqFjqIQ4TSwAAAGwAAAAbAAAAAAAAAAEAAAAAAKMrAAB1bml2ZXJzYWwvdW5pdmVyc2FsLnBuZy54bWxQSwUGAAAAAAoACgAGAwAAJywAAAAA"/>
  <p:tag name="ISPRING_LMS_API_VERSION" val="SCORM 1.2"/>
  <p:tag name="ISPRING_ULTRA_SCORM_COURSE_ID" val="737C52C8-E487-4ADA-98E0-F5A069694C9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4 1 Health Apps for Rest Routines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7550</TotalTime>
  <Words>2096</Words>
  <Application>Microsoft Office PowerPoint</Application>
  <PresentationFormat>Ευρεία οθόνη</PresentationFormat>
  <Paragraphs>358</Paragraphs>
  <Slides>30</Slides>
  <Notes>30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30</vt:i4>
      </vt:variant>
    </vt:vector>
  </HeadingPairs>
  <TitlesOfParts>
    <vt:vector size="42"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Παρουσίαση του PowerPoint</vt:lpstr>
      <vt:lpstr>Partners</vt:lpstr>
      <vt:lpstr>Teaching Session:  Content</vt:lpstr>
      <vt:lpstr>Objectives</vt:lpstr>
      <vt:lpstr>Competences</vt:lpstr>
      <vt:lpstr>4.1.1 General information about rest routines</vt:lpstr>
      <vt:lpstr>Definition of rest routine</vt:lpstr>
      <vt:lpstr>Why sleeping routines are important</vt:lpstr>
      <vt:lpstr>Common sleeping difficulties in migrant populations</vt:lpstr>
      <vt:lpstr>How to establish a sleeping routine </vt:lpstr>
      <vt:lpstr>How to establish a sleeping routine </vt:lpstr>
      <vt:lpstr>Activity</vt:lpstr>
      <vt:lpstr>4.1.2 Rest routines applications and their benefits</vt:lpstr>
      <vt:lpstr>Description of Apps for rest routine</vt:lpstr>
      <vt:lpstr>Common characteristics of rest routine apps</vt:lpstr>
      <vt:lpstr>How they can contribute to improving a rest routine</vt:lpstr>
      <vt:lpstr>Activity</vt:lpstr>
      <vt:lpstr>4.1.3 Real life scenario</vt:lpstr>
      <vt:lpstr>Scenario 1</vt:lpstr>
      <vt:lpstr>6.1.4 Navigating Apps for rest routines</vt:lpstr>
      <vt:lpstr>Activity</vt:lpstr>
      <vt:lpstr>4.1.5 Discussion and Evaluation</vt:lpstr>
      <vt:lpstr>To summarize…  (1)</vt:lpstr>
      <vt:lpstr>To summarize… (2)</vt:lpstr>
      <vt:lpstr>Next steps…</vt:lpstr>
      <vt:lpstr>Evaluation Questionnaire </vt:lpstr>
      <vt:lpstr>Evaluation Questionnaire </vt:lpstr>
      <vt:lpstr>References, further Readings and Closure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1 Health Apps for Rest Routines TEACHING SESSION</dc:title>
  <dc:creator>pantelis bbalaouras</dc:creator>
  <cp:lastModifiedBy>pantelis</cp:lastModifiedBy>
  <cp:revision>1006</cp:revision>
  <dcterms:created xsi:type="dcterms:W3CDTF">2020-06-02T13:31:56Z</dcterms:created>
  <dcterms:modified xsi:type="dcterms:W3CDTF">2024-05-10T11:58:03Z</dcterms:modified>
</cp:coreProperties>
</file>