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handoutMasterIdLst>
    <p:handoutMasterId r:id="rId21"/>
  </p:handoutMasterIdLst>
  <p:sldIdLst>
    <p:sldId id="554" r:id="rId2"/>
    <p:sldId id="417" r:id="rId3"/>
    <p:sldId id="418" r:id="rId4"/>
    <p:sldId id="420" r:id="rId5"/>
    <p:sldId id="430" r:id="rId6"/>
    <p:sldId id="515" r:id="rId7"/>
    <p:sldId id="544" r:id="rId8"/>
    <p:sldId id="548" r:id="rId9"/>
    <p:sldId id="538" r:id="rId10"/>
    <p:sldId id="476" r:id="rId11"/>
    <p:sldId id="547" r:id="rId12"/>
    <p:sldId id="550" r:id="rId13"/>
    <p:sldId id="553" r:id="rId14"/>
    <p:sldId id="552" r:id="rId15"/>
    <p:sldId id="555" r:id="rId16"/>
    <p:sldId id="556" r:id="rId17"/>
    <p:sldId id="551" r:id="rId18"/>
    <p:sldId id="404" r:id="rId19"/>
  </p:sldIdLst>
  <p:sldSz cx="12192000" cy="6858000"/>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94CF3"/>
    <a:srgbClr val="F8F8F8"/>
    <a:srgbClr val="DDE0E5"/>
    <a:srgbClr val="203864"/>
    <a:srgbClr val="ABC7F1"/>
    <a:srgbClr val="ED7D31"/>
    <a:srgbClr val="CFD5EA"/>
    <a:srgbClr val="404040"/>
    <a:srgbClr val="C01E2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72DAF1-26DE-437B-A5CF-D5444544DBDC}" v="16" dt="2024-05-01T19:31:42.076"/>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81" autoAdjust="0"/>
    <p:restoredTop sz="61111" autoAdjust="0"/>
  </p:normalViewPr>
  <p:slideViewPr>
    <p:cSldViewPr snapToGrid="0">
      <p:cViewPr varScale="1">
        <p:scale>
          <a:sx n="63" d="100"/>
          <a:sy n="63" d="100"/>
        </p:scale>
        <p:origin x="678" y="48"/>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5272DAF1-26DE-437B-A5CF-D5444544DBDC}"/>
    <pc:docChg chg="undo custSel modSld">
      <pc:chgData name="pantelis balaouras" userId="25e8755020fc1734" providerId="LiveId" clId="{5272DAF1-26DE-437B-A5CF-D5444544DBDC}" dt="2024-05-02T09:25:28.861" v="50" actId="14100"/>
      <pc:docMkLst>
        <pc:docMk/>
      </pc:docMkLst>
      <pc:sldChg chg="addSp delSp modSp mod">
        <pc:chgData name="pantelis balaouras" userId="25e8755020fc1734" providerId="LiveId" clId="{5272DAF1-26DE-437B-A5CF-D5444544DBDC}" dt="2024-05-02T09:25:28.861" v="50" actId="14100"/>
        <pc:sldMkLst>
          <pc:docMk/>
          <pc:sldMk cId="2033093179" sldId="420"/>
        </pc:sldMkLst>
        <pc:spChg chg="add mod">
          <ac:chgData name="pantelis balaouras" userId="25e8755020fc1734" providerId="LiveId" clId="{5272DAF1-26DE-437B-A5CF-D5444544DBDC}" dt="2024-05-01T17:28:06.022" v="1"/>
          <ac:spMkLst>
            <pc:docMk/>
            <pc:sldMk cId="2033093179" sldId="420"/>
            <ac:spMk id="2" creationId="{CECE168F-320F-5ABE-21F0-0218FD0C0393}"/>
          </ac:spMkLst>
        </pc:spChg>
        <pc:spChg chg="mod">
          <ac:chgData name="pantelis balaouras" userId="25e8755020fc1734" providerId="LiveId" clId="{5272DAF1-26DE-437B-A5CF-D5444544DBDC}" dt="2024-05-02T09:25:28.861" v="50" actId="14100"/>
          <ac:spMkLst>
            <pc:docMk/>
            <pc:sldMk cId="2033093179" sldId="420"/>
            <ac:spMk id="13" creationId="{ACBE9AD0-B2F0-4ADA-8F10-B83476743F9C}"/>
          </ac:spMkLst>
        </pc:spChg>
        <pc:picChg chg="add mod">
          <ac:chgData name="pantelis balaouras" userId="25e8755020fc1734" providerId="LiveId" clId="{5272DAF1-26DE-437B-A5CF-D5444544DBDC}" dt="2024-05-01T17:28:06.022" v="1"/>
          <ac:picMkLst>
            <pc:docMk/>
            <pc:sldMk cId="2033093179" sldId="420"/>
            <ac:picMk id="3" creationId="{D6FC6691-6D89-C888-EEAD-AFA198F008B5}"/>
          </ac:picMkLst>
        </pc:picChg>
        <pc:picChg chg="del">
          <ac:chgData name="pantelis balaouras" userId="25e8755020fc1734" providerId="LiveId" clId="{5272DAF1-26DE-437B-A5CF-D5444544DBDC}" dt="2024-05-01T17:27:57.950" v="0" actId="478"/>
          <ac:picMkLst>
            <pc:docMk/>
            <pc:sldMk cId="2033093179" sldId="420"/>
            <ac:picMk id="15" creationId="{4313419D-52B3-4469-9529-313D9EB0AF33}"/>
          </ac:picMkLst>
        </pc:picChg>
      </pc:sldChg>
      <pc:sldChg chg="addSp delSp modSp mod">
        <pc:chgData name="pantelis balaouras" userId="25e8755020fc1734" providerId="LiveId" clId="{5272DAF1-26DE-437B-A5CF-D5444544DBDC}" dt="2024-05-01T19:41:19.963" v="49" actId="14100"/>
        <pc:sldMkLst>
          <pc:docMk/>
          <pc:sldMk cId="1774881352" sldId="430"/>
        </pc:sldMkLst>
        <pc:spChg chg="mod">
          <ac:chgData name="pantelis balaouras" userId="25e8755020fc1734" providerId="LiveId" clId="{5272DAF1-26DE-437B-A5CF-D5444544DBDC}" dt="2024-05-01T19:41:19.963" v="49" actId="14100"/>
          <ac:spMkLst>
            <pc:docMk/>
            <pc:sldMk cId="1774881352" sldId="430"/>
            <ac:spMk id="3" creationId="{1A416ECF-DB8A-24C7-4898-C1A252813BB9}"/>
          </ac:spMkLst>
        </pc:spChg>
        <pc:spChg chg="mod">
          <ac:chgData name="pantelis balaouras" userId="25e8755020fc1734" providerId="LiveId" clId="{5272DAF1-26DE-437B-A5CF-D5444544DBDC}" dt="2024-05-01T17:29:06.442" v="6" actId="1076"/>
          <ac:spMkLst>
            <pc:docMk/>
            <pc:sldMk cId="1774881352" sldId="430"/>
            <ac:spMk id="4" creationId="{7172F889-611B-4698-955F-B3C78DEA093A}"/>
          </ac:spMkLst>
        </pc:spChg>
        <pc:spChg chg="add mod">
          <ac:chgData name="pantelis balaouras" userId="25e8755020fc1734" providerId="LiveId" clId="{5272DAF1-26DE-437B-A5CF-D5444544DBDC}" dt="2024-05-01T17:28:51.748" v="4"/>
          <ac:spMkLst>
            <pc:docMk/>
            <pc:sldMk cId="1774881352" sldId="430"/>
            <ac:spMk id="7" creationId="{DAA8A250-41C6-5A81-4CDD-6B65CB70FF65}"/>
          </ac:spMkLst>
        </pc:spChg>
        <pc:spChg chg="del">
          <ac:chgData name="pantelis balaouras" userId="25e8755020fc1734" providerId="LiveId" clId="{5272DAF1-26DE-437B-A5CF-D5444544DBDC}" dt="2024-05-01T17:28:50.701" v="3" actId="478"/>
          <ac:spMkLst>
            <pc:docMk/>
            <pc:sldMk cId="1774881352" sldId="430"/>
            <ac:spMk id="10" creationId="{AECE3B70-4253-43C0-A340-9C0B8733C59B}"/>
          </ac:spMkLst>
        </pc:spChg>
        <pc:picChg chg="del">
          <ac:chgData name="pantelis balaouras" userId="25e8755020fc1734" providerId="LiveId" clId="{5272DAF1-26DE-437B-A5CF-D5444544DBDC}" dt="2024-05-01T17:28:11.111" v="2" actId="478"/>
          <ac:picMkLst>
            <pc:docMk/>
            <pc:sldMk cId="1774881352" sldId="430"/>
            <ac:picMk id="6" creationId="{4F9928A1-D69A-4DB3-B985-F69D2FEE1FF6}"/>
          </ac:picMkLst>
        </pc:picChg>
        <pc:picChg chg="add mod">
          <ac:chgData name="pantelis balaouras" userId="25e8755020fc1734" providerId="LiveId" clId="{5272DAF1-26DE-437B-A5CF-D5444544DBDC}" dt="2024-05-01T17:28:51.748" v="4"/>
          <ac:picMkLst>
            <pc:docMk/>
            <pc:sldMk cId="1774881352" sldId="430"/>
            <ac:picMk id="8" creationId="{408583A5-D546-53C6-736F-B688B7541C40}"/>
          </ac:picMkLst>
        </pc:picChg>
      </pc:sldChg>
      <pc:sldChg chg="addSp delSp modSp mod">
        <pc:chgData name="pantelis balaouras" userId="25e8755020fc1734" providerId="LiveId" clId="{5272DAF1-26DE-437B-A5CF-D5444544DBDC}" dt="2024-05-01T19:31:42.076" v="48" actId="14100"/>
        <pc:sldMkLst>
          <pc:docMk/>
          <pc:sldMk cId="3699758299" sldId="515"/>
        </pc:sldMkLst>
        <pc:spChg chg="add mod">
          <ac:chgData name="pantelis balaouras" userId="25e8755020fc1734" providerId="LiveId" clId="{5272DAF1-26DE-437B-A5CF-D5444544DBDC}" dt="2024-05-01T17:29:27.909" v="10" actId="167"/>
          <ac:spMkLst>
            <pc:docMk/>
            <pc:sldMk cId="3699758299" sldId="515"/>
            <ac:spMk id="3" creationId="{C53FFEF7-9F05-9452-A6C9-5EC2323901F3}"/>
          </ac:spMkLst>
        </pc:spChg>
        <pc:spChg chg="del">
          <ac:chgData name="pantelis balaouras" userId="25e8755020fc1734" providerId="LiveId" clId="{5272DAF1-26DE-437B-A5CF-D5444544DBDC}" dt="2024-05-01T17:29:19.262" v="8" actId="478"/>
          <ac:spMkLst>
            <pc:docMk/>
            <pc:sldMk cId="3699758299" sldId="515"/>
            <ac:spMk id="10" creationId="{ED2F4DDC-EDFB-2077-F4D4-7EFCA890F8B7}"/>
          </ac:spMkLst>
        </pc:spChg>
        <pc:picChg chg="add mod">
          <ac:chgData name="pantelis balaouras" userId="25e8755020fc1734" providerId="LiveId" clId="{5272DAF1-26DE-437B-A5CF-D5444544DBDC}" dt="2024-05-01T19:31:42.076" v="48" actId="14100"/>
          <ac:picMkLst>
            <pc:docMk/>
            <pc:sldMk cId="3699758299" sldId="515"/>
            <ac:picMk id="2" creationId="{8225AE78-A94E-1C03-7868-7CDCA9DABDC2}"/>
          </ac:picMkLst>
        </pc:picChg>
        <pc:picChg chg="del">
          <ac:chgData name="pantelis balaouras" userId="25e8755020fc1734" providerId="LiveId" clId="{5272DAF1-26DE-437B-A5CF-D5444544DBDC}" dt="2024-05-01T17:29:17.464" v="7" actId="478"/>
          <ac:picMkLst>
            <pc:docMk/>
            <pc:sldMk cId="3699758299" sldId="515"/>
            <ac:picMk id="6146" creationId="{2F61D9A2-E1E6-CBCE-83BF-D172B000C5B7}"/>
          </ac:picMkLst>
        </pc:picChg>
      </pc:sldChg>
      <pc:sldChg chg="addSp delSp modSp mod">
        <pc:chgData name="pantelis balaouras" userId="25e8755020fc1734" providerId="LiveId" clId="{5272DAF1-26DE-437B-A5CF-D5444544DBDC}" dt="2024-05-01T17:29:36.540" v="13"/>
        <pc:sldMkLst>
          <pc:docMk/>
          <pc:sldMk cId="657743693" sldId="550"/>
        </pc:sldMkLst>
        <pc:spChg chg="add mod">
          <ac:chgData name="pantelis balaouras" userId="25e8755020fc1734" providerId="LiveId" clId="{5272DAF1-26DE-437B-A5CF-D5444544DBDC}" dt="2024-05-01T17:29:36.540" v="13"/>
          <ac:spMkLst>
            <pc:docMk/>
            <pc:sldMk cId="657743693" sldId="550"/>
            <ac:spMk id="3" creationId="{99B0F6DE-B00E-6DAA-68A2-399E9B87585E}"/>
          </ac:spMkLst>
        </pc:spChg>
        <pc:spChg chg="del">
          <ac:chgData name="pantelis balaouras" userId="25e8755020fc1734" providerId="LiveId" clId="{5272DAF1-26DE-437B-A5CF-D5444544DBDC}" dt="2024-05-01T17:29:34.980" v="12" actId="478"/>
          <ac:spMkLst>
            <pc:docMk/>
            <pc:sldMk cId="657743693" sldId="550"/>
            <ac:spMk id="10" creationId="{A5F49CE9-BAB1-0B09-202C-BBD3C4D9EDBB}"/>
          </ac:spMkLst>
        </pc:spChg>
        <pc:picChg chg="add mod">
          <ac:chgData name="pantelis balaouras" userId="25e8755020fc1734" providerId="LiveId" clId="{5272DAF1-26DE-437B-A5CF-D5444544DBDC}" dt="2024-05-01T17:29:36.540" v="13"/>
          <ac:picMkLst>
            <pc:docMk/>
            <pc:sldMk cId="657743693" sldId="550"/>
            <ac:picMk id="2" creationId="{DC23CC92-5C19-3CCA-908F-831853CE67B2}"/>
          </ac:picMkLst>
        </pc:picChg>
        <pc:picChg chg="del">
          <ac:chgData name="pantelis balaouras" userId="25e8755020fc1734" providerId="LiveId" clId="{5272DAF1-26DE-437B-A5CF-D5444544DBDC}" dt="2024-05-01T17:29:33.302" v="11" actId="478"/>
          <ac:picMkLst>
            <pc:docMk/>
            <pc:sldMk cId="657743693" sldId="550"/>
            <ac:picMk id="6146" creationId="{335A02B9-3AEF-A758-4F19-15422B4C9A3E}"/>
          </ac:picMkLst>
        </pc:picChg>
      </pc:sldChg>
      <pc:sldChg chg="addSp modSp mod">
        <pc:chgData name="pantelis balaouras" userId="25e8755020fc1734" providerId="LiveId" clId="{5272DAF1-26DE-437B-A5CF-D5444544DBDC}" dt="2024-05-01T17:31:09.448" v="33" actId="14100"/>
        <pc:sldMkLst>
          <pc:docMk/>
          <pc:sldMk cId="3256246696" sldId="555"/>
        </pc:sldMkLst>
        <pc:spChg chg="mod">
          <ac:chgData name="pantelis balaouras" userId="25e8755020fc1734" providerId="LiveId" clId="{5272DAF1-26DE-437B-A5CF-D5444544DBDC}" dt="2024-05-01T17:31:09.448" v="33" actId="14100"/>
          <ac:spMkLst>
            <pc:docMk/>
            <pc:sldMk cId="3256246696" sldId="555"/>
            <ac:spMk id="3" creationId="{57F10340-98F4-5CCC-8A55-7F0FE0E5B566}"/>
          </ac:spMkLst>
        </pc:spChg>
        <pc:spChg chg="add mod">
          <ac:chgData name="pantelis balaouras" userId="25e8755020fc1734" providerId="LiveId" clId="{5272DAF1-26DE-437B-A5CF-D5444544DBDC}" dt="2024-05-01T17:30:29.016" v="15" actId="167"/>
          <ac:spMkLst>
            <pc:docMk/>
            <pc:sldMk cId="3256246696" sldId="555"/>
            <ac:spMk id="6" creationId="{9D0D7B0E-47B2-A223-ABCA-744224CD2DBC}"/>
          </ac:spMkLst>
        </pc:spChg>
        <pc:picChg chg="add mod">
          <ac:chgData name="pantelis balaouras" userId="25e8755020fc1734" providerId="LiveId" clId="{5272DAF1-26DE-437B-A5CF-D5444544DBDC}" dt="2024-05-01T17:30:51.320" v="29" actId="1076"/>
          <ac:picMkLst>
            <pc:docMk/>
            <pc:sldMk cId="3256246696" sldId="555"/>
            <ac:picMk id="5" creationId="{8960C8B6-B608-9A84-B603-F1E56D8DA125}"/>
          </ac:picMkLst>
        </pc:picChg>
      </pc:sldChg>
      <pc:sldChg chg="addSp delSp modSp mod">
        <pc:chgData name="pantelis balaouras" userId="25e8755020fc1734" providerId="LiveId" clId="{5272DAF1-26DE-437B-A5CF-D5444544DBDC}" dt="2024-05-01T19:26:59.717" v="47" actId="1076"/>
        <pc:sldMkLst>
          <pc:docMk/>
          <pc:sldMk cId="3153967383" sldId="556"/>
        </pc:sldMkLst>
        <pc:spChg chg="mod">
          <ac:chgData name="pantelis balaouras" userId="25e8755020fc1734" providerId="LiveId" clId="{5272DAF1-26DE-437B-A5CF-D5444544DBDC}" dt="2024-05-01T19:09:55.224" v="37" actId="14100"/>
          <ac:spMkLst>
            <pc:docMk/>
            <pc:sldMk cId="3153967383" sldId="556"/>
            <ac:spMk id="3" creationId="{57F10340-98F4-5CCC-8A55-7F0FE0E5B566}"/>
          </ac:spMkLst>
        </pc:spChg>
        <pc:spChg chg="add del mod">
          <ac:chgData name="pantelis balaouras" userId="25e8755020fc1734" providerId="LiveId" clId="{5272DAF1-26DE-437B-A5CF-D5444544DBDC}" dt="2024-05-01T19:23:04.140" v="42" actId="22"/>
          <ac:spMkLst>
            <pc:docMk/>
            <pc:sldMk cId="3153967383" sldId="556"/>
            <ac:spMk id="7" creationId="{338C0214-DB7C-9E86-181B-FF58D855E751}"/>
          </ac:spMkLst>
        </pc:spChg>
        <pc:spChg chg="add mod">
          <ac:chgData name="pantelis balaouras" userId="25e8755020fc1734" providerId="LiveId" clId="{5272DAF1-26DE-437B-A5CF-D5444544DBDC}" dt="2024-05-01T19:24:24.998" v="46" actId="255"/>
          <ac:spMkLst>
            <pc:docMk/>
            <pc:sldMk cId="3153967383" sldId="556"/>
            <ac:spMk id="9" creationId="{EC17B2E0-25D3-A13D-AFAD-65A50BC2319C}"/>
          </ac:spMkLst>
        </pc:spChg>
        <pc:picChg chg="add mod">
          <ac:chgData name="pantelis balaouras" userId="25e8755020fc1734" providerId="LiveId" clId="{5272DAF1-26DE-437B-A5CF-D5444544DBDC}" dt="2024-05-01T19:26:59.717" v="47" actId="1076"/>
          <ac:picMkLst>
            <pc:docMk/>
            <pc:sldMk cId="3153967383" sldId="556"/>
            <ac:picMk id="5" creationId="{F4296CA9-54AD-E302-56AC-BAAA23209822}"/>
          </ac:picMkLst>
        </pc:picChg>
      </pc:sldChg>
    </pc:docChg>
  </pc:docChgLst>
  <pc:docChgLst>
    <pc:chgData name="pantelis balaouras" userId="25e8755020fc1734" providerId="LiveId" clId="{D3541460-4296-4593-858D-F03E279E1746}"/>
    <pc:docChg chg="undo custSel addSld delSld modSld modMainMaster">
      <pc:chgData name="pantelis balaouras" userId="25e8755020fc1734" providerId="LiveId" clId="{D3541460-4296-4593-858D-F03E279E1746}" dt="2024-05-01T08:30:10.095" v="287" actId="14100"/>
      <pc:docMkLst>
        <pc:docMk/>
      </pc:docMkLst>
      <pc:sldChg chg="addSp delSp modSp">
        <pc:chgData name="pantelis balaouras" userId="25e8755020fc1734" providerId="LiveId" clId="{D3541460-4296-4593-858D-F03E279E1746}" dt="2024-05-01T07:55:36.880" v="42"/>
        <pc:sldMkLst>
          <pc:docMk/>
          <pc:sldMk cId="1915799683" sldId="404"/>
        </pc:sldMkLst>
        <pc:picChg chg="add mod">
          <ac:chgData name="pantelis balaouras" userId="25e8755020fc1734" providerId="LiveId" clId="{D3541460-4296-4593-858D-F03E279E1746}" dt="2024-05-01T07:55:36.880" v="42"/>
          <ac:picMkLst>
            <pc:docMk/>
            <pc:sldMk cId="1915799683" sldId="404"/>
            <ac:picMk id="3" creationId="{E71DFA9F-2ECE-B35A-2B28-B01025A37BD4}"/>
          </ac:picMkLst>
        </pc:picChg>
        <pc:picChg chg="del">
          <ac:chgData name="pantelis balaouras" userId="25e8755020fc1734" providerId="LiveId" clId="{D3541460-4296-4593-858D-F03E279E1746}" dt="2024-05-01T07:55:36.336" v="41" actId="478"/>
          <ac:picMkLst>
            <pc:docMk/>
            <pc:sldMk cId="1915799683" sldId="404"/>
            <ac:picMk id="2050" creationId="{2AB980B0-03D2-2E64-6760-C23D435A121F}"/>
          </ac:picMkLst>
        </pc:picChg>
      </pc:sldChg>
      <pc:sldChg chg="modSp mod">
        <pc:chgData name="pantelis balaouras" userId="25e8755020fc1734" providerId="LiveId" clId="{D3541460-4296-4593-858D-F03E279E1746}" dt="2024-05-01T07:55:56.073" v="43" actId="14100"/>
        <pc:sldMkLst>
          <pc:docMk/>
          <pc:sldMk cId="2033093179" sldId="420"/>
        </pc:sldMkLst>
        <pc:spChg chg="mod">
          <ac:chgData name="pantelis balaouras" userId="25e8755020fc1734" providerId="LiveId" clId="{D3541460-4296-4593-858D-F03E279E1746}" dt="2024-05-01T07:55:56.073" v="43" actId="14100"/>
          <ac:spMkLst>
            <pc:docMk/>
            <pc:sldMk cId="2033093179" sldId="420"/>
            <ac:spMk id="5" creationId="{F56DC747-739E-5A0C-94B8-E8F8E974AC85}"/>
          </ac:spMkLst>
        </pc:spChg>
      </pc:sldChg>
      <pc:sldChg chg="modSp mod">
        <pc:chgData name="pantelis balaouras" userId="25e8755020fc1734" providerId="LiveId" clId="{D3541460-4296-4593-858D-F03E279E1746}" dt="2024-05-01T08:30:10.095" v="287" actId="14100"/>
        <pc:sldMkLst>
          <pc:docMk/>
          <pc:sldMk cId="1774881352" sldId="430"/>
        </pc:sldMkLst>
        <pc:spChg chg="mod">
          <ac:chgData name="pantelis balaouras" userId="25e8755020fc1734" providerId="LiveId" clId="{D3541460-4296-4593-858D-F03E279E1746}" dt="2024-05-01T08:30:10.095" v="287" actId="14100"/>
          <ac:spMkLst>
            <pc:docMk/>
            <pc:sldMk cId="1774881352" sldId="430"/>
            <ac:spMk id="4" creationId="{7172F889-611B-4698-955F-B3C78DEA093A}"/>
          </ac:spMkLst>
        </pc:spChg>
      </pc:sldChg>
      <pc:sldChg chg="del">
        <pc:chgData name="pantelis balaouras" userId="25e8755020fc1734" providerId="LiveId" clId="{D3541460-4296-4593-858D-F03E279E1746}" dt="2024-05-01T07:55:20.110" v="40" actId="47"/>
        <pc:sldMkLst>
          <pc:docMk/>
          <pc:sldMk cId="319560736" sldId="436"/>
        </pc:sldMkLst>
      </pc:sldChg>
      <pc:sldChg chg="addSp delSp modSp mod">
        <pc:chgData name="pantelis balaouras" userId="25e8755020fc1734" providerId="LiveId" clId="{D3541460-4296-4593-858D-F03E279E1746}" dt="2024-05-01T08:24:40.418" v="159"/>
        <pc:sldMkLst>
          <pc:docMk/>
          <pc:sldMk cId="763529230" sldId="476"/>
        </pc:sldMkLst>
        <pc:spChg chg="add mod">
          <ac:chgData name="pantelis balaouras" userId="25e8755020fc1734" providerId="LiveId" clId="{D3541460-4296-4593-858D-F03E279E1746}" dt="2024-05-01T08:24:40.418" v="159"/>
          <ac:spMkLst>
            <pc:docMk/>
            <pc:sldMk cId="763529230" sldId="476"/>
            <ac:spMk id="2" creationId="{A294884B-52BD-8700-E50D-9FF111E32DE9}"/>
          </ac:spMkLst>
        </pc:spChg>
        <pc:spChg chg="mod">
          <ac:chgData name="pantelis balaouras" userId="25e8755020fc1734" providerId="LiveId" clId="{D3541460-4296-4593-858D-F03E279E1746}" dt="2024-05-01T07:58:52.721" v="77" actId="27636"/>
          <ac:spMkLst>
            <pc:docMk/>
            <pc:sldMk cId="763529230" sldId="476"/>
            <ac:spMk id="6" creationId="{13725DC3-E1D4-4E92-AF5A-F0DED3AA5B9A}"/>
          </ac:spMkLst>
        </pc:spChg>
        <pc:spChg chg="del">
          <ac:chgData name="pantelis balaouras" userId="25e8755020fc1734" providerId="LiveId" clId="{D3541460-4296-4593-858D-F03E279E1746}" dt="2024-05-01T08:24:39.703" v="158" actId="478"/>
          <ac:spMkLst>
            <pc:docMk/>
            <pc:sldMk cId="763529230" sldId="476"/>
            <ac:spMk id="10" creationId="{C0DFA73F-FDC8-497A-8912-CA8C28C95043}"/>
          </ac:spMkLst>
        </pc:spChg>
      </pc:sldChg>
      <pc:sldChg chg="modSp mod">
        <pc:chgData name="pantelis balaouras" userId="25e8755020fc1734" providerId="LiveId" clId="{D3541460-4296-4593-858D-F03E279E1746}" dt="2024-05-01T07:56:29.502" v="55" actId="27636"/>
        <pc:sldMkLst>
          <pc:docMk/>
          <pc:sldMk cId="3699758299" sldId="515"/>
        </pc:sldMkLst>
        <pc:spChg chg="mod">
          <ac:chgData name="pantelis balaouras" userId="25e8755020fc1734" providerId="LiveId" clId="{D3541460-4296-4593-858D-F03E279E1746}" dt="2024-05-01T07:56:19.731" v="53" actId="255"/>
          <ac:spMkLst>
            <pc:docMk/>
            <pc:sldMk cId="3699758299" sldId="515"/>
            <ac:spMk id="4" creationId="{E47D0821-8573-4002-9B33-F43C68A1D403}"/>
          </ac:spMkLst>
        </pc:spChg>
        <pc:spChg chg="mod">
          <ac:chgData name="pantelis balaouras" userId="25e8755020fc1734" providerId="LiveId" clId="{D3541460-4296-4593-858D-F03E279E1746}" dt="2024-05-01T07:56:29.502" v="55" actId="27636"/>
          <ac:spMkLst>
            <pc:docMk/>
            <pc:sldMk cId="3699758299" sldId="515"/>
            <ac:spMk id="6" creationId="{AA5AE911-E515-48E3-AB8B-121C68B77A58}"/>
          </ac:spMkLst>
        </pc:spChg>
      </pc:sldChg>
      <pc:sldChg chg="del">
        <pc:chgData name="pantelis balaouras" userId="25e8755020fc1734" providerId="LiveId" clId="{D3541460-4296-4593-858D-F03E279E1746}" dt="2024-05-01T08:29:00.899" v="281" actId="47"/>
        <pc:sldMkLst>
          <pc:docMk/>
          <pc:sldMk cId="1857375868" sldId="523"/>
        </pc:sldMkLst>
      </pc:sldChg>
      <pc:sldChg chg="modSp del mod modClrScheme chgLayout">
        <pc:chgData name="pantelis balaouras" userId="25e8755020fc1734" providerId="LiveId" clId="{D3541460-4296-4593-858D-F03E279E1746}" dt="2024-05-01T08:28:25.902" v="275" actId="47"/>
        <pc:sldMkLst>
          <pc:docMk/>
          <pc:sldMk cId="108123358" sldId="524"/>
        </pc:sldMkLst>
        <pc:spChg chg="mod ord">
          <ac:chgData name="pantelis balaouras" userId="25e8755020fc1734" providerId="LiveId" clId="{D3541460-4296-4593-858D-F03E279E1746}" dt="2024-05-01T08:26:26.987" v="227" actId="700"/>
          <ac:spMkLst>
            <pc:docMk/>
            <pc:sldMk cId="108123358" sldId="524"/>
            <ac:spMk id="2" creationId="{00000000-0000-0000-0000-000000000000}"/>
          </ac:spMkLst>
        </pc:spChg>
        <pc:spChg chg="mod ord">
          <ac:chgData name="pantelis balaouras" userId="25e8755020fc1734" providerId="LiveId" clId="{D3541460-4296-4593-858D-F03E279E1746}" dt="2024-05-01T08:26:26.987" v="227" actId="700"/>
          <ac:spMkLst>
            <pc:docMk/>
            <pc:sldMk cId="108123358" sldId="524"/>
            <ac:spMk id="3" creationId="{00000000-0000-0000-0000-000000000000}"/>
          </ac:spMkLst>
        </pc:spChg>
        <pc:spChg chg="mod ord">
          <ac:chgData name="pantelis balaouras" userId="25e8755020fc1734" providerId="LiveId" clId="{D3541460-4296-4593-858D-F03E279E1746}" dt="2024-05-01T08:26:26.987" v="227" actId="700"/>
          <ac:spMkLst>
            <pc:docMk/>
            <pc:sldMk cId="108123358" sldId="524"/>
            <ac:spMk id="4" creationId="{00000000-0000-0000-0000-000000000000}"/>
          </ac:spMkLst>
        </pc:spChg>
      </pc:sldChg>
      <pc:sldChg chg="addSp delSp modSp mod">
        <pc:chgData name="pantelis balaouras" userId="25e8755020fc1734" providerId="LiveId" clId="{D3541460-4296-4593-858D-F03E279E1746}" dt="2024-05-01T08:24:27.551" v="157"/>
        <pc:sldMkLst>
          <pc:docMk/>
          <pc:sldMk cId="1662365341" sldId="538"/>
        </pc:sldMkLst>
        <pc:spChg chg="add mod">
          <ac:chgData name="pantelis balaouras" userId="25e8755020fc1734" providerId="LiveId" clId="{D3541460-4296-4593-858D-F03E279E1746}" dt="2024-05-01T08:24:27.551" v="157"/>
          <ac:spMkLst>
            <pc:docMk/>
            <pc:sldMk cId="1662365341" sldId="538"/>
            <ac:spMk id="2" creationId="{CFEC99AB-22EE-C537-3F77-77E3D2D93072}"/>
          </ac:spMkLst>
        </pc:spChg>
        <pc:spChg chg="del">
          <ac:chgData name="pantelis balaouras" userId="25e8755020fc1734" providerId="LiveId" clId="{D3541460-4296-4593-858D-F03E279E1746}" dt="2024-05-01T08:24:26.816" v="156" actId="478"/>
          <ac:spMkLst>
            <pc:docMk/>
            <pc:sldMk cId="1662365341" sldId="538"/>
            <ac:spMk id="12" creationId="{BADF46FB-CE61-6B10-F015-78755719F5EF}"/>
          </ac:spMkLst>
        </pc:spChg>
        <pc:picChg chg="mod">
          <ac:chgData name="pantelis balaouras" userId="25e8755020fc1734" providerId="LiveId" clId="{D3541460-4296-4593-858D-F03E279E1746}" dt="2024-05-01T07:58:03.966" v="70" actId="1076"/>
          <ac:picMkLst>
            <pc:docMk/>
            <pc:sldMk cId="1662365341" sldId="538"/>
            <ac:picMk id="10" creationId="{9B85E0A3-D648-617F-78EB-F1D8349B83A9}"/>
          </ac:picMkLst>
        </pc:picChg>
      </pc:sldChg>
      <pc:sldChg chg="modSp mod">
        <pc:chgData name="pantelis balaouras" userId="25e8755020fc1734" providerId="LiveId" clId="{D3541460-4296-4593-858D-F03E279E1746}" dt="2024-05-01T08:24:15.058" v="153" actId="14100"/>
        <pc:sldMkLst>
          <pc:docMk/>
          <pc:sldMk cId="1983341750" sldId="544"/>
        </pc:sldMkLst>
        <pc:spChg chg="mod">
          <ac:chgData name="pantelis balaouras" userId="25e8755020fc1734" providerId="LiveId" clId="{D3541460-4296-4593-858D-F03E279E1746}" dt="2024-05-01T08:24:15.058" v="153" actId="14100"/>
          <ac:spMkLst>
            <pc:docMk/>
            <pc:sldMk cId="1983341750" sldId="544"/>
            <ac:spMk id="5" creationId="{C0DFA73F-FDC8-497A-8912-CA8C28C95043}"/>
          </ac:spMkLst>
        </pc:spChg>
        <pc:spChg chg="mod">
          <ac:chgData name="pantelis balaouras" userId="25e8755020fc1734" providerId="LiveId" clId="{D3541460-4296-4593-858D-F03E279E1746}" dt="2024-05-01T07:57:08.938" v="59" actId="948"/>
          <ac:spMkLst>
            <pc:docMk/>
            <pc:sldMk cId="1983341750" sldId="544"/>
            <ac:spMk id="13" creationId="{2C8FBC11-1035-3956-8212-5EE54C43C041}"/>
          </ac:spMkLst>
        </pc:spChg>
      </pc:sldChg>
      <pc:sldChg chg="addSp delSp modSp mod">
        <pc:chgData name="pantelis balaouras" userId="25e8755020fc1734" providerId="LiveId" clId="{D3541460-4296-4593-858D-F03E279E1746}" dt="2024-05-01T08:24:47.487" v="161"/>
        <pc:sldMkLst>
          <pc:docMk/>
          <pc:sldMk cId="2784426941" sldId="547"/>
        </pc:sldMkLst>
        <pc:spChg chg="add mod">
          <ac:chgData name="pantelis balaouras" userId="25e8755020fc1734" providerId="LiveId" clId="{D3541460-4296-4593-858D-F03E279E1746}" dt="2024-05-01T08:24:47.487" v="161"/>
          <ac:spMkLst>
            <pc:docMk/>
            <pc:sldMk cId="2784426941" sldId="547"/>
            <ac:spMk id="2" creationId="{6209A2D1-DAB7-C927-2EAF-D8897ABFD058}"/>
          </ac:spMkLst>
        </pc:spChg>
        <pc:spChg chg="mod">
          <ac:chgData name="pantelis balaouras" userId="25e8755020fc1734" providerId="LiveId" clId="{D3541460-4296-4593-858D-F03E279E1746}" dt="2024-05-01T07:59:07.255" v="78" actId="12"/>
          <ac:spMkLst>
            <pc:docMk/>
            <pc:sldMk cId="2784426941" sldId="547"/>
            <ac:spMk id="6" creationId="{13725DC3-E1D4-4E92-AF5A-F0DED3AA5B9A}"/>
          </ac:spMkLst>
        </pc:spChg>
        <pc:spChg chg="del">
          <ac:chgData name="pantelis balaouras" userId="25e8755020fc1734" providerId="LiveId" clId="{D3541460-4296-4593-858D-F03E279E1746}" dt="2024-05-01T08:24:46.671" v="160" actId="478"/>
          <ac:spMkLst>
            <pc:docMk/>
            <pc:sldMk cId="2784426941" sldId="547"/>
            <ac:spMk id="10" creationId="{C0DFA73F-FDC8-497A-8912-CA8C28C95043}"/>
          </ac:spMkLst>
        </pc:spChg>
      </pc:sldChg>
      <pc:sldChg chg="addSp delSp modSp mod">
        <pc:chgData name="pantelis balaouras" userId="25e8755020fc1734" providerId="LiveId" clId="{D3541460-4296-4593-858D-F03E279E1746}" dt="2024-05-01T08:24:22.435" v="155"/>
        <pc:sldMkLst>
          <pc:docMk/>
          <pc:sldMk cId="2869850360" sldId="548"/>
        </pc:sldMkLst>
        <pc:spChg chg="del">
          <ac:chgData name="pantelis balaouras" userId="25e8755020fc1734" providerId="LiveId" clId="{D3541460-4296-4593-858D-F03E279E1746}" dt="2024-05-01T08:24:21.701" v="154" actId="478"/>
          <ac:spMkLst>
            <pc:docMk/>
            <pc:sldMk cId="2869850360" sldId="548"/>
            <ac:spMk id="3" creationId="{DCE7A7D6-2E96-C9BC-FEBD-06A7FF571CD0}"/>
          </ac:spMkLst>
        </pc:spChg>
        <pc:spChg chg="add mod">
          <ac:chgData name="pantelis balaouras" userId="25e8755020fc1734" providerId="LiveId" clId="{D3541460-4296-4593-858D-F03E279E1746}" dt="2024-05-01T08:24:22.435" v="155"/>
          <ac:spMkLst>
            <pc:docMk/>
            <pc:sldMk cId="2869850360" sldId="548"/>
            <ac:spMk id="4" creationId="{79F870BA-917F-1353-82FC-68B3F2FF36DC}"/>
          </ac:spMkLst>
        </pc:spChg>
        <pc:spChg chg="mod">
          <ac:chgData name="pantelis balaouras" userId="25e8755020fc1734" providerId="LiveId" clId="{D3541460-4296-4593-858D-F03E279E1746}" dt="2024-05-01T07:57:50.188" v="67" actId="114"/>
          <ac:spMkLst>
            <pc:docMk/>
            <pc:sldMk cId="2869850360" sldId="548"/>
            <ac:spMk id="6" creationId="{13725DC3-E1D4-4E92-AF5A-F0DED3AA5B9A}"/>
          </ac:spMkLst>
        </pc:spChg>
        <pc:picChg chg="mod">
          <ac:chgData name="pantelis balaouras" userId="25e8755020fc1734" providerId="LiveId" clId="{D3541460-4296-4593-858D-F03E279E1746}" dt="2024-05-01T07:57:28.316" v="61" actId="1076"/>
          <ac:picMkLst>
            <pc:docMk/>
            <pc:sldMk cId="2869850360" sldId="548"/>
            <ac:picMk id="2052" creationId="{90955A8F-69D6-EC39-96AC-A33D97A6A5AB}"/>
          </ac:picMkLst>
        </pc:picChg>
      </pc:sldChg>
      <pc:sldChg chg="modSp mod">
        <pc:chgData name="pantelis balaouras" userId="25e8755020fc1734" providerId="LiveId" clId="{D3541460-4296-4593-858D-F03E279E1746}" dt="2024-05-01T08:25:26.599" v="175" actId="27636"/>
        <pc:sldMkLst>
          <pc:docMk/>
          <pc:sldMk cId="657743693" sldId="550"/>
        </pc:sldMkLst>
        <pc:spChg chg="mod">
          <ac:chgData name="pantelis balaouras" userId="25e8755020fc1734" providerId="LiveId" clId="{D3541460-4296-4593-858D-F03E279E1746}" dt="2024-05-01T08:25:12.091" v="170" actId="6549"/>
          <ac:spMkLst>
            <pc:docMk/>
            <pc:sldMk cId="657743693" sldId="550"/>
            <ac:spMk id="4" creationId="{4B347EA4-0BAB-44B8-553E-2473AB20CE52}"/>
          </ac:spMkLst>
        </pc:spChg>
        <pc:spChg chg="mod">
          <ac:chgData name="pantelis balaouras" userId="25e8755020fc1734" providerId="LiveId" clId="{D3541460-4296-4593-858D-F03E279E1746}" dt="2024-05-01T08:25:26.599" v="175" actId="27636"/>
          <ac:spMkLst>
            <pc:docMk/>
            <pc:sldMk cId="657743693" sldId="550"/>
            <ac:spMk id="6" creationId="{8F891251-EBC8-8938-3199-BB5220FD9F44}"/>
          </ac:spMkLst>
        </pc:spChg>
      </pc:sldChg>
      <pc:sldChg chg="modSp mod modClrScheme chgLayout">
        <pc:chgData name="pantelis balaouras" userId="25e8755020fc1734" providerId="LiveId" clId="{D3541460-4296-4593-858D-F03E279E1746}" dt="2024-05-01T08:29:23.539" v="284" actId="1076"/>
        <pc:sldMkLst>
          <pc:docMk/>
          <pc:sldMk cId="2921326744" sldId="551"/>
        </pc:sldMkLst>
        <pc:spChg chg="mod ord">
          <ac:chgData name="pantelis balaouras" userId="25e8755020fc1734" providerId="LiveId" clId="{D3541460-4296-4593-858D-F03E279E1746}" dt="2024-05-01T08:29:09.923" v="282" actId="700"/>
          <ac:spMkLst>
            <pc:docMk/>
            <pc:sldMk cId="2921326744" sldId="551"/>
            <ac:spMk id="10" creationId="{6A69C133-358C-32FC-9919-08D5DB3127BD}"/>
          </ac:spMkLst>
        </pc:spChg>
        <pc:spChg chg="mod ord">
          <ac:chgData name="pantelis balaouras" userId="25e8755020fc1734" providerId="LiveId" clId="{D3541460-4296-4593-858D-F03E279E1746}" dt="2024-05-01T08:29:23.539" v="284" actId="1076"/>
          <ac:spMkLst>
            <pc:docMk/>
            <pc:sldMk cId="2921326744" sldId="551"/>
            <ac:spMk id="11" creationId="{23E1F073-C481-1C70-603F-F8405AEC176B}"/>
          </ac:spMkLst>
        </pc:spChg>
        <pc:graphicFrameChg chg="mod modGraphic">
          <ac:chgData name="pantelis balaouras" userId="25e8755020fc1734" providerId="LiveId" clId="{D3541460-4296-4593-858D-F03E279E1746}" dt="2024-05-01T08:21:54.158" v="138" actId="1076"/>
          <ac:graphicFrameMkLst>
            <pc:docMk/>
            <pc:sldMk cId="2921326744" sldId="551"/>
            <ac:graphicFrameMk id="6" creationId="{49461A69-6CE2-9C00-90C0-6C691FDA354F}"/>
          </ac:graphicFrameMkLst>
        </pc:graphicFrameChg>
      </pc:sldChg>
      <pc:sldChg chg="addSp delSp modSp mod modClrScheme chgLayout">
        <pc:chgData name="pantelis balaouras" userId="25e8755020fc1734" providerId="LiveId" clId="{D3541460-4296-4593-858D-F03E279E1746}" dt="2024-05-01T08:26:07.567" v="225"/>
        <pc:sldMkLst>
          <pc:docMk/>
          <pc:sldMk cId="1153114959" sldId="552"/>
        </pc:sldMkLst>
        <pc:spChg chg="mod ord">
          <ac:chgData name="pantelis balaouras" userId="25e8755020fc1734" providerId="LiveId" clId="{D3541460-4296-4593-858D-F03E279E1746}" dt="2024-05-01T08:02:49.418" v="111" actId="700"/>
          <ac:spMkLst>
            <pc:docMk/>
            <pc:sldMk cId="1153114959" sldId="552"/>
            <ac:spMk id="2" creationId="{DE9E1461-9C5E-8BE3-D505-BF2B983718BE}"/>
          </ac:spMkLst>
        </pc:spChg>
        <pc:spChg chg="del mod ord">
          <ac:chgData name="pantelis balaouras" userId="25e8755020fc1734" providerId="LiveId" clId="{D3541460-4296-4593-858D-F03E279E1746}" dt="2024-05-01T08:02:49.418" v="111" actId="700"/>
          <ac:spMkLst>
            <pc:docMk/>
            <pc:sldMk cId="1153114959" sldId="552"/>
            <ac:spMk id="3" creationId="{26E10551-A2D3-2950-ADCE-9889EC0424EA}"/>
          </ac:spMkLst>
        </pc:spChg>
        <pc:spChg chg="add del mod ord">
          <ac:chgData name="pantelis balaouras" userId="25e8755020fc1734" providerId="LiveId" clId="{D3541460-4296-4593-858D-F03E279E1746}" dt="2024-05-01T08:03:04.389" v="113" actId="478"/>
          <ac:spMkLst>
            <pc:docMk/>
            <pc:sldMk cId="1153114959" sldId="552"/>
            <ac:spMk id="4" creationId="{C279E7EE-5D06-FD62-0532-3DD0CF48EAA7}"/>
          </ac:spMkLst>
        </pc:spChg>
        <pc:spChg chg="add mod">
          <ac:chgData name="pantelis balaouras" userId="25e8755020fc1734" providerId="LiveId" clId="{D3541460-4296-4593-858D-F03E279E1746}" dt="2024-05-01T08:26:07.567" v="225"/>
          <ac:spMkLst>
            <pc:docMk/>
            <pc:sldMk cId="1153114959" sldId="552"/>
            <ac:spMk id="5" creationId="{F768B7B4-3758-317F-0D59-663B27DFF9D1}"/>
          </ac:spMkLst>
        </pc:spChg>
        <pc:graphicFrameChg chg="mod modGraphic">
          <ac:chgData name="pantelis balaouras" userId="25e8755020fc1734" providerId="LiveId" clId="{D3541460-4296-4593-858D-F03E279E1746}" dt="2024-05-01T08:03:13.018" v="114" actId="1076"/>
          <ac:graphicFrameMkLst>
            <pc:docMk/>
            <pc:sldMk cId="1153114959" sldId="552"/>
            <ac:graphicFrameMk id="9" creationId="{EAE50544-B507-9E80-A049-9F061B9ADDF4}"/>
          </ac:graphicFrameMkLst>
        </pc:graphicFrameChg>
      </pc:sldChg>
      <pc:sldChg chg="addSp modSp mod modClrScheme chgLayout">
        <pc:chgData name="pantelis balaouras" userId="25e8755020fc1734" providerId="LiveId" clId="{D3541460-4296-4593-858D-F03E279E1746}" dt="2024-05-01T08:25:56.868" v="224" actId="6549"/>
        <pc:sldMkLst>
          <pc:docMk/>
          <pc:sldMk cId="1766725032" sldId="553"/>
        </pc:sldMkLst>
        <pc:spChg chg="mod ord">
          <ac:chgData name="pantelis balaouras" userId="25e8755020fc1734" providerId="LiveId" clId="{D3541460-4296-4593-858D-F03E279E1746}" dt="2024-05-01T08:01:43.164" v="103" actId="700"/>
          <ac:spMkLst>
            <pc:docMk/>
            <pc:sldMk cId="1766725032" sldId="553"/>
            <ac:spMk id="2" creationId="{FFDD6E72-D599-1E21-91E7-61BFEE29C16E}"/>
          </ac:spMkLst>
        </pc:spChg>
        <pc:spChg chg="mod ord">
          <ac:chgData name="pantelis balaouras" userId="25e8755020fc1734" providerId="LiveId" clId="{D3541460-4296-4593-858D-F03E279E1746}" dt="2024-05-01T08:02:39.431" v="110" actId="113"/>
          <ac:spMkLst>
            <pc:docMk/>
            <pc:sldMk cId="1766725032" sldId="553"/>
            <ac:spMk id="3" creationId="{99041D9C-0FA9-DEF6-E470-FE103B2B101E}"/>
          </ac:spMkLst>
        </pc:spChg>
        <pc:spChg chg="add mod">
          <ac:chgData name="pantelis balaouras" userId="25e8755020fc1734" providerId="LiveId" clId="{D3541460-4296-4593-858D-F03E279E1746}" dt="2024-05-01T08:25:56.868" v="224" actId="6549"/>
          <ac:spMkLst>
            <pc:docMk/>
            <pc:sldMk cId="1766725032" sldId="553"/>
            <ac:spMk id="4" creationId="{09830167-2C31-4740-86B1-79FA83FF43E9}"/>
          </ac:spMkLst>
        </pc:spChg>
      </pc:sldChg>
      <pc:sldChg chg="delSp modSp add mod">
        <pc:chgData name="pantelis balaouras" userId="25e8755020fc1734" providerId="LiveId" clId="{D3541460-4296-4593-858D-F03E279E1746}" dt="2024-05-01T07:55:14.573" v="39" actId="478"/>
        <pc:sldMkLst>
          <pc:docMk/>
          <pc:sldMk cId="2821093268" sldId="554"/>
        </pc:sldMkLst>
        <pc:spChg chg="mod">
          <ac:chgData name="pantelis balaouras" userId="25e8755020fc1734" providerId="LiveId" clId="{D3541460-4296-4593-858D-F03E279E1746}" dt="2024-05-01T07:55:07.546" v="36" actId="14100"/>
          <ac:spMkLst>
            <pc:docMk/>
            <pc:sldMk cId="2821093268" sldId="554"/>
            <ac:spMk id="4" creationId="{122BC770-408C-50C8-126F-18790E99F2CB}"/>
          </ac:spMkLst>
        </pc:spChg>
        <pc:spChg chg="del">
          <ac:chgData name="pantelis balaouras" userId="25e8755020fc1734" providerId="LiveId" clId="{D3541460-4296-4593-858D-F03E279E1746}" dt="2024-05-01T07:55:14.573" v="39" actId="478"/>
          <ac:spMkLst>
            <pc:docMk/>
            <pc:sldMk cId="2821093268" sldId="554"/>
            <ac:spMk id="5" creationId="{9C196132-8E2D-3323-B795-861D3CE5DD11}"/>
          </ac:spMkLst>
        </pc:spChg>
        <pc:picChg chg="mod">
          <ac:chgData name="pantelis balaouras" userId="25e8755020fc1734" providerId="LiveId" clId="{D3541460-4296-4593-858D-F03E279E1746}" dt="2024-05-01T07:55:11.693" v="38" actId="1076"/>
          <ac:picMkLst>
            <pc:docMk/>
            <pc:sldMk cId="2821093268" sldId="554"/>
            <ac:picMk id="13" creationId="{7C86EE4D-CAC2-9380-C65D-7DA71C9CBC3B}"/>
          </ac:picMkLst>
        </pc:picChg>
      </pc:sldChg>
      <pc:sldChg chg="addSp modSp new mod">
        <pc:chgData name="pantelis balaouras" userId="25e8755020fc1734" providerId="LiveId" clId="{D3541460-4296-4593-858D-F03E279E1746}" dt="2024-05-01T08:29:46.591" v="286" actId="14100"/>
        <pc:sldMkLst>
          <pc:docMk/>
          <pc:sldMk cId="3256246696" sldId="555"/>
        </pc:sldMkLst>
        <pc:spChg chg="mod">
          <ac:chgData name="pantelis balaouras" userId="25e8755020fc1734" providerId="LiveId" clId="{D3541460-4296-4593-858D-F03E279E1746}" dt="2024-05-01T08:27:20.785" v="232"/>
          <ac:spMkLst>
            <pc:docMk/>
            <pc:sldMk cId="3256246696" sldId="555"/>
            <ac:spMk id="2" creationId="{D5042947-97D0-2629-A1AE-2269D8DB37FA}"/>
          </ac:spMkLst>
        </pc:spChg>
        <pc:spChg chg="mod">
          <ac:chgData name="pantelis balaouras" userId="25e8755020fc1734" providerId="LiveId" clId="{D3541460-4296-4593-858D-F03E279E1746}" dt="2024-05-01T08:29:46.591" v="286" actId="14100"/>
          <ac:spMkLst>
            <pc:docMk/>
            <pc:sldMk cId="3256246696" sldId="555"/>
            <ac:spMk id="3" creationId="{57F10340-98F4-5CCC-8A55-7F0FE0E5B566}"/>
          </ac:spMkLst>
        </pc:spChg>
        <pc:spChg chg="add mod">
          <ac:chgData name="pantelis balaouras" userId="25e8755020fc1734" providerId="LiveId" clId="{D3541460-4296-4593-858D-F03E279E1746}" dt="2024-05-01T08:28:08.331" v="274" actId="20577"/>
          <ac:spMkLst>
            <pc:docMk/>
            <pc:sldMk cId="3256246696" sldId="555"/>
            <ac:spMk id="4" creationId="{913FA157-BE73-7DF0-F5C7-508D9F17BE1D}"/>
          </ac:spMkLst>
        </pc:spChg>
      </pc:sldChg>
      <pc:sldChg chg="modSp add mod">
        <pc:chgData name="pantelis balaouras" userId="25e8755020fc1734" providerId="LiveId" clId="{D3541460-4296-4593-858D-F03E279E1746}" dt="2024-05-01T08:28:56.497" v="280" actId="114"/>
        <pc:sldMkLst>
          <pc:docMk/>
          <pc:sldMk cId="3153967383" sldId="556"/>
        </pc:sldMkLst>
        <pc:spChg chg="mod">
          <ac:chgData name="pantelis balaouras" userId="25e8755020fc1734" providerId="LiveId" clId="{D3541460-4296-4593-858D-F03E279E1746}" dt="2024-05-01T08:28:56.497" v="280" actId="114"/>
          <ac:spMkLst>
            <pc:docMk/>
            <pc:sldMk cId="3153967383" sldId="556"/>
            <ac:spMk id="3" creationId="{57F10340-98F4-5CCC-8A55-7F0FE0E5B566}"/>
          </ac:spMkLst>
        </pc:spChg>
      </pc:sldChg>
      <pc:sldMasterChg chg="modSldLayout">
        <pc:chgData name="pantelis balaouras" userId="25e8755020fc1734" providerId="LiveId" clId="{D3541460-4296-4593-858D-F03E279E1746}" dt="2024-05-01T08:03:30.902" v="120" actId="20577"/>
        <pc:sldMasterMkLst>
          <pc:docMk/>
          <pc:sldMasterMk cId="1468923052" sldId="2147483648"/>
        </pc:sldMasterMkLst>
        <pc:sldLayoutChg chg="modSp mod">
          <pc:chgData name="pantelis balaouras" userId="25e8755020fc1734" providerId="LiveId" clId="{D3541460-4296-4593-858D-F03E279E1746}" dt="2024-05-01T08:03:20.607" v="116" actId="20577"/>
          <pc:sldLayoutMkLst>
            <pc:docMk/>
            <pc:sldMasterMk cId="1468923052" sldId="2147483648"/>
            <pc:sldLayoutMk cId="2577986437" sldId="2147483661"/>
          </pc:sldLayoutMkLst>
          <pc:spChg chg="mod">
            <ac:chgData name="pantelis balaouras" userId="25e8755020fc1734" providerId="LiveId" clId="{D3541460-4296-4593-858D-F03E279E1746}" dt="2024-05-01T08:03:20.607" v="116" actId="20577"/>
            <ac:spMkLst>
              <pc:docMk/>
              <pc:sldMasterMk cId="1468923052" sldId="2147483648"/>
              <pc:sldLayoutMk cId="2577986437" sldId="2147483661"/>
              <ac:spMk id="11" creationId="{2B11A1E7-A92D-4ADD-A414-173299287A7B}"/>
            </ac:spMkLst>
          </pc:spChg>
        </pc:sldLayoutChg>
        <pc:sldLayoutChg chg="modSp mod">
          <pc:chgData name="pantelis balaouras" userId="25e8755020fc1734" providerId="LiveId" clId="{D3541460-4296-4593-858D-F03E279E1746}" dt="2024-05-01T08:03:25.894" v="118" actId="20577"/>
          <pc:sldLayoutMkLst>
            <pc:docMk/>
            <pc:sldMasterMk cId="1468923052" sldId="2147483648"/>
            <pc:sldLayoutMk cId="2515741970" sldId="2147483665"/>
          </pc:sldLayoutMkLst>
          <pc:spChg chg="mod">
            <ac:chgData name="pantelis balaouras" userId="25e8755020fc1734" providerId="LiveId" clId="{D3541460-4296-4593-858D-F03E279E1746}" dt="2024-05-01T08:03:25.894" v="118" actId="20577"/>
            <ac:spMkLst>
              <pc:docMk/>
              <pc:sldMasterMk cId="1468923052" sldId="2147483648"/>
              <pc:sldLayoutMk cId="2515741970" sldId="2147483665"/>
              <ac:spMk id="6" creationId="{CA3CB49D-6037-D654-139D-27D28DCF05C0}"/>
            </ac:spMkLst>
          </pc:spChg>
        </pc:sldLayoutChg>
        <pc:sldLayoutChg chg="modSp mod">
          <pc:chgData name="pantelis balaouras" userId="25e8755020fc1734" providerId="LiveId" clId="{D3541460-4296-4593-858D-F03E279E1746}" dt="2024-05-01T08:03:30.902" v="120" actId="20577"/>
          <pc:sldLayoutMkLst>
            <pc:docMk/>
            <pc:sldMasterMk cId="1468923052" sldId="2147483648"/>
            <pc:sldLayoutMk cId="2336866591" sldId="2147483666"/>
          </pc:sldLayoutMkLst>
          <pc:spChg chg="mod">
            <ac:chgData name="pantelis balaouras" userId="25e8755020fc1734" providerId="LiveId" clId="{D3541460-4296-4593-858D-F03E279E1746}" dt="2024-05-01T08:03:30.902" v="120" actId="20577"/>
            <ac:spMkLst>
              <pc:docMk/>
              <pc:sldMasterMk cId="1468923052" sldId="2147483648"/>
              <pc:sldLayoutMk cId="2336866591" sldId="2147483666"/>
              <ac:spMk id="4" creationId="{28198CF2-91B3-6C1C-0A93-DC5CB01069DA}"/>
            </ac:spMkLst>
          </pc:spChg>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A7E3841F-E8D5-4E22-8847-FCDF07DD6583}">
      <dgm:prSet custT="1"/>
      <dgm:spPr>
        <a:solidFill>
          <a:srgbClr val="DDE0E5"/>
        </a:solidFill>
      </dgm:spPr>
      <dgm:t>
        <a:bodyPr/>
        <a:lstStyle/>
        <a:p>
          <a:r>
            <a:rPr lang="en-GB" sz="2100" dirty="0">
              <a:solidFill>
                <a:schemeClr val="tx1"/>
              </a:solidFill>
              <a:effectLst/>
            </a:rPr>
            <a:t>1. Physical activity apps real life navigation and integration</a:t>
          </a:r>
          <a:endParaRPr lang="el-GR" sz="2100" dirty="0">
            <a:solidFill>
              <a:schemeClr val="tx1"/>
            </a:solidFill>
            <a:effectLst/>
          </a:endParaRPr>
        </a:p>
      </dgm:t>
    </dgm:pt>
    <dgm:pt modelId="{F852C8EC-2BDE-4242-AC44-C63CE8412F03}" type="parTrans" cxnId="{6B0A63B4-9E90-433D-8953-440F6F33B469}">
      <dgm:prSet/>
      <dgm:spPr/>
      <dgm:t>
        <a:bodyPr/>
        <a:lstStyle/>
        <a:p>
          <a:endParaRPr lang="el-GR">
            <a:effectLst>
              <a:outerShdw blurRad="38100" dist="38100" dir="2700000" algn="tl">
                <a:srgbClr val="000000">
                  <a:alpha val="43137"/>
                </a:srgbClr>
              </a:outerShdw>
            </a:effectLst>
          </a:endParaRPr>
        </a:p>
      </dgm:t>
    </dgm:pt>
    <dgm:pt modelId="{DC7664FC-78D4-4C48-A08A-C226B6FF6A6E}" type="sibTrans" cxnId="{6B0A63B4-9E90-433D-8953-440F6F33B469}">
      <dgm:prSet/>
      <dgm:spPr/>
      <dgm:t>
        <a:bodyPr/>
        <a:lstStyle/>
        <a:p>
          <a:endParaRPr lang="el-GR">
            <a:effectLst>
              <a:outerShdw blurRad="38100" dist="38100" dir="2700000" algn="tl">
                <a:srgbClr val="000000">
                  <a:alpha val="43137"/>
                </a:srgbClr>
              </a:outerShdw>
            </a:effectLst>
          </a:endParaRPr>
        </a:p>
      </dgm:t>
    </dgm:pt>
    <dgm:pt modelId="{40B98D70-A69E-414A-80B0-3FFD9CEA006E}">
      <dgm:prSet custT="1"/>
      <dgm:spPr>
        <a:solidFill>
          <a:srgbClr val="DDE0E5"/>
        </a:solidFill>
      </dgm:spPr>
      <dgm:t>
        <a:bodyPr/>
        <a:lstStyle/>
        <a:p>
          <a:r>
            <a:rPr lang="en-GB" sz="2100" dirty="0">
              <a:solidFill>
                <a:schemeClr val="tx1"/>
              </a:solidFill>
              <a:effectLst/>
            </a:rPr>
            <a:t>2. Action planning and goal setting</a:t>
          </a:r>
          <a:endParaRPr lang="el-GR" sz="2100" dirty="0">
            <a:solidFill>
              <a:schemeClr val="tx1"/>
            </a:solidFill>
            <a:effectLst/>
          </a:endParaRPr>
        </a:p>
      </dgm:t>
    </dgm:pt>
    <dgm:pt modelId="{276C33AC-2697-45F7-9685-658FA66B3B3E}" type="parTrans" cxnId="{B2BCE0F5-DC76-437C-8FE9-8E042324E89B}">
      <dgm:prSet/>
      <dgm:spPr/>
      <dgm:t>
        <a:bodyPr/>
        <a:lstStyle/>
        <a:p>
          <a:endParaRPr lang="LID4096"/>
        </a:p>
      </dgm:t>
    </dgm:pt>
    <dgm:pt modelId="{DF1D7D56-B7C7-4314-9E54-02E0A9520A17}" type="sibTrans" cxnId="{B2BCE0F5-DC76-437C-8FE9-8E042324E89B}">
      <dgm:prSet/>
      <dgm:spPr/>
      <dgm:t>
        <a:bodyPr/>
        <a:lstStyle/>
        <a:p>
          <a:endParaRPr lang="LID4096"/>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9E3E0E99-47DC-4292-9A9A-6EA2C988B0B7}" type="pres">
      <dgm:prSet presAssocID="{A7E3841F-E8D5-4E22-8847-FCDF07DD6583}" presName="parentText" presStyleLbl="node1" presStyleIdx="0" presStyleCnt="2">
        <dgm:presLayoutVars>
          <dgm:chMax val="0"/>
          <dgm:bulletEnabled val="1"/>
        </dgm:presLayoutVars>
      </dgm:prSet>
      <dgm:spPr/>
      <dgm:t>
        <a:bodyPr/>
        <a:lstStyle/>
        <a:p>
          <a:endParaRPr lang="el-GR"/>
        </a:p>
      </dgm:t>
    </dgm:pt>
    <dgm:pt modelId="{3E456719-77D3-4B95-A0F9-F8F3681078E8}" type="pres">
      <dgm:prSet presAssocID="{DC7664FC-78D4-4C48-A08A-C226B6FF6A6E}" presName="spacer" presStyleCnt="0"/>
      <dgm:spPr/>
    </dgm:pt>
    <dgm:pt modelId="{D7EF8D07-43D8-4147-97B3-AA437DF626DD}" type="pres">
      <dgm:prSet presAssocID="{40B98D70-A69E-414A-80B0-3FFD9CEA006E}" presName="parentText" presStyleLbl="node1" presStyleIdx="1" presStyleCnt="2">
        <dgm:presLayoutVars>
          <dgm:chMax val="0"/>
          <dgm:bulletEnabled val="1"/>
        </dgm:presLayoutVars>
      </dgm:prSet>
      <dgm:spPr/>
      <dgm:t>
        <a:bodyPr/>
        <a:lstStyle/>
        <a:p>
          <a:endParaRPr lang="el-GR"/>
        </a:p>
      </dgm:t>
    </dgm:pt>
  </dgm:ptLst>
  <dgm:cxnLst>
    <dgm:cxn modelId="{B2BCE0F5-DC76-437C-8FE9-8E042324E89B}" srcId="{C4D5358F-2C12-40D3-A142-40CC932D99A4}" destId="{40B98D70-A69E-414A-80B0-3FFD9CEA006E}" srcOrd="1" destOrd="0" parTransId="{276C33AC-2697-45F7-9685-658FA66B3B3E}" sibTransId="{DF1D7D56-B7C7-4314-9E54-02E0A9520A17}"/>
    <dgm:cxn modelId="{6B0A63B4-9E90-433D-8953-440F6F33B469}" srcId="{C4D5358F-2C12-40D3-A142-40CC932D99A4}" destId="{A7E3841F-E8D5-4E22-8847-FCDF07DD6583}" srcOrd="0" destOrd="0" parTransId="{F852C8EC-2BDE-4242-AC44-C63CE8412F03}" sibTransId="{DC7664FC-78D4-4C48-A08A-C226B6FF6A6E}"/>
    <dgm:cxn modelId="{E7D369EF-2B5C-4543-8DCE-A0A4980DD334}" type="presOf" srcId="{40B98D70-A69E-414A-80B0-3FFD9CEA006E}" destId="{D7EF8D07-43D8-4147-97B3-AA437DF626DD}" srcOrd="0" destOrd="0" presId="urn:microsoft.com/office/officeart/2005/8/layout/vList2"/>
    <dgm:cxn modelId="{7533573D-AE90-413F-8D5E-92E484CC53EE}" type="presOf" srcId="{C4D5358F-2C12-40D3-A142-40CC932D99A4}" destId="{1E395D00-6435-47AF-BDD1-99EEEBD551EE}" srcOrd="0" destOrd="0" presId="urn:microsoft.com/office/officeart/2005/8/layout/vList2"/>
    <dgm:cxn modelId="{F8382DE5-C8BA-4A2B-BB85-0574693AA1A1}" type="presOf" srcId="{A7E3841F-E8D5-4E22-8847-FCDF07DD6583}" destId="{9E3E0E99-47DC-4292-9A9A-6EA2C988B0B7}" srcOrd="0" destOrd="0" presId="urn:microsoft.com/office/officeart/2005/8/layout/vList2"/>
    <dgm:cxn modelId="{83284277-4746-4C07-A5CB-BA12AE03C6C8}" type="presParOf" srcId="{1E395D00-6435-47AF-BDD1-99EEEBD551EE}" destId="{9E3E0E99-47DC-4292-9A9A-6EA2C988B0B7}" srcOrd="0" destOrd="0" presId="urn:microsoft.com/office/officeart/2005/8/layout/vList2"/>
    <dgm:cxn modelId="{577D7F47-7DD9-4204-AF7C-282379A3EBBA}" type="presParOf" srcId="{1E395D00-6435-47AF-BDD1-99EEEBD551EE}" destId="{3E456719-77D3-4B95-A0F9-F8F3681078E8}" srcOrd="1" destOrd="0" presId="urn:microsoft.com/office/officeart/2005/8/layout/vList2"/>
    <dgm:cxn modelId="{AE4DB70D-613F-4491-9CE8-DF4E53744C8B}" type="presParOf" srcId="{1E395D00-6435-47AF-BDD1-99EEEBD551EE}" destId="{D7EF8D07-43D8-4147-97B3-AA437DF626D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8AD99-5288-47C8-BA32-E42B0358132C}"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LID4096"/>
        </a:p>
      </dgm:t>
    </dgm:pt>
    <dgm:pt modelId="{3B8EE849-5E1E-45F4-849F-63C4BA5FD93A}">
      <dgm:prSet phldrT="[Tex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Clarity of Purpose</a:t>
          </a:r>
          <a:endParaRPr lang="LID4096" dirty="0">
            <a:effectLst>
              <a:outerShdw blurRad="38100" dist="38100" dir="2700000" algn="tl">
                <a:srgbClr val="000000">
                  <a:alpha val="43137"/>
                </a:srgbClr>
              </a:outerShdw>
            </a:effectLst>
          </a:endParaRPr>
        </a:p>
      </dgm:t>
    </dgm:pt>
    <dgm:pt modelId="{E055A194-6BD4-448E-B200-7B16F88AFBFB}" type="parTrans" cxnId="{E7EF810C-021F-47C2-9329-D315BCA801A6}">
      <dgm:prSet/>
      <dgm:spPr/>
      <dgm:t>
        <a:bodyPr/>
        <a:lstStyle/>
        <a:p>
          <a:endParaRPr lang="LID4096"/>
        </a:p>
      </dgm:t>
    </dgm:pt>
    <dgm:pt modelId="{87B9DFEB-DA4B-4B3F-8456-19133CD067DC}" type="sibTrans" cxnId="{E7EF810C-021F-47C2-9329-D315BCA801A6}">
      <dgm:prSet/>
      <dgm:spPr/>
      <dgm:t>
        <a:bodyPr/>
        <a:lstStyle/>
        <a:p>
          <a:endParaRPr lang="LID4096"/>
        </a:p>
      </dgm:t>
    </dgm:pt>
    <dgm:pt modelId="{8A32D80B-B95B-40FA-8223-2A9CB65BDF2D}">
      <dgm:prSet phldrT="[Text]"/>
      <dgm:spPr/>
      <dgm:t>
        <a:bodyPr/>
        <a:lstStyle/>
        <a:p>
          <a:r>
            <a:rPr lang="en-GB" b="0" dirty="0">
              <a:effectLst>
                <a:outerShdw blurRad="38100" dist="38100" dir="2700000" algn="tl">
                  <a:srgbClr val="000000">
                    <a:alpha val="43137"/>
                  </a:srgbClr>
                </a:outerShdw>
              </a:effectLst>
            </a:rPr>
            <a:t>Motivation and Accountability</a:t>
          </a:r>
          <a:endParaRPr lang="LID4096" b="0" dirty="0">
            <a:effectLst>
              <a:outerShdw blurRad="38100" dist="38100" dir="2700000" algn="tl">
                <a:srgbClr val="000000">
                  <a:alpha val="43137"/>
                </a:srgbClr>
              </a:outerShdw>
            </a:effectLst>
          </a:endParaRPr>
        </a:p>
      </dgm:t>
    </dgm:pt>
    <dgm:pt modelId="{A54857F5-D274-4401-BAA5-123A5E6A0703}" type="parTrans" cxnId="{984EA40D-34FE-4EA4-8194-F5177B717CD3}">
      <dgm:prSet/>
      <dgm:spPr/>
      <dgm:t>
        <a:bodyPr/>
        <a:lstStyle/>
        <a:p>
          <a:endParaRPr lang="LID4096"/>
        </a:p>
      </dgm:t>
    </dgm:pt>
    <dgm:pt modelId="{E8F7213E-A766-428A-8DA4-9F8102A0F05B}" type="sibTrans" cxnId="{984EA40D-34FE-4EA4-8194-F5177B717CD3}">
      <dgm:prSet/>
      <dgm:spPr/>
      <dgm:t>
        <a:bodyPr/>
        <a:lstStyle/>
        <a:p>
          <a:endParaRPr lang="LID4096"/>
        </a:p>
      </dgm:t>
    </dgm:pt>
    <dgm:pt modelId="{9B7FB934-9792-4B49-B2E2-BA3A48301A87}">
      <dgm:prSet phldrT="[Tex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Measurable Progress</a:t>
          </a:r>
          <a:endParaRPr lang="LID4096" dirty="0">
            <a:effectLst>
              <a:outerShdw blurRad="38100" dist="38100" dir="2700000" algn="tl">
                <a:srgbClr val="000000">
                  <a:alpha val="43137"/>
                </a:srgbClr>
              </a:outerShdw>
            </a:effectLst>
          </a:endParaRPr>
        </a:p>
      </dgm:t>
    </dgm:pt>
    <dgm:pt modelId="{565657EB-B62B-4D0A-B2A3-DC6FDBAB7CEA}" type="parTrans" cxnId="{1A713AC0-55B6-41DA-85DF-53BC95E7878E}">
      <dgm:prSet/>
      <dgm:spPr/>
      <dgm:t>
        <a:bodyPr/>
        <a:lstStyle/>
        <a:p>
          <a:endParaRPr lang="LID4096"/>
        </a:p>
      </dgm:t>
    </dgm:pt>
    <dgm:pt modelId="{EAD14B40-C589-4868-AB0C-36D6FCAC1F16}" type="sibTrans" cxnId="{1A713AC0-55B6-41DA-85DF-53BC95E7878E}">
      <dgm:prSet/>
      <dgm:spPr/>
      <dgm:t>
        <a:bodyPr/>
        <a:lstStyle/>
        <a:p>
          <a:endParaRPr lang="LID4096"/>
        </a:p>
      </dgm:t>
    </dgm:pt>
    <dgm:pt modelId="{4359B79B-AB45-4C4C-9649-5226E78A3154}">
      <dgm:prSet phldrT="[Tex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Time Management</a:t>
          </a:r>
          <a:endParaRPr lang="LID4096" dirty="0">
            <a:effectLst>
              <a:outerShdw blurRad="38100" dist="38100" dir="2700000" algn="tl">
                <a:srgbClr val="000000">
                  <a:alpha val="43137"/>
                </a:srgbClr>
              </a:outerShdw>
            </a:effectLst>
          </a:endParaRPr>
        </a:p>
      </dgm:t>
    </dgm:pt>
    <dgm:pt modelId="{DB643DF7-1AE3-4C51-B6B9-694C1EC0C3B3}" type="parTrans" cxnId="{2EDF68BD-8F3C-4CEF-AA0F-7C4731C9BC03}">
      <dgm:prSet/>
      <dgm:spPr/>
      <dgm:t>
        <a:bodyPr/>
        <a:lstStyle/>
        <a:p>
          <a:endParaRPr lang="LID4096"/>
        </a:p>
      </dgm:t>
    </dgm:pt>
    <dgm:pt modelId="{DA6E2C61-9D14-462C-A9FC-2AEF81589897}" type="sibTrans" cxnId="{2EDF68BD-8F3C-4CEF-AA0F-7C4731C9BC03}">
      <dgm:prSet/>
      <dgm:spPr/>
      <dgm:t>
        <a:bodyPr/>
        <a:lstStyle/>
        <a:p>
          <a:endParaRPr lang="LID4096"/>
        </a:p>
      </dgm:t>
    </dgm:pt>
    <dgm:pt modelId="{95288AE5-F8BE-4C9C-A950-290300BE7E9B}">
      <dgm:prSet phldrT="[Tex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Long-Term Sustainability</a:t>
          </a:r>
          <a:endParaRPr lang="LID4096" dirty="0">
            <a:effectLst>
              <a:outerShdw blurRad="38100" dist="38100" dir="2700000" algn="tl">
                <a:srgbClr val="000000">
                  <a:alpha val="43137"/>
                </a:srgbClr>
              </a:outerShdw>
            </a:effectLst>
          </a:endParaRPr>
        </a:p>
      </dgm:t>
    </dgm:pt>
    <dgm:pt modelId="{E251182E-7289-4961-AD4D-37807D6B112B}" type="parTrans" cxnId="{615F09BA-2928-47FF-BF9F-B32E5B780476}">
      <dgm:prSet/>
      <dgm:spPr/>
      <dgm:t>
        <a:bodyPr/>
        <a:lstStyle/>
        <a:p>
          <a:endParaRPr lang="LID4096"/>
        </a:p>
      </dgm:t>
    </dgm:pt>
    <dgm:pt modelId="{893283F1-2042-4CD1-AF55-53EA26AE96E9}" type="sibTrans" cxnId="{615F09BA-2928-47FF-BF9F-B32E5B780476}">
      <dgm:prSet/>
      <dgm:spPr/>
      <dgm:t>
        <a:bodyPr/>
        <a:lstStyle/>
        <a:p>
          <a:endParaRPr lang="LID4096"/>
        </a:p>
      </dgm:t>
    </dgm:pt>
    <dgm:pt modelId="{9464C6DE-010B-4AB3-8234-6064F066D962}">
      <dgm:prSe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Structured Approach</a:t>
          </a:r>
          <a:endParaRPr lang="en-GB" b="0" dirty="0">
            <a:effectLst>
              <a:outerShdw blurRad="38100" dist="38100" dir="2700000" algn="tl">
                <a:srgbClr val="000000">
                  <a:alpha val="43137"/>
                </a:srgbClr>
              </a:outerShdw>
            </a:effectLst>
          </a:endParaRPr>
        </a:p>
      </dgm:t>
    </dgm:pt>
    <dgm:pt modelId="{EA337D42-9692-4910-BF6B-524E4E1B0796}" type="parTrans" cxnId="{8DB22C69-7B79-445C-8183-20EB7D0BD8F1}">
      <dgm:prSet/>
      <dgm:spPr/>
      <dgm:t>
        <a:bodyPr/>
        <a:lstStyle/>
        <a:p>
          <a:endParaRPr lang="LID4096"/>
        </a:p>
      </dgm:t>
    </dgm:pt>
    <dgm:pt modelId="{EB679CBF-E20A-4CD1-922F-4BED08365BB1}" type="sibTrans" cxnId="{8DB22C69-7B79-445C-8183-20EB7D0BD8F1}">
      <dgm:prSet/>
      <dgm:spPr/>
      <dgm:t>
        <a:bodyPr/>
        <a:lstStyle/>
        <a:p>
          <a:endParaRPr lang="LID4096"/>
        </a:p>
      </dgm:t>
    </dgm:pt>
    <dgm:pt modelId="{F2B9504F-4679-45E7-BB51-20E017308C83}">
      <dgm:prSet/>
      <dgm:spPr/>
      <dgm:t>
        <a:bodyPr/>
        <a:lstStyle/>
        <a:p>
          <a:r>
            <a:rPr lang="en-GB" b="0" i="0" u="none" strike="noStrike">
              <a:effectLst>
                <a:outerShdw blurRad="38100" dist="38100" dir="2700000" algn="tl">
                  <a:srgbClr val="000000">
                    <a:alpha val="43137"/>
                  </a:srgbClr>
                </a:outerShdw>
              </a:effectLst>
              <a:latin typeface="Calibri" panose="020F0502020204030204" pitchFamily="34" charset="0"/>
            </a:rPr>
            <a:t>Long-Term Sustainability</a:t>
          </a:r>
          <a:endParaRPr lang="en-GB" b="0" dirty="0">
            <a:effectLst>
              <a:outerShdw blurRad="38100" dist="38100" dir="2700000" algn="tl">
                <a:srgbClr val="000000">
                  <a:alpha val="43137"/>
                </a:srgbClr>
              </a:outerShdw>
            </a:effectLst>
          </a:endParaRPr>
        </a:p>
      </dgm:t>
    </dgm:pt>
    <dgm:pt modelId="{97D54FCA-F55B-4322-B100-DB747219AA56}" type="parTrans" cxnId="{B1E86CF6-71FA-4465-8083-B98B8986E3BA}">
      <dgm:prSet/>
      <dgm:spPr/>
      <dgm:t>
        <a:bodyPr/>
        <a:lstStyle/>
        <a:p>
          <a:endParaRPr lang="LID4096"/>
        </a:p>
      </dgm:t>
    </dgm:pt>
    <dgm:pt modelId="{52DAE765-586C-412C-A655-46E9E2616B84}" type="sibTrans" cxnId="{B1E86CF6-71FA-4465-8083-B98B8986E3BA}">
      <dgm:prSet/>
      <dgm:spPr/>
      <dgm:t>
        <a:bodyPr/>
        <a:lstStyle/>
        <a:p>
          <a:endParaRPr lang="LID4096"/>
        </a:p>
      </dgm:t>
    </dgm:pt>
    <dgm:pt modelId="{761A9399-62ED-4528-8FB6-78FDFC90E3B7}" type="pres">
      <dgm:prSet presAssocID="{4F58AD99-5288-47C8-BA32-E42B0358132C}" presName="diagram" presStyleCnt="0">
        <dgm:presLayoutVars>
          <dgm:dir/>
          <dgm:resizeHandles val="exact"/>
        </dgm:presLayoutVars>
      </dgm:prSet>
      <dgm:spPr/>
      <dgm:t>
        <a:bodyPr/>
        <a:lstStyle/>
        <a:p>
          <a:endParaRPr lang="el-GR"/>
        </a:p>
      </dgm:t>
    </dgm:pt>
    <dgm:pt modelId="{07B9EACC-307E-4043-BCD8-85641355C626}" type="pres">
      <dgm:prSet presAssocID="{3B8EE849-5E1E-45F4-849F-63C4BA5FD93A}" presName="node" presStyleLbl="node1" presStyleIdx="0" presStyleCnt="7">
        <dgm:presLayoutVars>
          <dgm:bulletEnabled val="1"/>
        </dgm:presLayoutVars>
      </dgm:prSet>
      <dgm:spPr/>
      <dgm:t>
        <a:bodyPr/>
        <a:lstStyle/>
        <a:p>
          <a:endParaRPr lang="el-GR"/>
        </a:p>
      </dgm:t>
    </dgm:pt>
    <dgm:pt modelId="{AD8462CA-DA9F-4836-82BE-793EC2554FB7}" type="pres">
      <dgm:prSet presAssocID="{87B9DFEB-DA4B-4B3F-8456-19133CD067DC}" presName="sibTrans" presStyleCnt="0"/>
      <dgm:spPr/>
    </dgm:pt>
    <dgm:pt modelId="{18A2EAA5-26A0-4312-B505-253BBE4DB009}" type="pres">
      <dgm:prSet presAssocID="{8A32D80B-B95B-40FA-8223-2A9CB65BDF2D}" presName="node" presStyleLbl="node1" presStyleIdx="1" presStyleCnt="7">
        <dgm:presLayoutVars>
          <dgm:bulletEnabled val="1"/>
        </dgm:presLayoutVars>
      </dgm:prSet>
      <dgm:spPr/>
      <dgm:t>
        <a:bodyPr/>
        <a:lstStyle/>
        <a:p>
          <a:endParaRPr lang="el-GR"/>
        </a:p>
      </dgm:t>
    </dgm:pt>
    <dgm:pt modelId="{5DDF0643-C0BC-403B-925E-D5C2F19AC914}" type="pres">
      <dgm:prSet presAssocID="{E8F7213E-A766-428A-8DA4-9F8102A0F05B}" presName="sibTrans" presStyleCnt="0"/>
      <dgm:spPr/>
    </dgm:pt>
    <dgm:pt modelId="{0AD78ABC-B76D-4186-BD06-CC82979DB5E6}" type="pres">
      <dgm:prSet presAssocID="{9B7FB934-9792-4B49-B2E2-BA3A48301A87}" presName="node" presStyleLbl="node1" presStyleIdx="2" presStyleCnt="7">
        <dgm:presLayoutVars>
          <dgm:bulletEnabled val="1"/>
        </dgm:presLayoutVars>
      </dgm:prSet>
      <dgm:spPr/>
      <dgm:t>
        <a:bodyPr/>
        <a:lstStyle/>
        <a:p>
          <a:endParaRPr lang="el-GR"/>
        </a:p>
      </dgm:t>
    </dgm:pt>
    <dgm:pt modelId="{46420D22-7AD5-48EC-9AEB-F520EF6700AB}" type="pres">
      <dgm:prSet presAssocID="{EAD14B40-C589-4868-AB0C-36D6FCAC1F16}" presName="sibTrans" presStyleCnt="0"/>
      <dgm:spPr/>
    </dgm:pt>
    <dgm:pt modelId="{CF9845A2-DFBE-4E4B-9FAF-286EFFF6E076}" type="pres">
      <dgm:prSet presAssocID="{4359B79B-AB45-4C4C-9649-5226E78A3154}" presName="node" presStyleLbl="node1" presStyleIdx="3" presStyleCnt="7">
        <dgm:presLayoutVars>
          <dgm:bulletEnabled val="1"/>
        </dgm:presLayoutVars>
      </dgm:prSet>
      <dgm:spPr/>
      <dgm:t>
        <a:bodyPr/>
        <a:lstStyle/>
        <a:p>
          <a:endParaRPr lang="el-GR"/>
        </a:p>
      </dgm:t>
    </dgm:pt>
    <dgm:pt modelId="{431A8328-D867-4D6E-9539-E7893DB27AD8}" type="pres">
      <dgm:prSet presAssocID="{DA6E2C61-9D14-462C-A9FC-2AEF81589897}" presName="sibTrans" presStyleCnt="0"/>
      <dgm:spPr/>
    </dgm:pt>
    <dgm:pt modelId="{8656E57F-1E26-4D1F-B1EE-E1DC01D65D7F}" type="pres">
      <dgm:prSet presAssocID="{95288AE5-F8BE-4C9C-A950-290300BE7E9B}" presName="node" presStyleLbl="node1" presStyleIdx="4" presStyleCnt="7">
        <dgm:presLayoutVars>
          <dgm:bulletEnabled val="1"/>
        </dgm:presLayoutVars>
      </dgm:prSet>
      <dgm:spPr/>
      <dgm:t>
        <a:bodyPr/>
        <a:lstStyle/>
        <a:p>
          <a:endParaRPr lang="el-GR"/>
        </a:p>
      </dgm:t>
    </dgm:pt>
    <dgm:pt modelId="{1036E95A-9CB9-4D51-A5CA-1A1B811CF941}" type="pres">
      <dgm:prSet presAssocID="{893283F1-2042-4CD1-AF55-53EA26AE96E9}" presName="sibTrans" presStyleCnt="0"/>
      <dgm:spPr/>
    </dgm:pt>
    <dgm:pt modelId="{B38D5AC8-E28E-4FB0-BAA0-E415A4436048}" type="pres">
      <dgm:prSet presAssocID="{9464C6DE-010B-4AB3-8234-6064F066D962}" presName="node" presStyleLbl="node1" presStyleIdx="5" presStyleCnt="7">
        <dgm:presLayoutVars>
          <dgm:bulletEnabled val="1"/>
        </dgm:presLayoutVars>
      </dgm:prSet>
      <dgm:spPr/>
      <dgm:t>
        <a:bodyPr/>
        <a:lstStyle/>
        <a:p>
          <a:endParaRPr lang="el-GR"/>
        </a:p>
      </dgm:t>
    </dgm:pt>
    <dgm:pt modelId="{52298094-711A-4CF1-822C-F0D0489F664F}" type="pres">
      <dgm:prSet presAssocID="{EB679CBF-E20A-4CD1-922F-4BED08365BB1}" presName="sibTrans" presStyleCnt="0"/>
      <dgm:spPr/>
    </dgm:pt>
    <dgm:pt modelId="{D9A8ED72-5DAD-4E73-8DB4-916EF0C1D19E}" type="pres">
      <dgm:prSet presAssocID="{F2B9504F-4679-45E7-BB51-20E017308C83}" presName="node" presStyleLbl="node1" presStyleIdx="6" presStyleCnt="7">
        <dgm:presLayoutVars>
          <dgm:bulletEnabled val="1"/>
        </dgm:presLayoutVars>
      </dgm:prSet>
      <dgm:spPr/>
      <dgm:t>
        <a:bodyPr/>
        <a:lstStyle/>
        <a:p>
          <a:endParaRPr lang="el-GR"/>
        </a:p>
      </dgm:t>
    </dgm:pt>
  </dgm:ptLst>
  <dgm:cxnLst>
    <dgm:cxn modelId="{2EDF68BD-8F3C-4CEF-AA0F-7C4731C9BC03}" srcId="{4F58AD99-5288-47C8-BA32-E42B0358132C}" destId="{4359B79B-AB45-4C4C-9649-5226E78A3154}" srcOrd="3" destOrd="0" parTransId="{DB643DF7-1AE3-4C51-B6B9-694C1EC0C3B3}" sibTransId="{DA6E2C61-9D14-462C-A9FC-2AEF81589897}"/>
    <dgm:cxn modelId="{9CAD8F8F-AA24-4FDE-A85B-4516FF41FE26}" type="presOf" srcId="{F2B9504F-4679-45E7-BB51-20E017308C83}" destId="{D9A8ED72-5DAD-4E73-8DB4-916EF0C1D19E}" srcOrd="0" destOrd="0" presId="urn:microsoft.com/office/officeart/2005/8/layout/default"/>
    <dgm:cxn modelId="{8DB22C69-7B79-445C-8183-20EB7D0BD8F1}" srcId="{4F58AD99-5288-47C8-BA32-E42B0358132C}" destId="{9464C6DE-010B-4AB3-8234-6064F066D962}" srcOrd="5" destOrd="0" parTransId="{EA337D42-9692-4910-BF6B-524E4E1B0796}" sibTransId="{EB679CBF-E20A-4CD1-922F-4BED08365BB1}"/>
    <dgm:cxn modelId="{E7EF810C-021F-47C2-9329-D315BCA801A6}" srcId="{4F58AD99-5288-47C8-BA32-E42B0358132C}" destId="{3B8EE849-5E1E-45F4-849F-63C4BA5FD93A}" srcOrd="0" destOrd="0" parTransId="{E055A194-6BD4-448E-B200-7B16F88AFBFB}" sibTransId="{87B9DFEB-DA4B-4B3F-8456-19133CD067DC}"/>
    <dgm:cxn modelId="{B1E86CF6-71FA-4465-8083-B98B8986E3BA}" srcId="{4F58AD99-5288-47C8-BA32-E42B0358132C}" destId="{F2B9504F-4679-45E7-BB51-20E017308C83}" srcOrd="6" destOrd="0" parTransId="{97D54FCA-F55B-4322-B100-DB747219AA56}" sibTransId="{52DAE765-586C-412C-A655-46E9E2616B84}"/>
    <dgm:cxn modelId="{CE218359-F270-4465-9B14-613235528F18}" type="presOf" srcId="{9B7FB934-9792-4B49-B2E2-BA3A48301A87}" destId="{0AD78ABC-B76D-4186-BD06-CC82979DB5E6}" srcOrd="0" destOrd="0" presId="urn:microsoft.com/office/officeart/2005/8/layout/default"/>
    <dgm:cxn modelId="{6FBBFFCB-B526-417A-936A-3502E53BDCB9}" type="presOf" srcId="{95288AE5-F8BE-4C9C-A950-290300BE7E9B}" destId="{8656E57F-1E26-4D1F-B1EE-E1DC01D65D7F}" srcOrd="0" destOrd="0" presId="urn:microsoft.com/office/officeart/2005/8/layout/default"/>
    <dgm:cxn modelId="{EF63242D-757A-4499-8604-69FC9439CD0E}" type="presOf" srcId="{4F58AD99-5288-47C8-BA32-E42B0358132C}" destId="{761A9399-62ED-4528-8FB6-78FDFC90E3B7}" srcOrd="0" destOrd="0" presId="urn:microsoft.com/office/officeart/2005/8/layout/default"/>
    <dgm:cxn modelId="{C17B4641-09C0-4FC5-8B88-DF1C6C484AFA}" type="presOf" srcId="{8A32D80B-B95B-40FA-8223-2A9CB65BDF2D}" destId="{18A2EAA5-26A0-4312-B505-253BBE4DB009}" srcOrd="0" destOrd="0" presId="urn:microsoft.com/office/officeart/2005/8/layout/default"/>
    <dgm:cxn modelId="{22CD1C32-1D2D-412F-B0D0-A025F4055001}" type="presOf" srcId="{9464C6DE-010B-4AB3-8234-6064F066D962}" destId="{B38D5AC8-E28E-4FB0-BAA0-E415A4436048}" srcOrd="0" destOrd="0" presId="urn:microsoft.com/office/officeart/2005/8/layout/default"/>
    <dgm:cxn modelId="{1A713AC0-55B6-41DA-85DF-53BC95E7878E}" srcId="{4F58AD99-5288-47C8-BA32-E42B0358132C}" destId="{9B7FB934-9792-4B49-B2E2-BA3A48301A87}" srcOrd="2" destOrd="0" parTransId="{565657EB-B62B-4D0A-B2A3-DC6FDBAB7CEA}" sibTransId="{EAD14B40-C589-4868-AB0C-36D6FCAC1F16}"/>
    <dgm:cxn modelId="{984EA40D-34FE-4EA4-8194-F5177B717CD3}" srcId="{4F58AD99-5288-47C8-BA32-E42B0358132C}" destId="{8A32D80B-B95B-40FA-8223-2A9CB65BDF2D}" srcOrd="1" destOrd="0" parTransId="{A54857F5-D274-4401-BAA5-123A5E6A0703}" sibTransId="{E8F7213E-A766-428A-8DA4-9F8102A0F05B}"/>
    <dgm:cxn modelId="{74E52A8C-33D0-4F44-ADB8-BF625A06FC36}" type="presOf" srcId="{4359B79B-AB45-4C4C-9649-5226E78A3154}" destId="{CF9845A2-DFBE-4E4B-9FAF-286EFFF6E076}" srcOrd="0" destOrd="0" presId="urn:microsoft.com/office/officeart/2005/8/layout/default"/>
    <dgm:cxn modelId="{336F7700-2956-4C6E-A693-1116E54EDE17}" type="presOf" srcId="{3B8EE849-5E1E-45F4-849F-63C4BA5FD93A}" destId="{07B9EACC-307E-4043-BCD8-85641355C626}" srcOrd="0" destOrd="0" presId="urn:microsoft.com/office/officeart/2005/8/layout/default"/>
    <dgm:cxn modelId="{615F09BA-2928-47FF-BF9F-B32E5B780476}" srcId="{4F58AD99-5288-47C8-BA32-E42B0358132C}" destId="{95288AE5-F8BE-4C9C-A950-290300BE7E9B}" srcOrd="4" destOrd="0" parTransId="{E251182E-7289-4961-AD4D-37807D6B112B}" sibTransId="{893283F1-2042-4CD1-AF55-53EA26AE96E9}"/>
    <dgm:cxn modelId="{ABB4588B-A558-4C23-A80D-53D52684A336}" type="presParOf" srcId="{761A9399-62ED-4528-8FB6-78FDFC90E3B7}" destId="{07B9EACC-307E-4043-BCD8-85641355C626}" srcOrd="0" destOrd="0" presId="urn:microsoft.com/office/officeart/2005/8/layout/default"/>
    <dgm:cxn modelId="{401797AD-3F33-42B4-B2CE-AACB0C2BF66C}" type="presParOf" srcId="{761A9399-62ED-4528-8FB6-78FDFC90E3B7}" destId="{AD8462CA-DA9F-4836-82BE-793EC2554FB7}" srcOrd="1" destOrd="0" presId="urn:microsoft.com/office/officeart/2005/8/layout/default"/>
    <dgm:cxn modelId="{3F737ECD-054A-4CF6-BB9E-C222B51669E6}" type="presParOf" srcId="{761A9399-62ED-4528-8FB6-78FDFC90E3B7}" destId="{18A2EAA5-26A0-4312-B505-253BBE4DB009}" srcOrd="2" destOrd="0" presId="urn:microsoft.com/office/officeart/2005/8/layout/default"/>
    <dgm:cxn modelId="{A00672E5-5EB2-4ED8-B0D1-227E2E59F481}" type="presParOf" srcId="{761A9399-62ED-4528-8FB6-78FDFC90E3B7}" destId="{5DDF0643-C0BC-403B-925E-D5C2F19AC914}" srcOrd="3" destOrd="0" presId="urn:microsoft.com/office/officeart/2005/8/layout/default"/>
    <dgm:cxn modelId="{D5841851-FCC9-4134-B02E-12F76E11D147}" type="presParOf" srcId="{761A9399-62ED-4528-8FB6-78FDFC90E3B7}" destId="{0AD78ABC-B76D-4186-BD06-CC82979DB5E6}" srcOrd="4" destOrd="0" presId="urn:microsoft.com/office/officeart/2005/8/layout/default"/>
    <dgm:cxn modelId="{EE312697-150B-4BAC-A0C3-651341A3F3AC}" type="presParOf" srcId="{761A9399-62ED-4528-8FB6-78FDFC90E3B7}" destId="{46420D22-7AD5-48EC-9AEB-F520EF6700AB}" srcOrd="5" destOrd="0" presId="urn:microsoft.com/office/officeart/2005/8/layout/default"/>
    <dgm:cxn modelId="{D4D4E931-E0A4-4B83-8E33-D32C55183B1B}" type="presParOf" srcId="{761A9399-62ED-4528-8FB6-78FDFC90E3B7}" destId="{CF9845A2-DFBE-4E4B-9FAF-286EFFF6E076}" srcOrd="6" destOrd="0" presId="urn:microsoft.com/office/officeart/2005/8/layout/default"/>
    <dgm:cxn modelId="{E5187270-7A95-478D-B16F-2A927A61D8C0}" type="presParOf" srcId="{761A9399-62ED-4528-8FB6-78FDFC90E3B7}" destId="{431A8328-D867-4D6E-9539-E7893DB27AD8}" srcOrd="7" destOrd="0" presId="urn:microsoft.com/office/officeart/2005/8/layout/default"/>
    <dgm:cxn modelId="{9CEA5CC1-1831-4795-8FF7-3A6E3A11F9E1}" type="presParOf" srcId="{761A9399-62ED-4528-8FB6-78FDFC90E3B7}" destId="{8656E57F-1E26-4D1F-B1EE-E1DC01D65D7F}" srcOrd="8" destOrd="0" presId="urn:microsoft.com/office/officeart/2005/8/layout/default"/>
    <dgm:cxn modelId="{3E5D4413-40C6-4467-84D4-3F8B8D0BE2AE}" type="presParOf" srcId="{761A9399-62ED-4528-8FB6-78FDFC90E3B7}" destId="{1036E95A-9CB9-4D51-A5CA-1A1B811CF941}" srcOrd="9" destOrd="0" presId="urn:microsoft.com/office/officeart/2005/8/layout/default"/>
    <dgm:cxn modelId="{F560C8ED-26C4-482F-80B5-A37BC345018A}" type="presParOf" srcId="{761A9399-62ED-4528-8FB6-78FDFC90E3B7}" destId="{B38D5AC8-E28E-4FB0-BAA0-E415A4436048}" srcOrd="10" destOrd="0" presId="urn:microsoft.com/office/officeart/2005/8/layout/default"/>
    <dgm:cxn modelId="{6CDD2A44-35FE-42AB-92F6-D95C98D48A68}" type="presParOf" srcId="{761A9399-62ED-4528-8FB6-78FDFC90E3B7}" destId="{52298094-711A-4CF1-822C-F0D0489F664F}" srcOrd="11" destOrd="0" presId="urn:microsoft.com/office/officeart/2005/8/layout/default"/>
    <dgm:cxn modelId="{4EC1BD9D-22FD-4FF8-8CDD-D7E24DDB9617}" type="presParOf" srcId="{761A9399-62ED-4528-8FB6-78FDFC90E3B7}" destId="{D9A8ED72-5DAD-4E73-8DB4-916EF0C1D19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E0E99-47DC-4292-9A9A-6EA2C988B0B7}">
      <dsp:nvSpPr>
        <dsp:cNvPr id="0" name=""/>
        <dsp:cNvSpPr/>
      </dsp:nvSpPr>
      <dsp:spPr>
        <a:xfrm>
          <a:off x="0" y="746"/>
          <a:ext cx="5739255" cy="797976"/>
        </a:xfrm>
        <a:prstGeom prst="roundRect">
          <a:avLst/>
        </a:prstGeom>
        <a:solidFill>
          <a:srgbClr val="DDE0E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solidFill>
                <a:schemeClr val="tx1"/>
              </a:solidFill>
              <a:effectLst/>
            </a:rPr>
            <a:t>1. Physical activity apps real life navigation and integration</a:t>
          </a:r>
          <a:endParaRPr lang="el-GR" sz="2100" kern="1200" dirty="0">
            <a:solidFill>
              <a:schemeClr val="tx1"/>
            </a:solidFill>
            <a:effectLst/>
          </a:endParaRPr>
        </a:p>
      </dsp:txBody>
      <dsp:txXfrm>
        <a:off x="38954" y="39700"/>
        <a:ext cx="5661347" cy="720068"/>
      </dsp:txXfrm>
    </dsp:sp>
    <dsp:sp modelId="{D7EF8D07-43D8-4147-97B3-AA437DF626DD}">
      <dsp:nvSpPr>
        <dsp:cNvPr id="0" name=""/>
        <dsp:cNvSpPr/>
      </dsp:nvSpPr>
      <dsp:spPr>
        <a:xfrm>
          <a:off x="0" y="812363"/>
          <a:ext cx="5739255" cy="797976"/>
        </a:xfrm>
        <a:prstGeom prst="roundRect">
          <a:avLst/>
        </a:prstGeom>
        <a:solidFill>
          <a:srgbClr val="DDE0E5"/>
        </a:solidFill>
        <a:ln w="19050" cap="flat" cmpd="sng" algn="ctr">
          <a:solidFill>
            <a:schemeClr val="lt2">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a:lnSpc>
              <a:spcPct val="90000"/>
            </a:lnSpc>
            <a:spcBef>
              <a:spcPct val="0"/>
            </a:spcBef>
            <a:spcAft>
              <a:spcPct val="35000"/>
            </a:spcAft>
          </a:pPr>
          <a:r>
            <a:rPr lang="en-GB" sz="2100" kern="1200" dirty="0">
              <a:solidFill>
                <a:schemeClr val="tx1"/>
              </a:solidFill>
              <a:effectLst/>
            </a:rPr>
            <a:t>2. Action planning and goal setting</a:t>
          </a:r>
          <a:endParaRPr lang="el-GR" sz="2100" kern="1200" dirty="0">
            <a:solidFill>
              <a:schemeClr val="tx1"/>
            </a:solidFill>
            <a:effectLst/>
          </a:endParaRPr>
        </a:p>
      </dsp:txBody>
      <dsp:txXfrm>
        <a:off x="38954" y="851317"/>
        <a:ext cx="5661347" cy="7200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B9EACC-307E-4043-BCD8-85641355C626}">
      <dsp:nvSpPr>
        <dsp:cNvPr id="0" name=""/>
        <dsp:cNvSpPr/>
      </dsp:nvSpPr>
      <dsp:spPr>
        <a:xfrm>
          <a:off x="3506" y="849942"/>
          <a:ext cx="2782074" cy="1669244"/>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Clarity of Purpose</a:t>
          </a:r>
          <a:endParaRPr lang="LID4096" sz="3300" kern="1200" dirty="0">
            <a:effectLst>
              <a:outerShdw blurRad="38100" dist="38100" dir="2700000" algn="tl">
                <a:srgbClr val="000000">
                  <a:alpha val="43137"/>
                </a:srgbClr>
              </a:outerShdw>
            </a:effectLst>
          </a:endParaRPr>
        </a:p>
      </dsp:txBody>
      <dsp:txXfrm>
        <a:off x="3506" y="849942"/>
        <a:ext cx="2782074" cy="1669244"/>
      </dsp:txXfrm>
    </dsp:sp>
    <dsp:sp modelId="{18A2EAA5-26A0-4312-B505-253BBE4DB009}">
      <dsp:nvSpPr>
        <dsp:cNvPr id="0" name=""/>
        <dsp:cNvSpPr/>
      </dsp:nvSpPr>
      <dsp:spPr>
        <a:xfrm>
          <a:off x="3063788" y="849942"/>
          <a:ext cx="2782074" cy="1669244"/>
        </a:xfrm>
        <a:prstGeom prst="rect">
          <a:avLst/>
        </a:prstGeom>
        <a:solidFill>
          <a:schemeClr val="accent5">
            <a:hueOff val="-1126424"/>
            <a:satOff val="-2903"/>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kern="1200" dirty="0">
              <a:effectLst>
                <a:outerShdw blurRad="38100" dist="38100" dir="2700000" algn="tl">
                  <a:srgbClr val="000000">
                    <a:alpha val="43137"/>
                  </a:srgbClr>
                </a:outerShdw>
              </a:effectLst>
            </a:rPr>
            <a:t>Motivation and Accountability</a:t>
          </a:r>
          <a:endParaRPr lang="LID4096" sz="3300" b="0" kern="1200" dirty="0">
            <a:effectLst>
              <a:outerShdw blurRad="38100" dist="38100" dir="2700000" algn="tl">
                <a:srgbClr val="000000">
                  <a:alpha val="43137"/>
                </a:srgbClr>
              </a:outerShdw>
            </a:effectLst>
          </a:endParaRPr>
        </a:p>
      </dsp:txBody>
      <dsp:txXfrm>
        <a:off x="3063788" y="849942"/>
        <a:ext cx="2782074" cy="1669244"/>
      </dsp:txXfrm>
    </dsp:sp>
    <dsp:sp modelId="{0AD78ABC-B76D-4186-BD06-CC82979DB5E6}">
      <dsp:nvSpPr>
        <dsp:cNvPr id="0" name=""/>
        <dsp:cNvSpPr/>
      </dsp:nvSpPr>
      <dsp:spPr>
        <a:xfrm>
          <a:off x="6124069" y="849942"/>
          <a:ext cx="2782074" cy="1669244"/>
        </a:xfrm>
        <a:prstGeom prst="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Measurable Progress</a:t>
          </a:r>
          <a:endParaRPr lang="LID4096" sz="3300" kern="1200" dirty="0">
            <a:effectLst>
              <a:outerShdw blurRad="38100" dist="38100" dir="2700000" algn="tl">
                <a:srgbClr val="000000">
                  <a:alpha val="43137"/>
                </a:srgbClr>
              </a:outerShdw>
            </a:effectLst>
          </a:endParaRPr>
        </a:p>
      </dsp:txBody>
      <dsp:txXfrm>
        <a:off x="6124069" y="849942"/>
        <a:ext cx="2782074" cy="1669244"/>
      </dsp:txXfrm>
    </dsp:sp>
    <dsp:sp modelId="{CF9845A2-DFBE-4E4B-9FAF-286EFFF6E076}">
      <dsp:nvSpPr>
        <dsp:cNvPr id="0" name=""/>
        <dsp:cNvSpPr/>
      </dsp:nvSpPr>
      <dsp:spPr>
        <a:xfrm>
          <a:off x="9184351" y="849942"/>
          <a:ext cx="2782074" cy="1669244"/>
        </a:xfrm>
        <a:prstGeom prst="rect">
          <a:avLst/>
        </a:prstGeom>
        <a:solidFill>
          <a:schemeClr val="accent5">
            <a:hueOff val="-3379271"/>
            <a:satOff val="-8710"/>
            <a:lumOff val="-588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Time Management</a:t>
          </a:r>
          <a:endParaRPr lang="LID4096" sz="3300" kern="1200" dirty="0">
            <a:effectLst>
              <a:outerShdw blurRad="38100" dist="38100" dir="2700000" algn="tl">
                <a:srgbClr val="000000">
                  <a:alpha val="43137"/>
                </a:srgbClr>
              </a:outerShdw>
            </a:effectLst>
          </a:endParaRPr>
        </a:p>
      </dsp:txBody>
      <dsp:txXfrm>
        <a:off x="9184351" y="849942"/>
        <a:ext cx="2782074" cy="1669244"/>
      </dsp:txXfrm>
    </dsp:sp>
    <dsp:sp modelId="{8656E57F-1E26-4D1F-B1EE-E1DC01D65D7F}">
      <dsp:nvSpPr>
        <dsp:cNvPr id="0" name=""/>
        <dsp:cNvSpPr/>
      </dsp:nvSpPr>
      <dsp:spPr>
        <a:xfrm>
          <a:off x="1533647" y="2797394"/>
          <a:ext cx="2782074" cy="1669244"/>
        </a:xfrm>
        <a:prstGeom prst="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Long-Term Sustainability</a:t>
          </a:r>
          <a:endParaRPr lang="LID4096" sz="3300" kern="1200" dirty="0">
            <a:effectLst>
              <a:outerShdw blurRad="38100" dist="38100" dir="2700000" algn="tl">
                <a:srgbClr val="000000">
                  <a:alpha val="43137"/>
                </a:srgbClr>
              </a:outerShdw>
            </a:effectLst>
          </a:endParaRPr>
        </a:p>
      </dsp:txBody>
      <dsp:txXfrm>
        <a:off x="1533647" y="2797394"/>
        <a:ext cx="2782074" cy="1669244"/>
      </dsp:txXfrm>
    </dsp:sp>
    <dsp:sp modelId="{B38D5AC8-E28E-4FB0-BAA0-E415A4436048}">
      <dsp:nvSpPr>
        <dsp:cNvPr id="0" name=""/>
        <dsp:cNvSpPr/>
      </dsp:nvSpPr>
      <dsp:spPr>
        <a:xfrm>
          <a:off x="4593928" y="2797394"/>
          <a:ext cx="2782074" cy="1669244"/>
        </a:xfrm>
        <a:prstGeom prst="rect">
          <a:avLst/>
        </a:prstGeom>
        <a:solidFill>
          <a:schemeClr val="accent5">
            <a:hueOff val="-5632119"/>
            <a:satOff val="-14516"/>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Structured Approach</a:t>
          </a:r>
          <a:endParaRPr lang="en-GB" sz="3300" b="0" kern="1200" dirty="0">
            <a:effectLst>
              <a:outerShdw blurRad="38100" dist="38100" dir="2700000" algn="tl">
                <a:srgbClr val="000000">
                  <a:alpha val="43137"/>
                </a:srgbClr>
              </a:outerShdw>
            </a:effectLst>
          </a:endParaRPr>
        </a:p>
      </dsp:txBody>
      <dsp:txXfrm>
        <a:off x="4593928" y="2797394"/>
        <a:ext cx="2782074" cy="1669244"/>
      </dsp:txXfrm>
    </dsp:sp>
    <dsp:sp modelId="{D9A8ED72-5DAD-4E73-8DB4-916EF0C1D19E}">
      <dsp:nvSpPr>
        <dsp:cNvPr id="0" name=""/>
        <dsp:cNvSpPr/>
      </dsp:nvSpPr>
      <dsp:spPr>
        <a:xfrm>
          <a:off x="7654210" y="2797394"/>
          <a:ext cx="2782074" cy="1669244"/>
        </a:xfrm>
        <a:prstGeom prst="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lvl="0" algn="ctr" defTabSz="1466850">
            <a:lnSpc>
              <a:spcPct val="90000"/>
            </a:lnSpc>
            <a:spcBef>
              <a:spcPct val="0"/>
            </a:spcBef>
            <a:spcAft>
              <a:spcPct val="35000"/>
            </a:spcAft>
          </a:pPr>
          <a:r>
            <a:rPr lang="en-GB" sz="3300" b="0" i="0" u="none" strike="noStrike" kern="1200">
              <a:effectLst>
                <a:outerShdw blurRad="38100" dist="38100" dir="2700000" algn="tl">
                  <a:srgbClr val="000000">
                    <a:alpha val="43137"/>
                  </a:srgbClr>
                </a:outerShdw>
              </a:effectLst>
              <a:latin typeface="Calibri" panose="020F0502020204030204" pitchFamily="34" charset="0"/>
            </a:rPr>
            <a:t>Long-Term Sustainability</a:t>
          </a:r>
          <a:endParaRPr lang="en-GB" sz="3300" b="0" kern="1200" dirty="0">
            <a:effectLst>
              <a:outerShdw blurRad="38100" dist="38100" dir="2700000" algn="tl">
                <a:srgbClr val="000000">
                  <a:alpha val="43137"/>
                </a:srgbClr>
              </a:outerShdw>
            </a:effectLst>
          </a:endParaRPr>
        </a:p>
      </dsp:txBody>
      <dsp:txXfrm>
        <a:off x="7654210" y="2797394"/>
        <a:ext cx="2782074" cy="166924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8/5/2024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8/5/2024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32994802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REF: https://www.google.com/search?q=types+of+physica%3B+activity+apps&amp;oq=types+of+physica%3B+activity+apps&amp;gs_lcrp=EgZjaHJvbWUyBggAEEUYOTIJCAEQABgNGIAEMgkIAhAAGA0YgAQyCQgDEAAYDRiABDIJCAQQABgNGIAEMggIBRAAGA0YHjIICAYQABgWGB4yCAgHEAAYFhgeMggICBAAGBYYHjIICAkQABgWGB7SAQg0NDk2ajBqNKgCALACAA&amp;sourceid=chrome&amp;ie=UTF-8</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26886772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2940009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FA6B9-AFE6-264D-6D54-5BC6F000543A}"/>
            </a:ext>
          </a:extLst>
        </p:cNvPr>
        <p:cNvGrpSpPr/>
        <p:nvPr/>
      </p:nvGrpSpPr>
      <p:grpSpPr>
        <a:xfrm>
          <a:off x="0" y="0"/>
          <a:ext cx="0" cy="0"/>
          <a:chOff x="0" y="0"/>
          <a:chExt cx="0" cy="0"/>
        </a:xfrm>
      </p:grpSpPr>
      <p:sp>
        <p:nvSpPr>
          <p:cNvPr id="2" name="Θέση εικόνας διαφάνειας 1">
            <a:extLst>
              <a:ext uri="{FF2B5EF4-FFF2-40B4-BE49-F238E27FC236}">
                <a16:creationId xmlns:a16="http://schemas.microsoft.com/office/drawing/2014/main" id="{740BE2FD-1D36-F184-2A49-5EE98A5BE7C7}"/>
              </a:ext>
            </a:extLst>
          </p:cNvPr>
          <p:cNvSpPr>
            <a:spLocks noGrp="1" noRot="1" noChangeAspect="1"/>
          </p:cNvSpPr>
          <p:nvPr>
            <p:ph type="sldImg"/>
          </p:nvPr>
        </p:nvSpPr>
        <p:spPr/>
      </p:sp>
      <p:sp>
        <p:nvSpPr>
          <p:cNvPr id="3" name="Θέση σημειώσεων 2">
            <a:extLst>
              <a:ext uri="{FF2B5EF4-FFF2-40B4-BE49-F238E27FC236}">
                <a16:creationId xmlns:a16="http://schemas.microsoft.com/office/drawing/2014/main" id="{44A8AC47-2134-A521-0C2C-3758A9308C81}"/>
              </a:ext>
            </a:extLst>
          </p:cNvPr>
          <p:cNvSpPr>
            <a:spLocks noGrp="1"/>
          </p:cNvSpPr>
          <p:nvPr>
            <p:ph type="body" idx="1"/>
          </p:nvPr>
        </p:nvSpPr>
        <p:spPr/>
        <p:txBody>
          <a:bodyPr/>
          <a:lstStyle/>
          <a:p>
            <a:endParaRPr lang="el-GR" b="1" dirty="0"/>
          </a:p>
        </p:txBody>
      </p:sp>
      <p:sp>
        <p:nvSpPr>
          <p:cNvPr id="4" name="Θέση αριθμού διαφάνειας 3">
            <a:extLst>
              <a:ext uri="{FF2B5EF4-FFF2-40B4-BE49-F238E27FC236}">
                <a16:creationId xmlns:a16="http://schemas.microsoft.com/office/drawing/2014/main" id="{8B7E12D0-7417-4D6E-5EEF-4F631347C8A6}"/>
              </a:ext>
            </a:extLst>
          </p:cNvPr>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33676817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56B3A-1C28-C958-C80D-F065B403CA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5CF074-30DB-3A68-FD29-80975F728F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C357E0C-8F7E-30B6-CFA0-826CF2455BEF}"/>
              </a:ext>
            </a:extLst>
          </p:cNvPr>
          <p:cNvSpPr>
            <a:spLocks noGrp="1"/>
          </p:cNvSpPr>
          <p:nvPr>
            <p:ph type="body" idx="1"/>
          </p:nvPr>
        </p:nvSpPr>
        <p:spPr/>
        <p:txBody>
          <a:bodyPr/>
          <a:lstStyle/>
          <a:p>
            <a:endParaRPr lang="LID4096" dirty="0"/>
          </a:p>
        </p:txBody>
      </p:sp>
      <p:sp>
        <p:nvSpPr>
          <p:cNvPr id="4" name="Slide Number Placeholder 3">
            <a:extLst>
              <a:ext uri="{FF2B5EF4-FFF2-40B4-BE49-F238E27FC236}">
                <a16:creationId xmlns:a16="http://schemas.microsoft.com/office/drawing/2014/main" id="{6F163DF7-EEB4-4BCF-BD71-EA57058E66A8}"/>
              </a:ext>
            </a:extLst>
          </p:cNvPr>
          <p:cNvSpPr>
            <a:spLocks noGrp="1"/>
          </p:cNvSpPr>
          <p:nvPr>
            <p:ph type="sldNum" sz="quarter" idx="5"/>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37703845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dirty="0"/>
          </a:p>
        </p:txBody>
      </p:sp>
      <p:sp>
        <p:nvSpPr>
          <p:cNvPr id="4" name="Slide Number Placeholder 3"/>
          <p:cNvSpPr>
            <a:spLocks noGrp="1"/>
          </p:cNvSpPr>
          <p:nvPr>
            <p:ph type="sldNum" sz="quarter" idx="5"/>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0592163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46857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29879703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391267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388523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30593247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493197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dirty="0"/>
              <a:t>https://www. dshs.wa.gov/altsa/program-services/nutrition-education</a:t>
            </a:r>
            <a:r>
              <a:rPr lang="el-GR" dirty="0"/>
              <a:t> </a:t>
            </a:r>
            <a:endParaRPr lang="hr-HR" dirty="0"/>
          </a:p>
          <a:p>
            <a:endParaRPr lang="en-GB"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dirty="0"/>
          </a:p>
        </p:txBody>
      </p:sp>
      <p:sp>
        <p:nvSpPr>
          <p:cNvPr id="4" name="Rezervirano mjesto broja slajda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98830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399994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l-GR"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19809884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Source: https://pixabay.com/photos/corona-coronavirus-omicron-plague-7329334/ </a:t>
            </a:r>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918734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b="0" dirty="0"/>
              <a:t>Source: https://sensortower.com/blog/top-health-and-fitness-apps-worldwide-q2-2019 </a:t>
            </a:r>
            <a:br>
              <a:rPr lang="en-GB" b="0" dirty="0"/>
            </a:br>
            <a:endParaRPr lang="en-GB" b="0" dirty="0"/>
          </a:p>
          <a:p>
            <a:endParaRPr lang="en-GB" dirty="0"/>
          </a:p>
          <a:p>
            <a:endParaRPr lang="el-GR" dirty="0"/>
          </a:p>
          <a:p>
            <a:endParaRPr lang="en-GB" b="1"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434014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pic>
        <p:nvPicPr>
          <p:cNvPr id="35"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4B636493-E712-4242-8B67-E8BA2B31C8A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18305"/>
            <a:ext cx="12192001" cy="3787362"/>
          </a:xfrm>
          <a:custGeom>
            <a:avLst/>
            <a:gdLst>
              <a:gd name="connsiteX0" fmla="*/ 0 w 12192001"/>
              <a:gd name="connsiteY0" fmla="*/ 0 h 3787362"/>
              <a:gd name="connsiteX1" fmla="*/ 12192001 w 12192001"/>
              <a:gd name="connsiteY1" fmla="*/ 0 h 3787362"/>
              <a:gd name="connsiteX2" fmla="*/ 12192001 w 12192001"/>
              <a:gd name="connsiteY2" fmla="*/ 3787362 h 3787362"/>
              <a:gd name="connsiteX3" fmla="*/ 0 w 12192001"/>
              <a:gd name="connsiteY3" fmla="*/ 3787362 h 3787362"/>
              <a:gd name="connsiteX4" fmla="*/ 0 w 12192001"/>
              <a:gd name="connsiteY4" fmla="*/ 0 h 37873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stroke="0"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w="9525">
            <a:noFill/>
            <a:miter lim="800000"/>
            <a:headEnd/>
            <a:tailEnd/>
            <a:extLst>
              <a:ext uri="{C807C97D-BFC1-408E-A445-0C87EB9F89A2}">
                <ask:lineSketchStyleProps xmlns:ask="http://schemas.microsoft.com/office/drawing/2018/sketchyshapes" xmlns="" sd="943183522">
                  <a:prstGeom prst="rect">
                    <a:avLst/>
                  </a:prstGeom>
                  <ask:type>
                    <ask:lineSketchCurved/>
                  </ask:type>
                </ask:lineSketchStyleProps>
              </a:ext>
            </a:extLst>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solidFill>
                <a:schemeClr val="tx1"/>
              </a:solidFill>
            </a:endParaRP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C01E24"/>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8000" y="2218304"/>
            <a:ext cx="7872768" cy="3787361"/>
          </a:xfrm>
        </p:spPr>
        <p:txBody>
          <a:bodyPr/>
          <a:lstStyle>
            <a:lvl1pPr marL="228600" indent="-228600">
              <a:buClr>
                <a:srgbClr val="C00000"/>
              </a:buClr>
              <a:buFont typeface="Wingdings" panose="05000000000000000000" pitchFamily="2" charset="2"/>
              <a:buChar char="ü"/>
              <a:defRPr>
                <a:solidFill>
                  <a:schemeClr val="tx1"/>
                </a:solidFill>
                <a:effectLst/>
                <a:latin typeface="+mn-lt"/>
              </a:defRPr>
            </a:lvl1pPr>
            <a:lvl2pPr marL="685800" indent="-228600">
              <a:buClr>
                <a:srgbClr val="C00000"/>
              </a:buClr>
              <a:buFont typeface="Wingdings" panose="05000000000000000000" pitchFamily="2" charset="2"/>
              <a:buChar char="ü"/>
              <a:defRPr>
                <a:solidFill>
                  <a:schemeClr val="tx1"/>
                </a:solidFill>
                <a:effectLst/>
                <a:latin typeface="+mn-lt"/>
              </a:defRPr>
            </a:lvl2pPr>
            <a:lvl3pPr marL="1143000" indent="-228600">
              <a:buClr>
                <a:srgbClr val="C00000"/>
              </a:buClr>
              <a:buFont typeface="Wingdings" panose="05000000000000000000" pitchFamily="2" charset="2"/>
              <a:buChar char="ü"/>
              <a:defRPr>
                <a:solidFill>
                  <a:schemeClr val="tx1"/>
                </a:solidFill>
                <a:effectLst/>
                <a:latin typeface="+mn-lt"/>
              </a:defRPr>
            </a:lvl3pPr>
            <a:lvl4pPr marL="1600200" indent="-228600">
              <a:buClr>
                <a:srgbClr val="C00000"/>
              </a:buClr>
              <a:buFont typeface="Wingdings" panose="05000000000000000000" pitchFamily="2" charset="2"/>
              <a:buChar char="ü"/>
              <a:defRPr>
                <a:solidFill>
                  <a:schemeClr val="tx1"/>
                </a:solidFill>
                <a:effectLst/>
                <a:latin typeface="+mn-lt"/>
              </a:defRPr>
            </a:lvl4pPr>
            <a:lvl5pPr marL="2057400" indent="-228600">
              <a:buClr>
                <a:srgbClr val="C00000"/>
              </a:buClr>
              <a:buFont typeface="Wingdings" panose="05000000000000000000" pitchFamily="2" charset="2"/>
              <a:buChar char="ü"/>
              <a:defRPr>
                <a:solidFill>
                  <a:schemeClr val="tx1"/>
                </a:solidFill>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Εικόνα 4">
            <a:extLst>
              <a:ext uri="{FF2B5EF4-FFF2-40B4-BE49-F238E27FC236}">
                <a16:creationId xmlns:a16="http://schemas.microsoft.com/office/drawing/2014/main" id="{315B9CD0-664A-1A57-5482-64081E3C8776}"/>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Εικόνα 5"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8AD8DA09-CA51-90FC-C37F-AA4EB941D2E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8"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532CAFD4-E5F6-DB64-4C00-8F6568C21D15}"/>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p:txBody>
          <a:bodyPr>
            <a:normAutofit/>
          </a:bodyPr>
          <a:lstStyle>
            <a:lvl1pPr algn="ctr">
              <a:defRPr lang="el-GR" sz="4000" b="0" kern="1200" dirty="0" smtClean="0">
                <a:solidFill>
                  <a:schemeClr val="tx1"/>
                </a:solidFill>
                <a:latin typeface="Gill Sans Nova" panose="020B0602020104020203" pitchFamily="34" charset="0"/>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4" name="Εικόνα 3">
            <a:extLst>
              <a:ext uri="{FF2B5EF4-FFF2-40B4-BE49-F238E27FC236}">
                <a16:creationId xmlns:a16="http://schemas.microsoft.com/office/drawing/2014/main" id="{2422E4BA-8C61-60DE-25F8-335B91431FA3}"/>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6"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9AC18A60-AF1F-03C0-B0BE-E0F798ADD6AC}"/>
              </a:ext>
            </a:extLst>
          </p:cNvPr>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pic>
        <p:nvPicPr>
          <p:cNvPr id="7" name="Εικόνα 6">
            <a:extLst>
              <a:ext uri="{FF2B5EF4-FFF2-40B4-BE49-F238E27FC236}">
                <a16:creationId xmlns:a16="http://schemas.microsoft.com/office/drawing/2014/main" id="{79E7C37E-A457-1396-C30F-E6C37DEB4963}"/>
              </a:ext>
            </a:extLst>
          </p:cNvPr>
          <p:cNvPicPr>
            <a:picLocks noChangeAspect="1"/>
          </p:cNvPicPr>
          <p:nvPr userDrawn="1"/>
        </p:nvPicPr>
        <p:blipFill rotWithShape="1">
          <a:blip r:embed="rId2"/>
          <a:srcRect b="59835"/>
          <a:stretch/>
        </p:blipFill>
        <p:spPr>
          <a:xfrm rot="10800000">
            <a:off x="-8250" y="-4107"/>
            <a:ext cx="12191695" cy="349261"/>
          </a:xfrm>
          <a:prstGeom prst="rect">
            <a:avLst/>
          </a:prstGeom>
        </p:spPr>
      </p:pic>
      <p:pic>
        <p:nvPicPr>
          <p:cNvPr id="2" name="Εικόνα 1"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0974A85F-3A88-CEEA-7639-BFA4470EC4C3}"/>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131635" y="365125"/>
            <a:ext cx="591924" cy="1059378"/>
          </a:xfrm>
          <a:prstGeom prst="rect">
            <a:avLst/>
          </a:prstGeom>
        </p:spPr>
      </p:pic>
    </p:spTree>
    <p:extLst>
      <p:ext uri="{BB962C8B-B14F-4D97-AF65-F5344CB8AC3E}">
        <p14:creationId xmlns:p14="http://schemas.microsoft.com/office/powerpoint/2010/main" val="20716992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203864"/>
                </a:solidFill>
                <a:effectLst/>
                <a:latin typeface="+mn-lt"/>
                <a:ea typeface="Adobe Gothic Std B" panose="020B0800000000000000" pitchFamily="34" charset="-128"/>
                <a:cs typeface="+mj-cs"/>
              </a:defRPr>
            </a:lvl1pPr>
          </a:lstStyle>
          <a:p>
            <a:r>
              <a:rPr lang="en-US"/>
              <a:t>Unit 1</a:t>
            </a:r>
            <a:br>
              <a:rPr lang="en-US"/>
            </a:br>
            <a:r>
              <a:rPr lang="el-GR"/>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C01E24"/>
              </a:buClr>
              <a:defRPr>
                <a:latin typeface="+mn-lt"/>
              </a:defRPr>
            </a:lvl1pPr>
            <a:lvl2pPr>
              <a:lnSpc>
                <a:spcPct val="150000"/>
              </a:lnSpc>
              <a:buClr>
                <a:srgbClr val="C01E24"/>
              </a:buClr>
              <a:defRPr>
                <a:latin typeface="+mn-lt"/>
              </a:defRPr>
            </a:lvl2pPr>
            <a:lvl3pPr>
              <a:lnSpc>
                <a:spcPct val="150000"/>
              </a:lnSpc>
              <a:buClr>
                <a:srgbClr val="C01E24"/>
              </a:buClr>
              <a:defRPr>
                <a:latin typeface="+mn-lt"/>
              </a:defRPr>
            </a:lvl3pPr>
            <a:lvl4pPr>
              <a:lnSpc>
                <a:spcPct val="150000"/>
              </a:lnSpc>
              <a:buClr>
                <a:srgbClr val="C01E24"/>
              </a:buClr>
              <a:defRPr>
                <a:latin typeface="+mn-lt"/>
              </a:defRPr>
            </a:lvl4pPr>
            <a:lvl5pPr>
              <a:lnSpc>
                <a:spcPct val="150000"/>
              </a:lnSpc>
              <a:buClr>
                <a:srgbClr val="C01E24"/>
              </a:buClr>
              <a:defRPr>
                <a:latin typeface="+mn-lt"/>
              </a:defRPr>
            </a:lvl5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6" name="Εικόνα 5">
            <a:extLst>
              <a:ext uri="{FF2B5EF4-FFF2-40B4-BE49-F238E27FC236}">
                <a16:creationId xmlns:a16="http://schemas.microsoft.com/office/drawing/2014/main" id="{32D2C6E2-DA3C-03C5-4B1D-9DB2EFCDEC7A}"/>
              </a:ext>
            </a:extLst>
          </p:cNvPr>
          <p:cNvPicPr>
            <a:picLocks noChangeAspect="1"/>
          </p:cNvPicPr>
          <p:nvPr userDrawn="1"/>
        </p:nvPicPr>
        <p:blipFill rotWithShape="1">
          <a:blip r:embed="rId2"/>
          <a:srcRect b="59835"/>
          <a:stretch/>
        </p:blipFill>
        <p:spPr>
          <a:xfrm>
            <a:off x="4903" y="6508739"/>
            <a:ext cx="12191695" cy="349261"/>
          </a:xfrm>
          <a:prstGeom prst="rect">
            <a:avLst/>
          </a:prstGeom>
        </p:spPr>
      </p:pic>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B601D7AC-22F9-68D2-2485-EF228EEDE292}"/>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a:off x="11652422" y="61782"/>
            <a:ext cx="473524" cy="827819"/>
          </a:xfrm>
          <a:prstGeom prst="rect">
            <a:avLst/>
          </a:prstGeom>
        </p:spPr>
      </p:pic>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507980" y="6374858"/>
            <a:ext cx="1684020" cy="495300"/>
          </a:xfrm>
          <a:prstGeom prst="rect">
            <a:avLst/>
          </a:prstGeom>
          <a:noFill/>
          <a:ln>
            <a:noFill/>
          </a:ln>
        </p:spPr>
      </p:pic>
    </p:spTree>
    <p:extLst>
      <p:ext uri="{BB962C8B-B14F-4D97-AF65-F5344CB8AC3E}">
        <p14:creationId xmlns:p14="http://schemas.microsoft.com/office/powerpoint/2010/main" val="57548568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605096"/>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11" name="TextBox 12">
            <a:extLst>
              <a:ext uri="{FF2B5EF4-FFF2-40B4-BE49-F238E27FC236}">
                <a16:creationId xmlns:a16="http://schemas.microsoft.com/office/drawing/2014/main" id="{2B11A1E7-A92D-4ADD-A414-173299287A7B}"/>
              </a:ext>
            </a:extLst>
          </p:cNvPr>
          <p:cNvSpPr txBox="1">
            <a:spLocks noChangeArrowheads="1"/>
          </p:cNvSpPr>
          <p:nvPr userDrawn="1"/>
        </p:nvSpPr>
        <p:spPr bwMode="auto">
          <a:xfrm>
            <a:off x="0" y="81370"/>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pic>
        <p:nvPicPr>
          <p:cNvPr id="4" name="Εικόνα 3"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A36E9AEE-CF4B-71A4-5EBB-574F1E021CE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pic>
        <p:nvPicPr>
          <p:cNvPr id="5" name="Εικόνα 4"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2E2C5BC-041B-E0DB-5C32-C01D4FD312A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flipH="1">
            <a:off x="45131" y="6258144"/>
            <a:ext cx="311004" cy="556610"/>
          </a:xfrm>
          <a:prstGeom prst="rect">
            <a:avLst/>
          </a:prstGeom>
        </p:spPr>
      </p:pic>
      <p:sp>
        <p:nvSpPr>
          <p:cNvPr id="6" name="TextBox 12">
            <a:extLst>
              <a:ext uri="{FF2B5EF4-FFF2-40B4-BE49-F238E27FC236}">
                <a16:creationId xmlns:a16="http://schemas.microsoft.com/office/drawing/2014/main" id="{CA3CB49D-6037-D654-139D-27D28DCF05C0}"/>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3.2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51574197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Submodule other slide 1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1059692" cy="728162"/>
          </a:xfrm>
        </p:spPr>
        <p:txBody>
          <a:bodyPr>
            <a:normAutofit/>
          </a:bodyPr>
          <a:lstStyle>
            <a:lvl1pPr>
              <a:defRPr lang="el-GR" sz="2400" b="1" kern="1200" dirty="0">
                <a:solidFill>
                  <a:srgbClr val="203864"/>
                </a:solidFill>
                <a:effectLst/>
                <a:latin typeface="+mn-lt"/>
                <a:ea typeface="Adobe Gothic Std B" panose="020B0800000000000000" pitchFamily="34" charset="-128"/>
                <a:cs typeface="+mj-cs"/>
              </a:defRPr>
            </a:lvl1pPr>
          </a:lstStyle>
          <a:p>
            <a:r>
              <a:rPr lang="el-GR" dirty="0"/>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459736"/>
            <a:ext cx="11059693" cy="3941326"/>
          </a:xfrm>
        </p:spPr>
        <p:txBody>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TextBox 12">
            <a:extLst>
              <a:ext uri="{FF2B5EF4-FFF2-40B4-BE49-F238E27FC236}">
                <a16:creationId xmlns:a16="http://schemas.microsoft.com/office/drawing/2014/main" id="{28198CF2-91B3-6C1C-0A93-DC5CB01069DA}"/>
              </a:ext>
            </a:extLst>
          </p:cNvPr>
          <p:cNvSpPr txBox="1">
            <a:spLocks noChangeArrowheads="1"/>
          </p:cNvSpPr>
          <p:nvPr userDrawn="1"/>
        </p:nvSpPr>
        <p:spPr bwMode="auto">
          <a:xfrm>
            <a:off x="0" y="98623"/>
            <a:ext cx="8709225" cy="322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algn="l" eaLnBrk="1" hangingPunct="1">
              <a:lnSpc>
                <a:spcPct val="80000"/>
              </a:lnSpc>
              <a:buClr>
                <a:schemeClr val="bg1"/>
              </a:buClr>
              <a:buSzPct val="140000"/>
            </a:pP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b="1" dirty="0">
                <a:solidFill>
                  <a:schemeClr val="bg1"/>
                </a:solidFill>
                <a:effectLst>
                  <a:outerShdw blurRad="38100" dist="38100" dir="2700000" algn="tl">
                    <a:srgbClr val="000000">
                      <a:alpha val="43137"/>
                    </a:srgbClr>
                  </a:outerShdw>
                </a:effectLst>
                <a:highlight>
                  <a:srgbClr val="C01E24"/>
                </a:highlight>
                <a:latin typeface="+mj-lt"/>
              </a:rPr>
              <a:t>3.2</a:t>
            </a:r>
            <a:r>
              <a:rPr lang="en-US" altLang="el-GR" sz="1800" b="1" dirty="0">
                <a:solidFill>
                  <a:schemeClr val="bg1"/>
                </a:solidFill>
                <a:effectLst>
                  <a:outerShdw blurRad="38100" dist="38100" dir="2700000" algn="tl">
                    <a:srgbClr val="000000">
                      <a:alpha val="43137"/>
                    </a:srgbClr>
                  </a:outerShdw>
                </a:effectLst>
                <a:highlight>
                  <a:srgbClr val="C01E24"/>
                </a:highlight>
                <a:latin typeface="Abadi Extra Light" panose="020B0204020104020204" pitchFamily="34" charset="0"/>
              </a:rPr>
              <a:t> </a:t>
            </a:r>
            <a:r>
              <a:rPr lang="en-US" altLang="el-GR" sz="1800" dirty="0">
                <a:solidFill>
                  <a:schemeClr val="tx1">
                    <a:lumMod val="50000"/>
                    <a:lumOff val="50000"/>
                  </a:schemeClr>
                </a:solidFill>
                <a:latin typeface="Abadi Extra Light" panose="020B0204020104020204" pitchFamily="34" charset="0"/>
              </a:rPr>
              <a:t> Health Apps for Physical Activity</a:t>
            </a:r>
            <a:endParaRPr lang="en-US" altLang="el-GR" sz="1800" dirty="0">
              <a:solidFill>
                <a:schemeClr val="tx1">
                  <a:lumMod val="50000"/>
                  <a:lumOff val="50000"/>
                </a:schemeClr>
              </a:solidFill>
              <a:latin typeface="+mj-lt"/>
            </a:endParaRPr>
          </a:p>
        </p:txBody>
      </p:sp>
    </p:spTree>
    <p:extLst>
      <p:ext uri="{BB962C8B-B14F-4D97-AF65-F5344CB8AC3E}">
        <p14:creationId xmlns:p14="http://schemas.microsoft.com/office/powerpoint/2010/main" val="233686659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2562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8/5/2024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5" r:id="rId6"/>
    <p:sldLayoutId id="2147483666" r:id="rId7"/>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203864"/>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freepik.com/free-vector/effective-coworking-colleagues-togetherness-workers-collaboration-teamwork-regulation-workflow-efficiency-increase-team-members-arranging-mechanism_11667074.ht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freepik.com/free-vector/illustration-speech-bubbles_2945500.htm#fromView=search&amp;page=3&amp;position=37&amp;uuid=1e961146-892f-475a-8cdf-236551e73b3c"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eg"/><Relationship Id="rId18" Type="http://schemas.openxmlformats.org/officeDocument/2006/relationships/hyperlink" Target="http://www.amsed.fr/" TargetMode="External"/><Relationship Id="rId3" Type="http://schemas.openxmlformats.org/officeDocument/2006/relationships/image" Target="../media/image10.jpeg"/><Relationship Id="rId7" Type="http://schemas.openxmlformats.org/officeDocument/2006/relationships/image" Target="../media/image12.jpe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3.xml"/><Relationship Id="rId6" Type="http://schemas.openxmlformats.org/officeDocument/2006/relationships/hyperlink" Target="http://www.coordina-oerh.com/" TargetMode="External"/><Relationship Id="rId11" Type="http://schemas.openxmlformats.org/officeDocument/2006/relationships/image" Target="../media/image14.jpeg"/><Relationship Id="rId5" Type="http://schemas.openxmlformats.org/officeDocument/2006/relationships/image" Target="../media/image11.jpe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e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hyperlink" Target="https://www.freepik.com/free-vector/red-dart-arrow-hitting-target-center-dartboard_28563661.ht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5.xml.rels><?xml version="1.0" encoding="UTF-8" standalone="yes"?>
<Relationships xmlns="http://schemas.openxmlformats.org/package/2006/relationships"><Relationship Id="rId3" Type="http://schemas.openxmlformats.org/officeDocument/2006/relationships/hyperlink" Target="https://www.freepik.com/free-vector/social-development-abstract-concept-vector-illustration-children-learn-social-skills-competence-positive-impact-successful-communication-career-success-education-abstract-metaphor_11663914.ht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hyperlink" Target="http://www.freepik.com/"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hyperlink" Target="https://pixabay.com/service/license/" TargetMode="External"/><Relationship Id="rId4" Type="http://schemas.openxmlformats.org/officeDocument/2006/relationships/hyperlink" Target="https://pixabay.com/photos/corona-coronavirus-omicron-plague-7329334/"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hyperlink" Target="https://sensortower.com/blog/top-health-and-fitness-apps-worldwide-q2-20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84371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b="1" kern="1200" dirty="0">
                <a:solidFill>
                  <a:srgbClr val="C00000"/>
                </a:solidFill>
                <a:effectLst/>
                <a:latin typeface="+mj-lt"/>
                <a:ea typeface="+mj-ea"/>
                <a:cs typeface="+mj-cs"/>
              </a:rPr>
              <a:t>Module 3  - Experiential T</a:t>
            </a:r>
            <a:r>
              <a:rPr lang="en-US" sz="3400" b="1" dirty="0">
                <a:solidFill>
                  <a:srgbClr val="C00000"/>
                </a:solidFill>
                <a:effectLst/>
                <a:latin typeface="+mj-lt"/>
              </a:rPr>
              <a:t>raining</a:t>
            </a:r>
            <a:r>
              <a:rPr lang="en-US" sz="3400" b="1" kern="1200" dirty="0">
                <a:solidFill>
                  <a:srgbClr val="C00000"/>
                </a:solidFill>
                <a:effectLst/>
                <a:latin typeface="+mj-lt"/>
                <a:ea typeface="+mj-ea"/>
                <a:cs typeface="+mj-cs"/>
              </a:rPr>
              <a:t> session </a:t>
            </a:r>
            <a:r>
              <a:rPr lang="en-US" sz="2400" b="1" kern="1200" dirty="0">
                <a:solidFill>
                  <a:srgbClr val="C00000"/>
                </a:solidFill>
                <a:effectLst/>
                <a:latin typeface="+mj-lt"/>
                <a:ea typeface="+mj-ea"/>
                <a:cs typeface="+mj-cs"/>
              </a:rPr>
              <a:t>(3.2)</a:t>
            </a:r>
            <a:r>
              <a:rPr lang="en-US" sz="3400" b="1" kern="1200" dirty="0">
                <a:solidFill>
                  <a:schemeClr val="tx1"/>
                </a:solidFill>
                <a:latin typeface="+mj-lt"/>
                <a:ea typeface="+mj-ea"/>
                <a:cs typeface="+mj-cs"/>
              </a:rPr>
              <a:t/>
            </a:r>
            <a:br>
              <a:rPr lang="en-US" sz="3400" b="1" kern="1200" dirty="0">
                <a:solidFill>
                  <a:schemeClr val="tx1"/>
                </a:solidFill>
                <a:latin typeface="+mj-lt"/>
                <a:ea typeface="+mj-ea"/>
                <a:cs typeface="+mj-cs"/>
              </a:rPr>
            </a:br>
            <a:r>
              <a:rPr lang="en-US" sz="4000" b="1" dirty="0">
                <a:solidFill>
                  <a:schemeClr val="tx1"/>
                </a:solidFill>
                <a:effectLst/>
                <a:latin typeface="+mj-lt"/>
              </a:rPr>
              <a:t>Health Apps for Physical Activity</a:t>
            </a:r>
            <a:endParaRPr lang="en-US" sz="3400" b="1" dirty="0">
              <a:solidFill>
                <a:schemeClr val="tx1"/>
              </a:solidFill>
              <a:effectLst/>
              <a:latin typeface="+mj-lt"/>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150" y="6376653"/>
            <a:ext cx="8293082" cy="632422"/>
          </a:xfrm>
          <a:prstGeom prst="rect">
            <a:avLst/>
          </a:prstGeom>
        </p:spPr>
        <p:txBody>
          <a:bodyPr vert="horz" lIns="91440" tIns="45720" rIns="91440" bIns="45720" rtlCol="0" anchor="ctr">
            <a:normAutofit/>
          </a:bodyPr>
          <a:lstStyle/>
          <a:p>
            <a:pPr>
              <a:lnSpc>
                <a:spcPct val="90000"/>
              </a:lnSpc>
              <a:spcAft>
                <a:spcPts val="600"/>
              </a:spcAft>
            </a:pPr>
            <a:r>
              <a:rPr lang="en-US" sz="1000" b="0" i="0" dirty="0">
                <a:solidFill>
                  <a:schemeClr val="accent5">
                    <a:lumMod val="20000"/>
                    <a:lumOff val="80000"/>
                  </a:schemeClr>
                </a:solidFill>
                <a:effectLst/>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000" dirty="0">
              <a:solidFill>
                <a:schemeClr val="accent5">
                  <a:lumMod val="20000"/>
                  <a:lumOff val="80000"/>
                </a:schemeClr>
              </a:solidFill>
              <a:latin typeface="+mj-lt"/>
            </a:endParaRPr>
          </a:p>
        </p:txBody>
      </p:sp>
      <p:pic>
        <p:nvPicPr>
          <p:cNvPr id="28" name="Picture 27" descr="A black background with white text&#10;&#10;Description automatically generated">
            <a:extLst>
              <a:ext uri="{FF2B5EF4-FFF2-40B4-BE49-F238E27FC236}">
                <a16:creationId xmlns:a16="http://schemas.microsoft.com/office/drawing/2014/main" id="{354D6E5B-786C-C59B-40E3-002BDA2B9A77}"/>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1628" y="6414599"/>
            <a:ext cx="1954612" cy="436098"/>
          </a:xfrm>
          <a:prstGeom prst="rect">
            <a:avLst/>
          </a:prstGeom>
        </p:spPr>
      </p:pic>
    </p:spTree>
    <p:extLst>
      <p:ext uri="{BB962C8B-B14F-4D97-AF65-F5344CB8AC3E}">
        <p14:creationId xmlns:p14="http://schemas.microsoft.com/office/powerpoint/2010/main" val="2821093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GB" dirty="0">
                <a:sym typeface="Calibri"/>
              </a:rPr>
              <a:t>Example: Exercise Apps vs Personal Trainer 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7"/>
            <a:ext cx="11342263" cy="5026103"/>
          </a:xfrm>
        </p:spPr>
        <p:txBody>
          <a:bodyPr>
            <a:normAutofit lnSpcReduction="10000"/>
          </a:bodyPr>
          <a:lstStyle/>
          <a:p>
            <a:pPr marL="241300" marR="0" lvl="0" indent="-342900" algn="l" rtl="0">
              <a:lnSpc>
                <a:spcPct val="100000"/>
              </a:lnSpc>
              <a:buClr>
                <a:srgbClr val="C00000"/>
              </a:buClr>
              <a:buSzPts val="1600"/>
            </a:pPr>
            <a:r>
              <a:rPr lang="en-GB" b="1" i="0" u="none" strike="noStrike" cap="none" dirty="0">
                <a:latin typeface="Calibri"/>
                <a:ea typeface="Calibri"/>
                <a:cs typeface="Calibri"/>
                <a:sym typeface="Calibri"/>
              </a:rPr>
              <a:t>Workout and Exercise Apps</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Offer a wide variety of pre-designed workout routines.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May not provide personalized recommendations.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Suitable for individuals who prefer flexibility in their workout choices.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Examples: Nike Training Club, 7 Minute Workout.</a:t>
            </a:r>
            <a:endParaRPr lang="en-GB" sz="2400" dirty="0"/>
          </a:p>
          <a:p>
            <a:pPr marL="241300" marR="0" lvl="0" indent="-342900" algn="l" rtl="0">
              <a:lnSpc>
                <a:spcPct val="100000"/>
              </a:lnSpc>
              <a:buClr>
                <a:srgbClr val="C00000"/>
              </a:buClr>
              <a:buSzPts val="1600"/>
            </a:pPr>
            <a:r>
              <a:rPr lang="en-GB" b="1" i="0" u="none" strike="noStrike" cap="none" dirty="0">
                <a:latin typeface="Calibri"/>
                <a:ea typeface="Calibri"/>
                <a:cs typeface="Calibri"/>
                <a:sym typeface="Calibri"/>
              </a:rPr>
              <a:t>Personal Trainer Apps</a:t>
            </a:r>
            <a:endParaRPr lang="en-GB"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Offer personalized fitness plans based on individual goals, fitness level, and progress.</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Adjust workouts as users improve, ensuring continuous challenge.</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Ideal for users seeking tailored guidance and accountability.</a:t>
            </a:r>
            <a:endParaRPr lang="en-GB" sz="2400" dirty="0"/>
          </a:p>
          <a:p>
            <a:pPr marR="0" lvl="1" algn="l" rtl="0">
              <a:lnSpc>
                <a:spcPct val="100000"/>
              </a:lnSpc>
              <a:buClr>
                <a:srgbClr val="C00000"/>
              </a:buClr>
              <a:buSzPts val="1600"/>
              <a:buFont typeface="Courier New" panose="02070309020205020404" pitchFamily="49" charset="0"/>
              <a:buChar char="o"/>
            </a:pPr>
            <a:r>
              <a:rPr lang="en-GB" sz="2400" b="0" i="0" u="none" strike="noStrike" cap="none" dirty="0">
                <a:latin typeface="Calibri"/>
                <a:ea typeface="Calibri"/>
                <a:cs typeface="Calibri"/>
                <a:sym typeface="Calibri"/>
              </a:rPr>
              <a:t>Examples: </a:t>
            </a:r>
            <a:r>
              <a:rPr lang="en-GB" sz="2400" b="0" i="0" u="none" strike="noStrike" cap="none" dirty="0" err="1">
                <a:latin typeface="Calibri"/>
                <a:ea typeface="Calibri"/>
                <a:cs typeface="Calibri"/>
                <a:sym typeface="Calibri"/>
              </a:rPr>
              <a:t>Fitbod</a:t>
            </a:r>
            <a:r>
              <a:rPr lang="en-GB" sz="2400" b="0" i="0" u="none" strike="noStrike" cap="none" dirty="0">
                <a:latin typeface="Calibri"/>
                <a:ea typeface="Calibri"/>
                <a:cs typeface="Calibri"/>
                <a:sym typeface="Calibri"/>
              </a:rPr>
              <a:t>, </a:t>
            </a:r>
            <a:r>
              <a:rPr lang="en-GB" sz="2400" b="0" i="0" u="none" strike="noStrike" cap="none" dirty="0" err="1">
                <a:latin typeface="Calibri"/>
                <a:ea typeface="Calibri"/>
                <a:cs typeface="Calibri"/>
                <a:sym typeface="Calibri"/>
              </a:rPr>
              <a:t>Freeletics</a:t>
            </a:r>
            <a:r>
              <a:rPr lang="en-GB" sz="2400" b="0" i="0" u="none" strike="noStrike" cap="none" dirty="0">
                <a:latin typeface="Calibri"/>
                <a:ea typeface="Calibri"/>
                <a:cs typeface="Calibri"/>
                <a:sym typeface="Calibri"/>
              </a:rPr>
              <a:t>.</a:t>
            </a:r>
            <a:endParaRPr lang="en-US" sz="2400" dirty="0"/>
          </a:p>
        </p:txBody>
      </p:sp>
      <p:sp>
        <p:nvSpPr>
          <p:cNvPr id="2" name="Ορθογώνιο 7">
            <a:extLst>
              <a:ext uri="{FF2B5EF4-FFF2-40B4-BE49-F238E27FC236}">
                <a16:creationId xmlns:a16="http://schemas.microsoft.com/office/drawing/2014/main" id="{A294884B-52BD-8700-E50D-9FF111E32DE9}"/>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3.2.1 Physical activity apps </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7635292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rmAutofit/>
          </a:bodyPr>
          <a:lstStyle/>
          <a:p>
            <a:r>
              <a:rPr lang="en-GB" dirty="0">
                <a:sym typeface="Calibri"/>
              </a:rPr>
              <a:t>Activity 3: Comparing Exercise Apps</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0" y="1831898"/>
            <a:ext cx="11059693" cy="3376710"/>
          </a:xfrm>
        </p:spPr>
        <p:txBody>
          <a:bodyPr>
            <a:normAutofit/>
          </a:bodyPr>
          <a:lstStyle/>
          <a:p>
            <a:pPr marR="0" lvl="0" algn="l" rtl="0">
              <a:lnSpc>
                <a:spcPct val="100000"/>
              </a:lnSpc>
              <a:spcBef>
                <a:spcPts val="0"/>
              </a:spcBef>
              <a:spcAft>
                <a:spcPts val="0"/>
              </a:spcAft>
              <a:buClr>
                <a:srgbClr val="C00000"/>
              </a:buClr>
              <a:buSzPts val="2000"/>
            </a:pPr>
            <a:r>
              <a:rPr lang="en-GB" sz="3200" b="1" i="0" u="none" strike="noStrike" cap="none" dirty="0">
                <a:ea typeface="Calibri"/>
                <a:cs typeface="Calibri"/>
                <a:sym typeface="Calibri"/>
              </a:rPr>
              <a:t>Compare features and functionalities of different types of apps: </a:t>
            </a:r>
            <a:r>
              <a:rPr lang="en-GB" sz="3200" b="0" i="0" u="none" strike="noStrike" cap="none" dirty="0">
                <a:ea typeface="Calibri"/>
                <a:cs typeface="Calibri"/>
                <a:sym typeface="Calibri"/>
              </a:rPr>
              <a:t>Choose different types of apps and compare with other types. </a:t>
            </a:r>
            <a:r>
              <a:rPr lang="en-GB" sz="3200" dirty="0">
                <a:ea typeface="Calibri"/>
                <a:cs typeface="Calibri"/>
                <a:sym typeface="Calibri"/>
              </a:rPr>
              <a:t>Then </a:t>
            </a:r>
            <a:r>
              <a:rPr lang="en-GB" sz="3200" b="0" i="0" u="none" strike="noStrike" cap="none" dirty="0">
                <a:ea typeface="Calibri"/>
                <a:cs typeface="Calibri"/>
                <a:sym typeface="Calibri"/>
              </a:rPr>
              <a:t>match each app with the fitness goals you believe is best suited for that app.</a:t>
            </a:r>
            <a:endParaRPr lang="en-GB" sz="3200" dirty="0"/>
          </a:p>
          <a:p>
            <a:pPr marL="457200" marR="0" lvl="1" indent="0" algn="l" rtl="0">
              <a:lnSpc>
                <a:spcPct val="100000"/>
              </a:lnSpc>
              <a:spcBef>
                <a:spcPts val="0"/>
              </a:spcBef>
              <a:spcAft>
                <a:spcPts val="0"/>
              </a:spcAft>
              <a:buClr>
                <a:srgbClr val="000000"/>
              </a:buClr>
              <a:buSzPts val="1600"/>
              <a:buNone/>
            </a:pPr>
            <a:endParaRPr lang="en-US" sz="2400" dirty="0"/>
          </a:p>
        </p:txBody>
      </p:sp>
      <p:sp>
        <p:nvSpPr>
          <p:cNvPr id="2" name="Ορθογώνιο 7">
            <a:extLst>
              <a:ext uri="{FF2B5EF4-FFF2-40B4-BE49-F238E27FC236}">
                <a16:creationId xmlns:a16="http://schemas.microsoft.com/office/drawing/2014/main" id="{6209A2D1-DAB7-C927-2EAF-D8897ABFD058}"/>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3.2.1 Physical activity apps </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7844269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D58B83-FFFC-458C-1A65-833FB19C0428}"/>
            </a:ext>
          </a:extLst>
        </p:cNvPr>
        <p:cNvGrpSpPr/>
        <p:nvPr/>
      </p:nvGrpSpPr>
      <p:grpSpPr>
        <a:xfrm>
          <a:off x="0" y="0"/>
          <a:ext cx="0" cy="0"/>
          <a:chOff x="0" y="0"/>
          <a:chExt cx="0" cy="0"/>
        </a:xfrm>
      </p:grpSpPr>
      <p:sp>
        <p:nvSpPr>
          <p:cNvPr id="4" name="Τίτλος 3">
            <a:extLst>
              <a:ext uri="{FF2B5EF4-FFF2-40B4-BE49-F238E27FC236}">
                <a16:creationId xmlns:a16="http://schemas.microsoft.com/office/drawing/2014/main" id="{4B347EA4-0BAB-44B8-553E-2473AB20CE52}"/>
              </a:ext>
            </a:extLst>
          </p:cNvPr>
          <p:cNvSpPr>
            <a:spLocks noGrp="1"/>
          </p:cNvSpPr>
          <p:nvPr>
            <p:ph type="title"/>
          </p:nvPr>
        </p:nvSpPr>
        <p:spPr/>
        <p:txBody>
          <a:bodyPr>
            <a:normAutofit fontScale="90000"/>
          </a:bodyPr>
          <a:lstStyle/>
          <a:p>
            <a:r>
              <a:rPr lang="en-US" altLang="el-GR" sz="2700" dirty="0">
                <a:solidFill>
                  <a:srgbClr val="C01E24"/>
                </a:solidFill>
              </a:rPr>
              <a:t>3.2.2</a:t>
            </a:r>
            <a:r>
              <a:rPr lang="en-US" altLang="el-GR" dirty="0">
                <a:solidFill>
                  <a:srgbClr val="C01E24"/>
                </a:solidFill>
              </a:rPr>
              <a:t/>
            </a:r>
            <a:br>
              <a:rPr lang="en-US" altLang="el-GR" dirty="0">
                <a:solidFill>
                  <a:srgbClr val="C01E24"/>
                </a:solidFill>
              </a:rPr>
            </a:br>
            <a:r>
              <a:rPr lang="en-GB" dirty="0">
                <a:solidFill>
                  <a:srgbClr val="C01E24"/>
                </a:solidFill>
              </a:rPr>
              <a:t>Action planning and goals setting</a:t>
            </a:r>
            <a:endParaRPr lang="el-GR" dirty="0">
              <a:solidFill>
                <a:srgbClr val="C01E24"/>
              </a:solidFill>
            </a:endParaRPr>
          </a:p>
        </p:txBody>
      </p:sp>
      <p:sp>
        <p:nvSpPr>
          <p:cNvPr id="5" name="Θέση κειμένου 4">
            <a:extLst>
              <a:ext uri="{FF2B5EF4-FFF2-40B4-BE49-F238E27FC236}">
                <a16:creationId xmlns:a16="http://schemas.microsoft.com/office/drawing/2014/main" id="{56EC54C7-729D-E739-5836-C74C21D43DE5}"/>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8F891251-EBC8-8938-3199-BB5220FD9F44}"/>
              </a:ext>
            </a:extLst>
          </p:cNvPr>
          <p:cNvSpPr>
            <a:spLocks noGrp="1"/>
          </p:cNvSpPr>
          <p:nvPr>
            <p:ph sz="half" idx="2"/>
          </p:nvPr>
        </p:nvSpPr>
        <p:spPr>
          <a:xfrm>
            <a:off x="617621" y="2849843"/>
            <a:ext cx="5937120" cy="4008158"/>
          </a:xfrm>
        </p:spPr>
        <p:txBody>
          <a:bodyPr>
            <a:normAutofit/>
          </a:bodyPr>
          <a:lstStyle/>
          <a:p>
            <a:pPr algn="l"/>
            <a:r>
              <a:rPr lang="en-GB" sz="2000" dirty="0">
                <a:solidFill>
                  <a:srgbClr val="000000"/>
                </a:solidFill>
                <a:latin typeface="Calibri" panose="020F0502020204030204" pitchFamily="34" charset="0"/>
              </a:rPr>
              <a:t>Understand the importance of action planning and goal setting in promoting physical activity.</a:t>
            </a:r>
          </a:p>
          <a:p>
            <a:pPr algn="l"/>
            <a:r>
              <a:rPr lang="en-GB" sz="2000" dirty="0">
                <a:solidFill>
                  <a:srgbClr val="000000"/>
                </a:solidFill>
                <a:latin typeface="Calibri" panose="020F0502020204030204" pitchFamily="34" charset="0"/>
              </a:rPr>
              <a:t>Identify key features of physical activity apps that facilitate effective action planning and goal setting.</a:t>
            </a:r>
          </a:p>
          <a:p>
            <a:r>
              <a:rPr lang="en-GB" sz="2000" dirty="0">
                <a:solidFill>
                  <a:srgbClr val="000000"/>
                </a:solidFill>
                <a:latin typeface="Calibri" panose="020F0502020204030204" pitchFamily="34" charset="0"/>
              </a:rPr>
              <a:t>Learners to set their own nutrition-related SMART goals and intergrade them in exercise apps. </a:t>
            </a:r>
          </a:p>
        </p:txBody>
      </p:sp>
      <p:pic>
        <p:nvPicPr>
          <p:cNvPr id="2" name="Picture 2" descr="Ambition abstract concept">
            <a:extLst>
              <a:ext uri="{FF2B5EF4-FFF2-40B4-BE49-F238E27FC236}">
                <a16:creationId xmlns:a16="http://schemas.microsoft.com/office/drawing/2014/main" id="{DC23CC92-5C19-3CCA-908F-831853CE67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51706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9B0F6DE-B00E-6DAA-68A2-399E9B87585E}"/>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6577436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B1D25F-9A69-D46A-98A9-F8671328CD2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DD6E72-D599-1E21-91E7-61BFEE29C16E}"/>
              </a:ext>
            </a:extLst>
          </p:cNvPr>
          <p:cNvSpPr>
            <a:spLocks noGrp="1"/>
          </p:cNvSpPr>
          <p:nvPr>
            <p:ph type="title"/>
          </p:nvPr>
        </p:nvSpPr>
        <p:spPr/>
        <p:txBody>
          <a:bodyPr>
            <a:normAutofit/>
          </a:bodyPr>
          <a:lstStyle/>
          <a:p>
            <a:r>
              <a:rPr lang="en-GB" dirty="0"/>
              <a:t>SMART Goals</a:t>
            </a:r>
            <a:endParaRPr lang="LID4096" dirty="0"/>
          </a:p>
        </p:txBody>
      </p:sp>
      <p:sp>
        <p:nvSpPr>
          <p:cNvPr id="3" name="Text Placeholder 2">
            <a:extLst>
              <a:ext uri="{FF2B5EF4-FFF2-40B4-BE49-F238E27FC236}">
                <a16:creationId xmlns:a16="http://schemas.microsoft.com/office/drawing/2014/main" id="{99041D9C-0FA9-DEF6-E470-FE103B2B101E}"/>
              </a:ext>
            </a:extLst>
          </p:cNvPr>
          <p:cNvSpPr>
            <a:spLocks noGrp="1"/>
          </p:cNvSpPr>
          <p:nvPr>
            <p:ph idx="1"/>
          </p:nvPr>
        </p:nvSpPr>
        <p:spPr>
          <a:xfrm>
            <a:off x="557999" y="1799999"/>
            <a:ext cx="9089584" cy="4865977"/>
          </a:xfrm>
        </p:spPr>
        <p:txBody>
          <a:bodyPr>
            <a:normAutofit/>
          </a:bodyPr>
          <a:lstStyle/>
          <a:p>
            <a:r>
              <a:rPr lang="en-GB" sz="2800" b="1" dirty="0">
                <a:latin typeface="+mn-lt"/>
              </a:rPr>
              <a:t>S: </a:t>
            </a:r>
            <a:r>
              <a:rPr lang="en-GB" sz="2800" b="0" dirty="0">
                <a:latin typeface="+mn-lt"/>
              </a:rPr>
              <a:t>Specific (setting your goals)</a:t>
            </a:r>
          </a:p>
          <a:p>
            <a:r>
              <a:rPr lang="en-GB" sz="2800" b="1" dirty="0">
                <a:latin typeface="+mn-lt"/>
              </a:rPr>
              <a:t>M: </a:t>
            </a:r>
            <a:r>
              <a:rPr lang="en-GB" sz="2800" b="0" dirty="0">
                <a:latin typeface="+mn-lt"/>
              </a:rPr>
              <a:t>Measurable (measuring success)</a:t>
            </a:r>
          </a:p>
          <a:p>
            <a:r>
              <a:rPr lang="en-GB" sz="2800" b="1" dirty="0">
                <a:latin typeface="+mn-lt"/>
              </a:rPr>
              <a:t>A: </a:t>
            </a:r>
            <a:r>
              <a:rPr lang="en-GB" sz="2800" b="0" dirty="0">
                <a:latin typeface="+mn-lt"/>
              </a:rPr>
              <a:t>Attainable (Setting achievable goals)</a:t>
            </a:r>
          </a:p>
          <a:p>
            <a:r>
              <a:rPr lang="en-GB" sz="2800" b="1" dirty="0">
                <a:latin typeface="+mn-lt"/>
              </a:rPr>
              <a:t>R: </a:t>
            </a:r>
            <a:r>
              <a:rPr lang="en-GB" sz="2800" b="0" dirty="0">
                <a:latin typeface="+mn-lt"/>
              </a:rPr>
              <a:t>Relevant (Setting goals relevant to your career or education)</a:t>
            </a:r>
          </a:p>
          <a:p>
            <a:r>
              <a:rPr lang="en-GB" sz="2800" b="1" dirty="0">
                <a:latin typeface="+mn-lt"/>
              </a:rPr>
              <a:t>T: </a:t>
            </a:r>
            <a:r>
              <a:rPr lang="en-GB" sz="2800" b="0" dirty="0">
                <a:latin typeface="+mn-lt"/>
              </a:rPr>
              <a:t>Time (Deadlines)</a:t>
            </a:r>
          </a:p>
          <a:p>
            <a:endParaRPr lang="LID4096" sz="2800" dirty="0"/>
          </a:p>
        </p:txBody>
      </p:sp>
      <p:sp>
        <p:nvSpPr>
          <p:cNvPr id="4" name="Ορθογώνιο 7">
            <a:extLst>
              <a:ext uri="{FF2B5EF4-FFF2-40B4-BE49-F238E27FC236}">
                <a16:creationId xmlns:a16="http://schemas.microsoft.com/office/drawing/2014/main" id="{09830167-2C31-4740-86B1-79FA83FF43E9}"/>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Action Planning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766725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E1461-9C5E-8BE3-D505-BF2B983718BE}"/>
              </a:ext>
            </a:extLst>
          </p:cNvPr>
          <p:cNvSpPr>
            <a:spLocks noGrp="1"/>
          </p:cNvSpPr>
          <p:nvPr>
            <p:ph type="title"/>
          </p:nvPr>
        </p:nvSpPr>
        <p:spPr/>
        <p:txBody>
          <a:bodyPr>
            <a:normAutofit/>
          </a:bodyPr>
          <a:lstStyle/>
          <a:p>
            <a:r>
              <a:rPr lang="en-GB" dirty="0"/>
              <a:t>Why to Action Plan</a:t>
            </a:r>
            <a:endParaRPr lang="LID4096" dirty="0"/>
          </a:p>
        </p:txBody>
      </p:sp>
      <p:graphicFrame>
        <p:nvGraphicFramePr>
          <p:cNvPr id="9" name="Diagram 8">
            <a:extLst>
              <a:ext uri="{FF2B5EF4-FFF2-40B4-BE49-F238E27FC236}">
                <a16:creationId xmlns:a16="http://schemas.microsoft.com/office/drawing/2014/main" id="{EAE50544-B507-9E80-A049-9F061B9ADDF4}"/>
              </a:ext>
            </a:extLst>
          </p:cNvPr>
          <p:cNvGraphicFramePr/>
          <p:nvPr>
            <p:extLst>
              <p:ext uri="{D42A27DB-BD31-4B8C-83A1-F6EECF244321}">
                <p14:modId xmlns:p14="http://schemas.microsoft.com/office/powerpoint/2010/main" val="855087343"/>
              </p:ext>
            </p:extLst>
          </p:nvPr>
        </p:nvGraphicFramePr>
        <p:xfrm>
          <a:off x="111034" y="1541418"/>
          <a:ext cx="11969932" cy="531658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Ορθογώνιο 7">
            <a:extLst>
              <a:ext uri="{FF2B5EF4-FFF2-40B4-BE49-F238E27FC236}">
                <a16:creationId xmlns:a16="http://schemas.microsoft.com/office/drawing/2014/main" id="{F768B7B4-3758-317F-0D59-663B27DFF9D1}"/>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Action Planning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1531149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Effective coworking. colleagues togetherness, workers collaboration, teamwork regulation. workflow efficiency increase. team members arranging mechanism.">
            <a:extLst>
              <a:ext uri="{FF2B5EF4-FFF2-40B4-BE49-F238E27FC236}">
                <a16:creationId xmlns:a16="http://schemas.microsoft.com/office/drawing/2014/main" id="{8960C8B6-B608-9A84-B603-F1E56D8DA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3172" y="860754"/>
            <a:ext cx="5627914" cy="562791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9D0D7B0E-47B2-A223-ABCA-744224CD2DBC}"/>
              </a:ext>
            </a:extLst>
          </p:cNvPr>
          <p:cNvSpPr txBox="1"/>
          <p:nvPr/>
        </p:nvSpPr>
        <p:spPr>
          <a:xfrm>
            <a:off x="8828690" y="6488668"/>
            <a:ext cx="3234558" cy="276999"/>
          </a:xfrm>
          <a:prstGeom prst="rect">
            <a:avLst/>
          </a:prstGeom>
          <a:noFill/>
        </p:spPr>
        <p:txBody>
          <a:bodyPr wrap="square">
            <a:spAutoFit/>
          </a:bodyPr>
          <a:lstStyle/>
          <a:p>
            <a:pPr algn="r"/>
            <a:r>
              <a:rPr lang="el-GR" sz="1200" dirty="0" err="1">
                <a:hlinkClick r:id="rId4"/>
              </a:rPr>
              <a:t>Image</a:t>
            </a:r>
            <a:r>
              <a:rPr lang="el-GR" sz="1200" dirty="0">
                <a:hlinkClick r:id="rId4"/>
              </a:rPr>
              <a:t> </a:t>
            </a:r>
            <a:r>
              <a:rPr lang="el-GR" sz="1200" dirty="0" err="1">
                <a:hlinkClick r:id="rId4"/>
              </a:rPr>
              <a:t>by</a:t>
            </a:r>
            <a:r>
              <a:rPr lang="el-GR" sz="1200" dirty="0">
                <a:hlinkClick r:id="rId4"/>
              </a:rPr>
              <a:t> </a:t>
            </a:r>
            <a:r>
              <a:rPr lang="el-GR" sz="1200" dirty="0" err="1">
                <a:hlinkClick r:id="rId4"/>
              </a:rPr>
              <a:t>vectorjuice</a:t>
            </a:r>
            <a:r>
              <a:rPr lang="en-US" sz="1200" dirty="0">
                <a:hlinkClick r:id="rId4"/>
              </a:rPr>
              <a:t> </a:t>
            </a:r>
            <a:r>
              <a:rPr lang="el-GR" sz="1200" dirty="0">
                <a:hlinkClick r:id="rId4"/>
              </a:rPr>
              <a:t>on </a:t>
            </a:r>
            <a:r>
              <a:rPr lang="el-GR" sz="1200" dirty="0" err="1">
                <a:hlinkClick r:id="rId4"/>
              </a:rPr>
              <a:t>Freepik</a:t>
            </a:r>
            <a:endParaRPr lang="el-GR" sz="1200" dirty="0"/>
          </a:p>
        </p:txBody>
      </p:sp>
      <p:sp>
        <p:nvSpPr>
          <p:cNvPr id="2" name="Τίτλος 1">
            <a:extLst>
              <a:ext uri="{FF2B5EF4-FFF2-40B4-BE49-F238E27FC236}">
                <a16:creationId xmlns:a16="http://schemas.microsoft.com/office/drawing/2014/main" id="{D5042947-97D0-2629-A1AE-2269D8DB37FA}"/>
              </a:ext>
            </a:extLst>
          </p:cNvPr>
          <p:cNvSpPr>
            <a:spLocks noGrp="1"/>
          </p:cNvSpPr>
          <p:nvPr>
            <p:ph type="title"/>
          </p:nvPr>
        </p:nvSpPr>
        <p:spPr/>
        <p:txBody>
          <a:bodyPr/>
          <a:lstStyle/>
          <a:p>
            <a:r>
              <a:rPr lang="en-GB" dirty="0"/>
              <a:t>Setting &amp; implementing a physical activity-related SMART goals</a:t>
            </a:r>
            <a:endParaRPr lang="el-GR" dirty="0"/>
          </a:p>
        </p:txBody>
      </p:sp>
      <p:sp>
        <p:nvSpPr>
          <p:cNvPr id="3" name="Θέση περιεχομένου 2">
            <a:extLst>
              <a:ext uri="{FF2B5EF4-FFF2-40B4-BE49-F238E27FC236}">
                <a16:creationId xmlns:a16="http://schemas.microsoft.com/office/drawing/2014/main" id="{57F10340-98F4-5CCC-8A55-7F0FE0E5B566}"/>
              </a:ext>
            </a:extLst>
          </p:cNvPr>
          <p:cNvSpPr>
            <a:spLocks noGrp="1"/>
          </p:cNvSpPr>
          <p:nvPr>
            <p:ph idx="1"/>
          </p:nvPr>
        </p:nvSpPr>
        <p:spPr>
          <a:xfrm>
            <a:off x="557999" y="2286000"/>
            <a:ext cx="6979270" cy="4379976"/>
          </a:xfrm>
        </p:spPr>
        <p:txBody>
          <a:bodyPr>
            <a:normAutofit lnSpcReduction="10000"/>
          </a:bodyPr>
          <a:lstStyle/>
          <a:p>
            <a:pPr marL="0" indent="0">
              <a:buNone/>
            </a:pPr>
            <a:r>
              <a:rPr lang="en-GB" sz="3600" b="1" dirty="0">
                <a:solidFill>
                  <a:srgbClr val="494CF3"/>
                </a:solidFill>
              </a:rPr>
              <a:t>Activity</a:t>
            </a:r>
          </a:p>
          <a:p>
            <a:pPr marL="0" indent="0">
              <a:buNone/>
            </a:pPr>
            <a:r>
              <a:rPr lang="en-GB" sz="2400" b="1" dirty="0"/>
              <a:t>Set your own physical activity-related SMART goal</a:t>
            </a:r>
          </a:p>
          <a:p>
            <a:r>
              <a:rPr lang="en-GB" sz="2400" dirty="0"/>
              <a:t>Share your goal with the rest of the group. </a:t>
            </a:r>
          </a:p>
          <a:p>
            <a:r>
              <a:rPr lang="en-GB" sz="2400" dirty="0"/>
              <a:t>Check whether it is a SMART goal </a:t>
            </a:r>
            <a:r>
              <a:rPr lang="el-GR" sz="2400" dirty="0"/>
              <a:t>(</a:t>
            </a:r>
            <a:r>
              <a:rPr lang="en-US" sz="2400" dirty="0"/>
              <a:t>fulfill prerequisites?).</a:t>
            </a:r>
            <a:endParaRPr lang="en-GB" sz="2400" dirty="0"/>
          </a:p>
          <a:p>
            <a:r>
              <a:rPr lang="en-GB" sz="2400" dirty="0"/>
              <a:t>Is it related to a specific exercise you want to achieve, is it related to body weight or a health condition?</a:t>
            </a:r>
          </a:p>
          <a:p>
            <a:r>
              <a:rPr lang="en-GB" sz="2400" dirty="0"/>
              <a:t>Why did you choose this goal?</a:t>
            </a:r>
          </a:p>
          <a:p>
            <a:endParaRPr lang="el-GR" dirty="0"/>
          </a:p>
        </p:txBody>
      </p:sp>
      <p:sp>
        <p:nvSpPr>
          <p:cNvPr id="4" name="Ορθογώνιο 7">
            <a:extLst>
              <a:ext uri="{FF2B5EF4-FFF2-40B4-BE49-F238E27FC236}">
                <a16:creationId xmlns:a16="http://schemas.microsoft.com/office/drawing/2014/main" id="{913FA157-BE73-7DF0-F5C7-508D9F17BE1D}"/>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Goal Setting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32562466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5042947-97D0-2629-A1AE-2269D8DB37FA}"/>
              </a:ext>
            </a:extLst>
          </p:cNvPr>
          <p:cNvSpPr>
            <a:spLocks noGrp="1"/>
          </p:cNvSpPr>
          <p:nvPr>
            <p:ph type="title"/>
          </p:nvPr>
        </p:nvSpPr>
        <p:spPr/>
        <p:txBody>
          <a:bodyPr/>
          <a:lstStyle/>
          <a:p>
            <a:r>
              <a:rPr lang="en-GB" dirty="0"/>
              <a:t>Setting &amp; implementing a physical activity-related SMART goals</a:t>
            </a:r>
            <a:endParaRPr lang="el-GR" dirty="0"/>
          </a:p>
        </p:txBody>
      </p:sp>
      <p:sp>
        <p:nvSpPr>
          <p:cNvPr id="3" name="Θέση περιεχομένου 2">
            <a:extLst>
              <a:ext uri="{FF2B5EF4-FFF2-40B4-BE49-F238E27FC236}">
                <a16:creationId xmlns:a16="http://schemas.microsoft.com/office/drawing/2014/main" id="{57F10340-98F4-5CCC-8A55-7F0FE0E5B566}"/>
              </a:ext>
            </a:extLst>
          </p:cNvPr>
          <p:cNvSpPr>
            <a:spLocks noGrp="1"/>
          </p:cNvSpPr>
          <p:nvPr>
            <p:ph idx="1"/>
          </p:nvPr>
        </p:nvSpPr>
        <p:spPr>
          <a:xfrm>
            <a:off x="4552331" y="2286000"/>
            <a:ext cx="7303738" cy="4379976"/>
          </a:xfrm>
        </p:spPr>
        <p:txBody>
          <a:bodyPr/>
          <a:lstStyle/>
          <a:p>
            <a:pPr marL="0" indent="0">
              <a:buNone/>
            </a:pPr>
            <a:r>
              <a:rPr lang="en-US" sz="2400" b="1" dirty="0"/>
              <a:t>Brainstorm and discuss:</a:t>
            </a:r>
            <a:r>
              <a:rPr lang="en-US" sz="2400" dirty="0"/>
              <a:t/>
            </a:r>
            <a:br>
              <a:rPr lang="en-US" sz="2400" dirty="0"/>
            </a:br>
            <a:endParaRPr lang="en-US" sz="2400" dirty="0"/>
          </a:p>
          <a:p>
            <a:pPr marL="0" indent="0" algn="ctr">
              <a:buNone/>
            </a:pPr>
            <a:r>
              <a:rPr lang="en-US" sz="2400" i="1" dirty="0"/>
              <a:t>How could you integrate these goals in a physical activity apps?</a:t>
            </a:r>
          </a:p>
          <a:p>
            <a:pPr marL="0" indent="0" algn="ctr">
              <a:buNone/>
            </a:pPr>
            <a:r>
              <a:rPr lang="en-GB" sz="2400" i="1" dirty="0"/>
              <a:t>What kind of app will you use to track the progress of your goal?</a:t>
            </a:r>
          </a:p>
          <a:p>
            <a:pPr marL="0" indent="0" algn="ctr">
              <a:buNone/>
            </a:pPr>
            <a:r>
              <a:rPr lang="en-GB" sz="2400" i="1" dirty="0"/>
              <a:t>Is there a difficulty you might face? </a:t>
            </a:r>
            <a:endParaRPr lang="el-GR" sz="2400" i="1" dirty="0"/>
          </a:p>
          <a:p>
            <a:endParaRPr lang="el-GR" dirty="0"/>
          </a:p>
        </p:txBody>
      </p:sp>
      <p:sp>
        <p:nvSpPr>
          <p:cNvPr id="4" name="Ορθογώνιο 7">
            <a:extLst>
              <a:ext uri="{FF2B5EF4-FFF2-40B4-BE49-F238E27FC236}">
                <a16:creationId xmlns:a16="http://schemas.microsoft.com/office/drawing/2014/main" id="{913FA157-BE73-7DF0-F5C7-508D9F17BE1D}"/>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3.2.2 Goal Setting</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pic>
        <p:nvPicPr>
          <p:cNvPr id="5" name="Picture 2" descr="Illustration of speech bubbles">
            <a:extLst>
              <a:ext uri="{FF2B5EF4-FFF2-40B4-BE49-F238E27FC236}">
                <a16:creationId xmlns:a16="http://schemas.microsoft.com/office/drawing/2014/main" id="{F4296CA9-54AD-E302-56AC-BAAA232098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951" t="22662" r="15336" b="22972"/>
          <a:stretch/>
        </p:blipFill>
        <p:spPr bwMode="auto">
          <a:xfrm>
            <a:off x="335931" y="2286000"/>
            <a:ext cx="4216400" cy="3241677"/>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EC17B2E0-25D3-A13D-AFAD-65A50BC2319C}"/>
              </a:ext>
            </a:extLst>
          </p:cNvPr>
          <p:cNvSpPr txBox="1"/>
          <p:nvPr/>
        </p:nvSpPr>
        <p:spPr>
          <a:xfrm>
            <a:off x="558000" y="6488668"/>
            <a:ext cx="6159136" cy="276999"/>
          </a:xfrm>
          <a:prstGeom prst="rect">
            <a:avLst/>
          </a:prstGeom>
          <a:noFill/>
        </p:spPr>
        <p:txBody>
          <a:bodyPr wrap="square">
            <a:spAutoFit/>
          </a:bodyPr>
          <a:lstStyle/>
          <a:p>
            <a:r>
              <a:rPr lang="en-US" sz="1200" dirty="0">
                <a:hlinkClick r:id="rId4"/>
              </a:rPr>
              <a:t>Designed by </a:t>
            </a:r>
            <a:r>
              <a:rPr lang="en-US" sz="1200" dirty="0" err="1">
                <a:hlinkClick r:id="rId4"/>
              </a:rPr>
              <a:t>Freepik</a:t>
            </a:r>
            <a:endParaRPr lang="el-GR" sz="1200" dirty="0"/>
          </a:p>
        </p:txBody>
      </p:sp>
    </p:spTree>
    <p:extLst>
      <p:ext uri="{BB962C8B-B14F-4D97-AF65-F5344CB8AC3E}">
        <p14:creationId xmlns:p14="http://schemas.microsoft.com/office/powerpoint/2010/main" val="31539673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BBB103-A4E9-B08A-392F-69E1E572AA4C}"/>
            </a:ext>
          </a:extLst>
        </p:cNvPr>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49461A69-6CE2-9C00-90C0-6C691FDA354F}"/>
              </a:ext>
            </a:extLst>
          </p:cNvPr>
          <p:cNvGraphicFramePr>
            <a:graphicFrameLocks noGrp="1"/>
          </p:cNvGraphicFramePr>
          <p:nvPr>
            <p:extLst>
              <p:ext uri="{D42A27DB-BD31-4B8C-83A1-F6EECF244321}">
                <p14:modId xmlns:p14="http://schemas.microsoft.com/office/powerpoint/2010/main" val="263373270"/>
              </p:ext>
            </p:extLst>
          </p:nvPr>
        </p:nvGraphicFramePr>
        <p:xfrm>
          <a:off x="742427" y="1842474"/>
          <a:ext cx="10707146" cy="4014206"/>
        </p:xfrm>
        <a:graphic>
          <a:graphicData uri="http://schemas.openxmlformats.org/drawingml/2006/table">
            <a:tbl>
              <a:tblPr/>
              <a:tblGrid>
                <a:gridCol w="2417213">
                  <a:extLst>
                    <a:ext uri="{9D8B030D-6E8A-4147-A177-3AD203B41FA5}">
                      <a16:colId xmlns:a16="http://schemas.microsoft.com/office/drawing/2014/main" val="372427181"/>
                    </a:ext>
                  </a:extLst>
                </a:gridCol>
                <a:gridCol w="8289933">
                  <a:extLst>
                    <a:ext uri="{9D8B030D-6E8A-4147-A177-3AD203B41FA5}">
                      <a16:colId xmlns:a16="http://schemas.microsoft.com/office/drawing/2014/main" val="484561962"/>
                    </a:ext>
                  </a:extLst>
                </a:gridCol>
              </a:tblGrid>
              <a:tr h="613636">
                <a:tc gridSpan="2">
                  <a:txBody>
                    <a:bodyPr/>
                    <a:lstStyle/>
                    <a:p>
                      <a:pPr algn="ctr" rtl="0" fontAlgn="t">
                        <a:spcBef>
                          <a:spcPts val="0"/>
                        </a:spcBef>
                        <a:spcAft>
                          <a:spcPts val="0"/>
                        </a:spcAft>
                      </a:pPr>
                      <a:r>
                        <a:rPr lang="en-GB" sz="2400" b="1" i="0" u="none" strike="noStrike" dirty="0">
                          <a:solidFill>
                            <a:srgbClr val="FFFFFF"/>
                          </a:solidFill>
                          <a:effectLst/>
                          <a:latin typeface="Arial" panose="020B0604020202020204" pitchFamily="34" charset="0"/>
                        </a:rPr>
                        <a:t>SMART</a:t>
                      </a:r>
                      <a:r>
                        <a:rPr lang="en-GB" sz="1400" b="1" i="0" u="none" strike="noStrike" dirty="0">
                          <a:solidFill>
                            <a:srgbClr val="FFFFFF"/>
                          </a:solidFill>
                          <a:effectLst/>
                          <a:latin typeface="Arial" panose="020B0604020202020204" pitchFamily="34" charset="0"/>
                        </a:rPr>
                        <a:t> </a:t>
                      </a:r>
                      <a:r>
                        <a:rPr lang="en-GB" sz="2400" b="1" i="0" u="none" strike="noStrike" dirty="0">
                          <a:solidFill>
                            <a:srgbClr val="FFFFFF"/>
                          </a:solidFill>
                          <a:effectLst/>
                          <a:latin typeface="Arial" panose="020B0604020202020204" pitchFamily="34" charset="0"/>
                        </a:rPr>
                        <a:t>Goals</a:t>
                      </a:r>
                      <a:endParaRPr lang="en-GB" sz="2400" dirty="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25400" cap="flat" cmpd="sng" algn="ctr">
                      <a:solidFill>
                        <a:srgbClr val="FFFFFF"/>
                      </a:solidFill>
                      <a:prstDash val="solid"/>
                      <a:round/>
                      <a:headEnd type="none" w="med" len="med"/>
                      <a:tailEnd type="none" w="med" len="med"/>
                    </a:lnB>
                    <a:solidFill>
                      <a:srgbClr val="5B9BD5"/>
                    </a:solidFill>
                  </a:tcPr>
                </a:tc>
                <a:tc hMerge="1">
                  <a:txBody>
                    <a:bodyPr/>
                    <a:lstStyle/>
                    <a:p>
                      <a:endParaRPr lang="LID4096"/>
                    </a:p>
                  </a:txBody>
                  <a:tcPr/>
                </a:tc>
                <a:extLst>
                  <a:ext uri="{0D108BD9-81ED-4DB2-BD59-A6C34878D82A}">
                    <a16:rowId xmlns:a16="http://schemas.microsoft.com/office/drawing/2014/main" val="420007299"/>
                  </a:ext>
                </a:extLst>
              </a:tr>
              <a:tr h="680114">
                <a:tc>
                  <a:txBody>
                    <a:bodyPr/>
                    <a:lstStyle/>
                    <a:p>
                      <a:pPr algn="l" rtl="0" fontAlgn="t">
                        <a:spcBef>
                          <a:spcPts val="0"/>
                        </a:spcBef>
                        <a:spcAft>
                          <a:spcPts val="0"/>
                        </a:spcAft>
                      </a:pPr>
                      <a:r>
                        <a:rPr lang="en-GB" sz="2400" b="1" i="0" u="none" strike="noStrike" dirty="0">
                          <a:solidFill>
                            <a:srgbClr val="000000"/>
                          </a:solidFill>
                          <a:effectLst/>
                          <a:latin typeface="Calibri" panose="020F0502020204030204" pitchFamily="34" charset="0"/>
                        </a:rPr>
                        <a:t>SPECIFIC</a:t>
                      </a:r>
                      <a:endParaRPr lang="en-GB" sz="2400" dirty="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tc>
                  <a:txBody>
                    <a:bodyPr/>
                    <a:lstStyle/>
                    <a:p>
                      <a:pPr fontAlgn="t"/>
                      <a:r>
                        <a:rPr lang="en-CY">
                          <a:effectLst/>
                        </a:rPr>
                        <a:t> </a:t>
                      </a: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25400"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3320170916"/>
                  </a:ext>
                </a:extLst>
              </a:tr>
              <a:tr h="680114">
                <a:tc>
                  <a:txBody>
                    <a:bodyPr/>
                    <a:lstStyle/>
                    <a:p>
                      <a:pPr rtl="0" fontAlgn="t">
                        <a:spcBef>
                          <a:spcPts val="0"/>
                        </a:spcBef>
                        <a:spcAft>
                          <a:spcPts val="0"/>
                        </a:spcAft>
                      </a:pPr>
                      <a:r>
                        <a:rPr lang="en-GB" sz="2400" b="1" i="0" u="none" strike="noStrike">
                          <a:solidFill>
                            <a:srgbClr val="000000"/>
                          </a:solidFill>
                          <a:effectLst/>
                          <a:latin typeface="Calibri" panose="020F0502020204030204" pitchFamily="34" charset="0"/>
                        </a:rPr>
                        <a:t>MEASURABLE</a:t>
                      </a:r>
                      <a:endParaRPr lang="en-GB" sz="240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9EFF7"/>
                    </a:solidFill>
                  </a:tcPr>
                </a:tc>
                <a:tc>
                  <a:txBody>
                    <a:bodyPr/>
                    <a:lstStyle/>
                    <a:p>
                      <a:pPr fontAlgn="t"/>
                      <a:r>
                        <a:rPr lang="en-CY">
                          <a:effectLst/>
                        </a:rPr>
                        <a:t> </a:t>
                      </a: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3274626313"/>
                  </a:ext>
                </a:extLst>
              </a:tr>
              <a:tr h="680114">
                <a:tc>
                  <a:txBody>
                    <a:bodyPr/>
                    <a:lstStyle/>
                    <a:p>
                      <a:pPr rtl="0" fontAlgn="t">
                        <a:spcBef>
                          <a:spcPts val="0"/>
                        </a:spcBef>
                        <a:spcAft>
                          <a:spcPts val="0"/>
                        </a:spcAft>
                      </a:pPr>
                      <a:r>
                        <a:rPr lang="en-GB" sz="2400" b="1" i="0" u="none" strike="noStrike" dirty="0">
                          <a:solidFill>
                            <a:srgbClr val="000000"/>
                          </a:solidFill>
                          <a:effectLst/>
                          <a:latin typeface="Calibri" panose="020F0502020204030204" pitchFamily="34" charset="0"/>
                        </a:rPr>
                        <a:t>ACHIEVABLE</a:t>
                      </a:r>
                      <a:endParaRPr lang="en-GB" sz="2400" dirty="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tc>
                  <a:txBody>
                    <a:bodyPr/>
                    <a:lstStyle/>
                    <a:p>
                      <a:pPr fontAlgn="t"/>
                      <a:r>
                        <a:rPr lang="en-CY">
                          <a:effectLst/>
                        </a:rPr>
                        <a:t> </a:t>
                      </a: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128080679"/>
                  </a:ext>
                </a:extLst>
              </a:tr>
              <a:tr h="680114">
                <a:tc>
                  <a:txBody>
                    <a:bodyPr/>
                    <a:lstStyle/>
                    <a:p>
                      <a:pPr rtl="0" fontAlgn="t">
                        <a:spcBef>
                          <a:spcPts val="0"/>
                        </a:spcBef>
                        <a:spcAft>
                          <a:spcPts val="0"/>
                        </a:spcAft>
                      </a:pPr>
                      <a:r>
                        <a:rPr lang="en-GB" sz="2400" b="1" i="0" u="none" strike="noStrike" dirty="0">
                          <a:solidFill>
                            <a:srgbClr val="000000"/>
                          </a:solidFill>
                          <a:effectLst/>
                          <a:latin typeface="Calibri" panose="020F0502020204030204" pitchFamily="34" charset="0"/>
                        </a:rPr>
                        <a:t>RELEVANT</a:t>
                      </a:r>
                      <a:endParaRPr lang="en-GB" sz="2400" dirty="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9EFF7"/>
                    </a:solidFill>
                  </a:tcPr>
                </a:tc>
                <a:tc>
                  <a:txBody>
                    <a:bodyPr/>
                    <a:lstStyle/>
                    <a:p>
                      <a:pPr fontAlgn="t"/>
                      <a:r>
                        <a:rPr lang="en-CY">
                          <a:effectLst/>
                        </a:rPr>
                        <a:t> </a:t>
                      </a: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E9EFF7"/>
                    </a:solidFill>
                  </a:tcPr>
                </a:tc>
                <a:extLst>
                  <a:ext uri="{0D108BD9-81ED-4DB2-BD59-A6C34878D82A}">
                    <a16:rowId xmlns:a16="http://schemas.microsoft.com/office/drawing/2014/main" val="3362302658"/>
                  </a:ext>
                </a:extLst>
              </a:tr>
              <a:tr h="680114">
                <a:tc>
                  <a:txBody>
                    <a:bodyPr/>
                    <a:lstStyle/>
                    <a:p>
                      <a:pPr rtl="0" fontAlgn="t">
                        <a:spcBef>
                          <a:spcPts val="0"/>
                        </a:spcBef>
                        <a:spcAft>
                          <a:spcPts val="0"/>
                        </a:spcAft>
                      </a:pPr>
                      <a:r>
                        <a:rPr lang="en-GB" sz="2400" b="1" i="0" u="none" strike="noStrike" dirty="0">
                          <a:solidFill>
                            <a:srgbClr val="000000"/>
                          </a:solidFill>
                          <a:effectLst/>
                          <a:latin typeface="Calibri" panose="020F0502020204030204" pitchFamily="34" charset="0"/>
                        </a:rPr>
                        <a:t>TIME-BOUND</a:t>
                      </a:r>
                      <a:endParaRPr lang="en-GB" sz="2400" dirty="0">
                        <a:effectLst/>
                      </a:endParaRP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tc>
                  <a:txBody>
                    <a:bodyPr/>
                    <a:lstStyle/>
                    <a:p>
                      <a:pPr fontAlgn="t"/>
                      <a:r>
                        <a:rPr lang="en-CY" dirty="0">
                          <a:effectLst/>
                        </a:rPr>
                        <a:t> </a:t>
                      </a:r>
                    </a:p>
                  </a:txBody>
                  <a:tcPr marL="63500" marR="63500" marT="31750" marB="31750">
                    <a:lnL w="8465" cap="flat" cmpd="sng" algn="ctr">
                      <a:solidFill>
                        <a:srgbClr val="FFFFFF"/>
                      </a:solidFill>
                      <a:prstDash val="solid"/>
                      <a:round/>
                      <a:headEnd type="none" w="med" len="med"/>
                      <a:tailEnd type="none" w="med" len="med"/>
                    </a:lnL>
                    <a:lnR w="8465" cap="flat" cmpd="sng" algn="ctr">
                      <a:solidFill>
                        <a:srgbClr val="FFFFFF"/>
                      </a:solidFill>
                      <a:prstDash val="solid"/>
                      <a:round/>
                      <a:headEnd type="none" w="med" len="med"/>
                      <a:tailEnd type="none" w="med" len="med"/>
                    </a:lnR>
                    <a:lnT w="8465" cap="flat" cmpd="sng" algn="ctr">
                      <a:solidFill>
                        <a:srgbClr val="FFFFFF"/>
                      </a:solidFill>
                      <a:prstDash val="solid"/>
                      <a:round/>
                      <a:headEnd type="none" w="med" len="med"/>
                      <a:tailEnd type="none" w="med" len="med"/>
                    </a:lnT>
                    <a:lnB w="8465" cap="flat" cmpd="sng" algn="ctr">
                      <a:solidFill>
                        <a:srgbClr val="FFFFFF"/>
                      </a:solidFill>
                      <a:prstDash val="solid"/>
                      <a:round/>
                      <a:headEnd type="none" w="med" len="med"/>
                      <a:tailEnd type="none" w="med" len="med"/>
                    </a:lnB>
                    <a:solidFill>
                      <a:srgbClr val="D0DEEF"/>
                    </a:solidFill>
                  </a:tcPr>
                </a:tc>
                <a:extLst>
                  <a:ext uri="{0D108BD9-81ED-4DB2-BD59-A6C34878D82A}">
                    <a16:rowId xmlns:a16="http://schemas.microsoft.com/office/drawing/2014/main" val="119912616"/>
                  </a:ext>
                </a:extLst>
              </a:tr>
            </a:tbl>
          </a:graphicData>
        </a:graphic>
      </p:graphicFrame>
      <p:sp>
        <p:nvSpPr>
          <p:cNvPr id="7" name="Rectangle 1">
            <a:extLst>
              <a:ext uri="{FF2B5EF4-FFF2-40B4-BE49-F238E27FC236}">
                <a16:creationId xmlns:a16="http://schemas.microsoft.com/office/drawing/2014/main" id="{CC65C68B-08BC-4149-D14E-9C6A5B01541B}"/>
              </a:ext>
            </a:extLst>
          </p:cNvPr>
          <p:cNvSpPr>
            <a:spLocks noChangeArrowheads="1"/>
          </p:cNvSpPr>
          <p:nvPr/>
        </p:nvSpPr>
        <p:spPr bwMode="auto">
          <a:xfrm>
            <a:off x="339775" y="1774524"/>
            <a:ext cx="15709890" cy="654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LID4096"/>
          </a:p>
        </p:txBody>
      </p:sp>
      <p:sp>
        <p:nvSpPr>
          <p:cNvPr id="10" name="Τίτλος 1">
            <a:extLst>
              <a:ext uri="{FF2B5EF4-FFF2-40B4-BE49-F238E27FC236}">
                <a16:creationId xmlns:a16="http://schemas.microsoft.com/office/drawing/2014/main" id="{6A69C133-358C-32FC-9919-08D5DB3127BD}"/>
              </a:ext>
            </a:extLst>
          </p:cNvPr>
          <p:cNvSpPr>
            <a:spLocks noGrp="1"/>
          </p:cNvSpPr>
          <p:nvPr>
            <p:ph type="title"/>
          </p:nvPr>
        </p:nvSpPr>
        <p:spPr/>
        <p:txBody>
          <a:bodyPr>
            <a:normAutofit/>
          </a:bodyPr>
          <a:lstStyle/>
          <a:p>
            <a:r>
              <a:rPr lang="en-GB" dirty="0"/>
              <a:t>Setting Goals </a:t>
            </a:r>
            <a:endParaRPr lang="el-GR" dirty="0"/>
          </a:p>
        </p:txBody>
      </p:sp>
      <p:sp>
        <p:nvSpPr>
          <p:cNvPr id="11" name="Θέση περιεχομένου 3">
            <a:extLst>
              <a:ext uri="{FF2B5EF4-FFF2-40B4-BE49-F238E27FC236}">
                <a16:creationId xmlns:a16="http://schemas.microsoft.com/office/drawing/2014/main" id="{23E1F073-C481-1C70-603F-F8405AEC176B}"/>
              </a:ext>
            </a:extLst>
          </p:cNvPr>
          <p:cNvSpPr>
            <a:spLocks noGrp="1"/>
          </p:cNvSpPr>
          <p:nvPr>
            <p:ph idx="1"/>
          </p:nvPr>
        </p:nvSpPr>
        <p:spPr>
          <a:xfrm>
            <a:off x="557999" y="6372880"/>
            <a:ext cx="11059693" cy="341456"/>
          </a:xfrm>
        </p:spPr>
        <p:txBody>
          <a:bodyPr>
            <a:noAutofit/>
          </a:bodyPr>
          <a:lstStyle/>
          <a:p>
            <a:pPr marL="0" indent="0">
              <a:buNone/>
            </a:pPr>
            <a:r>
              <a:rPr lang="en-GB" sz="2400" dirty="0"/>
              <a:t>*This table could be used to set physical activity-related SMART goals.</a:t>
            </a:r>
            <a:endParaRPr lang="el-GR" sz="2400" dirty="0"/>
          </a:p>
        </p:txBody>
      </p:sp>
    </p:spTree>
    <p:extLst>
      <p:ext uri="{BB962C8B-B14F-4D97-AF65-F5344CB8AC3E}">
        <p14:creationId xmlns:p14="http://schemas.microsoft.com/office/powerpoint/2010/main" val="29213267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
        <p:cNvGrpSpPr/>
        <p:nvPr/>
      </p:nvGrpSpPr>
      <p:grpSpPr>
        <a:xfrm>
          <a:off x="0" y="0"/>
          <a:ext cx="0" cy="0"/>
          <a:chOff x="0" y="0"/>
          <a:chExt cx="0" cy="0"/>
        </a:xfrm>
      </p:grpSpPr>
      <p:sp>
        <p:nvSpPr>
          <p:cNvPr id="33" name="Freeform: Shape 28">
            <a:extLst>
              <a:ext uri="{FF2B5EF4-FFF2-40B4-BE49-F238E27FC236}">
                <a16:creationId xmlns:a16="http://schemas.microsoft.com/office/drawing/2014/main" id="{DCFD1A13-2B88-47B7-AAE9-AD6F3296EE2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172782" cy="6858000"/>
          </a:xfrm>
          <a:custGeom>
            <a:avLst/>
            <a:gdLst>
              <a:gd name="connsiteX0" fmla="*/ 6172782 w 6172782"/>
              <a:gd name="connsiteY0" fmla="*/ 0 h 6858000"/>
              <a:gd name="connsiteX1" fmla="*/ 69075 w 6172782"/>
              <a:gd name="connsiteY1" fmla="*/ 0 h 6858000"/>
              <a:gd name="connsiteX2" fmla="*/ 35131 w 6172782"/>
              <a:gd name="connsiteY2" fmla="*/ 267128 h 6858000"/>
              <a:gd name="connsiteX3" fmla="*/ 0 w 6172782"/>
              <a:gd name="connsiteY3" fmla="*/ 962845 h 6858000"/>
              <a:gd name="connsiteX4" fmla="*/ 3276103 w 6172782"/>
              <a:gd name="connsiteY4" fmla="*/ 6782205 h 6858000"/>
              <a:gd name="connsiteX5" fmla="*/ 3407923 w 6172782"/>
              <a:gd name="connsiteY5" fmla="*/ 6858000 h 6858000"/>
              <a:gd name="connsiteX6" fmla="*/ 6172782 w 617278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72782" h="685800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Freeform: Shape 30">
            <a:extLst>
              <a:ext uri="{FF2B5EF4-FFF2-40B4-BE49-F238E27FC236}">
                <a16:creationId xmlns:a16="http://schemas.microsoft.com/office/drawing/2014/main" id="{F5CE4102-C93A-420A-98A7-5A7DD0C5C5B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024154" cy="6858000"/>
          </a:xfrm>
          <a:custGeom>
            <a:avLst/>
            <a:gdLst>
              <a:gd name="connsiteX0" fmla="*/ 70374 w 6024154"/>
              <a:gd name="connsiteY0" fmla="*/ 0 h 6858000"/>
              <a:gd name="connsiteX1" fmla="*/ 6024154 w 6024154"/>
              <a:gd name="connsiteY1" fmla="*/ 0 h 6858000"/>
              <a:gd name="connsiteX2" fmla="*/ 6024154 w 6024154"/>
              <a:gd name="connsiteY2" fmla="*/ 6858000 h 6858000"/>
              <a:gd name="connsiteX3" fmla="*/ 3587167 w 6024154"/>
              <a:gd name="connsiteY3" fmla="*/ 6858000 h 6858000"/>
              <a:gd name="connsiteX4" fmla="*/ 3474220 w 6024154"/>
              <a:gd name="connsiteY4" fmla="*/ 6800152 h 6858000"/>
              <a:gd name="connsiteX5" fmla="*/ 0 w 6024154"/>
              <a:gd name="connsiteY5" fmla="*/ 962844 h 6858000"/>
              <a:gd name="connsiteX6" fmla="*/ 34274 w 6024154"/>
              <a:gd name="connsiteY6" fmla="*/ 28409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24154" h="685800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29768" y="3471531"/>
            <a:ext cx="2323213" cy="2323213"/>
          </a:xfrm>
          <a:prstGeom prst="rect">
            <a:avLst/>
          </a:prstGeom>
        </p:spPr>
      </p:pic>
      <p:pic>
        <p:nvPicPr>
          <p:cNvPr id="20" name="Picture 5">
            <a:extLst>
              <a:ext uri="{FF2B5EF4-FFF2-40B4-BE49-F238E27FC236}">
                <a16:creationId xmlns:a16="http://schemas.microsoft.com/office/drawing/2014/main" id="{2B4EC7FF-7919-4EE7-8992-C34F2E54819D}"/>
              </a:ext>
            </a:extLst>
          </p:cNvPr>
          <p:cNvPicPr>
            <a:picLocks noChangeAspect="1"/>
          </p:cNvPicPr>
          <p:nvPr/>
        </p:nvPicPr>
        <p:blipFill>
          <a:blip r:embed="rId3"/>
          <a:stretch>
            <a:fillRect/>
          </a:stretch>
        </p:blipFill>
        <p:spPr>
          <a:xfrm>
            <a:off x="7476818" y="1708146"/>
            <a:ext cx="3265071" cy="3265071"/>
          </a:xfrm>
          <a:prstGeom prst="rect">
            <a:avLst/>
          </a:prstGeom>
          <a:solidFill>
            <a:srgbClr val="203864"/>
          </a:solidFill>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40474" y="2922021"/>
            <a:ext cx="5034783" cy="1325563"/>
          </a:xfrm>
          <a:prstGeom prst="rect">
            <a:avLst/>
          </a:prstGeom>
        </p:spPr>
        <p:txBody>
          <a:bodyPr vert="horz" lIns="91440" tIns="45720" rIns="91440" bIns="45720" rtlCol="0" anchor="ctr">
            <a:normAutofit fontScale="92500"/>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gn="l">
              <a:spcAft>
                <a:spcPts val="600"/>
              </a:spcAft>
            </a:pPr>
            <a:r>
              <a:rPr lang="en-US" sz="2800" dirty="0">
                <a:solidFill>
                  <a:srgbClr val="C01E24"/>
                </a:solidFill>
                <a:latin typeface="+mj-lt"/>
              </a:rPr>
              <a:t>Congratulations!</a:t>
            </a:r>
            <a:br>
              <a:rPr lang="en-US" sz="2800" dirty="0">
                <a:solidFill>
                  <a:srgbClr val="C01E24"/>
                </a:solidFill>
                <a:latin typeface="+mj-lt"/>
              </a:rPr>
            </a:br>
            <a:r>
              <a:rPr lang="en-US" sz="2800" dirty="0">
                <a:solidFill>
                  <a:srgbClr val="C01E24"/>
                </a:solidFill>
                <a:latin typeface="+mj-lt"/>
              </a:rPr>
              <a:t>You have completed the experiential training session of this module!</a:t>
            </a:r>
          </a:p>
        </p:txBody>
      </p:sp>
      <p:sp>
        <p:nvSpPr>
          <p:cNvPr id="11" name="Ορθογώνιο 10">
            <a:extLst>
              <a:ext uri="{FF2B5EF4-FFF2-40B4-BE49-F238E27FC236}">
                <a16:creationId xmlns:a16="http://schemas.microsoft.com/office/drawing/2014/main" id="{252D5588-9D47-4372-A592-FC5F71ED3798}"/>
              </a:ext>
            </a:extLst>
          </p:cNvPr>
          <p:cNvSpPr/>
          <p:nvPr/>
        </p:nvSpPr>
        <p:spPr>
          <a:xfrm>
            <a:off x="7324530" y="6328066"/>
            <a:ext cx="4863381" cy="632422"/>
          </a:xfrm>
          <a:prstGeom prst="rect">
            <a:avLst/>
          </a:prstGeom>
        </p:spPr>
        <p:txBody>
          <a:bodyPr vert="horz" lIns="91440" tIns="45720" rIns="91440" bIns="45720" rtlCol="0" anchor="ctr">
            <a:normAutofit/>
          </a:bodyPr>
          <a:lstStyle/>
          <a:p>
            <a:pPr algn="r">
              <a:lnSpc>
                <a:spcPct val="90000"/>
              </a:lnSpc>
              <a:spcAft>
                <a:spcPts val="600"/>
              </a:spcAft>
            </a:pPr>
            <a:r>
              <a:rPr lang="en-US" sz="900" b="0" i="0" dirty="0">
                <a:solidFill>
                  <a:schemeClr val="accent5">
                    <a:lumMod val="20000"/>
                    <a:lumOff val="80000"/>
                  </a:schemeClr>
                </a:solidFill>
                <a:effectLst/>
                <a:latin typeface="+mj-lt"/>
              </a:rPr>
              <a:t>This project has been funded with support from the European Commission. This publication (communication) reflects the views only of the author, and the Commission cannot be held responsible for any use which may be made of the information contained therein.</a:t>
            </a:r>
            <a:endParaRPr lang="en-US" sz="900" dirty="0">
              <a:solidFill>
                <a:schemeClr val="accent5">
                  <a:lumMod val="20000"/>
                  <a:lumOff val="80000"/>
                </a:schemeClr>
              </a:solidFill>
              <a:latin typeface="+mj-lt"/>
            </a:endParaRPr>
          </a:p>
        </p:txBody>
      </p:sp>
      <p:pic>
        <p:nvPicPr>
          <p:cNvPr id="2" name="Εικόνα 1"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25F65A2C-3150-4B5A-D0EF-1CEBF92DC4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7847" y="934357"/>
            <a:ext cx="5598661" cy="1438154"/>
          </a:xfrm>
          <a:prstGeom prst="rect">
            <a:avLst/>
          </a:prstGeom>
        </p:spPr>
      </p:pic>
      <p:pic>
        <p:nvPicPr>
          <p:cNvPr id="3" name="Picture 8" descr="Blue text on a black background&#10;&#10;Description automatically generated">
            <a:extLst>
              <a:ext uri="{FF2B5EF4-FFF2-40B4-BE49-F238E27FC236}">
                <a16:creationId xmlns:a16="http://schemas.microsoft.com/office/drawing/2014/main" id="{E71DFA9F-2ECE-B35A-2B28-B01025A37BD4}"/>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8628" y="6451864"/>
            <a:ext cx="1843259" cy="411254"/>
          </a:xfrm>
          <a:prstGeom prst="rect">
            <a:avLst/>
          </a:prstGeom>
        </p:spPr>
      </p:pic>
    </p:spTree>
    <p:extLst>
      <p:ext uri="{BB962C8B-B14F-4D97-AF65-F5344CB8AC3E}">
        <p14:creationId xmlns:p14="http://schemas.microsoft.com/office/powerpoint/2010/main" val="1915799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9A6A0DFE-6EE7-43A9-9127-F286DC144B85}"/>
              </a:ext>
            </a:extLst>
          </p:cNvPr>
          <p:cNvSpPr>
            <a:spLocks noGrp="1"/>
          </p:cNvSpPr>
          <p:nvPr>
            <p:ph type="title"/>
          </p:nvPr>
        </p:nvSpPr>
        <p:spPr/>
        <p:txBody>
          <a:bodyPr>
            <a:normAutofit/>
          </a:bodyPr>
          <a:lstStyle/>
          <a:p>
            <a:r>
              <a:rPr lang="en-US" sz="4800" b="1" dirty="0">
                <a:solidFill>
                  <a:srgbClr val="203864"/>
                </a:solidFill>
                <a:latin typeface="+mn-lt"/>
              </a:rPr>
              <a:t>Partners</a:t>
            </a:r>
            <a:endParaRPr lang="el-GR" sz="4800" b="1" dirty="0">
              <a:solidFill>
                <a:srgbClr val="203864"/>
              </a:solidFill>
              <a:latin typeface="+mn-lt"/>
            </a:endParaRPr>
          </a:p>
        </p:txBody>
      </p:sp>
      <p:grpSp>
        <p:nvGrpSpPr>
          <p:cNvPr id="12" name="Ομάδα 11">
            <a:extLst>
              <a:ext uri="{FF2B5EF4-FFF2-40B4-BE49-F238E27FC236}">
                <a16:creationId xmlns:a16="http://schemas.microsoft.com/office/drawing/2014/main" id="{BF7993EA-D762-4081-AD93-A4C0BC4F2344}"/>
              </a:ext>
            </a:extLst>
          </p:cNvPr>
          <p:cNvGrpSpPr/>
          <p:nvPr/>
        </p:nvGrpSpPr>
        <p:grpSpPr>
          <a:xfrm>
            <a:off x="6606686" y="1812884"/>
            <a:ext cx="6096000" cy="1677637"/>
            <a:chOff x="-1066801" y="1523553"/>
            <a:chExt cx="6096000" cy="1677637"/>
          </a:xfrm>
        </p:grpSpPr>
        <p:pic>
          <p:nvPicPr>
            <p:cNvPr id="2050" name="Picture 2">
              <a:extLst>
                <a:ext uri="{FF2B5EF4-FFF2-40B4-BE49-F238E27FC236}">
                  <a16:creationId xmlns:a16="http://schemas.microsoft.com/office/drawing/2014/main" id="{8EBF0675-ED45-44CD-A77E-6191232975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56678" y="1523553"/>
              <a:ext cx="1449043" cy="99719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DA3FCD0E-FFB9-47FE-8DCC-7998946716D8}"/>
                </a:ext>
              </a:extLst>
            </p:cNvPr>
            <p:cNvSpPr txBox="1"/>
            <p:nvPr/>
          </p:nvSpPr>
          <p:spPr>
            <a:xfrm>
              <a:off x="-1066801" y="2462526"/>
              <a:ext cx="6096000" cy="738664"/>
            </a:xfrm>
            <a:prstGeom prst="rect">
              <a:avLst/>
            </a:prstGeom>
            <a:noFill/>
          </p:spPr>
          <p:txBody>
            <a:bodyPr wrap="square">
              <a:spAutoFit/>
            </a:bodyPr>
            <a:lstStyle/>
            <a:p>
              <a:pPr algn="ctr" fontAlgn="base"/>
              <a:r>
                <a:rPr lang="de-DE" sz="1050" b="0" i="0" dirty="0">
                  <a:solidFill>
                    <a:srgbClr val="203864"/>
                  </a:solidFill>
                  <a:effectLst/>
                  <a:latin typeface="Roboto" panose="02000000000000000000" pitchFamily="2" charset="0"/>
                </a:rPr>
                <a:t>WESTFALISCHE </a:t>
              </a:r>
              <a:r>
                <a:rPr lang="de-DE" sz="1000" b="0" i="0" dirty="0">
                  <a:solidFill>
                    <a:srgbClr val="203864"/>
                  </a:solidFill>
                  <a:effectLst/>
                  <a:latin typeface="Roboto" panose="02000000000000000000" pitchFamily="2" charset="0"/>
                </a:rPr>
                <a:t>HOCHSCHULE</a:t>
              </a:r>
              <a:r>
                <a:rPr lang="de-DE" sz="1050" b="0" i="0" dirty="0">
                  <a:solidFill>
                    <a:srgbClr val="203864"/>
                  </a:solidFill>
                  <a:effectLst/>
                  <a:latin typeface="Roboto" panose="02000000000000000000" pitchFamily="2" charset="0"/>
                </a:rPr>
                <a:t> GELSENKIRCHEN,</a:t>
              </a:r>
              <a:br>
                <a:rPr lang="de-DE" sz="1050" b="0" i="0" dirty="0">
                  <a:solidFill>
                    <a:srgbClr val="203864"/>
                  </a:solidFill>
                  <a:effectLst/>
                  <a:latin typeface="Roboto" panose="02000000000000000000" pitchFamily="2" charset="0"/>
                </a:rPr>
              </a:br>
              <a:r>
                <a:rPr lang="de-DE" sz="1050" b="0" i="0" dirty="0">
                  <a:solidFill>
                    <a:srgbClr val="203864"/>
                  </a:solidFill>
                  <a:effectLst/>
                  <a:latin typeface="Roboto" panose="02000000000000000000" pitchFamily="2" charset="0"/>
                </a:rPr>
                <a:t>BOCHOLT, RECKLINGHAUSEN</a:t>
              </a:r>
            </a:p>
            <a:p>
              <a:pPr algn="ctr" fontAlgn="base"/>
              <a:r>
                <a:rPr lang="de-DE" sz="1050" b="0" i="0" dirty="0">
                  <a:solidFill>
                    <a:srgbClr val="414042"/>
                  </a:solidFill>
                  <a:effectLst/>
                  <a:latin typeface="Roboto" panose="02000000000000000000" pitchFamily="2" charset="0"/>
                </a:rPr>
                <a:t>GELSENKIRCHEN, GERMANY</a:t>
              </a:r>
            </a:p>
            <a:p>
              <a:pPr algn="ctr" fontAlgn="base"/>
              <a:r>
                <a:rPr lang="de-DE" sz="1050" b="0" i="0" u="none" strike="noStrike" dirty="0">
                  <a:solidFill>
                    <a:srgbClr val="D71920"/>
                  </a:solidFill>
                  <a:effectLst/>
                  <a:latin typeface="Roboto" panose="02000000000000000000" pitchFamily="2" charset="0"/>
                  <a:hlinkClick r:id="rId4"/>
                </a:rPr>
                <a:t>www.w-hs.de</a:t>
              </a:r>
              <a:endParaRPr lang="de-DE" sz="1050" b="0" i="0" dirty="0">
                <a:solidFill>
                  <a:srgbClr val="414042"/>
                </a:solidFill>
                <a:effectLst/>
                <a:latin typeface="Roboto" panose="02000000000000000000" pitchFamily="2" charset="0"/>
              </a:endParaRPr>
            </a:p>
          </p:txBody>
        </p:sp>
      </p:grpSp>
      <p:grpSp>
        <p:nvGrpSpPr>
          <p:cNvPr id="11" name="Ομάδα 10">
            <a:extLst>
              <a:ext uri="{FF2B5EF4-FFF2-40B4-BE49-F238E27FC236}">
                <a16:creationId xmlns:a16="http://schemas.microsoft.com/office/drawing/2014/main" id="{96D5137D-F25F-44D3-BFBD-6010E023BCA2}"/>
              </a:ext>
            </a:extLst>
          </p:cNvPr>
          <p:cNvGrpSpPr/>
          <p:nvPr/>
        </p:nvGrpSpPr>
        <p:grpSpPr>
          <a:xfrm>
            <a:off x="3483817" y="4504058"/>
            <a:ext cx="6629400" cy="1738414"/>
            <a:chOff x="2579204" y="1882706"/>
            <a:chExt cx="6629400" cy="1738414"/>
          </a:xfrm>
        </p:grpSpPr>
        <p:pic>
          <p:nvPicPr>
            <p:cNvPr id="5" name="Picture 4">
              <a:extLst>
                <a:ext uri="{FF2B5EF4-FFF2-40B4-BE49-F238E27FC236}">
                  <a16:creationId xmlns:a16="http://schemas.microsoft.com/office/drawing/2014/main" id="{F7B51B5F-7CC8-4F47-AF41-48413E15C6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7079" y="1882706"/>
              <a:ext cx="2533650" cy="104775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4203AE03-98BA-484B-983A-314B79666527}"/>
                </a:ext>
              </a:extLst>
            </p:cNvPr>
            <p:cNvSpPr txBox="1"/>
            <p:nvPr/>
          </p:nvSpPr>
          <p:spPr>
            <a:xfrm>
              <a:off x="2579204" y="2913234"/>
              <a:ext cx="6629400" cy="707886"/>
            </a:xfrm>
            <a:prstGeom prst="rect">
              <a:avLst/>
            </a:prstGeom>
            <a:noFill/>
          </p:spPr>
          <p:txBody>
            <a:bodyPr wrap="square">
              <a:spAutoFit/>
            </a:bodyPr>
            <a:lstStyle/>
            <a:p>
              <a:pPr algn="ctr" fontAlgn="base"/>
              <a:r>
                <a:rPr lang="es-ES" sz="1000" b="0" i="0">
                  <a:solidFill>
                    <a:srgbClr val="203864"/>
                  </a:solidFill>
                  <a:effectLst/>
                  <a:latin typeface="Roboto" panose="02000000000000000000" pitchFamily="2" charset="0"/>
                </a:rPr>
                <a:t>COORDINA ORGANIZACIÓN DE EMPRESAS Y</a:t>
              </a:r>
              <a:br>
                <a:rPr lang="es-ES" sz="1000" b="0" i="0">
                  <a:solidFill>
                    <a:srgbClr val="203864"/>
                  </a:solidFill>
                  <a:effectLst/>
                  <a:latin typeface="Roboto" panose="02000000000000000000" pitchFamily="2" charset="0"/>
                </a:rPr>
              </a:br>
              <a:r>
                <a:rPr lang="es-ES" sz="1000" b="0" i="0">
                  <a:solidFill>
                    <a:srgbClr val="203864"/>
                  </a:solidFill>
                  <a:effectLst/>
                  <a:latin typeface="Roboto" panose="02000000000000000000" pitchFamily="2" charset="0"/>
                </a:rPr>
                <a:t>RECURSOS HUMANOS, S.L.</a:t>
              </a:r>
            </a:p>
            <a:p>
              <a:pPr algn="ctr" fontAlgn="base"/>
              <a:r>
                <a:rPr lang="es-ES" sz="1000" b="0" i="0">
                  <a:solidFill>
                    <a:srgbClr val="414042"/>
                  </a:solidFill>
                  <a:effectLst/>
                  <a:latin typeface="Roboto" panose="02000000000000000000" pitchFamily="2" charset="0"/>
                </a:rPr>
                <a:t>VALENCIA, SPAIN</a:t>
              </a:r>
            </a:p>
            <a:p>
              <a:pPr algn="ctr" fontAlgn="base"/>
              <a:r>
                <a:rPr lang="es-ES" sz="1000" b="0" i="0" u="none" strike="noStrike">
                  <a:solidFill>
                    <a:srgbClr val="D71920"/>
                  </a:solidFill>
                  <a:effectLst/>
                  <a:latin typeface="Roboto" panose="02000000000000000000" pitchFamily="2" charset="0"/>
                  <a:hlinkClick r:id="rId6"/>
                </a:rPr>
                <a:t>coordina-oerh.com</a:t>
              </a:r>
              <a:endParaRPr lang="es-ES" sz="1000" b="0" i="0">
                <a:solidFill>
                  <a:srgbClr val="414042"/>
                </a:solidFill>
                <a:effectLst/>
                <a:latin typeface="Roboto" panose="02000000000000000000" pitchFamily="2" charset="0"/>
              </a:endParaRPr>
            </a:p>
          </p:txBody>
        </p:sp>
      </p:grpSp>
      <p:grpSp>
        <p:nvGrpSpPr>
          <p:cNvPr id="15" name="Ομάδα 14">
            <a:extLst>
              <a:ext uri="{FF2B5EF4-FFF2-40B4-BE49-F238E27FC236}">
                <a16:creationId xmlns:a16="http://schemas.microsoft.com/office/drawing/2014/main" id="{ADA3E3C0-7761-48E5-B929-2F7D24AC3893}"/>
              </a:ext>
            </a:extLst>
          </p:cNvPr>
          <p:cNvGrpSpPr/>
          <p:nvPr/>
        </p:nvGrpSpPr>
        <p:grpSpPr>
          <a:xfrm>
            <a:off x="3020318" y="1776505"/>
            <a:ext cx="6634368" cy="1584248"/>
            <a:chOff x="6639106" y="2919412"/>
            <a:chExt cx="6634368" cy="1584248"/>
          </a:xfrm>
        </p:grpSpPr>
        <p:pic>
          <p:nvPicPr>
            <p:cNvPr id="2052" name="Picture 4">
              <a:extLst>
                <a:ext uri="{FF2B5EF4-FFF2-40B4-BE49-F238E27FC236}">
                  <a16:creationId xmlns:a16="http://schemas.microsoft.com/office/drawing/2014/main" id="{71DD90C8-6291-4D9B-8637-04AA834BD82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84703" y="2919412"/>
              <a:ext cx="2543175" cy="104775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53E35F80-D7C4-4C20-8069-672536C8B9F7}"/>
                </a:ext>
              </a:extLst>
            </p:cNvPr>
            <p:cNvSpPr txBox="1"/>
            <p:nvPr/>
          </p:nvSpPr>
          <p:spPr>
            <a:xfrm>
              <a:off x="6639106" y="3949662"/>
              <a:ext cx="6634368" cy="553998"/>
            </a:xfrm>
            <a:prstGeom prst="rect">
              <a:avLst/>
            </a:prstGeom>
            <a:noFill/>
          </p:spPr>
          <p:txBody>
            <a:bodyPr wrap="square">
              <a:spAutoFit/>
            </a:bodyPr>
            <a:lstStyle/>
            <a:p>
              <a:pPr algn="ctr" fontAlgn="base"/>
              <a:r>
                <a:rPr lang="nb-NO" sz="1000" b="0" i="0" dirty="0">
                  <a:solidFill>
                    <a:srgbClr val="203864"/>
                  </a:solidFill>
                  <a:effectLst/>
                  <a:latin typeface="Roboto" panose="02000000000000000000" pitchFamily="2" charset="0"/>
                </a:rPr>
                <a:t>PROLEPSIS</a:t>
              </a:r>
            </a:p>
            <a:p>
              <a:pPr algn="ctr" fontAlgn="base"/>
              <a:r>
                <a:rPr lang="nb-NO" sz="1000" b="0" i="0" dirty="0">
                  <a:solidFill>
                    <a:srgbClr val="666666"/>
                  </a:solidFill>
                  <a:effectLst/>
                  <a:latin typeface="Roboto" panose="02000000000000000000" pitchFamily="2" charset="0"/>
                </a:rPr>
                <a:t>ATHENS, GREECE</a:t>
              </a:r>
              <a:br>
                <a:rPr lang="nb-NO" sz="1000" b="0" i="0" dirty="0">
                  <a:solidFill>
                    <a:srgbClr val="666666"/>
                  </a:solidFill>
                  <a:effectLst/>
                  <a:latin typeface="Roboto" panose="02000000000000000000" pitchFamily="2" charset="0"/>
                </a:rPr>
              </a:br>
              <a:r>
                <a:rPr lang="nb-NO" sz="1000" b="0" i="0" u="none" strike="noStrike" dirty="0">
                  <a:solidFill>
                    <a:srgbClr val="D71920"/>
                  </a:solidFill>
                  <a:effectLst/>
                  <a:latin typeface="Roboto" panose="02000000000000000000" pitchFamily="2" charset="0"/>
                  <a:hlinkClick r:id="rId8"/>
                </a:rPr>
                <a:t>www.prolepsis.gr</a:t>
              </a:r>
              <a:endParaRPr lang="nb-NO" sz="1000" b="0" i="0" dirty="0">
                <a:solidFill>
                  <a:srgbClr val="666666"/>
                </a:solidFill>
                <a:effectLst/>
                <a:latin typeface="Roboto" panose="02000000000000000000" pitchFamily="2" charset="0"/>
              </a:endParaRPr>
            </a:p>
          </p:txBody>
        </p:sp>
      </p:grpSp>
      <p:grpSp>
        <p:nvGrpSpPr>
          <p:cNvPr id="18" name="Ομάδα 17">
            <a:extLst>
              <a:ext uri="{FF2B5EF4-FFF2-40B4-BE49-F238E27FC236}">
                <a16:creationId xmlns:a16="http://schemas.microsoft.com/office/drawing/2014/main" id="{A4EB7248-55A7-4CAC-ABDD-957EF148A710}"/>
              </a:ext>
            </a:extLst>
          </p:cNvPr>
          <p:cNvGrpSpPr/>
          <p:nvPr/>
        </p:nvGrpSpPr>
        <p:grpSpPr>
          <a:xfrm>
            <a:off x="-1974174" y="1729933"/>
            <a:ext cx="6952420" cy="1601615"/>
            <a:chOff x="-1240501" y="3160643"/>
            <a:chExt cx="6952420" cy="1601615"/>
          </a:xfrm>
        </p:grpSpPr>
        <p:pic>
          <p:nvPicPr>
            <p:cNvPr id="6" name="Picture 6">
              <a:extLst>
                <a:ext uri="{FF2B5EF4-FFF2-40B4-BE49-F238E27FC236}">
                  <a16:creationId xmlns:a16="http://schemas.microsoft.com/office/drawing/2014/main" id="{0073D6C2-F7D2-40B0-B531-A2775F3CCD6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64123" y="3160643"/>
              <a:ext cx="2543175" cy="1038225"/>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E20635EB-D97A-43D7-8FC1-83506650286B}"/>
                </a:ext>
              </a:extLst>
            </p:cNvPr>
            <p:cNvSpPr txBox="1"/>
            <p:nvPr/>
          </p:nvSpPr>
          <p:spPr>
            <a:xfrm>
              <a:off x="-1240501" y="4208260"/>
              <a:ext cx="6952420" cy="553998"/>
            </a:xfrm>
            <a:prstGeom prst="rect">
              <a:avLst/>
            </a:prstGeom>
            <a:noFill/>
          </p:spPr>
          <p:txBody>
            <a:bodyPr wrap="square">
              <a:spAutoFit/>
            </a:bodyPr>
            <a:lstStyle/>
            <a:p>
              <a:pPr algn="ctr" fontAlgn="base"/>
              <a:r>
                <a:rPr lang="es-ES" sz="1000" b="0" i="0" dirty="0">
                  <a:solidFill>
                    <a:srgbClr val="203864"/>
                  </a:solidFill>
                  <a:effectLst/>
                  <a:latin typeface="Roboto" panose="02000000000000000000" pitchFamily="2" charset="0"/>
                </a:rPr>
                <a:t>UNIVERSITAT DE VALENCIA</a:t>
              </a:r>
            </a:p>
            <a:p>
              <a:pPr algn="ctr" fontAlgn="base"/>
              <a:r>
                <a:rPr lang="es-ES" sz="1000" b="0" i="0" dirty="0">
                  <a:solidFill>
                    <a:srgbClr val="414042"/>
                  </a:solidFill>
                  <a:effectLst/>
                  <a:latin typeface="Roboto" panose="02000000000000000000" pitchFamily="2" charset="0"/>
                </a:rPr>
                <a:t>VALENCIA, SPAIN</a:t>
              </a:r>
            </a:p>
            <a:p>
              <a:pPr algn="ctr" fontAlgn="base"/>
              <a:r>
                <a:rPr lang="es-ES" sz="1000" b="0" i="0" u="none" strike="noStrike" dirty="0">
                  <a:solidFill>
                    <a:srgbClr val="D71920"/>
                  </a:solidFill>
                  <a:effectLst/>
                  <a:latin typeface="Roboto" panose="02000000000000000000" pitchFamily="2" charset="0"/>
                  <a:hlinkClick r:id="rId10"/>
                </a:rPr>
                <a:t>www.uv.es</a:t>
              </a:r>
              <a:endParaRPr lang="es-ES" sz="1000" b="0" i="0" dirty="0">
                <a:solidFill>
                  <a:srgbClr val="414042"/>
                </a:solidFill>
                <a:effectLst/>
                <a:latin typeface="Roboto" panose="02000000000000000000" pitchFamily="2" charset="0"/>
              </a:endParaRPr>
            </a:p>
          </p:txBody>
        </p:sp>
      </p:grpSp>
      <p:grpSp>
        <p:nvGrpSpPr>
          <p:cNvPr id="21" name="Ομάδα 20">
            <a:extLst>
              <a:ext uri="{FF2B5EF4-FFF2-40B4-BE49-F238E27FC236}">
                <a16:creationId xmlns:a16="http://schemas.microsoft.com/office/drawing/2014/main" id="{7876E123-A23E-4A02-9006-CDB2AF14482D}"/>
              </a:ext>
            </a:extLst>
          </p:cNvPr>
          <p:cNvGrpSpPr/>
          <p:nvPr/>
        </p:nvGrpSpPr>
        <p:grpSpPr>
          <a:xfrm>
            <a:off x="2776075" y="4478327"/>
            <a:ext cx="2543175" cy="1592961"/>
            <a:chOff x="4517932" y="3531206"/>
            <a:chExt cx="2543175" cy="1592961"/>
          </a:xfrm>
        </p:grpSpPr>
        <p:pic>
          <p:nvPicPr>
            <p:cNvPr id="7" name="Picture 8">
              <a:extLst>
                <a:ext uri="{FF2B5EF4-FFF2-40B4-BE49-F238E27FC236}">
                  <a16:creationId xmlns:a16="http://schemas.microsoft.com/office/drawing/2014/main" id="{C6D6E4FC-B9EE-4D42-A9D4-9682872560E9}"/>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932" y="3531206"/>
              <a:ext cx="2543175" cy="102091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a:extLst>
                <a:ext uri="{FF2B5EF4-FFF2-40B4-BE49-F238E27FC236}">
                  <a16:creationId xmlns:a16="http://schemas.microsoft.com/office/drawing/2014/main" id="{62707390-D163-4215-8EC2-A0556358021F}"/>
                </a:ext>
              </a:extLst>
            </p:cNvPr>
            <p:cNvSpPr txBox="1"/>
            <p:nvPr/>
          </p:nvSpPr>
          <p:spPr>
            <a:xfrm>
              <a:off x="4824413" y="4570169"/>
              <a:ext cx="2037497" cy="553998"/>
            </a:xfrm>
            <a:prstGeom prst="rect">
              <a:avLst/>
            </a:prstGeom>
            <a:noFill/>
          </p:spPr>
          <p:txBody>
            <a:bodyPr wrap="square">
              <a:spAutoFit/>
            </a:bodyPr>
            <a:lstStyle/>
            <a:p>
              <a:pPr algn="ctr" fontAlgn="base"/>
              <a:r>
                <a:rPr lang="nn-NO" sz="1000" b="0" i="0">
                  <a:solidFill>
                    <a:srgbClr val="203864"/>
                  </a:solidFill>
                  <a:effectLst/>
                  <a:latin typeface="Roboto" panose="02000000000000000000" pitchFamily="2" charset="0"/>
                </a:rPr>
                <a:t>media k GmbH</a:t>
              </a:r>
            </a:p>
            <a:p>
              <a:pPr algn="ctr" fontAlgn="base"/>
              <a:r>
                <a:rPr lang="nn-NO" sz="1000" b="0" i="0">
                  <a:solidFill>
                    <a:srgbClr val="414042"/>
                  </a:solidFill>
                  <a:effectLst/>
                  <a:latin typeface="Roboto" panose="02000000000000000000" pitchFamily="2" charset="0"/>
                </a:rPr>
                <a:t>Bad Mergentheim, GERMANY</a:t>
              </a:r>
            </a:p>
            <a:p>
              <a:pPr algn="ctr" fontAlgn="base"/>
              <a:r>
                <a:rPr lang="nn-NO" sz="1000" b="0" i="0" u="none" strike="noStrike">
                  <a:solidFill>
                    <a:srgbClr val="D71920"/>
                  </a:solidFill>
                  <a:effectLst/>
                  <a:latin typeface="Roboto" panose="02000000000000000000" pitchFamily="2" charset="0"/>
                  <a:hlinkClick r:id="rId12"/>
                </a:rPr>
                <a:t>www.media-k.eu</a:t>
              </a:r>
              <a:endParaRPr lang="nn-NO" sz="1000" b="0" i="0">
                <a:solidFill>
                  <a:srgbClr val="414042"/>
                </a:solidFill>
                <a:effectLst/>
                <a:latin typeface="Roboto" panose="02000000000000000000" pitchFamily="2" charset="0"/>
              </a:endParaRPr>
            </a:p>
          </p:txBody>
        </p:sp>
      </p:grpSp>
      <p:grpSp>
        <p:nvGrpSpPr>
          <p:cNvPr id="24" name="Ομάδα 23">
            <a:extLst>
              <a:ext uri="{FF2B5EF4-FFF2-40B4-BE49-F238E27FC236}">
                <a16:creationId xmlns:a16="http://schemas.microsoft.com/office/drawing/2014/main" id="{035DA438-FD53-44DC-8C2E-0859E5BA3DDC}"/>
              </a:ext>
            </a:extLst>
          </p:cNvPr>
          <p:cNvGrpSpPr/>
          <p:nvPr/>
        </p:nvGrpSpPr>
        <p:grpSpPr>
          <a:xfrm>
            <a:off x="2859813" y="1422238"/>
            <a:ext cx="1973150" cy="2726448"/>
            <a:chOff x="9320178" y="2976204"/>
            <a:chExt cx="1973150" cy="2726448"/>
          </a:xfrm>
        </p:grpSpPr>
        <p:pic>
          <p:nvPicPr>
            <p:cNvPr id="2054" name="Picture 6">
              <a:extLst>
                <a:ext uri="{FF2B5EF4-FFF2-40B4-BE49-F238E27FC236}">
                  <a16:creationId xmlns:a16="http://schemas.microsoft.com/office/drawing/2014/main" id="{A196C504-2EAF-4F15-B589-4ED26D1458B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20178" y="2976204"/>
              <a:ext cx="1962150" cy="2152650"/>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79DD61BF-B07B-4EDE-A244-E2458C80016E}"/>
                </a:ext>
              </a:extLst>
            </p:cNvPr>
            <p:cNvSpPr txBox="1"/>
            <p:nvPr/>
          </p:nvSpPr>
          <p:spPr>
            <a:xfrm>
              <a:off x="9331178" y="5148654"/>
              <a:ext cx="1962150" cy="553998"/>
            </a:xfrm>
            <a:prstGeom prst="rect">
              <a:avLst/>
            </a:prstGeom>
            <a:noFill/>
          </p:spPr>
          <p:txBody>
            <a:bodyPr wrap="square">
              <a:spAutoFit/>
            </a:bodyPr>
            <a:lstStyle/>
            <a:p>
              <a:pPr algn="ctr" fontAlgn="base"/>
              <a:r>
                <a:rPr lang="en-US" sz="1000" b="0" i="0">
                  <a:solidFill>
                    <a:srgbClr val="203864"/>
                  </a:solidFill>
                  <a:effectLst/>
                  <a:latin typeface="Roboto" panose="02000000000000000000" pitchFamily="2" charset="0"/>
                </a:rPr>
                <a:t>OXFAM ITALIA INTERCULTURA</a:t>
              </a:r>
            </a:p>
            <a:p>
              <a:pPr algn="ctr" fontAlgn="base"/>
              <a:r>
                <a:rPr lang="en-US" sz="1000" b="0" i="0">
                  <a:solidFill>
                    <a:srgbClr val="414042"/>
                  </a:solidFill>
                  <a:effectLst/>
                  <a:latin typeface="Roboto" panose="02000000000000000000" pitchFamily="2" charset="0"/>
                </a:rPr>
                <a:t>AREZZO, ITALY</a:t>
              </a:r>
            </a:p>
            <a:p>
              <a:pPr algn="ctr" fontAlgn="base"/>
              <a:r>
                <a:rPr lang="en-US" sz="1000" b="0" i="0" u="none" strike="noStrike">
                  <a:solidFill>
                    <a:srgbClr val="D71920"/>
                  </a:solidFill>
                  <a:effectLst/>
                  <a:latin typeface="Roboto" panose="02000000000000000000" pitchFamily="2" charset="0"/>
                  <a:hlinkClick r:id="rId14"/>
                </a:rPr>
                <a:t>www.oxfamitalia.org/</a:t>
              </a:r>
              <a:endParaRPr lang="en-US" sz="1000" b="0" i="0">
                <a:solidFill>
                  <a:srgbClr val="414042"/>
                </a:solidFill>
                <a:effectLst/>
                <a:latin typeface="Roboto" panose="02000000000000000000" pitchFamily="2" charset="0"/>
              </a:endParaRPr>
            </a:p>
          </p:txBody>
        </p:sp>
      </p:grpSp>
      <p:sp>
        <p:nvSpPr>
          <p:cNvPr id="3" name="TextBox 2">
            <a:extLst>
              <a:ext uri="{FF2B5EF4-FFF2-40B4-BE49-F238E27FC236}">
                <a16:creationId xmlns:a16="http://schemas.microsoft.com/office/drawing/2014/main" id="{AE606473-841C-6846-8375-A32E5D94D2BE}"/>
              </a:ext>
            </a:extLst>
          </p:cNvPr>
          <p:cNvSpPr txBox="1"/>
          <p:nvPr/>
        </p:nvSpPr>
        <p:spPr>
          <a:xfrm>
            <a:off x="5662539" y="3702651"/>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CONNEXIONS</a:t>
            </a:r>
          </a:p>
          <a:p>
            <a:pPr algn="ctr" fontAlgn="base"/>
            <a:r>
              <a:rPr lang="es-ES" sz="1100" b="0" i="0" dirty="0">
                <a:solidFill>
                  <a:srgbClr val="414042"/>
                </a:solidFill>
                <a:effectLst/>
                <a:latin typeface="Roboto" panose="02000000000000000000" pitchFamily="2" charset="0"/>
              </a:rPr>
              <a:t>ATHENS, GREECE</a:t>
            </a:r>
          </a:p>
          <a:p>
            <a:pPr algn="ctr" fontAlgn="base"/>
            <a:r>
              <a:rPr lang="es-ES" sz="1100" dirty="0">
                <a:solidFill>
                  <a:srgbClr val="D71920"/>
                </a:solidFill>
                <a:latin typeface="Roboto" panose="02000000000000000000" pitchFamily="2" charset="0"/>
                <a:hlinkClick r:id="rId15"/>
              </a:rPr>
              <a:t>www.connexions.gr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9" name="Εικόνα 8">
            <a:extLst>
              <a:ext uri="{FF2B5EF4-FFF2-40B4-BE49-F238E27FC236}">
                <a16:creationId xmlns:a16="http://schemas.microsoft.com/office/drawing/2014/main" id="{BC328D1D-57E9-1ABD-8D34-33836EEE8C3C}"/>
              </a:ext>
            </a:extLst>
          </p:cNvPr>
          <p:cNvPicPr>
            <a:picLocks noChangeAspect="1"/>
          </p:cNvPicPr>
          <p:nvPr/>
        </p:nvPicPr>
        <p:blipFill>
          <a:blip r:embed="rId16"/>
          <a:stretch>
            <a:fillRect/>
          </a:stretch>
        </p:blipFill>
        <p:spPr>
          <a:xfrm>
            <a:off x="588861" y="4109931"/>
            <a:ext cx="2083037" cy="1322563"/>
          </a:xfrm>
          <a:prstGeom prst="rect">
            <a:avLst/>
          </a:prstGeom>
        </p:spPr>
      </p:pic>
      <p:pic>
        <p:nvPicPr>
          <p:cNvPr id="13" name="Εικόνα 12">
            <a:extLst>
              <a:ext uri="{FF2B5EF4-FFF2-40B4-BE49-F238E27FC236}">
                <a16:creationId xmlns:a16="http://schemas.microsoft.com/office/drawing/2014/main" id="{5247138B-334B-E841-E5BA-9682B4E5D6CF}"/>
              </a:ext>
            </a:extLst>
          </p:cNvPr>
          <p:cNvPicPr>
            <a:picLocks noChangeAspect="1"/>
          </p:cNvPicPr>
          <p:nvPr/>
        </p:nvPicPr>
        <p:blipFill>
          <a:blip r:embed="rId17"/>
          <a:stretch>
            <a:fillRect/>
          </a:stretch>
        </p:blipFill>
        <p:spPr>
          <a:xfrm>
            <a:off x="8766354" y="4519731"/>
            <a:ext cx="2158782" cy="886067"/>
          </a:xfrm>
          <a:prstGeom prst="rect">
            <a:avLst/>
          </a:prstGeom>
        </p:spPr>
      </p:pic>
      <p:sp>
        <p:nvSpPr>
          <p:cNvPr id="17" name="TextBox 16">
            <a:extLst>
              <a:ext uri="{FF2B5EF4-FFF2-40B4-BE49-F238E27FC236}">
                <a16:creationId xmlns:a16="http://schemas.microsoft.com/office/drawing/2014/main" id="{031B2B33-5CAB-703B-C0A4-A981582EB252}"/>
              </a:ext>
            </a:extLst>
          </p:cNvPr>
          <p:cNvSpPr txBox="1"/>
          <p:nvPr/>
        </p:nvSpPr>
        <p:spPr>
          <a:xfrm>
            <a:off x="5662539" y="5551538"/>
            <a:ext cx="8558520" cy="600164"/>
          </a:xfrm>
          <a:prstGeom prst="rect">
            <a:avLst/>
          </a:prstGeom>
          <a:noFill/>
        </p:spPr>
        <p:txBody>
          <a:bodyPr wrap="square">
            <a:spAutoFit/>
          </a:bodyPr>
          <a:lstStyle/>
          <a:p>
            <a:pPr algn="ctr" fontAlgn="base"/>
            <a:r>
              <a:rPr lang="es-ES" sz="1100" dirty="0">
                <a:solidFill>
                  <a:srgbClr val="203864"/>
                </a:solidFill>
                <a:latin typeface="Roboto" panose="02000000000000000000" pitchFamily="2" charset="0"/>
              </a:rPr>
              <a:t>AMSED</a:t>
            </a:r>
          </a:p>
          <a:p>
            <a:pPr algn="ctr" fontAlgn="base"/>
            <a:r>
              <a:rPr lang="es-ES" sz="1100" b="0" i="0" dirty="0">
                <a:solidFill>
                  <a:srgbClr val="414042"/>
                </a:solidFill>
                <a:effectLst/>
                <a:latin typeface="Roboto" panose="02000000000000000000" pitchFamily="2" charset="0"/>
              </a:rPr>
              <a:t>STRASBOURG, FRANCE</a:t>
            </a:r>
          </a:p>
          <a:p>
            <a:pPr algn="ctr" fontAlgn="base"/>
            <a:r>
              <a:rPr lang="es-ES" sz="1100" dirty="0">
                <a:solidFill>
                  <a:srgbClr val="D71920"/>
                </a:solidFill>
                <a:latin typeface="Roboto" panose="02000000000000000000" pitchFamily="2" charset="0"/>
                <a:hlinkClick r:id="rId18"/>
              </a:rPr>
              <a:t>www.amsed.fr</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sp>
        <p:nvSpPr>
          <p:cNvPr id="19" name="TextBox 18">
            <a:extLst>
              <a:ext uri="{FF2B5EF4-FFF2-40B4-BE49-F238E27FC236}">
                <a16:creationId xmlns:a16="http://schemas.microsoft.com/office/drawing/2014/main" id="{641F4687-D587-65C7-AC09-7F96E55492C1}"/>
              </a:ext>
            </a:extLst>
          </p:cNvPr>
          <p:cNvSpPr txBox="1"/>
          <p:nvPr/>
        </p:nvSpPr>
        <p:spPr>
          <a:xfrm>
            <a:off x="-2994706" y="5494738"/>
            <a:ext cx="8558520" cy="600164"/>
          </a:xfrm>
          <a:prstGeom prst="rect">
            <a:avLst/>
          </a:prstGeom>
          <a:noFill/>
        </p:spPr>
        <p:txBody>
          <a:bodyPr wrap="square">
            <a:spAutoFit/>
          </a:bodyPr>
          <a:lstStyle/>
          <a:p>
            <a:pPr algn="ctr" fontAlgn="base"/>
            <a:r>
              <a:rPr lang="es-ES" sz="1100" b="0" i="0" dirty="0">
                <a:solidFill>
                  <a:srgbClr val="203864"/>
                </a:solidFill>
                <a:effectLst/>
                <a:latin typeface="Roboto" panose="02000000000000000000" pitchFamily="2" charset="0"/>
              </a:rPr>
              <a:t>RESET</a:t>
            </a:r>
          </a:p>
          <a:p>
            <a:pPr algn="ctr" fontAlgn="base"/>
            <a:r>
              <a:rPr lang="es-ES" sz="1100" b="0" i="0" dirty="0">
                <a:solidFill>
                  <a:srgbClr val="414042"/>
                </a:solidFill>
                <a:effectLst/>
                <a:latin typeface="Roboto" panose="02000000000000000000" pitchFamily="2" charset="0"/>
              </a:rPr>
              <a:t>CYPRUS</a:t>
            </a:r>
          </a:p>
          <a:p>
            <a:pPr algn="ctr" fontAlgn="base"/>
            <a:r>
              <a:rPr lang="es-ES" sz="1100" dirty="0">
                <a:solidFill>
                  <a:srgbClr val="D71920"/>
                </a:solidFill>
                <a:latin typeface="Roboto" panose="02000000000000000000" pitchFamily="2" charset="0"/>
                <a:hlinkClick r:id="rId19"/>
              </a:rPr>
              <a:t>www.resetcy.com</a:t>
            </a:r>
            <a:r>
              <a:rPr lang="es-ES" sz="1100" dirty="0">
                <a:solidFill>
                  <a:srgbClr val="D71920"/>
                </a:solidFill>
                <a:latin typeface="Roboto" panose="02000000000000000000" pitchFamily="2" charset="0"/>
              </a:rPr>
              <a:t>  </a:t>
            </a:r>
            <a:endParaRPr lang="es-ES" sz="1100" b="0" i="0" dirty="0">
              <a:solidFill>
                <a:srgbClr val="414042"/>
              </a:solidFill>
              <a:effectLst/>
              <a:latin typeface="Roboto" panose="02000000000000000000" pitchFamily="2" charset="0"/>
            </a:endParaRPr>
          </a:p>
        </p:txBody>
      </p:sp>
      <p:pic>
        <p:nvPicPr>
          <p:cNvPr id="28" name="Εικόνα 27" descr="Εικόνα που περιέχει γραφικά, κείμενο, γραφιστική, γραμματοσειρά&#10;&#10;Περιγραφή που δημιουργήθηκε αυτόματα">
            <a:extLst>
              <a:ext uri="{FF2B5EF4-FFF2-40B4-BE49-F238E27FC236}">
                <a16:creationId xmlns:a16="http://schemas.microsoft.com/office/drawing/2014/main" id="{B81FDD7D-F391-A994-0CA6-E7E75329E94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37502" y="3609276"/>
            <a:ext cx="2687298" cy="812537"/>
          </a:xfrm>
          <a:prstGeom prst="rect">
            <a:avLst/>
          </a:prstGeom>
        </p:spPr>
      </p:pic>
    </p:spTree>
    <p:extLst>
      <p:ext uri="{BB962C8B-B14F-4D97-AF65-F5344CB8AC3E}">
        <p14:creationId xmlns:p14="http://schemas.microsoft.com/office/powerpoint/2010/main" val="13112049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C61293E-6EBE-43EF-A52C-9BEBFD7679D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Τίτλος 6">
            <a:extLst>
              <a:ext uri="{FF2B5EF4-FFF2-40B4-BE49-F238E27FC236}">
                <a16:creationId xmlns:a16="http://schemas.microsoft.com/office/drawing/2014/main" id="{E2D38E87-33DB-46E9-933D-FDECBD945692}"/>
              </a:ext>
            </a:extLst>
          </p:cNvPr>
          <p:cNvSpPr>
            <a:spLocks noGrp="1"/>
          </p:cNvSpPr>
          <p:nvPr>
            <p:ph type="title"/>
          </p:nvPr>
        </p:nvSpPr>
        <p:spPr>
          <a:xfrm>
            <a:off x="5146459" y="1019116"/>
            <a:ext cx="6251110" cy="1783080"/>
          </a:xfrm>
        </p:spPr>
        <p:txBody>
          <a:bodyPr anchor="b">
            <a:normAutofit fontScale="90000"/>
          </a:bodyPr>
          <a:lstStyle/>
          <a:p>
            <a:r>
              <a:rPr lang="en-US" sz="5400" dirty="0"/>
              <a:t>Experiential Training Session: </a:t>
            </a:r>
            <a:br>
              <a:rPr lang="en-US" sz="5400" dirty="0"/>
            </a:br>
            <a:r>
              <a:rPr lang="en-US" sz="5400" dirty="0"/>
              <a:t>Content</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4153275553"/>
              </p:ext>
            </p:extLst>
          </p:nvPr>
        </p:nvGraphicFramePr>
        <p:xfrm>
          <a:off x="5146459" y="2997186"/>
          <a:ext cx="5739255" cy="16110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Εικόνα 15">
            <a:extLst>
              <a:ext uri="{FF2B5EF4-FFF2-40B4-BE49-F238E27FC236}">
                <a16:creationId xmlns:a16="http://schemas.microsoft.com/office/drawing/2014/main" id="{34CD108A-15FC-97C2-8658-899505623602}"/>
              </a:ext>
            </a:extLst>
          </p:cNvPr>
          <p:cNvPicPr>
            <a:picLocks noChangeAspect="1"/>
          </p:cNvPicPr>
          <p:nvPr/>
        </p:nvPicPr>
        <p:blipFill>
          <a:blip r:embed="rId8"/>
          <a:stretch>
            <a:fillRect/>
          </a:stretch>
        </p:blipFill>
        <p:spPr>
          <a:xfrm>
            <a:off x="-8249" y="5991490"/>
            <a:ext cx="12191695" cy="869554"/>
          </a:xfrm>
          <a:prstGeom prst="rect">
            <a:avLst/>
          </a:prstGeom>
        </p:spPr>
      </p:pic>
      <p:pic>
        <p:nvPicPr>
          <p:cNvPr id="8" name="Εικόνα 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C764441F-E3A0-6001-A655-5380700E753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69532" y="772050"/>
            <a:ext cx="2807395" cy="5024450"/>
          </a:xfrm>
          <a:prstGeom prst="rect">
            <a:avLst/>
          </a:prstGeom>
        </p:spPr>
      </p:pic>
      <p:pic>
        <p:nvPicPr>
          <p:cNvPr id="18" name="Εικόνα 17">
            <a:extLst>
              <a:ext uri="{FF2B5EF4-FFF2-40B4-BE49-F238E27FC236}">
                <a16:creationId xmlns:a16="http://schemas.microsoft.com/office/drawing/2014/main" id="{3AE1B409-01AB-8B54-F592-C862F4DA8564}"/>
              </a:ext>
            </a:extLst>
          </p:cNvPr>
          <p:cNvPicPr>
            <a:picLocks noChangeAspect="1"/>
          </p:cNvPicPr>
          <p:nvPr/>
        </p:nvPicPr>
        <p:blipFill rotWithShape="1">
          <a:blip r:embed="rId8"/>
          <a:srcRect b="59835"/>
          <a:stretch/>
        </p:blipFill>
        <p:spPr>
          <a:xfrm rot="10800000">
            <a:off x="-8250" y="-4107"/>
            <a:ext cx="12191695" cy="349261"/>
          </a:xfrm>
          <a:prstGeom prst="rect">
            <a:avLst/>
          </a:prstGeom>
        </p:spPr>
      </p:pic>
    </p:spTree>
    <p:extLst>
      <p:ext uri="{BB962C8B-B14F-4D97-AF65-F5344CB8AC3E}">
        <p14:creationId xmlns:p14="http://schemas.microsoft.com/office/powerpoint/2010/main" val="13784892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solidFill>
                  <a:srgbClr val="203864"/>
                </a:solidFill>
              </a:rPr>
              <a:t>Objectives</a:t>
            </a:r>
            <a:endParaRPr lang="el-GR" dirty="0">
              <a:solidFill>
                <a:srgbClr val="203864"/>
              </a:solidFill>
            </a:endParaRPr>
          </a:p>
        </p:txBody>
      </p:sp>
      <p:sp>
        <p:nvSpPr>
          <p:cNvPr id="12" name="Ορθογώνιο 11">
            <a:extLst>
              <a:ext uri="{FF2B5EF4-FFF2-40B4-BE49-F238E27FC236}">
                <a16:creationId xmlns:a16="http://schemas.microsoft.com/office/drawing/2014/main" id="{361272D8-C086-4731-B2F4-9D66632A2E33}"/>
              </a:ext>
            </a:extLst>
          </p:cNvPr>
          <p:cNvSpPr/>
          <p:nvPr/>
        </p:nvSpPr>
        <p:spPr>
          <a:xfrm>
            <a:off x="36957" y="3489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Τίτλος 2">
            <a:extLst>
              <a:ext uri="{FF2B5EF4-FFF2-40B4-BE49-F238E27FC236}">
                <a16:creationId xmlns:a16="http://schemas.microsoft.com/office/drawing/2014/main" id="{ACBE9AD0-B2F0-4ADA-8F10-B83476743F9C}"/>
              </a:ext>
            </a:extLst>
          </p:cNvPr>
          <p:cNvSpPr txBox="1">
            <a:spLocks/>
          </p:cNvSpPr>
          <p:nvPr/>
        </p:nvSpPr>
        <p:spPr>
          <a:xfrm>
            <a:off x="526419" y="348996"/>
            <a:ext cx="7931781"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Physical Activity</a:t>
            </a: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26720"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5" name="Θέση περιεχομένου 4">
            <a:extLst>
              <a:ext uri="{FF2B5EF4-FFF2-40B4-BE49-F238E27FC236}">
                <a16:creationId xmlns:a16="http://schemas.microsoft.com/office/drawing/2014/main" id="{F56DC747-739E-5A0C-94B8-E8F8E974AC85}"/>
              </a:ext>
            </a:extLst>
          </p:cNvPr>
          <p:cNvSpPr>
            <a:spLocks noGrp="1"/>
          </p:cNvSpPr>
          <p:nvPr>
            <p:ph idx="1"/>
          </p:nvPr>
        </p:nvSpPr>
        <p:spPr>
          <a:xfrm>
            <a:off x="558000" y="2795451"/>
            <a:ext cx="7872768" cy="3210214"/>
          </a:xfrm>
        </p:spPr>
        <p:txBody>
          <a:bodyPr>
            <a:normAutofit/>
          </a:bodyPr>
          <a:lstStyle/>
          <a:p>
            <a:r>
              <a:rPr lang="en-GB" dirty="0"/>
              <a:t>To</a:t>
            </a:r>
            <a:r>
              <a:rPr lang="el-GR" dirty="0"/>
              <a:t> </a:t>
            </a:r>
            <a:r>
              <a:rPr lang="en-GB" dirty="0"/>
              <a:t>comprehend in depth the theory and implement it on relevant physical activity apps.</a:t>
            </a:r>
          </a:p>
          <a:p>
            <a:r>
              <a:rPr lang="en-US" dirty="0"/>
              <a:t>To understand, how physical activity apps may enable following healthier dietary habits and may help individuals’ health in general.</a:t>
            </a:r>
            <a:br>
              <a:rPr lang="en-US" dirty="0"/>
            </a:br>
            <a:endParaRPr lang="en-GB" dirty="0"/>
          </a:p>
          <a:p>
            <a:endParaRPr lang="en-GB" dirty="0"/>
          </a:p>
          <a:p>
            <a:endParaRPr lang="en-US" dirty="0"/>
          </a:p>
        </p:txBody>
      </p:sp>
      <p:sp>
        <p:nvSpPr>
          <p:cNvPr id="2" name="TextBox 1">
            <a:extLst>
              <a:ext uri="{FF2B5EF4-FFF2-40B4-BE49-F238E27FC236}">
                <a16:creationId xmlns:a16="http://schemas.microsoft.com/office/drawing/2014/main" id="{CECE168F-320F-5ABE-21F0-0218FD0C0393}"/>
              </a:ext>
            </a:extLst>
          </p:cNvPr>
          <p:cNvSpPr txBox="1"/>
          <p:nvPr/>
        </p:nvSpPr>
        <p:spPr>
          <a:xfrm>
            <a:off x="8312134" y="6156715"/>
            <a:ext cx="3879866" cy="276999"/>
          </a:xfrm>
          <a:prstGeom prst="rect">
            <a:avLst/>
          </a:prstGeom>
          <a:noFill/>
        </p:spPr>
        <p:txBody>
          <a:bodyPr wrap="square">
            <a:spAutoFit/>
          </a:bodyPr>
          <a:lstStyle/>
          <a:p>
            <a:pPr algn="r"/>
            <a:r>
              <a:rPr lang="en-US" sz="1200" dirty="0">
                <a:hlinkClick r:id="rId3"/>
              </a:rPr>
              <a:t>Source: Image by </a:t>
            </a:r>
            <a:r>
              <a:rPr lang="en-US" sz="1200" dirty="0" err="1">
                <a:hlinkClick r:id="rId3"/>
              </a:rPr>
              <a:t>nuraghies</a:t>
            </a:r>
            <a:r>
              <a:rPr lang="en-US" sz="1200" dirty="0">
                <a:hlinkClick r:id="rId3"/>
              </a:rPr>
              <a:t> on </a:t>
            </a:r>
            <a:r>
              <a:rPr lang="en-US" sz="1200" dirty="0" err="1">
                <a:hlinkClick r:id="rId3"/>
              </a:rPr>
              <a:t>Freepik</a:t>
            </a:r>
            <a:endParaRPr lang="el-GR" sz="1200" dirty="0"/>
          </a:p>
        </p:txBody>
      </p:sp>
      <p:pic>
        <p:nvPicPr>
          <p:cNvPr id="3" name="Google Shape;479;g2c319d66040_0_178">
            <a:extLst>
              <a:ext uri="{FF2B5EF4-FFF2-40B4-BE49-F238E27FC236}">
                <a16:creationId xmlns:a16="http://schemas.microsoft.com/office/drawing/2014/main" id="{D6FC6691-6D89-C888-EEAD-AFA198F008B5}"/>
              </a:ext>
            </a:extLst>
          </p:cNvPr>
          <p:cNvPicPr preferRelativeResize="0"/>
          <p:nvPr/>
        </p:nvPicPr>
        <p:blipFill rotWithShape="1">
          <a:blip r:embed="rId4">
            <a:alphaModFix/>
          </a:blip>
          <a:srcRect/>
          <a:stretch/>
        </p:blipFill>
        <p:spPr>
          <a:xfrm>
            <a:off x="8458200" y="2205318"/>
            <a:ext cx="3747247" cy="3875442"/>
          </a:xfrm>
          <a:prstGeom prst="rect">
            <a:avLst/>
          </a:prstGeom>
          <a:noFill/>
          <a:ln>
            <a:noFill/>
          </a:ln>
        </p:spPr>
      </p:pic>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3">
            <a:extLst>
              <a:ext uri="{FF2B5EF4-FFF2-40B4-BE49-F238E27FC236}">
                <a16:creationId xmlns:a16="http://schemas.microsoft.com/office/drawing/2014/main" id="{7172F889-611B-4698-955F-B3C78DEA093A}"/>
              </a:ext>
            </a:extLst>
          </p:cNvPr>
          <p:cNvSpPr>
            <a:spLocks noGrp="1"/>
          </p:cNvSpPr>
          <p:nvPr>
            <p:ph idx="1"/>
          </p:nvPr>
        </p:nvSpPr>
        <p:spPr>
          <a:xfrm>
            <a:off x="483092" y="2550830"/>
            <a:ext cx="6390605" cy="2998453"/>
          </a:xfrm>
        </p:spPr>
        <p:txBody>
          <a:bodyPr>
            <a:noAutofit/>
          </a:bodyPr>
          <a:lstStyle/>
          <a:p>
            <a:r>
              <a:rPr lang="en-GB" sz="2400" dirty="0"/>
              <a:t>To equip participants with the skills to leverage physical activity apps for achieving better lifestyle patterns.</a:t>
            </a:r>
          </a:p>
          <a:p>
            <a:r>
              <a:rPr lang="en-GB" sz="2400" dirty="0"/>
              <a:t>To enhance the skills needed to make informed decisions about app selection, utilization, and integration into participants’ everyday-nutrition, if they wish so. </a:t>
            </a:r>
          </a:p>
          <a:p>
            <a:endParaRPr lang="en-US" sz="2000" dirty="0"/>
          </a:p>
          <a:p>
            <a:pPr marL="0" indent="0">
              <a:lnSpc>
                <a:spcPct val="150000"/>
              </a:lnSpc>
              <a:spcAft>
                <a:spcPts val="1200"/>
              </a:spcAft>
              <a:buClr>
                <a:srgbClr val="C01E24"/>
              </a:buClr>
              <a:buNone/>
            </a:pPr>
            <a:endParaRPr lang="en-US" sz="2000" i="1" dirty="0">
              <a:solidFill>
                <a:srgbClr val="FF0000"/>
              </a:solidFill>
            </a:endParaRPr>
          </a:p>
        </p:txBody>
      </p:sp>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36509" y="1352412"/>
            <a:ext cx="10515600" cy="618346"/>
          </a:xfrm>
        </p:spPr>
        <p:txBody>
          <a:bodyPr/>
          <a:lstStyle/>
          <a:p>
            <a:r>
              <a:rPr lang="en-US" sz="2200" b="1" dirty="0">
                <a:solidFill>
                  <a:srgbClr val="203864"/>
                </a:solidFill>
              </a:rPr>
              <a:t>Competences</a:t>
            </a:r>
            <a:endParaRPr lang="el-GR" dirty="0">
              <a:solidFill>
                <a:srgbClr val="203864"/>
              </a:solidFill>
            </a:endParaRPr>
          </a:p>
        </p:txBody>
      </p:sp>
      <p:sp>
        <p:nvSpPr>
          <p:cNvPr id="14" name="Ορθογώνιο 13">
            <a:extLst>
              <a:ext uri="{FF2B5EF4-FFF2-40B4-BE49-F238E27FC236}">
                <a16:creationId xmlns:a16="http://schemas.microsoft.com/office/drawing/2014/main" id="{5B8BCBD5-6A62-42A1-8BCD-0584908AAE7D}"/>
              </a:ext>
            </a:extLst>
          </p:cNvPr>
          <p:cNvSpPr/>
          <p:nvPr/>
        </p:nvSpPr>
        <p:spPr>
          <a:xfrm>
            <a:off x="117332" y="438863"/>
            <a:ext cx="409086" cy="430887"/>
          </a:xfrm>
          <a:prstGeom prst="rect">
            <a:avLst/>
          </a:prstGeom>
        </p:spPr>
        <p:txBody>
          <a:bodyPr wrap="none">
            <a:spAutoFit/>
          </a:bodyPr>
          <a:lstStyle/>
          <a:p>
            <a:r>
              <a:rPr lang="en-US" sz="2200" b="1" dirty="0">
                <a:solidFill>
                  <a:schemeClr val="bg1"/>
                </a:solidFill>
                <a:effectLst>
                  <a:outerShdw blurRad="38100" dist="38100" dir="2700000" algn="tl">
                    <a:srgbClr val="000000">
                      <a:alpha val="43137"/>
                    </a:srgbClr>
                  </a:outerShdw>
                </a:effectLst>
                <a:ea typeface="+mj-ea"/>
                <a:cs typeface="+mj-cs"/>
              </a:rPr>
              <a:t>1</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2" name="Ορθογώνιο 1">
            <a:extLst>
              <a:ext uri="{FF2B5EF4-FFF2-40B4-BE49-F238E27FC236}">
                <a16:creationId xmlns:a16="http://schemas.microsoft.com/office/drawing/2014/main" id="{438A4F71-BF2C-62DB-DA82-A39E826220D7}"/>
              </a:ext>
            </a:extLst>
          </p:cNvPr>
          <p:cNvSpPr/>
          <p:nvPr/>
        </p:nvSpPr>
        <p:spPr>
          <a:xfrm>
            <a:off x="189357" y="501395"/>
            <a:ext cx="489461" cy="615675"/>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Τίτλος 2">
            <a:extLst>
              <a:ext uri="{FF2B5EF4-FFF2-40B4-BE49-F238E27FC236}">
                <a16:creationId xmlns:a16="http://schemas.microsoft.com/office/drawing/2014/main" id="{1A416ECF-DB8A-24C7-4898-C1A252813BB9}"/>
              </a:ext>
            </a:extLst>
          </p:cNvPr>
          <p:cNvSpPr txBox="1">
            <a:spLocks/>
          </p:cNvSpPr>
          <p:nvPr/>
        </p:nvSpPr>
        <p:spPr>
          <a:xfrm>
            <a:off x="678819" y="501396"/>
            <a:ext cx="6891875" cy="613530"/>
          </a:xfrm>
          <a:prstGeom prst="rect">
            <a:avLst/>
          </a:prstGeom>
          <a:solidFill>
            <a:srgbClr val="DDE0E5"/>
          </a:solidFill>
          <a:ln>
            <a:noFill/>
          </a:ln>
        </p:spPr>
        <p:txBody>
          <a:bodyPr vert="horz" lIns="91440" tIns="45720" rIns="91440" bIns="45720" rtlCol="0" anchor="ctr">
            <a:normAutofit/>
          </a:bodyPr>
          <a:lstStyle>
            <a:lvl1pPr algn="l" defTabSz="914400" rtl="0" eaLnBrk="1" latinLnBrk="0" hangingPunct="1">
              <a:lnSpc>
                <a:spcPct val="90000"/>
              </a:lnSpc>
              <a:spcBef>
                <a:spcPct val="0"/>
              </a:spcBef>
              <a:buNone/>
              <a:defRPr lang="el-GR" sz="2200" b="1" kern="1200" dirty="0">
                <a:solidFill>
                  <a:srgbClr val="C01E24"/>
                </a:solidFill>
                <a:effectLst/>
                <a:latin typeface="+mn-lt"/>
                <a:ea typeface="+mj-ea"/>
                <a:cs typeface="+mj-cs"/>
              </a:defRPr>
            </a:lvl1pPr>
          </a:lstStyle>
          <a:p>
            <a:r>
              <a:rPr lang="en-US" dirty="0">
                <a:solidFill>
                  <a:schemeClr val="tx1"/>
                </a:solidFill>
              </a:rPr>
              <a:t>Health Apps for Physical Activity</a:t>
            </a:r>
          </a:p>
        </p:txBody>
      </p:sp>
      <p:sp>
        <p:nvSpPr>
          <p:cNvPr id="5" name="Ορθογώνιο 4">
            <a:extLst>
              <a:ext uri="{FF2B5EF4-FFF2-40B4-BE49-F238E27FC236}">
                <a16:creationId xmlns:a16="http://schemas.microsoft.com/office/drawing/2014/main" id="{BDCBC5CA-D8B8-B72C-5585-E6FD5C939628}"/>
              </a:ext>
            </a:extLst>
          </p:cNvPr>
          <p:cNvSpPr/>
          <p:nvPr/>
        </p:nvSpPr>
        <p:spPr>
          <a:xfrm>
            <a:off x="269732" y="591263"/>
            <a:ext cx="426720" cy="430887"/>
          </a:xfrm>
          <a:prstGeom prst="rect">
            <a:avLst/>
          </a:prstGeom>
        </p:spPr>
        <p:txBody>
          <a:bodyPr wrap="none">
            <a:spAutoFit/>
          </a:bodyPr>
          <a:lstStyle/>
          <a:p>
            <a:r>
              <a:rPr lang="en-GB"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3</a:t>
            </a:r>
            <a:r>
              <a:rPr lang="en-US"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rPr>
              <a:t> </a:t>
            </a:r>
            <a:endParaRPr lang="el-GR" sz="2200" b="1" dirty="0">
              <a:solidFill>
                <a:schemeClr val="bg1"/>
              </a:solidFill>
              <a:effectLst>
                <a:outerShdw blurRad="38100" dist="38100" dir="2700000" algn="tl">
                  <a:srgbClr val="000000">
                    <a:alpha val="43137"/>
                  </a:srgbClr>
                </a:outerShdw>
              </a:effectLst>
              <a:latin typeface="Gill Sans Nova" panose="020B0602020104020203" pitchFamily="34" charset="0"/>
              <a:ea typeface="+mj-ea"/>
              <a:cs typeface="+mj-cs"/>
            </a:endParaRPr>
          </a:p>
        </p:txBody>
      </p:sp>
      <p:sp>
        <p:nvSpPr>
          <p:cNvPr id="7" name="Ορθογώνιο 1">
            <a:extLst>
              <a:ext uri="{FF2B5EF4-FFF2-40B4-BE49-F238E27FC236}">
                <a16:creationId xmlns:a16="http://schemas.microsoft.com/office/drawing/2014/main" id="{DAA8A250-41C6-5A81-4CDD-6B65CB70FF65}"/>
              </a:ext>
            </a:extLst>
          </p:cNvPr>
          <p:cNvSpPr/>
          <p:nvPr/>
        </p:nvSpPr>
        <p:spPr>
          <a:xfrm>
            <a:off x="3419912" y="6129356"/>
            <a:ext cx="8772088" cy="276999"/>
          </a:xfrm>
          <a:prstGeom prst="rect">
            <a:avLst/>
          </a:prstGeom>
        </p:spPr>
        <p:txBody>
          <a:bodyPr wrap="square">
            <a:spAutoFit/>
          </a:bodyPr>
          <a:lstStyle/>
          <a:p>
            <a:pPr algn="r"/>
            <a:r>
              <a:rPr lang="en-US" sz="1200" dirty="0">
                <a:hlinkClick r:id="rId3"/>
              </a:rPr>
              <a:t>Image by </a:t>
            </a:r>
            <a:r>
              <a:rPr lang="en-US" sz="1200" dirty="0" err="1">
                <a:hlinkClick r:id="rId3"/>
              </a:rPr>
              <a:t>vectorjuice</a:t>
            </a:r>
            <a:r>
              <a:rPr lang="en-US" sz="1200" dirty="0">
                <a:hlinkClick r:id="rId3"/>
              </a:rPr>
              <a:t> on </a:t>
            </a:r>
            <a:r>
              <a:rPr lang="en-US" sz="1200" dirty="0" err="1">
                <a:hlinkClick r:id="rId3"/>
              </a:rPr>
              <a:t>Freepik</a:t>
            </a:r>
            <a:endParaRPr lang="en-US" sz="1200" dirty="0"/>
          </a:p>
        </p:txBody>
      </p:sp>
      <p:pic>
        <p:nvPicPr>
          <p:cNvPr id="8" name="Google Shape;190;g2c07f5df07d_0_263">
            <a:extLst>
              <a:ext uri="{FF2B5EF4-FFF2-40B4-BE49-F238E27FC236}">
                <a16:creationId xmlns:a16="http://schemas.microsoft.com/office/drawing/2014/main" id="{408583A5-D546-53C6-736F-B688B7541C40}"/>
              </a:ext>
            </a:extLst>
          </p:cNvPr>
          <p:cNvPicPr preferRelativeResize="0"/>
          <p:nvPr/>
        </p:nvPicPr>
        <p:blipFill rotWithShape="1">
          <a:blip r:embed="rId4">
            <a:alphaModFix/>
          </a:blip>
          <a:srcRect l="9128" t="10193" r="8041" b="10723"/>
          <a:stretch/>
        </p:blipFill>
        <p:spPr>
          <a:xfrm>
            <a:off x="7570694" y="1842247"/>
            <a:ext cx="4621306" cy="4163419"/>
          </a:xfrm>
          <a:prstGeom prst="rect">
            <a:avLst/>
          </a:prstGeom>
          <a:noFill/>
          <a:ln>
            <a:noFill/>
          </a:ln>
        </p:spPr>
      </p:pic>
    </p:spTree>
    <p:extLst>
      <p:ext uri="{BB962C8B-B14F-4D97-AF65-F5344CB8AC3E}">
        <p14:creationId xmlns:p14="http://schemas.microsoft.com/office/powerpoint/2010/main" val="17748813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mbition abstract concept">
            <a:extLst>
              <a:ext uri="{FF2B5EF4-FFF2-40B4-BE49-F238E27FC236}">
                <a16:creationId xmlns:a16="http://schemas.microsoft.com/office/drawing/2014/main" id="{8225AE78-A94E-1C03-7868-7CDCA9DABD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8162" y="1079999"/>
            <a:ext cx="5517062" cy="534395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C53FFEF7-9F05-9452-A6C9-5EC2323901F3}"/>
              </a:ext>
            </a:extLst>
          </p:cNvPr>
          <p:cNvSpPr txBox="1"/>
          <p:nvPr/>
        </p:nvSpPr>
        <p:spPr>
          <a:xfrm>
            <a:off x="6000589" y="6199679"/>
            <a:ext cx="6099586" cy="276999"/>
          </a:xfrm>
          <a:prstGeom prst="rect">
            <a:avLst/>
          </a:prstGeom>
          <a:noFill/>
        </p:spPr>
        <p:txBody>
          <a:bodyPr wrap="square">
            <a:spAutoFit/>
          </a:bodyPr>
          <a:lstStyle/>
          <a:p>
            <a:pPr algn="r"/>
            <a:r>
              <a:rPr lang="en-US" sz="1200" dirty="0">
                <a:hlinkClick r:id="rId4"/>
              </a:rPr>
              <a:t>Designed by </a:t>
            </a:r>
            <a:r>
              <a:rPr lang="en-US" sz="1200" dirty="0" err="1">
                <a:hlinkClick r:id="rId4"/>
              </a:rPr>
              <a:t>Freepik</a:t>
            </a:r>
            <a:endParaRPr lang="el-GR" sz="1200" dirty="0"/>
          </a:p>
        </p:txBody>
      </p:sp>
      <p:sp>
        <p:nvSpPr>
          <p:cNvPr id="4" name="Τίτλος 3">
            <a:extLst>
              <a:ext uri="{FF2B5EF4-FFF2-40B4-BE49-F238E27FC236}">
                <a16:creationId xmlns:a16="http://schemas.microsoft.com/office/drawing/2014/main" id="{E47D0821-8573-4002-9B33-F43C68A1D403}"/>
              </a:ext>
            </a:extLst>
          </p:cNvPr>
          <p:cNvSpPr>
            <a:spLocks noGrp="1"/>
          </p:cNvSpPr>
          <p:nvPr>
            <p:ph type="title"/>
          </p:nvPr>
        </p:nvSpPr>
        <p:spPr/>
        <p:txBody>
          <a:bodyPr>
            <a:normAutofit fontScale="90000"/>
          </a:bodyPr>
          <a:lstStyle/>
          <a:p>
            <a:r>
              <a:rPr lang="en-US" altLang="el-GR" sz="2700" dirty="0">
                <a:solidFill>
                  <a:srgbClr val="C01E24"/>
                </a:solidFill>
              </a:rPr>
              <a:t>3.2.1</a:t>
            </a:r>
            <a:r>
              <a:rPr lang="en-US" altLang="el-GR" dirty="0">
                <a:solidFill>
                  <a:srgbClr val="C01E24"/>
                </a:solidFill>
              </a:rPr>
              <a:t/>
            </a:r>
            <a:br>
              <a:rPr lang="en-US" altLang="el-GR" dirty="0">
                <a:solidFill>
                  <a:srgbClr val="C01E24"/>
                </a:solidFill>
              </a:rPr>
            </a:br>
            <a:r>
              <a:rPr lang="en-US" dirty="0">
                <a:solidFill>
                  <a:srgbClr val="C01E24"/>
                </a:solidFill>
              </a:rPr>
              <a:t>Physical activity apps real life navigation and integration</a:t>
            </a:r>
            <a:r>
              <a:rPr lang="el-GR" sz="3600" dirty="0">
                <a:effectLst>
                  <a:outerShdw blurRad="38100" dist="38100" dir="2700000" algn="tl">
                    <a:srgbClr val="000000">
                      <a:alpha val="43137"/>
                    </a:srgbClr>
                  </a:outerShdw>
                </a:effectLst>
              </a:rPr>
              <a:t/>
            </a:r>
            <a:br>
              <a:rPr lang="el-GR" sz="3600" dirty="0">
                <a:effectLst>
                  <a:outerShdw blurRad="38100" dist="38100" dir="2700000" algn="tl">
                    <a:srgbClr val="000000">
                      <a:alpha val="43137"/>
                    </a:srgbClr>
                  </a:outerShdw>
                </a:effectLst>
              </a:rPr>
            </a:br>
            <a:endParaRPr lang="el-GR" dirty="0">
              <a:solidFill>
                <a:srgbClr val="C01E24"/>
              </a:solidFill>
            </a:endParaRPr>
          </a:p>
        </p:txBody>
      </p:sp>
      <p:sp>
        <p:nvSpPr>
          <p:cNvPr id="5" name="Θέση κειμένου 4">
            <a:extLst>
              <a:ext uri="{FF2B5EF4-FFF2-40B4-BE49-F238E27FC236}">
                <a16:creationId xmlns:a16="http://schemas.microsoft.com/office/drawing/2014/main" id="{FAA18648-8A7B-40D3-A066-80FDB05B7DF4}"/>
              </a:ext>
            </a:extLst>
          </p:cNvPr>
          <p:cNvSpPr>
            <a:spLocks noGrp="1"/>
          </p:cNvSpPr>
          <p:nvPr>
            <p:ph type="body" idx="1"/>
          </p:nvPr>
        </p:nvSpPr>
        <p:spPr/>
        <p:txBody>
          <a:bodyPr>
            <a:normAutofit/>
          </a:bodyPr>
          <a:lstStyle/>
          <a:p>
            <a:r>
              <a:rPr lang="en-US" sz="2200" dirty="0">
                <a:solidFill>
                  <a:srgbClr val="203864"/>
                </a:solidFill>
                <a:sym typeface="Arial" panose="020B0604020202020204" pitchFamily="34" charset="0"/>
              </a:rPr>
              <a:t>Objectives</a:t>
            </a:r>
          </a:p>
        </p:txBody>
      </p:sp>
      <p:sp>
        <p:nvSpPr>
          <p:cNvPr id="6" name="Θέση περιεχομένου 5">
            <a:extLst>
              <a:ext uri="{FF2B5EF4-FFF2-40B4-BE49-F238E27FC236}">
                <a16:creationId xmlns:a16="http://schemas.microsoft.com/office/drawing/2014/main" id="{AA5AE911-E515-48E3-AB8B-121C68B77A58}"/>
              </a:ext>
            </a:extLst>
          </p:cNvPr>
          <p:cNvSpPr>
            <a:spLocks noGrp="1"/>
          </p:cNvSpPr>
          <p:nvPr>
            <p:ph sz="half" idx="2"/>
          </p:nvPr>
        </p:nvSpPr>
        <p:spPr>
          <a:xfrm>
            <a:off x="617621" y="2849843"/>
            <a:ext cx="5937120" cy="3574106"/>
          </a:xfrm>
        </p:spPr>
        <p:txBody>
          <a:bodyPr>
            <a:normAutofit fontScale="92500" lnSpcReduction="20000"/>
          </a:bodyPr>
          <a:lstStyle/>
          <a:p>
            <a:pPr lvl="0"/>
            <a:r>
              <a:rPr lang="en-GB" dirty="0"/>
              <a:t>Integrate exercise apps for tracking progress, setting progress and boosting motivation to improve overall well-being.</a:t>
            </a:r>
          </a:p>
          <a:p>
            <a:pPr lvl="0"/>
            <a:r>
              <a:rPr lang="en-US" dirty="0"/>
              <a:t>Identify features and specification of physical activity apps.</a:t>
            </a:r>
          </a:p>
          <a:p>
            <a:pPr fontAlgn="base"/>
            <a:r>
              <a:rPr lang="en-US" dirty="0"/>
              <a:t>Compare and examine other physical activity apps.</a:t>
            </a:r>
          </a:p>
          <a:p>
            <a:pPr fontAlgn="base"/>
            <a:r>
              <a:rPr lang="en-US" dirty="0"/>
              <a:t>To be familiar with physical activity apps.</a:t>
            </a:r>
            <a:endParaRPr lang="el-GR" dirty="0"/>
          </a:p>
          <a:p>
            <a:pPr lvl="0"/>
            <a:endParaRPr lang="el-GR" sz="2000" dirty="0"/>
          </a:p>
        </p:txBody>
      </p:sp>
    </p:spTree>
    <p:extLst>
      <p:ext uri="{BB962C8B-B14F-4D97-AF65-F5344CB8AC3E}">
        <p14:creationId xmlns:p14="http://schemas.microsoft.com/office/powerpoint/2010/main" val="369975829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Ορθογώνιο 7">
            <a:extLst>
              <a:ext uri="{FF2B5EF4-FFF2-40B4-BE49-F238E27FC236}">
                <a16:creationId xmlns:a16="http://schemas.microsoft.com/office/drawing/2014/main" id="{C0DFA73F-FDC8-497A-8912-CA8C28C95043}"/>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3.2.1 Physical activity apps </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
        <p:nvSpPr>
          <p:cNvPr id="12" name="Τίτλος 4">
            <a:extLst>
              <a:ext uri="{FF2B5EF4-FFF2-40B4-BE49-F238E27FC236}">
                <a16:creationId xmlns:a16="http://schemas.microsoft.com/office/drawing/2014/main" id="{77A949C0-F97B-3581-257D-5242AC265718}"/>
              </a:ext>
            </a:extLst>
          </p:cNvPr>
          <p:cNvSpPr>
            <a:spLocks noGrp="1"/>
          </p:cNvSpPr>
          <p:nvPr>
            <p:ph type="title"/>
          </p:nvPr>
        </p:nvSpPr>
        <p:spPr>
          <a:xfrm>
            <a:off x="558000" y="1080000"/>
            <a:ext cx="11396576" cy="599188"/>
          </a:xfrm>
        </p:spPr>
        <p:txBody>
          <a:bodyPr/>
          <a:lstStyle/>
          <a:p>
            <a:r>
              <a:rPr lang="it-IT" dirty="0"/>
              <a:t>Activity 1: Question and Answer (15 mins)</a:t>
            </a:r>
            <a:endParaRPr lang="en-US" dirty="0"/>
          </a:p>
        </p:txBody>
      </p:sp>
      <p:sp>
        <p:nvSpPr>
          <p:cNvPr id="13" name="Θέση περιεχομένου 1">
            <a:extLst>
              <a:ext uri="{FF2B5EF4-FFF2-40B4-BE49-F238E27FC236}">
                <a16:creationId xmlns:a16="http://schemas.microsoft.com/office/drawing/2014/main" id="{2C8FBC11-1035-3956-8212-5EE54C43C041}"/>
              </a:ext>
            </a:extLst>
          </p:cNvPr>
          <p:cNvSpPr txBox="1">
            <a:spLocks/>
          </p:cNvSpPr>
          <p:nvPr/>
        </p:nvSpPr>
        <p:spPr>
          <a:xfrm>
            <a:off x="558000" y="1882388"/>
            <a:ext cx="11076000" cy="3493313"/>
          </a:xfrm>
          <a:prstGeom prst="rect">
            <a:avLst/>
          </a:prstGeom>
        </p:spPr>
        <p:txBody>
          <a:bodyPr vert="horz" lIns="91440" tIns="45720" rIns="91440" bIns="45720" rtlCol="0">
            <a:normAutofit/>
          </a:bodyPr>
          <a:lstStyle>
            <a:lvl1pPr marL="2286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C01E24"/>
              </a:buClr>
              <a:buSzPct val="120000"/>
              <a:buFont typeface="Wingdings" panose="05000000000000000000" pitchFamily="2" charset="2"/>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C01E24"/>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R="0" lvl="0" algn="l" rtl="0">
              <a:lnSpc>
                <a:spcPct val="100000"/>
              </a:lnSpc>
              <a:spcBef>
                <a:spcPts val="1200"/>
              </a:spcBef>
              <a:spcAft>
                <a:spcPts val="1200"/>
              </a:spcAft>
              <a:buClr>
                <a:srgbClr val="C00000"/>
              </a:buClr>
              <a:buSzPts val="1800"/>
            </a:pPr>
            <a:r>
              <a:rPr lang="en-GB" sz="2400" i="1" dirty="0">
                <a:sym typeface="Calibri"/>
              </a:rPr>
              <a:t>What are the benefits of physical activity?</a:t>
            </a:r>
            <a:endParaRPr lang="en-GB" sz="2400" i="1" dirty="0"/>
          </a:p>
          <a:p>
            <a:pPr marR="0" lvl="0" algn="l" rtl="0">
              <a:lnSpc>
                <a:spcPct val="100000"/>
              </a:lnSpc>
              <a:spcBef>
                <a:spcPts val="1200"/>
              </a:spcBef>
              <a:spcAft>
                <a:spcPts val="1200"/>
              </a:spcAft>
              <a:buClr>
                <a:srgbClr val="C00000"/>
              </a:buClr>
              <a:buSzPts val="1800"/>
            </a:pPr>
            <a:r>
              <a:rPr lang="en-GB" sz="2400" i="1" dirty="0">
                <a:sym typeface="Calibri"/>
              </a:rPr>
              <a:t>Why you believe physical activity apps are important?</a:t>
            </a:r>
          </a:p>
          <a:p>
            <a:pPr marR="0" lvl="0" algn="l" rtl="0">
              <a:lnSpc>
                <a:spcPct val="100000"/>
              </a:lnSpc>
              <a:spcBef>
                <a:spcPts val="1200"/>
              </a:spcBef>
              <a:spcAft>
                <a:spcPts val="1200"/>
              </a:spcAft>
              <a:buClr>
                <a:srgbClr val="C00000"/>
              </a:buClr>
              <a:buSzPts val="1800"/>
            </a:pPr>
            <a:r>
              <a:rPr lang="en-GB" sz="2400" i="1" dirty="0">
                <a:sym typeface="Calibri"/>
              </a:rPr>
              <a:t>Why you someone should use or not a physical activity app?</a:t>
            </a:r>
            <a:endParaRPr lang="en-GB" sz="2400" i="1" dirty="0"/>
          </a:p>
          <a:p>
            <a:pPr marL="685800" lvl="2"/>
            <a:endParaRPr lang="en-US" sz="2200" dirty="0"/>
          </a:p>
        </p:txBody>
      </p:sp>
    </p:spTree>
    <p:extLst>
      <p:ext uri="{BB962C8B-B14F-4D97-AF65-F5344CB8AC3E}">
        <p14:creationId xmlns:p14="http://schemas.microsoft.com/office/powerpoint/2010/main" val="1983341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779F93A1-3BC4-4CAA-B56F-3375A7D00191}"/>
              </a:ext>
            </a:extLst>
          </p:cNvPr>
          <p:cNvSpPr>
            <a:spLocks noGrp="1"/>
          </p:cNvSpPr>
          <p:nvPr>
            <p:ph type="title"/>
          </p:nvPr>
        </p:nvSpPr>
        <p:spPr/>
        <p:txBody>
          <a:bodyPr>
            <a:noAutofit/>
          </a:bodyPr>
          <a:lstStyle/>
          <a:p>
            <a:r>
              <a:rPr lang="en-GB" dirty="0"/>
              <a:t>Activity 2: Exercise Apps Navigation</a:t>
            </a:r>
            <a:endParaRPr lang="en-US" dirty="0"/>
          </a:p>
        </p:txBody>
      </p:sp>
      <p:sp>
        <p:nvSpPr>
          <p:cNvPr id="6" name="Θέση περιεχομένου 5">
            <a:extLst>
              <a:ext uri="{FF2B5EF4-FFF2-40B4-BE49-F238E27FC236}">
                <a16:creationId xmlns:a16="http://schemas.microsoft.com/office/drawing/2014/main" id="{13725DC3-E1D4-4E92-AF5A-F0DED3AA5B9A}"/>
              </a:ext>
            </a:extLst>
          </p:cNvPr>
          <p:cNvSpPr>
            <a:spLocks noGrp="1"/>
          </p:cNvSpPr>
          <p:nvPr>
            <p:ph idx="1"/>
          </p:nvPr>
        </p:nvSpPr>
        <p:spPr>
          <a:xfrm>
            <a:off x="558001" y="1831897"/>
            <a:ext cx="6273874" cy="4488058"/>
          </a:xfrm>
        </p:spPr>
        <p:txBody>
          <a:bodyPr>
            <a:normAutofit/>
          </a:bodyPr>
          <a:lstStyle/>
          <a:p>
            <a:pPr marR="0" lvl="0" algn="l" rtl="0">
              <a:lnSpc>
                <a:spcPct val="100000"/>
              </a:lnSpc>
              <a:buClr>
                <a:srgbClr val="C00000"/>
              </a:buClr>
              <a:buSzPts val="2400"/>
            </a:pPr>
            <a:r>
              <a:rPr lang="en-GB" sz="2800" b="0" i="1" u="none" strike="noStrike" cap="none" dirty="0">
                <a:latin typeface="Calibri"/>
                <a:ea typeface="Calibri"/>
                <a:cs typeface="Calibri"/>
                <a:sym typeface="Calibri"/>
              </a:rPr>
              <a:t>Find a fitness app you would like to download (5 mins)</a:t>
            </a:r>
            <a:endParaRPr lang="en-GB" sz="2800" i="1" dirty="0"/>
          </a:p>
          <a:p>
            <a:pPr marR="0" lvl="0" algn="l" rtl="0">
              <a:lnSpc>
                <a:spcPct val="100000"/>
              </a:lnSpc>
              <a:buClr>
                <a:srgbClr val="C00000"/>
              </a:buClr>
              <a:buSzPts val="2400"/>
            </a:pPr>
            <a:r>
              <a:rPr lang="en-GB" sz="2800" b="0" i="1" u="none" strike="noStrike" cap="none" dirty="0">
                <a:latin typeface="Calibri"/>
                <a:ea typeface="Calibri"/>
                <a:cs typeface="Calibri"/>
                <a:sym typeface="Calibri"/>
              </a:rPr>
              <a:t>Write down 3 advantages and 3 disadvantages of the app (5 mins)</a:t>
            </a:r>
            <a:endParaRPr lang="en-GB" sz="2800" i="1" dirty="0"/>
          </a:p>
          <a:p>
            <a:pPr marR="0" lvl="0" algn="l" rtl="0">
              <a:lnSpc>
                <a:spcPct val="100000"/>
              </a:lnSpc>
              <a:buClr>
                <a:srgbClr val="C00000"/>
              </a:buClr>
              <a:buSzPts val="2400"/>
            </a:pPr>
            <a:r>
              <a:rPr lang="en-GB" sz="2800" b="0" i="1" u="none" strike="noStrike" cap="none" dirty="0">
                <a:latin typeface="Calibri"/>
                <a:ea typeface="Calibri"/>
                <a:cs typeface="Calibri"/>
                <a:sym typeface="Calibri"/>
              </a:rPr>
              <a:t>Think how you could use this app and for which purpose (5-10 mins)</a:t>
            </a:r>
          </a:p>
        </p:txBody>
      </p:sp>
      <p:pic>
        <p:nvPicPr>
          <p:cNvPr id="2052" name="Picture 4" descr="Free Corona Coronavirus photo and picture">
            <a:extLst>
              <a:ext uri="{FF2B5EF4-FFF2-40B4-BE49-F238E27FC236}">
                <a16:creationId xmlns:a16="http://schemas.microsoft.com/office/drawing/2014/main" id="{90955A8F-69D6-EC39-96AC-A33D97A6A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292" y="1979137"/>
            <a:ext cx="4361669" cy="2899725"/>
          </a:xfrm>
          <a:prstGeom prst="rect">
            <a:avLst/>
          </a:prstGeom>
          <a:noFill/>
          <a:extLst>
            <a:ext uri="{909E8E84-426E-40DD-AFC4-6F175D3DCCD1}">
              <a14:hiddenFill xmlns:a14="http://schemas.microsoft.com/office/drawing/2010/main">
                <a:solidFill>
                  <a:srgbClr val="FFFFFF"/>
                </a:solidFill>
              </a14:hiddenFill>
            </a:ext>
          </a:extLst>
        </p:spPr>
      </p:pic>
      <p:sp>
        <p:nvSpPr>
          <p:cNvPr id="2" name="Ορθογώνιο 1">
            <a:extLst>
              <a:ext uri="{FF2B5EF4-FFF2-40B4-BE49-F238E27FC236}">
                <a16:creationId xmlns:a16="http://schemas.microsoft.com/office/drawing/2014/main" id="{7FCA1F5A-0FF2-7347-5390-FD417559225A}"/>
              </a:ext>
            </a:extLst>
          </p:cNvPr>
          <p:cNvSpPr/>
          <p:nvPr/>
        </p:nvSpPr>
        <p:spPr>
          <a:xfrm>
            <a:off x="9780282" y="6042956"/>
            <a:ext cx="2411718" cy="276999"/>
          </a:xfrm>
          <a:prstGeom prst="rect">
            <a:avLst/>
          </a:prstGeom>
        </p:spPr>
        <p:txBody>
          <a:bodyPr wrap="square">
            <a:spAutoFit/>
          </a:bodyPr>
          <a:lstStyle/>
          <a:p>
            <a:pPr algn="r"/>
            <a:r>
              <a:rPr lang="en-US" sz="1200" dirty="0">
                <a:hlinkClick r:id="rId4"/>
              </a:rPr>
              <a:t>Source</a:t>
            </a:r>
            <a:r>
              <a:rPr lang="en-US" sz="1200" dirty="0"/>
              <a:t> | </a:t>
            </a:r>
            <a:r>
              <a:rPr lang="en-US" sz="1200" dirty="0">
                <a:hlinkClick r:id="rId5"/>
              </a:rPr>
              <a:t>Pixabay license</a:t>
            </a:r>
            <a:endParaRPr lang="en-US" sz="1200" dirty="0"/>
          </a:p>
        </p:txBody>
      </p:sp>
      <p:sp>
        <p:nvSpPr>
          <p:cNvPr id="4" name="Ορθογώνιο 7">
            <a:extLst>
              <a:ext uri="{FF2B5EF4-FFF2-40B4-BE49-F238E27FC236}">
                <a16:creationId xmlns:a16="http://schemas.microsoft.com/office/drawing/2014/main" id="{79F870BA-917F-1353-82FC-68B3F2FF36DC}"/>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3.2.1 Physical activity apps </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28698503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6ECF577-E082-0493-4E71-799E22D6BEA4}"/>
              </a:ext>
            </a:extLst>
          </p:cNvPr>
          <p:cNvSpPr>
            <a:spLocks noGrp="1"/>
          </p:cNvSpPr>
          <p:nvPr>
            <p:ph type="title"/>
          </p:nvPr>
        </p:nvSpPr>
        <p:spPr/>
        <p:txBody>
          <a:bodyPr/>
          <a:lstStyle/>
          <a:p>
            <a:r>
              <a:rPr lang="en-GB" sz="2800" dirty="0"/>
              <a:t>Physical Activity Apps</a:t>
            </a:r>
            <a:endParaRPr lang="LID4096" dirty="0"/>
          </a:p>
        </p:txBody>
      </p:sp>
      <p:pic>
        <p:nvPicPr>
          <p:cNvPr id="10" name="Google Shape;556;p56" descr="Top Health &amp; Fitness Apps Worldwide for Q2 2019 by Downloads">
            <a:extLst>
              <a:ext uri="{FF2B5EF4-FFF2-40B4-BE49-F238E27FC236}">
                <a16:creationId xmlns:a16="http://schemas.microsoft.com/office/drawing/2014/main" id="{9B85E0A3-D648-617F-78EB-F1D8349B83A9}"/>
              </a:ext>
            </a:extLst>
          </p:cNvPr>
          <p:cNvPicPr preferRelativeResize="0"/>
          <p:nvPr/>
        </p:nvPicPr>
        <p:blipFill rotWithShape="1">
          <a:blip r:embed="rId3">
            <a:alphaModFix/>
          </a:blip>
          <a:srcRect t="8218" b="10840"/>
          <a:stretch/>
        </p:blipFill>
        <p:spPr>
          <a:xfrm>
            <a:off x="1844813" y="1843558"/>
            <a:ext cx="8502373" cy="4497428"/>
          </a:xfrm>
          <a:prstGeom prst="rect">
            <a:avLst/>
          </a:prstGeom>
          <a:ln>
            <a:noFill/>
          </a:ln>
          <a:effectLst>
            <a:outerShdw blurRad="190500" algn="tl" rotWithShape="0">
              <a:srgbClr val="000000">
                <a:alpha val="70000"/>
              </a:srgbClr>
            </a:outerShdw>
          </a:effectLst>
        </p:spPr>
      </p:pic>
      <p:sp>
        <p:nvSpPr>
          <p:cNvPr id="14" name="TextBox 13">
            <a:extLst>
              <a:ext uri="{FF2B5EF4-FFF2-40B4-BE49-F238E27FC236}">
                <a16:creationId xmlns:a16="http://schemas.microsoft.com/office/drawing/2014/main" id="{3D0647DE-99B2-3C74-A48B-D8A5E8130386}"/>
              </a:ext>
            </a:extLst>
          </p:cNvPr>
          <p:cNvSpPr txBox="1"/>
          <p:nvPr/>
        </p:nvSpPr>
        <p:spPr>
          <a:xfrm>
            <a:off x="5817784" y="6202487"/>
            <a:ext cx="6134668" cy="276999"/>
          </a:xfrm>
          <a:prstGeom prst="rect">
            <a:avLst/>
          </a:prstGeom>
          <a:noFill/>
        </p:spPr>
        <p:txBody>
          <a:bodyPr wrap="square">
            <a:spAutoFit/>
          </a:bodyPr>
          <a:lstStyle/>
          <a:p>
            <a:pPr algn="r"/>
            <a:r>
              <a:rPr lang="en-US" sz="1200" dirty="0">
                <a:hlinkClick r:id="rId4"/>
              </a:rPr>
              <a:t>Source</a:t>
            </a:r>
            <a:endParaRPr lang="en-US" sz="1200" dirty="0"/>
          </a:p>
        </p:txBody>
      </p:sp>
      <p:sp>
        <p:nvSpPr>
          <p:cNvPr id="2" name="Ορθογώνιο 7">
            <a:extLst>
              <a:ext uri="{FF2B5EF4-FFF2-40B4-BE49-F238E27FC236}">
                <a16:creationId xmlns:a16="http://schemas.microsoft.com/office/drawing/2014/main" id="{CFEC99AB-22EE-C537-3F77-77E3D2D93072}"/>
              </a:ext>
            </a:extLst>
          </p:cNvPr>
          <p:cNvSpPr/>
          <p:nvPr/>
        </p:nvSpPr>
        <p:spPr>
          <a:xfrm>
            <a:off x="9418320" y="-3933"/>
            <a:ext cx="2772422" cy="398569"/>
          </a:xfrm>
          <a:prstGeom prst="rect">
            <a:avLst/>
          </a:prstGeom>
          <a:solidFill>
            <a:srgbClr val="DDE0E5"/>
          </a:solidFill>
        </p:spPr>
        <p:txBody>
          <a:bodyPr vert="horz" lIns="91440" tIns="45720" rIns="91440" bIns="45720" rtlCol="0" anchor="ctr">
            <a:normAutofit/>
          </a:bodyPr>
          <a:lstStyle/>
          <a:p>
            <a:pPr algn="r">
              <a:lnSpc>
                <a:spcPct val="90000"/>
              </a:lnSpc>
              <a:spcBef>
                <a:spcPct val="0"/>
              </a:spcBef>
            </a:pPr>
            <a:r>
              <a:rPr lang="en-US" altLang="el-GR" b="1" dirty="0">
                <a:solidFill>
                  <a:schemeClr val="bg1"/>
                </a:solidFill>
                <a:effectLst>
                  <a:outerShdw blurRad="38100" dist="38100" dir="2700000" algn="tl">
                    <a:srgbClr val="000000">
                      <a:alpha val="43137"/>
                    </a:srgbClr>
                  </a:outerShdw>
                </a:effectLst>
                <a:latin typeface="+mj-lt"/>
                <a:ea typeface="+mj-ea"/>
                <a:cs typeface="+mj-cs"/>
              </a:rPr>
              <a:t>3.2.1 Physical activity apps </a:t>
            </a:r>
            <a:endParaRPr lang="en-US" b="1" dirty="0">
              <a:solidFill>
                <a:schemeClr val="bg1"/>
              </a:solidFill>
              <a:effectLst>
                <a:outerShdw blurRad="38100" dist="38100" dir="2700000" algn="tl">
                  <a:srgbClr val="000000">
                    <a:alpha val="43137"/>
                  </a:srgbClr>
                </a:outerShdw>
              </a:effectLst>
              <a:latin typeface="+mj-lt"/>
              <a:ea typeface="+mj-ea"/>
              <a:cs typeface="+mj-cs"/>
            </a:endParaRPr>
          </a:p>
        </p:txBody>
      </p:sp>
    </p:spTree>
    <p:extLst>
      <p:ext uri="{BB962C8B-B14F-4D97-AF65-F5344CB8AC3E}">
        <p14:creationId xmlns:p14="http://schemas.microsoft.com/office/powerpoint/2010/main" val="166236534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2 Health Apps for Physical Activity_Experiential Training"/>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vn6hY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fqFg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5+oWH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fqFg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fqFi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fqFg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vn6hYFQaV5GsAAABvAAAAHAAAAHVuaXZlcnNhbC9sb2NhbF9zZXR0aW5ncy54bWwNyrEKwkAMANC9XxEySB3Uugn2rpujCK0fENogB7mk9ELRv/e2N7x++GaBnbeSTANezx0C62xL0k/A9/Q43RCKky4kphxQDWGITS82k4zsXmOBVejH28S5wvlJuc4XqbOkAu1B/B6PeInNH1BLAwQUAAIACABwn6hY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cJ+oWOohDhNLAAAAbAAAABsAAAB1bml2ZXJzYWwvdW5pdmVyc2FsLnBuZy54bWyzsa/IzVEoSy0qzszPs1Uy1DNQsrfj5bIpKEoty0wtV6gAigEFIUBJoRLINUJwyzNTSjKAQiYmFgjBjNTM9IwSoKiBhRlcVB9oKABQSwECAAAUAAIACACpflBPNmFYAkcDAADhCQAAFAAAAAAAAAABAAAAAAAAAAAAdW5pdmVyc2FsL3BsYXllci54bWxQSwECAAAUAAIACABvn6hYtTf0qBwFAADhEwAAHQAAAAAAAAABAAAAAAB5AwAAdW5pdmVyc2FsL2NvbW1vbl9tZXNzYWdlcy5sbmdQSwECAAAUAAIACABvn6hYFR5gG6MAAAB/AQAALgAAAAAAAAABAAAAAADQCAAAdW5pdmVyc2FsL3BsYXliYWNrX2FuZF9uYXZpZ2F0aW9uX3NldHRpbmdzLnhtbFBLAQIAABQAAgAIAG+fqFh0STUfPAQAAAwVAAAnAAAAAAAAAAEAAAAAAL8JAAB1bml2ZXJzYWwvZmxhc2hfcHVibGlzaGluZ19zZXR0aW5ncy54bWxQSwECAAAUAAIACABvn6hYN4uHansDAACsDAAAIQAAAAAAAAABAAAAAABADgAAdW5pdmVyc2FsL2ZsYXNoX3NraW5fc2V0dGluZ3MueG1sUEsBAgAAFAACAAgAb5+oWKavViM2BAAAlhQAACYAAAAAAAAAAQAAAAAA+hEAAHVuaXZlcnNhbC9odG1sX3B1Ymxpc2hpbmdfc2V0dGluZ3MueG1sUEsBAgAAFAACAAgAb5+oWCYPfuiwAQAAbwYAAB8AAAAAAAAAAQAAAAAAdBYAAHVuaXZlcnNhbC9odG1sX3NraW5fc2V0dGluZ3MuanNQSwECAAAUAAIACABvn6hYFQaV5GsAAABvAAAAHAAAAAAAAAABAAAAAABhGAAAdW5pdmVyc2FsL2xvY2FsX3NldHRpbmdzLnhtbFBLAQIAABQAAgAIAHCfqFjCG66ZaBIAAPdNAAAXAAAAAAAAAAAAAAAAAAYZAAB1bml2ZXJzYWwvdW5pdmVyc2FsLnBuZ1BLAQIAABQAAgAIAHCfqFjqIQ4TSwAAAGwAAAAbAAAAAAAAAAEAAAAAAKMrAAB1bml2ZXJzYWwvdW5pdmVyc2FsLnBuZy54bWxQSwUGAAAAAAoACgAGAwAAJywAAAAA"/>
  <p:tag name="ISPRING_LMS_API_VERSION" val="SCORM 1.2"/>
  <p:tag name="ISPRING_ULTRA_SCORM_COURSE_ID" val="391DD912-9CE0-49CB-B01A-F66218477BD5"/>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EN\\Training material for ETA 0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3 2 Health Apps for Physical Activity_Experiential Training"/>
  <p:tag name="ISPRING_FIRST_PUBLISH" val="1"/>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6725</TotalTime>
  <Words>972</Words>
  <Application>Microsoft Office PowerPoint</Application>
  <PresentationFormat>Ευρεία οθόνη</PresentationFormat>
  <Paragraphs>170</Paragraphs>
  <Slides>18</Slides>
  <Notes>18</Notes>
  <HiddenSlides>0</HiddenSlides>
  <MMClips>0</MMClips>
  <ScaleCrop>false</ScaleCrop>
  <HeadingPairs>
    <vt:vector size="6" baseType="variant">
      <vt:variant>
        <vt:lpstr>Γραμματοσειρές που χρησιμοποιούνται</vt:lpstr>
      </vt:variant>
      <vt:variant>
        <vt:i4>11</vt:i4>
      </vt:variant>
      <vt:variant>
        <vt:lpstr>Θέμα</vt:lpstr>
      </vt:variant>
      <vt:variant>
        <vt:i4>1</vt:i4>
      </vt:variant>
      <vt:variant>
        <vt:lpstr>Τίτλοι διαφανειών</vt:lpstr>
      </vt:variant>
      <vt:variant>
        <vt:i4>18</vt:i4>
      </vt:variant>
    </vt:vector>
  </HeadingPairs>
  <TitlesOfParts>
    <vt:vector size="30" baseType="lpstr">
      <vt:lpstr>Adobe Gothic Std B</vt:lpstr>
      <vt:lpstr>MS PGothic</vt:lpstr>
      <vt:lpstr>Abadi Extra Light</vt:lpstr>
      <vt:lpstr>Arial</vt:lpstr>
      <vt:lpstr>Calibri</vt:lpstr>
      <vt:lpstr>Calibri Light</vt:lpstr>
      <vt:lpstr>Courier New</vt:lpstr>
      <vt:lpstr>Gill Sans Nova</vt:lpstr>
      <vt:lpstr>Impact</vt:lpstr>
      <vt:lpstr>Roboto</vt:lpstr>
      <vt:lpstr>Wingdings</vt:lpstr>
      <vt:lpstr>Θέμα του Office</vt:lpstr>
      <vt:lpstr>Παρουσίαση του PowerPoint</vt:lpstr>
      <vt:lpstr>Partners</vt:lpstr>
      <vt:lpstr>Experiential Training Session:  Content</vt:lpstr>
      <vt:lpstr>Objectives</vt:lpstr>
      <vt:lpstr>Competences</vt:lpstr>
      <vt:lpstr>3.2.1 Physical activity apps real life navigation and integration </vt:lpstr>
      <vt:lpstr>Activity 1: Question and Answer (15 mins)</vt:lpstr>
      <vt:lpstr>Activity 2: Exercise Apps Navigation</vt:lpstr>
      <vt:lpstr>Physical Activity Apps</vt:lpstr>
      <vt:lpstr>Example: Exercise Apps vs Personal Trainer Apps</vt:lpstr>
      <vt:lpstr>Activity 3: Comparing Exercise Apps</vt:lpstr>
      <vt:lpstr>3.2.2 Action planning and goals setting</vt:lpstr>
      <vt:lpstr>SMART Goals</vt:lpstr>
      <vt:lpstr>Why to Action Plan</vt:lpstr>
      <vt:lpstr>Setting &amp; implementing a physical activity-related SMART goals</vt:lpstr>
      <vt:lpstr>Setting &amp; implementing a physical activity-related SMART goals</vt:lpstr>
      <vt:lpstr>Setting Goals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2 Health Apps for Physical Activity_Experiential Training</dc:title>
  <dc:creator>pantelis bbalaouras</dc:creator>
  <cp:lastModifiedBy>pantelis</cp:lastModifiedBy>
  <cp:revision>932</cp:revision>
  <dcterms:created xsi:type="dcterms:W3CDTF">2020-06-02T13:31:56Z</dcterms:created>
  <dcterms:modified xsi:type="dcterms:W3CDTF">2024-05-08T17:00:01Z</dcterms:modified>
</cp:coreProperties>
</file>