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57" r:id="rId2"/>
    <p:sldId id="458" r:id="rId3"/>
    <p:sldId id="437" r:id="rId4"/>
    <p:sldId id="459" r:id="rId5"/>
    <p:sldId id="404" r:id="rId6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F8F8F8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4FB02-CADE-4149-97C1-7CB0614FA5AB}" v="4" dt="2024-05-02T09:23:01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9" autoAdjust="0"/>
    <p:restoredTop sz="93521" autoAdjust="0"/>
  </p:normalViewPr>
  <p:slideViewPr>
    <p:cSldViewPr snapToGrid="0">
      <p:cViewPr varScale="1">
        <p:scale>
          <a:sx n="94" d="100"/>
          <a:sy n="94" d="100"/>
        </p:scale>
        <p:origin x="10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04C4FB02-CADE-4149-97C1-7CB0614FA5AB}"/>
    <pc:docChg chg="modSld modMainMaster">
      <pc:chgData name="pantelis balaouras" userId="25e8755020fc1734" providerId="LiveId" clId="{04C4FB02-CADE-4149-97C1-7CB0614FA5AB}" dt="2024-05-02T09:23:01.470" v="13"/>
      <pc:docMkLst>
        <pc:docMk/>
      </pc:docMkLst>
      <pc:sldChg chg="addSp delSp modSp">
        <pc:chgData name="pantelis balaouras" userId="25e8755020fc1734" providerId="LiveId" clId="{04C4FB02-CADE-4149-97C1-7CB0614FA5AB}" dt="2024-05-02T09:23:01.470" v="13"/>
        <pc:sldMkLst>
          <pc:docMk/>
          <pc:sldMk cId="1915799683" sldId="404"/>
        </pc:sldMkLst>
        <pc:picChg chg="add mod">
          <ac:chgData name="pantelis balaouras" userId="25e8755020fc1734" providerId="LiveId" clId="{04C4FB02-CADE-4149-97C1-7CB0614FA5AB}" dt="2024-05-02T09:23:01.470" v="13"/>
          <ac:picMkLst>
            <pc:docMk/>
            <pc:sldMk cId="1915799683" sldId="404"/>
            <ac:picMk id="4" creationId="{6E79E4AE-0124-62C0-B38A-A105ABB0BB39}"/>
          </ac:picMkLst>
        </pc:picChg>
        <pc:picChg chg="del">
          <ac:chgData name="pantelis balaouras" userId="25e8755020fc1734" providerId="LiveId" clId="{04C4FB02-CADE-4149-97C1-7CB0614FA5AB}" dt="2024-05-02T09:23:00.939" v="12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 mod">
        <pc:chgData name="pantelis balaouras" userId="25e8755020fc1734" providerId="LiveId" clId="{04C4FB02-CADE-4149-97C1-7CB0614FA5AB}" dt="2024-04-29T16:48:19.866" v="1" actId="255"/>
        <pc:sldMkLst>
          <pc:docMk/>
          <pc:sldMk cId="2775606300" sldId="457"/>
        </pc:sldMkLst>
        <pc:spChg chg="mod">
          <ac:chgData name="pantelis balaouras" userId="25e8755020fc1734" providerId="LiveId" clId="{04C4FB02-CADE-4149-97C1-7CB0614FA5AB}" dt="2024-04-29T16:48:19.866" v="1" actId="255"/>
          <ac:spMkLst>
            <pc:docMk/>
            <pc:sldMk cId="2775606300" sldId="457"/>
            <ac:spMk id="4" creationId="{122BC770-408C-50C8-126F-18790E99F2CB}"/>
          </ac:spMkLst>
        </pc:spChg>
      </pc:sldChg>
      <pc:sldChg chg="addSp modSp mod">
        <pc:chgData name="pantelis balaouras" userId="25e8755020fc1734" providerId="LiveId" clId="{04C4FB02-CADE-4149-97C1-7CB0614FA5AB}" dt="2024-05-02T09:22:44.270" v="11" actId="167"/>
        <pc:sldMkLst>
          <pc:docMk/>
          <pc:sldMk cId="3796464986" sldId="459"/>
        </pc:sldMkLst>
        <pc:spChg chg="mod">
          <ac:chgData name="pantelis balaouras" userId="25e8755020fc1734" providerId="LiveId" clId="{04C4FB02-CADE-4149-97C1-7CB0614FA5AB}" dt="2024-05-02T09:22:37.392" v="10" actId="114"/>
          <ac:spMkLst>
            <pc:docMk/>
            <pc:sldMk cId="3796464986" sldId="459"/>
            <ac:spMk id="4" creationId="{E0308CCA-7979-6DB8-C0FD-349C24519D98}"/>
          </ac:spMkLst>
        </pc:spChg>
        <pc:spChg chg="add mod">
          <ac:chgData name="pantelis balaouras" userId="25e8755020fc1734" providerId="LiveId" clId="{04C4FB02-CADE-4149-97C1-7CB0614FA5AB}" dt="2024-05-02T09:22:27.704" v="9"/>
          <ac:spMkLst>
            <pc:docMk/>
            <pc:sldMk cId="3796464986" sldId="459"/>
            <ac:spMk id="5" creationId="{B97829AF-43E3-E836-F7E0-476A2DCD8B9F}"/>
          </ac:spMkLst>
        </pc:spChg>
        <pc:picChg chg="add mod">
          <ac:chgData name="pantelis balaouras" userId="25e8755020fc1734" providerId="LiveId" clId="{04C4FB02-CADE-4149-97C1-7CB0614FA5AB}" dt="2024-05-02T09:22:44.270" v="11" actId="167"/>
          <ac:picMkLst>
            <pc:docMk/>
            <pc:sldMk cId="3796464986" sldId="459"/>
            <ac:picMk id="3" creationId="{BFB4E500-EA74-9A31-DA88-73301A22DBC3}"/>
          </ac:picMkLst>
        </pc:picChg>
      </pc:sldChg>
      <pc:sldMasterChg chg="modSldLayout">
        <pc:chgData name="pantelis balaouras" userId="25e8755020fc1734" providerId="LiveId" clId="{04C4FB02-CADE-4149-97C1-7CB0614FA5AB}" dt="2024-04-29T16:48:56.738" v="7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04C4FB02-CADE-4149-97C1-7CB0614FA5AB}" dt="2024-04-29T16:48:56.738" v="7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04C4FB02-CADE-4149-97C1-7CB0614FA5AB}" dt="2024-04-29T16:48:56.738" v="7" actId="20577"/>
            <ac:spMkLst>
              <pc:docMk/>
              <pc:sldMasterMk cId="1468923052" sldId="2147483648"/>
              <pc:sldLayoutMk cId="2577986437" sldId="2147483661"/>
              <ac:spMk id="5" creationId="{FC102936-A56C-5A73-FCC2-811B232C4251}"/>
            </ac:spMkLst>
          </pc:spChg>
        </pc:sldLayoutChg>
        <pc:sldLayoutChg chg="modSp mod">
          <pc:chgData name="pantelis balaouras" userId="25e8755020fc1734" providerId="LiveId" clId="{04C4FB02-CADE-4149-97C1-7CB0614FA5AB}" dt="2024-04-29T16:48:50.960" v="5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04C4FB02-CADE-4149-97C1-7CB0614FA5AB}" dt="2024-04-29T16:48:50.960" v="5" actId="20577"/>
            <ac:spMkLst>
              <pc:docMk/>
              <pc:sldMasterMk cId="1468923052" sldId="2147483648"/>
              <pc:sldLayoutMk cId="2515741970" sldId="2147483665"/>
              <ac:spMk id="7" creationId="{EFCDE73C-59C4-D805-92A9-F4CA52B3EE26}"/>
            </ac:spMkLst>
          </pc:spChg>
        </pc:sldLayoutChg>
        <pc:sldLayoutChg chg="modSp mod">
          <pc:chgData name="pantelis balaouras" userId="25e8755020fc1734" providerId="LiveId" clId="{04C4FB02-CADE-4149-97C1-7CB0614FA5AB}" dt="2024-04-29T16:48:45.700" v="3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04C4FB02-CADE-4149-97C1-7CB0614FA5AB}" dt="2024-04-29T16:48:45.700" v="3" actId="20577"/>
            <ac:spMkLst>
              <pc:docMk/>
              <pc:sldMasterMk cId="1468923052" sldId="2147483648"/>
              <pc:sldLayoutMk cId="2336866591" sldId="2147483666"/>
              <ac:spMk id="5" creationId="{302F30FD-5A71-F150-38B2-B53EA3F6D899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535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324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204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FC102936-A56C-5A73-FCC2-811B232C42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3335383" cy="54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υπηρεσίες υγειονομικής περίθαλψης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EFCDE73C-59C4-D805-92A9-F4CA52B3EE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3335383" cy="54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υπηρεσίες υγειονομικής περίθαλψης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302F30FD-5A71-F150-38B2-B53EA3F6D8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5922335" cy="31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υπηρεσίες υγειονομικής περίθαλψης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11  -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Τελική συνεδρία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(11.4)</a:t>
            </a:r>
          </a:p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Εφαρμογές για υπηρεσίες υγειονομικής περίθαλψης</a:t>
            </a:r>
            <a:endParaRPr lang="en-US" sz="3400" b="1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72478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ΓΕΡΜΑΝΙΑ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17872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ΑΡΕΤΖΟ, 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1748307" y="5428217"/>
            <a:ext cx="607726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Έλεγχος των αποτελεσμάτων της αυτοδιδασκαλίας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808163"/>
            <a:ext cx="11059693" cy="45929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Η συνεδρία αυτή μπορεί να πραγματοποιηθεί δια ζώσης ή μέσω διαδικτύου.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Παρουσι</a:t>
            </a:r>
            <a:r>
              <a:rPr lang="el-GR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άστε το σχέδιο σας </a:t>
            </a: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για τη χρήση εφαρμογών υπηρεσιών υγείας. Μπορεί να αφορά εσάς ή έναν φίλο ή συγγενή. Απαντήστε στις ερωτήσεις σχετικά με το είδος των προκλήσεων που αντιμετώπισαν - εάν υπήρξαν - και πώς τις αντιμετώπισαν.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l-GR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Τ</a:t>
            </a: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ο αποτέλεσμα θα είναι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μια συλλογή παραδειγμάτων από εφαρμογές υπηρεσιών υγειονομικής περίθαλψης στη χώρα υποδοχής τους (με βάση τις εφαρμογές που έχουν εντοπίσει)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l-G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μια λίστα με τις υπηρεσίες υγειονομικής περίθαλψης που οι εκπαιδευόμενοι θεωρούν, κατά προτεραιότητα, ιδιαίτερα χρήσιμες για τους ίδιους/τους φίλους/τους συγγενείς τους (με βάση το σχέδιο για τη χρήση των υπηρεσιών εφαρμογών υγειονομικής περίθαλψης)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l-GR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Πόροι:</a:t>
            </a:r>
            <a:endParaRPr lang="de-DE" sz="1800" dirty="0">
              <a:effectLst/>
              <a:ea typeface="MyriadPro-Regular"/>
            </a:endParaRPr>
          </a:p>
          <a:p>
            <a:pPr>
              <a:lnSpc>
                <a:spcPct val="110000"/>
              </a:lnSpc>
            </a:pPr>
            <a:r>
              <a:rPr lang="el-GR" sz="1800" dirty="0">
                <a:effectLst/>
                <a:ea typeface="MyriadPro-Regular"/>
              </a:rPr>
              <a:t>Συμπληρωμένα πρότυπα </a:t>
            </a:r>
            <a:r>
              <a:rPr lang="en-GB" sz="1800" dirty="0">
                <a:effectLst/>
                <a:ea typeface="MyriadPro-Regular"/>
              </a:rPr>
              <a:t>11.4.1 </a:t>
            </a:r>
            <a:r>
              <a:rPr lang="el-GR" sz="1800" dirty="0">
                <a:effectLst/>
                <a:ea typeface="MyriadPro-Regular"/>
              </a:rPr>
              <a:t>και</a:t>
            </a:r>
            <a:r>
              <a:rPr lang="en-GB" sz="1800" dirty="0">
                <a:effectLst/>
                <a:ea typeface="MyriadPro-Regular"/>
              </a:rPr>
              <a:t> 11.4.2 (</a:t>
            </a:r>
            <a:r>
              <a:rPr lang="en-GB" sz="1800" dirty="0" err="1">
                <a:effectLst/>
                <a:ea typeface="MyriadPro-Regular"/>
              </a:rPr>
              <a:t>έ</a:t>
            </a:r>
            <a:r>
              <a:rPr lang="el-GR" sz="1800" dirty="0" err="1">
                <a:effectLst/>
                <a:ea typeface="MyriadPro-Regular"/>
              </a:rPr>
              <a:t>γγραφα</a:t>
            </a:r>
            <a:r>
              <a:rPr lang="el-GR" sz="1800" dirty="0">
                <a:effectLst/>
                <a:ea typeface="MyriadPro-Regular"/>
              </a:rPr>
              <a:t> </a:t>
            </a:r>
            <a:r>
              <a:rPr lang="en-US" sz="1800" dirty="0">
                <a:effectLst/>
                <a:ea typeface="MyriadPro-Regular"/>
              </a:rPr>
              <a:t>W</a:t>
            </a:r>
            <a:r>
              <a:rPr lang="en-GB" sz="1800" dirty="0" err="1">
                <a:effectLst/>
                <a:ea typeface="MyriadPro-Regular"/>
              </a:rPr>
              <a:t>ord</a:t>
            </a:r>
            <a:r>
              <a:rPr lang="en-GB" sz="1800" dirty="0">
                <a:effectLst/>
                <a:ea typeface="MyriadPro-Regular"/>
              </a:rPr>
              <a:t>)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de-DE" sz="1800" dirty="0">
              <a:effectLst/>
              <a:latin typeface="Arial" panose="020B0604020202020204" pitchFamily="34" charset="0"/>
              <a:ea typeface="Myriad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BFB4E500-EA74-9A31-DA88-73301A22DB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7401292" y="515757"/>
            <a:ext cx="4216400" cy="324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Ανατροφοδότηση και συζήτηση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188029"/>
            <a:ext cx="11059693" cy="421303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εφαρμογή ήταν η πιο </a:t>
            </a:r>
            <a:r>
              <a:rPr lang="el-GR" sz="2400" b="1" i="1" dirty="0"/>
              <a:t>ενδιαφέρουσα</a:t>
            </a:r>
            <a:r>
              <a:rPr lang="el-GR" sz="2400" i="1" dirty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εφαρμογή ήταν πιο </a:t>
            </a:r>
            <a:r>
              <a:rPr lang="el-GR" sz="2400" b="1" i="1" dirty="0"/>
              <a:t>δύσκολο</a:t>
            </a:r>
            <a:r>
              <a:rPr lang="el-GR" sz="2400" i="1" dirty="0"/>
              <a:t> να βρείτε;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Ποιες </a:t>
            </a:r>
            <a:r>
              <a:rPr lang="el-GR" sz="2400" b="1" i="1" dirty="0"/>
              <a:t>δυσκολίες</a:t>
            </a:r>
            <a:r>
              <a:rPr lang="el-GR" sz="2400" i="1" dirty="0"/>
              <a:t> αντιμετωπίσατε, αν υπήρχαν, κατά την πλοήγησή σας στις εφαρμογές;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χαρακτηριστικά της εφαρμογής </a:t>
            </a:r>
            <a:r>
              <a:rPr lang="el-GR" sz="2400" b="1" i="1" dirty="0"/>
              <a:t>διευκόλυναν</a:t>
            </a:r>
            <a:r>
              <a:rPr lang="el-GR" sz="2400" i="1" dirty="0"/>
              <a:t> και ποια χαρακτηριστικά </a:t>
            </a:r>
            <a:r>
              <a:rPr lang="el-GR" sz="2400" b="1" i="1" dirty="0"/>
              <a:t>δυσκόλεψαν</a:t>
            </a:r>
            <a:r>
              <a:rPr lang="el-GR" sz="2400" i="1" dirty="0"/>
              <a:t> την πλοήγησή σας και τη συνολική εμπειρία σας;</a:t>
            </a:r>
            <a:endParaRPr lang="en-US" sz="2400" i="1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l-GR" sz="2400" i="1" dirty="0"/>
              <a:t>Τέλος, ο εκπαιδευτής συγχαίρει τους εκπαιδευόμενους για την προσπάθεια και τα μαθησιακά τους αποτελέσματα.</a:t>
            </a:r>
            <a:endParaRPr lang="en-US" sz="24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7829AF-43E3-E836-F7E0-476A2DCD8B9F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hlinkClick r:id="rId4"/>
              </a:rPr>
              <a:t>Σχχεδιασμένο απ</a:t>
            </a:r>
            <a:r>
              <a:rPr lang="en-US" sz="1200" dirty="0">
                <a:hlinkClick r:id="rId4"/>
              </a:rPr>
              <a:t>ό 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7964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!</a:t>
            </a:r>
            <a:br>
              <a:rPr lang="en-US" sz="2800" dirty="0">
                <a:solidFill>
                  <a:srgbClr val="C01E24"/>
                </a:solidFill>
                <a:latin typeface="+mj-lt"/>
              </a:rPr>
            </a:br>
            <a:r>
              <a:rPr lang="el-GR" sz="2800" dirty="0">
                <a:solidFill>
                  <a:srgbClr val="C01E24"/>
                </a:solidFill>
                <a:latin typeface="+mj-lt"/>
              </a:rPr>
              <a:t>Ολοκληρώσατε τη διδασκαλία </a:t>
            </a:r>
            <a:r>
              <a:rPr lang="el-GR" sz="2800">
                <a:solidFill>
                  <a:srgbClr val="C01E24"/>
                </a:solidFill>
                <a:latin typeface="+mj-lt"/>
              </a:rPr>
              <a:t>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7682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11 4 Apps for Healthcare Services CLOSURE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ted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O15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7Xn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O15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O15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O15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tedtYFQaV5GsAAABvAAAAHAAAAHVuaXZlcnNhbC9sb2NhbF9zZXR0aW5ncy54bWwNyrEKwkAMANC9XxEySB3Uugn2rpujCK0fENogB7mk9ELRv/e2N7x++GaBnbeSTANezx0C62xL0k/A9/Q43RCKky4kphxQDWGITS82k4zsXmOBVejH28S5wvlJuc4XqbOkAu1B/B6PeInNH1BLAwQUAAIACADted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DuedtYOp3ncEsAAABrAAAAGwAAAHVuaXZlcnNhbC91bml2ZXJzYWwucG5nLnhtbLOxr8jNUShLLSrOzM+zVTLUM1Cyt+PlsikoSi3LTC1XqACKAQUhQEmhEsg1QnDLM1NKMoBCBhYWCMGM1Mz0jBJbJQtDM7igPtBMAFBLAQIAABQAAgAIAKl+UE82YVgCRwMAAOEJAAAUAAAAAAAAAAEAAAAAAAAAAAB1bml2ZXJzYWwvcGxheWVyLnhtbFBLAQIAABQAAgAIAO1521i1N/SoHAUAAOETAAAdAAAAAAAAAAEAAAAAAHkDAAB1bml2ZXJzYWwvY29tbW9uX21lc3NhZ2VzLmxuZ1BLAQIAABQAAgAIAO1521gVHmAbowAAAH8BAAAuAAAAAAAAAAEAAAAAANAIAAB1bml2ZXJzYWwvcGxheWJhY2tfYW5kX25hdmlnYXRpb25fc2V0dGluZ3MueG1sUEsBAgAAFAACAAgA7XnbWHRJNR88BAAADBUAACcAAAAAAAAAAQAAAAAAvwkAAHVuaXZlcnNhbC9mbGFzaF9wdWJsaXNoaW5nX3NldHRpbmdzLnhtbFBLAQIAABQAAgAIAO1521g3i4dqewMAAKwMAAAhAAAAAAAAAAEAAAAAAEAOAAB1bml2ZXJzYWwvZmxhc2hfc2tpbl9zZXR0aW5ncy54bWxQSwECAAAUAAIACADtedtYpq9WIzYEAACWFAAAJgAAAAAAAAABAAAAAAD6EQAAdW5pdmVyc2FsL2h0bWxfcHVibGlzaGluZ19zZXR0aW5ncy54bWxQSwECAAAUAAIACADtedtYJg9+6LABAABvBgAAHwAAAAAAAAABAAAAAAB0FgAAdW5pdmVyc2FsL2h0bWxfc2tpbl9zZXR0aW5ncy5qc1BLAQIAABQAAgAIAO1521gVBpXkawAAAG8AAAAcAAAAAAAAAAEAAAAAAGEYAAB1bml2ZXJzYWwvbG9jYWxfc2V0dGluZ3MueG1sUEsBAgAAFAACAAgA7XnbWPV0pn6tEQAAqzkAABcAAAAAAAAAAAAAAAAABhkAAHVuaXZlcnNhbC91bml2ZXJzYWwucG5nUEsBAgAAFAACAAgA7nnbWDqd53BLAAAAawAAABsAAAAAAAAAAQAAAAAA6CoAAHVuaXZlcnNhbC91bml2ZXJzYWwucG5nLnhtbFBLBQYAAAAACgAKAAYDAABsKwAAAAA="/>
  <p:tag name="ISPRING_LMS_API_VERSION" val="SCORM 1.2"/>
  <p:tag name="ISPRING_ULTRA_SCORM_COURSE_ID" val="B26A4323-B573-44D4-997F-0789334E05DC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11 4 Apps for Healthcare Services CLOSURE SESSIO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432</Words>
  <Application>Microsoft Office PowerPoint</Application>
  <PresentationFormat>Ευρεία οθόνη</PresentationFormat>
  <Paragraphs>64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8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MyriadPro-Regular</vt:lpstr>
      <vt:lpstr>Roboto</vt:lpstr>
      <vt:lpstr>Times New Roman</vt:lpstr>
      <vt:lpstr>Wingdings</vt:lpstr>
      <vt:lpstr>Θέμα του Office</vt:lpstr>
      <vt:lpstr>Παρουσίαση του PowerPoint</vt:lpstr>
      <vt:lpstr>Εταίροι</vt:lpstr>
      <vt:lpstr>Έλεγχος των αποτελεσμάτων της αυτοδιδασκαλίας</vt:lpstr>
      <vt:lpstr>Ανατροφοδότηση και συζήτηση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ETA11 4 Apps for Healthcare Services CLOSURE SESSION</dc:title>
  <dc:creator>pantelis bbalaouras</dc:creator>
  <cp:lastModifiedBy>pantelis</cp:lastModifiedBy>
  <cp:revision>883</cp:revision>
  <dcterms:created xsi:type="dcterms:W3CDTF">2020-06-02T13:31:56Z</dcterms:created>
  <dcterms:modified xsi:type="dcterms:W3CDTF">2024-06-27T12:16:16Z</dcterms:modified>
</cp:coreProperties>
</file>