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57" r:id="rId2"/>
    <p:sldId id="458" r:id="rId3"/>
    <p:sldId id="545" r:id="rId4"/>
    <p:sldId id="438" r:id="rId5"/>
    <p:sldId id="424" r:id="rId6"/>
    <p:sldId id="451" r:id="rId7"/>
    <p:sldId id="546" r:id="rId8"/>
    <p:sldId id="452" r:id="rId9"/>
    <p:sldId id="454" r:id="rId10"/>
    <p:sldId id="547" r:id="rId11"/>
    <p:sldId id="282" r:id="rId12"/>
  </p:sldIdLst>
  <p:sldSz cx="12192000" cy="6858000"/>
  <p:notesSz cx="6858000" cy="9144000"/>
  <p:custDataLst>
    <p:tags r:id="rId1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19A7AB-4C5A-4DCD-A5D1-47F0663EEEAA}" v="104" dt="2024-04-30T08:28:19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2535" autoAdjust="0"/>
  </p:normalViewPr>
  <p:slideViewPr>
    <p:cSldViewPr snapToGrid="0">
      <p:cViewPr varScale="1">
        <p:scale>
          <a:sx n="94" d="100"/>
          <a:sy n="94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3419A7AB-4C5A-4DCD-A5D1-47F0663EEEAA}"/>
    <pc:docChg chg="undo custSel addSld delSld modSld modMainMaster">
      <pc:chgData name="pantelis balaouras" userId="25e8755020fc1734" providerId="LiveId" clId="{3419A7AB-4C5A-4DCD-A5D1-47F0663EEEAA}" dt="2024-04-30T08:28:19.799" v="241" actId="207"/>
      <pc:docMkLst>
        <pc:docMk/>
      </pc:docMkLst>
      <pc:sldChg chg="del">
        <pc:chgData name="pantelis balaouras" userId="25e8755020fc1734" providerId="LiveId" clId="{3419A7AB-4C5A-4DCD-A5D1-47F0663EEEAA}" dt="2024-04-29T17:07:20.799" v="87" actId="47"/>
        <pc:sldMkLst>
          <pc:docMk/>
          <pc:sldMk cId="0" sldId="272"/>
        </pc:sldMkLst>
      </pc:sldChg>
      <pc:sldChg chg="del">
        <pc:chgData name="pantelis balaouras" userId="25e8755020fc1734" providerId="LiveId" clId="{3419A7AB-4C5A-4DCD-A5D1-47F0663EEEAA}" dt="2024-04-29T16:55:52.313" v="70" actId="47"/>
        <pc:sldMkLst>
          <pc:docMk/>
          <pc:sldMk cId="0" sldId="273"/>
        </pc:sldMkLst>
      </pc:sldChg>
      <pc:sldChg chg="del">
        <pc:chgData name="pantelis balaouras" userId="25e8755020fc1734" providerId="LiveId" clId="{3419A7AB-4C5A-4DCD-A5D1-47F0663EEEAA}" dt="2024-04-29T17:05:56.929" v="79" actId="47"/>
        <pc:sldMkLst>
          <pc:docMk/>
          <pc:sldMk cId="0" sldId="274"/>
        </pc:sldMkLst>
      </pc:sldChg>
      <pc:sldChg chg="del">
        <pc:chgData name="pantelis balaouras" userId="25e8755020fc1734" providerId="LiveId" clId="{3419A7AB-4C5A-4DCD-A5D1-47F0663EEEAA}" dt="2024-04-29T17:07:41.188" v="89" actId="47"/>
        <pc:sldMkLst>
          <pc:docMk/>
          <pc:sldMk cId="0" sldId="278"/>
        </pc:sldMkLst>
      </pc:sldChg>
      <pc:sldChg chg="del">
        <pc:chgData name="pantelis balaouras" userId="25e8755020fc1734" providerId="LiveId" clId="{3419A7AB-4C5A-4DCD-A5D1-47F0663EEEAA}" dt="2024-04-29T17:08:03.107" v="91" actId="47"/>
        <pc:sldMkLst>
          <pc:docMk/>
          <pc:sldMk cId="0" sldId="279"/>
        </pc:sldMkLst>
      </pc:sldChg>
      <pc:sldChg chg="modSp del mod modNotesTx">
        <pc:chgData name="pantelis balaouras" userId="25e8755020fc1734" providerId="LiveId" clId="{3419A7AB-4C5A-4DCD-A5D1-47F0663EEEAA}" dt="2024-04-29T17:14:49.546" v="186" actId="47"/>
        <pc:sldMkLst>
          <pc:docMk/>
          <pc:sldMk cId="0" sldId="280"/>
        </pc:sldMkLst>
        <pc:spChg chg="mod">
          <ac:chgData name="pantelis balaouras" userId="25e8755020fc1734" providerId="LiveId" clId="{3419A7AB-4C5A-4DCD-A5D1-47F0663EEEAA}" dt="2024-04-29T17:08:58.323" v="96" actId="1076"/>
          <ac:spMkLst>
            <pc:docMk/>
            <pc:sldMk cId="0" sldId="280"/>
            <ac:spMk id="348" creationId="{00000000-0000-0000-0000-000000000000}"/>
          </ac:spMkLst>
        </pc:spChg>
      </pc:sldChg>
      <pc:sldChg chg="addSp delSp modSp mod">
        <pc:chgData name="pantelis balaouras" userId="25e8755020fc1734" providerId="LiveId" clId="{3419A7AB-4C5A-4DCD-A5D1-47F0663EEEAA}" dt="2024-04-29T16:33:30.483" v="19" actId="167"/>
        <pc:sldMkLst>
          <pc:docMk/>
          <pc:sldMk cId="0" sldId="282"/>
        </pc:sldMkLst>
        <pc:spChg chg="add mod">
          <ac:chgData name="pantelis balaouras" userId="25e8755020fc1734" providerId="LiveId" clId="{3419A7AB-4C5A-4DCD-A5D1-47F0663EEEAA}" dt="2024-04-29T16:32:59.942" v="15" actId="207"/>
          <ac:spMkLst>
            <pc:docMk/>
            <pc:sldMk cId="0" sldId="282"/>
            <ac:spMk id="4" creationId="{F07C053A-B1D2-2B62-A9EE-4EE2C69197D8}"/>
          </ac:spMkLst>
        </pc:spChg>
        <pc:spChg chg="add mod ord">
          <ac:chgData name="pantelis balaouras" userId="25e8755020fc1734" providerId="LiveId" clId="{3419A7AB-4C5A-4DCD-A5D1-47F0663EEEAA}" dt="2024-04-29T16:33:30.483" v="19" actId="167"/>
          <ac:spMkLst>
            <pc:docMk/>
            <pc:sldMk cId="0" sldId="282"/>
            <ac:spMk id="5" creationId="{DBEB58AF-32C9-8ACB-EC69-C5524FB718AC}"/>
          </ac:spMkLst>
        </pc:spChg>
        <pc:picChg chg="add mod">
          <ac:chgData name="pantelis balaouras" userId="25e8755020fc1734" providerId="LiveId" clId="{3419A7AB-4C5A-4DCD-A5D1-47F0663EEEAA}" dt="2024-04-29T16:30:42.106" v="1"/>
          <ac:picMkLst>
            <pc:docMk/>
            <pc:sldMk cId="0" sldId="282"/>
            <ac:picMk id="2" creationId="{1EB8B36A-D5E0-8053-5994-ABF24DF20543}"/>
          </ac:picMkLst>
        </pc:picChg>
        <pc:picChg chg="add del mod">
          <ac:chgData name="pantelis balaouras" userId="25e8755020fc1734" providerId="LiveId" clId="{3419A7AB-4C5A-4DCD-A5D1-47F0663EEEAA}" dt="2024-04-29T16:30:57.255" v="3" actId="478"/>
          <ac:picMkLst>
            <pc:docMk/>
            <pc:sldMk cId="0" sldId="282"/>
            <ac:picMk id="3" creationId="{87879A0E-20DC-3DAE-D0AA-ABBD3AC69A4F}"/>
          </ac:picMkLst>
        </pc:picChg>
        <pc:picChg chg="del">
          <ac:chgData name="pantelis balaouras" userId="25e8755020fc1734" providerId="LiveId" clId="{3419A7AB-4C5A-4DCD-A5D1-47F0663EEEAA}" dt="2024-04-29T16:30:37.563" v="0" actId="478"/>
          <ac:picMkLst>
            <pc:docMk/>
            <pc:sldMk cId="0" sldId="282"/>
            <ac:picMk id="370" creationId="{00000000-0000-0000-0000-000000000000}"/>
          </ac:picMkLst>
        </pc:picChg>
      </pc:sldChg>
      <pc:sldChg chg="delSp add del setBg delDesignElem">
        <pc:chgData name="pantelis balaouras" userId="25e8755020fc1734" providerId="LiveId" clId="{3419A7AB-4C5A-4DCD-A5D1-47F0663EEEAA}" dt="2024-04-29T16:31:12.038" v="6" actId="47"/>
        <pc:sldMkLst>
          <pc:docMk/>
          <pc:sldMk cId="1915799683" sldId="404"/>
        </pc:sldMkLst>
        <pc:spChg chg="del">
          <ac:chgData name="pantelis balaouras" userId="25e8755020fc1734" providerId="LiveId" clId="{3419A7AB-4C5A-4DCD-A5D1-47F0663EEEAA}" dt="2024-04-29T16:31:09.558" v="5"/>
          <ac:spMkLst>
            <pc:docMk/>
            <pc:sldMk cId="1915799683" sldId="404"/>
            <ac:spMk id="33" creationId="{DCFD1A13-2B88-47B7-AAE9-AD6F3296EE2F}"/>
          </ac:spMkLst>
        </pc:spChg>
        <pc:spChg chg="del">
          <ac:chgData name="pantelis balaouras" userId="25e8755020fc1734" providerId="LiveId" clId="{3419A7AB-4C5A-4DCD-A5D1-47F0663EEEAA}" dt="2024-04-29T16:31:09.558" v="5"/>
          <ac:spMkLst>
            <pc:docMk/>
            <pc:sldMk cId="1915799683" sldId="404"/>
            <ac:spMk id="34" creationId="{F5CE4102-C93A-420A-98A7-5A7DD0C5C5B1}"/>
          </ac:spMkLst>
        </pc:spChg>
      </pc:sldChg>
      <pc:sldChg chg="modSp add del mod">
        <pc:chgData name="pantelis balaouras" userId="25e8755020fc1734" providerId="LiveId" clId="{3419A7AB-4C5A-4DCD-A5D1-47F0663EEEAA}" dt="2024-04-29T17:05:51.346" v="78" actId="47"/>
        <pc:sldMkLst>
          <pc:docMk/>
          <pc:sldMk cId="4008420260" sldId="424"/>
        </pc:sldMkLst>
        <pc:spChg chg="mod">
          <ac:chgData name="pantelis balaouras" userId="25e8755020fc1734" providerId="LiveId" clId="{3419A7AB-4C5A-4DCD-A5D1-47F0663EEEAA}" dt="2024-04-29T17:04:58.304" v="75" actId="6549"/>
          <ac:spMkLst>
            <pc:docMk/>
            <pc:sldMk cId="4008420260" sldId="424"/>
            <ac:spMk id="2" creationId="{76DC98E3-03AE-05FE-D306-50B5372D125D}"/>
          </ac:spMkLst>
        </pc:spChg>
        <pc:spChg chg="mod">
          <ac:chgData name="pantelis balaouras" userId="25e8755020fc1734" providerId="LiveId" clId="{3419A7AB-4C5A-4DCD-A5D1-47F0663EEEAA}" dt="2024-04-29T17:04:17.506" v="71"/>
          <ac:spMkLst>
            <pc:docMk/>
            <pc:sldMk cId="4008420260" sldId="424"/>
            <ac:spMk id="4" creationId="{9651827C-5BB0-427C-8C65-8784AC89CEFC}"/>
          </ac:spMkLst>
        </pc:spChg>
        <pc:spChg chg="mod">
          <ac:chgData name="pantelis balaouras" userId="25e8755020fc1734" providerId="LiveId" clId="{3419A7AB-4C5A-4DCD-A5D1-47F0663EEEAA}" dt="2024-04-29T17:04:29.504" v="72"/>
          <ac:spMkLst>
            <pc:docMk/>
            <pc:sldMk cId="4008420260" sldId="424"/>
            <ac:spMk id="5" creationId="{88178301-C8A7-4724-8CF8-344EAE75664C}"/>
          </ac:spMkLst>
        </pc:spChg>
        <pc:spChg chg="mod">
          <ac:chgData name="pantelis balaouras" userId="25e8755020fc1734" providerId="LiveId" clId="{3419A7AB-4C5A-4DCD-A5D1-47F0663EEEAA}" dt="2024-04-29T17:04:44.751" v="73"/>
          <ac:spMkLst>
            <pc:docMk/>
            <pc:sldMk cId="4008420260" sldId="424"/>
            <ac:spMk id="10" creationId="{E448F981-31BC-4A5C-A52A-2CB296CA1B95}"/>
          </ac:spMkLst>
        </pc:spChg>
        <pc:spChg chg="mod">
          <ac:chgData name="pantelis balaouras" userId="25e8755020fc1734" providerId="LiveId" clId="{3419A7AB-4C5A-4DCD-A5D1-47F0663EEEAA}" dt="2024-04-29T17:05:11.635" v="76"/>
          <ac:spMkLst>
            <pc:docMk/>
            <pc:sldMk cId="4008420260" sldId="424"/>
            <ac:spMk id="11" creationId="{B08E9EB4-6838-4FCD-B853-E6E51FCAD438}"/>
          </ac:spMkLst>
        </pc:spChg>
      </pc:sldChg>
      <pc:sldChg chg="modSp add mod">
        <pc:chgData name="pantelis balaouras" userId="25e8755020fc1734" providerId="LiveId" clId="{3419A7AB-4C5A-4DCD-A5D1-47F0663EEEAA}" dt="2024-04-29T16:55:40.128" v="69"/>
        <pc:sldMkLst>
          <pc:docMk/>
          <pc:sldMk cId="394574739" sldId="438"/>
        </pc:sldMkLst>
        <pc:spChg chg="mod">
          <ac:chgData name="pantelis balaouras" userId="25e8755020fc1734" providerId="LiveId" clId="{3419A7AB-4C5A-4DCD-A5D1-47F0663EEEAA}" dt="2024-04-29T16:54:31.806" v="64"/>
          <ac:spMkLst>
            <pc:docMk/>
            <pc:sldMk cId="394574739" sldId="438"/>
            <ac:spMk id="4" creationId="{9651827C-5BB0-427C-8C65-8784AC89CEFC}"/>
          </ac:spMkLst>
        </pc:spChg>
        <pc:spChg chg="mod">
          <ac:chgData name="pantelis balaouras" userId="25e8755020fc1734" providerId="LiveId" clId="{3419A7AB-4C5A-4DCD-A5D1-47F0663EEEAA}" dt="2024-04-29T16:54:59.865" v="65"/>
          <ac:spMkLst>
            <pc:docMk/>
            <pc:sldMk cId="394574739" sldId="438"/>
            <ac:spMk id="5" creationId="{88178301-C8A7-4724-8CF8-344EAE75664C}"/>
          </ac:spMkLst>
        </pc:spChg>
        <pc:spChg chg="mod">
          <ac:chgData name="pantelis balaouras" userId="25e8755020fc1734" providerId="LiveId" clId="{3419A7AB-4C5A-4DCD-A5D1-47F0663EEEAA}" dt="2024-04-29T16:55:10.423" v="66"/>
          <ac:spMkLst>
            <pc:docMk/>
            <pc:sldMk cId="394574739" sldId="438"/>
            <ac:spMk id="10" creationId="{E448F981-31BC-4A5C-A52A-2CB296CA1B95}"/>
          </ac:spMkLst>
        </pc:spChg>
        <pc:spChg chg="mod">
          <ac:chgData name="pantelis balaouras" userId="25e8755020fc1734" providerId="LiveId" clId="{3419A7AB-4C5A-4DCD-A5D1-47F0663EEEAA}" dt="2024-04-29T16:55:24.504" v="68" actId="20577"/>
          <ac:spMkLst>
            <pc:docMk/>
            <pc:sldMk cId="394574739" sldId="438"/>
            <ac:spMk id="11" creationId="{B08E9EB4-6838-4FCD-B853-E6E51FCAD438}"/>
          </ac:spMkLst>
        </pc:spChg>
        <pc:spChg chg="mod">
          <ac:chgData name="pantelis balaouras" userId="25e8755020fc1734" providerId="LiveId" clId="{3419A7AB-4C5A-4DCD-A5D1-47F0663EEEAA}" dt="2024-04-29T16:55:40.128" v="69"/>
          <ac:spMkLst>
            <pc:docMk/>
            <pc:sldMk cId="394574739" sldId="438"/>
            <ac:spMk id="12" creationId="{330EFFD1-979D-4EE1-BDD9-918267F048CC}"/>
          </ac:spMkLst>
        </pc:spChg>
      </pc:sldChg>
      <pc:sldChg chg="addSp delSp modSp add mod delAnim modAnim modNotesTx">
        <pc:chgData name="pantelis balaouras" userId="25e8755020fc1734" providerId="LiveId" clId="{3419A7AB-4C5A-4DCD-A5D1-47F0663EEEAA}" dt="2024-04-29T17:14:21.210" v="185" actId="1076"/>
        <pc:sldMkLst>
          <pc:docMk/>
          <pc:sldMk cId="1580276678" sldId="451"/>
        </pc:sldMkLst>
        <pc:spChg chg="add mod">
          <ac:chgData name="pantelis balaouras" userId="25e8755020fc1734" providerId="LiveId" clId="{3419A7AB-4C5A-4DCD-A5D1-47F0663EEEAA}" dt="2024-04-29T17:13:23.022" v="152" actId="20577"/>
          <ac:spMkLst>
            <pc:docMk/>
            <pc:sldMk cId="1580276678" sldId="451"/>
            <ac:spMk id="2" creationId="{3CC3DB74-0CCA-C17C-DEA5-03A2E6E561FF}"/>
          </ac:spMkLst>
        </pc:spChg>
        <pc:spChg chg="add mod">
          <ac:chgData name="pantelis balaouras" userId="25e8755020fc1734" providerId="LiveId" clId="{3419A7AB-4C5A-4DCD-A5D1-47F0663EEEAA}" dt="2024-04-29T17:13:41.861" v="168" actId="6549"/>
          <ac:spMkLst>
            <pc:docMk/>
            <pc:sldMk cId="1580276678" sldId="451"/>
            <ac:spMk id="3" creationId="{EC738D3A-C983-2ABD-143F-A7600F07DE3B}"/>
          </ac:spMkLst>
        </pc:spChg>
        <pc:spChg chg="mod">
          <ac:chgData name="pantelis balaouras" userId="25e8755020fc1734" providerId="LiveId" clId="{3419A7AB-4C5A-4DCD-A5D1-47F0663EEEAA}" dt="2024-04-29T17:09:41.511" v="112" actId="6549"/>
          <ac:spMkLst>
            <pc:docMk/>
            <pc:sldMk cId="1580276678" sldId="451"/>
            <ac:spMk id="5" creationId="{88178301-C8A7-4724-8CF8-344EAE75664C}"/>
          </ac:spMkLst>
        </pc:spChg>
        <pc:spChg chg="add mod">
          <ac:chgData name="pantelis balaouras" userId="25e8755020fc1734" providerId="LiveId" clId="{3419A7AB-4C5A-4DCD-A5D1-47F0663EEEAA}" dt="2024-04-29T17:14:17.641" v="184" actId="1076"/>
          <ac:spMkLst>
            <pc:docMk/>
            <pc:sldMk cId="1580276678" sldId="451"/>
            <ac:spMk id="6" creationId="{F070D6E3-C1CF-7CCD-F57E-FBEB244E427B}"/>
          </ac:spMkLst>
        </pc:spChg>
        <pc:spChg chg="mod">
          <ac:chgData name="pantelis balaouras" userId="25e8755020fc1734" providerId="LiveId" clId="{3419A7AB-4C5A-4DCD-A5D1-47F0663EEEAA}" dt="2024-04-29T17:14:21.210" v="185" actId="1076"/>
          <ac:spMkLst>
            <pc:docMk/>
            <pc:sldMk cId="1580276678" sldId="451"/>
            <ac:spMk id="8" creationId="{276C2C90-7C61-4DC5-BAF8-FF0E86A8BA4E}"/>
          </ac:spMkLst>
        </pc:spChg>
        <pc:spChg chg="del">
          <ac:chgData name="pantelis balaouras" userId="25e8755020fc1734" providerId="LiveId" clId="{3419A7AB-4C5A-4DCD-A5D1-47F0663EEEAA}" dt="2024-04-29T17:10:51.820" v="118" actId="478"/>
          <ac:spMkLst>
            <pc:docMk/>
            <pc:sldMk cId="1580276678" sldId="451"/>
            <ac:spMk id="9" creationId="{71A3F062-269C-4402-8F65-5358C806FC03}"/>
          </ac:spMkLst>
        </pc:spChg>
        <pc:spChg chg="del">
          <ac:chgData name="pantelis balaouras" userId="25e8755020fc1734" providerId="LiveId" clId="{3419A7AB-4C5A-4DCD-A5D1-47F0663EEEAA}" dt="2024-04-29T17:11:15.589" v="122" actId="478"/>
          <ac:spMkLst>
            <pc:docMk/>
            <pc:sldMk cId="1580276678" sldId="451"/>
            <ac:spMk id="10" creationId="{E448F981-31BC-4A5C-A52A-2CB296CA1B95}"/>
          </ac:spMkLst>
        </pc:spChg>
        <pc:spChg chg="mod">
          <ac:chgData name="pantelis balaouras" userId="25e8755020fc1734" providerId="LiveId" clId="{3419A7AB-4C5A-4DCD-A5D1-47F0663EEEAA}" dt="2024-04-29T17:09:34.550" v="109" actId="6549"/>
          <ac:spMkLst>
            <pc:docMk/>
            <pc:sldMk cId="1580276678" sldId="451"/>
            <ac:spMk id="11" creationId="{B08E9EB4-6838-4FCD-B853-E6E51FCAD438}"/>
          </ac:spMkLst>
        </pc:spChg>
        <pc:spChg chg="del mod">
          <ac:chgData name="pantelis balaouras" userId="25e8755020fc1734" providerId="LiveId" clId="{3419A7AB-4C5A-4DCD-A5D1-47F0663EEEAA}" dt="2024-04-29T17:12:50.674" v="142" actId="478"/>
          <ac:spMkLst>
            <pc:docMk/>
            <pc:sldMk cId="1580276678" sldId="451"/>
            <ac:spMk id="12" creationId="{330EFFD1-979D-4EE1-BDD9-918267F048CC}"/>
          </ac:spMkLst>
        </pc:spChg>
        <pc:spChg chg="add mod">
          <ac:chgData name="pantelis balaouras" userId="25e8755020fc1734" providerId="LiveId" clId="{3419A7AB-4C5A-4DCD-A5D1-47F0663EEEAA}" dt="2024-04-29T17:13:10.545" v="145"/>
          <ac:spMkLst>
            <pc:docMk/>
            <pc:sldMk cId="1580276678" sldId="451"/>
            <ac:spMk id="13" creationId="{C86A9894-E149-CEF3-1CEB-34369D7D2823}"/>
          </ac:spMkLst>
        </pc:spChg>
        <pc:spChg chg="del">
          <ac:chgData name="pantelis balaouras" userId="25e8755020fc1734" providerId="LiveId" clId="{3419A7AB-4C5A-4DCD-A5D1-47F0663EEEAA}" dt="2024-04-29T17:11:55.902" v="127" actId="478"/>
          <ac:spMkLst>
            <pc:docMk/>
            <pc:sldMk cId="1580276678" sldId="451"/>
            <ac:spMk id="14" creationId="{F2CF200D-C714-4BA9-AECB-681B7F038870}"/>
          </ac:spMkLst>
        </pc:spChg>
        <pc:spChg chg="mod">
          <ac:chgData name="pantelis balaouras" userId="25e8755020fc1734" providerId="LiveId" clId="{3419A7AB-4C5A-4DCD-A5D1-47F0663EEEAA}" dt="2024-04-29T17:09:25.100" v="102" actId="6549"/>
          <ac:spMkLst>
            <pc:docMk/>
            <pc:sldMk cId="1580276678" sldId="451"/>
            <ac:spMk id="15" creationId="{5876E361-1696-4DD7-B6DA-A327EC148472}"/>
          </ac:spMkLst>
        </pc:spChg>
      </pc:sldChg>
      <pc:sldChg chg="modSp add mod">
        <pc:chgData name="pantelis balaouras" userId="25e8755020fc1734" providerId="LiveId" clId="{3419A7AB-4C5A-4DCD-A5D1-47F0663EEEAA}" dt="2024-04-29T17:07:33.399" v="88"/>
        <pc:sldMkLst>
          <pc:docMk/>
          <pc:sldMk cId="1769676193" sldId="452"/>
        </pc:sldMkLst>
        <pc:spChg chg="mod">
          <ac:chgData name="pantelis balaouras" userId="25e8755020fc1734" providerId="LiveId" clId="{3419A7AB-4C5A-4DCD-A5D1-47F0663EEEAA}" dt="2024-04-29T17:07:33.399" v="88"/>
          <ac:spMkLst>
            <pc:docMk/>
            <pc:sldMk cId="1769676193" sldId="452"/>
            <ac:spMk id="4" creationId="{9651827C-5BB0-427C-8C65-8784AC89CEFC}"/>
          </ac:spMkLst>
        </pc:spChg>
      </pc:sldChg>
      <pc:sldChg chg="modSp add mod">
        <pc:chgData name="pantelis balaouras" userId="25e8755020fc1734" providerId="LiveId" clId="{3419A7AB-4C5A-4DCD-A5D1-47F0663EEEAA}" dt="2024-04-29T17:07:54.519" v="90"/>
        <pc:sldMkLst>
          <pc:docMk/>
          <pc:sldMk cId="4113254764" sldId="454"/>
        </pc:sldMkLst>
        <pc:spChg chg="mod">
          <ac:chgData name="pantelis balaouras" userId="25e8755020fc1734" providerId="LiveId" clId="{3419A7AB-4C5A-4DCD-A5D1-47F0663EEEAA}" dt="2024-04-29T17:07:54.519" v="90"/>
          <ac:spMkLst>
            <pc:docMk/>
            <pc:sldMk cId="4113254764" sldId="454"/>
            <ac:spMk id="4" creationId="{9651827C-5BB0-427C-8C65-8784AC89CEFC}"/>
          </ac:spMkLst>
        </pc:spChg>
      </pc:sldChg>
      <pc:sldChg chg="addSp delSp modSp mod">
        <pc:chgData name="pantelis balaouras" userId="25e8755020fc1734" providerId="LiveId" clId="{3419A7AB-4C5A-4DCD-A5D1-47F0663EEEAA}" dt="2024-04-29T16:50:44.258" v="48" actId="478"/>
        <pc:sldMkLst>
          <pc:docMk/>
          <pc:sldMk cId="2775606300" sldId="457"/>
        </pc:sldMkLst>
        <pc:spChg chg="add mod">
          <ac:chgData name="pantelis balaouras" userId="25e8755020fc1734" providerId="LiveId" clId="{3419A7AB-4C5A-4DCD-A5D1-47F0663EEEAA}" dt="2024-04-29T16:50:37.785" v="47" actId="6549"/>
          <ac:spMkLst>
            <pc:docMk/>
            <pc:sldMk cId="2775606300" sldId="457"/>
            <ac:spMk id="2" creationId="{072D9187-A4B4-9C86-ABC2-CD2895415324}"/>
          </ac:spMkLst>
        </pc:spChg>
        <pc:spChg chg="del mod">
          <ac:chgData name="pantelis balaouras" userId="25e8755020fc1734" providerId="LiveId" clId="{3419A7AB-4C5A-4DCD-A5D1-47F0663EEEAA}" dt="2024-04-29T16:50:44.258" v="48" actId="478"/>
          <ac:spMkLst>
            <pc:docMk/>
            <pc:sldMk cId="2775606300" sldId="457"/>
            <ac:spMk id="4" creationId="{122BC770-408C-50C8-126F-18790E99F2CB}"/>
          </ac:spMkLst>
        </pc:spChg>
      </pc:sldChg>
      <pc:sldChg chg="del">
        <pc:chgData name="pantelis balaouras" userId="25e8755020fc1734" providerId="LiveId" clId="{3419A7AB-4C5A-4DCD-A5D1-47F0663EEEAA}" dt="2024-04-29T17:20:02.026" v="240" actId="47"/>
        <pc:sldMkLst>
          <pc:docMk/>
          <pc:sldMk cId="0" sldId="459"/>
        </pc:sldMkLst>
      </pc:sldChg>
      <pc:sldChg chg="modSp add mod">
        <pc:chgData name="pantelis balaouras" userId="25e8755020fc1734" providerId="LiveId" clId="{3419A7AB-4C5A-4DCD-A5D1-47F0663EEEAA}" dt="2024-04-29T17:07:06.950" v="86"/>
        <pc:sldMkLst>
          <pc:docMk/>
          <pc:sldMk cId="2604047547" sldId="546"/>
        </pc:sldMkLst>
        <pc:spChg chg="mod">
          <ac:chgData name="pantelis balaouras" userId="25e8755020fc1734" providerId="LiveId" clId="{3419A7AB-4C5A-4DCD-A5D1-47F0663EEEAA}" dt="2024-04-29T17:06:19.448" v="82"/>
          <ac:spMkLst>
            <pc:docMk/>
            <pc:sldMk cId="2604047547" sldId="546"/>
            <ac:spMk id="4" creationId="{9651827C-5BB0-427C-8C65-8784AC89CEFC}"/>
          </ac:spMkLst>
        </pc:spChg>
        <pc:spChg chg="mod">
          <ac:chgData name="pantelis balaouras" userId="25e8755020fc1734" providerId="LiveId" clId="{3419A7AB-4C5A-4DCD-A5D1-47F0663EEEAA}" dt="2024-04-29T17:06:32.508" v="83"/>
          <ac:spMkLst>
            <pc:docMk/>
            <pc:sldMk cId="2604047547" sldId="546"/>
            <ac:spMk id="5" creationId="{88178301-C8A7-4724-8CF8-344EAE75664C}"/>
          </ac:spMkLst>
        </pc:spChg>
        <pc:spChg chg="mod">
          <ac:chgData name="pantelis balaouras" userId="25e8755020fc1734" providerId="LiveId" clId="{3419A7AB-4C5A-4DCD-A5D1-47F0663EEEAA}" dt="2024-04-29T17:06:44.931" v="84"/>
          <ac:spMkLst>
            <pc:docMk/>
            <pc:sldMk cId="2604047547" sldId="546"/>
            <ac:spMk id="10" creationId="{E448F981-31BC-4A5C-A52A-2CB296CA1B95}"/>
          </ac:spMkLst>
        </pc:spChg>
        <pc:spChg chg="mod">
          <ac:chgData name="pantelis balaouras" userId="25e8755020fc1734" providerId="LiveId" clId="{3419A7AB-4C5A-4DCD-A5D1-47F0663EEEAA}" dt="2024-04-29T17:06:56.145" v="85"/>
          <ac:spMkLst>
            <pc:docMk/>
            <pc:sldMk cId="2604047547" sldId="546"/>
            <ac:spMk id="11" creationId="{B08E9EB4-6838-4FCD-B853-E6E51FCAD438}"/>
          </ac:spMkLst>
        </pc:spChg>
        <pc:spChg chg="mod">
          <ac:chgData name="pantelis balaouras" userId="25e8755020fc1734" providerId="LiveId" clId="{3419A7AB-4C5A-4DCD-A5D1-47F0663EEEAA}" dt="2024-04-29T17:07:06.950" v="86"/>
          <ac:spMkLst>
            <pc:docMk/>
            <pc:sldMk cId="2604047547" sldId="546"/>
            <ac:spMk id="12" creationId="{330EFFD1-979D-4EE1-BDD9-918267F048CC}"/>
          </ac:spMkLst>
        </pc:spChg>
      </pc:sldChg>
      <pc:sldChg chg="addSp delSp modSp add mod delAnim modAnim modNotesTx">
        <pc:chgData name="pantelis balaouras" userId="25e8755020fc1734" providerId="LiveId" clId="{3419A7AB-4C5A-4DCD-A5D1-47F0663EEEAA}" dt="2024-04-30T08:28:19.799" v="241" actId="207"/>
        <pc:sldMkLst>
          <pc:docMk/>
          <pc:sldMk cId="387343854" sldId="547"/>
        </pc:sldMkLst>
        <pc:spChg chg="del">
          <ac:chgData name="pantelis balaouras" userId="25e8755020fc1734" providerId="LiveId" clId="{3419A7AB-4C5A-4DCD-A5D1-47F0663EEEAA}" dt="2024-04-29T17:16:02.868" v="195" actId="478"/>
          <ac:spMkLst>
            <pc:docMk/>
            <pc:sldMk cId="387343854" sldId="547"/>
            <ac:spMk id="2" creationId="{3CC3DB74-0CCA-C17C-DEA5-03A2E6E561FF}"/>
          </ac:spMkLst>
        </pc:spChg>
        <pc:spChg chg="del mod">
          <ac:chgData name="pantelis balaouras" userId="25e8755020fc1734" providerId="LiveId" clId="{3419A7AB-4C5A-4DCD-A5D1-47F0663EEEAA}" dt="2024-04-29T17:16:01.352" v="194" actId="478"/>
          <ac:spMkLst>
            <pc:docMk/>
            <pc:sldMk cId="387343854" sldId="547"/>
            <ac:spMk id="3" creationId="{EC738D3A-C983-2ABD-143F-A7600F07DE3B}"/>
          </ac:spMkLst>
        </pc:spChg>
        <pc:spChg chg="mod">
          <ac:chgData name="pantelis balaouras" userId="25e8755020fc1734" providerId="LiveId" clId="{3419A7AB-4C5A-4DCD-A5D1-47F0663EEEAA}" dt="2024-04-29T17:15:16.664" v="188"/>
          <ac:spMkLst>
            <pc:docMk/>
            <pc:sldMk cId="387343854" sldId="547"/>
            <ac:spMk id="5" creationId="{88178301-C8A7-4724-8CF8-344EAE75664C}"/>
          </ac:spMkLst>
        </pc:spChg>
        <pc:spChg chg="mod">
          <ac:chgData name="pantelis balaouras" userId="25e8755020fc1734" providerId="LiveId" clId="{3419A7AB-4C5A-4DCD-A5D1-47F0663EEEAA}" dt="2024-04-29T17:15:36.590" v="190"/>
          <ac:spMkLst>
            <pc:docMk/>
            <pc:sldMk cId="387343854" sldId="547"/>
            <ac:spMk id="6" creationId="{F070D6E3-C1CF-7CCD-F57E-FBEB244E427B}"/>
          </ac:spMkLst>
        </pc:spChg>
        <pc:spChg chg="del">
          <ac:chgData name="pantelis balaouras" userId="25e8755020fc1734" providerId="LiveId" clId="{3419A7AB-4C5A-4DCD-A5D1-47F0663EEEAA}" dt="2024-04-29T17:16:04.427" v="196" actId="478"/>
          <ac:spMkLst>
            <pc:docMk/>
            <pc:sldMk cId="387343854" sldId="547"/>
            <ac:spMk id="8" creationId="{276C2C90-7C61-4DC5-BAF8-FF0E86A8BA4E}"/>
          </ac:spMkLst>
        </pc:spChg>
        <pc:spChg chg="add mod">
          <ac:chgData name="pantelis balaouras" userId="25e8755020fc1734" providerId="LiveId" clId="{3419A7AB-4C5A-4DCD-A5D1-47F0663EEEAA}" dt="2024-04-29T17:19:33.847" v="236" actId="6549"/>
          <ac:spMkLst>
            <pc:docMk/>
            <pc:sldMk cId="387343854" sldId="547"/>
            <ac:spMk id="9" creationId="{9B6EDA63-661F-4252-6FC6-B4C3A8EE7746}"/>
          </ac:spMkLst>
        </pc:spChg>
        <pc:spChg chg="add mod">
          <ac:chgData name="pantelis balaouras" userId="25e8755020fc1734" providerId="LiveId" clId="{3419A7AB-4C5A-4DCD-A5D1-47F0663EEEAA}" dt="2024-04-29T17:19:22.715" v="230" actId="6549"/>
          <ac:spMkLst>
            <pc:docMk/>
            <pc:sldMk cId="387343854" sldId="547"/>
            <ac:spMk id="10" creationId="{9971E449-F340-8521-8EEA-8240114850D7}"/>
          </ac:spMkLst>
        </pc:spChg>
        <pc:spChg chg="mod">
          <ac:chgData name="pantelis balaouras" userId="25e8755020fc1734" providerId="LiveId" clId="{3419A7AB-4C5A-4DCD-A5D1-47F0663EEEAA}" dt="2024-04-29T17:15:27.520" v="189"/>
          <ac:spMkLst>
            <pc:docMk/>
            <pc:sldMk cId="387343854" sldId="547"/>
            <ac:spMk id="11" creationId="{B08E9EB4-6838-4FCD-B853-E6E51FCAD438}"/>
          </ac:spMkLst>
        </pc:spChg>
        <pc:spChg chg="add mod">
          <ac:chgData name="pantelis balaouras" userId="25e8755020fc1734" providerId="LiveId" clId="{3419A7AB-4C5A-4DCD-A5D1-47F0663EEEAA}" dt="2024-04-29T17:19:36.940" v="239" actId="20577"/>
          <ac:spMkLst>
            <pc:docMk/>
            <pc:sldMk cId="387343854" sldId="547"/>
            <ac:spMk id="12" creationId="{F4410BCF-515A-49AB-D828-4DCDF0B472C8}"/>
          </ac:spMkLst>
        </pc:spChg>
        <pc:spChg chg="del">
          <ac:chgData name="pantelis balaouras" userId="25e8755020fc1734" providerId="LiveId" clId="{3419A7AB-4C5A-4DCD-A5D1-47F0663EEEAA}" dt="2024-04-29T17:15:58.302" v="192" actId="478"/>
          <ac:spMkLst>
            <pc:docMk/>
            <pc:sldMk cId="387343854" sldId="547"/>
            <ac:spMk id="13" creationId="{C86A9894-E149-CEF3-1CEB-34369D7D2823}"/>
          </ac:spMkLst>
        </pc:spChg>
        <pc:spChg chg="add mod">
          <ac:chgData name="pantelis balaouras" userId="25e8755020fc1734" providerId="LiveId" clId="{3419A7AB-4C5A-4DCD-A5D1-47F0663EEEAA}" dt="2024-04-29T17:19:29.020" v="233" actId="6549"/>
          <ac:spMkLst>
            <pc:docMk/>
            <pc:sldMk cId="387343854" sldId="547"/>
            <ac:spMk id="14" creationId="{32D87BCD-A594-F2B3-834A-BC73F632C42B}"/>
          </ac:spMkLst>
        </pc:spChg>
        <pc:spChg chg="mod">
          <ac:chgData name="pantelis balaouras" userId="25e8755020fc1734" providerId="LiveId" clId="{3419A7AB-4C5A-4DCD-A5D1-47F0663EEEAA}" dt="2024-04-30T08:28:19.799" v="241" actId="207"/>
          <ac:spMkLst>
            <pc:docMk/>
            <pc:sldMk cId="387343854" sldId="547"/>
            <ac:spMk id="15" creationId="{5876E361-1696-4DD7-B6DA-A327EC148472}"/>
          </ac:spMkLst>
        </pc:spChg>
      </pc:sldChg>
      <pc:sldMasterChg chg="modSldLayout">
        <pc:chgData name="pantelis balaouras" userId="25e8755020fc1734" providerId="LiveId" clId="{3419A7AB-4C5A-4DCD-A5D1-47F0663EEEAA}" dt="2024-04-29T16:54:11.743" v="63" actId="20577"/>
        <pc:sldMasterMkLst>
          <pc:docMk/>
          <pc:sldMasterMk cId="3728015964" sldId="2147483648"/>
        </pc:sldMasterMkLst>
        <pc:sldLayoutChg chg="modSp mod">
          <pc:chgData name="pantelis balaouras" userId="25e8755020fc1734" providerId="LiveId" clId="{3419A7AB-4C5A-4DCD-A5D1-47F0663EEEAA}" dt="2024-04-29T16:54:11.743" v="63" actId="20577"/>
          <pc:sldLayoutMkLst>
            <pc:docMk/>
            <pc:sldMasterMk cId="3728015964" sldId="2147483648"/>
            <pc:sldLayoutMk cId="1950968887" sldId="2147483650"/>
          </pc:sldLayoutMkLst>
          <pc:spChg chg="mod">
            <ac:chgData name="pantelis balaouras" userId="25e8755020fc1734" providerId="LiveId" clId="{3419A7AB-4C5A-4DCD-A5D1-47F0663EEEAA}" dt="2024-04-29T16:54:11.743" v="63" actId="20577"/>
            <ac:spMkLst>
              <pc:docMk/>
              <pc:sldMasterMk cId="3728015964" sldId="2147483648"/>
              <pc:sldLayoutMk cId="1950968887" sldId="2147483650"/>
              <ac:spMk id="7" creationId="{BCAE6A4A-5E5C-48A8-8FBC-CDEB43AAEDD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B296-DC63-4824-A6AF-9A2E7D29A557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300A2-9748-4B9D-985E-E4264FCF89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67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300A2-9748-4B9D-985E-E4264FCF89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940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– B</a:t>
            </a:r>
          </a:p>
          <a:p>
            <a:r>
              <a:rPr lang="en-US" dirty="0"/>
              <a:t>B – </a:t>
            </a:r>
            <a:r>
              <a:rPr lang="el-GR" dirty="0"/>
              <a:t>Δ</a:t>
            </a:r>
            <a:endParaRPr lang="en-US" dirty="0"/>
          </a:p>
          <a:p>
            <a:r>
              <a:rPr lang="el-GR" dirty="0"/>
              <a:t>Γ</a:t>
            </a:r>
            <a:r>
              <a:rPr lang="en-US" dirty="0"/>
              <a:t> – A</a:t>
            </a:r>
          </a:p>
          <a:p>
            <a:r>
              <a:rPr lang="el-GR" dirty="0"/>
              <a:t>Δ</a:t>
            </a:r>
            <a:r>
              <a:rPr lang="en-US" dirty="0"/>
              <a:t> - </a:t>
            </a:r>
            <a:r>
              <a:rPr lang="el-GR" dirty="0"/>
              <a:t>Γ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6383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0" name="Google Shape;360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2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8792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baseline="0" dirty="0"/>
              <a:t> </a:t>
            </a:r>
            <a:r>
              <a:rPr lang="el-GR" baseline="0" dirty="0"/>
              <a:t>Δ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1193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Σωστή απάντηση:</a:t>
            </a:r>
            <a:r>
              <a:rPr lang="en-GB" baseline="0" dirty="0"/>
              <a:t> </a:t>
            </a:r>
            <a:r>
              <a:rPr lang="el-GR" baseline="0" dirty="0"/>
              <a:t>Γ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294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– </a:t>
            </a:r>
            <a:r>
              <a:rPr lang="el-GR" dirty="0"/>
              <a:t>Γ</a:t>
            </a:r>
            <a:endParaRPr lang="en-US" dirty="0"/>
          </a:p>
          <a:p>
            <a:r>
              <a:rPr lang="en-US" dirty="0"/>
              <a:t>B – A</a:t>
            </a:r>
          </a:p>
          <a:p>
            <a:r>
              <a:rPr lang="el-GR" dirty="0"/>
              <a:t>Γ</a:t>
            </a:r>
            <a:r>
              <a:rPr lang="en-US" dirty="0"/>
              <a:t> –</a:t>
            </a:r>
            <a:r>
              <a:rPr lang="el-GR" dirty="0"/>
              <a:t>Δ</a:t>
            </a:r>
            <a:endParaRPr lang="en-US" dirty="0"/>
          </a:p>
          <a:p>
            <a:r>
              <a:rPr lang="el-GR" dirty="0"/>
              <a:t>Δ</a:t>
            </a:r>
            <a:r>
              <a:rPr lang="en-US" dirty="0"/>
              <a:t> - B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610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baseline="0" dirty="0"/>
              <a:t> </a:t>
            </a:r>
            <a:r>
              <a:rPr lang="el-GR" baseline="0" dirty="0"/>
              <a:t>Δ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1193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Right Answer:</a:t>
            </a:r>
            <a:r>
              <a:rPr lang="el-GR" baseline="0" dirty="0"/>
              <a:t> Σωστό</a:t>
            </a:r>
            <a:endParaRPr lang="en-GB" baseline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4530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</a:t>
            </a:r>
            <a:r>
              <a:rPr lang="en-GB" dirty="0"/>
              <a:t>:</a:t>
            </a:r>
            <a:r>
              <a:rPr lang="el-GR" baseline="0" dirty="0"/>
              <a:t> Λάθος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010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498C4-16CF-2472-1B90-47974B380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807EA11-5F08-864D-F0E1-9744D62BA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B1957F-E7FE-0E89-A365-12AFC5E90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515DF7-0767-735D-0B98-9F5C032D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E7DDC0-AA9D-4662-BC29-2DB4F2C16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20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E1CB3A-E056-BA84-57D0-1AF8C98F5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652E5-60F3-6F45-CA6D-5CA7C58F3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9E2F5E-C04D-5469-969B-5247BA89B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D91225-D020-1CE6-47B1-A57E73CE7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99E2EC-0E91-BBDB-6F28-1CA84F0C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10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0C3308F-105D-04DA-F21C-A9726E4380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CDEA93B-8F58-C1E2-124B-5C7EF6E0C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4F6302-CEA1-F25A-75EC-C2A79CC8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4E1D48-E8E8-1188-52B0-999881ED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3C145A-F968-0309-838A-E4838A59E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68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rting slide">
  <p:cSld name="Starting sli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42" descr="C:\Users\Georgia-Work\AppData\Roaming\Skype\georgia.aristidou\media_messaging\media_cache\^DD49E969C8C275A0BF0095F3F01442BBA23C6B6D6D2A977CE4^pimgpsh_fullsize_dist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71295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740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3. Participate</a:t>
            </a: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sz="2800">
                <a:solidFill>
                  <a:srgbClr val="FFFFFF"/>
                </a:solidFill>
                <a:latin typeface="Impact" panose="020B0806030902050204" pitchFamily="34" charset="0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897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C3E99-5842-E354-4321-224C6EDD5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6204B9-0814-50CA-9A21-53B59736F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C8DA6C-1878-BC74-9167-0BDAF4792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797595-C09C-CCAF-A7F7-F13F970F9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0C6DF2-9744-EE40-4AF7-B784523DD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BCAE6A4A-5E5C-48A8-8FBC-CDEB43AAEDD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1266" y="61197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11.4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για υπηρεσίες υγειονομικής περίθαλψης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0968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446E7E-D9AA-7D14-0DD7-1436AA75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409AAC-3654-3D08-8576-A32C60A63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A1D8C-E4FF-EA9B-2106-5AC02F91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5C35DC-FDBA-B708-B579-D9B012A07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9D61BD-E7A6-58FE-F856-C56A95A8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D703CF-AB75-A67D-DA27-00905A136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FC9866-E18C-5CDC-665C-9015EFB34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1598FAE-82BC-CBE4-59DC-7F5A163BD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B8C83F-C7E6-9F0C-C3EE-44AAAC94B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24AF5A-61FD-5D58-055D-7C3E21C24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B41251-45A7-725C-2104-8D6215D6A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38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7F3359-D525-4E4E-BD59-0B0FD271A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5BFDDB-12DD-CFD1-6929-CAC67FBF6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05C14BB-2096-4501-89E4-3140A89EF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8780063-923C-B5C9-3B0B-BC977C828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5A54757-E140-DEA5-E99C-613AF00D8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A130AA6-8C77-D316-7DF3-4D9F8F87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B482776-00E6-44E7-1E32-F03871F5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6F318C6-964F-F580-C623-68BA5C2DB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34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14458-8218-8666-C45E-5E9DB380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78A467B-9DA3-525A-5D1F-9A834862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699CA23-563D-25FB-5B65-C551C7463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45F505-56AB-2831-8F2D-BA93EB0F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94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17BD7D2-0971-76E5-8905-12A99AA7B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EBD045C-5521-3750-BB94-E675050F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4629B8A-EB84-1B9D-DE20-CD3ECE52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8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5036D6-21E1-732F-3429-3A129776F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B8191D-B4F0-CF12-A70A-E39C1B105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576AF6-295C-4685-D1CB-8EDA791A6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1CDDD3-D7F5-836A-2DF5-7CF756001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F2E82C-17E8-06B1-80F1-B1E8C5789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35999E-134C-65C1-CCD9-0D353E185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7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D8CF6-D20C-3684-271C-E6D4F25B5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6FBC1ED-B4D4-A212-8D4F-9F02D4E11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09C24A9-1976-0F7B-85BC-7AB93F3B4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461B61-A6D9-FD6A-BA0C-46679C139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4F6189-F195-E1D2-82D7-56BE59C3F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246ED5-E968-24EA-021F-E68FB4CD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45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190FDD1-1999-AC61-EE1C-46B8798B6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1A6FAC-7896-F57F-2367-EC5D88822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F031CC-D663-484E-3D43-A2C793A59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7171A-67F1-4707-A305-D1B793AA5AA9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E813DC-BE96-F21B-7852-3F8EC4777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C0D010-3CC2-E1F0-929A-9010812EF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01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lepsis.gr/" TargetMode="External"/><Relationship Id="rId13" Type="http://schemas.openxmlformats.org/officeDocument/2006/relationships/image" Target="../media/image14.jpeg"/><Relationship Id="rId18" Type="http://schemas.openxmlformats.org/officeDocument/2006/relationships/hyperlink" Target="http://www.amsed.fr/" TargetMode="External"/><Relationship Id="rId3" Type="http://schemas.openxmlformats.org/officeDocument/2006/relationships/image" Target="../media/image9.jpeg"/><Relationship Id="rId21" Type="http://schemas.openxmlformats.org/officeDocument/2006/relationships/image" Target="../media/image18.jpg"/><Relationship Id="rId7" Type="http://schemas.openxmlformats.org/officeDocument/2006/relationships/image" Target="../media/image11.jpeg"/><Relationship Id="rId12" Type="http://schemas.openxmlformats.org/officeDocument/2006/relationships/hyperlink" Target="https://www.media-k.eu/" TargetMode="External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coordina-oerh.com/" TargetMode="External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5" Type="http://schemas.openxmlformats.org/officeDocument/2006/relationships/hyperlink" Target="http://www.connexions.gr/" TargetMode="External"/><Relationship Id="rId10" Type="http://schemas.openxmlformats.org/officeDocument/2006/relationships/hyperlink" Target="http://www.uv.es/" TargetMode="External"/><Relationship Id="rId19" Type="http://schemas.openxmlformats.org/officeDocument/2006/relationships/hyperlink" Target="http://www.resetcy.com/" TargetMode="External"/><Relationship Id="rId4" Type="http://schemas.openxmlformats.org/officeDocument/2006/relationships/hyperlink" Target="https://www.w-hs.de/" TargetMode="External"/><Relationship Id="rId9" Type="http://schemas.openxmlformats.org/officeDocument/2006/relationships/image" Target="../media/image12.jpeg"/><Relationship Id="rId14" Type="http://schemas.openxmlformats.org/officeDocument/2006/relationships/hyperlink" Target="https://www.oxfamitalia.org/" TargetMode="External"/><Relationship Id="rId22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196132-8E2D-3323-B795-861D3CE5DD11}"/>
              </a:ext>
            </a:extLst>
          </p:cNvPr>
          <p:cNvSpPr txBox="1"/>
          <p:nvPr/>
        </p:nvSpPr>
        <p:spPr>
          <a:xfrm>
            <a:off x="3435699" y="4978399"/>
            <a:ext cx="6097554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+mj-lt"/>
              </a:rPr>
              <a:t>  </a:t>
            </a:r>
            <a:endParaRPr lang="el-GR" sz="2800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7AD4A93-931E-A31D-52A4-60E47B032034}"/>
              </a:ext>
            </a:extLst>
          </p:cNvPr>
          <p:cNvSpPr/>
          <p:nvPr/>
        </p:nvSpPr>
        <p:spPr>
          <a:xfrm>
            <a:off x="-2" y="67193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B08F5D6B-3FD6-2800-C5A1-3C9A7908BC37}"/>
              </a:ext>
            </a:extLst>
          </p:cNvPr>
          <p:cNvSpPr/>
          <p:nvPr/>
        </p:nvSpPr>
        <p:spPr>
          <a:xfrm>
            <a:off x="2609" y="1507751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63E7FEB-73DF-67ED-3B6B-EFAC8BBCBDE5}"/>
              </a:ext>
            </a:extLst>
          </p:cNvPr>
          <p:cNvSpPr/>
          <p:nvPr/>
        </p:nvSpPr>
        <p:spPr>
          <a:xfrm>
            <a:off x="-56" y="2302518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296058F-B1EF-E3C5-E1C3-C7D0F3D64C9C}"/>
              </a:ext>
            </a:extLst>
          </p:cNvPr>
          <p:cNvSpPr/>
          <p:nvPr/>
        </p:nvSpPr>
        <p:spPr>
          <a:xfrm>
            <a:off x="-2" y="317097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D1A44D9-A0E1-CEEC-8556-1AF31A36C35E}"/>
              </a:ext>
            </a:extLst>
          </p:cNvPr>
          <p:cNvSpPr/>
          <p:nvPr/>
        </p:nvSpPr>
        <p:spPr>
          <a:xfrm>
            <a:off x="1655" y="403693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" name="Εικόνα 10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300ED21F-BA4A-76D4-938D-43CD49C537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7"/>
          <a:stretch/>
        </p:blipFill>
        <p:spPr>
          <a:xfrm>
            <a:off x="4310344" y="1134849"/>
            <a:ext cx="6563496" cy="20842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472B88-FA84-AD45-BFBA-453D2E042006}"/>
              </a:ext>
            </a:extLst>
          </p:cNvPr>
          <p:cNvSpPr txBox="1"/>
          <p:nvPr/>
        </p:nvSpPr>
        <p:spPr>
          <a:xfrm>
            <a:off x="4863323" y="2899483"/>
            <a:ext cx="6094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srgbClr val="ABC7F1"/>
                </a:solidFill>
              </a:rPr>
              <a:t>https://apps4health.eu/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7C86EE4D-CAC2-9380-C65D-7DA71C9CB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49" y="5991490"/>
            <a:ext cx="12191695" cy="869554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54C3464-3C1E-988B-5CEF-752563404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48" y="6336215"/>
            <a:ext cx="1406013" cy="49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DFF0B65B-CBA5-9B67-090E-F3AF9A6A1A47}"/>
              </a:ext>
            </a:extLst>
          </p:cNvPr>
          <p:cNvSpPr/>
          <p:nvPr/>
        </p:nvSpPr>
        <p:spPr>
          <a:xfrm>
            <a:off x="510" y="490374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6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776D3A79-A4EA-011B-EE3F-2B5EC1352C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18" name="Εικόνα 17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9A217B1-02FB-0D22-229B-F635B22A40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96" y="1576370"/>
            <a:ext cx="1880187" cy="3365007"/>
          </a:xfrm>
          <a:prstGeom prst="rect">
            <a:avLst/>
          </a:prstGeom>
        </p:spPr>
      </p:pic>
      <p:sp>
        <p:nvSpPr>
          <p:cNvPr id="3" name="Ορθογώνιο 5">
            <a:extLst>
              <a:ext uri="{FF2B5EF4-FFF2-40B4-BE49-F238E27FC236}">
                <a16:creationId xmlns:a16="http://schemas.microsoft.com/office/drawing/2014/main" id="{A1482017-CE48-BD3A-636F-4833CBAAF02A}"/>
              </a:ext>
            </a:extLst>
          </p:cNvPr>
          <p:cNvSpPr/>
          <p:nvPr/>
        </p:nvSpPr>
        <p:spPr>
          <a:xfrm>
            <a:off x="728869" y="1172199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Ορθογώνιο 6">
            <a:extLst>
              <a:ext uri="{FF2B5EF4-FFF2-40B4-BE49-F238E27FC236}">
                <a16:creationId xmlns:a16="http://schemas.microsoft.com/office/drawing/2014/main" id="{CAD63FE0-D81D-FCE9-CCA7-3575A1CD6940}"/>
              </a:ext>
            </a:extLst>
          </p:cNvPr>
          <p:cNvSpPr/>
          <p:nvPr/>
        </p:nvSpPr>
        <p:spPr>
          <a:xfrm>
            <a:off x="721541" y="200802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Ορθογώνιο 7">
            <a:extLst>
              <a:ext uri="{FF2B5EF4-FFF2-40B4-BE49-F238E27FC236}">
                <a16:creationId xmlns:a16="http://schemas.microsoft.com/office/drawing/2014/main" id="{6C932FDB-0CEA-CF4D-38E2-9F9CD825E408}"/>
              </a:ext>
            </a:extLst>
          </p:cNvPr>
          <p:cNvSpPr/>
          <p:nvPr/>
        </p:nvSpPr>
        <p:spPr>
          <a:xfrm>
            <a:off x="728815" y="280278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9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Ορθογώνιο 8">
            <a:extLst>
              <a:ext uri="{FF2B5EF4-FFF2-40B4-BE49-F238E27FC236}">
                <a16:creationId xmlns:a16="http://schemas.microsoft.com/office/drawing/2014/main" id="{EF7D337B-3CF9-B720-8142-510959218B2D}"/>
              </a:ext>
            </a:extLst>
          </p:cNvPr>
          <p:cNvSpPr/>
          <p:nvPr/>
        </p:nvSpPr>
        <p:spPr>
          <a:xfrm>
            <a:off x="728869" y="3671243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Ορθογώνιο 9">
            <a:extLst>
              <a:ext uri="{FF2B5EF4-FFF2-40B4-BE49-F238E27FC236}">
                <a16:creationId xmlns:a16="http://schemas.microsoft.com/office/drawing/2014/main" id="{CC1E6879-142D-AECE-94E7-214111DCC508}"/>
              </a:ext>
            </a:extLst>
          </p:cNvPr>
          <p:cNvSpPr/>
          <p:nvPr/>
        </p:nvSpPr>
        <p:spPr>
          <a:xfrm>
            <a:off x="730526" y="4537206"/>
            <a:ext cx="722376" cy="86813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Ορθογώνιο 10">
            <a:extLst>
              <a:ext uri="{FF2B5EF4-FFF2-40B4-BE49-F238E27FC236}">
                <a16:creationId xmlns:a16="http://schemas.microsoft.com/office/drawing/2014/main" id="{E6A6A2C1-905C-CF21-28C1-3A5CBA4B3EAA}"/>
              </a:ext>
            </a:extLst>
          </p:cNvPr>
          <p:cNvSpPr/>
          <p:nvPr/>
        </p:nvSpPr>
        <p:spPr>
          <a:xfrm>
            <a:off x="1996896" y="6323309"/>
            <a:ext cx="8721336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EACEA).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Η Ευρωπαϊκή Ένωση και ο 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2" name="Τίτλος 3">
            <a:extLst>
              <a:ext uri="{FF2B5EF4-FFF2-40B4-BE49-F238E27FC236}">
                <a16:creationId xmlns:a16="http://schemas.microsoft.com/office/drawing/2014/main" id="{072D9187-A4B4-9C86-ABC2-CD2895415324}"/>
              </a:ext>
            </a:extLst>
          </p:cNvPr>
          <p:cNvSpPr txBox="1">
            <a:spLocks/>
          </p:cNvSpPr>
          <p:nvPr/>
        </p:nvSpPr>
        <p:spPr>
          <a:xfrm>
            <a:off x="4622232" y="3604256"/>
            <a:ext cx="7307007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E3E9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l-GR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Ενότητα</a:t>
            </a: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 11  - </a:t>
            </a:r>
            <a:r>
              <a:rPr lang="el-GR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Συνεδρία </a:t>
            </a:r>
            <a:r>
              <a:rPr lang="el-GR" sz="3400" b="1" dirty="0">
                <a:solidFill>
                  <a:srgbClr val="C00000"/>
                </a:solidFill>
                <a:effectLst/>
                <a:latin typeface="+mj-lt"/>
              </a:rPr>
              <a:t>αυτοδιδασκαλίας</a:t>
            </a: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400" b="1" kern="120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(</a:t>
            </a:r>
            <a:r>
              <a:rPr lang="en-US" sz="2400" b="1" kern="1200" smtClean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11.3)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l-GR" sz="4000" b="1" dirty="0">
                <a:solidFill>
                  <a:schemeClr val="tx1"/>
                </a:solidFill>
                <a:effectLst/>
                <a:latin typeface="+mj-lt"/>
              </a:rPr>
              <a:t>Εφαρμογές για υπηρεσίες υγειονομικής περίθαλψης</a:t>
            </a:r>
            <a:endParaRPr lang="en-US" sz="3400" b="1" dirty="0"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051"/>
            <a:ext cx="1961727" cy="3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Αντιστοιχίστε τις στήλες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352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rgbClr val="374151"/>
                </a:solidFill>
                <a:latin typeface="Söhne"/>
              </a:rPr>
              <a:t>A. </a:t>
            </a:r>
            <a:r>
              <a:rPr lang="el-GR" dirty="0">
                <a:solidFill>
                  <a:srgbClr val="374151"/>
                </a:solidFill>
                <a:latin typeface="Söhne"/>
              </a:rPr>
              <a:t>Οι εφαρμογές υπηρεσιών υγειονομικής περίθαλψης είναι ένας καλός τρόπος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600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400" dirty="0">
                <a:ea typeface="Calibri"/>
                <a:cs typeface="Calibri"/>
                <a:sym typeface="Calibri"/>
              </a:rPr>
              <a:t>B. </a:t>
            </a:r>
            <a:r>
              <a:rPr lang="el-GR" sz="1400" dirty="0">
                <a:ea typeface="Calibri"/>
                <a:cs typeface="Calibri"/>
                <a:sym typeface="Calibri"/>
              </a:rPr>
              <a:t>Οι εφαρμογές υπηρεσιών υγειονομικής περίθαλψης χρησιμοποιούνται για την καλύτερη οργάνωση επαναλαμβανόμενων διαδικασιών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ea typeface="Calibri"/>
              <a:cs typeface="Calibri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2001702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Αντιστοιχίστε τις στήλες!</a:t>
            </a:r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5876E361-1696-4DD7-B6DA-A327EC148472}"/>
              </a:ext>
            </a:extLst>
          </p:cNvPr>
          <p:cNvSpPr/>
          <p:nvPr/>
        </p:nvSpPr>
        <p:spPr>
          <a:xfrm>
            <a:off x="2124330" y="579003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l-GR" dirty="0">
                <a:ea typeface="Calibri"/>
                <a:cs typeface="Calibri"/>
                <a:sym typeface="Calibri"/>
              </a:rPr>
              <a:t>Δ.</a:t>
            </a:r>
            <a:r>
              <a:rPr lang="en-US" dirty="0"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ea typeface="Calibri"/>
                <a:cs typeface="Calibri"/>
                <a:sym typeface="Calibri"/>
              </a:rPr>
              <a:t>Έ</a:t>
            </a:r>
            <a:r>
              <a:rPr lang="el-GR" dirty="0" err="1">
                <a:ea typeface="Calibri"/>
                <a:cs typeface="Calibri"/>
                <a:sym typeface="Calibri"/>
              </a:rPr>
              <a:t>νας</a:t>
            </a:r>
            <a:r>
              <a:rPr lang="el-GR" dirty="0">
                <a:ea typeface="Calibri"/>
                <a:cs typeface="Calibri"/>
                <a:sym typeface="Calibri"/>
              </a:rPr>
              <a:t> </a:t>
            </a:r>
            <a:r>
              <a:rPr lang="el-GR" dirty="0">
                <a:solidFill>
                  <a:schemeClr val="tx1"/>
                </a:solidFill>
                <a:latin typeface="Söhne"/>
                <a:ea typeface="Calibri"/>
                <a:cs typeface="Calibri" panose="020F0502020204030204" pitchFamily="34" charset="0"/>
                <a:sym typeface="Calibri"/>
              </a:rPr>
              <a:t>υ</a:t>
            </a:r>
            <a:r>
              <a:rPr lang="el-GR" dirty="0">
                <a:solidFill>
                  <a:schemeClr val="tx1"/>
                </a:solidFill>
                <a:latin typeface="Söhne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γιεινός τρόπος ζωής</a:t>
            </a:r>
            <a:endParaRPr lang="en-US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F070D6E3-C1CF-7CCD-F57E-FBEB244E427B}"/>
              </a:ext>
            </a:extLst>
          </p:cNvPr>
          <p:cNvSpPr/>
          <p:nvPr/>
        </p:nvSpPr>
        <p:spPr>
          <a:xfrm>
            <a:off x="2105025" y="4695243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>
                <a:ea typeface="Calibri"/>
                <a:cs typeface="Calibri"/>
                <a:sym typeface="Calibri"/>
              </a:rPr>
              <a:t>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Μια δωρεάν εφαρμογή δεν σημαίνει σε καμία περίπτωση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B6EDA63-661F-4252-6FC6-B4C3A8EE7746}"/>
              </a:ext>
            </a:extLst>
          </p:cNvPr>
          <p:cNvSpPr/>
          <p:nvPr/>
        </p:nvSpPr>
        <p:spPr>
          <a:xfrm>
            <a:off x="6134100" y="3600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l-GR" dirty="0">
                <a:solidFill>
                  <a:srgbClr val="374151"/>
                </a:solidFill>
                <a:latin typeface="Söhne"/>
              </a:rPr>
              <a:t>Β. για τη βελτίωση της δέσμευσης των ασθενών στην υγεία τους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9971E449-F340-8521-8EEA-8240114850D7}"/>
              </a:ext>
            </a:extLst>
          </p:cNvPr>
          <p:cNvSpPr/>
          <p:nvPr/>
        </p:nvSpPr>
        <p:spPr>
          <a:xfrm>
            <a:off x="6134100" y="579003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l-G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Δ. για την καλύτερη σύνδεση των αναγκών των χρηστών με το σύστημα υγειονομικής περίθαλψης.</a:t>
            </a:r>
            <a:endParaRPr lang="en-US" sz="1600" dirty="0">
              <a:ea typeface="Calibri"/>
              <a:cs typeface="Calibri"/>
              <a:sym typeface="Calibri"/>
            </a:endParaRP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F4410BCF-515A-49AB-D828-4DCDF0B472C8}"/>
              </a:ext>
            </a:extLst>
          </p:cNvPr>
          <p:cNvSpPr/>
          <p:nvPr/>
        </p:nvSpPr>
        <p:spPr>
          <a:xfrm>
            <a:off x="6096000" y="234990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Α. ότι δεν έχει σκοπό το κέρδος.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32D87BCD-A594-F2B3-834A-BC73F632C42B}"/>
              </a:ext>
            </a:extLst>
          </p:cNvPr>
          <p:cNvSpPr/>
          <p:nvPr/>
        </p:nvSpPr>
        <p:spPr>
          <a:xfrm>
            <a:off x="6134100" y="4695242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l-GR" dirty="0">
                <a:ea typeface="Calibri"/>
                <a:cs typeface="Calibri"/>
                <a:sym typeface="Calibri"/>
              </a:rPr>
              <a:t>Γ. μπορεί να υποστηριχθεί από εφαρμογές υπηρεσιών υγείας.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34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DBEB58AF-32C9-8ACB-EC69-C5524FB718AC}"/>
              </a:ext>
            </a:extLst>
          </p:cNvPr>
          <p:cNvSpPr/>
          <p:nvPr/>
        </p:nvSpPr>
        <p:spPr>
          <a:xfrm>
            <a:off x="7010844" y="-4"/>
            <a:ext cx="5172528" cy="6858004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3" name="Google Shape;363;p26"/>
          <p:cNvSpPr/>
          <p:nvPr/>
        </p:nvSpPr>
        <p:spPr>
          <a:xfrm flipH="1">
            <a:off x="0" y="0"/>
            <a:ext cx="6172782" cy="6858000"/>
          </a:xfrm>
          <a:custGeom>
            <a:avLst/>
            <a:gdLst/>
            <a:ahLst/>
            <a:cxnLst/>
            <a:rect l="l" t="t" r="r" b="b"/>
            <a:pathLst>
              <a:path w="6172782" h="6858000" extrusionOk="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26"/>
          <p:cNvSpPr/>
          <p:nvPr/>
        </p:nvSpPr>
        <p:spPr>
          <a:xfrm flipH="1">
            <a:off x="0" y="0"/>
            <a:ext cx="6024154" cy="6858000"/>
          </a:xfrm>
          <a:custGeom>
            <a:avLst/>
            <a:gdLst/>
            <a:ahLst/>
            <a:cxnLst/>
            <a:rect l="l" t="t" r="r" b="b"/>
            <a:pathLst>
              <a:path w="6024154" h="6858000" extrusionOk="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5" name="Google Shape;365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9768" y="3471531"/>
            <a:ext cx="2323213" cy="2323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76818" y="1708146"/>
            <a:ext cx="3265071" cy="3265071"/>
          </a:xfrm>
          <a:prstGeom prst="rect">
            <a:avLst/>
          </a:prstGeom>
          <a:solidFill>
            <a:srgbClr val="203864"/>
          </a:solidFill>
          <a:ln>
            <a:noFill/>
          </a:ln>
        </p:spPr>
      </p:pic>
      <p:sp>
        <p:nvSpPr>
          <p:cNvPr id="367" name="Google Shape;367;p26"/>
          <p:cNvSpPr txBox="1"/>
          <p:nvPr/>
        </p:nvSpPr>
        <p:spPr>
          <a:xfrm>
            <a:off x="235589" y="2797184"/>
            <a:ext cx="5034783" cy="1692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1E24"/>
              </a:buClr>
              <a:buSzPts val="2800"/>
              <a:buFont typeface="Calibri"/>
              <a:buNone/>
            </a:pPr>
            <a:r>
              <a:rPr lang="el-GR" sz="2800" dirty="0">
                <a:solidFill>
                  <a:srgbClr val="C01E24"/>
                </a:solidFill>
                <a:latin typeface="Calibri"/>
                <a:ea typeface="Calibri"/>
                <a:cs typeface="Calibri"/>
                <a:sym typeface="Calibri"/>
              </a:rPr>
              <a:t>Συγχαρητήρια</a:t>
            </a:r>
            <a:r>
              <a:rPr lang="el-GR" sz="2800">
                <a:solidFill>
                  <a:srgbClr val="C01E24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lang="el-GR" sz="2800" dirty="0">
              <a:solidFill>
                <a:srgbClr val="C01E2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1E24"/>
              </a:buClr>
              <a:buSzPts val="2800"/>
              <a:buFont typeface="Calibri"/>
              <a:buNone/>
            </a:pPr>
            <a:r>
              <a:rPr lang="el-GR" sz="2800" dirty="0">
                <a:solidFill>
                  <a:srgbClr val="C01E24"/>
                </a:solidFill>
                <a:latin typeface="Calibri"/>
                <a:ea typeface="Calibri"/>
                <a:cs typeface="Calibri"/>
                <a:sym typeface="Calibri"/>
              </a:rPr>
              <a:t>Ολοκληρώσατε τη διδασκαλία αυτής της ενότητας!</a:t>
            </a:r>
          </a:p>
        </p:txBody>
      </p:sp>
      <p:sp>
        <p:nvSpPr>
          <p:cNvPr id="368" name="Google Shape;368;p26"/>
          <p:cNvSpPr/>
          <p:nvPr/>
        </p:nvSpPr>
        <p:spPr>
          <a:xfrm>
            <a:off x="7324530" y="6328066"/>
            <a:ext cx="4863381" cy="63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l-GR" sz="9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</a:t>
            </a:r>
            <a:r>
              <a:rPr lang="en-US" sz="9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EACEA). </a:t>
            </a:r>
            <a:r>
              <a:rPr lang="el-GR" sz="9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Η Ευρωπαϊκή Ένωση και ο </a:t>
            </a:r>
            <a:r>
              <a:rPr lang="en-US" sz="9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 </a:t>
            </a:r>
            <a:r>
              <a:rPr lang="el-GR" sz="9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δεν μπορούν να θεωρηθούν υπεύθυνοι για τις εκφραζόμενες απόψεις.</a:t>
            </a:r>
            <a:endParaRPr lang="en-US" sz="9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369" name="Google Shape;369;p26" descr="Εικόνα που περιέχει κείμενο, γραμματοσειρά, λογότυπο, γραφικά&#10;&#10;Περιγραφή που δημιουργήθηκε αυτόματα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7847" y="934357"/>
            <a:ext cx="5598661" cy="143815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Ορθογώνιο τρίγωνο 3">
            <a:extLst>
              <a:ext uri="{FF2B5EF4-FFF2-40B4-BE49-F238E27FC236}">
                <a16:creationId xmlns:a16="http://schemas.microsoft.com/office/drawing/2014/main" id="{F07C053A-B1D2-2B62-A9EE-4EE2C69197D8}"/>
              </a:ext>
            </a:extLst>
          </p:cNvPr>
          <p:cNvSpPr/>
          <p:nvPr/>
        </p:nvSpPr>
        <p:spPr>
          <a:xfrm rot="16200000">
            <a:off x="1670085" y="1517241"/>
            <a:ext cx="6858002" cy="3823514"/>
          </a:xfrm>
          <a:prstGeom prst="rtTriangle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A6A0DFE-6EE7-43A9-9127-F286DC14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solidFill>
                  <a:srgbClr val="203864"/>
                </a:solidFill>
                <a:latin typeface="+mn-lt"/>
              </a:rPr>
              <a:t>Εταίροι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BF7993EA-D762-4081-AD93-A4C0BC4F2344}"/>
              </a:ext>
            </a:extLst>
          </p:cNvPr>
          <p:cNvGrpSpPr/>
          <p:nvPr/>
        </p:nvGrpSpPr>
        <p:grpSpPr>
          <a:xfrm>
            <a:off x="6606686" y="1812884"/>
            <a:ext cx="6096000" cy="1677637"/>
            <a:chOff x="-1066801" y="1523553"/>
            <a:chExt cx="6096000" cy="167763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8EBF0675-ED45-44CD-A77E-6191232975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678" y="1523553"/>
              <a:ext cx="1449043" cy="997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3FCD0E-FFB9-47FE-8DCC-7998946716D8}"/>
                </a:ext>
              </a:extLst>
            </p:cNvPr>
            <p:cNvSpPr txBox="1"/>
            <p:nvPr/>
          </p:nvSpPr>
          <p:spPr>
            <a:xfrm>
              <a:off x="-1066801" y="2462526"/>
              <a:ext cx="609600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WESTFALISCHE </a:t>
              </a:r>
              <a:r>
                <a:rPr lang="de-DE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HOCHSCHULE</a:t>
              </a: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 GELSENKIRCHEN,</a:t>
              </a:r>
              <a:b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BOCHOLT, RECKLINGHAUSEN</a:t>
              </a:r>
            </a:p>
            <a:p>
              <a:pPr algn="ctr" fontAlgn="base"/>
              <a:r>
                <a:rPr lang="el-GR" sz="105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ΓΚΕΛΣΕΝΚΙΡΧΕΝ, ΓΕΡΜΑΝΙΑ</a:t>
              </a:r>
            </a:p>
            <a:p>
              <a:pPr algn="ctr" fontAlgn="base"/>
              <a:r>
                <a:rPr lang="de-DE" sz="105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4"/>
                </a:rPr>
                <a:t>www.w-hs.de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96D5137D-F25F-44D3-BFBD-6010E023BCA2}"/>
              </a:ext>
            </a:extLst>
          </p:cNvPr>
          <p:cNvGrpSpPr/>
          <p:nvPr/>
        </p:nvGrpSpPr>
        <p:grpSpPr>
          <a:xfrm>
            <a:off x="3483817" y="4504058"/>
            <a:ext cx="6629400" cy="1738414"/>
            <a:chOff x="2579204" y="1882706"/>
            <a:chExt cx="6629400" cy="173841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B51B5F-7CC8-4F47-AF41-48413E15C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079" y="1882706"/>
              <a:ext cx="2533650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03AE03-98BA-484B-983A-314B79666527}"/>
                </a:ext>
              </a:extLst>
            </p:cNvPr>
            <p:cNvSpPr txBox="1"/>
            <p:nvPr/>
          </p:nvSpPr>
          <p:spPr>
            <a:xfrm>
              <a:off x="2579204" y="2913234"/>
              <a:ext cx="66294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COORDINA ORGANIZACIÓN DE EMPRESAS Y</a:t>
              </a:r>
              <a:b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RECURSOS HUMANOS, S.L.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ΒΑΛΕΝΣΙΑ, ΙΣΠΑΝΙΑ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6"/>
                </a:rPr>
                <a:t>coordina-oerh.com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5" name="Ομάδα 14">
            <a:extLst>
              <a:ext uri="{FF2B5EF4-FFF2-40B4-BE49-F238E27FC236}">
                <a16:creationId xmlns:a16="http://schemas.microsoft.com/office/drawing/2014/main" id="{ADA3E3C0-7761-48E5-B929-2F7D24AC3893}"/>
              </a:ext>
            </a:extLst>
          </p:cNvPr>
          <p:cNvGrpSpPr/>
          <p:nvPr/>
        </p:nvGrpSpPr>
        <p:grpSpPr>
          <a:xfrm>
            <a:off x="3020318" y="1776505"/>
            <a:ext cx="6634368" cy="1584248"/>
            <a:chOff x="6639106" y="2919412"/>
            <a:chExt cx="6634368" cy="1584248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71DD90C8-6291-4D9B-8637-04AA834BD8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703" y="2919412"/>
              <a:ext cx="25431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3E35F80-D7C4-4C20-8069-672536C8B9F7}"/>
                </a:ext>
              </a:extLst>
            </p:cNvPr>
            <p:cNvSpPr txBox="1"/>
            <p:nvPr/>
          </p:nvSpPr>
          <p:spPr>
            <a:xfrm>
              <a:off x="6639106" y="3949662"/>
              <a:ext cx="663436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b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PROLEPSIS</a:t>
              </a:r>
            </a:p>
            <a:p>
              <a:pPr algn="ctr" fontAlgn="base"/>
              <a:r>
                <a:rPr lang="el-GR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>ΑΘΗΝΑ, ΕΛΛΑΔΑ</a:t>
              </a:r>
              <a: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/>
              </a:r>
              <a:b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</a:br>
              <a:r>
                <a:rPr lang="nb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8"/>
                </a:rPr>
                <a:t>www.prolepsis.gr</a:t>
              </a:r>
              <a:endParaRPr lang="nb-NO" sz="1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8" name="Ομάδα 17">
            <a:extLst>
              <a:ext uri="{FF2B5EF4-FFF2-40B4-BE49-F238E27FC236}">
                <a16:creationId xmlns:a16="http://schemas.microsoft.com/office/drawing/2014/main" id="{A4EB7248-55A7-4CAC-ABDD-957EF148A710}"/>
              </a:ext>
            </a:extLst>
          </p:cNvPr>
          <p:cNvGrpSpPr/>
          <p:nvPr/>
        </p:nvGrpSpPr>
        <p:grpSpPr>
          <a:xfrm>
            <a:off x="-1974174" y="1729933"/>
            <a:ext cx="6952420" cy="1601615"/>
            <a:chOff x="-1240501" y="3160643"/>
            <a:chExt cx="6952420" cy="1601615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0073D6C2-F7D2-40B0-B531-A2775F3CC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123" y="3160643"/>
              <a:ext cx="254317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0635EB-D97A-43D7-8FC1-83506650286B}"/>
                </a:ext>
              </a:extLst>
            </p:cNvPr>
            <p:cNvSpPr txBox="1"/>
            <p:nvPr/>
          </p:nvSpPr>
          <p:spPr>
            <a:xfrm>
              <a:off x="-1240501" y="4208260"/>
              <a:ext cx="69524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UNIVERSITAT DE VALENCIA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ΒΑΛΕΝΣΙΑ, ΙΣΠΑΝΙΑ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0"/>
                </a:rPr>
                <a:t>www.uv.es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7876E123-A23E-4A02-9006-CDB2AF14482D}"/>
              </a:ext>
            </a:extLst>
          </p:cNvPr>
          <p:cNvGrpSpPr/>
          <p:nvPr/>
        </p:nvGrpSpPr>
        <p:grpSpPr>
          <a:xfrm>
            <a:off x="2776075" y="4478327"/>
            <a:ext cx="2543175" cy="1593492"/>
            <a:chOff x="4517932" y="3531206"/>
            <a:chExt cx="2543175" cy="1593492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C6D6E4FC-B9EE-4D42-A9D4-968287256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932" y="3531206"/>
              <a:ext cx="2543175" cy="1020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2707390-D163-4215-8EC2-A0556358021F}"/>
                </a:ext>
              </a:extLst>
            </p:cNvPr>
            <p:cNvSpPr txBox="1"/>
            <p:nvPr/>
          </p:nvSpPr>
          <p:spPr>
            <a:xfrm>
              <a:off x="4691564" y="4570700"/>
              <a:ext cx="2236694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n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media k </a:t>
              </a:r>
              <a:r>
                <a:rPr lang="nn-NO" sz="1000" b="0" i="0" dirty="0" err="1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GmbH</a:t>
              </a:r>
              <a:endParaRPr lang="nn-NO" sz="10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l-GR" sz="1000" b="0" i="0" dirty="0" err="1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Μπαντ</a:t>
              </a:r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 </a:t>
              </a:r>
              <a:r>
                <a:rPr lang="el-GR" sz="1000" b="0" i="0" dirty="0" err="1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Μέργκεντχαϊμ</a:t>
              </a:r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, ΓΕΡΜΑΝΙΑ</a:t>
              </a:r>
            </a:p>
            <a:p>
              <a:pPr algn="ctr" fontAlgn="base"/>
              <a:r>
                <a:rPr lang="nn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2"/>
                </a:rPr>
                <a:t>www.media-k.eu</a:t>
              </a:r>
              <a:endParaRPr lang="nn-NO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4" name="Ομάδα 23">
            <a:extLst>
              <a:ext uri="{FF2B5EF4-FFF2-40B4-BE49-F238E27FC236}">
                <a16:creationId xmlns:a16="http://schemas.microsoft.com/office/drawing/2014/main" id="{035DA438-FD53-44DC-8C2E-0859E5BA3DDC}"/>
              </a:ext>
            </a:extLst>
          </p:cNvPr>
          <p:cNvGrpSpPr/>
          <p:nvPr/>
        </p:nvGrpSpPr>
        <p:grpSpPr>
          <a:xfrm>
            <a:off x="2859813" y="1422238"/>
            <a:ext cx="1973150" cy="2726448"/>
            <a:chOff x="9320178" y="2976204"/>
            <a:chExt cx="1973150" cy="2726448"/>
          </a:xfrm>
        </p:grpSpPr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A196C504-2EAF-4F15-B589-4ED26D1458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0178" y="2976204"/>
              <a:ext cx="1962150" cy="2152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DD61BF-B07B-4EDE-A244-E2458C80016E}"/>
                </a:ext>
              </a:extLst>
            </p:cNvPr>
            <p:cNvSpPr txBox="1"/>
            <p:nvPr/>
          </p:nvSpPr>
          <p:spPr>
            <a:xfrm>
              <a:off x="9331178" y="5148654"/>
              <a:ext cx="196215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OXFAM ITALIA INTERCULTURA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ΑΡΕΤΖΟ, ΙΤΑΛΙΑ</a:t>
              </a:r>
              <a:endParaRPr lang="en-U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n-U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4"/>
                </a:rPr>
                <a:t>www.oxfamitalia.org/</a:t>
              </a:r>
              <a:endParaRPr lang="en-U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606473-841C-6846-8375-A32E5D94D2BE}"/>
              </a:ext>
            </a:extLst>
          </p:cNvPr>
          <p:cNvSpPr txBox="1"/>
          <p:nvPr/>
        </p:nvSpPr>
        <p:spPr>
          <a:xfrm>
            <a:off x="5662539" y="3702651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CONNEXIONS</a:t>
            </a:r>
          </a:p>
          <a:p>
            <a:pPr algn="ctr" fontAlgn="base"/>
            <a:r>
              <a:rPr lang="el-GR" sz="11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ΑΘΗΝΑ, ΕΛΛΑΔΑ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5"/>
              </a:rPr>
              <a:t>www.connexions.gr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BC328D1D-57E9-1ABD-8D34-33836EEE8C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8861" y="4109931"/>
            <a:ext cx="2083037" cy="132256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5247138B-334B-E841-E5BA-9682B4E5D6C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766354" y="4519731"/>
            <a:ext cx="2158782" cy="8860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31B2B33-5CAB-703B-C0A4-A981582EB252}"/>
              </a:ext>
            </a:extLst>
          </p:cNvPr>
          <p:cNvSpPr txBox="1"/>
          <p:nvPr/>
        </p:nvSpPr>
        <p:spPr>
          <a:xfrm>
            <a:off x="5965075" y="5565118"/>
            <a:ext cx="759287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dirty="0">
                <a:solidFill>
                  <a:srgbClr val="203864"/>
                </a:solidFill>
                <a:latin typeface="Roboto" panose="02000000000000000000" pitchFamily="2" charset="0"/>
              </a:rPr>
              <a:t>AMSED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ΣΤΡΑΣΒΟΥΡΓΟ, ΓΑΛΛΙΑ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www.amse</a:t>
            </a:r>
            <a:r>
              <a:rPr lang="el-GR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Δ.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fr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1F4687-D587-65C7-AC09-7F96E55492C1}"/>
              </a:ext>
            </a:extLst>
          </p:cNvPr>
          <p:cNvSpPr txBox="1"/>
          <p:nvPr/>
        </p:nvSpPr>
        <p:spPr>
          <a:xfrm>
            <a:off x="-2070735" y="5467837"/>
            <a:ext cx="679518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RESET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ΚΥΠΡΟΣ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9"/>
              </a:rPr>
              <a:t>www.resetcy.com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28" name="Εικόνα 27" descr="Εικόνα που περιέχει γραφικά, κείμενο, γραφιστική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B81FDD7D-F391-A994-0CA6-E7E75329E94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502" y="3609276"/>
            <a:ext cx="2687298" cy="812537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62B15278-B3B1-4441-49D1-1E5070FDB05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50" y="1608940"/>
            <a:ext cx="2543175" cy="10382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8487AA3-D374-17D8-7600-1C465748AD4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949707" y="1129701"/>
            <a:ext cx="1971950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E2D38E87-33DB-46E9-933D-FDECBD945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9444"/>
            <a:ext cx="10515600" cy="1325563"/>
          </a:xfrm>
        </p:spPr>
        <p:txBody>
          <a:bodyPr anchor="b">
            <a:normAutofit fontScale="90000"/>
          </a:bodyPr>
          <a:lstStyle/>
          <a:p>
            <a:r>
              <a:rPr lang="el-GR" sz="5400" dirty="0"/>
              <a:t>Συνεδρία αυτοδιδασκαλίας: Περιεχόμενο</a:t>
            </a:r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3AE1B409-01AB-8B54-F592-C862F4DA85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00FF1A-B048-1782-B343-A99D04F3B146}"/>
              </a:ext>
            </a:extLst>
          </p:cNvPr>
          <p:cNvSpPr txBox="1"/>
          <p:nvPr/>
        </p:nvSpPr>
        <p:spPr>
          <a:xfrm>
            <a:off x="1512006" y="2196661"/>
            <a:ext cx="4431594" cy="461665"/>
          </a:xfrm>
          <a:prstGeom prst="rect">
            <a:avLst/>
          </a:prstGeom>
          <a:solidFill>
            <a:srgbClr val="DDE0E5"/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1. </a:t>
            </a:r>
            <a:r>
              <a:rPr lang="el-GR" sz="2400" dirty="0"/>
              <a:t>Κουίζ και αυτοαξιολόγηση</a:t>
            </a:r>
          </a:p>
        </p:txBody>
      </p:sp>
    </p:spTree>
    <p:extLst>
      <p:ext uri="{BB962C8B-B14F-4D97-AF65-F5344CB8AC3E}">
        <p14:creationId xmlns:p14="http://schemas.microsoft.com/office/powerpoint/2010/main" val="8110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 b="1" dirty="0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rPr>
              <a:t>Τι είναι οι υπηρεσίες υγειονομικής περίθαλψης;</a:t>
            </a:r>
            <a:endParaRPr lang="en-US" sz="2000" b="1" dirty="0">
              <a:solidFill>
                <a:srgbClr val="20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>
                <a:ea typeface="Calibri"/>
                <a:cs typeface="Calibri"/>
                <a:sym typeface="Calibri"/>
              </a:rPr>
              <a:t>Ενοικίαση αναπηρικού </a:t>
            </a:r>
            <a:r>
              <a:rPr lang="el-GR" dirty="0" err="1">
                <a:ea typeface="Calibri"/>
                <a:cs typeface="Calibri"/>
                <a:sym typeface="Calibri"/>
              </a:rPr>
              <a:t>αμαξιδίου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>
                <a:ea typeface="Calibri"/>
                <a:cs typeface="Calibri"/>
                <a:sym typeface="Calibri"/>
              </a:rPr>
              <a:t>Ένα γεύμα με φρέσκα φρούτα</a:t>
            </a:r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>
                <a:ea typeface="Calibri"/>
                <a:cs typeface="Calibri"/>
                <a:sym typeface="Calibri"/>
              </a:rPr>
              <a:t> </a:t>
            </a:r>
            <a:r>
              <a:rPr lang="el-GR" dirty="0">
                <a:ea typeface="Calibri"/>
                <a:cs typeface="Calibri"/>
                <a:sym typeface="Calibri"/>
              </a:rPr>
              <a:t>Μια υπηρεσία ανταλλαγής μηνυμάτων</a:t>
            </a:r>
            <a:endParaRPr lang="el-GR" baseline="30000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</a:t>
            </a:r>
            <a:r>
              <a:rPr lang="el-GR" dirty="0">
                <a:solidFill>
                  <a:schemeClr val="tx1"/>
                </a:solidFill>
                <a:latin typeface="Söhne"/>
              </a:rPr>
              <a:t>Παροχή ιατρικής φροντίδας, θεραπείας και υποστήριξης σε άτομα, κοινότητες ή πληθυσμούς</a:t>
            </a:r>
            <a:endParaRPr lang="el-GR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63C17-BD03-4222-BC8D-E1F551A4DD54}"/>
              </a:ext>
            </a:extLst>
          </p:cNvPr>
          <p:cNvSpPr txBox="1"/>
          <p:nvPr/>
        </p:nvSpPr>
        <p:spPr>
          <a:xfrm>
            <a:off x="2112607" y="1987414"/>
            <a:ext cx="2644378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Μόνο μία απάντηση είναι σωστή!</a:t>
            </a:r>
          </a:p>
        </p:txBody>
      </p:sp>
    </p:spTree>
    <p:extLst>
      <p:ext uri="{BB962C8B-B14F-4D97-AF65-F5344CB8AC3E}">
        <p14:creationId xmlns:p14="http://schemas.microsoft.com/office/powerpoint/2010/main" val="39457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 b="1" dirty="0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rPr>
              <a:t>Ποιο είναι ένα παράδειγμα υπηρεσίας υγειονομικής περίθαλψης;</a:t>
            </a:r>
            <a:endParaRPr lang="en-US" sz="2000" b="1" dirty="0">
              <a:solidFill>
                <a:srgbClr val="20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>
                <a:cs typeface="Calibri"/>
                <a:sym typeface="Calibri"/>
              </a:rPr>
              <a:t>Η</a:t>
            </a:r>
            <a:r>
              <a:rPr lang="el-GR" dirty="0">
                <a:ea typeface="Calibri"/>
                <a:cs typeface="Calibri"/>
                <a:sym typeface="Calibri"/>
              </a:rPr>
              <a:t> πρόγνωση του καιρού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>
                <a:cs typeface="Calibri"/>
                <a:sym typeface="Calibri"/>
              </a:rPr>
              <a:t>Υ</a:t>
            </a:r>
            <a:r>
              <a:rPr lang="el-GR" dirty="0">
                <a:ea typeface="Calibri"/>
                <a:cs typeface="Calibri"/>
                <a:sym typeface="Calibri"/>
              </a:rPr>
              <a:t>πηρεσία ταξί</a:t>
            </a:r>
            <a:endParaRPr lang="en-US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</a:t>
            </a:r>
            <a:r>
              <a:rPr lang="el-GR" dirty="0">
                <a:ea typeface="Calibri"/>
                <a:cs typeface="Calibri"/>
                <a:sym typeface="Calibri"/>
              </a:rPr>
              <a:t>Κηπουρός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A84F15-E3A8-4204-B4E9-D5D4C30C2F30}"/>
              </a:ext>
            </a:extLst>
          </p:cNvPr>
          <p:cNvSpPr txBox="1"/>
          <p:nvPr/>
        </p:nvSpPr>
        <p:spPr>
          <a:xfrm>
            <a:off x="2112607" y="1987414"/>
            <a:ext cx="2644378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Μόνο μία απάντηση είναι σωστή!</a:t>
            </a:r>
          </a:p>
        </p:txBody>
      </p:sp>
      <p:sp>
        <p:nvSpPr>
          <p:cNvPr id="2" name="Ορθογώνιο 11">
            <a:extLst>
              <a:ext uri="{FF2B5EF4-FFF2-40B4-BE49-F238E27FC236}">
                <a16:creationId xmlns:a16="http://schemas.microsoft.com/office/drawing/2014/main" id="{76DC98E3-03AE-05FE-D306-50B5372D125D}"/>
              </a:ext>
            </a:extLst>
          </p:cNvPr>
          <p:cNvSpPr/>
          <p:nvPr/>
        </p:nvSpPr>
        <p:spPr>
          <a:xfrm>
            <a:off x="2112607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>
                <a:cs typeface="Calibri"/>
                <a:sym typeface="Calibri"/>
              </a:rPr>
              <a:t>Υποστήριξη σε</a:t>
            </a:r>
            <a:r>
              <a:rPr lang="el-GR" dirty="0">
                <a:ea typeface="Calibri"/>
                <a:cs typeface="Calibri"/>
                <a:sym typeface="Calibri"/>
              </a:rPr>
              <a:t> άτομα με χρόνιες παθήσεις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842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Αντιστοιχίστε τις στήλες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352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rgbClr val="374151"/>
                </a:solidFill>
                <a:latin typeface="Söhne"/>
              </a:rPr>
              <a:t>A. </a:t>
            </a:r>
            <a:r>
              <a:rPr lang="el-GR" dirty="0">
                <a:solidFill>
                  <a:srgbClr val="374151"/>
                </a:solidFill>
                <a:latin typeface="Söhne"/>
              </a:rPr>
              <a:t>Η ιατρική περίθαλψη παρέχεται από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600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600" dirty="0">
                <a:ea typeface="Calibri"/>
                <a:cs typeface="Calibri"/>
                <a:sym typeface="Calibri"/>
              </a:rPr>
              <a:t>B. </a:t>
            </a:r>
            <a:r>
              <a:rPr lang="el-GR" sz="1600" dirty="0">
                <a:ea typeface="Calibri"/>
                <a:cs typeface="Calibri"/>
                <a:sym typeface="Calibri"/>
              </a:rPr>
              <a:t>Οι υπηρεσίες υγειονομικής περίθαλψης χρησιμοποιούνται για την καλύτερη οργάνωση επαναλαμβανόμενων διαδικασιών </a:t>
            </a:r>
            <a:endParaRPr lang="en-US" sz="1600" dirty="0">
              <a:ea typeface="Calibri"/>
              <a:cs typeface="Calibri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2001702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Αντιστοιχίστε τις στήλες!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276C2C90-7C61-4DC5-BAF8-FF0E86A8BA4E}"/>
              </a:ext>
            </a:extLst>
          </p:cNvPr>
          <p:cNvSpPr/>
          <p:nvPr/>
        </p:nvSpPr>
        <p:spPr>
          <a:xfrm>
            <a:off x="6134100" y="5742189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>
                <a:ea typeface="Calibri"/>
                <a:cs typeface="Calibri"/>
                <a:sym typeface="Calibri"/>
              </a:rPr>
              <a:t>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ιδιωτικές υπηρεσίες υγείας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5876E361-1696-4DD7-B6DA-A327EC148472}"/>
              </a:ext>
            </a:extLst>
          </p:cNvPr>
          <p:cNvSpPr/>
          <p:nvPr/>
        </p:nvSpPr>
        <p:spPr>
          <a:xfrm>
            <a:off x="2124330" y="579003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l-GR" dirty="0">
                <a:ea typeface="Calibri"/>
                <a:cs typeface="Calibri"/>
                <a:sym typeface="Calibri"/>
              </a:rPr>
              <a:t>Δ.</a:t>
            </a:r>
            <a:r>
              <a:rPr lang="en-US" dirty="0">
                <a:ea typeface="Calibri"/>
                <a:cs typeface="Calibri"/>
                <a:sym typeface="Calibri"/>
              </a:rPr>
              <a:t> </a:t>
            </a:r>
            <a:r>
              <a:rPr lang="el-GR" dirty="0">
                <a:solidFill>
                  <a:srgbClr val="374151"/>
                </a:solidFill>
                <a:latin typeface="Söhne"/>
                <a:ea typeface="Calibri"/>
                <a:cs typeface="Calibri" panose="020F0502020204030204" pitchFamily="34" charset="0"/>
                <a:sym typeface="Calibri"/>
              </a:rPr>
              <a:t>Ένα υ</a:t>
            </a:r>
            <a:r>
              <a:rPr lang="el-GR" dirty="0">
                <a:solidFill>
                  <a:srgbClr val="374151"/>
                </a:solidFill>
                <a:latin typeface="Söhne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γιεινός τρόπος ζωής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3CC3DB74-0CCA-C17C-DEA5-03A2E6E561FF}"/>
              </a:ext>
            </a:extLst>
          </p:cNvPr>
          <p:cNvSpPr/>
          <p:nvPr/>
        </p:nvSpPr>
        <p:spPr>
          <a:xfrm>
            <a:off x="6134100" y="4651796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l-GR" dirty="0">
                <a:solidFill>
                  <a:srgbClr val="374151"/>
                </a:solidFill>
                <a:latin typeface="Söhne"/>
              </a:rPr>
              <a:t>Γ.</a:t>
            </a:r>
            <a:r>
              <a:rPr lang="en-US" dirty="0">
                <a:solidFill>
                  <a:srgbClr val="374151"/>
                </a:solidFill>
                <a:latin typeface="Söhne"/>
              </a:rPr>
              <a:t> </a:t>
            </a:r>
            <a:r>
              <a:rPr lang="el-GR" dirty="0">
                <a:solidFill>
                  <a:srgbClr val="374151"/>
                </a:solidFill>
                <a:latin typeface="Söhne"/>
              </a:rPr>
              <a:t>γενικούς ιατρούς, ειδικούς ιατρούς και κλινικές.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EC738D3A-C983-2ABD-143F-A7600F07DE3B}"/>
              </a:ext>
            </a:extLst>
          </p:cNvPr>
          <p:cNvSpPr/>
          <p:nvPr/>
        </p:nvSpPr>
        <p:spPr>
          <a:xfrm>
            <a:off x="6096000" y="23145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600" dirty="0">
                <a:ea typeface="Calibri"/>
                <a:cs typeface="Calibri"/>
                <a:sym typeface="Calibri"/>
              </a:rPr>
              <a:t>A. </a:t>
            </a:r>
            <a:r>
              <a:rPr lang="el-G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την καλύτερη σύνδεση των αναγκών των χρηστών με το σύστημα υγειονομικής περίθαλψης.</a:t>
            </a:r>
            <a:endParaRPr lang="en-US" sz="1600" dirty="0">
              <a:ea typeface="Calibri"/>
              <a:cs typeface="Calibri"/>
              <a:sym typeface="Calibri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F070D6E3-C1CF-7CCD-F57E-FBEB244E427B}"/>
              </a:ext>
            </a:extLst>
          </p:cNvPr>
          <p:cNvSpPr/>
          <p:nvPr/>
        </p:nvSpPr>
        <p:spPr>
          <a:xfrm>
            <a:off x="2105025" y="4695243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>
                <a:ea typeface="Calibri"/>
                <a:cs typeface="Calibri"/>
                <a:sym typeface="Calibri"/>
              </a:rPr>
              <a:t>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Υπάρχουν δημόσιες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C86A9894-E149-CEF3-1CEB-34369D7D2823}"/>
              </a:ext>
            </a:extLst>
          </p:cNvPr>
          <p:cNvSpPr/>
          <p:nvPr/>
        </p:nvSpPr>
        <p:spPr>
          <a:xfrm>
            <a:off x="6134100" y="3561403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l-GR" dirty="0">
                <a:ea typeface="Calibri"/>
                <a:cs typeface="Calibri"/>
                <a:sym typeface="Calibri"/>
              </a:rPr>
              <a:t>Δ.</a:t>
            </a:r>
            <a:r>
              <a:rPr lang="en-US" dirty="0">
                <a:ea typeface="Calibri"/>
                <a:cs typeface="Calibri"/>
                <a:sym typeface="Calibri"/>
              </a:rPr>
              <a:t> </a:t>
            </a:r>
            <a:r>
              <a:rPr lang="el-GR" dirty="0">
                <a:ea typeface="Calibri"/>
                <a:cs typeface="Calibri"/>
                <a:sym typeface="Calibri"/>
              </a:rPr>
              <a:t>αποτρέπει το κόστος για το σύστημα υγείας.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027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Σε τι χρησιμεύουν οι εφαρμογές υπηρεσιών υγειονομικής περίθαλψης;</a:t>
            </a:r>
            <a:endParaRPr lang="en-US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>
                <a:ea typeface="Calibri"/>
                <a:cs typeface="Calibri"/>
                <a:sym typeface="Calibri"/>
              </a:rPr>
              <a:t>Χάσιμο βάρους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>
                <a:ea typeface="Calibri"/>
                <a:cs typeface="Calibri"/>
                <a:sym typeface="Calibri"/>
              </a:rPr>
              <a:t>Έλεγχος της αρτηριακής πίεσης</a:t>
            </a:r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>
                <a:ea typeface="Calibri"/>
                <a:cs typeface="Calibri"/>
                <a:sym typeface="Calibri"/>
              </a:rPr>
              <a:t>Ύπνος</a:t>
            </a:r>
            <a:endParaRPr lang="el-GR" baseline="30000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</a:t>
            </a:r>
            <a:r>
              <a:rPr lang="el-GR" dirty="0">
                <a:ea typeface="Calibri"/>
                <a:cs typeface="Calibri"/>
                <a:sym typeface="Calibri"/>
              </a:rPr>
              <a:t>Προγραμματισμός ραντεβού</a:t>
            </a:r>
            <a:endParaRPr lang="el-GR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63C17-BD03-4222-BC8D-E1F551A4DD54}"/>
              </a:ext>
            </a:extLst>
          </p:cNvPr>
          <p:cNvSpPr txBox="1"/>
          <p:nvPr/>
        </p:nvSpPr>
        <p:spPr>
          <a:xfrm>
            <a:off x="2112607" y="1987414"/>
            <a:ext cx="2644378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Μόνο μία απάντηση είναι σωστή!</a:t>
            </a:r>
          </a:p>
        </p:txBody>
      </p:sp>
    </p:spTree>
    <p:extLst>
      <p:ext uri="{BB962C8B-B14F-4D97-AF65-F5344CB8AC3E}">
        <p14:creationId xmlns:p14="http://schemas.microsoft.com/office/powerpoint/2010/main" val="260404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880487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 b="1" dirty="0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rPr>
              <a:t>Ένας γιατρός μπορεί να προτείνει μια εφαρμογή υγειονομικής περίθαλψης</a:t>
            </a:r>
            <a:endParaRPr lang="en-US" sz="2000" b="1" dirty="0">
              <a:solidFill>
                <a:srgbClr val="20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176967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880487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 b="1" dirty="0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rPr>
              <a:t>Μια καλή εφαρμογή υπηρεσιών υγειονομικής περίθαλψης μπορεί να αντικαταστήσει έναν γιατρό!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</p:spTree>
    <p:extLst>
      <p:ext uri="{BB962C8B-B14F-4D97-AF65-F5344CB8AC3E}">
        <p14:creationId xmlns:p14="http://schemas.microsoft.com/office/powerpoint/2010/main" val="411325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ETA11 3 Apps for Healthcare Services SELF-LEARNING SESSION"/>
  <p:tag name="ISPRING_PLAYERS_CUSTOMIZATION_2" val="UEsDBBQAAgAIAKl+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CtedtYtTf0qBwFAADhEwAAHQAAAHVuaXZlcnNhbC9jb21tb25fbWVzc2FnZXMubG5nrVj/bts2EP6/QN+BEFBgA7q0HdBgGBIXtMTEQmTJleik2TAIjMTYRCjR1Q8n3l97mj3YnmRHSnbttoGkpIANmJLvuyP5fXdHnnx4yCRa86IUKj+13h29tRDPE5WKfHFqzenZL79ZqKxYnjKpcn5q5cpCH0YvX5xIli9qtuDw++ULhE4yXpYwLEd69GWMRHpqzcbxGNsXMQ1iPJvF4zmlgR97eEw8azRmyd3Jm/bvj1jbwXSG/evYC86DeOyeWyNbZSuWb5CnFuqnX4+PH969P/55EEw0xZ53CIQM0vu3PYB8GgZeDGjEi33yiVqjYTbBnHquT6xR+2OY9Swklz08zsOQ+DSOPNchsRvFfkDNGniEEscaXasaLdmao0qhteD3qFpy2P1KFByVUqTmRaLgQV7zLmdOMMWuH4ckoqFrUzfwrVGkimLz2sCyulqqAtyVKBUlu5E8NT6BZ+b9quAluGYV8BDBp1oK+KfKmMiPul1f+V6AHUOuKYkifA4LS3eTAqQD+HtRLeFdytVrcHGfS8VSdFtwAAwixFYrKZLmnyJaFTrCmWSbzihCfOX650DywIti4jvbJ9aI5ClyCqYnOxAlxBEJAaBgJS+eYBsbjhtzhKUchjBxzycefKkOYSIWSwnfamgcMwJMmPG8ywqYSkLgdxRdBaGjFw1cIYZWrCzvVZEesHR/P7uAXd8OQAg23QOnGmMLDPwQkPOKgidVNxhEiQ2/W13BVIGAMTVJQEsqq8sKZJOtJK+4iVboqbDEUOqG3yrQl+Rs3XAfvBuxddLcw3PfnsRjukudHqvzZNnTDsT5XX3sq6EGmuxzvjOmFi0eB58gu1gjPxhiEVxA/rsYYnFNIlhkEnXZ+PjSPcdmlyDvbZPSNuklTOcYuUEsScBOs2ktVF3CE70kkJrMjpRHw9xE5OMcWOxi75Hc2qACHcxoIdYc4ihSXnQ6goRvE0eL6uPc/SM+w65HnO9Qj21QrirE0jXLEw5kS5je0w28S0Vq3mnaG/+fa/E3YlWb6l+1VcJ3yKdXQ+M5KCyPKIJVFc9WVZdrvWBt+E+JQkv80RD6TP1p/iOb+Dh0gx+zM6XIatlUoGfvzy6yoXvUGcQzV6r/bv3oSKKm1BBoWHRxhB5D9reaaLdjN9AVMeX97Vz/DGxmTd2Cwubmt6q/tR+0AL5CT8WIJrDGJvIIWp0MqlB/20uY9UH4l7pg9Le/IuPIpVB1rvhNKapOz0bPveurkfPTC+tez3pQbKhLPQjZB8BF2w+WSIoM4k97YM6nZLsCTYk4mMmVqmVq5C/FnSkTsLZ1xr/thm8LlZmnkpVb+jdl6sNzomgmFzZOZwP6qZ2Ce+/PnoCfvksRwSG0MTb2bd372FrtsqcRyEcvhUejbesEOspYlSyhHN+qOk97AjXHL4ecYQBr59zT9KsAmqeoffr7IBDdy0H6JDuwP31V8fKvwSB6AjuMqDny8YeqE4ji8WEAZtDHqj3ubu06TVyg7w85U7KmqmUqg0dH3X5BHe1uY0qxPZmCgCKjF1UX0DUOQdjyxQ7mIZzJWunZAAQdABWV5Ig8MC2YIahTHF5AajWnLGs0ZcUd5GWqlBwUm9k5rYdq2Jy+XGDUlRT5oMifVxX1hKk7i7HjmJscWEk4sN81TUAKJ8akvdKRatEbzJ5gH9L+V3g8FdVQwJCQ3W2NvpUwNwCeYvpK7b9//u2yN5V2m1QhbzXjL1lr/W3h3Y1Kcxl38mbvbu5/UEsDBBQAAgAIAK1521g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rXnbWHRJNR88BAAADBUAACcAAAB1bml2ZXJzYWwvZmxhc2hfcHVibGlzaGluZ19zZXR0aW5ncy54bWztWN1y2jgUvucpNN7pZTFpkk3KGDJZMBOmBFLs7jbT6WSELbA2suRaMpRe9Wn6YH2SPbLAgUBakw3T7WwvMsRH53zn6Ds/0sg5+xgzNCWppII3rINqzUKEByKkfNKw3vid56cWkgrzEDPBScPiwkJnzYqTZCNGZeQRpUBVIoDhsp6ohhUpldRtezabValMUr0qWKYAX1YDEdtJSiThiqR2wvAcftQ8IdJaIJQAgL9Y8IVZs1JByDFIlyLMGEE0hMg51ZvCrMOwjCzbqI1wcDtJRcbDlmAiRelk1LB+a7ntg/bhUsdAtWlMuOZENkGoxaqOw5DqKDDz6CeCIkInEYR7cmShGQ1V1LAOay80DKjbmzA5uNk71jAtASRwtcCPicIhVth8GoeKfFRyKTCicM5xTAMfVpAmoGG1/Ruv1227N/2B73o3F/5lz8Swg5HvvvV3MPK7fs/dRb8s/MX1lTvsdfuvbvzBoOd3r+6sgNE1Qhx7nTEHmBVZGpCCMEdFWTzimDIo0ns0SqKgzBlOJ8QXHQpZHGMmiYX+TsjkdYYZVXPohhp0wy0hyblMSKCGOm0NS6UZse7gDCAEBrksauL4ZVETJ6drW7eN97ttbY3SwUrhIILiAVkemmOvipZqVPcRDhSdQmWSe5scZ4x5WZKIVDV10LnvVWERwwMwzljwNeb0NxoJFhZ8kXhEwj6OyUrLebeUd0DzwEJjyDEDJgcJ4cjDHNqcKmA3KABkNpKKqry9Owvt85RihgAP5hBBl94G20GEU7mW1CKxureC5ru+UES+N2wb0YOqHqPgRZdWKf2/RMZCNBcZYvQW7ASCysti+C8iaLW/0TgVcS6FEaSQzN1MKZmR8KyMo2twEWdgCfMuYUQZDx8y+gmNyFikgEvwFKYjyKk0+NWdgBMs5R0oXsb4zHRtt9923z7TG8ThFPNgR3AoVxInai/4eI64UEs7oCPAmSR5UkIa5mtl9lZ9fBqKjoE8P1E21vAljTOGnxK+IGQFeo8p34+XXRL/3QhKu43wNG903bw5NLQ4hZQYTFgIYNpRvpiwJQADzJHgbI5wAAeW1GNjSkUmQWIGhIGWj4/Q2EOZ5l8TmMzgMQ1JWgqydvDi8Oj495PTl/Wq/fXzl+ffNFoc5VcMa3fmLG89eFcoZ3XvxvAdo2/cGzZsOyKNdaGGG06334VKmHf7vjs8b/ndP7v+9RaAnL3NM8ux9Xm6/XjNLxn/1dPVc8+HrQs0dL03Pd+rl6movoDmVUEENTnW9+9SNjofpTqgnFp/UEZr8KqM1tCc+Vcr532pEGCGT8xMginOaEyhkn6KjizVHI9q5p+jIf/1fdd09H4a8lHV8f8YhL9o/zHlvtcD6MmIX2fOcy+7fwx67V8T40cxaL6KJ561Nx3H3vp6pldiymkMtOpLb/Hk1jw+qjn29qVKBdDWXzCblX8AUEsDBBQAAgAIAK1521g3i4dqewMAAKwMAAAhAAAAdW5pdmVyc2FsL2ZsYXNoX3NraW5fc2V0dGluZ3MueG1slVdtb9s2EP6eX2F4wLB+iVcnnRtMEeDYHlA0a4MlyHfaOttEKFIgT07973cUKYm0pcqNECC8ex7yXh4ekcS8cTk6gDZcyfvxdJxejUbJptQaJL5AXgiGMJIsh/vxE5MIgpvRH78L/Dv9MJ44sBJKPwMilztjLbVtxLP78bpEVPJ6o4gr8VoqnTMxTn/7p/pJJhVyiKUowEs5W7aB9phP088Py4so/ozbh9lycddH2Ki8YPL4qHbqes02bzutSpnZ0G7s10fbHwvQgsu3wYiovPgFIY9iWn1cTVfTyyiFBmPAhnS3nE/nfw2yBFuDaLKf3X6+nV/IaY/6eWNOaAduOFa02XR2M7vtoxVsB3GRF6vlx+VNP17S7nFXfhqXIyD8wMHM6RocQf/S5qooi1/RSKHVzhb0hDOz3yBHKJbR9SPC8s5+gwSbkD1oUJBG8IzaoHTmpPin/frAfbX0f4ZDIrF3WyvxZJtwMj2sQtYCUtQlJJN65Xxmr96/l0iXCdItE4YAoakFPVGGT6w0Eaw1tsD/4J3LLER5Swt5VaLMYeEiDpGxoyUsFg/VaAmxjS2IUcPBG12uJ8YW+Y0qe4YMjC3y2TbsuxTHM/ipx3FqSTww38+gAT76qAPkBslomfmt61XttUc92ptugrO9ocbkKoO0ktYLz8F2LplUNhfT5CyoRLID3zGkV+pfi1sfq2xMMjlxeLV1aytBjgK6JLdRpTYUDLlf4+Q7PI7iHg8zx0fYYo2OjW1X7IsRiqFaXw0Wuz6kKZxbj5AelPtxzvQb6BelhBmPPI8uIRXdPc3nDDuy6UEF/UVuVcCpzu4jSYVgLgUrdxEvhTNEttnnFFNfCk1NXWu7O5j4Y7taK8t8DXpFiuBQSzK2Odye7/aCfvGVwztkMaHH6Zi4p+0k443iA4OXADC92df3wS2cJy8FcgEHEN4bGKqE+zJLDOm/K18rr1iUgeUiRfop1ColGqGRo4PwSnF1M5xneMYjW5sqs2im1CO+HSrR0K8HpRVreLozeClFO5O/q4TUrKierET1jEyjP7ld++TZAeaS59UMIgc2ounyOI5QqvBlqZx1wGf2NgT7dDWbNRl2ePoodtKm0y5K5Tkdsy90P9OtBghHbGW8Ch6Br3BcK6azbw0kehU63I5NOdLDWU1smvV5gckkMLnmNG2gv+m/lPR/UEsDBBQAAgAIAK1521imr1YjNgQAAJYUAAAmAAAAdW5pdmVyc2FsL2h0bWxfcHVibGlzaGluZ19zZXR0aW5ncy54bWztWN1u2kgUvucpRl71sjhp2k2KDFEWjIJKgGJ3t9FqFY3tAc9mPOP1jKH0ap+mD7ZPsmc84EAgqYlCV5H2IiI+Puc7Z77zN7Jz/iVhaEYySQVvWsf1IwsRHoqI8mnT+uR3X59ZSCrMI8wEJ02LCwudt2pOmgeMytgjSoGqRADDZSNVTStWKm3Y9nw+r1OZZvqtYLkCfFkPRWKnGZGEK5LZKcML+FGLlEhriVABAP4SwZdmrVoNIccgXYkoZwTRCCLnVB8Ks0uVMMs2WgEOb6eZyHnUFkxkKJsGTeuntts57pysdAxShyaEa0pkC4RarBo4iqgOAjOPfiUoJnQaQ7Snby00p5GKm9bJ0RsNA+r2NkwBbo6ONUxbAAdcLfETonCEFTaPxqEiX5RcCYwoWnCc0NCHN0ifv2l1/Buv3+u4N4Oh73o3l/5V38Swh5Hvfvb3MPJ7ft/dR78q/OX1yB33e4MPN/5w2Pd7ozsrYHSDEMfeZMwBZkWehaQkzFFxngQcUwY1eo9GSRRUOcPZlPiiSyGLE8wksdCfKZl+zDGjagHNcATNcEtIeiFTEqqxTlvTUllOrDs4AwiBQS7Lmnj3vqyJ07ONo9vG+92xdkbpYKVwGEPxgKwIzbHXRSs1qtsIh4rOoDLJvUNOcsa8PE1Fplo66ML3urCM4QEYZyL4BnP6GQWCRSVfJAlINMAJ5G/U5RaaQFIZUDdMCUce5tDWVAGdYWkh80Aqqop27i61LzKKGYKWhblD0JW3RW8Y40xuZLHMpG6msPX7QCgi/zD0GtGDqh6j4EXXUiX930TOIrQQOWL0FuwEglLLE/gvJmi9odEkE0khZVgqJAs3M0rmJDqv4ugaXCQ5WMJ8SxlRxsNfOf2KAjIRGeASPINpCHIqDX59L+AUS3kHilcxvjJt2ht03M+v9AFxNMM83BMc6pMkqToIPl4gLtTKDugIcS5JkZSIRsW7KmerPz0NZYtAnp8pGxv4kiY5w88JXxKyBn3AlB/Gyz6J/24Eld3GeFY0um7eAhpanEJKDCa8CGEQUr4cqRUAQ8yR4GyBcAgbSuqxMaMilyAxA8JAy6dHaOyhTIunKVx+wGMWkawS5NHxm5O3734+PXvfqNv//P3t9aNGy909Yli7M8u7/eDloJrVvSvCd4weuShs2XZFluhCjbac7r78VDDvDXx3fNH2e7/2/OsdAAV72zvLsfUC3b1Pi1vFvXUa/Hf71HMvxu1LNHa9T33fa1SpoYGAdlVhDFU40VfsSjY6A5VqvpraYFhFa/ihitbYbPnR2oavFAJM7amZQjC3GU0o1M6L6MFK7fCk9n0ZLbjzSksf7UHTtYdpwSfVwwsedv8z/aNqWu5aLMgjCdVGP2jDPBvpm6x57lXvl2G/c1D6aDX+XkTNPi995qn8RrPxUcaxd37+qoF881tiq/YvUEsDBBQAAgAIAK1521gmD37osAEAAG8GAAAfAAAAdW5pdmVyc2FsL2h0bWxfc2tpbl9zZXR0aW5ncy5qc42UwU/CMBTG7/wVZF4NkYEOvIHDxMSDidyMh248xkLX17QFRcP/7joUuu4NWS/0y4/v9b2t33enWz5BGnTvu9/V72r/Ut9XGljNqA1c13XeohdWDzTPFzDPC+C5gMBDthZZMq7hqO9PCOUciMo12b1aX+0YBng0c0RJiYrw1RS4JcAPCvykxK+/f3ecxg5NOaNONsag6KUoDAjTE6gKVjHB1WP1uD16MG5B/YMuWQo109twNI1byZPjcBrFD2OXS7GQTOyeMcNewtJ1pnAjFr/1B3a59GonQZUvfd1WlufaPBko/MKz/iyche2kVKA1/NYdx5NwckfCnCXA3Yai4Wg4OYPWjJsD9ehtrnPzR0dhNIiGLi1ZBo0pPczifjyoY6L0akyzUfzAGfg0bc1IznagLrFCuZEXvECpMLMTaaKRXSTKkS1ykR24eGwXydnDWtu2b6NKjV6CanH8Km7scpnGMGrXDL1rtiKuctGWL1Q2eJohL7f2qj5TucApUVAiEoXl2aCqncb4UWP3b2XfTK1BzRF5GaDdgBnD0lVRBkp5/Hc3GMiTphf35MX7vrP/AVBLAwQUAAIACACtedtYFQaV5GsAAABvAAAAHAAAAHVuaXZlcnNhbC9sb2NhbF9zZXR0aW5ncy54bWwNyrEKwkAMANC9XxEySB3Uugn2rpujCK0fENogB7mk9ELRv/e2N7x++GaBnbeSTANezx0C62xL0k/A9/Q43RCKky4kphxQDWGITS82k4zsXmOBVejH28S5wvlJuc4XqbOkAu1B/B6PeInNH1BLAwQUAAIACACuedtY9XSmfq0RAACrOQAAFwAAAHVuaXZlcnNhbC91bml2ZXJzYWwucG5n7VsLWJJn37e31dbK/NauzV4r2LXa9r3rLXNm5gFYa9OsNXdqVobUXFlaoENBEXhWLX13EFat2XTC3s4HgU4GgkCLJZUan5ZgcspQUREQER7OfA+KqXvffd91fYfr+65deOn13MD9//3/9+9/uP8Pj/dX77+XGv5s1LNhYWHhaeve/jAsbAY2LGz658/MhN4ZHvrwV+gyDf9h6lth7HsL+6EXT+Ws2bgmLOwyfbZnxwzo9az8dVvwYWFzJYG/aVLcuc/CwhLeTHt7zcfFWUZ1K51VitZafMS4jQ3/drw4+/6vC0ZuLvj02z3rN248ebzx+PaGoQOd2zNpUV8j3n5HebDnVNnzb9Fm1K069f60pTl5ET8/XvNyoo2bIOsvPysOL6XYiRGxV7M43TVbYg1b8nbZLT/uQlI2WyMgk6Ef3kdzuKMD4rddLwauj2gxqj8FBqqYsszA9YukxvzZgUG+dD52WmBgmi9ZFrjeWJTNmzEKkv37IJHhXGAkFViSdgT6HXkkeKAQ2euqOeSepfG4BktjC8bXg1nPH5bLDthid3j37kYnj0omf1ZpggMgESBae6KBkiTNOr5JLiuzxZ7YMarzGehj9pVjIy1bUYujRg39Ir/fd3lB7pK/5I2ZeaDrk7bC8FFL31yhWl/FDgqWZabdjxuz95f8pXv4ZaMmvzQf+8pGxYpR3U9JWKf6g6DbecdWoiWjBPzLHO6RM/+/wb/s77K3nkyNh/sdUlwWxdZeXYmhbmmbvqfmvkGVpXeYVLKg6hUIlWj47lI60yrzDcqwIlc7Zz3pJRaeVKM0LNTWuLcEzTpTrizaqcGOHB5ZsXWyPGR6YdrYMPO/MGafjSZ3zY43l2rdWCoUHiMsqkcKeHoPwj2P7A70pIknZRQTPl7rFmpLrTVaZ42S2ldO3e3m4SfmwKiG9cq4ZvZ+eyRgiYSLARV3prqo3cg3nwVcZ8VdBYIx0rg38pciPPLN7payhwsJGIgeY0zqZBit36v1O3bOG16vxOddolRdxIaPCW4n8Y6dCtL9bgTX8LUoGnA2HTG9z/QO5uB83em+z0ox9pVSFp5MNOUEXXcchoUjSNcWlS6huF0SlEdSTQc8unjApwdEQqDunrqo2fXjJYF/9yJuEnh1Ah2AmGgYk+p+DVVi7YoAHL0g4Ae5INC/AcN39qWiXI7jKO99lBqGv3bPoq5nBsNiB4mHloGNC3Dr+NnCkbYN8WLXRbGr+Cd0hgYGB4x1CizS8UsEUoSrozW5Zb+1VnGMIric2sblFm0y4rxynNpzM9pzkzvoNQN+nY4ou/obVd6DKMdBY8fifuy1e62RWcVdLKpRQTX2EqG8xVFNeqqpN4fam6MZQJhLZC2RYscto46op8qfxCrBW3BS7DOIfyiUuZpzkHjr8yjL8/EoezbKzisqpQySVYnSKQL2bLi7wx8/so4Pp7juM0XOw3DnYSlLKciWJ4imkAh33k7F+h6btSKXJV3l6d0gplh9ER5Xi9jdA6bxy1lWYo3UQM7S26Kwit/IRlP61sabS8wcVYMb4c9qm55bo+AAULhGiz3D9skp5BsGHO3GvsX9PlAZ7aeNIjxaBUGIh3BawSLyErVfvokbDDFovqkRlhbx2ijhN5ZBqc1fEhzzWF32VF9/0sgNpZeokBjaMzBqxpMkxOJ5FK9NYXuz1HIrkutX24ZII32t9knJ2P52mdKwh6hhTpSQ5/+M5ZxVlwAT1WPjZzwhg6D31j8pHHGHu+ykzhpQHwIKAf0fABUukxijRWAGVuPfj9FqiCYF1YrCoZDtrkS54qrAXHI9ySx7suVd/Kqzy16pAeE4X18ss3QgZgT0u/0851GZ2B7OonO4Le/zkX6TLj2XQtPhe43oJpNOW2tVHJUViDheBrNuqvIHc7h5hR4UlNm90T6fH8sgfEFu2/wwi8JP0amlzI9pddqBAeVO0IKTOw13zDYycyy/p8Wqck/s4nnTxd4uKS76zy8xCwf588D5HyiMcRdELi3SIu+oN2WaOTQpMAxQB3o5Yle7VFYPwycrWk0xBmOMiu22FsB9HHiJwVFUmmBKEjFOqo+JBBy9Y5vUygLpdBbXibMcplMHWXqtd8HGuqk0MHrisLLp3fGGNGmvVGHUeePY7DV49EOBBsMCFQUGe+Jypr5vD+woV7FCkKKIS+HQmeXKuJc4MfZitlrfok+6q7+tvFg0SGrmCxl4Cs3my6Usa3nhdvp9UwNqolF5ld/SRQi/YDC+znkXwchWI9m9aNZzRYjeYmjTEtMQANm2kn5HmbcandHce7mJJGCzEQBDJ9oL2roLSkrraAiRPu4Bsl/UPzVaWtGCx3Zyc8EMI/91W/GPB4qaE1fRm0Tt2cN2y7wZ0uyMpgKVZd4zW2ClC4k+h2WhfszWAgwSHCju/9s/oMGxdLlU8Td+SktR6SJB0vLSNggpap+Mc1SwUGpkaxBcN4mmX63N6gHrkzmVKau5U/l8FWpyigyk8weSe/vIgyadPlv+c8m3VQYjxuP117DdGfrK+atdu+hbZGIkg6tQNNASYGJTJg1UUKQvXDI4CRkSk4hBpvXwhonHtHrSj2VFh4YKtBaLvnUqn6Qfugjo81Vre7E3khPhArfDebyotOKnVOfWawa7q8OZ+/A1xC6KZ/UqHEduGIBJmZwbaCmMmVfkI6fqOTlqpClTMmhx2HyJuxBmvrDxEdlHVhUKrL5tT7rIqr4tZZlqTqjyhID+8ECq3vyL5cok3y2xygd1TXkT4jdH8t0M0DdMGDxc6M/UgxNpGOgiT/uHhwlD/+yTOgWsfuAT0hcsK6lGOymvoNug9hwUKI2P9rlwWCk8DeQUITlWElFkzg1qtEL3YWjif/ueMD9TYsR5GnF9+7luM9tQGwThJqhEPpeB9LPQ8fgbpd/EvzeZusydT/TmvixhXZlM9CdbJmrD7fyLtZPZ3CSfqE1vqF6fwv2xSQVyDvduSN1/rK6wRWLM4wgJ1q/SPRq7CF250H93KWcviqqYpBedqGJbhtFm18NqrthbDgdlGosMh7SdT99Hb5F/V5K8q46RTVTtI5A3CtyEHot24LJ/KMnXatcRhRNmfBCr8nUnAQOsi+lQy6Ex0RBbJSYiBQRVDSNt5bAIRrTIsV+KI0o1u2RvqKgXL+LCuenbRy2FJQZ2IXnl+uIqC36RleJ3MPeaM1lrQLXZp6BnnjRZLHEOEXgIQ/JY4ubCs80uR4FnwOHIRd8RpLQ3AEJABSRrW4+K7HF3YdKFMqbWwEdxorIwYIGHXyMxOg0lVUu/F6MnNytFPPTiHi7/MSG80vC1Mq6KYc6c3qekPnoajpJFpSiM2f+KXqznnyAKxYkzO+IYbLlU3idgJJmbpLXQvq8l+Yt9OpE6XyC6l2xy8KF2x9FAIQMl7xTM5Rq0ORUNUrwRqUefn3DFyF8lRv7nhRXf5X2nUjNZBfjw03mPth0cjLkGW2woUBVsGuALaQgk9VqZxtouMCTQCoooiLw3Eaam/UXh5/I+VqsrWdny/FJfMYzJVeiRjV0ns3kIXwUBVN+aFCjGfMHMO3G1vX2ulSwp67B1foriXD2Ww02V8vgLVhOz82hCg8hTNezAEbT1ugvKODsset93Ur3R40mVKkS0TP97ho6/0oUbJpFVBfUHywQpLQ0k2xG5jr4DX3G85NDe67QEdjNi6+IBZ26H7Y2nSm4ZjzY+tOrvuhkPYhrYSylWR4MwRUkWKjfN5eo54PLJHVwhD5GijPue/cHwbgq54oIghkghhzOlbsNxXc9cuZFcoSpSxcjZS/GyjCtsuR41swNqtdi6Cx1xZ9gc/WqCGjlTbtVvlQkXYBV4GEZi8UjBemisv1eJ2wz2tN80iHRujKzS/yKRNaknOy0xRqEU20tMvJeLQP41vbTWslLaFPcnvTfhc7bF7nCQGDZLEQBjZrSyl2Ks9QpjQxRBfU9aw/keXcP0F3s7yWyrla1PpKEw+wW0FnM2mGBeP5GYJ3Kcus9Ixf+7RaNqPlZrYzOFzl9fo+JKtQKtlwPnCtKJnH/MxQUawHIrQkUe+IhJMtiXchqG5ZQypXvTpL6sDfLtFjda60VoV9yGSYwDRpy/Syox8XFCAIZVSOWXBImNWeqaSatoyXdHiHVwYZyITWddts//VGufjiq2aiKp/RY3R2jvjJ/DNXjNbqm/m7WDqF6l0bAmS294pbZrlRZVprQaocgw1OVjSP1rcWquBmW6rz43qXZVQwmDQx8WaNjyF7hlSsFks6+XKxumLjlJxVZcRGhQEVwD/dgisCcfkqtMXQ1hXpxyd+UfXOT3sCqTN5v1+QLfioekWV/aLtvKmz/nobPNpEE+zhYgg31DmD0lAz6J4IY2lD+0OqiZGeiyDzdF4/wCQ+J4y7YvnHuEffaP9HV8CDwEHgIPgYfAQ+Ah8BB4CDwEHgIPgYfAQ+Ah8BB4CDwEHgIPgYfAQ+Ah8BD4Hwy88ZaENXruo22tyabAAPhZJYmCwylHrjS+M3aARLs7vm3dh8HHTskH1esWpwUfGA3NISyuWBJ8snQjtqNi5ZHvg9Cy7b8nxB1swjiV1UTxiKslKcvh0YncGC8nSWGpY3HwFGFFnhNJnEBVnUhHuQZaQKEhVvmchX1dpLEVYR5vFcl2TuDfWEbSu+H7UiUCjYsfXbBMq7+yYM/4CZNHLxobb7rbXiHQxdHo3MlCneGHwNMbBmEAhv8Ae+rwqdoCS74g65z7kNb5WBdpoiplANY93XREjq/Vb5U9FD2zOmBPpEBbYd5Q2YHwiQrPjy5Ld6LL3lrp660XXXKQTLaEwH+f/r3TiyRj+L+aLJAKY0pU2t2oyHCu2WVDKX1vVu+lzIUmFZ8jiGdrK5dfLvVQ+j8cp9xobei0756YEO/V5IiHe2M1ySJh0i4+ZC+qdR9ZW9k5SvbyKCwR1cxIDTjjfSM1QnQtwGu1zG4TvxNrid/NODMq4Mqy4rprgW/UBbK206M+q8iBYZndW7I+CYQK7ILa/EvliB2wirXkM5zSAJv0Uhj6U9BxXg7+JBffMfGuB5ch28mjyBU3oVD6ojwXLB16heJqzYCkqqszkM4MZTYjA+KGesUmhAfEjo+L6STG2WLrLWNB5VOQwoh2E/jo7D7vPcrm6Mj8BcA3rwogqo6yzAjMGzs+pa8OOiQGqWLDq2Qu1Adh4+ruj9Aikf7eWLKaBBBV1sF5Amk62ODbuLxu1OXfhnPhLqEfnJFs8HPggdD7WKA9yDyD029YsjCwHn2rtfjOl0GjFkuMlqrrBuMO76W90swg40+jNpqp/bZ4Zpch8l2hUY/iIkwlhK/UurOZ/pnOz2cZtLuJqtPBUCru7bJ7ym/Lm5bUQoYOH5k17ghqJ0MP7yZVBbxbKDO83j1OX7LKtPWg8WrDvWVPrLuudz5dP+aph1bP2n1B3zKa8gWGI/5ZT49PjO6vMQMjvbEU9VXf/qENgej6iGVOYAFH1QXjQtidPDTA2wu2zUp3AduCoQgj73E+fZPZg2ve1gklAnM3heOcBy3kU6Lq6ngQ10dwzcVdVhzSZfDfP5Rdi8Yp3HpdxkRgxWUhXW3aBue38fFwRwcTR682Bci/JlJIXPHFsJO2YGBl1j8meKddlUTlKdwG45Uk2HiA/SbZ8jgF1bp9nYtmj8fD1CTl1XURjgEWy6Wkub8HMOq9HEH2tPFVTk047hsq5J5raIJ0OpTta+vcCIeoEHIjlLxBqmyn5zFWjXpdY7cylb7lZEUmBnyF3ePeNraUb8qU5lJFznXUg1czmdNHzbBJBURxhNbGGEmVMruf1CHebp6wAs5viVgXOGgXDaP047A9N8/dkSsEItOGbU1g/eB4EZC5y6GyMi9wQu/oaG0LFEE7USeQuxIVCiXvBzN+HBLNUESoc5zTRqPKOFbUto2dvBvyjwGObQE5Q40LcHvLo9K2spjPjZdjR6dCdH1R3pI9ddSUlcGq3Ifz23E43wDHl5vUuY5/Ty770nb17zv/8wOC/xOnDP8SH++PfDZvb8aPxOaywDtp77z3Nvut7Qf+HVBLAwQUAAIACACuedtYOp3ncEsAAABrAAAAGwAAAHVuaXZlcnNhbC91bml2ZXJzYWwucG5nLnhtbLOxr8jNUShLLSrOzM+zVTLUM1Cyt+PlsikoSi3LTC1XqACKAQUhQEmhEsg1QnDLM1NKMoBCBhYWCMGM1Mz0jBJbJQtDM7igPtBMAFBLAQIAABQAAgAIAKl+UE82YVgCRwMAAOEJAAAUAAAAAAAAAAEAAAAAAAAAAAB1bml2ZXJzYWwvcGxheWVyLnhtbFBLAQIAABQAAgAIAK1521i1N/SoHAUAAOETAAAdAAAAAAAAAAEAAAAAAHkDAAB1bml2ZXJzYWwvY29tbW9uX21lc3NhZ2VzLmxuZ1BLAQIAABQAAgAIAK1521gVHmAbowAAAH8BAAAuAAAAAAAAAAEAAAAAANAIAAB1bml2ZXJzYWwvcGxheWJhY2tfYW5kX25hdmlnYXRpb25fc2V0dGluZ3MueG1sUEsBAgAAFAACAAgArXnbWHRJNR88BAAADBUAACcAAAAAAAAAAQAAAAAAvwkAAHVuaXZlcnNhbC9mbGFzaF9wdWJsaXNoaW5nX3NldHRpbmdzLnhtbFBLAQIAABQAAgAIAK1521g3i4dqewMAAKwMAAAhAAAAAAAAAAEAAAAAAEAOAAB1bml2ZXJzYWwvZmxhc2hfc2tpbl9zZXR0aW5ncy54bWxQSwECAAAUAAIACACtedtYpq9WIzYEAACWFAAAJgAAAAAAAAABAAAAAAD6EQAAdW5pdmVyc2FsL2h0bWxfcHVibGlzaGluZ19zZXR0aW5ncy54bWxQSwECAAAUAAIACACtedtYJg9+6LABAABvBgAAHwAAAAAAAAABAAAAAAB0FgAAdW5pdmVyc2FsL2h0bWxfc2tpbl9zZXR0aW5ncy5qc1BLAQIAABQAAgAIAK1521gVBpXkawAAAG8AAAAcAAAAAAAAAAEAAAAAAGEYAAB1bml2ZXJzYWwvbG9jYWxfc2V0dGluZ3MueG1sUEsBAgAAFAACAAgArnnbWPV0pn6tEQAAqzkAABcAAAAAAAAAAAAAAAAABhkAAHVuaXZlcnNhbC91bml2ZXJzYWwucG5nUEsBAgAAFAACAAgArnnbWDqd53BLAAAAawAAABsAAAAAAAAAAQAAAAAA6CoAAHVuaXZlcnNhbC91bml2ZXJzYWwucG5nLnhtbFBLBQYAAAAACgAKAAYDAABsKwAAAAA="/>
  <p:tag name="ISPRING_LMS_API_VERSION" val="SCORM 1.2"/>
  <p:tag name="ISPRING_ULTRA_SCORM_COURSE_ID" val="9137F932-1EE2-4846-A410-D3201C958620"/>
  <p:tag name="ISPRING_CMI5_LAUNCH_METHOD" val="any window"/>
  <p:tag name="ISPRINGCLOUDFOLDERID" val="1"/>
  <p:tag name="ISPRINGONLINEFOLDERID" val="1"/>
  <p:tag name="ISPRING_OUTPUT_FOLDER" val="[[&quot;\u007F\uFFFD\uFFFD{A396230D-9A3A-426D-B380-67D82CDE4863}&quot;,&quot;C:\\Users\\pantelis\\Documents\\MHAPPS\\EL\\Greek\\Greek\\ETA 1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PASSING_SCORE" val="0.000000"/>
  <p:tag name="ISPRING_CURRENT_PLAYER_ID" val="universal"/>
  <p:tag name="ISPRING_PRESENTATION_TITLE" val="ETA11 3 Apps for Healthcare Services SELF-LEARNING SESSION"/>
  <p:tag name="ISPRING_FIRST_PUBLISH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604</Words>
  <Application>Microsoft Office PowerPoint</Application>
  <PresentationFormat>Ευρεία οθόνη</PresentationFormat>
  <Paragraphs>115</Paragraphs>
  <Slides>11</Slides>
  <Notes>11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22" baseType="lpstr">
      <vt:lpstr>Adobe Gothic Std B</vt:lpstr>
      <vt:lpstr>MS PGothic</vt:lpstr>
      <vt:lpstr>Abadi Extra Light</vt:lpstr>
      <vt:lpstr>Arial</vt:lpstr>
      <vt:lpstr>Calibri</vt:lpstr>
      <vt:lpstr>Calibri Light</vt:lpstr>
      <vt:lpstr>Gill Sans Nova</vt:lpstr>
      <vt:lpstr>Impact</vt:lpstr>
      <vt:lpstr>Roboto</vt:lpstr>
      <vt:lpstr>Söhne</vt:lpstr>
      <vt:lpstr>Office</vt:lpstr>
      <vt:lpstr>Παρουσίαση του PowerPoint</vt:lpstr>
      <vt:lpstr>Εταίροι</vt:lpstr>
      <vt:lpstr>Συνεδρία αυτοδιδασκαλίας: Περιεχόμενο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ETA11 3 Apps for Healthcare Services SELF-LEARNING SESSION</dc:title>
  <dc:creator>KDK</dc:creator>
  <cp:lastModifiedBy>pantelis</cp:lastModifiedBy>
  <cp:revision>19</cp:revision>
  <dcterms:created xsi:type="dcterms:W3CDTF">2024-01-10T12:22:04Z</dcterms:created>
  <dcterms:modified xsi:type="dcterms:W3CDTF">2024-07-04T15:27:51Z</dcterms:modified>
</cp:coreProperties>
</file>