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7" r:id="rId2"/>
    <p:sldId id="458" r:id="rId3"/>
    <p:sldId id="545" r:id="rId4"/>
    <p:sldId id="438" r:id="rId5"/>
    <p:sldId id="424" r:id="rId6"/>
    <p:sldId id="451" r:id="rId7"/>
    <p:sldId id="546" r:id="rId8"/>
    <p:sldId id="452" r:id="rId9"/>
    <p:sldId id="454" r:id="rId10"/>
    <p:sldId id="547" r:id="rId11"/>
    <p:sldId id="282" r:id="rId12"/>
  </p:sldIdLst>
  <p:sldSz cx="12192000" cy="6858000"/>
  <p:notesSz cx="6858000" cy="9144000"/>
  <p:custDataLst>
    <p:tags r:id="rId1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9A7AB-4C5A-4DCD-A5D1-47F0663EEEAA}" v="104" dt="2024-04-30T08:28:19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2535" autoAdjust="0"/>
  </p:normalViewPr>
  <p:slideViewPr>
    <p:cSldViewPr snapToGrid="0">
      <p:cViewPr varScale="1">
        <p:scale>
          <a:sx n="94" d="100"/>
          <a:sy n="94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3419A7AB-4C5A-4DCD-A5D1-47F0663EEEAA}"/>
    <pc:docChg chg="undo custSel addSld delSld modSld modMainMaster">
      <pc:chgData name="pantelis balaouras" userId="25e8755020fc1734" providerId="LiveId" clId="{3419A7AB-4C5A-4DCD-A5D1-47F0663EEEAA}" dt="2024-04-30T08:28:19.799" v="241" actId="207"/>
      <pc:docMkLst>
        <pc:docMk/>
      </pc:docMkLst>
      <pc:sldChg chg="del">
        <pc:chgData name="pantelis balaouras" userId="25e8755020fc1734" providerId="LiveId" clId="{3419A7AB-4C5A-4DCD-A5D1-47F0663EEEAA}" dt="2024-04-29T17:07:20.799" v="87" actId="47"/>
        <pc:sldMkLst>
          <pc:docMk/>
          <pc:sldMk cId="0" sldId="272"/>
        </pc:sldMkLst>
      </pc:sldChg>
      <pc:sldChg chg="del">
        <pc:chgData name="pantelis balaouras" userId="25e8755020fc1734" providerId="LiveId" clId="{3419A7AB-4C5A-4DCD-A5D1-47F0663EEEAA}" dt="2024-04-29T16:55:52.313" v="70" actId="47"/>
        <pc:sldMkLst>
          <pc:docMk/>
          <pc:sldMk cId="0" sldId="273"/>
        </pc:sldMkLst>
      </pc:sldChg>
      <pc:sldChg chg="del">
        <pc:chgData name="pantelis balaouras" userId="25e8755020fc1734" providerId="LiveId" clId="{3419A7AB-4C5A-4DCD-A5D1-47F0663EEEAA}" dt="2024-04-29T17:05:56.929" v="79" actId="47"/>
        <pc:sldMkLst>
          <pc:docMk/>
          <pc:sldMk cId="0" sldId="274"/>
        </pc:sldMkLst>
      </pc:sldChg>
      <pc:sldChg chg="del">
        <pc:chgData name="pantelis balaouras" userId="25e8755020fc1734" providerId="LiveId" clId="{3419A7AB-4C5A-4DCD-A5D1-47F0663EEEAA}" dt="2024-04-29T17:07:41.188" v="89" actId="47"/>
        <pc:sldMkLst>
          <pc:docMk/>
          <pc:sldMk cId="0" sldId="278"/>
        </pc:sldMkLst>
      </pc:sldChg>
      <pc:sldChg chg="del">
        <pc:chgData name="pantelis balaouras" userId="25e8755020fc1734" providerId="LiveId" clId="{3419A7AB-4C5A-4DCD-A5D1-47F0663EEEAA}" dt="2024-04-29T17:08:03.107" v="91" actId="47"/>
        <pc:sldMkLst>
          <pc:docMk/>
          <pc:sldMk cId="0" sldId="279"/>
        </pc:sldMkLst>
      </pc:sldChg>
      <pc:sldChg chg="modSp del mod modNotesTx">
        <pc:chgData name="pantelis balaouras" userId="25e8755020fc1734" providerId="LiveId" clId="{3419A7AB-4C5A-4DCD-A5D1-47F0663EEEAA}" dt="2024-04-29T17:14:49.546" v="186" actId="47"/>
        <pc:sldMkLst>
          <pc:docMk/>
          <pc:sldMk cId="0" sldId="280"/>
        </pc:sldMkLst>
        <pc:spChg chg="mod">
          <ac:chgData name="pantelis balaouras" userId="25e8755020fc1734" providerId="LiveId" clId="{3419A7AB-4C5A-4DCD-A5D1-47F0663EEEAA}" dt="2024-04-29T17:08:58.323" v="96" actId="1076"/>
          <ac:spMkLst>
            <pc:docMk/>
            <pc:sldMk cId="0" sldId="280"/>
            <ac:spMk id="348" creationId="{00000000-0000-0000-0000-000000000000}"/>
          </ac:spMkLst>
        </pc:spChg>
      </pc:sldChg>
      <pc:sldChg chg="addSp delSp modSp mod">
        <pc:chgData name="pantelis balaouras" userId="25e8755020fc1734" providerId="LiveId" clId="{3419A7AB-4C5A-4DCD-A5D1-47F0663EEEAA}" dt="2024-04-29T16:33:30.483" v="19" actId="167"/>
        <pc:sldMkLst>
          <pc:docMk/>
          <pc:sldMk cId="0" sldId="282"/>
        </pc:sldMkLst>
        <pc:spChg chg="add mod">
          <ac:chgData name="pantelis balaouras" userId="25e8755020fc1734" providerId="LiveId" clId="{3419A7AB-4C5A-4DCD-A5D1-47F0663EEEAA}" dt="2024-04-29T16:32:59.942" v="15" actId="207"/>
          <ac:spMkLst>
            <pc:docMk/>
            <pc:sldMk cId="0" sldId="282"/>
            <ac:spMk id="4" creationId="{F07C053A-B1D2-2B62-A9EE-4EE2C69197D8}"/>
          </ac:spMkLst>
        </pc:spChg>
        <pc:spChg chg="add mod ord">
          <ac:chgData name="pantelis balaouras" userId="25e8755020fc1734" providerId="LiveId" clId="{3419A7AB-4C5A-4DCD-A5D1-47F0663EEEAA}" dt="2024-04-29T16:33:30.483" v="19" actId="167"/>
          <ac:spMkLst>
            <pc:docMk/>
            <pc:sldMk cId="0" sldId="282"/>
            <ac:spMk id="5" creationId="{DBEB58AF-32C9-8ACB-EC69-C5524FB718AC}"/>
          </ac:spMkLst>
        </pc:spChg>
        <pc:picChg chg="add mod">
          <ac:chgData name="pantelis balaouras" userId="25e8755020fc1734" providerId="LiveId" clId="{3419A7AB-4C5A-4DCD-A5D1-47F0663EEEAA}" dt="2024-04-29T16:30:42.106" v="1"/>
          <ac:picMkLst>
            <pc:docMk/>
            <pc:sldMk cId="0" sldId="282"/>
            <ac:picMk id="2" creationId="{1EB8B36A-D5E0-8053-5994-ABF24DF20543}"/>
          </ac:picMkLst>
        </pc:picChg>
        <pc:picChg chg="add del mod">
          <ac:chgData name="pantelis balaouras" userId="25e8755020fc1734" providerId="LiveId" clId="{3419A7AB-4C5A-4DCD-A5D1-47F0663EEEAA}" dt="2024-04-29T16:30:57.255" v="3" actId="478"/>
          <ac:picMkLst>
            <pc:docMk/>
            <pc:sldMk cId="0" sldId="282"/>
            <ac:picMk id="3" creationId="{87879A0E-20DC-3DAE-D0AA-ABBD3AC69A4F}"/>
          </ac:picMkLst>
        </pc:picChg>
        <pc:picChg chg="del">
          <ac:chgData name="pantelis balaouras" userId="25e8755020fc1734" providerId="LiveId" clId="{3419A7AB-4C5A-4DCD-A5D1-47F0663EEEAA}" dt="2024-04-29T16:30:37.563" v="0" actId="478"/>
          <ac:picMkLst>
            <pc:docMk/>
            <pc:sldMk cId="0" sldId="282"/>
            <ac:picMk id="370" creationId="{00000000-0000-0000-0000-000000000000}"/>
          </ac:picMkLst>
        </pc:picChg>
      </pc:sldChg>
      <pc:sldChg chg="delSp add del setBg delDesignElem">
        <pc:chgData name="pantelis balaouras" userId="25e8755020fc1734" providerId="LiveId" clId="{3419A7AB-4C5A-4DCD-A5D1-47F0663EEEAA}" dt="2024-04-29T16:31:12.038" v="6" actId="47"/>
        <pc:sldMkLst>
          <pc:docMk/>
          <pc:sldMk cId="1915799683" sldId="404"/>
        </pc:sldMkLst>
        <pc:spChg chg="del">
          <ac:chgData name="pantelis balaouras" userId="25e8755020fc1734" providerId="LiveId" clId="{3419A7AB-4C5A-4DCD-A5D1-47F0663EEEAA}" dt="2024-04-29T16:31:09.558" v="5"/>
          <ac:spMkLst>
            <pc:docMk/>
            <pc:sldMk cId="1915799683" sldId="404"/>
            <ac:spMk id="33" creationId="{DCFD1A13-2B88-47B7-AAE9-AD6F3296EE2F}"/>
          </ac:spMkLst>
        </pc:spChg>
        <pc:spChg chg="del">
          <ac:chgData name="pantelis balaouras" userId="25e8755020fc1734" providerId="LiveId" clId="{3419A7AB-4C5A-4DCD-A5D1-47F0663EEEAA}" dt="2024-04-29T16:31:09.558" v="5"/>
          <ac:spMkLst>
            <pc:docMk/>
            <pc:sldMk cId="1915799683" sldId="404"/>
            <ac:spMk id="34" creationId="{F5CE4102-C93A-420A-98A7-5A7DD0C5C5B1}"/>
          </ac:spMkLst>
        </pc:spChg>
      </pc:sldChg>
      <pc:sldChg chg="modSp add del mod">
        <pc:chgData name="pantelis balaouras" userId="25e8755020fc1734" providerId="LiveId" clId="{3419A7AB-4C5A-4DCD-A5D1-47F0663EEEAA}" dt="2024-04-29T17:05:51.346" v="78" actId="47"/>
        <pc:sldMkLst>
          <pc:docMk/>
          <pc:sldMk cId="4008420260" sldId="424"/>
        </pc:sldMkLst>
        <pc:spChg chg="mod">
          <ac:chgData name="pantelis balaouras" userId="25e8755020fc1734" providerId="LiveId" clId="{3419A7AB-4C5A-4DCD-A5D1-47F0663EEEAA}" dt="2024-04-29T17:04:58.304" v="75" actId="6549"/>
          <ac:spMkLst>
            <pc:docMk/>
            <pc:sldMk cId="4008420260" sldId="424"/>
            <ac:spMk id="2" creationId="{76DC98E3-03AE-05FE-D306-50B5372D125D}"/>
          </ac:spMkLst>
        </pc:spChg>
        <pc:spChg chg="mod">
          <ac:chgData name="pantelis balaouras" userId="25e8755020fc1734" providerId="LiveId" clId="{3419A7AB-4C5A-4DCD-A5D1-47F0663EEEAA}" dt="2024-04-29T17:04:17.506" v="71"/>
          <ac:spMkLst>
            <pc:docMk/>
            <pc:sldMk cId="4008420260" sldId="424"/>
            <ac:spMk id="4" creationId="{9651827C-5BB0-427C-8C65-8784AC89CEFC}"/>
          </ac:spMkLst>
        </pc:spChg>
        <pc:spChg chg="mod">
          <ac:chgData name="pantelis balaouras" userId="25e8755020fc1734" providerId="LiveId" clId="{3419A7AB-4C5A-4DCD-A5D1-47F0663EEEAA}" dt="2024-04-29T17:04:29.504" v="72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3419A7AB-4C5A-4DCD-A5D1-47F0663EEEAA}" dt="2024-04-29T17:04:44.751" v="73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3419A7AB-4C5A-4DCD-A5D1-47F0663EEEAA}" dt="2024-04-29T17:05:11.635" v="76"/>
          <ac:spMkLst>
            <pc:docMk/>
            <pc:sldMk cId="4008420260" sldId="424"/>
            <ac:spMk id="11" creationId="{B08E9EB4-6838-4FCD-B853-E6E51FCAD438}"/>
          </ac:spMkLst>
        </pc:spChg>
      </pc:sldChg>
      <pc:sldChg chg="modSp add mod">
        <pc:chgData name="pantelis balaouras" userId="25e8755020fc1734" providerId="LiveId" clId="{3419A7AB-4C5A-4DCD-A5D1-47F0663EEEAA}" dt="2024-04-29T16:55:40.128" v="69"/>
        <pc:sldMkLst>
          <pc:docMk/>
          <pc:sldMk cId="394574739" sldId="438"/>
        </pc:sldMkLst>
        <pc:spChg chg="mod">
          <ac:chgData name="pantelis balaouras" userId="25e8755020fc1734" providerId="LiveId" clId="{3419A7AB-4C5A-4DCD-A5D1-47F0663EEEAA}" dt="2024-04-29T16:54:31.806" v="64"/>
          <ac:spMkLst>
            <pc:docMk/>
            <pc:sldMk cId="394574739" sldId="438"/>
            <ac:spMk id="4" creationId="{9651827C-5BB0-427C-8C65-8784AC89CEFC}"/>
          </ac:spMkLst>
        </pc:spChg>
        <pc:spChg chg="mod">
          <ac:chgData name="pantelis balaouras" userId="25e8755020fc1734" providerId="LiveId" clId="{3419A7AB-4C5A-4DCD-A5D1-47F0663EEEAA}" dt="2024-04-29T16:54:59.865" v="65"/>
          <ac:spMkLst>
            <pc:docMk/>
            <pc:sldMk cId="394574739" sldId="438"/>
            <ac:spMk id="5" creationId="{88178301-C8A7-4724-8CF8-344EAE75664C}"/>
          </ac:spMkLst>
        </pc:spChg>
        <pc:spChg chg="mod">
          <ac:chgData name="pantelis balaouras" userId="25e8755020fc1734" providerId="LiveId" clId="{3419A7AB-4C5A-4DCD-A5D1-47F0663EEEAA}" dt="2024-04-29T16:55:10.423" v="66"/>
          <ac:spMkLst>
            <pc:docMk/>
            <pc:sldMk cId="394574739" sldId="438"/>
            <ac:spMk id="10" creationId="{E448F981-31BC-4A5C-A52A-2CB296CA1B95}"/>
          </ac:spMkLst>
        </pc:spChg>
        <pc:spChg chg="mod">
          <ac:chgData name="pantelis balaouras" userId="25e8755020fc1734" providerId="LiveId" clId="{3419A7AB-4C5A-4DCD-A5D1-47F0663EEEAA}" dt="2024-04-29T16:55:24.504" v="68" actId="20577"/>
          <ac:spMkLst>
            <pc:docMk/>
            <pc:sldMk cId="394574739" sldId="438"/>
            <ac:spMk id="11" creationId="{B08E9EB4-6838-4FCD-B853-E6E51FCAD438}"/>
          </ac:spMkLst>
        </pc:spChg>
        <pc:spChg chg="mod">
          <ac:chgData name="pantelis balaouras" userId="25e8755020fc1734" providerId="LiveId" clId="{3419A7AB-4C5A-4DCD-A5D1-47F0663EEEAA}" dt="2024-04-29T16:55:40.128" v="69"/>
          <ac:spMkLst>
            <pc:docMk/>
            <pc:sldMk cId="394574739" sldId="438"/>
            <ac:spMk id="12" creationId="{330EFFD1-979D-4EE1-BDD9-918267F048CC}"/>
          </ac:spMkLst>
        </pc:spChg>
      </pc:sldChg>
      <pc:sldChg chg="addSp delSp modSp add mod delAnim modAnim modNotesTx">
        <pc:chgData name="pantelis balaouras" userId="25e8755020fc1734" providerId="LiveId" clId="{3419A7AB-4C5A-4DCD-A5D1-47F0663EEEAA}" dt="2024-04-29T17:14:21.210" v="185" actId="1076"/>
        <pc:sldMkLst>
          <pc:docMk/>
          <pc:sldMk cId="1580276678" sldId="451"/>
        </pc:sldMkLst>
        <pc:spChg chg="add mod">
          <ac:chgData name="pantelis balaouras" userId="25e8755020fc1734" providerId="LiveId" clId="{3419A7AB-4C5A-4DCD-A5D1-47F0663EEEAA}" dt="2024-04-29T17:13:23.022" v="152" actId="20577"/>
          <ac:spMkLst>
            <pc:docMk/>
            <pc:sldMk cId="1580276678" sldId="451"/>
            <ac:spMk id="2" creationId="{3CC3DB74-0CCA-C17C-DEA5-03A2E6E561FF}"/>
          </ac:spMkLst>
        </pc:spChg>
        <pc:spChg chg="add mod">
          <ac:chgData name="pantelis balaouras" userId="25e8755020fc1734" providerId="LiveId" clId="{3419A7AB-4C5A-4DCD-A5D1-47F0663EEEAA}" dt="2024-04-29T17:13:41.861" v="168" actId="6549"/>
          <ac:spMkLst>
            <pc:docMk/>
            <pc:sldMk cId="1580276678" sldId="451"/>
            <ac:spMk id="3" creationId="{EC738D3A-C983-2ABD-143F-A7600F07DE3B}"/>
          </ac:spMkLst>
        </pc:spChg>
        <pc:spChg chg="mod">
          <ac:chgData name="pantelis balaouras" userId="25e8755020fc1734" providerId="LiveId" clId="{3419A7AB-4C5A-4DCD-A5D1-47F0663EEEAA}" dt="2024-04-29T17:09:41.511" v="112" actId="6549"/>
          <ac:spMkLst>
            <pc:docMk/>
            <pc:sldMk cId="1580276678" sldId="451"/>
            <ac:spMk id="5" creationId="{88178301-C8A7-4724-8CF8-344EAE75664C}"/>
          </ac:spMkLst>
        </pc:spChg>
        <pc:spChg chg="add mod">
          <ac:chgData name="pantelis balaouras" userId="25e8755020fc1734" providerId="LiveId" clId="{3419A7AB-4C5A-4DCD-A5D1-47F0663EEEAA}" dt="2024-04-29T17:14:17.641" v="184" actId="1076"/>
          <ac:spMkLst>
            <pc:docMk/>
            <pc:sldMk cId="1580276678" sldId="451"/>
            <ac:spMk id="6" creationId="{F070D6E3-C1CF-7CCD-F57E-FBEB244E427B}"/>
          </ac:spMkLst>
        </pc:spChg>
        <pc:spChg chg="mod">
          <ac:chgData name="pantelis balaouras" userId="25e8755020fc1734" providerId="LiveId" clId="{3419A7AB-4C5A-4DCD-A5D1-47F0663EEEAA}" dt="2024-04-29T17:14:21.210" v="185" actId="1076"/>
          <ac:spMkLst>
            <pc:docMk/>
            <pc:sldMk cId="1580276678" sldId="451"/>
            <ac:spMk id="8" creationId="{276C2C90-7C61-4DC5-BAF8-FF0E86A8BA4E}"/>
          </ac:spMkLst>
        </pc:spChg>
        <pc:spChg chg="del">
          <ac:chgData name="pantelis balaouras" userId="25e8755020fc1734" providerId="LiveId" clId="{3419A7AB-4C5A-4DCD-A5D1-47F0663EEEAA}" dt="2024-04-29T17:10:51.820" v="118" actId="478"/>
          <ac:spMkLst>
            <pc:docMk/>
            <pc:sldMk cId="1580276678" sldId="451"/>
            <ac:spMk id="9" creationId="{71A3F062-269C-4402-8F65-5358C806FC03}"/>
          </ac:spMkLst>
        </pc:spChg>
        <pc:spChg chg="del">
          <ac:chgData name="pantelis balaouras" userId="25e8755020fc1734" providerId="LiveId" clId="{3419A7AB-4C5A-4DCD-A5D1-47F0663EEEAA}" dt="2024-04-29T17:11:15.589" v="122" actId="478"/>
          <ac:spMkLst>
            <pc:docMk/>
            <pc:sldMk cId="1580276678" sldId="451"/>
            <ac:spMk id="10" creationId="{E448F981-31BC-4A5C-A52A-2CB296CA1B95}"/>
          </ac:spMkLst>
        </pc:spChg>
        <pc:spChg chg="mod">
          <ac:chgData name="pantelis balaouras" userId="25e8755020fc1734" providerId="LiveId" clId="{3419A7AB-4C5A-4DCD-A5D1-47F0663EEEAA}" dt="2024-04-29T17:09:34.550" v="109" actId="6549"/>
          <ac:spMkLst>
            <pc:docMk/>
            <pc:sldMk cId="1580276678" sldId="451"/>
            <ac:spMk id="11" creationId="{B08E9EB4-6838-4FCD-B853-E6E51FCAD438}"/>
          </ac:spMkLst>
        </pc:spChg>
        <pc:spChg chg="del mod">
          <ac:chgData name="pantelis balaouras" userId="25e8755020fc1734" providerId="LiveId" clId="{3419A7AB-4C5A-4DCD-A5D1-47F0663EEEAA}" dt="2024-04-29T17:12:50.674" v="142" actId="478"/>
          <ac:spMkLst>
            <pc:docMk/>
            <pc:sldMk cId="1580276678" sldId="451"/>
            <ac:spMk id="12" creationId="{330EFFD1-979D-4EE1-BDD9-918267F048CC}"/>
          </ac:spMkLst>
        </pc:spChg>
        <pc:spChg chg="add mod">
          <ac:chgData name="pantelis balaouras" userId="25e8755020fc1734" providerId="LiveId" clId="{3419A7AB-4C5A-4DCD-A5D1-47F0663EEEAA}" dt="2024-04-29T17:13:10.545" v="145"/>
          <ac:spMkLst>
            <pc:docMk/>
            <pc:sldMk cId="1580276678" sldId="451"/>
            <ac:spMk id="13" creationId="{C86A9894-E149-CEF3-1CEB-34369D7D2823}"/>
          </ac:spMkLst>
        </pc:spChg>
        <pc:spChg chg="del">
          <ac:chgData name="pantelis balaouras" userId="25e8755020fc1734" providerId="LiveId" clId="{3419A7AB-4C5A-4DCD-A5D1-47F0663EEEAA}" dt="2024-04-29T17:11:55.902" v="127" actId="478"/>
          <ac:spMkLst>
            <pc:docMk/>
            <pc:sldMk cId="1580276678" sldId="451"/>
            <ac:spMk id="14" creationId="{F2CF200D-C714-4BA9-AECB-681B7F038870}"/>
          </ac:spMkLst>
        </pc:spChg>
        <pc:spChg chg="mod">
          <ac:chgData name="pantelis balaouras" userId="25e8755020fc1734" providerId="LiveId" clId="{3419A7AB-4C5A-4DCD-A5D1-47F0663EEEAA}" dt="2024-04-29T17:09:25.100" v="102" actId="6549"/>
          <ac:spMkLst>
            <pc:docMk/>
            <pc:sldMk cId="1580276678" sldId="451"/>
            <ac:spMk id="15" creationId="{5876E361-1696-4DD7-B6DA-A327EC148472}"/>
          </ac:spMkLst>
        </pc:spChg>
      </pc:sldChg>
      <pc:sldChg chg="modSp add mod">
        <pc:chgData name="pantelis balaouras" userId="25e8755020fc1734" providerId="LiveId" clId="{3419A7AB-4C5A-4DCD-A5D1-47F0663EEEAA}" dt="2024-04-29T17:07:33.399" v="88"/>
        <pc:sldMkLst>
          <pc:docMk/>
          <pc:sldMk cId="1769676193" sldId="452"/>
        </pc:sldMkLst>
        <pc:spChg chg="mod">
          <ac:chgData name="pantelis balaouras" userId="25e8755020fc1734" providerId="LiveId" clId="{3419A7AB-4C5A-4DCD-A5D1-47F0663EEEAA}" dt="2024-04-29T17:07:33.399" v="88"/>
          <ac:spMkLst>
            <pc:docMk/>
            <pc:sldMk cId="1769676193" sldId="452"/>
            <ac:spMk id="4" creationId="{9651827C-5BB0-427C-8C65-8784AC89CEFC}"/>
          </ac:spMkLst>
        </pc:spChg>
      </pc:sldChg>
      <pc:sldChg chg="modSp add mod">
        <pc:chgData name="pantelis balaouras" userId="25e8755020fc1734" providerId="LiveId" clId="{3419A7AB-4C5A-4DCD-A5D1-47F0663EEEAA}" dt="2024-04-29T17:07:54.519" v="90"/>
        <pc:sldMkLst>
          <pc:docMk/>
          <pc:sldMk cId="4113254764" sldId="454"/>
        </pc:sldMkLst>
        <pc:spChg chg="mod">
          <ac:chgData name="pantelis balaouras" userId="25e8755020fc1734" providerId="LiveId" clId="{3419A7AB-4C5A-4DCD-A5D1-47F0663EEEAA}" dt="2024-04-29T17:07:54.519" v="90"/>
          <ac:spMkLst>
            <pc:docMk/>
            <pc:sldMk cId="4113254764" sldId="454"/>
            <ac:spMk id="4" creationId="{9651827C-5BB0-427C-8C65-8784AC89CEFC}"/>
          </ac:spMkLst>
        </pc:spChg>
      </pc:sldChg>
      <pc:sldChg chg="addSp delSp modSp mod">
        <pc:chgData name="pantelis balaouras" userId="25e8755020fc1734" providerId="LiveId" clId="{3419A7AB-4C5A-4DCD-A5D1-47F0663EEEAA}" dt="2024-04-29T16:50:44.258" v="48" actId="478"/>
        <pc:sldMkLst>
          <pc:docMk/>
          <pc:sldMk cId="2775606300" sldId="457"/>
        </pc:sldMkLst>
        <pc:spChg chg="add mod">
          <ac:chgData name="pantelis balaouras" userId="25e8755020fc1734" providerId="LiveId" clId="{3419A7AB-4C5A-4DCD-A5D1-47F0663EEEAA}" dt="2024-04-29T16:50:37.785" v="47" actId="6549"/>
          <ac:spMkLst>
            <pc:docMk/>
            <pc:sldMk cId="2775606300" sldId="457"/>
            <ac:spMk id="2" creationId="{072D9187-A4B4-9C86-ABC2-CD2895415324}"/>
          </ac:spMkLst>
        </pc:spChg>
        <pc:spChg chg="del mod">
          <ac:chgData name="pantelis balaouras" userId="25e8755020fc1734" providerId="LiveId" clId="{3419A7AB-4C5A-4DCD-A5D1-47F0663EEEAA}" dt="2024-04-29T16:50:44.258" v="48" actId="478"/>
          <ac:spMkLst>
            <pc:docMk/>
            <pc:sldMk cId="2775606300" sldId="457"/>
            <ac:spMk id="4" creationId="{122BC770-408C-50C8-126F-18790E99F2CB}"/>
          </ac:spMkLst>
        </pc:spChg>
      </pc:sldChg>
      <pc:sldChg chg="del">
        <pc:chgData name="pantelis balaouras" userId="25e8755020fc1734" providerId="LiveId" clId="{3419A7AB-4C5A-4DCD-A5D1-47F0663EEEAA}" dt="2024-04-29T17:20:02.026" v="240" actId="47"/>
        <pc:sldMkLst>
          <pc:docMk/>
          <pc:sldMk cId="0" sldId="459"/>
        </pc:sldMkLst>
      </pc:sldChg>
      <pc:sldChg chg="modSp add mod">
        <pc:chgData name="pantelis balaouras" userId="25e8755020fc1734" providerId="LiveId" clId="{3419A7AB-4C5A-4DCD-A5D1-47F0663EEEAA}" dt="2024-04-29T17:07:06.950" v="86"/>
        <pc:sldMkLst>
          <pc:docMk/>
          <pc:sldMk cId="2604047547" sldId="546"/>
        </pc:sldMkLst>
        <pc:spChg chg="mod">
          <ac:chgData name="pantelis balaouras" userId="25e8755020fc1734" providerId="LiveId" clId="{3419A7AB-4C5A-4DCD-A5D1-47F0663EEEAA}" dt="2024-04-29T17:06:19.448" v="82"/>
          <ac:spMkLst>
            <pc:docMk/>
            <pc:sldMk cId="2604047547" sldId="546"/>
            <ac:spMk id="4" creationId="{9651827C-5BB0-427C-8C65-8784AC89CEFC}"/>
          </ac:spMkLst>
        </pc:spChg>
        <pc:spChg chg="mod">
          <ac:chgData name="pantelis balaouras" userId="25e8755020fc1734" providerId="LiveId" clId="{3419A7AB-4C5A-4DCD-A5D1-47F0663EEEAA}" dt="2024-04-29T17:06:32.508" v="83"/>
          <ac:spMkLst>
            <pc:docMk/>
            <pc:sldMk cId="2604047547" sldId="546"/>
            <ac:spMk id="5" creationId="{88178301-C8A7-4724-8CF8-344EAE75664C}"/>
          </ac:spMkLst>
        </pc:spChg>
        <pc:spChg chg="mod">
          <ac:chgData name="pantelis balaouras" userId="25e8755020fc1734" providerId="LiveId" clId="{3419A7AB-4C5A-4DCD-A5D1-47F0663EEEAA}" dt="2024-04-29T17:06:44.931" v="84"/>
          <ac:spMkLst>
            <pc:docMk/>
            <pc:sldMk cId="2604047547" sldId="546"/>
            <ac:spMk id="10" creationId="{E448F981-31BC-4A5C-A52A-2CB296CA1B95}"/>
          </ac:spMkLst>
        </pc:spChg>
        <pc:spChg chg="mod">
          <ac:chgData name="pantelis balaouras" userId="25e8755020fc1734" providerId="LiveId" clId="{3419A7AB-4C5A-4DCD-A5D1-47F0663EEEAA}" dt="2024-04-29T17:06:56.145" v="85"/>
          <ac:spMkLst>
            <pc:docMk/>
            <pc:sldMk cId="2604047547" sldId="546"/>
            <ac:spMk id="11" creationId="{B08E9EB4-6838-4FCD-B853-E6E51FCAD438}"/>
          </ac:spMkLst>
        </pc:spChg>
        <pc:spChg chg="mod">
          <ac:chgData name="pantelis balaouras" userId="25e8755020fc1734" providerId="LiveId" clId="{3419A7AB-4C5A-4DCD-A5D1-47F0663EEEAA}" dt="2024-04-29T17:07:06.950" v="86"/>
          <ac:spMkLst>
            <pc:docMk/>
            <pc:sldMk cId="2604047547" sldId="546"/>
            <ac:spMk id="12" creationId="{330EFFD1-979D-4EE1-BDD9-918267F048CC}"/>
          </ac:spMkLst>
        </pc:spChg>
      </pc:sldChg>
      <pc:sldChg chg="addSp delSp modSp add mod delAnim modAnim modNotesTx">
        <pc:chgData name="pantelis balaouras" userId="25e8755020fc1734" providerId="LiveId" clId="{3419A7AB-4C5A-4DCD-A5D1-47F0663EEEAA}" dt="2024-04-30T08:28:19.799" v="241" actId="207"/>
        <pc:sldMkLst>
          <pc:docMk/>
          <pc:sldMk cId="387343854" sldId="547"/>
        </pc:sldMkLst>
        <pc:spChg chg="del">
          <ac:chgData name="pantelis balaouras" userId="25e8755020fc1734" providerId="LiveId" clId="{3419A7AB-4C5A-4DCD-A5D1-47F0663EEEAA}" dt="2024-04-29T17:16:02.868" v="195" actId="478"/>
          <ac:spMkLst>
            <pc:docMk/>
            <pc:sldMk cId="387343854" sldId="547"/>
            <ac:spMk id="2" creationId="{3CC3DB74-0CCA-C17C-DEA5-03A2E6E561FF}"/>
          </ac:spMkLst>
        </pc:spChg>
        <pc:spChg chg="del mod">
          <ac:chgData name="pantelis balaouras" userId="25e8755020fc1734" providerId="LiveId" clId="{3419A7AB-4C5A-4DCD-A5D1-47F0663EEEAA}" dt="2024-04-29T17:16:01.352" v="194" actId="478"/>
          <ac:spMkLst>
            <pc:docMk/>
            <pc:sldMk cId="387343854" sldId="547"/>
            <ac:spMk id="3" creationId="{EC738D3A-C983-2ABD-143F-A7600F07DE3B}"/>
          </ac:spMkLst>
        </pc:spChg>
        <pc:spChg chg="mod">
          <ac:chgData name="pantelis balaouras" userId="25e8755020fc1734" providerId="LiveId" clId="{3419A7AB-4C5A-4DCD-A5D1-47F0663EEEAA}" dt="2024-04-29T17:15:16.664" v="188"/>
          <ac:spMkLst>
            <pc:docMk/>
            <pc:sldMk cId="387343854" sldId="547"/>
            <ac:spMk id="5" creationId="{88178301-C8A7-4724-8CF8-344EAE75664C}"/>
          </ac:spMkLst>
        </pc:spChg>
        <pc:spChg chg="mod">
          <ac:chgData name="pantelis balaouras" userId="25e8755020fc1734" providerId="LiveId" clId="{3419A7AB-4C5A-4DCD-A5D1-47F0663EEEAA}" dt="2024-04-29T17:15:36.590" v="190"/>
          <ac:spMkLst>
            <pc:docMk/>
            <pc:sldMk cId="387343854" sldId="547"/>
            <ac:spMk id="6" creationId="{F070D6E3-C1CF-7CCD-F57E-FBEB244E427B}"/>
          </ac:spMkLst>
        </pc:spChg>
        <pc:spChg chg="del">
          <ac:chgData name="pantelis balaouras" userId="25e8755020fc1734" providerId="LiveId" clId="{3419A7AB-4C5A-4DCD-A5D1-47F0663EEEAA}" dt="2024-04-29T17:16:04.427" v="196" actId="478"/>
          <ac:spMkLst>
            <pc:docMk/>
            <pc:sldMk cId="387343854" sldId="547"/>
            <ac:spMk id="8" creationId="{276C2C90-7C61-4DC5-BAF8-FF0E86A8BA4E}"/>
          </ac:spMkLst>
        </pc:spChg>
        <pc:spChg chg="add mod">
          <ac:chgData name="pantelis balaouras" userId="25e8755020fc1734" providerId="LiveId" clId="{3419A7AB-4C5A-4DCD-A5D1-47F0663EEEAA}" dt="2024-04-29T17:19:33.847" v="236" actId="6549"/>
          <ac:spMkLst>
            <pc:docMk/>
            <pc:sldMk cId="387343854" sldId="547"/>
            <ac:spMk id="9" creationId="{9B6EDA63-661F-4252-6FC6-B4C3A8EE7746}"/>
          </ac:spMkLst>
        </pc:spChg>
        <pc:spChg chg="add mod">
          <ac:chgData name="pantelis balaouras" userId="25e8755020fc1734" providerId="LiveId" clId="{3419A7AB-4C5A-4DCD-A5D1-47F0663EEEAA}" dt="2024-04-29T17:19:22.715" v="230" actId="6549"/>
          <ac:spMkLst>
            <pc:docMk/>
            <pc:sldMk cId="387343854" sldId="547"/>
            <ac:spMk id="10" creationId="{9971E449-F340-8521-8EEA-8240114850D7}"/>
          </ac:spMkLst>
        </pc:spChg>
        <pc:spChg chg="mod">
          <ac:chgData name="pantelis balaouras" userId="25e8755020fc1734" providerId="LiveId" clId="{3419A7AB-4C5A-4DCD-A5D1-47F0663EEEAA}" dt="2024-04-29T17:15:27.520" v="189"/>
          <ac:spMkLst>
            <pc:docMk/>
            <pc:sldMk cId="387343854" sldId="547"/>
            <ac:spMk id="11" creationId="{B08E9EB4-6838-4FCD-B853-E6E51FCAD438}"/>
          </ac:spMkLst>
        </pc:spChg>
        <pc:spChg chg="add mod">
          <ac:chgData name="pantelis balaouras" userId="25e8755020fc1734" providerId="LiveId" clId="{3419A7AB-4C5A-4DCD-A5D1-47F0663EEEAA}" dt="2024-04-29T17:19:36.940" v="239" actId="20577"/>
          <ac:spMkLst>
            <pc:docMk/>
            <pc:sldMk cId="387343854" sldId="547"/>
            <ac:spMk id="12" creationId="{F4410BCF-515A-49AB-D828-4DCDF0B472C8}"/>
          </ac:spMkLst>
        </pc:spChg>
        <pc:spChg chg="del">
          <ac:chgData name="pantelis balaouras" userId="25e8755020fc1734" providerId="LiveId" clId="{3419A7AB-4C5A-4DCD-A5D1-47F0663EEEAA}" dt="2024-04-29T17:15:58.302" v="192" actId="478"/>
          <ac:spMkLst>
            <pc:docMk/>
            <pc:sldMk cId="387343854" sldId="547"/>
            <ac:spMk id="13" creationId="{C86A9894-E149-CEF3-1CEB-34369D7D2823}"/>
          </ac:spMkLst>
        </pc:spChg>
        <pc:spChg chg="add mod">
          <ac:chgData name="pantelis balaouras" userId="25e8755020fc1734" providerId="LiveId" clId="{3419A7AB-4C5A-4DCD-A5D1-47F0663EEEAA}" dt="2024-04-29T17:19:29.020" v="233" actId="6549"/>
          <ac:spMkLst>
            <pc:docMk/>
            <pc:sldMk cId="387343854" sldId="547"/>
            <ac:spMk id="14" creationId="{32D87BCD-A594-F2B3-834A-BC73F632C42B}"/>
          </ac:spMkLst>
        </pc:spChg>
        <pc:spChg chg="mod">
          <ac:chgData name="pantelis balaouras" userId="25e8755020fc1734" providerId="LiveId" clId="{3419A7AB-4C5A-4DCD-A5D1-47F0663EEEAA}" dt="2024-04-30T08:28:19.799" v="241" actId="207"/>
          <ac:spMkLst>
            <pc:docMk/>
            <pc:sldMk cId="387343854" sldId="547"/>
            <ac:spMk id="15" creationId="{5876E361-1696-4DD7-B6DA-A327EC148472}"/>
          </ac:spMkLst>
        </pc:spChg>
      </pc:sldChg>
      <pc:sldMasterChg chg="modSldLayout">
        <pc:chgData name="pantelis balaouras" userId="25e8755020fc1734" providerId="LiveId" clId="{3419A7AB-4C5A-4DCD-A5D1-47F0663EEEAA}" dt="2024-04-29T16:54:11.743" v="63" actId="20577"/>
        <pc:sldMasterMkLst>
          <pc:docMk/>
          <pc:sldMasterMk cId="3728015964" sldId="2147483648"/>
        </pc:sldMasterMkLst>
        <pc:sldLayoutChg chg="modSp mod">
          <pc:chgData name="pantelis balaouras" userId="25e8755020fc1734" providerId="LiveId" clId="{3419A7AB-4C5A-4DCD-A5D1-47F0663EEEAA}" dt="2024-04-29T16:54:11.743" v="63" actId="20577"/>
          <pc:sldLayoutMkLst>
            <pc:docMk/>
            <pc:sldMasterMk cId="3728015964" sldId="2147483648"/>
            <pc:sldLayoutMk cId="1950968887" sldId="2147483650"/>
          </pc:sldLayoutMkLst>
          <pc:spChg chg="mod">
            <ac:chgData name="pantelis balaouras" userId="25e8755020fc1734" providerId="LiveId" clId="{3419A7AB-4C5A-4DCD-A5D1-47F0663EEEAA}" dt="2024-04-29T16:54:11.743" v="63" actId="20577"/>
            <ac:spMkLst>
              <pc:docMk/>
              <pc:sldMasterMk cId="3728015964" sldId="2147483648"/>
              <pc:sldLayoutMk cId="1950968887" sldId="2147483650"/>
              <ac:spMk id="7" creationId="{BCAE6A4A-5E5C-48A8-8FBC-CDEB43AAEDD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B296-DC63-4824-A6AF-9A2E7D29A557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300A2-9748-4B9D-985E-E4264FCF894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674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300A2-9748-4B9D-985E-E4264FCF89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940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– B</a:t>
            </a:r>
          </a:p>
          <a:p>
            <a:r>
              <a:rPr lang="en-US" dirty="0"/>
              <a:t>B – </a:t>
            </a:r>
            <a:r>
              <a:rPr lang="el-GR" dirty="0"/>
              <a:t>Δ</a:t>
            </a:r>
            <a:endParaRPr lang="en-US" dirty="0"/>
          </a:p>
          <a:p>
            <a:r>
              <a:rPr lang="el-GR" dirty="0"/>
              <a:t>Γ</a:t>
            </a:r>
            <a:r>
              <a:rPr lang="en-US" dirty="0"/>
              <a:t> – A</a:t>
            </a:r>
          </a:p>
          <a:p>
            <a:r>
              <a:rPr lang="el-GR" dirty="0"/>
              <a:t>Δ</a:t>
            </a:r>
            <a:r>
              <a:rPr lang="en-US" dirty="0"/>
              <a:t> - </a:t>
            </a:r>
            <a:r>
              <a:rPr lang="el-GR" dirty="0"/>
              <a:t>Γ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63839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0" name="Google Shape;360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Δ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Γ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9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– </a:t>
            </a:r>
            <a:r>
              <a:rPr lang="el-GR" dirty="0"/>
              <a:t>Γ</a:t>
            </a:r>
            <a:endParaRPr lang="en-US" dirty="0"/>
          </a:p>
          <a:p>
            <a:r>
              <a:rPr lang="en-US" dirty="0"/>
              <a:t>B – A</a:t>
            </a:r>
          </a:p>
          <a:p>
            <a:r>
              <a:rPr lang="el-GR" dirty="0"/>
              <a:t>Γ</a:t>
            </a:r>
            <a:r>
              <a:rPr lang="en-US" dirty="0"/>
              <a:t> –</a:t>
            </a:r>
            <a:r>
              <a:rPr lang="el-GR" dirty="0"/>
              <a:t>Δ</a:t>
            </a:r>
            <a:endParaRPr lang="en-US" dirty="0"/>
          </a:p>
          <a:p>
            <a:r>
              <a:rPr lang="el-GR" dirty="0"/>
              <a:t>Δ</a:t>
            </a:r>
            <a:r>
              <a:rPr lang="en-US" dirty="0"/>
              <a:t> - B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610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απάντηση:</a:t>
            </a:r>
            <a:r>
              <a:rPr lang="en-GB" baseline="0" dirty="0"/>
              <a:t> </a:t>
            </a:r>
            <a:r>
              <a:rPr lang="el-GR" baseline="0" dirty="0"/>
              <a:t>Δ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193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Σωστό</a:t>
            </a:r>
            <a:endParaRPr lang="en-GB" baseline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5302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Σωστή απάντηση</a:t>
            </a:r>
            <a:r>
              <a:rPr lang="en-GB" dirty="0"/>
              <a:t>:</a:t>
            </a:r>
            <a:r>
              <a:rPr lang="el-GR" baseline="0" dirty="0"/>
              <a:t> Λάθος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0106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498C4-16CF-2472-1B90-47974B380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807EA11-5F08-864D-F0E1-9744D62BA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B1957F-E7FE-0E89-A365-12AFC5E90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515DF7-0767-735D-0B98-9F5C032D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E7DDC0-AA9D-4662-BC29-2DB4F2C16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20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E1CB3A-E056-BA84-57D0-1AF8C98F5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652E5-60F3-6F45-CA6D-5CA7C58F38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9E2F5E-C04D-5469-969B-5247BA89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D91225-D020-1CE6-47B1-A57E73CE7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99E2EC-0E91-BBDB-6F28-1CA84F0C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0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0C3308F-105D-04DA-F21C-A9726E438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DEA93B-8F58-C1E2-124B-5C7EF6E0C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4F6302-CEA1-F25A-75EC-C2A79CC8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E1D48-E8E8-1188-52B0-999881ED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3C145A-F968-0309-838A-E4838A59E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68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ing slide">
  <p:cSld name="Starting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42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6740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897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C3E99-5842-E354-4321-224C6EDD5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6204B9-0814-50CA-9A21-53B59736F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C8DA6C-1878-BC74-9167-0BDAF4792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797595-C09C-CCAF-A7F7-F13F970F9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0C6DF2-9744-EE40-4AF7-B784523D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BCAE6A4A-5E5C-48A8-8FBC-CDEB43AAED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1266" y="61197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11.4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υπηρεσίες υγειονομικής περίθαλψης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0968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46E7E-D9AA-7D14-0DD7-1436AA75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2409AAC-3654-3D08-8576-A32C60A63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A1D8C-E4FF-EA9B-2106-5AC02F91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5C35DC-FDBA-B708-B579-D9B012A0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9D61BD-E7A6-58FE-F856-C56A95A8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D703CF-AB75-A67D-DA27-00905A136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FC9866-E18C-5CDC-665C-9015EFB34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1598FAE-82BC-CBE4-59DC-7F5A163BD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EB8C83F-C7E6-9F0C-C3EE-44AAAC94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4AF5A-61FD-5D58-055D-7C3E21C2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41251-45A7-725C-2104-8D6215D6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38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F3359-D525-4E4E-BD59-0B0FD271A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5BFDDB-12DD-CFD1-6929-CAC67FBF6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5C14BB-2096-4501-89E4-3140A89EF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8780063-923C-B5C9-3B0B-BC977C828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A54757-E140-DEA5-E99C-613AF00D8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A130AA6-8C77-D316-7DF3-4D9F8F87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482776-00E6-44E7-1E32-F03871F5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6F318C6-964F-F580-C623-68BA5C2DB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34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14458-8218-8666-C45E-5E9DB380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78A467B-9DA3-525A-5D1F-9A834862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99CA23-563D-25FB-5B65-C551C746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45F505-56AB-2831-8F2D-BA93EB0F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4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7BD7D2-0971-76E5-8905-12A99AA7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EBD045C-5521-3750-BB94-E675050F6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629B8A-EB84-1B9D-DE20-CD3ECE52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82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5036D6-21E1-732F-3429-3A129776F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8191D-B4F0-CF12-A70A-E39C1B105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576AF6-295C-4685-D1CB-8EDA791A6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1CDDD3-D7F5-836A-2DF5-7CF75600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F2E82C-17E8-06B1-80F1-B1E8C5789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35999E-134C-65C1-CCD9-0D353E18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78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D8CF6-D20C-3684-271C-E6D4F25B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6FBC1ED-B4D4-A212-8D4F-9F02D4E11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C24A9-1976-0F7B-85BC-7AB93F3B4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D461B61-A6D9-FD6A-BA0C-46679C13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4F6189-F195-E1D2-82D7-56BE59C3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246ED5-E968-24EA-021F-E68FB4CD6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5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90FDD1-1999-AC61-EE1C-46B8798B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1A6FAC-7896-F57F-2367-EC5D88822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F031CC-D663-484E-3D43-A2C793A59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7171A-67F1-4707-A305-D1B793AA5AA9}" type="datetimeFigureOut">
              <a:rPr lang="de-DE" smtClean="0"/>
              <a:t>04.07.2024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E813DC-BE96-F21B-7852-3F8EC4777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C0D010-3CC2-E1F0-929A-9010812EF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C8A25-E515-46FB-AB3A-15E2A56106F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801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4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9.jpeg"/><Relationship Id="rId21" Type="http://schemas.openxmlformats.org/officeDocument/2006/relationships/image" Target="../media/image18.jpg"/><Relationship Id="rId7" Type="http://schemas.openxmlformats.org/officeDocument/2006/relationships/image" Target="../media/image11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2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196132-8E2D-3323-B795-861D3CE5DD11}"/>
              </a:ext>
            </a:extLst>
          </p:cNvPr>
          <p:cNvSpPr txBox="1"/>
          <p:nvPr/>
        </p:nvSpPr>
        <p:spPr>
          <a:xfrm>
            <a:off x="3435699" y="4978399"/>
            <a:ext cx="6097554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+mj-lt"/>
              </a:rPr>
              <a:t>  </a:t>
            </a:r>
            <a:endParaRPr lang="el-GR" sz="280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1996896" y="6323309"/>
            <a:ext cx="8721336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" name="Τίτλος 3">
            <a:extLst>
              <a:ext uri="{FF2B5EF4-FFF2-40B4-BE49-F238E27FC236}">
                <a16:creationId xmlns:a16="http://schemas.microsoft.com/office/drawing/2014/main" id="{072D9187-A4B4-9C86-ABC2-CD2895415324}"/>
              </a:ext>
            </a:extLst>
          </p:cNvPr>
          <p:cNvSpPr txBox="1">
            <a:spLocks/>
          </p:cNvSpPr>
          <p:nvPr/>
        </p:nvSpPr>
        <p:spPr>
          <a:xfrm>
            <a:off x="4622232" y="3604256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11  - </a:t>
            </a: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Συνεδρία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αυτοδιδασκαλίας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b="1" kern="120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</a:t>
            </a:r>
            <a:r>
              <a:rPr lang="en-US" sz="2400" b="1" kern="1200" smtClean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11.3)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Εφαρμογές για υπηρεσίες υγειονομικής περίθαλψης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Αντιστοιχίστε τις στήλες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rgbClr val="374151"/>
                </a:solidFill>
                <a:latin typeface="Söhne"/>
              </a:rPr>
              <a:t>A. </a:t>
            </a:r>
            <a:r>
              <a:rPr lang="el-GR" dirty="0">
                <a:solidFill>
                  <a:srgbClr val="374151"/>
                </a:solidFill>
                <a:latin typeface="Söhne"/>
              </a:rPr>
              <a:t>Οι εφαρμογές υπηρεσιών υγειονομικής περίθαλψης είναι ένας καλός τρόπος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400" dirty="0">
                <a:ea typeface="Calibri"/>
                <a:cs typeface="Calibri"/>
                <a:sym typeface="Calibri"/>
              </a:rPr>
              <a:t>B. </a:t>
            </a:r>
            <a:r>
              <a:rPr lang="el-GR" sz="1400" dirty="0">
                <a:ea typeface="Calibri"/>
                <a:cs typeface="Calibri"/>
                <a:sym typeface="Calibri"/>
              </a:rPr>
              <a:t>Οι εφαρμογές υπηρεσιών υγειονομικής περίθαλψης χρησιμοποιούνται για την καλύτερη οργάνωση επαναλαμβανόμενων διαδικασιών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1400" dirty="0"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0170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Αντιστοιχίστε τις στήλες!</a:t>
            </a: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ea typeface="Calibri"/>
                <a:cs typeface="Calibri"/>
                <a:sym typeface="Calibri"/>
              </a:rPr>
              <a:t>Δ.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n-US" dirty="0" err="1">
                <a:ea typeface="Calibri"/>
                <a:cs typeface="Calibri"/>
                <a:sym typeface="Calibri"/>
              </a:rPr>
              <a:t>Έ</a:t>
            </a:r>
            <a:r>
              <a:rPr lang="el-GR" dirty="0" err="1">
                <a:ea typeface="Calibri"/>
                <a:cs typeface="Calibri"/>
                <a:sym typeface="Calibri"/>
              </a:rPr>
              <a:t>νας</a:t>
            </a:r>
            <a:r>
              <a:rPr lang="el-GR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solidFill>
                  <a:schemeClr val="tx1"/>
                </a:solidFill>
                <a:latin typeface="Söhne"/>
                <a:ea typeface="Calibri"/>
                <a:cs typeface="Calibri" panose="020F0502020204030204" pitchFamily="34" charset="0"/>
                <a:sym typeface="Calibri"/>
              </a:rPr>
              <a:t>υ</a:t>
            </a:r>
            <a:r>
              <a:rPr lang="el-GR" dirty="0">
                <a:solidFill>
                  <a:schemeClr val="tx1"/>
                </a:solidFill>
                <a:latin typeface="Söhne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γιεινός τρόπος ζωής</a:t>
            </a:r>
            <a:endParaRPr lang="en-US" dirty="0">
              <a:solidFill>
                <a:schemeClr val="tx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F070D6E3-C1CF-7CCD-F57E-FBEB244E427B}"/>
              </a:ext>
            </a:extLst>
          </p:cNvPr>
          <p:cNvSpPr/>
          <p:nvPr/>
        </p:nvSpPr>
        <p:spPr>
          <a:xfrm>
            <a:off x="2105025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Μια δωρεάν εφαρμογή δεν σημαίνει σε καμία περίπτωση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B6EDA63-661F-4252-6FC6-B4C3A8EE7746}"/>
              </a:ext>
            </a:extLst>
          </p:cNvPr>
          <p:cNvSpPr/>
          <p:nvPr/>
        </p:nvSpPr>
        <p:spPr>
          <a:xfrm>
            <a:off x="6134100" y="3600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solidFill>
                  <a:srgbClr val="374151"/>
                </a:solidFill>
                <a:latin typeface="Söhne"/>
              </a:rPr>
              <a:t>Β. για τη βελτίωση της δέσμευσης των ασθενών στην υγεία τους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9971E449-F340-8521-8EEA-8240114850D7}"/>
              </a:ext>
            </a:extLst>
          </p:cNvPr>
          <p:cNvSpPr/>
          <p:nvPr/>
        </p:nvSpPr>
        <p:spPr>
          <a:xfrm>
            <a:off x="6134100" y="579003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 για την καλύτερη σύνδεση των αναγκών των χρηστών με το σύστημα υγειονομικής περίθαλψης.</a:t>
            </a:r>
            <a:endParaRPr lang="en-US" sz="1600" dirty="0">
              <a:ea typeface="Calibri"/>
              <a:cs typeface="Calibri"/>
              <a:sym typeface="Calibri"/>
            </a:endParaRP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4410BCF-515A-49AB-D828-4DCDF0B472C8}"/>
              </a:ext>
            </a:extLst>
          </p:cNvPr>
          <p:cNvSpPr/>
          <p:nvPr/>
        </p:nvSpPr>
        <p:spPr>
          <a:xfrm>
            <a:off x="6096000" y="234990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Α. ότι δεν έχει σκοπό το κέρδος.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4" name="Ορθογώνιο 13">
            <a:extLst>
              <a:ext uri="{FF2B5EF4-FFF2-40B4-BE49-F238E27FC236}">
                <a16:creationId xmlns:a16="http://schemas.microsoft.com/office/drawing/2014/main" id="{32D87BCD-A594-F2B3-834A-BC73F632C42B}"/>
              </a:ext>
            </a:extLst>
          </p:cNvPr>
          <p:cNvSpPr/>
          <p:nvPr/>
        </p:nvSpPr>
        <p:spPr>
          <a:xfrm>
            <a:off x="6134100" y="469524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ea typeface="Calibri"/>
                <a:cs typeface="Calibri"/>
                <a:sym typeface="Calibri"/>
              </a:rPr>
              <a:t>Γ. μπορεί να υποστηριχθεί από εφαρμογές υπηρεσιών υγείας.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34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DBEB58AF-32C9-8ACB-EC69-C5524FB718AC}"/>
              </a:ext>
            </a:extLst>
          </p:cNvPr>
          <p:cNvSpPr/>
          <p:nvPr/>
        </p:nvSpPr>
        <p:spPr>
          <a:xfrm>
            <a:off x="7010844" y="-4"/>
            <a:ext cx="5172528" cy="6858004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3" name="Google Shape;363;p26"/>
          <p:cNvSpPr/>
          <p:nvPr/>
        </p:nvSpPr>
        <p:spPr>
          <a:xfrm flipH="1">
            <a:off x="0" y="0"/>
            <a:ext cx="6172782" cy="6858000"/>
          </a:xfrm>
          <a:custGeom>
            <a:avLst/>
            <a:gdLst/>
            <a:ahLst/>
            <a:cxnLst/>
            <a:rect l="l" t="t" r="r" b="b"/>
            <a:pathLst>
              <a:path w="6172782" h="6858000" extrusionOk="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6"/>
          <p:cNvSpPr/>
          <p:nvPr/>
        </p:nvSpPr>
        <p:spPr>
          <a:xfrm flipH="1">
            <a:off x="0" y="0"/>
            <a:ext cx="6024154" cy="6858000"/>
          </a:xfrm>
          <a:custGeom>
            <a:avLst/>
            <a:gdLst/>
            <a:ahLst/>
            <a:cxnLst/>
            <a:rect l="l" t="t" r="r" b="b"/>
            <a:pathLst>
              <a:path w="6024154" h="6858000" extrusionOk="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5" name="Google Shape;36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768" y="3471531"/>
            <a:ext cx="2323213" cy="2323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  <a:ln>
            <a:noFill/>
          </a:ln>
        </p:spPr>
      </p:pic>
      <p:sp>
        <p:nvSpPr>
          <p:cNvPr id="367" name="Google Shape;367;p26"/>
          <p:cNvSpPr txBox="1"/>
          <p:nvPr/>
        </p:nvSpPr>
        <p:spPr>
          <a:xfrm>
            <a:off x="235589" y="2797184"/>
            <a:ext cx="5034783" cy="1692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</a:pPr>
            <a:r>
              <a:rPr lang="el-GR" sz="2800" dirty="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Συγχαρητήρια</a:t>
            </a:r>
            <a:r>
              <a:rPr lang="el-GR" sz="280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! </a:t>
            </a:r>
            <a:endParaRPr lang="el-GR" sz="2800" dirty="0">
              <a:solidFill>
                <a:srgbClr val="C01E2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</a:pPr>
            <a:r>
              <a:rPr lang="el-GR" sz="2800" dirty="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rPr>
              <a:t>Ολοκληρώσατε τη διδασκαλία αυτής της ενότητας!</a:t>
            </a:r>
          </a:p>
        </p:txBody>
      </p:sp>
      <p:sp>
        <p:nvSpPr>
          <p:cNvPr id="368" name="Google Shape;368;p26"/>
          <p:cNvSpPr/>
          <p:nvPr/>
        </p:nvSpPr>
        <p:spPr>
          <a:xfrm>
            <a:off x="7324530" y="6328066"/>
            <a:ext cx="4863381" cy="632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9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9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369" name="Google Shape;369;p26" descr="Εικόνα που περιέχει κείμενο, γραμματοσειρά, λογότυπο, γραφικά&#10;&#10;Περιγραφή που δημιουργήθηκε αυτόματα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7847" y="934357"/>
            <a:ext cx="5598661" cy="14381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τρίγωνο 3">
            <a:extLst>
              <a:ext uri="{FF2B5EF4-FFF2-40B4-BE49-F238E27FC236}">
                <a16:creationId xmlns:a16="http://schemas.microsoft.com/office/drawing/2014/main" id="{F07C053A-B1D2-2B62-A9EE-4EE2C69197D8}"/>
              </a:ext>
            </a:extLst>
          </p:cNvPr>
          <p:cNvSpPr/>
          <p:nvPr/>
        </p:nvSpPr>
        <p:spPr>
          <a:xfrm rot="16200000">
            <a:off x="1670085" y="1517241"/>
            <a:ext cx="6858002" cy="3823514"/>
          </a:xfrm>
          <a:prstGeom prst="rtTriangle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ΓΕΡΜΑΝΙΑ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3492"/>
            <a:chOff x="4517932" y="3531206"/>
            <a:chExt cx="2543175" cy="1593492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691564" y="4570700"/>
              <a:ext cx="223669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Μέργκεντχαϊμ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ΑΡΕΤΖΟ, 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965075" y="5565118"/>
            <a:ext cx="759287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</a:t>
            </a:r>
            <a:r>
              <a:rPr lang="el-GR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Δ.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070735" y="5467837"/>
            <a:ext cx="6795181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9444"/>
            <a:ext cx="10515600" cy="1325563"/>
          </a:xfrm>
        </p:spPr>
        <p:txBody>
          <a:bodyPr anchor="b">
            <a:normAutofit fontScale="90000"/>
          </a:bodyPr>
          <a:lstStyle/>
          <a:p>
            <a:r>
              <a:rPr lang="el-GR" sz="5400" dirty="0"/>
              <a:t>Συνεδρία αυτοδιδασκαλίας: Περιεχόμενο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512006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</a:t>
            </a:r>
            <a:r>
              <a:rPr lang="el-GR" sz="2400" dirty="0"/>
              <a:t>Κουίζ και αυτοαξιολόγηση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Τι είναι οι υπηρεσίες υγειονομικής περίθαλψης;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>
                <a:ea typeface="Calibri"/>
                <a:cs typeface="Calibri"/>
                <a:sym typeface="Calibri"/>
              </a:rPr>
              <a:t>Ενοικίαση αναπηρικού </a:t>
            </a:r>
            <a:r>
              <a:rPr lang="el-GR" dirty="0" err="1">
                <a:ea typeface="Calibri"/>
                <a:cs typeface="Calibri"/>
                <a:sym typeface="Calibri"/>
              </a:rPr>
              <a:t>αμαξιδίου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>
                <a:ea typeface="Calibri"/>
                <a:cs typeface="Calibri"/>
                <a:sym typeface="Calibri"/>
              </a:rPr>
              <a:t>Ένα γεύμα με φρέσκα φρούτα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ea typeface="Calibri"/>
                <a:cs typeface="Calibri"/>
                <a:sym typeface="Calibri"/>
              </a:rPr>
              <a:t>Μια υπηρεσία ανταλλαγής μηνυμάτων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>
                <a:solidFill>
                  <a:schemeClr val="tx1"/>
                </a:solidFill>
                <a:latin typeface="Söhne"/>
              </a:rPr>
              <a:t>Παροχή ιατρικής φροντίδας, θεραπείας και υποστήριξης σε άτομα, κοινότητες ή πληθυσμούς</a:t>
            </a: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</p:spTree>
    <p:extLst>
      <p:ext uri="{BB962C8B-B14F-4D97-AF65-F5344CB8AC3E}">
        <p14:creationId xmlns:p14="http://schemas.microsoft.com/office/powerpoint/2010/main" val="394574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Ποιο είναι ένα παράδειγμα υπηρεσίας υγειονομικής περίθαλψης;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>
                <a:cs typeface="Calibri"/>
                <a:sym typeface="Calibri"/>
              </a:rPr>
              <a:t>Η</a:t>
            </a:r>
            <a:r>
              <a:rPr lang="el-GR" dirty="0">
                <a:ea typeface="Calibri"/>
                <a:cs typeface="Calibri"/>
                <a:sym typeface="Calibri"/>
              </a:rPr>
              <a:t> πρόγνωση του καιρού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>
                <a:cs typeface="Calibri"/>
                <a:sym typeface="Calibri"/>
              </a:rPr>
              <a:t>Υ</a:t>
            </a:r>
            <a:r>
              <a:rPr lang="el-GR" dirty="0">
                <a:ea typeface="Calibri"/>
                <a:cs typeface="Calibri"/>
                <a:sym typeface="Calibri"/>
              </a:rPr>
              <a:t>πηρεσία ταξί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>
                <a:ea typeface="Calibri"/>
                <a:cs typeface="Calibri"/>
                <a:sym typeface="Calibri"/>
              </a:rPr>
              <a:t>Κηπουρός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A84F15-E3A8-4204-B4E9-D5D4C30C2F30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6DC98E3-03AE-05FE-D306-50B5372D125D}"/>
              </a:ext>
            </a:extLst>
          </p:cNvPr>
          <p:cNvSpPr/>
          <p:nvPr/>
        </p:nvSpPr>
        <p:spPr>
          <a:xfrm>
            <a:off x="2112607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>
                <a:cs typeface="Calibri"/>
                <a:sym typeface="Calibri"/>
              </a:rPr>
              <a:t>Υποστήριξη σε</a:t>
            </a:r>
            <a:r>
              <a:rPr lang="el-GR" dirty="0">
                <a:ea typeface="Calibri"/>
                <a:cs typeface="Calibri"/>
                <a:sym typeface="Calibri"/>
              </a:rPr>
              <a:t> άτομα με χρόνιες παθήσεις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42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Αντιστοιχίστε τις στήλες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352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dirty="0">
                <a:solidFill>
                  <a:srgbClr val="374151"/>
                </a:solidFill>
                <a:latin typeface="Söhne"/>
              </a:rPr>
              <a:t>A. </a:t>
            </a:r>
            <a:r>
              <a:rPr lang="el-GR" dirty="0">
                <a:solidFill>
                  <a:srgbClr val="374151"/>
                </a:solidFill>
                <a:latin typeface="Söhne"/>
              </a:rPr>
              <a:t>Η ιατρική περίθαλψη παρέχεται από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600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ea typeface="Calibri"/>
                <a:cs typeface="Calibri"/>
                <a:sym typeface="Calibri"/>
              </a:rPr>
              <a:t>B. </a:t>
            </a:r>
            <a:r>
              <a:rPr lang="el-GR" sz="1600" dirty="0">
                <a:ea typeface="Calibri"/>
                <a:cs typeface="Calibri"/>
                <a:sym typeface="Calibri"/>
              </a:rPr>
              <a:t>Οι υπηρεσίες υγειονομικής περίθαλψης χρησιμοποιούνται για την καλύτερη οργάνωση επαναλαμβανόμενων διαδικασιών </a:t>
            </a:r>
            <a:endParaRPr lang="en-US" sz="1600" dirty="0">
              <a:ea typeface="Calibri"/>
              <a:cs typeface="Calibri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00170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Αντιστοιχίστε τις στήλες!</a:t>
            </a: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76C2C90-7C61-4DC5-BAF8-FF0E86A8BA4E}"/>
              </a:ext>
            </a:extLst>
          </p:cNvPr>
          <p:cNvSpPr/>
          <p:nvPr/>
        </p:nvSpPr>
        <p:spPr>
          <a:xfrm>
            <a:off x="6134100" y="5742189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ιδιωτικές υπηρεσίες υγείας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5876E361-1696-4DD7-B6DA-A327EC148472}"/>
              </a:ext>
            </a:extLst>
          </p:cNvPr>
          <p:cNvSpPr/>
          <p:nvPr/>
        </p:nvSpPr>
        <p:spPr>
          <a:xfrm>
            <a:off x="2124330" y="579003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ea typeface="Calibri"/>
                <a:cs typeface="Calibri"/>
                <a:sym typeface="Calibri"/>
              </a:rPr>
              <a:t>Δ.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solidFill>
                  <a:srgbClr val="374151"/>
                </a:solidFill>
                <a:latin typeface="Söhne"/>
                <a:ea typeface="Calibri"/>
                <a:cs typeface="Calibri" panose="020F0502020204030204" pitchFamily="34" charset="0"/>
                <a:sym typeface="Calibri"/>
              </a:rPr>
              <a:t>Ένα υ</a:t>
            </a:r>
            <a:r>
              <a:rPr lang="el-GR" dirty="0">
                <a:solidFill>
                  <a:srgbClr val="374151"/>
                </a:solidFill>
                <a:latin typeface="Söhne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γιεινός τρόπος ζωής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CC3DB74-0CCA-C17C-DEA5-03A2E6E561FF}"/>
              </a:ext>
            </a:extLst>
          </p:cNvPr>
          <p:cNvSpPr/>
          <p:nvPr/>
        </p:nvSpPr>
        <p:spPr>
          <a:xfrm>
            <a:off x="6134100" y="4651796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solidFill>
                  <a:srgbClr val="374151"/>
                </a:solidFill>
                <a:latin typeface="Söhne"/>
              </a:rPr>
              <a:t>Γ.</a:t>
            </a:r>
            <a:r>
              <a:rPr lang="en-US" dirty="0">
                <a:solidFill>
                  <a:srgbClr val="374151"/>
                </a:solidFill>
                <a:latin typeface="Söhne"/>
              </a:rPr>
              <a:t> </a:t>
            </a:r>
            <a:r>
              <a:rPr lang="el-GR" dirty="0">
                <a:solidFill>
                  <a:srgbClr val="374151"/>
                </a:solidFill>
                <a:latin typeface="Söhne"/>
              </a:rPr>
              <a:t>γενικούς ιατρούς, ειδικούς ιατρούς και κλινικές.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EC738D3A-C983-2ABD-143F-A7600F07DE3B}"/>
              </a:ext>
            </a:extLst>
          </p:cNvPr>
          <p:cNvSpPr/>
          <p:nvPr/>
        </p:nvSpPr>
        <p:spPr>
          <a:xfrm>
            <a:off x="6096000" y="23145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ea typeface="Calibri"/>
                <a:cs typeface="Calibri"/>
                <a:sym typeface="Calibri"/>
              </a:rPr>
              <a:t>A. </a:t>
            </a:r>
            <a:r>
              <a:rPr lang="el-G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και την καλύτερη σύνδεση των αναγκών των χρηστών με το σύστημα υγειονομικής περίθαλψης.</a:t>
            </a:r>
            <a:endParaRPr lang="en-US" sz="1600" dirty="0">
              <a:ea typeface="Calibri"/>
              <a:cs typeface="Calibri"/>
              <a:sym typeface="Calibri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F070D6E3-C1CF-7CCD-F57E-FBEB244E427B}"/>
              </a:ext>
            </a:extLst>
          </p:cNvPr>
          <p:cNvSpPr/>
          <p:nvPr/>
        </p:nvSpPr>
        <p:spPr>
          <a:xfrm>
            <a:off x="2105025" y="469524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Υπάρχουν δημόσιες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C86A9894-E149-CEF3-1CEB-34369D7D2823}"/>
              </a:ext>
            </a:extLst>
          </p:cNvPr>
          <p:cNvSpPr/>
          <p:nvPr/>
        </p:nvSpPr>
        <p:spPr>
          <a:xfrm>
            <a:off x="6134100" y="356140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l-GR" dirty="0">
                <a:ea typeface="Calibri"/>
                <a:cs typeface="Calibri"/>
                <a:sym typeface="Calibri"/>
              </a:rPr>
              <a:t>Δ.</a:t>
            </a:r>
            <a:r>
              <a:rPr lang="en-US" dirty="0"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ea typeface="Calibri"/>
                <a:cs typeface="Calibri"/>
                <a:sym typeface="Calibri"/>
              </a:rPr>
              <a:t>αποτρέπει το κόστος για το σύστημα υγείας.</a:t>
            </a:r>
            <a:endParaRPr lang="en-US" dirty="0"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02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F5496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Σε τι χρησιμεύουν οι εφαρμογές υπηρεσιών υγειονομικής περίθαλψης;</a:t>
            </a:r>
            <a:endParaRPr lang="en-US" sz="2000" b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>
                <a:ea typeface="Calibri"/>
                <a:cs typeface="Calibri"/>
                <a:sym typeface="Calibri"/>
              </a:rPr>
              <a:t>Χάσιμο βάρους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>
                <a:ea typeface="Calibri"/>
                <a:cs typeface="Calibri"/>
                <a:sym typeface="Calibri"/>
              </a:rPr>
              <a:t>Έλεγχος της αρτηριακής πίεσης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Γ.</a:t>
            </a:r>
            <a:r>
              <a:rPr lang="en-US" dirty="0"/>
              <a:t> </a:t>
            </a:r>
            <a:r>
              <a:rPr lang="el-GR" dirty="0">
                <a:ea typeface="Calibri"/>
                <a:cs typeface="Calibri"/>
                <a:sym typeface="Calibri"/>
              </a:rPr>
              <a:t>Ύπνος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>
                <a:ea typeface="Calibri"/>
                <a:cs typeface="Calibri"/>
                <a:sym typeface="Calibri"/>
              </a:rPr>
              <a:t>Προγραμματισμός ραντεβού</a:t>
            </a:r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64437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i="1" dirty="0"/>
              <a:t>Μόνο μία απάντηση είναι σωστή!</a:t>
            </a:r>
          </a:p>
        </p:txBody>
      </p:sp>
    </p:spTree>
    <p:extLst>
      <p:ext uri="{BB962C8B-B14F-4D97-AF65-F5344CB8AC3E}">
        <p14:creationId xmlns:p14="http://schemas.microsoft.com/office/powerpoint/2010/main" val="260404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Ένας γιατρός μπορεί να προτείνει μια εφαρμογή υγειονομικής περίθαλψης</a:t>
            </a:r>
            <a:endParaRPr lang="en-US" sz="2000" b="1" dirty="0">
              <a:solidFill>
                <a:srgbClr val="20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76967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b="1" dirty="0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rPr>
              <a:t>Μια καλή εφαρμογή υπηρεσιών υγειονομικής περίθαλψης μπορεί να αντικαταστήσει έναν γιατρό!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</p:spTree>
    <p:extLst>
      <p:ext uri="{BB962C8B-B14F-4D97-AF65-F5344CB8AC3E}">
        <p14:creationId xmlns:p14="http://schemas.microsoft.com/office/powerpoint/2010/main" val="411325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11 3 Apps for Healthcare Services SELF-LEARNING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Cted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K15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rXn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K15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K15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K15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CtedtYFQaV5GsAAABvAAAAHAAAAHVuaXZlcnNhbC9sb2NhbF9zZXR0aW5ncy54bWwNyrEKwkAMANC9XxEySB3Uugn2rpujCK0fENogB7mk9ELRv/e2N7x++GaBnbeSTANezx0C62xL0k/A9/Q43RCKky4kphxQDWGITS82k4zsXmOBVejH28S5wvlJuc4XqbOkAu1B/B6PeInNH1BLAwQUAAIACACued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CuedtYOp3ncEsAAABrAAAAGwAAAHVuaXZlcnNhbC91bml2ZXJzYWwucG5nLnhtbLOxr8jNUShLLSrOzM+zVTLUM1Cyt+PlsikoSi3LTC1XqACKAQUhQEmhEsg1QnDLM1NKMoBCBhYWCMGM1Mz0jBJbJQtDM7igPtBMAFBLAQIAABQAAgAIAKl+UE82YVgCRwMAAOEJAAAUAAAAAAAAAAEAAAAAAAAAAAB1bml2ZXJzYWwvcGxheWVyLnhtbFBLAQIAABQAAgAIAK1521i1N/SoHAUAAOETAAAdAAAAAAAAAAEAAAAAAHkDAAB1bml2ZXJzYWwvY29tbW9uX21lc3NhZ2VzLmxuZ1BLAQIAABQAAgAIAK1521gVHmAbowAAAH8BAAAuAAAAAAAAAAEAAAAAANAIAAB1bml2ZXJzYWwvcGxheWJhY2tfYW5kX25hdmlnYXRpb25fc2V0dGluZ3MueG1sUEsBAgAAFAACAAgArXnbWHRJNR88BAAADBUAACcAAAAAAAAAAQAAAAAAvwkAAHVuaXZlcnNhbC9mbGFzaF9wdWJsaXNoaW5nX3NldHRpbmdzLnhtbFBLAQIAABQAAgAIAK1521g3i4dqewMAAKwMAAAhAAAAAAAAAAEAAAAAAEAOAAB1bml2ZXJzYWwvZmxhc2hfc2tpbl9zZXR0aW5ncy54bWxQSwECAAAUAAIACACtedtYpq9WIzYEAACWFAAAJgAAAAAAAAABAAAAAAD6EQAAdW5pdmVyc2FsL2h0bWxfcHVibGlzaGluZ19zZXR0aW5ncy54bWxQSwECAAAUAAIACACtedtYJg9+6LABAABvBgAAHwAAAAAAAAABAAAAAAB0FgAAdW5pdmVyc2FsL2h0bWxfc2tpbl9zZXR0aW5ncy5qc1BLAQIAABQAAgAIAK1521gVBpXkawAAAG8AAAAcAAAAAAAAAAEAAAAAAGEYAAB1bml2ZXJzYWwvbG9jYWxfc2V0dGluZ3MueG1sUEsBAgAAFAACAAgArnnbWPV0pn6tEQAAqzkAABcAAAAAAAAAAAAAAAAABhkAAHVuaXZlcnNhbC91bml2ZXJzYWwucG5nUEsBAgAAFAACAAgArnnbWDqd53BLAAAAawAAABsAAAAAAAAAAQAAAAAA6CoAAHVuaXZlcnNhbC91bml2ZXJzYWwucG5nLnhtbFBLBQYAAAAACgAKAAYDAABsKwAAAAA="/>
  <p:tag name="ISPRING_LMS_API_VERSION" val="SCORM 1.2"/>
  <p:tag name="ISPRING_ULTRA_SCORM_COURSE_ID" val="9137F932-1EE2-4846-A410-D3201C958620"/>
  <p:tag name="ISPRING_CMI5_LAUNCH_METHOD" val="any window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1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PASSING_SCORE" val="0.000000"/>
  <p:tag name="ISPRING_CURRENT_PLAYER_ID" val="universal"/>
  <p:tag name="ISPRING_PRESENTATION_TITLE" val="ETA11 3 Apps for Healthcare Services SELF-LEARNING SESSION"/>
  <p:tag name="ISPRING_FIRST_PUBLISH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QUIZZES" val="0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604</Words>
  <Application>Microsoft Office PowerPoint</Application>
  <PresentationFormat>Ευρεία οθόνη</PresentationFormat>
  <Paragraphs>115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22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Söhne</vt:lpstr>
      <vt:lpstr>Office</vt:lpstr>
      <vt:lpstr>Παρουσίαση του PowerPoint</vt:lpstr>
      <vt:lpstr>Εταίροι</vt:lpstr>
      <vt:lpstr>Συνεδρία αυτοδιδασκαλίας: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ETA11 3 Apps for Healthcare Services SELF-LEARNING SESSION</dc:title>
  <dc:creator>KDK</dc:creator>
  <cp:lastModifiedBy>pantelis</cp:lastModifiedBy>
  <cp:revision>19</cp:revision>
  <dcterms:created xsi:type="dcterms:W3CDTF">2024-01-10T12:22:04Z</dcterms:created>
  <dcterms:modified xsi:type="dcterms:W3CDTF">2024-07-04T15:27:51Z</dcterms:modified>
</cp:coreProperties>
</file>