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525" r:id="rId2"/>
    <p:sldId id="526" r:id="rId3"/>
    <p:sldId id="545" r:id="rId4"/>
    <p:sldId id="420" r:id="rId5"/>
    <p:sldId id="430" r:id="rId6"/>
    <p:sldId id="503" r:id="rId7"/>
    <p:sldId id="546" r:id="rId8"/>
    <p:sldId id="549" r:id="rId9"/>
    <p:sldId id="547" r:id="rId10"/>
    <p:sldId id="550" r:id="rId11"/>
    <p:sldId id="551" r:id="rId12"/>
    <p:sldId id="552" r:id="rId13"/>
    <p:sldId id="553" r:id="rId14"/>
    <p:sldId id="554" r:id="rId15"/>
    <p:sldId id="555" r:id="rId16"/>
    <p:sldId id="556" r:id="rId17"/>
    <p:sldId id="557" r:id="rId18"/>
    <p:sldId id="558" r:id="rId19"/>
    <p:sldId id="559" r:id="rId20"/>
    <p:sldId id="562" r:id="rId21"/>
    <p:sldId id="563" r:id="rId22"/>
    <p:sldId id="561" r:id="rId23"/>
    <p:sldId id="564" r:id="rId24"/>
    <p:sldId id="565" r:id="rId25"/>
    <p:sldId id="566" r:id="rId26"/>
    <p:sldId id="567" r:id="rId27"/>
    <p:sldId id="515" r:id="rId28"/>
    <p:sldId id="569" r:id="rId29"/>
    <p:sldId id="568" r:id="rId30"/>
    <p:sldId id="571" r:id="rId31"/>
    <p:sldId id="570" r:id="rId32"/>
    <p:sldId id="572" r:id="rId33"/>
    <p:sldId id="573" r:id="rId34"/>
    <p:sldId id="574" r:id="rId35"/>
    <p:sldId id="404" r:id="rId36"/>
  </p:sldIdLst>
  <p:sldSz cx="12192000" cy="6858000"/>
  <p:notesSz cx="6858000" cy="9144000"/>
  <p:custDataLst>
    <p:tags r:id="rId3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203864"/>
    <a:srgbClr val="C01E24"/>
    <a:srgbClr val="DDE0E5"/>
    <a:srgbClr val="ABC7F1"/>
    <a:srgbClr val="ED7D31"/>
    <a:srgbClr val="CFD5EA"/>
    <a:srgbClr val="404040"/>
    <a:srgbClr val="3F3F3F"/>
    <a:srgbClr val="E3E9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C4225-8C28-4B92-BF46-3C1A3288B12E}" v="8" dt="2024-05-02T08:50:14.830"/>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33" autoAdjust="0"/>
    <p:restoredTop sz="87482" autoAdjust="0"/>
  </p:normalViewPr>
  <p:slideViewPr>
    <p:cSldViewPr snapToGrid="0">
      <p:cViewPr varScale="1">
        <p:scale>
          <a:sx n="90" d="100"/>
          <a:sy n="90" d="100"/>
        </p:scale>
        <p:origin x="294"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3A9E129B-9895-49F4-AB6D-85A6A0AF8B90}"/>
    <pc:docChg chg="undo custSel addSld delSld modSld sldOrd modMainMaster">
      <pc:chgData name="pantelis balaouras" userId="25e8755020fc1734" providerId="LiveId" clId="{3A9E129B-9895-49F4-AB6D-85A6A0AF8B90}" dt="2023-07-01T09:44:01.365" v="1185" actId="1076"/>
      <pc:docMkLst>
        <pc:docMk/>
      </pc:docMkLst>
      <pc:sldChg chg="addSp delSp modSp mod">
        <pc:chgData name="pantelis balaouras" userId="25e8755020fc1734" providerId="LiveId" clId="{3A9E129B-9895-49F4-AB6D-85A6A0AF8B90}" dt="2023-07-01T09:04:44.218" v="942" actId="14100"/>
        <pc:sldMkLst>
          <pc:docMk/>
          <pc:sldMk cId="616025265" sldId="261"/>
        </pc:sldMkLst>
        <pc:spChg chg="mod">
          <ac:chgData name="pantelis balaouras" userId="25e8755020fc1734" providerId="LiveId" clId="{3A9E129B-9895-49F4-AB6D-85A6A0AF8B90}" dt="2023-07-01T09:04:02.058" v="940" actId="207"/>
          <ac:spMkLst>
            <pc:docMk/>
            <pc:sldMk cId="616025265" sldId="261"/>
            <ac:spMk id="5" creationId="{FAA18648-8A7B-40D3-A066-80FDB05B7DF4}"/>
          </ac:spMkLst>
        </pc:spChg>
        <pc:spChg chg="del">
          <ac:chgData name="pantelis balaouras" userId="25e8755020fc1734" providerId="LiveId" clId="{3A9E129B-9895-49F4-AB6D-85A6A0AF8B90}" dt="2023-07-01T08:59:04.228" v="920" actId="478"/>
          <ac:spMkLst>
            <pc:docMk/>
            <pc:sldMk cId="616025265" sldId="261"/>
            <ac:spMk id="7" creationId="{3EABFA14-CCC1-48A6-A2A5-B838C912D37A}"/>
          </ac:spMkLst>
        </pc:spChg>
        <pc:spChg chg="add mod">
          <ac:chgData name="pantelis balaouras" userId="25e8755020fc1734" providerId="LiveId" clId="{3A9E129B-9895-49F4-AB6D-85A6A0AF8B90}" dt="2023-07-01T08:59:34.030" v="923" actId="1076"/>
          <ac:spMkLst>
            <pc:docMk/>
            <pc:sldMk cId="616025265" sldId="261"/>
            <ac:spMk id="10" creationId="{ED2F4DDC-EDFB-2077-F4D4-7EFCA890F8B7}"/>
          </ac:spMkLst>
        </pc:spChg>
        <pc:picChg chg="add del mod modCrop">
          <ac:chgData name="pantelis balaouras" userId="25e8755020fc1734" providerId="LiveId" clId="{3A9E129B-9895-49F4-AB6D-85A6A0AF8B90}" dt="2023-07-01T08:39:14.507" v="832" actId="21"/>
          <ac:picMkLst>
            <pc:docMk/>
            <pc:sldMk cId="616025265" sldId="261"/>
            <ac:picMk id="2" creationId="{198228AE-D0E1-332C-5304-13A58FC6E81A}"/>
          </ac:picMkLst>
        </pc:picChg>
        <pc:picChg chg="add del mod">
          <ac:chgData name="pantelis balaouras" userId="25e8755020fc1734" providerId="LiveId" clId="{3A9E129B-9895-49F4-AB6D-85A6A0AF8B90}" dt="2023-07-01T08:59:01.447" v="919"/>
          <ac:picMkLst>
            <pc:docMk/>
            <pc:sldMk cId="616025265" sldId="261"/>
            <ac:picMk id="3" creationId="{CEB8B32C-A602-E7F8-47DE-DAB1D6D3FEEF}"/>
          </ac:picMkLst>
        </pc:picChg>
        <pc:picChg chg="del">
          <ac:chgData name="pantelis balaouras" userId="25e8755020fc1734" providerId="LiveId" clId="{3A9E129B-9895-49F4-AB6D-85A6A0AF8B90}" dt="2023-07-01T08:58:58.259" v="917" actId="478"/>
          <ac:picMkLst>
            <pc:docMk/>
            <pc:sldMk cId="616025265" sldId="261"/>
            <ac:picMk id="8" creationId="{199A8DC6-D03C-4BE6-8268-D6FFABE8339E}"/>
          </ac:picMkLst>
        </pc:picChg>
        <pc:picChg chg="add del mod">
          <ac:chgData name="pantelis balaouras" userId="25e8755020fc1734" providerId="LiveId" clId="{3A9E129B-9895-49F4-AB6D-85A6A0AF8B90}" dt="2023-07-01T09:01:55.655" v="926" actId="478"/>
          <ac:picMkLst>
            <pc:docMk/>
            <pc:sldMk cId="616025265" sldId="261"/>
            <ac:picMk id="9" creationId="{CFF758E8-3057-B749-FCDA-AB8F95D3A197}"/>
          </ac:picMkLst>
        </pc:picChg>
        <pc:picChg chg="add mod">
          <ac:chgData name="pantelis balaouras" userId="25e8755020fc1734" providerId="LiveId" clId="{3A9E129B-9895-49F4-AB6D-85A6A0AF8B90}" dt="2023-07-01T09:04:44.218" v="942" actId="14100"/>
          <ac:picMkLst>
            <pc:docMk/>
            <pc:sldMk cId="616025265" sldId="261"/>
            <ac:picMk id="6146" creationId="{2F61D9A2-E1E6-CBCE-83BF-D172B000C5B7}"/>
          </ac:picMkLst>
        </pc:picChg>
      </pc:sldChg>
      <pc:sldChg chg="modSp mod">
        <pc:chgData name="pantelis balaouras" userId="25e8755020fc1734" providerId="LiveId" clId="{3A9E129B-9895-49F4-AB6D-85A6A0AF8B90}" dt="2023-07-01T08:53:46.814" v="887" actId="2711"/>
        <pc:sldMkLst>
          <pc:docMk/>
          <pc:sldMk cId="4236537347" sldId="295"/>
        </pc:sldMkLst>
        <pc:spChg chg="mod">
          <ac:chgData name="pantelis balaouras" userId="25e8755020fc1734" providerId="LiveId" clId="{3A9E129B-9895-49F4-AB6D-85A6A0AF8B90}" dt="2023-07-01T08:53:46.814" v="887" actId="2711"/>
          <ac:spMkLst>
            <pc:docMk/>
            <pc:sldMk cId="4236537347" sldId="295"/>
            <ac:spMk id="10" creationId="{C0DFA73F-FDC8-497A-8912-CA8C28C95043}"/>
          </ac:spMkLst>
        </pc:spChg>
      </pc:sldChg>
      <pc:sldChg chg="addSp delSp modSp mod">
        <pc:chgData name="pantelis balaouras" userId="25e8755020fc1734" providerId="LiveId" clId="{3A9E129B-9895-49F4-AB6D-85A6A0AF8B90}" dt="2023-07-01T08:54:34.395" v="894"/>
        <pc:sldMkLst>
          <pc:docMk/>
          <pc:sldMk cId="757881950" sldId="296"/>
        </pc:sldMkLst>
        <pc:spChg chg="add mod">
          <ac:chgData name="pantelis balaouras" userId="25e8755020fc1734" providerId="LiveId" clId="{3A9E129B-9895-49F4-AB6D-85A6A0AF8B90}" dt="2023-07-01T08:54:34.395" v="894"/>
          <ac:spMkLst>
            <pc:docMk/>
            <pc:sldMk cId="757881950" sldId="296"/>
            <ac:spMk id="2" creationId="{BD4FC1F3-1556-EB81-9C6B-3591FF2747D5}"/>
          </ac:spMkLst>
        </pc:spChg>
        <pc:spChg chg="mod">
          <ac:chgData name="pantelis balaouras" userId="25e8755020fc1734" providerId="LiveId" clId="{3A9E129B-9895-49F4-AB6D-85A6A0AF8B90}" dt="2023-07-01T07:15:58.049" v="36" actId="27636"/>
          <ac:spMkLst>
            <pc:docMk/>
            <pc:sldMk cId="757881950" sldId="296"/>
            <ac:spMk id="5" creationId="{FCC0DEC9-291B-4095-9896-1244D3052774}"/>
          </ac:spMkLst>
        </pc:spChg>
        <pc:spChg chg="mod">
          <ac:chgData name="pantelis balaouras" userId="25e8755020fc1734" providerId="LiveId" clId="{3A9E129B-9895-49F4-AB6D-85A6A0AF8B90}" dt="2023-07-01T07:15:58.044" v="35" actId="27636"/>
          <ac:spMkLst>
            <pc:docMk/>
            <pc:sldMk cId="757881950" sldId="296"/>
            <ac:spMk id="6" creationId="{4BD0C7CC-BAC5-4DAE-90C4-844464AC94A7}"/>
          </ac:spMkLst>
        </pc:spChg>
        <pc:spChg chg="del mod">
          <ac:chgData name="pantelis balaouras" userId="25e8755020fc1734" providerId="LiveId" clId="{3A9E129B-9895-49F4-AB6D-85A6A0AF8B90}" dt="2023-07-01T08:53:57.877" v="888" actId="478"/>
          <ac:spMkLst>
            <pc:docMk/>
            <pc:sldMk cId="757881950" sldId="296"/>
            <ac:spMk id="10" creationId="{E7ACBFFE-E9E3-41C4-BB6A-8238F2BCA22C}"/>
          </ac:spMkLst>
        </pc:spChg>
      </pc:sldChg>
      <pc:sldChg chg="addSp delSp modSp mod modAnim">
        <pc:chgData name="pantelis balaouras" userId="25e8755020fc1734" providerId="LiveId" clId="{3A9E129B-9895-49F4-AB6D-85A6A0AF8B90}" dt="2023-07-01T09:17:43.182" v="1011"/>
        <pc:sldMkLst>
          <pc:docMk/>
          <pc:sldMk cId="181460544" sldId="303"/>
        </pc:sldMkLst>
        <pc:spChg chg="add mod">
          <ac:chgData name="pantelis balaouras" userId="25e8755020fc1734" providerId="LiveId" clId="{3A9E129B-9895-49F4-AB6D-85A6A0AF8B90}" dt="2023-07-01T08:54:35.864" v="895"/>
          <ac:spMkLst>
            <pc:docMk/>
            <pc:sldMk cId="181460544" sldId="303"/>
            <ac:spMk id="2" creationId="{251DAF2A-48A7-CFE6-59A1-C2A079499035}"/>
          </ac:spMkLst>
        </pc:spChg>
        <pc:spChg chg="mod">
          <ac:chgData name="pantelis balaouras" userId="25e8755020fc1734" providerId="LiveId" clId="{3A9E129B-9895-49F4-AB6D-85A6A0AF8B90}" dt="2023-07-01T07:15:58.079" v="38" actId="27636"/>
          <ac:spMkLst>
            <pc:docMk/>
            <pc:sldMk cId="181460544" sldId="303"/>
            <ac:spMk id="5" creationId="{FCC0DEC9-291B-4095-9896-1244D3052774}"/>
          </ac:spMkLst>
        </pc:spChg>
        <pc:spChg chg="add mod">
          <ac:chgData name="pantelis balaouras" userId="25e8755020fc1734" providerId="LiveId" clId="{3A9E129B-9895-49F4-AB6D-85A6A0AF8B90}" dt="2023-07-01T09:17:15.292" v="1009" actId="207"/>
          <ac:spMkLst>
            <pc:docMk/>
            <pc:sldMk cId="181460544" sldId="303"/>
            <ac:spMk id="6" creationId="{9F2BA593-9465-FDE8-2506-E452927149A9}"/>
          </ac:spMkLst>
        </pc:spChg>
        <pc:spChg chg="mod">
          <ac:chgData name="pantelis balaouras" userId="25e8755020fc1734" providerId="LiveId" clId="{3A9E129B-9895-49F4-AB6D-85A6A0AF8B90}" dt="2023-07-01T07:15:58.074" v="37" actId="27636"/>
          <ac:spMkLst>
            <pc:docMk/>
            <pc:sldMk cId="181460544" sldId="303"/>
            <ac:spMk id="8" creationId="{ADC8C5CF-E62A-4FD6-8C53-A5F6259B922C}"/>
          </ac:spMkLst>
        </pc:spChg>
        <pc:spChg chg="add mod">
          <ac:chgData name="pantelis balaouras" userId="25e8755020fc1734" providerId="LiveId" clId="{3A9E129B-9895-49F4-AB6D-85A6A0AF8B90}" dt="2023-07-01T09:16:50.092" v="1006" actId="6549"/>
          <ac:spMkLst>
            <pc:docMk/>
            <pc:sldMk cId="181460544" sldId="303"/>
            <ac:spMk id="9" creationId="{AF871B53-F55D-0BD1-57B5-C9CA6D4F149F}"/>
          </ac:spMkLst>
        </pc:spChg>
        <pc:spChg chg="del">
          <ac:chgData name="pantelis balaouras" userId="25e8755020fc1734" providerId="LiveId" clId="{3A9E129B-9895-49F4-AB6D-85A6A0AF8B90}" dt="2023-07-01T09:17:34.724" v="1010" actId="478"/>
          <ac:spMkLst>
            <pc:docMk/>
            <pc:sldMk cId="181460544" sldId="303"/>
            <ac:spMk id="11" creationId="{3338C691-31D6-448C-9C2A-0CC5A676B8BC}"/>
          </ac:spMkLst>
        </pc:spChg>
        <pc:spChg chg="add mod">
          <ac:chgData name="pantelis balaouras" userId="25e8755020fc1734" providerId="LiveId" clId="{3A9E129B-9895-49F4-AB6D-85A6A0AF8B90}" dt="2023-07-01T09:17:43.182" v="1011"/>
          <ac:spMkLst>
            <pc:docMk/>
            <pc:sldMk cId="181460544" sldId="303"/>
            <ac:spMk id="12" creationId="{CB581221-D85C-85B3-D179-F06A6ADE0948}"/>
          </ac:spMkLst>
        </pc:spChg>
        <pc:spChg chg="del mod">
          <ac:chgData name="pantelis balaouras" userId="25e8755020fc1734" providerId="LiveId" clId="{3A9E129B-9895-49F4-AB6D-85A6A0AF8B90}" dt="2023-07-01T08:54:03.487" v="889" actId="478"/>
          <ac:spMkLst>
            <pc:docMk/>
            <pc:sldMk cId="181460544" sldId="303"/>
            <ac:spMk id="14" creationId="{01DD2C8F-C33F-471E-9F8C-BB6C894C3BD9}"/>
          </ac:spMkLst>
        </pc:spChg>
        <pc:picChg chg="add del mod">
          <ac:chgData name="pantelis balaouras" userId="25e8755020fc1734" providerId="LiveId" clId="{3A9E129B-9895-49F4-AB6D-85A6A0AF8B90}" dt="2023-07-01T09:15:02.156" v="1003"/>
          <ac:picMkLst>
            <pc:docMk/>
            <pc:sldMk cId="181460544" sldId="303"/>
            <ac:picMk id="3" creationId="{7CB12374-C38A-391E-A300-E3A3CA11BAC3}"/>
          </ac:picMkLst>
        </pc:picChg>
        <pc:picChg chg="add mod">
          <ac:chgData name="pantelis balaouras" userId="25e8755020fc1734" providerId="LiveId" clId="{3A9E129B-9895-49F4-AB6D-85A6A0AF8B90}" dt="2023-07-01T09:16:59.251" v="1007" actId="207"/>
          <ac:picMkLst>
            <pc:docMk/>
            <pc:sldMk cId="181460544" sldId="303"/>
            <ac:picMk id="7" creationId="{DC9C4F85-B6F7-82BE-BD84-76BFA534171D}"/>
          </ac:picMkLst>
        </pc:picChg>
      </pc:sldChg>
      <pc:sldChg chg="addSp delSp modSp mod">
        <pc:chgData name="pantelis balaouras" userId="25e8755020fc1734" providerId="LiveId" clId="{3A9E129B-9895-49F4-AB6D-85A6A0AF8B90}" dt="2023-07-01T08:54:38.840" v="897"/>
        <pc:sldMkLst>
          <pc:docMk/>
          <pc:sldMk cId="1478958817" sldId="304"/>
        </pc:sldMkLst>
        <pc:spChg chg="add mod">
          <ac:chgData name="pantelis balaouras" userId="25e8755020fc1734" providerId="LiveId" clId="{3A9E129B-9895-49F4-AB6D-85A6A0AF8B90}" dt="2023-07-01T08:54:38.840" v="897"/>
          <ac:spMkLst>
            <pc:docMk/>
            <pc:sldMk cId="1478958817" sldId="304"/>
            <ac:spMk id="2" creationId="{A00340FB-4815-28DF-06CC-769D6101B4A9}"/>
          </ac:spMkLst>
        </pc:spChg>
        <pc:spChg chg="del mod">
          <ac:chgData name="pantelis balaouras" userId="25e8755020fc1734" providerId="LiveId" clId="{3A9E129B-9895-49F4-AB6D-85A6A0AF8B90}" dt="2023-07-01T08:54:10.272" v="891" actId="478"/>
          <ac:spMkLst>
            <pc:docMk/>
            <pc:sldMk cId="1478958817" sldId="304"/>
            <ac:spMk id="11" creationId="{D5681E07-F9B4-4615-B606-D096A911A80C}"/>
          </ac:spMkLst>
        </pc:spChg>
      </pc:sldChg>
      <pc:sldChg chg="addSp delSp modSp mod">
        <pc:chgData name="pantelis balaouras" userId="25e8755020fc1734" providerId="LiveId" clId="{3A9E129B-9895-49F4-AB6D-85A6A0AF8B90}" dt="2023-07-01T08:54:40.297" v="898"/>
        <pc:sldMkLst>
          <pc:docMk/>
          <pc:sldMk cId="2055772528" sldId="305"/>
        </pc:sldMkLst>
        <pc:spChg chg="add mod">
          <ac:chgData name="pantelis balaouras" userId="25e8755020fc1734" providerId="LiveId" clId="{3A9E129B-9895-49F4-AB6D-85A6A0AF8B90}" dt="2023-07-01T08:54:40.297" v="898"/>
          <ac:spMkLst>
            <pc:docMk/>
            <pc:sldMk cId="2055772528" sldId="305"/>
            <ac:spMk id="2" creationId="{AA5D4F4E-F8CB-0A8A-48F5-BEA035E17556}"/>
          </ac:spMkLst>
        </pc:spChg>
        <pc:spChg chg="mod">
          <ac:chgData name="pantelis balaouras" userId="25e8755020fc1734" providerId="LiveId" clId="{3A9E129B-9895-49F4-AB6D-85A6A0AF8B90}" dt="2023-07-01T07:15:58.154" v="42" actId="27636"/>
          <ac:spMkLst>
            <pc:docMk/>
            <pc:sldMk cId="2055772528" sldId="305"/>
            <ac:spMk id="5" creationId="{FCC0DEC9-291B-4095-9896-1244D3052774}"/>
          </ac:spMkLst>
        </pc:spChg>
        <pc:spChg chg="mod">
          <ac:chgData name="pantelis balaouras" userId="25e8755020fc1734" providerId="LiveId" clId="{3A9E129B-9895-49F4-AB6D-85A6A0AF8B90}" dt="2023-07-01T07:15:58.149" v="41" actId="27636"/>
          <ac:spMkLst>
            <pc:docMk/>
            <pc:sldMk cId="2055772528" sldId="305"/>
            <ac:spMk id="6" creationId="{4BD0C7CC-BAC5-4DAE-90C4-844464AC94A7}"/>
          </ac:spMkLst>
        </pc:spChg>
        <pc:spChg chg="del mod">
          <ac:chgData name="pantelis balaouras" userId="25e8755020fc1734" providerId="LiveId" clId="{3A9E129B-9895-49F4-AB6D-85A6A0AF8B90}" dt="2023-07-01T08:54:14.458" v="892" actId="478"/>
          <ac:spMkLst>
            <pc:docMk/>
            <pc:sldMk cId="2055772528" sldId="305"/>
            <ac:spMk id="9" creationId="{D850EBAD-D124-4AC6-84FE-B9BA77B8CBF1}"/>
          </ac:spMkLst>
        </pc:spChg>
      </pc:sldChg>
      <pc:sldChg chg="addSp delSp modSp mod">
        <pc:chgData name="pantelis balaouras" userId="25e8755020fc1734" providerId="LiveId" clId="{3A9E129B-9895-49F4-AB6D-85A6A0AF8B90}" dt="2023-07-01T08:54:41.847" v="899"/>
        <pc:sldMkLst>
          <pc:docMk/>
          <pc:sldMk cId="3918599729" sldId="306"/>
        </pc:sldMkLst>
        <pc:spChg chg="add mod">
          <ac:chgData name="pantelis balaouras" userId="25e8755020fc1734" providerId="LiveId" clId="{3A9E129B-9895-49F4-AB6D-85A6A0AF8B90}" dt="2023-07-01T08:54:41.847" v="899"/>
          <ac:spMkLst>
            <pc:docMk/>
            <pc:sldMk cId="3918599729" sldId="306"/>
            <ac:spMk id="2" creationId="{6ACFC628-19ED-031C-00DF-F88C4C0744FF}"/>
          </ac:spMkLst>
        </pc:spChg>
        <pc:spChg chg="mod">
          <ac:chgData name="pantelis balaouras" userId="25e8755020fc1734" providerId="LiveId" clId="{3A9E129B-9895-49F4-AB6D-85A6A0AF8B90}" dt="2023-07-01T07:15:58.169" v="43" actId="27636"/>
          <ac:spMkLst>
            <pc:docMk/>
            <pc:sldMk cId="3918599729" sldId="306"/>
            <ac:spMk id="5" creationId="{FCC0DEC9-291B-4095-9896-1244D3052774}"/>
          </ac:spMkLst>
        </pc:spChg>
        <pc:spChg chg="del mod">
          <ac:chgData name="pantelis balaouras" userId="25e8755020fc1734" providerId="LiveId" clId="{3A9E129B-9895-49F4-AB6D-85A6A0AF8B90}" dt="2023-07-01T08:54:20.367" v="893" actId="478"/>
          <ac:spMkLst>
            <pc:docMk/>
            <pc:sldMk cId="3918599729" sldId="306"/>
            <ac:spMk id="13" creationId="{97B91448-668C-4CA5-BAB2-2B93CE89E428}"/>
          </ac:spMkLst>
        </pc:spChg>
      </pc:sldChg>
      <pc:sldChg chg="modSp mod">
        <pc:chgData name="pantelis balaouras" userId="25e8755020fc1734" providerId="LiveId" clId="{3A9E129B-9895-49F4-AB6D-85A6A0AF8B90}" dt="2023-07-01T07:51:49.004" v="660" actId="6549"/>
        <pc:sldMkLst>
          <pc:docMk/>
          <pc:sldMk cId="823583658" sldId="374"/>
        </pc:sldMkLst>
        <pc:spChg chg="mod">
          <ac:chgData name="pantelis balaouras" userId="25e8755020fc1734" providerId="LiveId" clId="{3A9E129B-9895-49F4-AB6D-85A6A0AF8B90}" dt="2023-07-01T07:51:49.004" v="660" actId="6549"/>
          <ac:spMkLst>
            <pc:docMk/>
            <pc:sldMk cId="823583658" sldId="374"/>
            <ac:spMk id="5" creationId="{4BC19399-CA4E-48B5-AFEE-CF69C6888765}"/>
          </ac:spMkLst>
        </pc:spChg>
      </pc:sldChg>
      <pc:sldChg chg="addSp delSp modSp mod">
        <pc:chgData name="pantelis balaouras" userId="25e8755020fc1734" providerId="LiveId" clId="{3A9E129B-9895-49F4-AB6D-85A6A0AF8B90}" dt="2023-07-01T08:54:37.431" v="896"/>
        <pc:sldMkLst>
          <pc:docMk/>
          <pc:sldMk cId="2003224513" sldId="402"/>
        </pc:sldMkLst>
        <pc:spChg chg="add mod">
          <ac:chgData name="pantelis balaouras" userId="25e8755020fc1734" providerId="LiveId" clId="{3A9E129B-9895-49F4-AB6D-85A6A0AF8B90}" dt="2023-07-01T08:54:37.431" v="896"/>
          <ac:spMkLst>
            <pc:docMk/>
            <pc:sldMk cId="2003224513" sldId="402"/>
            <ac:spMk id="2" creationId="{10B138FD-0B72-3E40-4672-914973095305}"/>
          </ac:spMkLst>
        </pc:spChg>
        <pc:spChg chg="mod">
          <ac:chgData name="pantelis balaouras" userId="25e8755020fc1734" providerId="LiveId" clId="{3A9E129B-9895-49F4-AB6D-85A6A0AF8B90}" dt="2023-07-01T07:15:58.109" v="39" actId="27636"/>
          <ac:spMkLst>
            <pc:docMk/>
            <pc:sldMk cId="2003224513" sldId="402"/>
            <ac:spMk id="5" creationId="{FCC0DEC9-291B-4095-9896-1244D3052774}"/>
          </ac:spMkLst>
        </pc:spChg>
        <pc:spChg chg="mod">
          <ac:chgData name="pantelis balaouras" userId="25e8755020fc1734" providerId="LiveId" clId="{3A9E129B-9895-49F4-AB6D-85A6A0AF8B90}" dt="2023-07-01T07:15:58.114" v="40" actId="27636"/>
          <ac:spMkLst>
            <pc:docMk/>
            <pc:sldMk cId="2003224513" sldId="402"/>
            <ac:spMk id="6" creationId="{4BD0C7CC-BAC5-4DAE-90C4-844464AC94A7}"/>
          </ac:spMkLst>
        </pc:spChg>
        <pc:spChg chg="del mod">
          <ac:chgData name="pantelis balaouras" userId="25e8755020fc1734" providerId="LiveId" clId="{3A9E129B-9895-49F4-AB6D-85A6A0AF8B90}" dt="2023-07-01T08:54:08.145" v="890" actId="478"/>
          <ac:spMkLst>
            <pc:docMk/>
            <pc:sldMk cId="2003224513" sldId="402"/>
            <ac:spMk id="9" creationId="{B5AB39F5-CB3C-45EE-9E48-06A17BB6D957}"/>
          </ac:spMkLst>
        </pc:spChg>
      </pc:sldChg>
      <pc:sldChg chg="addSp delSp modSp mod">
        <pc:chgData name="pantelis balaouras" userId="25e8755020fc1734" providerId="LiveId" clId="{3A9E129B-9895-49F4-AB6D-85A6A0AF8B90}" dt="2023-07-01T09:09:26.449" v="963" actId="478"/>
        <pc:sldMkLst>
          <pc:docMk/>
          <pc:sldMk cId="1915799683" sldId="404"/>
        </pc:sldMkLst>
        <pc:spChg chg="add del mod">
          <ac:chgData name="pantelis balaouras" userId="25e8755020fc1734" providerId="LiveId" clId="{3A9E129B-9895-49F4-AB6D-85A6A0AF8B90}" dt="2023-07-01T09:09:26.449" v="963" actId="478"/>
          <ac:spMkLst>
            <pc:docMk/>
            <pc:sldMk cId="1915799683" sldId="404"/>
            <ac:spMk id="11" creationId="{252D5588-9D47-4372-A592-FC5F71ED3798}"/>
          </ac:spMkLst>
        </pc:spChg>
        <pc:picChg chg="add mod">
          <ac:chgData name="pantelis balaouras" userId="25e8755020fc1734" providerId="LiveId" clId="{3A9E129B-9895-49F4-AB6D-85A6A0AF8B90}" dt="2023-07-01T07:53:16.312" v="683" actId="1076"/>
          <ac:picMkLst>
            <pc:docMk/>
            <pc:sldMk cId="1915799683" sldId="404"/>
            <ac:picMk id="2" creationId="{25F65A2C-3150-4B5A-D0EF-1CEBF92DC4E4}"/>
          </ac:picMkLst>
        </pc:picChg>
        <pc:picChg chg="add del mod">
          <ac:chgData name="pantelis balaouras" userId="25e8755020fc1734" providerId="LiveId" clId="{3A9E129B-9895-49F4-AB6D-85A6A0AF8B90}" dt="2023-07-01T09:09:23.584" v="962"/>
          <ac:picMkLst>
            <pc:docMk/>
            <pc:sldMk cId="1915799683" sldId="404"/>
            <ac:picMk id="3" creationId="{3B7B339B-F161-9C04-C1E0-0A33E3FA9A98}"/>
          </ac:picMkLst>
        </pc:picChg>
        <pc:picChg chg="del">
          <ac:chgData name="pantelis balaouras" userId="25e8755020fc1734" providerId="LiveId" clId="{3A9E129B-9895-49F4-AB6D-85A6A0AF8B90}" dt="2023-07-01T07:54:34.792" v="685" actId="478"/>
          <ac:picMkLst>
            <pc:docMk/>
            <pc:sldMk cId="1915799683" sldId="404"/>
            <ac:picMk id="10" creationId="{FF1C1EEF-3FD2-4C46-B4FD-C7E50843FBDC}"/>
          </ac:picMkLst>
        </pc:picChg>
        <pc:picChg chg="del">
          <ac:chgData name="pantelis balaouras" userId="25e8755020fc1734" providerId="LiveId" clId="{3A9E129B-9895-49F4-AB6D-85A6A0AF8B90}" dt="2023-07-01T07:52:57.096" v="678" actId="478"/>
          <ac:picMkLst>
            <pc:docMk/>
            <pc:sldMk cId="1915799683" sldId="404"/>
            <ac:picMk id="18" creationId="{6077531A-0788-4660-9281-308ACDA7F681}"/>
          </ac:picMkLst>
        </pc:picChg>
        <pc:picChg chg="add mod">
          <ac:chgData name="pantelis balaouras" userId="25e8755020fc1734" providerId="LiveId" clId="{3A9E129B-9895-49F4-AB6D-85A6A0AF8B90}" dt="2023-07-01T07:54:45.226" v="688" actId="14100"/>
          <ac:picMkLst>
            <pc:docMk/>
            <pc:sldMk cId="1915799683" sldId="404"/>
            <ac:picMk id="2050" creationId="{2AB980B0-03D2-2E64-6760-C23D435A121F}"/>
          </ac:picMkLst>
        </pc:picChg>
      </pc:sldChg>
      <pc:sldChg chg="addSp delSp modSp del mod">
        <pc:chgData name="pantelis balaouras" userId="25e8755020fc1734" providerId="LiveId" clId="{3A9E129B-9895-49F4-AB6D-85A6A0AF8B90}" dt="2023-07-01T07:21:50.763" v="180" actId="47"/>
        <pc:sldMkLst>
          <pc:docMk/>
          <pc:sldMk cId="4229006710" sldId="416"/>
        </pc:sldMkLst>
        <pc:graphicFrameChg chg="del mod">
          <ac:chgData name="pantelis balaouras" userId="25e8755020fc1734" providerId="LiveId" clId="{3A9E129B-9895-49F4-AB6D-85A6A0AF8B90}" dt="2023-07-01T07:13:01.025" v="5"/>
          <ac:graphicFrameMkLst>
            <pc:docMk/>
            <pc:sldMk cId="4229006710" sldId="416"/>
            <ac:graphicFrameMk id="4" creationId="{CF7E726E-B717-4D42-1750-6DFF428F54B3}"/>
          </ac:graphicFrameMkLst>
        </pc:graphicFrameChg>
        <pc:picChg chg="add del mod">
          <ac:chgData name="pantelis balaouras" userId="25e8755020fc1734" providerId="LiveId" clId="{3A9E129B-9895-49F4-AB6D-85A6A0AF8B90}" dt="2023-07-01T07:18:16.686" v="162" actId="478"/>
          <ac:picMkLst>
            <pc:docMk/>
            <pc:sldMk cId="4229006710" sldId="416"/>
            <ac:picMk id="3" creationId="{A49286BC-1E76-A186-06D8-038C90B99D44}"/>
          </ac:picMkLst>
        </pc:picChg>
      </pc:sldChg>
      <pc:sldChg chg="addSp delSp modSp mod">
        <pc:chgData name="pantelis balaouras" userId="25e8755020fc1734" providerId="LiveId" clId="{3A9E129B-9895-49F4-AB6D-85A6A0AF8B90}" dt="2023-07-01T09:26:46.222" v="1134" actId="1035"/>
        <pc:sldMkLst>
          <pc:docMk/>
          <pc:sldMk cId="1311204911" sldId="417"/>
        </pc:sldMkLst>
        <pc:spChg chg="add mod">
          <ac:chgData name="pantelis balaouras" userId="25e8755020fc1734" providerId="LiveId" clId="{3A9E129B-9895-49F4-AB6D-85A6A0AF8B90}" dt="2023-07-01T09:25:54.341" v="1083" actId="1076"/>
          <ac:spMkLst>
            <pc:docMk/>
            <pc:sldMk cId="1311204911" sldId="417"/>
            <ac:spMk id="3" creationId="{AE606473-841C-6846-8375-A32E5D94D2BE}"/>
          </ac:spMkLst>
        </pc:spChg>
        <pc:spChg chg="mod">
          <ac:chgData name="pantelis balaouras" userId="25e8755020fc1734" providerId="LiveId" clId="{3A9E129B-9895-49F4-AB6D-85A6A0AF8B90}" dt="2023-07-01T09:26:20.924" v="1104" actId="1035"/>
          <ac:spMkLst>
            <pc:docMk/>
            <pc:sldMk cId="1311204911" sldId="417"/>
            <ac:spMk id="14" creationId="{DA3FCD0E-FFB9-47FE-8DCC-7998946716D8}"/>
          </ac:spMkLst>
        </pc:spChg>
        <pc:spChg chg="mod">
          <ac:chgData name="pantelis balaouras" userId="25e8755020fc1734" providerId="LiveId" clId="{3A9E129B-9895-49F4-AB6D-85A6A0AF8B90}" dt="2023-07-01T09:25:03.724" v="1069" actId="1076"/>
          <ac:spMkLst>
            <pc:docMk/>
            <pc:sldMk cId="1311204911" sldId="417"/>
            <ac:spMk id="16" creationId="{4203AE03-98BA-484B-983A-314B79666527}"/>
          </ac:spMkLst>
        </pc:spChg>
        <pc:spChg chg="add mod">
          <ac:chgData name="pantelis balaouras" userId="25e8755020fc1734" providerId="LiveId" clId="{3A9E129B-9895-49F4-AB6D-85A6A0AF8B90}" dt="2023-07-01T09:26:46.222" v="1134" actId="1035"/>
          <ac:spMkLst>
            <pc:docMk/>
            <pc:sldMk cId="1311204911" sldId="417"/>
            <ac:spMk id="17" creationId="{031B2B33-5CAB-703B-C0A4-A981582EB252}"/>
          </ac:spMkLst>
        </pc:spChg>
        <pc:spChg chg="add mod">
          <ac:chgData name="pantelis balaouras" userId="25e8755020fc1734" providerId="LiveId" clId="{3A9E129B-9895-49F4-AB6D-85A6A0AF8B90}" dt="2023-07-01T07:32:10.407" v="414" actId="6549"/>
          <ac:spMkLst>
            <pc:docMk/>
            <pc:sldMk cId="1311204911" sldId="417"/>
            <ac:spMk id="19" creationId="{641F4687-D587-65C7-AC09-7F96E55492C1}"/>
          </ac:spMkLst>
        </pc:spChg>
        <pc:spChg chg="mod">
          <ac:chgData name="pantelis balaouras" userId="25e8755020fc1734" providerId="LiveId" clId="{3A9E129B-9895-49F4-AB6D-85A6A0AF8B90}" dt="2023-07-01T09:24:33.811" v="1064" actId="1076"/>
          <ac:spMkLst>
            <pc:docMk/>
            <pc:sldMk cId="1311204911" sldId="417"/>
            <ac:spMk id="20" creationId="{53E35F80-D7C4-4C20-8069-672536C8B9F7}"/>
          </ac:spMkLst>
        </pc:spChg>
        <pc:spChg chg="mod">
          <ac:chgData name="pantelis balaouras" userId="25e8755020fc1734" providerId="LiveId" clId="{3A9E129B-9895-49F4-AB6D-85A6A0AF8B90}" dt="2023-07-01T09:24:25.693" v="1062" actId="1076"/>
          <ac:spMkLst>
            <pc:docMk/>
            <pc:sldMk cId="1311204911" sldId="417"/>
            <ac:spMk id="23" creationId="{E20635EB-D97A-43D7-8FC1-83506650286B}"/>
          </ac:spMkLst>
        </pc:spChg>
        <pc:spChg chg="mod">
          <ac:chgData name="pantelis balaouras" userId="25e8755020fc1734" providerId="LiveId" clId="{3A9E129B-9895-49F4-AB6D-85A6A0AF8B90}" dt="2023-07-01T09:26:30.269" v="1117" actId="1035"/>
          <ac:spMkLst>
            <pc:docMk/>
            <pc:sldMk cId="1311204911" sldId="417"/>
            <ac:spMk id="26" creationId="{62707390-D163-4215-8EC2-A0556358021F}"/>
          </ac:spMkLst>
        </pc:spChg>
        <pc:spChg chg="mod">
          <ac:chgData name="pantelis balaouras" userId="25e8755020fc1734" providerId="LiveId" clId="{3A9E129B-9895-49F4-AB6D-85A6A0AF8B90}" dt="2023-07-01T09:24:28.419" v="1063" actId="1076"/>
          <ac:spMkLst>
            <pc:docMk/>
            <pc:sldMk cId="1311204911" sldId="417"/>
            <ac:spMk id="29" creationId="{79DD61BF-B07B-4EDE-A244-E2458C80016E}"/>
          </ac:spMkLst>
        </pc:spChg>
        <pc:grpChg chg="mod">
          <ac:chgData name="pantelis balaouras" userId="25e8755020fc1734" providerId="LiveId" clId="{3A9E129B-9895-49F4-AB6D-85A6A0AF8B90}" dt="2023-07-01T09:25:03.724" v="1069" actId="1076"/>
          <ac:grpSpMkLst>
            <pc:docMk/>
            <pc:sldMk cId="1311204911" sldId="417"/>
            <ac:grpSpMk id="11" creationId="{96D5137D-F25F-44D3-BFBD-6010E023BCA2}"/>
          </ac:grpSpMkLst>
        </pc:grpChg>
        <pc:grpChg chg="mod">
          <ac:chgData name="pantelis balaouras" userId="25e8755020fc1734" providerId="LiveId" clId="{3A9E129B-9895-49F4-AB6D-85A6A0AF8B90}" dt="2023-07-01T09:26:20.924" v="1104" actId="1035"/>
          <ac:grpSpMkLst>
            <pc:docMk/>
            <pc:sldMk cId="1311204911" sldId="417"/>
            <ac:grpSpMk id="12" creationId="{BF7993EA-D762-4081-AD93-A4C0BC4F2344}"/>
          </ac:grpSpMkLst>
        </pc:grpChg>
        <pc:grpChg chg="mod">
          <ac:chgData name="pantelis balaouras" userId="25e8755020fc1734" providerId="LiveId" clId="{3A9E129B-9895-49F4-AB6D-85A6A0AF8B90}" dt="2023-07-01T09:24:33.811" v="1064" actId="1076"/>
          <ac:grpSpMkLst>
            <pc:docMk/>
            <pc:sldMk cId="1311204911" sldId="417"/>
            <ac:grpSpMk id="15" creationId="{ADA3E3C0-7761-48E5-B929-2F7D24AC3893}"/>
          </ac:grpSpMkLst>
        </pc:grpChg>
        <pc:grpChg chg="add del mod">
          <ac:chgData name="pantelis balaouras" userId="25e8755020fc1734" providerId="LiveId" clId="{3A9E129B-9895-49F4-AB6D-85A6A0AF8B90}" dt="2023-07-01T09:24:25.693" v="1062" actId="1076"/>
          <ac:grpSpMkLst>
            <pc:docMk/>
            <pc:sldMk cId="1311204911" sldId="417"/>
            <ac:grpSpMk id="18" creationId="{A4EB7248-55A7-4CAC-ABDD-957EF148A710}"/>
          </ac:grpSpMkLst>
        </pc:grpChg>
        <pc:grpChg chg="mod">
          <ac:chgData name="pantelis balaouras" userId="25e8755020fc1734" providerId="LiveId" clId="{3A9E129B-9895-49F4-AB6D-85A6A0AF8B90}" dt="2023-07-01T09:26:30.269" v="1117" actId="1035"/>
          <ac:grpSpMkLst>
            <pc:docMk/>
            <pc:sldMk cId="1311204911" sldId="417"/>
            <ac:grpSpMk id="21" creationId="{7876E123-A23E-4A02-9006-CDB2AF14482D}"/>
          </ac:grpSpMkLst>
        </pc:grpChg>
        <pc:grpChg chg="mod">
          <ac:chgData name="pantelis balaouras" userId="25e8755020fc1734" providerId="LiveId" clId="{3A9E129B-9895-49F4-AB6D-85A6A0AF8B90}" dt="2023-07-01T09:24:28.419" v="1063" actId="1076"/>
          <ac:grpSpMkLst>
            <pc:docMk/>
            <pc:sldMk cId="1311204911" sldId="417"/>
            <ac:grpSpMk id="24" creationId="{035DA438-FD53-44DC-8C2E-0859E5BA3DDC}"/>
          </ac:grpSpMkLst>
        </pc:grpChg>
        <pc:grpChg chg="del">
          <ac:chgData name="pantelis balaouras" userId="25e8755020fc1734" providerId="LiveId" clId="{3A9E129B-9895-49F4-AB6D-85A6A0AF8B90}" dt="2023-07-01T07:26:11.089" v="195" actId="478"/>
          <ac:grpSpMkLst>
            <pc:docMk/>
            <pc:sldMk cId="1311204911" sldId="417"/>
            <ac:grpSpMk id="27" creationId="{FAA18049-4E88-457C-8B40-A00C5AE764B5}"/>
          </ac:grpSpMkLst>
        </pc:grpChg>
        <pc:picChg chg="mod">
          <ac:chgData name="pantelis balaouras" userId="25e8755020fc1734" providerId="LiveId" clId="{3A9E129B-9895-49F4-AB6D-85A6A0AF8B90}" dt="2023-07-01T09:25:03.724" v="1069" actId="1076"/>
          <ac:picMkLst>
            <pc:docMk/>
            <pc:sldMk cId="1311204911" sldId="417"/>
            <ac:picMk id="5" creationId="{F7B51B5F-7CC8-4F47-AF41-48413E15C672}"/>
          </ac:picMkLst>
        </pc:picChg>
        <pc:picChg chg="add del mod">
          <ac:chgData name="pantelis balaouras" userId="25e8755020fc1734" providerId="LiveId" clId="{3A9E129B-9895-49F4-AB6D-85A6A0AF8B90}" dt="2023-07-01T09:24:25.693" v="1062" actId="1076"/>
          <ac:picMkLst>
            <pc:docMk/>
            <pc:sldMk cId="1311204911" sldId="417"/>
            <ac:picMk id="6" creationId="{0073D6C2-F7D2-40B0-B531-A2775F3CCD69}"/>
          </ac:picMkLst>
        </pc:picChg>
        <pc:picChg chg="mod">
          <ac:chgData name="pantelis balaouras" userId="25e8755020fc1734" providerId="LiveId" clId="{3A9E129B-9895-49F4-AB6D-85A6A0AF8B90}" dt="2023-07-01T09:26:30.269" v="1117" actId="1035"/>
          <ac:picMkLst>
            <pc:docMk/>
            <pc:sldMk cId="1311204911" sldId="417"/>
            <ac:picMk id="7" creationId="{C6D6E4FC-B9EE-4D42-A9D4-9682872560E9}"/>
          </ac:picMkLst>
        </pc:picChg>
        <pc:picChg chg="add mod">
          <ac:chgData name="pantelis balaouras" userId="25e8755020fc1734" providerId="LiveId" clId="{3A9E129B-9895-49F4-AB6D-85A6A0AF8B90}" dt="2023-07-01T07:30:37.589" v="343" actId="1076"/>
          <ac:picMkLst>
            <pc:docMk/>
            <pc:sldMk cId="1311204911" sldId="417"/>
            <ac:picMk id="9" creationId="{BC328D1D-57E9-1ABD-8D34-33836EEE8C3C}"/>
          </ac:picMkLst>
        </pc:picChg>
        <pc:picChg chg="add mod">
          <ac:chgData name="pantelis balaouras" userId="25e8755020fc1734" providerId="LiveId" clId="{3A9E129B-9895-49F4-AB6D-85A6A0AF8B90}" dt="2023-07-01T09:26:35.037" v="1121" actId="1035"/>
          <ac:picMkLst>
            <pc:docMk/>
            <pc:sldMk cId="1311204911" sldId="417"/>
            <ac:picMk id="13" creationId="{5247138B-334B-E841-E5BA-9682B4E5D6CF}"/>
          </ac:picMkLst>
        </pc:picChg>
        <pc:picChg chg="add del mod">
          <ac:chgData name="pantelis balaouras" userId="25e8755020fc1734" providerId="LiveId" clId="{3A9E129B-9895-49F4-AB6D-85A6A0AF8B90}" dt="2023-07-01T07:34:32.967" v="435" actId="478"/>
          <ac:picMkLst>
            <pc:docMk/>
            <pc:sldMk cId="1311204911" sldId="417"/>
            <ac:picMk id="22" creationId="{0F7856AD-88E0-6965-499A-B7DA650CFEFA}"/>
          </ac:picMkLst>
        </pc:picChg>
        <pc:picChg chg="add mod">
          <ac:chgData name="pantelis balaouras" userId="25e8755020fc1734" providerId="LiveId" clId="{3A9E129B-9895-49F4-AB6D-85A6A0AF8B90}" dt="2023-07-01T09:25:50.581" v="1082" actId="1076"/>
          <ac:picMkLst>
            <pc:docMk/>
            <pc:sldMk cId="1311204911" sldId="417"/>
            <ac:picMk id="28" creationId="{B81FDD7D-F391-A994-0CA6-E7E75329E94C}"/>
          </ac:picMkLst>
        </pc:picChg>
        <pc:picChg chg="add del mod">
          <ac:chgData name="pantelis balaouras" userId="25e8755020fc1734" providerId="LiveId" clId="{3A9E129B-9895-49F4-AB6D-85A6A0AF8B90}" dt="2023-07-01T09:14:00.305" v="998" actId="21"/>
          <ac:picMkLst>
            <pc:docMk/>
            <pc:sldMk cId="1311204911" sldId="417"/>
            <ac:picMk id="30" creationId="{970503D5-3DBC-38FD-353F-1D0E514A6567}"/>
          </ac:picMkLst>
        </pc:picChg>
        <pc:picChg chg="mod">
          <ac:chgData name="pantelis balaouras" userId="25e8755020fc1734" providerId="LiveId" clId="{3A9E129B-9895-49F4-AB6D-85A6A0AF8B90}" dt="2023-07-01T09:26:20.924" v="1104" actId="1035"/>
          <ac:picMkLst>
            <pc:docMk/>
            <pc:sldMk cId="1311204911" sldId="417"/>
            <ac:picMk id="2050" creationId="{8EBF0675-ED45-44CD-A77E-61912329753B}"/>
          </ac:picMkLst>
        </pc:picChg>
        <pc:picChg chg="mod">
          <ac:chgData name="pantelis balaouras" userId="25e8755020fc1734" providerId="LiveId" clId="{3A9E129B-9895-49F4-AB6D-85A6A0AF8B90}" dt="2023-07-01T09:24:33.811" v="1064" actId="1076"/>
          <ac:picMkLst>
            <pc:docMk/>
            <pc:sldMk cId="1311204911" sldId="417"/>
            <ac:picMk id="2052" creationId="{71DD90C8-6291-4D9B-8637-04AA834BD82F}"/>
          </ac:picMkLst>
        </pc:picChg>
        <pc:picChg chg="mod">
          <ac:chgData name="pantelis balaouras" userId="25e8755020fc1734" providerId="LiveId" clId="{3A9E129B-9895-49F4-AB6D-85A6A0AF8B90}" dt="2023-07-01T09:24:28.419" v="1063" actId="1076"/>
          <ac:picMkLst>
            <pc:docMk/>
            <pc:sldMk cId="1311204911" sldId="417"/>
            <ac:picMk id="2054" creationId="{A196C504-2EAF-4F15-B589-4ED26D1458B4}"/>
          </ac:picMkLst>
        </pc:picChg>
      </pc:sldChg>
      <pc:sldChg chg="addSp delSp modSp mod">
        <pc:chgData name="pantelis balaouras" userId="25e8755020fc1734" providerId="LiveId" clId="{3A9E129B-9895-49F4-AB6D-85A6A0AF8B90}" dt="2023-07-01T09:44:01.365" v="1185" actId="1076"/>
        <pc:sldMkLst>
          <pc:docMk/>
          <pc:sldMk cId="1378489231" sldId="418"/>
        </pc:sldMkLst>
        <pc:spChg chg="mod">
          <ac:chgData name="pantelis balaouras" userId="25e8755020fc1734" providerId="LiveId" clId="{3A9E129B-9895-49F4-AB6D-85A6A0AF8B90}" dt="2023-07-01T08:36:21.320" v="774" actId="1076"/>
          <ac:spMkLst>
            <pc:docMk/>
            <pc:sldMk cId="1378489231" sldId="418"/>
            <ac:spMk id="7" creationId="{E2D38E87-33DB-46E9-933D-FDECBD945692}"/>
          </ac:spMkLst>
        </pc:spChg>
        <pc:spChg chg="add del mod">
          <ac:chgData name="pantelis balaouras" userId="25e8755020fc1734" providerId="LiveId" clId="{3A9E129B-9895-49F4-AB6D-85A6A0AF8B90}" dt="2023-07-01T07:21:05.078" v="171" actId="478"/>
          <ac:spMkLst>
            <pc:docMk/>
            <pc:sldMk cId="1378489231" sldId="418"/>
            <ac:spMk id="10" creationId="{666E67CA-9238-33E6-EF49-4B59CB1F5B49}"/>
          </ac:spMkLst>
        </pc:spChg>
        <pc:spChg chg="del">
          <ac:chgData name="pantelis balaouras" userId="25e8755020fc1734" providerId="LiveId" clId="{3A9E129B-9895-49F4-AB6D-85A6A0AF8B90}" dt="2023-07-01T08:35:59.374" v="771" actId="478"/>
          <ac:spMkLst>
            <pc:docMk/>
            <pc:sldMk cId="1378489231" sldId="418"/>
            <ac:spMk id="12" creationId="{038E05FD-5C89-4BC4-AE63-9830C3619510}"/>
          </ac:spMkLst>
        </pc:spChg>
        <pc:spChg chg="add del mod">
          <ac:chgData name="pantelis balaouras" userId="25e8755020fc1734" providerId="LiveId" clId="{3A9E129B-9895-49F4-AB6D-85A6A0AF8B90}" dt="2023-07-01T07:21:11.787" v="174" actId="478"/>
          <ac:spMkLst>
            <pc:docMk/>
            <pc:sldMk cId="1378489231" sldId="418"/>
            <ac:spMk id="14" creationId="{01F6D9B7-E9DD-3731-7161-CDC3F40BBD72}"/>
          </ac:spMkLst>
        </pc:spChg>
        <pc:graphicFrameChg chg="del mod">
          <ac:chgData name="pantelis balaouras" userId="25e8755020fc1734" providerId="LiveId" clId="{3A9E129B-9895-49F4-AB6D-85A6A0AF8B90}" dt="2023-07-01T07:20:48.413" v="166"/>
          <ac:graphicFrameMkLst>
            <pc:docMk/>
            <pc:sldMk cId="1378489231" sldId="418"/>
            <ac:graphicFrameMk id="4" creationId="{0B68E054-ACAA-02B8-EB76-7E7A958310CC}"/>
          </ac:graphicFrameMkLst>
        </pc:graphicFrameChg>
        <pc:graphicFrameChg chg="mod modGraphic">
          <ac:chgData name="pantelis balaouras" userId="25e8755020fc1734" providerId="LiveId" clId="{3A9E129B-9895-49F4-AB6D-85A6A0AF8B90}" dt="2023-07-01T08:52:52.905" v="881" actId="207"/>
          <ac:graphicFrameMkLst>
            <pc:docMk/>
            <pc:sldMk cId="1378489231" sldId="418"/>
            <ac:graphicFrameMk id="6" creationId="{654CCD75-E89A-4C6C-BF75-D840AD726219}"/>
          </ac:graphicFrameMkLst>
        </pc:graphicFrameChg>
        <pc:graphicFrameChg chg="del">
          <ac:chgData name="pantelis balaouras" userId="25e8755020fc1734" providerId="LiveId" clId="{3A9E129B-9895-49F4-AB6D-85A6A0AF8B90}" dt="2023-07-01T07:50:05.734" v="654" actId="478"/>
          <ac:graphicFrameMkLst>
            <pc:docMk/>
            <pc:sldMk cId="1378489231" sldId="418"/>
            <ac:graphicFrameMk id="15" creationId="{57C357C2-B077-7000-CD1C-ABBF375D2A2B}"/>
          </ac:graphicFrameMkLst>
        </pc:graphicFrameChg>
        <pc:picChg chg="add del mod">
          <ac:chgData name="pantelis balaouras" userId="25e8755020fc1734" providerId="LiveId" clId="{3A9E129B-9895-49F4-AB6D-85A6A0AF8B90}" dt="2023-07-01T08:35:34.927" v="766" actId="478"/>
          <ac:picMkLst>
            <pc:docMk/>
            <pc:sldMk cId="1378489231" sldId="418"/>
            <ac:picMk id="2" creationId="{D40432F4-15D1-421F-4F5F-10DF24EBE7E3}"/>
          </ac:picMkLst>
        </pc:picChg>
        <pc:picChg chg="del mod">
          <ac:chgData name="pantelis balaouras" userId="25e8755020fc1734" providerId="LiveId" clId="{3A9E129B-9895-49F4-AB6D-85A6A0AF8B90}" dt="2023-07-01T07:46:15.633" v="467" actId="478"/>
          <ac:picMkLst>
            <pc:docMk/>
            <pc:sldMk cId="1378489231" sldId="418"/>
            <ac:picMk id="3" creationId="{CC6CCB35-71F4-4B98-A632-2AFFFC163491}"/>
          </ac:picMkLst>
        </pc:picChg>
        <pc:picChg chg="add mod ord">
          <ac:chgData name="pantelis balaouras" userId="25e8755020fc1734" providerId="LiveId" clId="{3A9E129B-9895-49F4-AB6D-85A6A0AF8B90}" dt="2023-07-01T09:44:01.365" v="1185" actId="1076"/>
          <ac:picMkLst>
            <pc:docMk/>
            <pc:sldMk cId="1378489231" sldId="418"/>
            <ac:picMk id="8" creationId="{C764441F-E3A0-6001-A655-5380700E753E}"/>
          </ac:picMkLst>
        </pc:picChg>
        <pc:picChg chg="add del mod">
          <ac:chgData name="pantelis balaouras" userId="25e8755020fc1734" providerId="LiveId" clId="{3A9E129B-9895-49F4-AB6D-85A6A0AF8B90}" dt="2023-07-01T07:21:08.136" v="173" actId="478"/>
          <ac:picMkLst>
            <pc:docMk/>
            <pc:sldMk cId="1378489231" sldId="418"/>
            <ac:picMk id="11" creationId="{86CB401F-C964-4D6C-AE35-FB329988D13A}"/>
          </ac:picMkLst>
        </pc:picChg>
        <pc:picChg chg="add mod">
          <ac:chgData name="pantelis balaouras" userId="25e8755020fc1734" providerId="LiveId" clId="{3A9E129B-9895-49F4-AB6D-85A6A0AF8B90}" dt="2023-07-01T08:35:39.462" v="767"/>
          <ac:picMkLst>
            <pc:docMk/>
            <pc:sldMk cId="1378489231" sldId="418"/>
            <ac:picMk id="16" creationId="{34CD108A-15FC-97C2-8658-899505623602}"/>
          </ac:picMkLst>
        </pc:picChg>
        <pc:picChg chg="add del mod">
          <ac:chgData name="pantelis balaouras" userId="25e8755020fc1734" providerId="LiveId" clId="{3A9E129B-9895-49F4-AB6D-85A6A0AF8B90}" dt="2023-07-01T09:13:17.778" v="995" actId="478"/>
          <ac:picMkLst>
            <pc:docMk/>
            <pc:sldMk cId="1378489231" sldId="418"/>
            <ac:picMk id="17" creationId="{19BD276E-CB63-6F9E-183E-03B704309150}"/>
          </ac:picMkLst>
        </pc:picChg>
        <pc:picChg chg="add mod">
          <ac:chgData name="pantelis balaouras" userId="25e8755020fc1734" providerId="LiveId" clId="{3A9E129B-9895-49F4-AB6D-85A6A0AF8B90}" dt="2023-07-01T09:13:24.562" v="996"/>
          <ac:picMkLst>
            <pc:docMk/>
            <pc:sldMk cId="1378489231" sldId="418"/>
            <ac:picMk id="18" creationId="{3AE1B409-01AB-8B54-F592-C862F4DA8564}"/>
          </ac:picMkLst>
        </pc:picChg>
      </pc:sldChg>
      <pc:sldChg chg="addSp delSp modSp mod">
        <pc:chgData name="pantelis balaouras" userId="25e8755020fc1734" providerId="LiveId" clId="{3A9E129B-9895-49F4-AB6D-85A6A0AF8B90}" dt="2023-07-01T08:57:53.221" v="916" actId="207"/>
        <pc:sldMkLst>
          <pc:docMk/>
          <pc:sldMk cId="2033093179" sldId="420"/>
        </pc:sldMkLst>
        <pc:spChg chg="add mod">
          <ac:chgData name="pantelis balaouras" userId="25e8755020fc1734" providerId="LiveId" clId="{3A9E129B-9895-49F4-AB6D-85A6A0AF8B90}" dt="2023-07-01T07:48:38.103" v="653" actId="5793"/>
          <ac:spMkLst>
            <pc:docMk/>
            <pc:sldMk cId="2033093179" sldId="420"/>
            <ac:spMk id="5" creationId="{F56DC747-739E-5A0C-94B8-E8F8E974AC85}"/>
          </ac:spMkLst>
        </pc:spChg>
        <pc:spChg chg="mod">
          <ac:chgData name="pantelis balaouras" userId="25e8755020fc1734" providerId="LiveId" clId="{3A9E129B-9895-49F4-AB6D-85A6A0AF8B90}" dt="2023-07-01T07:51:15.328" v="657" actId="207"/>
          <ac:spMkLst>
            <pc:docMk/>
            <pc:sldMk cId="2033093179" sldId="420"/>
            <ac:spMk id="11" creationId="{70D46B22-84E1-43AA-85C7-DBAEC0E27492}"/>
          </ac:spMkLst>
        </pc:spChg>
        <pc:spChg chg="mod">
          <ac:chgData name="pantelis balaouras" userId="25e8755020fc1734" providerId="LiveId" clId="{3A9E129B-9895-49F4-AB6D-85A6A0AF8B90}" dt="2023-07-01T08:52:58.551" v="882" actId="207"/>
          <ac:spMkLst>
            <pc:docMk/>
            <pc:sldMk cId="2033093179" sldId="420"/>
            <ac:spMk id="12" creationId="{361272D8-C086-4731-B2F4-9D66632A2E33}"/>
          </ac:spMkLst>
        </pc:spChg>
        <pc:spChg chg="mod">
          <ac:chgData name="pantelis balaouras" userId="25e8755020fc1734" providerId="LiveId" clId="{3A9E129B-9895-49F4-AB6D-85A6A0AF8B90}" dt="2023-07-01T08:56:36.187" v="910"/>
          <ac:spMkLst>
            <pc:docMk/>
            <pc:sldMk cId="2033093179" sldId="420"/>
            <ac:spMk id="13" creationId="{ACBE9AD0-B2F0-4ADA-8F10-B83476743F9C}"/>
          </ac:spMkLst>
        </pc:spChg>
        <pc:graphicFrameChg chg="del">
          <ac:chgData name="pantelis balaouras" userId="25e8755020fc1734" providerId="LiveId" clId="{3A9E129B-9895-49F4-AB6D-85A6A0AF8B90}" dt="2023-07-01T07:48:21.465" v="477" actId="478"/>
          <ac:graphicFrameMkLst>
            <pc:docMk/>
            <pc:sldMk cId="2033093179" sldId="420"/>
            <ac:graphicFrameMk id="17" creationId="{86326F3B-A2B0-4471-9663-61D0183E7677}"/>
          </ac:graphicFrameMkLst>
        </pc:graphicFrameChg>
        <pc:picChg chg="add del">
          <ac:chgData name="pantelis balaouras" userId="25e8755020fc1734" providerId="LiveId" clId="{3A9E129B-9895-49F4-AB6D-85A6A0AF8B90}" dt="2023-07-01T07:46:01.120" v="464" actId="478"/>
          <ac:picMkLst>
            <pc:docMk/>
            <pc:sldMk cId="2033093179" sldId="420"/>
            <ac:picMk id="3" creationId="{87402C62-571F-02C7-77E7-EDC10A6B1D66}"/>
          </ac:picMkLst>
        </pc:picChg>
        <pc:picChg chg="mod">
          <ac:chgData name="pantelis balaouras" userId="25e8755020fc1734" providerId="LiveId" clId="{3A9E129B-9895-49F4-AB6D-85A6A0AF8B90}" dt="2023-07-01T08:57:53.221" v="916" actId="207"/>
          <ac:picMkLst>
            <pc:docMk/>
            <pc:sldMk cId="2033093179" sldId="420"/>
            <ac:picMk id="15" creationId="{4313419D-52B3-4469-9529-313D9EB0AF33}"/>
          </ac:picMkLst>
        </pc:picChg>
      </pc:sldChg>
      <pc:sldChg chg="addSp delSp modSp mod">
        <pc:chgData name="pantelis balaouras" userId="25e8755020fc1734" providerId="LiveId" clId="{3A9E129B-9895-49F4-AB6D-85A6A0AF8B90}" dt="2023-07-01T08:56:27.148" v="908"/>
        <pc:sldMkLst>
          <pc:docMk/>
          <pc:sldMk cId="1774881352" sldId="430"/>
        </pc:sldMkLst>
        <pc:spChg chg="add mod">
          <ac:chgData name="pantelis balaouras" userId="25e8755020fc1734" providerId="LiveId" clId="{3A9E129B-9895-49F4-AB6D-85A6A0AF8B90}" dt="2023-07-01T08:53:05.896" v="883" actId="207"/>
          <ac:spMkLst>
            <pc:docMk/>
            <pc:sldMk cId="1774881352" sldId="430"/>
            <ac:spMk id="2" creationId="{438A4F71-BF2C-62DB-DA82-A39E826220D7}"/>
          </ac:spMkLst>
        </pc:spChg>
        <pc:spChg chg="add mod">
          <ac:chgData name="pantelis balaouras" userId="25e8755020fc1734" providerId="LiveId" clId="{3A9E129B-9895-49F4-AB6D-85A6A0AF8B90}" dt="2023-07-01T08:56:27.148" v="908"/>
          <ac:spMkLst>
            <pc:docMk/>
            <pc:sldMk cId="1774881352" sldId="430"/>
            <ac:spMk id="3" creationId="{1A416ECF-DB8A-24C7-4898-C1A252813BB9}"/>
          </ac:spMkLst>
        </pc:spChg>
        <pc:spChg chg="add mod">
          <ac:chgData name="pantelis balaouras" userId="25e8755020fc1734" providerId="LiveId" clId="{3A9E129B-9895-49F4-AB6D-85A6A0AF8B90}" dt="2023-07-01T07:47:35.704" v="475"/>
          <ac:spMkLst>
            <pc:docMk/>
            <pc:sldMk cId="1774881352" sldId="430"/>
            <ac:spMk id="5" creationId="{BDCBC5CA-D8B8-B72C-5585-E6FD5C939628}"/>
          </ac:spMkLst>
        </pc:spChg>
        <pc:spChg chg="mod">
          <ac:chgData name="pantelis balaouras" userId="25e8755020fc1734" providerId="LiveId" clId="{3A9E129B-9895-49F4-AB6D-85A6A0AF8B90}" dt="2023-07-01T07:51:20.711" v="658" actId="207"/>
          <ac:spMkLst>
            <pc:docMk/>
            <pc:sldMk cId="1774881352" sldId="430"/>
            <ac:spMk id="11" creationId="{70D46B22-84E1-43AA-85C7-DBAEC0E27492}"/>
          </ac:spMkLst>
        </pc:spChg>
        <pc:spChg chg="del">
          <ac:chgData name="pantelis balaouras" userId="25e8755020fc1734" providerId="LiveId" clId="{3A9E129B-9895-49F4-AB6D-85A6A0AF8B90}" dt="2023-07-01T07:47:35.090" v="474" actId="478"/>
          <ac:spMkLst>
            <pc:docMk/>
            <pc:sldMk cId="1774881352" sldId="430"/>
            <ac:spMk id="12" creationId="{361272D8-C086-4731-B2F4-9D66632A2E33}"/>
          </ac:spMkLst>
        </pc:spChg>
        <pc:spChg chg="del">
          <ac:chgData name="pantelis balaouras" userId="25e8755020fc1734" providerId="LiveId" clId="{3A9E129B-9895-49F4-AB6D-85A6A0AF8B90}" dt="2023-07-01T07:47:31.667" v="473" actId="478"/>
          <ac:spMkLst>
            <pc:docMk/>
            <pc:sldMk cId="1774881352" sldId="430"/>
            <ac:spMk id="13" creationId="{ACBE9AD0-B2F0-4ADA-8F10-B83476743F9C}"/>
          </ac:spMkLst>
        </pc:spChg>
      </pc:sldChg>
      <pc:sldChg chg="new del">
        <pc:chgData name="pantelis balaouras" userId="25e8755020fc1734" providerId="LiveId" clId="{3A9E129B-9895-49F4-AB6D-85A6A0AF8B90}" dt="2023-07-01T07:18:10.515" v="160" actId="47"/>
        <pc:sldMkLst>
          <pc:docMk/>
          <pc:sldMk cId="1218948916" sldId="433"/>
        </pc:sldMkLst>
      </pc:sldChg>
      <pc:sldChg chg="addSp delSp modSp add del mod">
        <pc:chgData name="pantelis balaouras" userId="25e8755020fc1734" providerId="LiveId" clId="{3A9E129B-9895-49F4-AB6D-85A6A0AF8B90}" dt="2023-07-01T09:43:10.522" v="1165" actId="47"/>
        <pc:sldMkLst>
          <pc:docMk/>
          <pc:sldMk cId="1298027954" sldId="434"/>
        </pc:sldMkLst>
        <pc:spChg chg="mod">
          <ac:chgData name="pantelis balaouras" userId="25e8755020fc1734" providerId="LiveId" clId="{3A9E129B-9895-49F4-AB6D-85A6A0AF8B90}" dt="2023-07-01T09:21:16.520" v="1034" actId="1076"/>
          <ac:spMkLst>
            <pc:docMk/>
            <pc:sldMk cId="1298027954" sldId="434"/>
            <ac:spMk id="5" creationId="{3811DAED-7483-42F0-A933-7484F0EF6AE2}"/>
          </ac:spMkLst>
        </pc:spChg>
        <pc:spChg chg="del mod">
          <ac:chgData name="pantelis balaouras" userId="25e8755020fc1734" providerId="LiveId" clId="{3A9E129B-9895-49F4-AB6D-85A6A0AF8B90}" dt="2023-07-01T07:55:48.330" v="697" actId="478"/>
          <ac:spMkLst>
            <pc:docMk/>
            <pc:sldMk cId="1298027954" sldId="434"/>
            <ac:spMk id="6" creationId="{99B5BB9B-7AC6-4C0F-B87E-6D639D93ACC1}"/>
          </ac:spMkLst>
        </pc:spChg>
        <pc:spChg chg="mod">
          <ac:chgData name="pantelis balaouras" userId="25e8755020fc1734" providerId="LiveId" clId="{3A9E129B-9895-49F4-AB6D-85A6A0AF8B90}" dt="2023-07-01T09:42:26.989" v="1161" actId="1035"/>
          <ac:spMkLst>
            <pc:docMk/>
            <pc:sldMk cId="1298027954" sldId="434"/>
            <ac:spMk id="10" creationId="{2B7A8035-44B9-450E-804B-045911325D8D}"/>
          </ac:spMkLst>
        </pc:spChg>
        <pc:spChg chg="mod">
          <ac:chgData name="pantelis balaouras" userId="25e8755020fc1734" providerId="LiveId" clId="{3A9E129B-9895-49F4-AB6D-85A6A0AF8B90}" dt="2023-07-01T09:42:26.989" v="1161" actId="1035"/>
          <ac:spMkLst>
            <pc:docMk/>
            <pc:sldMk cId="1298027954" sldId="434"/>
            <ac:spMk id="11" creationId="{DE606453-C478-445F-A60D-D8FB13E74A0A}"/>
          </ac:spMkLst>
        </pc:spChg>
        <pc:spChg chg="mod">
          <ac:chgData name="pantelis balaouras" userId="25e8755020fc1734" providerId="LiveId" clId="{3A9E129B-9895-49F4-AB6D-85A6A0AF8B90}" dt="2023-07-01T09:42:26.989" v="1161" actId="1035"/>
          <ac:spMkLst>
            <pc:docMk/>
            <pc:sldMk cId="1298027954" sldId="434"/>
            <ac:spMk id="12" creationId="{AABEBCD1-5391-4D90-80D4-6C753BD63546}"/>
          </ac:spMkLst>
        </pc:spChg>
        <pc:spChg chg="mod">
          <ac:chgData name="pantelis balaouras" userId="25e8755020fc1734" providerId="LiveId" clId="{3A9E129B-9895-49F4-AB6D-85A6A0AF8B90}" dt="2023-07-01T09:42:26.989" v="1161" actId="1035"/>
          <ac:spMkLst>
            <pc:docMk/>
            <pc:sldMk cId="1298027954" sldId="434"/>
            <ac:spMk id="13" creationId="{42526224-F34D-4B03-AAB1-B61D229A9E88}"/>
          </ac:spMkLst>
        </pc:spChg>
        <pc:spChg chg="mod ord">
          <ac:chgData name="pantelis balaouras" userId="25e8755020fc1734" providerId="LiveId" clId="{3A9E129B-9895-49F4-AB6D-85A6A0AF8B90}" dt="2023-07-01T09:42:26.989" v="1161" actId="1035"/>
          <ac:spMkLst>
            <pc:docMk/>
            <pc:sldMk cId="1298027954" sldId="434"/>
            <ac:spMk id="15" creationId="{877DC331-5970-4405-BDC6-4FF87B574BAF}"/>
          </ac:spMkLst>
        </pc:spChg>
        <pc:spChg chg="mod">
          <ac:chgData name="pantelis balaouras" userId="25e8755020fc1734" providerId="LiveId" clId="{3A9E129B-9895-49F4-AB6D-85A6A0AF8B90}" dt="2023-07-01T09:42:26.989" v="1161" actId="1035"/>
          <ac:spMkLst>
            <pc:docMk/>
            <pc:sldMk cId="1298027954" sldId="434"/>
            <ac:spMk id="17" creationId="{5B0ACE87-3C3B-4DE3-A09F-C67F43B8FC91}"/>
          </ac:spMkLst>
        </pc:spChg>
        <pc:spChg chg="mod">
          <ac:chgData name="pantelis balaouras" userId="25e8755020fc1734" providerId="LiveId" clId="{3A9E129B-9895-49F4-AB6D-85A6A0AF8B90}" dt="2023-07-01T09:21:20.088" v="1035" actId="1076"/>
          <ac:spMkLst>
            <pc:docMk/>
            <pc:sldMk cId="1298027954" sldId="434"/>
            <ac:spMk id="20" creationId="{2286FC74-8943-4A4E-B2F8-2E489FA80731}"/>
          </ac:spMkLst>
        </pc:spChg>
        <pc:spChg chg="add mod">
          <ac:chgData name="pantelis balaouras" userId="25e8755020fc1734" providerId="LiveId" clId="{3A9E129B-9895-49F4-AB6D-85A6A0AF8B90}" dt="2023-07-01T09:21:30.847" v="1061" actId="1036"/>
          <ac:spMkLst>
            <pc:docMk/>
            <pc:sldMk cId="1298027954" sldId="434"/>
            <ac:spMk id="27" creationId="{E6E56468-9CA8-2F4B-51FA-F5C3E68774A6}"/>
          </ac:spMkLst>
        </pc:spChg>
        <pc:spChg chg="add mod ord">
          <ac:chgData name="pantelis balaouras" userId="25e8755020fc1734" providerId="LiveId" clId="{3A9E129B-9895-49F4-AB6D-85A6A0AF8B90}" dt="2023-07-01T08:33:56.653" v="765" actId="1038"/>
          <ac:spMkLst>
            <pc:docMk/>
            <pc:sldMk cId="1298027954" sldId="434"/>
            <ac:spMk id="31" creationId="{F52D8B84-EBE1-A90B-58B6-5E22BBB68BC8}"/>
          </ac:spMkLst>
        </pc:spChg>
        <pc:picChg chg="add mod">
          <ac:chgData name="pantelis balaouras" userId="25e8755020fc1734" providerId="LiveId" clId="{3A9E129B-9895-49F4-AB6D-85A6A0AF8B90}" dt="2023-07-01T09:20:30.432" v="1028" actId="1076"/>
          <ac:picMkLst>
            <pc:docMk/>
            <pc:sldMk cId="1298027954" sldId="434"/>
            <ac:picMk id="2" creationId="{F28118C6-347E-A059-56E1-EB79DB77C6FC}"/>
          </ac:picMkLst>
        </pc:picChg>
        <pc:picChg chg="del mod">
          <ac:chgData name="pantelis balaouras" userId="25e8755020fc1734" providerId="LiveId" clId="{3A9E129B-9895-49F4-AB6D-85A6A0AF8B90}" dt="2023-07-01T07:13:27.197" v="10" actId="478"/>
          <ac:picMkLst>
            <pc:docMk/>
            <pc:sldMk cId="1298027954" sldId="434"/>
            <ac:picMk id="3" creationId="{A49286BC-1E76-A186-06D8-038C90B99D44}"/>
          </ac:picMkLst>
        </pc:picChg>
        <pc:picChg chg="add del mod">
          <ac:chgData name="pantelis balaouras" userId="25e8755020fc1734" providerId="LiveId" clId="{3A9E129B-9895-49F4-AB6D-85A6A0AF8B90}" dt="2023-07-01T07:13:53.583" v="18" actId="478"/>
          <ac:picMkLst>
            <pc:docMk/>
            <pc:sldMk cId="1298027954" sldId="434"/>
            <ac:picMk id="4" creationId="{928561F2-6FDD-C049-1957-AFDB18056A5F}"/>
          </ac:picMkLst>
        </pc:picChg>
        <pc:picChg chg="add del mod">
          <ac:chgData name="pantelis balaouras" userId="25e8755020fc1734" providerId="LiveId" clId="{3A9E129B-9895-49F4-AB6D-85A6A0AF8B90}" dt="2023-07-01T07:14:14.725" v="25" actId="478"/>
          <ac:picMkLst>
            <pc:docMk/>
            <pc:sldMk cId="1298027954" sldId="434"/>
            <ac:picMk id="8" creationId="{5DB4F80A-DAD8-0888-AAA7-C1C7292FB87B}"/>
          </ac:picMkLst>
        </pc:picChg>
        <pc:picChg chg="del">
          <ac:chgData name="pantelis balaouras" userId="25e8755020fc1734" providerId="LiveId" clId="{3A9E129B-9895-49F4-AB6D-85A6A0AF8B90}" dt="2023-07-01T07:13:18.007" v="8" actId="478"/>
          <ac:picMkLst>
            <pc:docMk/>
            <pc:sldMk cId="1298027954" sldId="434"/>
            <ac:picMk id="14" creationId="{01860426-9855-423C-9081-4BEAFC96941C}"/>
          </ac:picMkLst>
        </pc:picChg>
        <pc:picChg chg="del">
          <ac:chgData name="pantelis balaouras" userId="25e8755020fc1734" providerId="LiveId" clId="{3A9E129B-9895-49F4-AB6D-85A6A0AF8B90}" dt="2023-07-01T07:19:21.862" v="163" actId="478"/>
          <ac:picMkLst>
            <pc:docMk/>
            <pc:sldMk cId="1298027954" sldId="434"/>
            <ac:picMk id="16" creationId="{7EA3AA5A-0AA5-47E0-845D-D60CC09A96A3}"/>
          </ac:picMkLst>
        </pc:picChg>
        <pc:picChg chg="mod ord">
          <ac:chgData name="pantelis balaouras" userId="25e8755020fc1734" providerId="LiveId" clId="{3A9E129B-9895-49F4-AB6D-85A6A0AF8B90}" dt="2023-07-01T08:33:42.325" v="754" actId="14100"/>
          <ac:picMkLst>
            <pc:docMk/>
            <pc:sldMk cId="1298027954" sldId="434"/>
            <ac:picMk id="18" creationId="{4C5B5993-AF10-4C30-8A15-08F77F0EE64B}"/>
          </ac:picMkLst>
        </pc:picChg>
        <pc:picChg chg="add mod modCrop">
          <ac:chgData name="pantelis balaouras" userId="25e8755020fc1734" providerId="LiveId" clId="{3A9E129B-9895-49F4-AB6D-85A6A0AF8B90}" dt="2023-07-01T09:21:30.847" v="1061" actId="1036"/>
          <ac:picMkLst>
            <pc:docMk/>
            <pc:sldMk cId="1298027954" sldId="434"/>
            <ac:picMk id="22" creationId="{BEBB511E-120E-7149-75EC-E0497D004125}"/>
          </ac:picMkLst>
        </pc:picChg>
        <pc:picChg chg="add del mod">
          <ac:chgData name="pantelis balaouras" userId="25e8755020fc1734" providerId="LiveId" clId="{3A9E129B-9895-49F4-AB6D-85A6A0AF8B90}" dt="2023-07-01T07:15:36.341" v="33" actId="21"/>
          <ac:picMkLst>
            <pc:docMk/>
            <pc:sldMk cId="1298027954" sldId="434"/>
            <ac:picMk id="24" creationId="{265F99E6-24A5-3CCA-B428-CF1B22E89C73}"/>
          </ac:picMkLst>
        </pc:picChg>
        <pc:picChg chg="add mod">
          <ac:chgData name="pantelis balaouras" userId="25e8755020fc1734" providerId="LiveId" clId="{3A9E129B-9895-49F4-AB6D-85A6A0AF8B90}" dt="2023-07-01T07:59:24.526" v="717" actId="166"/>
          <ac:picMkLst>
            <pc:docMk/>
            <pc:sldMk cId="1298027954" sldId="434"/>
            <ac:picMk id="25" creationId="{13C4940A-A870-55CA-C6C1-D84DF514FC1C}"/>
          </ac:picMkLst>
        </pc:picChg>
        <pc:picChg chg="add del">
          <ac:chgData name="pantelis balaouras" userId="25e8755020fc1734" providerId="LiveId" clId="{3A9E129B-9895-49F4-AB6D-85A6A0AF8B90}" dt="2023-07-01T07:45:18.806" v="457" actId="478"/>
          <ac:picMkLst>
            <pc:docMk/>
            <pc:sldMk cId="1298027954" sldId="434"/>
            <ac:picMk id="29" creationId="{4D37F237-6E7A-7D99-82BF-C94AC0F78C42}"/>
          </ac:picMkLst>
        </pc:picChg>
        <pc:picChg chg="add del mod">
          <ac:chgData name="pantelis balaouras" userId="25e8755020fc1734" providerId="LiveId" clId="{3A9E129B-9895-49F4-AB6D-85A6A0AF8B90}" dt="2023-07-01T07:55:17.369" v="691" actId="478"/>
          <ac:picMkLst>
            <pc:docMk/>
            <pc:sldMk cId="1298027954" sldId="434"/>
            <ac:picMk id="30" creationId="{2A20130C-4CDD-8E6C-6B65-5B676A9B9D65}"/>
          </ac:picMkLst>
        </pc:picChg>
        <pc:picChg chg="add mod ord">
          <ac:chgData name="pantelis balaouras" userId="25e8755020fc1734" providerId="LiveId" clId="{3A9E129B-9895-49F4-AB6D-85A6A0AF8B90}" dt="2023-07-01T08:33:25.967" v="752" actId="1076"/>
          <ac:picMkLst>
            <pc:docMk/>
            <pc:sldMk cId="1298027954" sldId="434"/>
            <ac:picMk id="1025" creationId="{51F900EA-7395-7D16-D3BD-AA3D815291E0}"/>
          </ac:picMkLst>
        </pc:picChg>
        <pc:picChg chg="add del mod">
          <ac:chgData name="pantelis balaouras" userId="25e8755020fc1734" providerId="LiveId" clId="{3A9E129B-9895-49F4-AB6D-85A6A0AF8B90}" dt="2023-07-01T07:23:50.345" v="190" actId="478"/>
          <ac:picMkLst>
            <pc:docMk/>
            <pc:sldMk cId="1298027954" sldId="434"/>
            <ac:picMk id="1026" creationId="{F5520CAA-DD86-A0AF-3420-54E017A8414E}"/>
          </ac:picMkLst>
        </pc:picChg>
        <pc:picChg chg="add mod">
          <ac:chgData name="pantelis balaouras" userId="25e8755020fc1734" providerId="LiveId" clId="{3A9E129B-9895-49F4-AB6D-85A6A0AF8B90}" dt="2023-07-01T09:13:08.450" v="993" actId="1076"/>
          <ac:picMkLst>
            <pc:docMk/>
            <pc:sldMk cId="1298027954" sldId="434"/>
            <ac:picMk id="1027" creationId="{CC353038-113C-0406-1C20-329DC0685309}"/>
          </ac:picMkLst>
        </pc:picChg>
      </pc:sldChg>
      <pc:sldChg chg="modSp new mod ord">
        <pc:chgData name="pantelis balaouras" userId="25e8755020fc1734" providerId="LiveId" clId="{3A9E129B-9895-49F4-AB6D-85A6A0AF8B90}" dt="2023-07-01T07:52:28.954" v="677"/>
        <pc:sldMkLst>
          <pc:docMk/>
          <pc:sldMk cId="1721382212" sldId="435"/>
        </pc:sldMkLst>
        <pc:spChg chg="mod">
          <ac:chgData name="pantelis balaouras" userId="25e8755020fc1734" providerId="LiveId" clId="{3A9E129B-9895-49F4-AB6D-85A6A0AF8B90}" dt="2023-07-01T07:52:15.896" v="675" actId="20577"/>
          <ac:spMkLst>
            <pc:docMk/>
            <pc:sldMk cId="1721382212" sldId="435"/>
            <ac:spMk id="2" creationId="{4C948405-ECC1-0AD2-1FDE-1A86DAE1899B}"/>
          </ac:spMkLst>
        </pc:spChg>
      </pc:sldChg>
      <pc:sldChg chg="addSp delSp modSp new mod modClrScheme chgLayout">
        <pc:chgData name="pantelis balaouras" userId="25e8755020fc1734" providerId="LiveId" clId="{3A9E129B-9895-49F4-AB6D-85A6A0AF8B90}" dt="2023-07-01T09:43:22.879" v="1184" actId="1035"/>
        <pc:sldMkLst>
          <pc:docMk/>
          <pc:sldMk cId="319560736" sldId="436"/>
        </pc:sldMkLst>
        <pc:spChg chg="del">
          <ac:chgData name="pantelis balaouras" userId="25e8755020fc1734" providerId="LiveId" clId="{3A9E129B-9895-49F4-AB6D-85A6A0AF8B90}" dt="2023-07-01T09:42:44.518" v="1163" actId="700"/>
          <ac:spMkLst>
            <pc:docMk/>
            <pc:sldMk cId="319560736" sldId="436"/>
            <ac:spMk id="2" creationId="{77E4FED6-EBB2-33C6-28F7-9F912FD7DCBD}"/>
          </ac:spMkLst>
        </pc:spChg>
        <pc:spChg chg="del">
          <ac:chgData name="pantelis balaouras" userId="25e8755020fc1734" providerId="LiveId" clId="{3A9E129B-9895-49F4-AB6D-85A6A0AF8B90}" dt="2023-07-01T09:42:44.518" v="1163" actId="700"/>
          <ac:spMkLst>
            <pc:docMk/>
            <pc:sldMk cId="319560736" sldId="436"/>
            <ac:spMk id="3" creationId="{ECAC14A1-F41E-B6AB-46F7-2D3D85C7108B}"/>
          </ac:spMkLst>
        </pc:spChg>
        <pc:spChg chg="add mod">
          <ac:chgData name="pantelis balaouras" userId="25e8755020fc1734" providerId="LiveId" clId="{3A9E129B-9895-49F4-AB6D-85A6A0AF8B90}" dt="2023-07-01T09:42:57.344" v="1164"/>
          <ac:spMkLst>
            <pc:docMk/>
            <pc:sldMk cId="319560736" sldId="436"/>
            <ac:spMk id="4" creationId="{122BC770-408C-50C8-126F-18790E99F2CB}"/>
          </ac:spMkLst>
        </pc:spChg>
        <pc:spChg chg="add mod">
          <ac:chgData name="pantelis balaouras" userId="25e8755020fc1734" providerId="LiveId" clId="{3A9E129B-9895-49F4-AB6D-85A6A0AF8B90}" dt="2023-07-01T09:42:57.344" v="1164"/>
          <ac:spMkLst>
            <pc:docMk/>
            <pc:sldMk cId="319560736" sldId="436"/>
            <ac:spMk id="5" creationId="{9C196132-8E2D-3323-B795-861D3CE5DD11}"/>
          </ac:spMkLst>
        </pc:spChg>
        <pc:spChg chg="add mod">
          <ac:chgData name="pantelis balaouras" userId="25e8755020fc1734" providerId="LiveId" clId="{3A9E129B-9895-49F4-AB6D-85A6A0AF8B90}" dt="2023-07-01T09:43:22.879" v="1184" actId="1035"/>
          <ac:spMkLst>
            <pc:docMk/>
            <pc:sldMk cId="319560736" sldId="436"/>
            <ac:spMk id="6" creationId="{C7AD4A93-931E-A31D-52A4-60E47B032034}"/>
          </ac:spMkLst>
        </pc:spChg>
        <pc:spChg chg="add mod">
          <ac:chgData name="pantelis balaouras" userId="25e8755020fc1734" providerId="LiveId" clId="{3A9E129B-9895-49F4-AB6D-85A6A0AF8B90}" dt="2023-07-01T09:43:22.879" v="1184" actId="1035"/>
          <ac:spMkLst>
            <pc:docMk/>
            <pc:sldMk cId="319560736" sldId="436"/>
            <ac:spMk id="7" creationId="{B08F5D6B-3FD6-2800-C5A1-3C9A7908BC37}"/>
          </ac:spMkLst>
        </pc:spChg>
        <pc:spChg chg="add mod">
          <ac:chgData name="pantelis balaouras" userId="25e8755020fc1734" providerId="LiveId" clId="{3A9E129B-9895-49F4-AB6D-85A6A0AF8B90}" dt="2023-07-01T09:43:22.879" v="1184" actId="1035"/>
          <ac:spMkLst>
            <pc:docMk/>
            <pc:sldMk cId="319560736" sldId="436"/>
            <ac:spMk id="8" creationId="{B63E7FEB-73DF-67ED-3B6B-EFAC8BBCBDE5}"/>
          </ac:spMkLst>
        </pc:spChg>
        <pc:spChg chg="add mod">
          <ac:chgData name="pantelis balaouras" userId="25e8755020fc1734" providerId="LiveId" clId="{3A9E129B-9895-49F4-AB6D-85A6A0AF8B90}" dt="2023-07-01T09:43:22.879" v="1184" actId="1035"/>
          <ac:spMkLst>
            <pc:docMk/>
            <pc:sldMk cId="319560736" sldId="436"/>
            <ac:spMk id="9" creationId="{9296058F-B1EF-E3C5-E1C3-C7D0F3D64C9C}"/>
          </ac:spMkLst>
        </pc:spChg>
        <pc:spChg chg="add mod">
          <ac:chgData name="pantelis balaouras" userId="25e8755020fc1734" providerId="LiveId" clId="{3A9E129B-9895-49F4-AB6D-85A6A0AF8B90}" dt="2023-07-01T09:43:22.879" v="1184" actId="1035"/>
          <ac:spMkLst>
            <pc:docMk/>
            <pc:sldMk cId="319560736" sldId="436"/>
            <ac:spMk id="10" creationId="{8D1A44D9-A0E1-CEEC-8556-1AF31A36C35E}"/>
          </ac:spMkLst>
        </pc:spChg>
        <pc:spChg chg="add mod">
          <ac:chgData name="pantelis balaouras" userId="25e8755020fc1734" providerId="LiveId" clId="{3A9E129B-9895-49F4-AB6D-85A6A0AF8B90}" dt="2023-07-01T09:42:57.344" v="1164"/>
          <ac:spMkLst>
            <pc:docMk/>
            <pc:sldMk cId="319560736" sldId="436"/>
            <ac:spMk id="12" creationId="{FA472B88-FA84-AD45-BFBA-453D2E042006}"/>
          </ac:spMkLst>
        </pc:spChg>
        <pc:spChg chg="add mod">
          <ac:chgData name="pantelis balaouras" userId="25e8755020fc1734" providerId="LiveId" clId="{3A9E129B-9895-49F4-AB6D-85A6A0AF8B90}" dt="2023-07-01T09:43:22.879" v="1184" actId="1035"/>
          <ac:spMkLst>
            <pc:docMk/>
            <pc:sldMk cId="319560736" sldId="436"/>
            <ac:spMk id="16" creationId="{DFF0B65B-CBA5-9B67-090E-F3AF9A6A1A47}"/>
          </ac:spMkLst>
        </pc:spChg>
        <pc:picChg chg="add mod">
          <ac:chgData name="pantelis balaouras" userId="25e8755020fc1734" providerId="LiveId" clId="{3A9E129B-9895-49F4-AB6D-85A6A0AF8B90}" dt="2023-07-01T09:42:57.344" v="1164"/>
          <ac:picMkLst>
            <pc:docMk/>
            <pc:sldMk cId="319560736" sldId="436"/>
            <ac:picMk id="11" creationId="{300ED21F-BA4A-76D4-938D-43CD49C53764}"/>
          </ac:picMkLst>
        </pc:picChg>
        <pc:picChg chg="add mod">
          <ac:chgData name="pantelis balaouras" userId="25e8755020fc1734" providerId="LiveId" clId="{3A9E129B-9895-49F4-AB6D-85A6A0AF8B90}" dt="2023-07-01T09:42:57.344" v="1164"/>
          <ac:picMkLst>
            <pc:docMk/>
            <pc:sldMk cId="319560736" sldId="436"/>
            <ac:picMk id="13" creationId="{7C86EE4D-CAC2-9380-C65D-7DA71C9CBC3B}"/>
          </ac:picMkLst>
        </pc:picChg>
        <pc:picChg chg="add mod">
          <ac:chgData name="pantelis balaouras" userId="25e8755020fc1734" providerId="LiveId" clId="{3A9E129B-9895-49F4-AB6D-85A6A0AF8B90}" dt="2023-07-01T09:42:57.344" v="1164"/>
          <ac:picMkLst>
            <pc:docMk/>
            <pc:sldMk cId="319560736" sldId="436"/>
            <ac:picMk id="14" creationId="{C54C3464-3C1E-988B-5CEF-752563404FEF}"/>
          </ac:picMkLst>
        </pc:picChg>
        <pc:picChg chg="add mod">
          <ac:chgData name="pantelis balaouras" userId="25e8755020fc1734" providerId="LiveId" clId="{3A9E129B-9895-49F4-AB6D-85A6A0AF8B90}" dt="2023-07-01T09:42:57.344" v="1164"/>
          <ac:picMkLst>
            <pc:docMk/>
            <pc:sldMk cId="319560736" sldId="436"/>
            <ac:picMk id="15" creationId="{DF93CA6E-F0D2-43DE-CEAB-6AC1B5BB4718}"/>
          </ac:picMkLst>
        </pc:picChg>
        <pc:picChg chg="add mod">
          <ac:chgData name="pantelis balaouras" userId="25e8755020fc1734" providerId="LiveId" clId="{3A9E129B-9895-49F4-AB6D-85A6A0AF8B90}" dt="2023-07-01T09:42:57.344" v="1164"/>
          <ac:picMkLst>
            <pc:docMk/>
            <pc:sldMk cId="319560736" sldId="436"/>
            <ac:picMk id="17" creationId="{776D3A79-A4EA-011B-EE3F-2B5EC1352C1D}"/>
          </ac:picMkLst>
        </pc:picChg>
        <pc:picChg chg="add mod">
          <ac:chgData name="pantelis balaouras" userId="25e8755020fc1734" providerId="LiveId" clId="{3A9E129B-9895-49F4-AB6D-85A6A0AF8B90}" dt="2023-07-01T09:42:57.344" v="1164"/>
          <ac:picMkLst>
            <pc:docMk/>
            <pc:sldMk cId="319560736" sldId="436"/>
            <ac:picMk id="18" creationId="{29A217B1-02FB-0D22-229B-F635B22A4006}"/>
          </ac:picMkLst>
        </pc:picChg>
      </pc:sldChg>
      <pc:sldChg chg="addSp delSp modSp add del mod setBg delDesignElem">
        <pc:chgData name="pantelis balaouras" userId="25e8755020fc1734" providerId="LiveId" clId="{3A9E129B-9895-49F4-AB6D-85A6A0AF8B90}" dt="2023-07-01T09:09:30.899" v="964" actId="47"/>
        <pc:sldMkLst>
          <pc:docMk/>
          <pc:sldMk cId="2447011863" sldId="436"/>
        </pc:sldMkLst>
        <pc:spChg chg="add mod">
          <ac:chgData name="pantelis balaouras" userId="25e8755020fc1734" providerId="LiveId" clId="{3A9E129B-9895-49F4-AB6D-85A6A0AF8B90}" dt="2023-07-01T09:05:42.762" v="948"/>
          <ac:spMkLst>
            <pc:docMk/>
            <pc:sldMk cId="2447011863" sldId="436"/>
            <ac:spMk id="5" creationId="{0D09BCE4-F154-F40B-2DF5-D0EFDC9FD24B}"/>
          </ac:spMkLst>
        </pc:spChg>
        <pc:spChg chg="del">
          <ac:chgData name="pantelis balaouras" userId="25e8755020fc1734" providerId="LiveId" clId="{3A9E129B-9895-49F4-AB6D-85A6A0AF8B90}" dt="2023-07-01T09:05:35.514" v="945" actId="478"/>
          <ac:spMkLst>
            <pc:docMk/>
            <pc:sldMk cId="2447011863" sldId="436"/>
            <ac:spMk id="11" creationId="{252D5588-9D47-4372-A592-FC5F71ED3798}"/>
          </ac:spMkLst>
        </pc:spChg>
        <pc:spChg chg="del">
          <ac:chgData name="pantelis balaouras" userId="25e8755020fc1734" providerId="LiveId" clId="{3A9E129B-9895-49F4-AB6D-85A6A0AF8B90}" dt="2023-07-01T09:05:12.428" v="944"/>
          <ac:spMkLst>
            <pc:docMk/>
            <pc:sldMk cId="2447011863" sldId="436"/>
            <ac:spMk id="33" creationId="{DCFD1A13-2B88-47B7-AAE9-AD6F3296EE2F}"/>
          </ac:spMkLst>
        </pc:spChg>
        <pc:spChg chg="del">
          <ac:chgData name="pantelis balaouras" userId="25e8755020fc1734" providerId="LiveId" clId="{3A9E129B-9895-49F4-AB6D-85A6A0AF8B90}" dt="2023-07-01T09:05:12.428" v="944"/>
          <ac:spMkLst>
            <pc:docMk/>
            <pc:sldMk cId="2447011863" sldId="436"/>
            <ac:spMk id="34" creationId="{F5CE4102-C93A-420A-98A7-5A7DD0C5C5B1}"/>
          </ac:spMkLst>
        </pc:spChg>
        <pc:picChg chg="add mod">
          <ac:chgData name="pantelis balaouras" userId="25e8755020fc1734" providerId="LiveId" clId="{3A9E129B-9895-49F4-AB6D-85A6A0AF8B90}" dt="2023-07-01T09:05:42.762" v="948"/>
          <ac:picMkLst>
            <pc:docMk/>
            <pc:sldMk cId="2447011863" sldId="436"/>
            <ac:picMk id="3" creationId="{C70D5A9B-8F63-93E8-B064-F52F6E580A22}"/>
          </ac:picMkLst>
        </pc:picChg>
        <pc:picChg chg="add mod">
          <ac:chgData name="pantelis balaouras" userId="25e8755020fc1734" providerId="LiveId" clId="{3A9E129B-9895-49F4-AB6D-85A6A0AF8B90}" dt="2023-07-01T09:06:23.671" v="954" actId="1076"/>
          <ac:picMkLst>
            <pc:docMk/>
            <pc:sldMk cId="2447011863" sldId="436"/>
            <ac:picMk id="4" creationId="{D4FEE5D4-7420-CE9D-307F-9E9859219F21}"/>
          </ac:picMkLst>
        </pc:picChg>
        <pc:picChg chg="add mod">
          <ac:chgData name="pantelis balaouras" userId="25e8755020fc1734" providerId="LiveId" clId="{3A9E129B-9895-49F4-AB6D-85A6A0AF8B90}" dt="2023-07-01T09:06:21.678" v="952" actId="1076"/>
          <ac:picMkLst>
            <pc:docMk/>
            <pc:sldMk cId="2447011863" sldId="436"/>
            <ac:picMk id="6" creationId="{B3E78EB4-E8D0-916E-35C9-A1C40851B09C}"/>
          </ac:picMkLst>
        </pc:picChg>
        <pc:picChg chg="mod">
          <ac:chgData name="pantelis balaouras" userId="25e8755020fc1734" providerId="LiveId" clId="{3A9E129B-9895-49F4-AB6D-85A6A0AF8B90}" dt="2023-07-01T09:08:33.184" v="957" actId="207"/>
          <ac:picMkLst>
            <pc:docMk/>
            <pc:sldMk cId="2447011863" sldId="436"/>
            <ac:picMk id="20" creationId="{2B4EC7FF-7919-4EE7-8992-C34F2E54819D}"/>
          </ac:picMkLst>
        </pc:picChg>
        <pc:picChg chg="del mod">
          <ac:chgData name="pantelis balaouras" userId="25e8755020fc1734" providerId="LiveId" clId="{3A9E129B-9895-49F4-AB6D-85A6A0AF8B90}" dt="2023-07-01T09:05:38.762" v="947" actId="478"/>
          <ac:picMkLst>
            <pc:docMk/>
            <pc:sldMk cId="2447011863" sldId="436"/>
            <ac:picMk id="2050" creationId="{2AB980B0-03D2-2E64-6760-C23D435A121F}"/>
          </ac:picMkLst>
        </pc:picChg>
      </pc:sldChg>
      <pc:sldChg chg="addSp delSp modSp new del mod setBg">
        <pc:chgData name="pantelis balaouras" userId="25e8755020fc1734" providerId="LiveId" clId="{3A9E129B-9895-49F4-AB6D-85A6A0AF8B90}" dt="2023-07-01T09:11:59.370" v="986" actId="47"/>
        <pc:sldMkLst>
          <pc:docMk/>
          <pc:sldMk cId="2543095721" sldId="436"/>
        </pc:sldMkLst>
        <pc:spChg chg="mod">
          <ac:chgData name="pantelis balaouras" userId="25e8755020fc1734" providerId="LiveId" clId="{3A9E129B-9895-49F4-AB6D-85A6A0AF8B90}" dt="2023-07-01T09:10:53.507" v="979" actId="26606"/>
          <ac:spMkLst>
            <pc:docMk/>
            <pc:sldMk cId="2543095721" sldId="436"/>
            <ac:spMk id="2" creationId="{E036D07D-5E06-EE9B-09A5-C13A76BD861C}"/>
          </ac:spMkLst>
        </pc:spChg>
        <pc:spChg chg="del mod ord">
          <ac:chgData name="pantelis balaouras" userId="25e8755020fc1734" providerId="LiveId" clId="{3A9E129B-9895-49F4-AB6D-85A6A0AF8B90}" dt="2023-07-01T09:10:41.373" v="977" actId="478"/>
          <ac:spMkLst>
            <pc:docMk/>
            <pc:sldMk cId="2543095721" sldId="436"/>
            <ac:spMk id="3" creationId="{C0D9351E-DF8F-3133-34C1-BF2CA9430A61}"/>
          </ac:spMkLst>
        </pc:spChg>
        <pc:spChg chg="add del mod">
          <ac:chgData name="pantelis balaouras" userId="25e8755020fc1734" providerId="LiveId" clId="{3A9E129B-9895-49F4-AB6D-85A6A0AF8B90}" dt="2023-07-01T09:10:33.777" v="969"/>
          <ac:spMkLst>
            <pc:docMk/>
            <pc:sldMk cId="2543095721" sldId="436"/>
            <ac:spMk id="5" creationId="{48DB3307-217E-4D7F-7AF8-AAE1E3DB670E}"/>
          </ac:spMkLst>
        </pc:spChg>
        <pc:spChg chg="add del">
          <ac:chgData name="pantelis balaouras" userId="25e8755020fc1734" providerId="LiveId" clId="{3A9E129B-9895-49F4-AB6D-85A6A0AF8B90}" dt="2023-07-01T09:10:53.507" v="979" actId="26606"/>
          <ac:spMkLst>
            <pc:docMk/>
            <pc:sldMk cId="2543095721" sldId="436"/>
            <ac:spMk id="9" creationId="{2C61293E-6EBE-43EF-A52C-9BEBFD7679D4}"/>
          </ac:spMkLst>
        </pc:spChg>
        <pc:spChg chg="add del">
          <ac:chgData name="pantelis balaouras" userId="25e8755020fc1734" providerId="LiveId" clId="{3A9E129B-9895-49F4-AB6D-85A6A0AF8B90}" dt="2023-07-01T09:10:53.507" v="979" actId="26606"/>
          <ac:spMkLst>
            <pc:docMk/>
            <pc:sldMk cId="2543095721" sldId="436"/>
            <ac:spMk id="11" creationId="{21540236-BFD5-4A9D-8840-4703E7F76825}"/>
          </ac:spMkLst>
        </pc:spChg>
        <pc:spChg chg="add del">
          <ac:chgData name="pantelis balaouras" userId="25e8755020fc1734" providerId="LiveId" clId="{3A9E129B-9895-49F4-AB6D-85A6A0AF8B90}" dt="2023-07-01T09:10:53.507" v="979" actId="26606"/>
          <ac:spMkLst>
            <pc:docMk/>
            <pc:sldMk cId="2543095721" sldId="436"/>
            <ac:spMk id="16" creationId="{06DA9DF9-31F7-4056-B42E-878CC92417B8}"/>
          </ac:spMkLst>
        </pc:spChg>
        <pc:graphicFrameChg chg="add del mod">
          <ac:chgData name="pantelis balaouras" userId="25e8755020fc1734" providerId="LiveId" clId="{3A9E129B-9895-49F4-AB6D-85A6A0AF8B90}" dt="2023-07-01T09:10:33.777" v="969"/>
          <ac:graphicFrameMkLst>
            <pc:docMk/>
            <pc:sldMk cId="2543095721" sldId="436"/>
            <ac:graphicFrameMk id="6" creationId="{B143B159-CFAC-33B0-0CCD-61A26EEFA40D}"/>
          </ac:graphicFrameMkLst>
        </pc:graphicFrameChg>
        <pc:graphicFrameChg chg="add mod">
          <ac:chgData name="pantelis balaouras" userId="25e8755020fc1734" providerId="LiveId" clId="{3A9E129B-9895-49F4-AB6D-85A6A0AF8B90}" dt="2023-07-01T09:11:04.831" v="980"/>
          <ac:graphicFrameMkLst>
            <pc:docMk/>
            <pc:sldMk cId="2543095721" sldId="436"/>
            <ac:graphicFrameMk id="7" creationId="{13C48851-621B-5840-92E5-AEA2C50DBFC5}"/>
          </ac:graphicFrameMkLst>
        </pc:graphicFrameChg>
        <pc:picChg chg="add mod ord">
          <ac:chgData name="pantelis balaouras" userId="25e8755020fc1734" providerId="LiveId" clId="{3A9E129B-9895-49F4-AB6D-85A6A0AF8B90}" dt="2023-07-01T09:11:43.080" v="985" actId="166"/>
          <ac:picMkLst>
            <pc:docMk/>
            <pc:sldMk cId="2543095721" sldId="436"/>
            <ac:picMk id="4" creationId="{8AE06932-B213-C308-7059-0BC4EB6394A9}"/>
          </ac:picMkLst>
        </pc:picChg>
        <pc:picChg chg="add mod ord">
          <ac:chgData name="pantelis balaouras" userId="25e8755020fc1734" providerId="LiveId" clId="{3A9E129B-9895-49F4-AB6D-85A6A0AF8B90}" dt="2023-07-01T09:11:36.360" v="984" actId="171"/>
          <ac:picMkLst>
            <pc:docMk/>
            <pc:sldMk cId="2543095721" sldId="436"/>
            <ac:picMk id="8" creationId="{25C0E6D0-F42C-80ED-0DD2-E673C8A18D77}"/>
          </ac:picMkLst>
        </pc:picChg>
      </pc:sldChg>
      <pc:sldMasterChg chg="modSp modSldLayout">
        <pc:chgData name="pantelis balaouras" userId="25e8755020fc1734" providerId="LiveId" clId="{3A9E129B-9895-49F4-AB6D-85A6A0AF8B90}" dt="2023-07-01T09:14:22.531" v="1001" actId="1076"/>
        <pc:sldMasterMkLst>
          <pc:docMk/>
          <pc:sldMasterMk cId="1468923052" sldId="2147483648"/>
        </pc:sldMasterMkLst>
        <pc:spChg chg="mod">
          <ac:chgData name="pantelis balaouras" userId="25e8755020fc1734" providerId="LiveId" clId="{3A9E129B-9895-49F4-AB6D-85A6A0AF8B90}" dt="2023-07-01T07:15:57.994" v="34" actId="255"/>
          <ac:spMkLst>
            <pc:docMk/>
            <pc:sldMasterMk cId="1468923052" sldId="2147483648"/>
            <ac:spMk id="3" creationId="{25648635-3CA0-4F1E-817C-A6E98ACC2516}"/>
          </ac:spMkLst>
        </pc:spChg>
        <pc:sldLayoutChg chg="addSp delSp modSp mod">
          <pc:chgData name="pantelis balaouras" userId="25e8755020fc1734" providerId="LiveId" clId="{3A9E129B-9895-49F4-AB6D-85A6A0AF8B90}" dt="2023-07-01T08:57:21.433" v="915"/>
          <pc:sldLayoutMkLst>
            <pc:docMk/>
            <pc:sldMasterMk cId="1468923052" sldId="2147483648"/>
            <pc:sldLayoutMk cId="40206502" sldId="2147483650"/>
          </pc:sldLayoutMkLst>
          <pc:spChg chg="mod">
            <ac:chgData name="pantelis balaouras" userId="25e8755020fc1734" providerId="LiveId" clId="{3A9E129B-9895-49F4-AB6D-85A6A0AF8B90}" dt="2023-07-01T08:57:21.433" v="915"/>
            <ac:spMkLst>
              <pc:docMk/>
              <pc:sldMasterMk cId="1468923052" sldId="2147483648"/>
              <pc:sldLayoutMk cId="40206502" sldId="2147483650"/>
              <ac:spMk id="3" creationId="{A4A2ACF4-3ABE-4CDD-AD36-30AD91F1B033}"/>
            </ac:spMkLst>
          </pc:spChg>
          <pc:spChg chg="mod">
            <ac:chgData name="pantelis balaouras" userId="25e8755020fc1734" providerId="LiveId" clId="{3A9E129B-9895-49F4-AB6D-85A6A0AF8B90}" dt="2023-07-01T08:57:04.167" v="912" actId="207"/>
            <ac:spMkLst>
              <pc:docMk/>
              <pc:sldMasterMk cId="1468923052" sldId="2147483648"/>
              <pc:sldLayoutMk cId="40206502" sldId="2147483650"/>
              <ac:spMk id="11" creationId="{85AC0203-B144-4B95-B9C1-17443F665396}"/>
            </ac:spMkLst>
          </pc:spChg>
          <pc:picChg chg="add del mod">
            <ac:chgData name="pantelis balaouras" userId="25e8755020fc1734" providerId="LiveId" clId="{3A9E129B-9895-49F4-AB6D-85A6A0AF8B90}" dt="2023-07-01T08:42:46.295" v="841" actId="478"/>
            <ac:picMkLst>
              <pc:docMk/>
              <pc:sldMasterMk cId="1468923052" sldId="2147483648"/>
              <pc:sldLayoutMk cId="40206502" sldId="2147483650"/>
              <ac:picMk id="4" creationId="{F6A2E3B0-2692-BC86-0FE2-247B7F092663}"/>
            </ac:picMkLst>
          </pc:picChg>
          <pc:picChg chg="add mod">
            <ac:chgData name="pantelis balaouras" userId="25e8755020fc1734" providerId="LiveId" clId="{3A9E129B-9895-49F4-AB6D-85A6A0AF8B90}" dt="2023-07-01T08:42:50.572" v="843"/>
            <ac:picMkLst>
              <pc:docMk/>
              <pc:sldMasterMk cId="1468923052" sldId="2147483648"/>
              <pc:sldLayoutMk cId="40206502" sldId="2147483650"/>
              <ac:picMk id="5" creationId="{315B9CD0-664A-1A57-5482-64081E3C8776}"/>
            </ac:picMkLst>
          </pc:picChg>
          <pc:picChg chg="add mod">
            <ac:chgData name="pantelis balaouras" userId="25e8755020fc1734" providerId="LiveId" clId="{3A9E129B-9895-49F4-AB6D-85A6A0AF8B90}" dt="2023-07-01T08:42:50.572" v="843"/>
            <ac:picMkLst>
              <pc:docMk/>
              <pc:sldMasterMk cId="1468923052" sldId="2147483648"/>
              <pc:sldLayoutMk cId="40206502" sldId="2147483650"/>
              <ac:picMk id="6" creationId="{8AD8DA09-CA51-90FC-C37F-AA4EB941D2EB}"/>
            </ac:picMkLst>
          </pc:picChg>
          <pc:picChg chg="del">
            <ac:chgData name="pantelis balaouras" userId="25e8755020fc1734" providerId="LiveId" clId="{3A9E129B-9895-49F4-AB6D-85A6A0AF8B90}" dt="2023-07-01T07:17:50.419" v="158" actId="478"/>
            <ac:picMkLst>
              <pc:docMk/>
              <pc:sldMasterMk cId="1468923052" sldId="2147483648"/>
              <pc:sldLayoutMk cId="40206502" sldId="2147483650"/>
              <ac:picMk id="7" creationId="{B9E8A86F-6D40-4A6F-8DE1-79AB8C1D441A}"/>
            </ac:picMkLst>
          </pc:picChg>
          <pc:picChg chg="add mod">
            <ac:chgData name="pantelis balaouras" userId="25e8755020fc1734" providerId="LiveId" clId="{3A9E129B-9895-49F4-AB6D-85A6A0AF8B90}" dt="2023-07-01T08:42:50.572" v="843"/>
            <ac:picMkLst>
              <pc:docMk/>
              <pc:sldMasterMk cId="1468923052" sldId="2147483648"/>
              <pc:sldLayoutMk cId="40206502" sldId="2147483650"/>
              <ac:picMk id="8" creationId="{532CAFD4-E5F6-DB64-4C00-8F6568C21D15}"/>
            </ac:picMkLst>
          </pc:picChg>
          <pc:picChg chg="del">
            <ac:chgData name="pantelis balaouras" userId="25e8755020fc1734" providerId="LiveId" clId="{3A9E129B-9895-49F4-AB6D-85A6A0AF8B90}" dt="2023-07-01T08:42:49.428" v="842" actId="478"/>
            <ac:picMkLst>
              <pc:docMk/>
              <pc:sldMasterMk cId="1468923052" sldId="2147483648"/>
              <pc:sldLayoutMk cId="40206502" sldId="2147483650"/>
              <ac:picMk id="24" creationId="{E9CF43A1-297F-4D11-B9BC-80A006176C71}"/>
            </ac:picMkLst>
          </pc:picChg>
        </pc:sldLayoutChg>
        <pc:sldLayoutChg chg="addSp delSp modSp mod">
          <pc:chgData name="pantelis balaouras" userId="25e8755020fc1734" providerId="LiveId" clId="{3A9E129B-9895-49F4-AB6D-85A6A0AF8B90}" dt="2023-07-01T09:14:22.531" v="1001" actId="1076"/>
          <pc:sldLayoutMkLst>
            <pc:docMk/>
            <pc:sldMasterMk cId="1468923052" sldId="2147483648"/>
            <pc:sldLayoutMk cId="2071699226" sldId="2147483660"/>
          </pc:sldLayoutMkLst>
          <pc:picChg chg="add mod ord">
            <ac:chgData name="pantelis balaouras" userId="25e8755020fc1734" providerId="LiveId" clId="{3A9E129B-9895-49F4-AB6D-85A6A0AF8B90}" dt="2023-07-01T09:14:22.531" v="1001" actId="1076"/>
            <ac:picMkLst>
              <pc:docMk/>
              <pc:sldMasterMk cId="1468923052" sldId="2147483648"/>
              <pc:sldLayoutMk cId="2071699226" sldId="2147483660"/>
              <ac:picMk id="2" creationId="{0974A85F-3A88-CEEA-7639-BFA4470EC4C3}"/>
            </ac:picMkLst>
          </pc:picChg>
          <pc:picChg chg="del">
            <ac:chgData name="pantelis balaouras" userId="25e8755020fc1734" providerId="LiveId" clId="{3A9E129B-9895-49F4-AB6D-85A6A0AF8B90}" dt="2023-07-01T07:16:30.883" v="55" actId="478"/>
            <ac:picMkLst>
              <pc:docMk/>
              <pc:sldMasterMk cId="1468923052" sldId="2147483648"/>
              <pc:sldLayoutMk cId="2071699226" sldId="2147483660"/>
              <ac:picMk id="3" creationId="{0C984EDE-031D-47A7-AE69-1E5BA3DE6138}"/>
            </ac:picMkLst>
          </pc:picChg>
          <pc:picChg chg="add mod">
            <ac:chgData name="pantelis balaouras" userId="25e8755020fc1734" providerId="LiveId" clId="{3A9E129B-9895-49F4-AB6D-85A6A0AF8B90}" dt="2023-07-01T08:44:11.563" v="845"/>
            <ac:picMkLst>
              <pc:docMk/>
              <pc:sldMasterMk cId="1468923052" sldId="2147483648"/>
              <pc:sldLayoutMk cId="2071699226" sldId="2147483660"/>
              <ac:picMk id="4" creationId="{2422E4BA-8C61-60DE-25F8-335B91431FA3}"/>
            </ac:picMkLst>
          </pc:picChg>
          <pc:picChg chg="add mod">
            <ac:chgData name="pantelis balaouras" userId="25e8755020fc1734" providerId="LiveId" clId="{3A9E129B-9895-49F4-AB6D-85A6A0AF8B90}" dt="2023-07-01T08:44:11.563" v="845"/>
            <ac:picMkLst>
              <pc:docMk/>
              <pc:sldMasterMk cId="1468923052" sldId="2147483648"/>
              <pc:sldLayoutMk cId="2071699226" sldId="2147483660"/>
              <ac:picMk id="6" creationId="{9AC18A60-AF1F-03C0-B0BE-E0F798ADD6AC}"/>
            </ac:picMkLst>
          </pc:picChg>
          <pc:picChg chg="add mod">
            <ac:chgData name="pantelis balaouras" userId="25e8755020fc1734" providerId="LiveId" clId="{3A9E129B-9895-49F4-AB6D-85A6A0AF8B90}" dt="2023-07-01T09:14:07.815" v="999"/>
            <ac:picMkLst>
              <pc:docMk/>
              <pc:sldMasterMk cId="1468923052" sldId="2147483648"/>
              <pc:sldLayoutMk cId="2071699226" sldId="2147483660"/>
              <ac:picMk id="7" creationId="{79E7C37E-A457-1396-C30F-E6C37DEB4963}"/>
            </ac:picMkLst>
          </pc:picChg>
          <pc:picChg chg="del">
            <ac:chgData name="pantelis balaouras" userId="25e8755020fc1734" providerId="LiveId" clId="{3A9E129B-9895-49F4-AB6D-85A6A0AF8B90}" dt="2023-07-01T08:44:11.078" v="844" actId="478"/>
            <ac:picMkLst>
              <pc:docMk/>
              <pc:sldMasterMk cId="1468923052" sldId="2147483648"/>
              <pc:sldLayoutMk cId="2071699226" sldId="2147483660"/>
              <ac:picMk id="12" creationId="{B6D1E8F0-8810-4EB0-8AB0-C8161F94E6F5}"/>
            </ac:picMkLst>
          </pc:picChg>
        </pc:sldLayoutChg>
        <pc:sldLayoutChg chg="addSp delSp modSp mod">
          <pc:chgData name="pantelis balaouras" userId="25e8755020fc1734" providerId="LiveId" clId="{3A9E129B-9895-49F4-AB6D-85A6A0AF8B90}" dt="2023-07-01T08:55:39.185" v="902" actId="2711"/>
          <pc:sldLayoutMkLst>
            <pc:docMk/>
            <pc:sldMasterMk cId="1468923052" sldId="2147483648"/>
            <pc:sldLayoutMk cId="2577986437" sldId="2147483661"/>
          </pc:sldLayoutMkLst>
          <pc:spChg chg="mod">
            <ac:chgData name="pantelis balaouras" userId="25e8755020fc1734" providerId="LiveId" clId="{3A9E129B-9895-49F4-AB6D-85A6A0AF8B90}" dt="2023-07-01T08:55:39.185" v="902" actId="2711"/>
            <ac:spMkLst>
              <pc:docMk/>
              <pc:sldMasterMk cId="1468923052" sldId="2147483648"/>
              <pc:sldLayoutMk cId="2577986437" sldId="2147483661"/>
              <ac:spMk id="11" creationId="{2B11A1E7-A92D-4ADD-A414-173299287A7B}"/>
            </ac:spMkLst>
          </pc:spChg>
          <pc:picChg chg="add mod">
            <ac:chgData name="pantelis balaouras" userId="25e8755020fc1734" providerId="LiveId" clId="{3A9E129B-9895-49F4-AB6D-85A6A0AF8B90}" dt="2023-07-01T07:17:21.911" v="153" actId="1035"/>
            <ac:picMkLst>
              <pc:docMk/>
              <pc:sldMasterMk cId="1468923052" sldId="2147483648"/>
              <pc:sldLayoutMk cId="2577986437" sldId="2147483661"/>
              <ac:picMk id="4" creationId="{A36E9AEE-CF4B-71A4-5EBB-574F1E021CE3}"/>
            </ac:picMkLst>
          </pc:picChg>
          <pc:picChg chg="del mod">
            <ac:chgData name="pantelis balaouras" userId="25e8755020fc1734" providerId="LiveId" clId="{3A9E129B-9895-49F4-AB6D-85A6A0AF8B90}" dt="2023-07-01T07:16:58.693" v="100" actId="478"/>
            <ac:picMkLst>
              <pc:docMk/>
              <pc:sldMasterMk cId="1468923052" sldId="2147483648"/>
              <pc:sldLayoutMk cId="2577986437" sldId="2147483661"/>
              <ac:picMk id="12" creationId="{7199FC14-4E92-4B49-B9E9-5C0DFBD93C25}"/>
            </ac:picMkLst>
          </pc:picChg>
        </pc:sldLayoutChg>
        <pc:sldLayoutChg chg="addSp delSp modSp mod">
          <pc:chgData name="pantelis balaouras" userId="25e8755020fc1734" providerId="LiveId" clId="{3A9E129B-9895-49F4-AB6D-85A6A0AF8B90}" dt="2023-07-01T08:41:08.652" v="839" actId="14100"/>
          <pc:sldLayoutMkLst>
            <pc:docMk/>
            <pc:sldMasterMk cId="1468923052" sldId="2147483648"/>
            <pc:sldLayoutMk cId="575485684" sldId="2147483662"/>
          </pc:sldLayoutMkLst>
          <pc:picChg chg="add mod ord">
            <ac:chgData name="pantelis balaouras" userId="25e8755020fc1734" providerId="LiveId" clId="{3A9E129B-9895-49F4-AB6D-85A6A0AF8B90}" dt="2023-07-01T08:41:08.652" v="839" actId="14100"/>
            <ac:picMkLst>
              <pc:docMk/>
              <pc:sldMasterMk cId="1468923052" sldId="2147483648"/>
              <pc:sldLayoutMk cId="575485684" sldId="2147483662"/>
              <ac:picMk id="5" creationId="{B601D7AC-22F9-68D2-2485-EF228EEDE292}"/>
            </ac:picMkLst>
          </pc:picChg>
          <pc:picChg chg="add mod">
            <ac:chgData name="pantelis balaouras" userId="25e8755020fc1734" providerId="LiveId" clId="{3A9E129B-9895-49F4-AB6D-85A6A0AF8B90}" dt="2023-07-01T08:39:21.487" v="833"/>
            <ac:picMkLst>
              <pc:docMk/>
              <pc:sldMasterMk cId="1468923052" sldId="2147483648"/>
              <pc:sldLayoutMk cId="575485684" sldId="2147483662"/>
              <ac:picMk id="6" creationId="{32D2C6E2-DA3C-03C5-4B1D-9DB2EFCDEC7A}"/>
            </ac:picMkLst>
          </pc:picChg>
          <pc:picChg chg="del">
            <ac:chgData name="pantelis balaouras" userId="25e8755020fc1734" providerId="LiveId" clId="{3A9E129B-9895-49F4-AB6D-85A6A0AF8B90}" dt="2023-07-01T07:17:42.453" v="157" actId="478"/>
            <ac:picMkLst>
              <pc:docMk/>
              <pc:sldMasterMk cId="1468923052" sldId="2147483648"/>
              <pc:sldLayoutMk cId="575485684" sldId="2147483662"/>
              <ac:picMk id="7" creationId="{6DF9BBC8-A2FD-434B-AB56-C5B11E8AF0F6}"/>
            </ac:picMkLst>
          </pc:picChg>
          <pc:picChg chg="mod ord">
            <ac:chgData name="pantelis balaouras" userId="25e8755020fc1734" providerId="LiveId" clId="{3A9E129B-9895-49F4-AB6D-85A6A0AF8B90}" dt="2023-07-01T08:39:59.933" v="837" actId="166"/>
            <ac:picMkLst>
              <pc:docMk/>
              <pc:sldMasterMk cId="1468923052" sldId="2147483648"/>
              <pc:sldLayoutMk cId="575485684" sldId="2147483662"/>
              <ac:picMk id="19" creationId="{B9911DEF-60F4-4A71-9614-3CF965F78B27}"/>
            </ac:picMkLst>
          </pc:picChg>
        </pc:sldLayoutChg>
        <pc:sldLayoutChg chg="addSp delSp modSp mod">
          <pc:chgData name="pantelis balaouras" userId="25e8755020fc1734" providerId="LiveId" clId="{3A9E129B-9895-49F4-AB6D-85A6A0AF8B90}" dt="2023-07-01T08:55:55.065" v="904"/>
          <pc:sldLayoutMkLst>
            <pc:docMk/>
            <pc:sldMasterMk cId="1468923052" sldId="2147483648"/>
            <pc:sldLayoutMk cId="2515741970" sldId="2147483665"/>
          </pc:sldLayoutMkLst>
          <pc:spChg chg="add mod">
            <ac:chgData name="pantelis balaouras" userId="25e8755020fc1734" providerId="LiveId" clId="{3A9E129B-9895-49F4-AB6D-85A6A0AF8B90}" dt="2023-07-01T08:55:55.065" v="904"/>
            <ac:spMkLst>
              <pc:docMk/>
              <pc:sldMasterMk cId="1468923052" sldId="2147483648"/>
              <pc:sldLayoutMk cId="2515741970" sldId="2147483665"/>
              <ac:spMk id="6" creationId="{CA3CB49D-6037-D654-139D-27D28DCF05C0}"/>
            </ac:spMkLst>
          </pc:spChg>
          <pc:spChg chg="del">
            <ac:chgData name="pantelis balaouras" userId="25e8755020fc1734" providerId="LiveId" clId="{3A9E129B-9895-49F4-AB6D-85A6A0AF8B90}" dt="2023-07-01T08:55:54.337" v="903" actId="478"/>
            <ac:spMkLst>
              <pc:docMk/>
              <pc:sldMasterMk cId="1468923052" sldId="2147483648"/>
              <pc:sldLayoutMk cId="2515741970" sldId="2147483665"/>
              <ac:spMk id="18" creationId="{A5910906-1B7C-42D7-8B02-1FC02AF31C6F}"/>
            </ac:spMkLst>
          </pc:spChg>
          <pc:picChg chg="add mod">
            <ac:chgData name="pantelis balaouras" userId="25e8755020fc1734" providerId="LiveId" clId="{3A9E129B-9895-49F4-AB6D-85A6A0AF8B90}" dt="2023-07-01T07:17:32.379" v="155"/>
            <ac:picMkLst>
              <pc:docMk/>
              <pc:sldMasterMk cId="1468923052" sldId="2147483648"/>
              <pc:sldLayoutMk cId="2515741970" sldId="2147483665"/>
              <ac:picMk id="5" creationId="{22E2C5BC-041B-E0DB-5C32-C01D4FD312A7}"/>
            </ac:picMkLst>
          </pc:picChg>
          <pc:picChg chg="del">
            <ac:chgData name="pantelis balaouras" userId="25e8755020fc1734" providerId="LiveId" clId="{3A9E129B-9895-49F4-AB6D-85A6A0AF8B90}" dt="2023-07-01T07:17:31.636" v="154" actId="478"/>
            <ac:picMkLst>
              <pc:docMk/>
              <pc:sldMasterMk cId="1468923052" sldId="2147483648"/>
              <pc:sldLayoutMk cId="2515741970" sldId="2147483665"/>
              <ac:picMk id="9" creationId="{249055C7-1E2D-4E92-A91B-8BEE1786194E}"/>
            </ac:picMkLst>
          </pc:picChg>
        </pc:sldLayoutChg>
        <pc:sldLayoutChg chg="addSp delSp modSp">
          <pc:chgData name="pantelis balaouras" userId="25e8755020fc1734" providerId="LiveId" clId="{3A9E129B-9895-49F4-AB6D-85A6A0AF8B90}" dt="2023-07-01T08:56:00.062" v="906"/>
          <pc:sldLayoutMkLst>
            <pc:docMk/>
            <pc:sldMasterMk cId="1468923052" sldId="2147483648"/>
            <pc:sldLayoutMk cId="2336866591" sldId="2147483666"/>
          </pc:sldLayoutMkLst>
          <pc:spChg chg="add mod">
            <ac:chgData name="pantelis balaouras" userId="25e8755020fc1734" providerId="LiveId" clId="{3A9E129B-9895-49F4-AB6D-85A6A0AF8B90}" dt="2023-07-01T08:56:00.062" v="906"/>
            <ac:spMkLst>
              <pc:docMk/>
              <pc:sldMasterMk cId="1468923052" sldId="2147483648"/>
              <pc:sldLayoutMk cId="2336866591" sldId="2147483666"/>
              <ac:spMk id="4" creationId="{28198CF2-91B3-6C1C-0A93-DC5CB01069DA}"/>
            </ac:spMkLst>
          </pc:spChg>
          <pc:spChg chg="del">
            <ac:chgData name="pantelis balaouras" userId="25e8755020fc1734" providerId="LiveId" clId="{3A9E129B-9895-49F4-AB6D-85A6A0AF8B90}" dt="2023-07-01T08:55:59.393" v="905" actId="478"/>
            <ac:spMkLst>
              <pc:docMk/>
              <pc:sldMasterMk cId="1468923052" sldId="2147483648"/>
              <pc:sldLayoutMk cId="2336866591" sldId="2147483666"/>
              <ac:spMk id="16" creationId="{4393DB0F-DC6B-4FC2-AA6D-49148E8F1955}"/>
            </ac:spMkLst>
          </pc:spChg>
        </pc:sldLayoutChg>
      </pc:sldMasterChg>
    </pc:docChg>
  </pc:docChgLst>
  <pc:docChgLst>
    <pc:chgData name="pantelis balaouras" userId="25e8755020fc1734" providerId="LiveId" clId="{67CC4225-8C28-4B92-BF46-3C1A3288B12E}"/>
    <pc:docChg chg="custSel modSld">
      <pc:chgData name="pantelis balaouras" userId="25e8755020fc1734" providerId="LiveId" clId="{67CC4225-8C28-4B92-BF46-3C1A3288B12E}" dt="2024-05-02T09:33:59.814" v="18" actId="14100"/>
      <pc:docMkLst>
        <pc:docMk/>
      </pc:docMkLst>
      <pc:sldChg chg="addSp delSp modSp mod">
        <pc:chgData name="pantelis balaouras" userId="25e8755020fc1734" providerId="LiveId" clId="{67CC4225-8C28-4B92-BF46-3C1A3288B12E}" dt="2024-05-02T09:33:52.314" v="16" actId="20577"/>
        <pc:sldMkLst>
          <pc:docMk/>
          <pc:sldMk cId="2033093179" sldId="420"/>
        </pc:sldMkLst>
        <pc:spChg chg="add mod">
          <ac:chgData name="pantelis balaouras" userId="25e8755020fc1734" providerId="LiveId" clId="{67CC4225-8C28-4B92-BF46-3C1A3288B12E}" dt="2024-05-02T08:48:49.126" v="3"/>
          <ac:spMkLst>
            <pc:docMk/>
            <pc:sldMk cId="2033093179" sldId="420"/>
            <ac:spMk id="2" creationId="{18C036CB-A386-588E-03F6-E72C3B474947}"/>
          </ac:spMkLst>
        </pc:spChg>
        <pc:spChg chg="mod">
          <ac:chgData name="pantelis balaouras" userId="25e8755020fc1734" providerId="LiveId" clId="{67CC4225-8C28-4B92-BF46-3C1A3288B12E}" dt="2024-05-02T09:33:52.314" v="16" actId="20577"/>
          <ac:spMkLst>
            <pc:docMk/>
            <pc:sldMk cId="2033093179" sldId="420"/>
            <ac:spMk id="13" creationId="{ACBE9AD0-B2F0-4ADA-8F10-B83476743F9C}"/>
          </ac:spMkLst>
        </pc:spChg>
        <pc:picChg chg="add mod">
          <ac:chgData name="pantelis balaouras" userId="25e8755020fc1734" providerId="LiveId" clId="{67CC4225-8C28-4B92-BF46-3C1A3288B12E}" dt="2024-05-02T08:48:49.126" v="3"/>
          <ac:picMkLst>
            <pc:docMk/>
            <pc:sldMk cId="2033093179" sldId="420"/>
            <ac:picMk id="3" creationId="{E239F98A-2317-1878-E8D6-8EFD1D78F9B5}"/>
          </ac:picMkLst>
        </pc:picChg>
        <pc:picChg chg="del mod">
          <ac:chgData name="pantelis balaouras" userId="25e8755020fc1734" providerId="LiveId" clId="{67CC4225-8C28-4B92-BF46-3C1A3288B12E}" dt="2024-05-02T08:48:48.359" v="2" actId="478"/>
          <ac:picMkLst>
            <pc:docMk/>
            <pc:sldMk cId="2033093179" sldId="420"/>
            <ac:picMk id="15" creationId="{4313419D-52B3-4469-9529-313D9EB0AF33}"/>
          </ac:picMkLst>
        </pc:picChg>
      </pc:sldChg>
      <pc:sldChg chg="addSp delSp modSp mod">
        <pc:chgData name="pantelis balaouras" userId="25e8755020fc1734" providerId="LiveId" clId="{67CC4225-8C28-4B92-BF46-3C1A3288B12E}" dt="2024-05-02T09:33:59.814" v="18" actId="14100"/>
        <pc:sldMkLst>
          <pc:docMk/>
          <pc:sldMk cId="1774881352" sldId="430"/>
        </pc:sldMkLst>
        <pc:spChg chg="mod">
          <ac:chgData name="pantelis balaouras" userId="25e8755020fc1734" providerId="LiveId" clId="{67CC4225-8C28-4B92-BF46-3C1A3288B12E}" dt="2024-05-02T09:33:59.814" v="18" actId="14100"/>
          <ac:spMkLst>
            <pc:docMk/>
            <pc:sldMk cId="1774881352" sldId="430"/>
            <ac:spMk id="3" creationId="{1A416ECF-DB8A-24C7-4898-C1A252813BB9}"/>
          </ac:spMkLst>
        </pc:spChg>
        <pc:spChg chg="add mod">
          <ac:chgData name="pantelis balaouras" userId="25e8755020fc1734" providerId="LiveId" clId="{67CC4225-8C28-4B92-BF46-3C1A3288B12E}" dt="2024-05-02T08:49:12.829" v="7"/>
          <ac:spMkLst>
            <pc:docMk/>
            <pc:sldMk cId="1774881352" sldId="430"/>
            <ac:spMk id="7" creationId="{6E9D2BD5-BB2E-B091-4B67-4CBE718CE98E}"/>
          </ac:spMkLst>
        </pc:spChg>
        <pc:spChg chg="del">
          <ac:chgData name="pantelis balaouras" userId="25e8755020fc1734" providerId="LiveId" clId="{67CC4225-8C28-4B92-BF46-3C1A3288B12E}" dt="2024-05-02T08:49:02.486" v="6" actId="478"/>
          <ac:spMkLst>
            <pc:docMk/>
            <pc:sldMk cId="1774881352" sldId="430"/>
            <ac:spMk id="10" creationId="{AECE3B70-4253-43C0-A340-9C0B8733C59B}"/>
          </ac:spMkLst>
        </pc:spChg>
        <pc:picChg chg="del">
          <ac:chgData name="pantelis balaouras" userId="25e8755020fc1734" providerId="LiveId" clId="{67CC4225-8C28-4B92-BF46-3C1A3288B12E}" dt="2024-05-02T08:49:00.361" v="5" actId="478"/>
          <ac:picMkLst>
            <pc:docMk/>
            <pc:sldMk cId="1774881352" sldId="430"/>
            <ac:picMk id="6" creationId="{4F9928A1-D69A-4DB3-B985-F69D2FEE1FF6}"/>
          </ac:picMkLst>
        </pc:picChg>
        <pc:picChg chg="add mod">
          <ac:chgData name="pantelis balaouras" userId="25e8755020fc1734" providerId="LiveId" clId="{67CC4225-8C28-4B92-BF46-3C1A3288B12E}" dt="2024-05-02T08:49:12.829" v="7"/>
          <ac:picMkLst>
            <pc:docMk/>
            <pc:sldMk cId="1774881352" sldId="430"/>
            <ac:picMk id="8" creationId="{828AD815-F682-686F-C36A-BB9799B71E78}"/>
          </ac:picMkLst>
        </pc:picChg>
      </pc:sldChg>
      <pc:sldChg chg="addSp delSp modSp mod">
        <pc:chgData name="pantelis balaouras" userId="25e8755020fc1734" providerId="LiveId" clId="{67CC4225-8C28-4B92-BF46-3C1A3288B12E}" dt="2024-05-02T08:49:35.486" v="10"/>
        <pc:sldMkLst>
          <pc:docMk/>
          <pc:sldMk cId="4267741932" sldId="503"/>
        </pc:sldMkLst>
        <pc:spChg chg="add mod">
          <ac:chgData name="pantelis balaouras" userId="25e8755020fc1734" providerId="LiveId" clId="{67CC4225-8C28-4B92-BF46-3C1A3288B12E}" dt="2024-05-02T08:49:35.486" v="10"/>
          <ac:spMkLst>
            <pc:docMk/>
            <pc:sldMk cId="4267741932" sldId="503"/>
            <ac:spMk id="3" creationId="{8680655E-BCC0-5B15-11FE-AA305CDFAE93}"/>
          </ac:spMkLst>
        </pc:spChg>
        <pc:spChg chg="del">
          <ac:chgData name="pantelis balaouras" userId="25e8755020fc1734" providerId="LiveId" clId="{67CC4225-8C28-4B92-BF46-3C1A3288B12E}" dt="2024-05-02T08:49:24.067" v="9" actId="478"/>
          <ac:spMkLst>
            <pc:docMk/>
            <pc:sldMk cId="4267741932" sldId="503"/>
            <ac:spMk id="10" creationId="{ED2F4DDC-EDFB-2077-F4D4-7EFCA890F8B7}"/>
          </ac:spMkLst>
        </pc:spChg>
        <pc:picChg chg="add mod">
          <ac:chgData name="pantelis balaouras" userId="25e8755020fc1734" providerId="LiveId" clId="{67CC4225-8C28-4B92-BF46-3C1A3288B12E}" dt="2024-05-02T08:49:35.486" v="10"/>
          <ac:picMkLst>
            <pc:docMk/>
            <pc:sldMk cId="4267741932" sldId="503"/>
            <ac:picMk id="2" creationId="{27398F84-5F44-9696-58A9-7D6FA3C2B130}"/>
          </ac:picMkLst>
        </pc:picChg>
        <pc:picChg chg="del">
          <ac:chgData name="pantelis balaouras" userId="25e8755020fc1734" providerId="LiveId" clId="{67CC4225-8C28-4B92-BF46-3C1A3288B12E}" dt="2024-05-02T08:49:20.622" v="8" actId="478"/>
          <ac:picMkLst>
            <pc:docMk/>
            <pc:sldMk cId="4267741932" sldId="503"/>
            <ac:picMk id="6146" creationId="{2F61D9A2-E1E6-CBCE-83BF-D172B000C5B7}"/>
          </ac:picMkLst>
        </pc:picChg>
      </pc:sldChg>
      <pc:sldChg chg="addSp delSp modSp mod">
        <pc:chgData name="pantelis balaouras" userId="25e8755020fc1734" providerId="LiveId" clId="{67CC4225-8C28-4B92-BF46-3C1A3288B12E}" dt="2024-05-02T08:50:14.830" v="15" actId="167"/>
        <pc:sldMkLst>
          <pc:docMk/>
          <pc:sldMk cId="3699758299" sldId="515"/>
        </pc:sldMkLst>
        <pc:spChg chg="add mod">
          <ac:chgData name="pantelis balaouras" userId="25e8755020fc1734" providerId="LiveId" clId="{67CC4225-8C28-4B92-BF46-3C1A3288B12E}" dt="2024-05-02T08:50:14.830" v="15" actId="167"/>
          <ac:spMkLst>
            <pc:docMk/>
            <pc:sldMk cId="3699758299" sldId="515"/>
            <ac:spMk id="3" creationId="{F1C35BA6-9F3D-BAC1-0F74-97EE65FF2D14}"/>
          </ac:spMkLst>
        </pc:spChg>
        <pc:spChg chg="del">
          <ac:chgData name="pantelis balaouras" userId="25e8755020fc1734" providerId="LiveId" clId="{67CC4225-8C28-4B92-BF46-3C1A3288B12E}" dt="2024-05-02T08:50:03.950" v="12" actId="478"/>
          <ac:spMkLst>
            <pc:docMk/>
            <pc:sldMk cId="3699758299" sldId="515"/>
            <ac:spMk id="10" creationId="{ED2F4DDC-EDFB-2077-F4D4-7EFCA890F8B7}"/>
          </ac:spMkLst>
        </pc:spChg>
        <pc:picChg chg="add mod">
          <ac:chgData name="pantelis balaouras" userId="25e8755020fc1734" providerId="LiveId" clId="{67CC4225-8C28-4B92-BF46-3C1A3288B12E}" dt="2024-05-02T08:50:14.830" v="15" actId="167"/>
          <ac:picMkLst>
            <pc:docMk/>
            <pc:sldMk cId="3699758299" sldId="515"/>
            <ac:picMk id="2" creationId="{36EC0B6E-0905-CD91-6C2F-11EF5D3EEEC1}"/>
          </ac:picMkLst>
        </pc:picChg>
        <pc:picChg chg="del">
          <ac:chgData name="pantelis balaouras" userId="25e8755020fc1734" providerId="LiveId" clId="{67CC4225-8C28-4B92-BF46-3C1A3288B12E}" dt="2024-05-02T08:50:00.361" v="11" actId="478"/>
          <ac:picMkLst>
            <pc:docMk/>
            <pc:sldMk cId="3699758299" sldId="515"/>
            <ac:picMk id="6146" creationId="{2F61D9A2-E1E6-CBCE-83BF-D172B000C5B7}"/>
          </ac:picMkLst>
        </pc:picChg>
      </pc:sldChg>
      <pc:sldChg chg="modSp mod">
        <pc:chgData name="pantelis balaouras" userId="25e8755020fc1734" providerId="LiveId" clId="{67CC4225-8C28-4B92-BF46-3C1A3288B12E}" dt="2024-05-02T08:48:28.677" v="0" actId="20577"/>
        <pc:sldMkLst>
          <pc:docMk/>
          <pc:sldMk cId="1647190231" sldId="525"/>
        </pc:sldMkLst>
        <pc:spChg chg="mod">
          <ac:chgData name="pantelis balaouras" userId="25e8755020fc1734" providerId="LiveId" clId="{67CC4225-8C28-4B92-BF46-3C1A3288B12E}" dt="2024-05-02T08:48:28.677" v="0" actId="20577"/>
          <ac:spMkLst>
            <pc:docMk/>
            <pc:sldMk cId="1647190231" sldId="525"/>
            <ac:spMk id="4" creationId="{122BC770-408C-50C8-126F-18790E99F2CB}"/>
          </ac:spMkLst>
        </pc:spChg>
      </pc:sldChg>
    </pc:docChg>
  </pc:docChgLst>
  <pc:docChgLst>
    <pc:chgData name="pantelis balaouras" userId="25e8755020fc1734" providerId="LiveId" clId="{5934AE52-556E-461B-BF1C-9A2AF6141503}"/>
    <pc:docChg chg="delSld modSld modMainMaster">
      <pc:chgData name="pantelis balaouras" userId="25e8755020fc1734" providerId="LiveId" clId="{5934AE52-556E-461B-BF1C-9A2AF6141503}" dt="2021-10-02T07:35:09.871" v="163" actId="1036"/>
      <pc:docMkLst>
        <pc:docMk/>
      </pc:docMkLst>
      <pc:sldChg chg="modSp mod">
        <pc:chgData name="pantelis balaouras" userId="25e8755020fc1734" providerId="LiveId" clId="{5934AE52-556E-461B-BF1C-9A2AF6141503}" dt="2021-10-02T07:32:49.701" v="66" actId="20577"/>
        <pc:sldMkLst>
          <pc:docMk/>
          <pc:sldMk cId="4236537347" sldId="295"/>
        </pc:sldMkLst>
        <pc:spChg chg="mod">
          <ac:chgData name="pantelis balaouras" userId="25e8755020fc1734" providerId="LiveId" clId="{5934AE52-556E-461B-BF1C-9A2AF6141503}" dt="2021-10-02T07:32:49.701" v="66" actId="20577"/>
          <ac:spMkLst>
            <pc:docMk/>
            <pc:sldMk cId="4236537347" sldId="295"/>
            <ac:spMk id="5" creationId="{779F93A1-3BC4-4CAA-B56F-3375A7D00191}"/>
          </ac:spMkLst>
        </pc:spChg>
      </pc:sldChg>
      <pc:sldChg chg="modSp mod">
        <pc:chgData name="pantelis balaouras" userId="25e8755020fc1734" providerId="LiveId" clId="{5934AE52-556E-461B-BF1C-9A2AF6141503}" dt="2021-10-02T07:32:55.526" v="68" actId="20577"/>
        <pc:sldMkLst>
          <pc:docMk/>
          <pc:sldMk cId="757881950" sldId="296"/>
        </pc:sldMkLst>
        <pc:spChg chg="mod">
          <ac:chgData name="pantelis balaouras" userId="25e8755020fc1734" providerId="LiveId" clId="{5934AE52-556E-461B-BF1C-9A2AF6141503}" dt="2021-10-02T07:32:55.526" v="68" actId="20577"/>
          <ac:spMkLst>
            <pc:docMk/>
            <pc:sldMk cId="757881950" sldId="296"/>
            <ac:spMk id="4" creationId="{E9C56DBA-3CDD-4F31-8203-CE1939C66906}"/>
          </ac:spMkLst>
        </pc:spChg>
      </pc:sldChg>
      <pc:sldChg chg="modSp mod">
        <pc:chgData name="pantelis balaouras" userId="25e8755020fc1734" providerId="LiveId" clId="{5934AE52-556E-461B-BF1C-9A2AF6141503}" dt="2021-10-02T07:33:04.860" v="69"/>
        <pc:sldMkLst>
          <pc:docMk/>
          <pc:sldMk cId="181460544" sldId="303"/>
        </pc:sldMkLst>
        <pc:spChg chg="mod">
          <ac:chgData name="pantelis balaouras" userId="25e8755020fc1734" providerId="LiveId" clId="{5934AE52-556E-461B-BF1C-9A2AF6141503}" dt="2021-10-02T07:33:04.860" v="69"/>
          <ac:spMkLst>
            <pc:docMk/>
            <pc:sldMk cId="181460544" sldId="303"/>
            <ac:spMk id="4" creationId="{E9C56DBA-3CDD-4F31-8203-CE1939C66906}"/>
          </ac:spMkLst>
        </pc:spChg>
      </pc:sldChg>
      <pc:sldChg chg="modSp mod">
        <pc:chgData name="pantelis balaouras" userId="25e8755020fc1734" providerId="LiveId" clId="{5934AE52-556E-461B-BF1C-9A2AF6141503}" dt="2021-10-02T07:33:13.010" v="71" actId="20577"/>
        <pc:sldMkLst>
          <pc:docMk/>
          <pc:sldMk cId="1478958817" sldId="304"/>
        </pc:sldMkLst>
        <pc:spChg chg="mod">
          <ac:chgData name="pantelis balaouras" userId="25e8755020fc1734" providerId="LiveId" clId="{5934AE52-556E-461B-BF1C-9A2AF6141503}" dt="2021-10-02T07:33:13.010" v="71" actId="20577"/>
          <ac:spMkLst>
            <pc:docMk/>
            <pc:sldMk cId="1478958817" sldId="304"/>
            <ac:spMk id="5" creationId="{779F93A1-3BC4-4CAA-B56F-3375A7D00191}"/>
          </ac:spMkLst>
        </pc:spChg>
      </pc:sldChg>
      <pc:sldChg chg="modSp mod">
        <pc:chgData name="pantelis balaouras" userId="25e8755020fc1734" providerId="LiveId" clId="{5934AE52-556E-461B-BF1C-9A2AF6141503}" dt="2021-10-02T07:33:16.820" v="72" actId="6549"/>
        <pc:sldMkLst>
          <pc:docMk/>
          <pc:sldMk cId="2055772528" sldId="305"/>
        </pc:sldMkLst>
        <pc:spChg chg="mod">
          <ac:chgData name="pantelis balaouras" userId="25e8755020fc1734" providerId="LiveId" clId="{5934AE52-556E-461B-BF1C-9A2AF6141503}" dt="2021-10-02T07:33:16.820" v="72" actId="6549"/>
          <ac:spMkLst>
            <pc:docMk/>
            <pc:sldMk cId="2055772528" sldId="305"/>
            <ac:spMk id="4" creationId="{E9C56DBA-3CDD-4F31-8203-CE1939C66906}"/>
          </ac:spMkLst>
        </pc:spChg>
      </pc:sldChg>
      <pc:sldChg chg="modSp mod">
        <pc:chgData name="pantelis balaouras" userId="25e8755020fc1734" providerId="LiveId" clId="{5934AE52-556E-461B-BF1C-9A2AF6141503}" dt="2021-10-02T07:33:21.606" v="73" actId="6549"/>
        <pc:sldMkLst>
          <pc:docMk/>
          <pc:sldMk cId="3918599729" sldId="306"/>
        </pc:sldMkLst>
        <pc:spChg chg="mod">
          <ac:chgData name="pantelis balaouras" userId="25e8755020fc1734" providerId="LiveId" clId="{5934AE52-556E-461B-BF1C-9A2AF6141503}" dt="2021-10-02T07:33:21.606" v="73" actId="6549"/>
          <ac:spMkLst>
            <pc:docMk/>
            <pc:sldMk cId="3918599729" sldId="306"/>
            <ac:spMk id="4" creationId="{E9C56DBA-3CDD-4F31-8203-CE1939C66906}"/>
          </ac:spMkLst>
        </pc:spChg>
      </pc:sldChg>
      <pc:sldChg chg="modSp mod">
        <pc:chgData name="pantelis balaouras" userId="25e8755020fc1734" providerId="LiveId" clId="{5934AE52-556E-461B-BF1C-9A2AF6141503}" dt="2021-10-02T07:33:08.582" v="70"/>
        <pc:sldMkLst>
          <pc:docMk/>
          <pc:sldMk cId="2003224513" sldId="402"/>
        </pc:sldMkLst>
        <pc:spChg chg="mod">
          <ac:chgData name="pantelis balaouras" userId="25e8755020fc1734" providerId="LiveId" clId="{5934AE52-556E-461B-BF1C-9A2AF6141503}" dt="2021-10-02T07:33:08.582" v="70"/>
          <ac:spMkLst>
            <pc:docMk/>
            <pc:sldMk cId="2003224513" sldId="402"/>
            <ac:spMk id="4" creationId="{E9C56DBA-3CDD-4F31-8203-CE1939C66906}"/>
          </ac:spMkLst>
        </pc:spChg>
      </pc:sldChg>
      <pc:sldChg chg="addSp modSp mod">
        <pc:chgData name="pantelis balaouras" userId="25e8755020fc1734" providerId="LiveId" clId="{5934AE52-556E-461B-BF1C-9A2AF6141503}" dt="2021-10-02T07:31:33.506" v="32" actId="1036"/>
        <pc:sldMkLst>
          <pc:docMk/>
          <pc:sldMk cId="4229006710" sldId="416"/>
        </pc:sldMkLst>
        <pc:spChg chg="mod">
          <ac:chgData name="pantelis balaouras" userId="25e8755020fc1734" providerId="LiveId" clId="{5934AE52-556E-461B-BF1C-9A2AF6141503}" dt="2021-10-02T07:31:33.506" v="32" actId="1036"/>
          <ac:spMkLst>
            <pc:docMk/>
            <pc:sldMk cId="4229006710" sldId="416"/>
            <ac:spMk id="6" creationId="{99B5BB9B-7AC6-4C0F-B87E-6D639D93ACC1}"/>
          </ac:spMkLst>
        </pc:spChg>
        <pc:picChg chg="add mod">
          <ac:chgData name="pantelis balaouras" userId="25e8755020fc1734" providerId="LiveId" clId="{5934AE52-556E-461B-BF1C-9A2AF6141503}" dt="2021-10-02T07:31:03.788" v="2"/>
          <ac:picMkLst>
            <pc:docMk/>
            <pc:sldMk cId="4229006710" sldId="416"/>
            <ac:picMk id="16" creationId="{7EA3AA5A-0AA5-47E0-845D-D60CC09A96A3}"/>
          </ac:picMkLst>
        </pc:picChg>
      </pc:sldChg>
      <pc:sldChg chg="addSp delSp modSp">
        <pc:chgData name="pantelis balaouras" userId="25e8755020fc1734" providerId="LiveId" clId="{5934AE52-556E-461B-BF1C-9A2AF6141503}" dt="2021-10-02T07:32:11.428" v="63" actId="1036"/>
        <pc:sldMkLst>
          <pc:docMk/>
          <pc:sldMk cId="1311204911" sldId="417"/>
        </pc:sldMkLst>
        <pc:spChg chg="mod">
          <ac:chgData name="pantelis balaouras" userId="25e8755020fc1734" providerId="LiveId" clId="{5934AE52-556E-461B-BF1C-9A2AF6141503}" dt="2021-10-02T07:32:11.428" v="63" actId="1036"/>
          <ac:spMkLst>
            <pc:docMk/>
            <pc:sldMk cId="1311204911" sldId="417"/>
            <ac:spMk id="14" creationId="{DA3FCD0E-FFB9-47FE-8DCC-7998946716D8}"/>
          </ac:spMkLst>
        </pc:spChg>
        <pc:spChg chg="mod">
          <ac:chgData name="pantelis balaouras" userId="25e8755020fc1734" providerId="LiveId" clId="{5934AE52-556E-461B-BF1C-9A2AF6141503}" dt="2021-10-02T07:32:03.297" v="53" actId="1038"/>
          <ac:spMkLst>
            <pc:docMk/>
            <pc:sldMk cId="1311204911" sldId="417"/>
            <ac:spMk id="16" creationId="{4203AE03-98BA-484B-983A-314B79666527}"/>
          </ac:spMkLst>
        </pc:spChg>
        <pc:spChg chg="mod">
          <ac:chgData name="pantelis balaouras" userId="25e8755020fc1734" providerId="LiveId" clId="{5934AE52-556E-461B-BF1C-9A2AF6141503}" dt="2021-10-02T07:32:11.428" v="63" actId="1036"/>
          <ac:spMkLst>
            <pc:docMk/>
            <pc:sldMk cId="1311204911" sldId="417"/>
            <ac:spMk id="20" creationId="{53E35F80-D7C4-4C20-8069-672536C8B9F7}"/>
          </ac:spMkLst>
        </pc:spChg>
        <pc:spChg chg="mod">
          <ac:chgData name="pantelis balaouras" userId="25e8755020fc1734" providerId="LiveId" clId="{5934AE52-556E-461B-BF1C-9A2AF6141503}" dt="2021-10-02T07:32:03.297" v="53" actId="1038"/>
          <ac:spMkLst>
            <pc:docMk/>
            <pc:sldMk cId="1311204911" sldId="417"/>
            <ac:spMk id="23" creationId="{E20635EB-D97A-43D7-8FC1-83506650286B}"/>
          </ac:spMkLst>
        </pc:spChg>
        <pc:spChg chg="mod">
          <ac:chgData name="pantelis balaouras" userId="25e8755020fc1734" providerId="LiveId" clId="{5934AE52-556E-461B-BF1C-9A2AF6141503}" dt="2021-10-02T07:32:03.297" v="53" actId="1038"/>
          <ac:spMkLst>
            <pc:docMk/>
            <pc:sldMk cId="1311204911" sldId="417"/>
            <ac:spMk id="26" creationId="{62707390-D163-4215-8EC2-A0556358021F}"/>
          </ac:spMkLst>
        </pc:spChg>
        <pc:spChg chg="mod">
          <ac:chgData name="pantelis balaouras" userId="25e8755020fc1734" providerId="LiveId" clId="{5934AE52-556E-461B-BF1C-9A2AF6141503}" dt="2021-10-02T07:32:11.428" v="63" actId="1036"/>
          <ac:spMkLst>
            <pc:docMk/>
            <pc:sldMk cId="1311204911" sldId="417"/>
            <ac:spMk id="29" creationId="{79DD61BF-B07B-4EDE-A244-E2458C80016E}"/>
          </ac:spMkLst>
        </pc:spChg>
        <pc:spChg chg="mod">
          <ac:chgData name="pantelis balaouras" userId="25e8755020fc1734" providerId="LiveId" clId="{5934AE52-556E-461B-BF1C-9A2AF6141503}" dt="2021-10-02T07:32:03.297" v="53" actId="1038"/>
          <ac:spMkLst>
            <pc:docMk/>
            <pc:sldMk cId="1311204911" sldId="417"/>
            <ac:spMk id="32" creationId="{77222350-D614-4C8B-BF11-EE712FC0E938}"/>
          </ac:spMkLst>
        </pc:spChg>
        <pc:grpChg chg="mod">
          <ac:chgData name="pantelis balaouras" userId="25e8755020fc1734" providerId="LiveId" clId="{5934AE52-556E-461B-BF1C-9A2AF6141503}" dt="2021-10-02T07:32:03.297" v="53" actId="1038"/>
          <ac:grpSpMkLst>
            <pc:docMk/>
            <pc:sldMk cId="1311204911" sldId="417"/>
            <ac:grpSpMk id="11" creationId="{96D5137D-F25F-44D3-BFBD-6010E023BCA2}"/>
          </ac:grpSpMkLst>
        </pc:grpChg>
        <pc:grpChg chg="mod">
          <ac:chgData name="pantelis balaouras" userId="25e8755020fc1734" providerId="LiveId" clId="{5934AE52-556E-461B-BF1C-9A2AF6141503}" dt="2021-10-02T07:32:11.428" v="63" actId="1036"/>
          <ac:grpSpMkLst>
            <pc:docMk/>
            <pc:sldMk cId="1311204911" sldId="417"/>
            <ac:grpSpMk id="12" creationId="{BF7993EA-D762-4081-AD93-A4C0BC4F2344}"/>
          </ac:grpSpMkLst>
        </pc:grpChg>
        <pc:grpChg chg="mod">
          <ac:chgData name="pantelis balaouras" userId="25e8755020fc1734" providerId="LiveId" clId="{5934AE52-556E-461B-BF1C-9A2AF6141503}" dt="2021-10-02T07:32:11.428" v="63" actId="1036"/>
          <ac:grpSpMkLst>
            <pc:docMk/>
            <pc:sldMk cId="1311204911" sldId="417"/>
            <ac:grpSpMk id="15" creationId="{ADA3E3C0-7761-48E5-B929-2F7D24AC3893}"/>
          </ac:grpSpMkLst>
        </pc:grpChg>
        <pc:grpChg chg="mod">
          <ac:chgData name="pantelis balaouras" userId="25e8755020fc1734" providerId="LiveId" clId="{5934AE52-556E-461B-BF1C-9A2AF6141503}" dt="2021-10-02T07:32:03.297" v="53" actId="1038"/>
          <ac:grpSpMkLst>
            <pc:docMk/>
            <pc:sldMk cId="1311204911" sldId="417"/>
            <ac:grpSpMk id="18" creationId="{A4EB7248-55A7-4CAC-ABDD-957EF148A710}"/>
          </ac:grpSpMkLst>
        </pc:grpChg>
        <pc:grpChg chg="mod">
          <ac:chgData name="pantelis balaouras" userId="25e8755020fc1734" providerId="LiveId" clId="{5934AE52-556E-461B-BF1C-9A2AF6141503}" dt="2021-10-02T07:32:03.297" v="53" actId="1038"/>
          <ac:grpSpMkLst>
            <pc:docMk/>
            <pc:sldMk cId="1311204911" sldId="417"/>
            <ac:grpSpMk id="21" creationId="{7876E123-A23E-4A02-9006-CDB2AF14482D}"/>
          </ac:grpSpMkLst>
        </pc:grpChg>
        <pc:grpChg chg="mod">
          <ac:chgData name="pantelis balaouras" userId="25e8755020fc1734" providerId="LiveId" clId="{5934AE52-556E-461B-BF1C-9A2AF6141503}" dt="2021-10-02T07:32:11.428" v="63" actId="1036"/>
          <ac:grpSpMkLst>
            <pc:docMk/>
            <pc:sldMk cId="1311204911" sldId="417"/>
            <ac:grpSpMk id="24" creationId="{035DA438-FD53-44DC-8C2E-0859E5BA3DDC}"/>
          </ac:grpSpMkLst>
        </pc:grpChg>
        <pc:grpChg chg="mod">
          <ac:chgData name="pantelis balaouras" userId="25e8755020fc1734" providerId="LiveId" clId="{5934AE52-556E-461B-BF1C-9A2AF6141503}" dt="2021-10-02T07:32:03.297" v="53" actId="1038"/>
          <ac:grpSpMkLst>
            <pc:docMk/>
            <pc:sldMk cId="1311204911" sldId="417"/>
            <ac:grpSpMk id="27" creationId="{FAA18049-4E88-457C-8B40-A00C5AE764B5}"/>
          </ac:grpSpMkLst>
        </pc:grpChg>
        <pc:picChg chg="mod">
          <ac:chgData name="pantelis balaouras" userId="25e8755020fc1734" providerId="LiveId" clId="{5934AE52-556E-461B-BF1C-9A2AF6141503}" dt="2021-10-02T07:32:03.297" v="53" actId="1038"/>
          <ac:picMkLst>
            <pc:docMk/>
            <pc:sldMk cId="1311204911" sldId="417"/>
            <ac:picMk id="5" creationId="{F7B51B5F-7CC8-4F47-AF41-48413E15C672}"/>
          </ac:picMkLst>
        </pc:picChg>
        <pc:picChg chg="mod">
          <ac:chgData name="pantelis balaouras" userId="25e8755020fc1734" providerId="LiveId" clId="{5934AE52-556E-461B-BF1C-9A2AF6141503}" dt="2021-10-02T07:32:03.297" v="53" actId="1038"/>
          <ac:picMkLst>
            <pc:docMk/>
            <pc:sldMk cId="1311204911" sldId="417"/>
            <ac:picMk id="6" creationId="{0073D6C2-F7D2-40B0-B531-A2775F3CCD69}"/>
          </ac:picMkLst>
        </pc:picChg>
        <pc:picChg chg="mod">
          <ac:chgData name="pantelis balaouras" userId="25e8755020fc1734" providerId="LiveId" clId="{5934AE52-556E-461B-BF1C-9A2AF6141503}" dt="2021-10-02T07:32:03.297" v="53" actId="1038"/>
          <ac:picMkLst>
            <pc:docMk/>
            <pc:sldMk cId="1311204911" sldId="417"/>
            <ac:picMk id="7" creationId="{C6D6E4FC-B9EE-4D42-A9D4-9682872560E9}"/>
          </ac:picMkLst>
        </pc:picChg>
        <pc:picChg chg="add del mod">
          <ac:chgData name="pantelis balaouras" userId="25e8755020fc1734" providerId="LiveId" clId="{5934AE52-556E-461B-BF1C-9A2AF6141503}" dt="2021-10-02T07:31:53.171" v="33" actId="478"/>
          <ac:picMkLst>
            <pc:docMk/>
            <pc:sldMk cId="1311204911" sldId="417"/>
            <ac:picMk id="25" creationId="{515C7C8C-B9F6-4320-A773-0187C9D396C9}"/>
          </ac:picMkLst>
        </pc:picChg>
        <pc:picChg chg="mod">
          <ac:chgData name="pantelis balaouras" userId="25e8755020fc1734" providerId="LiveId" clId="{5934AE52-556E-461B-BF1C-9A2AF6141503}" dt="2021-10-02T07:32:11.428" v="63" actId="1036"/>
          <ac:picMkLst>
            <pc:docMk/>
            <pc:sldMk cId="1311204911" sldId="417"/>
            <ac:picMk id="2050" creationId="{8EBF0675-ED45-44CD-A77E-61912329753B}"/>
          </ac:picMkLst>
        </pc:picChg>
        <pc:picChg chg="mod">
          <ac:chgData name="pantelis balaouras" userId="25e8755020fc1734" providerId="LiveId" clId="{5934AE52-556E-461B-BF1C-9A2AF6141503}" dt="2021-10-02T07:32:11.428" v="63" actId="1036"/>
          <ac:picMkLst>
            <pc:docMk/>
            <pc:sldMk cId="1311204911" sldId="417"/>
            <ac:picMk id="2052" creationId="{71DD90C8-6291-4D9B-8637-04AA834BD82F}"/>
          </ac:picMkLst>
        </pc:picChg>
        <pc:picChg chg="mod">
          <ac:chgData name="pantelis balaouras" userId="25e8755020fc1734" providerId="LiveId" clId="{5934AE52-556E-461B-BF1C-9A2AF6141503}" dt="2021-10-02T07:32:11.428" v="63" actId="1036"/>
          <ac:picMkLst>
            <pc:docMk/>
            <pc:sldMk cId="1311204911" sldId="417"/>
            <ac:picMk id="2054" creationId="{A196C504-2EAF-4F15-B589-4ED26D1458B4}"/>
          </ac:picMkLst>
        </pc:picChg>
        <pc:picChg chg="mod">
          <ac:chgData name="pantelis balaouras" userId="25e8755020fc1734" providerId="LiveId" clId="{5934AE52-556E-461B-BF1C-9A2AF6141503}" dt="2021-10-02T07:32:03.297" v="53" actId="1038"/>
          <ac:picMkLst>
            <pc:docMk/>
            <pc:sldMk cId="1311204911" sldId="417"/>
            <ac:picMk id="2056" creationId="{AB8DE177-3B14-4DD1-8555-B9CAA76C5EC2}"/>
          </ac:picMkLst>
        </pc:picChg>
      </pc:sldChg>
      <pc:sldChg chg="del">
        <pc:chgData name="pantelis balaouras" userId="25e8755020fc1734" providerId="LiveId" clId="{5934AE52-556E-461B-BF1C-9A2AF6141503}" dt="2021-10-02T07:32:16.702" v="64" actId="47"/>
        <pc:sldMkLst>
          <pc:docMk/>
          <pc:sldMk cId="825429724" sldId="419"/>
        </pc:sldMkLst>
      </pc:sldChg>
      <pc:sldChg chg="modSp mod">
        <pc:chgData name="pantelis balaouras" userId="25e8755020fc1734" providerId="LiveId" clId="{5934AE52-556E-461B-BF1C-9A2AF6141503}" dt="2021-10-02T07:33:39.312" v="83" actId="1036"/>
        <pc:sldMkLst>
          <pc:docMk/>
          <pc:sldMk cId="3724834240" sldId="423"/>
        </pc:sldMkLst>
        <pc:spChg chg="mod">
          <ac:chgData name="pantelis balaouras" userId="25e8755020fc1734" providerId="LiveId" clId="{5934AE52-556E-461B-BF1C-9A2AF6141503}" dt="2021-10-02T07:33:39.312" v="83" actId="1036"/>
          <ac:spMkLst>
            <pc:docMk/>
            <pc:sldMk cId="3724834240" sldId="423"/>
            <ac:spMk id="5" creationId="{88178301-C8A7-4724-8CF8-344EAE75664C}"/>
          </ac:spMkLst>
        </pc:spChg>
        <pc:spChg chg="mod">
          <ac:chgData name="pantelis balaouras" userId="25e8755020fc1734" providerId="LiveId" clId="{5934AE52-556E-461B-BF1C-9A2AF6141503}" dt="2021-10-02T07:33:39.312" v="83" actId="1036"/>
          <ac:spMkLst>
            <pc:docMk/>
            <pc:sldMk cId="3724834240" sldId="423"/>
            <ac:spMk id="10" creationId="{E448F981-31BC-4A5C-A52A-2CB296CA1B95}"/>
          </ac:spMkLst>
        </pc:spChg>
        <pc:spChg chg="mod">
          <ac:chgData name="pantelis balaouras" userId="25e8755020fc1734" providerId="LiveId" clId="{5934AE52-556E-461B-BF1C-9A2AF6141503}" dt="2021-10-02T07:33:39.312" v="83" actId="1036"/>
          <ac:spMkLst>
            <pc:docMk/>
            <pc:sldMk cId="3724834240" sldId="423"/>
            <ac:spMk id="11" creationId="{B08E9EB4-6838-4FCD-B853-E6E51FCAD438}"/>
          </ac:spMkLst>
        </pc:spChg>
        <pc:spChg chg="mod">
          <ac:chgData name="pantelis balaouras" userId="25e8755020fc1734" providerId="LiveId" clId="{5934AE52-556E-461B-BF1C-9A2AF6141503}" dt="2021-10-02T07:33:39.312" v="83" actId="1036"/>
          <ac:spMkLst>
            <pc:docMk/>
            <pc:sldMk cId="3724834240" sldId="423"/>
            <ac:spMk id="12" creationId="{330EFFD1-979D-4EE1-BDD9-918267F048CC}"/>
          </ac:spMkLst>
        </pc:spChg>
      </pc:sldChg>
      <pc:sldChg chg="modSp mod">
        <pc:chgData name="pantelis balaouras" userId="25e8755020fc1734" providerId="LiveId" clId="{5934AE52-556E-461B-BF1C-9A2AF6141503}" dt="2021-10-02T07:33:58.961" v="93" actId="1036"/>
        <pc:sldMkLst>
          <pc:docMk/>
          <pc:sldMk cId="4008420260" sldId="424"/>
        </pc:sldMkLst>
        <pc:spChg chg="mod">
          <ac:chgData name="pantelis balaouras" userId="25e8755020fc1734" providerId="LiveId" clId="{5934AE52-556E-461B-BF1C-9A2AF6141503}" dt="2021-10-02T07:33:58.961" v="93" actId="1036"/>
          <ac:spMkLst>
            <pc:docMk/>
            <pc:sldMk cId="4008420260" sldId="424"/>
            <ac:spMk id="5" creationId="{88178301-C8A7-4724-8CF8-344EAE75664C}"/>
          </ac:spMkLst>
        </pc:spChg>
        <pc:spChg chg="mod">
          <ac:chgData name="pantelis balaouras" userId="25e8755020fc1734" providerId="LiveId" clId="{5934AE52-556E-461B-BF1C-9A2AF6141503}" dt="2021-10-02T07:33:58.961" v="93" actId="1036"/>
          <ac:spMkLst>
            <pc:docMk/>
            <pc:sldMk cId="4008420260" sldId="424"/>
            <ac:spMk id="10" creationId="{E448F981-31BC-4A5C-A52A-2CB296CA1B95}"/>
          </ac:spMkLst>
        </pc:spChg>
        <pc:spChg chg="mod">
          <ac:chgData name="pantelis balaouras" userId="25e8755020fc1734" providerId="LiveId" clId="{5934AE52-556E-461B-BF1C-9A2AF6141503}" dt="2021-10-02T07:33:58.961" v="93" actId="1036"/>
          <ac:spMkLst>
            <pc:docMk/>
            <pc:sldMk cId="4008420260" sldId="424"/>
            <ac:spMk id="11" creationId="{B08E9EB4-6838-4FCD-B853-E6E51FCAD438}"/>
          </ac:spMkLst>
        </pc:spChg>
        <pc:spChg chg="mod">
          <ac:chgData name="pantelis balaouras" userId="25e8755020fc1734" providerId="LiveId" clId="{5934AE52-556E-461B-BF1C-9A2AF6141503}" dt="2021-10-02T07:33:58.961" v="93" actId="1036"/>
          <ac:spMkLst>
            <pc:docMk/>
            <pc:sldMk cId="4008420260" sldId="424"/>
            <ac:spMk id="12" creationId="{330EFFD1-979D-4EE1-BDD9-918267F048CC}"/>
          </ac:spMkLst>
        </pc:spChg>
      </pc:sldChg>
      <pc:sldChg chg="modSp mod">
        <pc:chgData name="pantelis balaouras" userId="25e8755020fc1734" providerId="LiveId" clId="{5934AE52-556E-461B-BF1C-9A2AF6141503}" dt="2021-10-02T07:34:18.915" v="113" actId="1035"/>
        <pc:sldMkLst>
          <pc:docMk/>
          <pc:sldMk cId="98713546" sldId="425"/>
        </pc:sldMkLst>
        <pc:spChg chg="mod">
          <ac:chgData name="pantelis balaouras" userId="25e8755020fc1734" providerId="LiveId" clId="{5934AE52-556E-461B-BF1C-9A2AF6141503}" dt="2021-10-02T07:34:10.434" v="103" actId="1036"/>
          <ac:spMkLst>
            <pc:docMk/>
            <pc:sldMk cId="98713546" sldId="425"/>
            <ac:spMk id="5" creationId="{88178301-C8A7-4724-8CF8-344EAE75664C}"/>
          </ac:spMkLst>
        </pc:spChg>
        <pc:spChg chg="mod">
          <ac:chgData name="pantelis balaouras" userId="25e8755020fc1734" providerId="LiveId" clId="{5934AE52-556E-461B-BF1C-9A2AF6141503}" dt="2021-10-02T07:34:18.915" v="113" actId="1035"/>
          <ac:spMkLst>
            <pc:docMk/>
            <pc:sldMk cId="98713546" sldId="425"/>
            <ac:spMk id="7" creationId="{2D144F21-E427-4B8F-B9EF-32DFED7D2EDD}"/>
          </ac:spMkLst>
        </pc:spChg>
        <pc:spChg chg="mod">
          <ac:chgData name="pantelis balaouras" userId="25e8755020fc1734" providerId="LiveId" clId="{5934AE52-556E-461B-BF1C-9A2AF6141503}" dt="2021-10-02T07:34:10.434" v="103" actId="1036"/>
          <ac:spMkLst>
            <pc:docMk/>
            <pc:sldMk cId="98713546" sldId="425"/>
            <ac:spMk id="10" creationId="{E448F981-31BC-4A5C-A52A-2CB296CA1B95}"/>
          </ac:spMkLst>
        </pc:spChg>
        <pc:spChg chg="mod">
          <ac:chgData name="pantelis balaouras" userId="25e8755020fc1734" providerId="LiveId" clId="{5934AE52-556E-461B-BF1C-9A2AF6141503}" dt="2021-10-02T07:34:10.434" v="103" actId="1036"/>
          <ac:spMkLst>
            <pc:docMk/>
            <pc:sldMk cId="98713546" sldId="425"/>
            <ac:spMk id="11" creationId="{B08E9EB4-6838-4FCD-B853-E6E51FCAD438}"/>
          </ac:spMkLst>
        </pc:spChg>
        <pc:spChg chg="mod">
          <ac:chgData name="pantelis balaouras" userId="25e8755020fc1734" providerId="LiveId" clId="{5934AE52-556E-461B-BF1C-9A2AF6141503}" dt="2021-10-02T07:34:10.434" v="103" actId="1036"/>
          <ac:spMkLst>
            <pc:docMk/>
            <pc:sldMk cId="98713546" sldId="425"/>
            <ac:spMk id="12" creationId="{330EFFD1-979D-4EE1-BDD9-918267F048CC}"/>
          </ac:spMkLst>
        </pc:spChg>
      </pc:sldChg>
      <pc:sldChg chg="modSp mod">
        <pc:chgData name="pantelis balaouras" userId="25e8755020fc1734" providerId="LiveId" clId="{5934AE52-556E-461B-BF1C-9A2AF6141503}" dt="2021-10-02T07:34:30.786" v="123" actId="1036"/>
        <pc:sldMkLst>
          <pc:docMk/>
          <pc:sldMk cId="2403147566" sldId="426"/>
        </pc:sldMkLst>
        <pc:spChg chg="mod">
          <ac:chgData name="pantelis balaouras" userId="25e8755020fc1734" providerId="LiveId" clId="{5934AE52-556E-461B-BF1C-9A2AF6141503}" dt="2021-10-02T07:34:30.786" v="123" actId="1036"/>
          <ac:spMkLst>
            <pc:docMk/>
            <pc:sldMk cId="2403147566" sldId="426"/>
            <ac:spMk id="5" creationId="{88178301-C8A7-4724-8CF8-344EAE75664C}"/>
          </ac:spMkLst>
        </pc:spChg>
        <pc:spChg chg="mod">
          <ac:chgData name="pantelis balaouras" userId="25e8755020fc1734" providerId="LiveId" clId="{5934AE52-556E-461B-BF1C-9A2AF6141503}" dt="2021-10-02T07:34:30.786" v="123" actId="1036"/>
          <ac:spMkLst>
            <pc:docMk/>
            <pc:sldMk cId="2403147566" sldId="426"/>
            <ac:spMk id="10" creationId="{E448F981-31BC-4A5C-A52A-2CB296CA1B95}"/>
          </ac:spMkLst>
        </pc:spChg>
        <pc:spChg chg="mod">
          <ac:chgData name="pantelis balaouras" userId="25e8755020fc1734" providerId="LiveId" clId="{5934AE52-556E-461B-BF1C-9A2AF6141503}" dt="2021-10-02T07:34:30.786" v="123" actId="1036"/>
          <ac:spMkLst>
            <pc:docMk/>
            <pc:sldMk cId="2403147566" sldId="426"/>
            <ac:spMk id="11" creationId="{B08E9EB4-6838-4FCD-B853-E6E51FCAD438}"/>
          </ac:spMkLst>
        </pc:spChg>
        <pc:spChg chg="mod">
          <ac:chgData name="pantelis balaouras" userId="25e8755020fc1734" providerId="LiveId" clId="{5934AE52-556E-461B-BF1C-9A2AF6141503}" dt="2021-10-02T07:34:30.786" v="123" actId="1036"/>
          <ac:spMkLst>
            <pc:docMk/>
            <pc:sldMk cId="2403147566" sldId="426"/>
            <ac:spMk id="12" creationId="{330EFFD1-979D-4EE1-BDD9-918267F048CC}"/>
          </ac:spMkLst>
        </pc:spChg>
      </pc:sldChg>
      <pc:sldChg chg="modSp mod">
        <pc:chgData name="pantelis balaouras" userId="25e8755020fc1734" providerId="LiveId" clId="{5934AE52-556E-461B-BF1C-9A2AF6141503}" dt="2021-10-02T07:34:40.978" v="133" actId="1036"/>
        <pc:sldMkLst>
          <pc:docMk/>
          <pc:sldMk cId="3901938234" sldId="427"/>
        </pc:sldMkLst>
        <pc:spChg chg="mod">
          <ac:chgData name="pantelis balaouras" userId="25e8755020fc1734" providerId="LiveId" clId="{5934AE52-556E-461B-BF1C-9A2AF6141503}" dt="2021-10-02T07:34:40.978" v="133" actId="1036"/>
          <ac:spMkLst>
            <pc:docMk/>
            <pc:sldMk cId="3901938234" sldId="427"/>
            <ac:spMk id="5" creationId="{88178301-C8A7-4724-8CF8-344EAE75664C}"/>
          </ac:spMkLst>
        </pc:spChg>
        <pc:spChg chg="mod">
          <ac:chgData name="pantelis balaouras" userId="25e8755020fc1734" providerId="LiveId" clId="{5934AE52-556E-461B-BF1C-9A2AF6141503}" dt="2021-10-02T07:34:40.978" v="133" actId="1036"/>
          <ac:spMkLst>
            <pc:docMk/>
            <pc:sldMk cId="3901938234" sldId="427"/>
            <ac:spMk id="10" creationId="{E448F981-31BC-4A5C-A52A-2CB296CA1B95}"/>
          </ac:spMkLst>
        </pc:spChg>
        <pc:spChg chg="mod">
          <ac:chgData name="pantelis balaouras" userId="25e8755020fc1734" providerId="LiveId" clId="{5934AE52-556E-461B-BF1C-9A2AF6141503}" dt="2021-10-02T07:34:40.978" v="133" actId="1036"/>
          <ac:spMkLst>
            <pc:docMk/>
            <pc:sldMk cId="3901938234" sldId="427"/>
            <ac:spMk id="11" creationId="{B08E9EB4-6838-4FCD-B853-E6E51FCAD438}"/>
          </ac:spMkLst>
        </pc:spChg>
        <pc:spChg chg="mod">
          <ac:chgData name="pantelis balaouras" userId="25e8755020fc1734" providerId="LiveId" clId="{5934AE52-556E-461B-BF1C-9A2AF6141503}" dt="2021-10-02T07:34:40.978" v="133" actId="1036"/>
          <ac:spMkLst>
            <pc:docMk/>
            <pc:sldMk cId="3901938234" sldId="427"/>
            <ac:spMk id="12" creationId="{330EFFD1-979D-4EE1-BDD9-918267F048CC}"/>
          </ac:spMkLst>
        </pc:spChg>
      </pc:sldChg>
      <pc:sldChg chg="modSp mod">
        <pc:chgData name="pantelis balaouras" userId="25e8755020fc1734" providerId="LiveId" clId="{5934AE52-556E-461B-BF1C-9A2AF6141503}" dt="2021-10-02T07:35:01.024" v="153" actId="1036"/>
        <pc:sldMkLst>
          <pc:docMk/>
          <pc:sldMk cId="474639284" sldId="428"/>
        </pc:sldMkLst>
        <pc:spChg chg="mod">
          <ac:chgData name="pantelis balaouras" userId="25e8755020fc1734" providerId="LiveId" clId="{5934AE52-556E-461B-BF1C-9A2AF6141503}" dt="2021-10-02T07:35:01.024" v="153" actId="1036"/>
          <ac:spMkLst>
            <pc:docMk/>
            <pc:sldMk cId="474639284" sldId="428"/>
            <ac:spMk id="5" creationId="{88178301-C8A7-4724-8CF8-344EAE75664C}"/>
          </ac:spMkLst>
        </pc:spChg>
        <pc:spChg chg="mod">
          <ac:chgData name="pantelis balaouras" userId="25e8755020fc1734" providerId="LiveId" clId="{5934AE52-556E-461B-BF1C-9A2AF6141503}" dt="2021-10-02T07:35:01.024" v="153" actId="1036"/>
          <ac:spMkLst>
            <pc:docMk/>
            <pc:sldMk cId="474639284" sldId="428"/>
            <ac:spMk id="10" creationId="{E448F981-31BC-4A5C-A52A-2CB296CA1B95}"/>
          </ac:spMkLst>
        </pc:spChg>
      </pc:sldChg>
      <pc:sldChg chg="modSp mod">
        <pc:chgData name="pantelis balaouras" userId="25e8755020fc1734" providerId="LiveId" clId="{5934AE52-556E-461B-BF1C-9A2AF6141503}" dt="2021-10-02T07:35:09.871" v="163" actId="1036"/>
        <pc:sldMkLst>
          <pc:docMk/>
          <pc:sldMk cId="1138894477" sldId="429"/>
        </pc:sldMkLst>
        <pc:spChg chg="mod">
          <ac:chgData name="pantelis balaouras" userId="25e8755020fc1734" providerId="LiveId" clId="{5934AE52-556E-461B-BF1C-9A2AF6141503}" dt="2021-10-02T07:35:09.871" v="163" actId="1036"/>
          <ac:spMkLst>
            <pc:docMk/>
            <pc:sldMk cId="1138894477" sldId="429"/>
            <ac:spMk id="5" creationId="{88178301-C8A7-4724-8CF8-344EAE75664C}"/>
          </ac:spMkLst>
        </pc:spChg>
        <pc:spChg chg="mod">
          <ac:chgData name="pantelis balaouras" userId="25e8755020fc1734" providerId="LiveId" clId="{5934AE52-556E-461B-BF1C-9A2AF6141503}" dt="2021-10-02T07:35:09.871" v="163" actId="1036"/>
          <ac:spMkLst>
            <pc:docMk/>
            <pc:sldMk cId="1138894477" sldId="429"/>
            <ac:spMk id="10" creationId="{E448F981-31BC-4A5C-A52A-2CB296CA1B95}"/>
          </ac:spMkLst>
        </pc:spChg>
      </pc:sldChg>
      <pc:sldChg chg="modSp mod">
        <pc:chgData name="pantelis balaouras" userId="25e8755020fc1734" providerId="LiveId" clId="{5934AE52-556E-461B-BF1C-9A2AF6141503}" dt="2021-10-02T07:34:51.907" v="143" actId="1036"/>
        <pc:sldMkLst>
          <pc:docMk/>
          <pc:sldMk cId="3653248982" sldId="431"/>
        </pc:sldMkLst>
        <pc:spChg chg="mod">
          <ac:chgData name="pantelis balaouras" userId="25e8755020fc1734" providerId="LiveId" clId="{5934AE52-556E-461B-BF1C-9A2AF6141503}" dt="2021-10-02T07:34:51.907" v="143" actId="1036"/>
          <ac:spMkLst>
            <pc:docMk/>
            <pc:sldMk cId="3653248982" sldId="431"/>
            <ac:spMk id="5" creationId="{88178301-C8A7-4724-8CF8-344EAE75664C}"/>
          </ac:spMkLst>
        </pc:spChg>
        <pc:spChg chg="mod">
          <ac:chgData name="pantelis balaouras" userId="25e8755020fc1734" providerId="LiveId" clId="{5934AE52-556E-461B-BF1C-9A2AF6141503}" dt="2021-10-02T07:34:51.907" v="143" actId="1036"/>
          <ac:spMkLst>
            <pc:docMk/>
            <pc:sldMk cId="3653248982" sldId="431"/>
            <ac:spMk id="10" creationId="{E448F981-31BC-4A5C-A52A-2CB296CA1B95}"/>
          </ac:spMkLst>
        </pc:spChg>
        <pc:spChg chg="mod">
          <ac:chgData name="pantelis balaouras" userId="25e8755020fc1734" providerId="LiveId" clId="{5934AE52-556E-461B-BF1C-9A2AF6141503}" dt="2021-10-02T07:34:51.907" v="143" actId="1036"/>
          <ac:spMkLst>
            <pc:docMk/>
            <pc:sldMk cId="3653248982" sldId="431"/>
            <ac:spMk id="11" creationId="{B08E9EB4-6838-4FCD-B853-E6E51FCAD438}"/>
          </ac:spMkLst>
        </pc:spChg>
        <pc:spChg chg="mod">
          <ac:chgData name="pantelis balaouras" userId="25e8755020fc1734" providerId="LiveId" clId="{5934AE52-556E-461B-BF1C-9A2AF6141503}" dt="2021-10-02T07:34:51.907" v="143" actId="1036"/>
          <ac:spMkLst>
            <pc:docMk/>
            <pc:sldMk cId="3653248982" sldId="431"/>
            <ac:spMk id="12" creationId="{330EFFD1-979D-4EE1-BDD9-918267F048CC}"/>
          </ac:spMkLst>
        </pc:spChg>
      </pc:sldChg>
      <pc:sldMasterChg chg="modSldLayout">
        <pc:chgData name="pantelis balaouras" userId="25e8755020fc1734" providerId="LiveId" clId="{5934AE52-556E-461B-BF1C-9A2AF6141503}" dt="2021-10-02T07:30:54.575" v="0" actId="21"/>
        <pc:sldMasterMkLst>
          <pc:docMk/>
          <pc:sldMasterMk cId="1468923052" sldId="2147483648"/>
        </pc:sldMasterMkLst>
        <pc:sldLayoutChg chg="delSp">
          <pc:chgData name="pantelis balaouras" userId="25e8755020fc1734" providerId="LiveId" clId="{5934AE52-556E-461B-BF1C-9A2AF6141503}" dt="2021-10-02T07:30:54.575" v="0" actId="21"/>
          <pc:sldLayoutMkLst>
            <pc:docMk/>
            <pc:sldMasterMk cId="1468923052" sldId="2147483648"/>
            <pc:sldLayoutMk cId="2071699226" sldId="2147483660"/>
          </pc:sldLayoutMkLst>
          <pc:picChg chg="del">
            <ac:chgData name="pantelis balaouras" userId="25e8755020fc1734" providerId="LiveId" clId="{5934AE52-556E-461B-BF1C-9A2AF6141503}" dt="2021-10-02T07:30:54.575" v="0" actId="21"/>
            <ac:picMkLst>
              <pc:docMk/>
              <pc:sldMasterMk cId="1468923052" sldId="2147483648"/>
              <pc:sldLayoutMk cId="2071699226" sldId="2147483660"/>
              <ac:picMk id="15" creationId="{81109D2E-338A-42A6-8ECC-740E22E3F7EB}"/>
            </ac:picMkLst>
          </pc:picChg>
        </pc:sldLayoutChg>
      </pc:sldMasterChg>
    </pc:docChg>
  </pc:docChgLst>
  <pc:docChgLst>
    <pc:chgData name="pantelis balaouras" userId="25e8755020fc1734" providerId="LiveId" clId="{C8BB26F5-5C6C-4CB1-8020-427FDD37EB90}"/>
    <pc:docChg chg="custSel modSld modMainMaster">
      <pc:chgData name="pantelis balaouras" userId="25e8755020fc1734" providerId="LiveId" clId="{C8BB26F5-5C6C-4CB1-8020-427FDD37EB90}" dt="2024-04-29T15:31:41.622" v="31" actId="120"/>
      <pc:docMkLst>
        <pc:docMk/>
      </pc:docMkLst>
      <pc:sldChg chg="addSp delSp modSp">
        <pc:chgData name="pantelis balaouras" userId="25e8755020fc1734" providerId="LiveId" clId="{C8BB26F5-5C6C-4CB1-8020-427FDD37EB90}" dt="2024-04-29T15:28:05.864" v="21"/>
        <pc:sldMkLst>
          <pc:docMk/>
          <pc:sldMk cId="1915799683" sldId="404"/>
        </pc:sldMkLst>
        <pc:picChg chg="add mod">
          <ac:chgData name="pantelis balaouras" userId="25e8755020fc1734" providerId="LiveId" clId="{C8BB26F5-5C6C-4CB1-8020-427FDD37EB90}" dt="2024-04-29T15:28:05.864" v="21"/>
          <ac:picMkLst>
            <pc:docMk/>
            <pc:sldMk cId="1915799683" sldId="404"/>
            <ac:picMk id="4" creationId="{4B030805-655B-5FAB-3650-12F760852714}"/>
          </ac:picMkLst>
        </pc:picChg>
        <pc:picChg chg="del">
          <ac:chgData name="pantelis balaouras" userId="25e8755020fc1734" providerId="LiveId" clId="{C8BB26F5-5C6C-4CB1-8020-427FDD37EB90}" dt="2024-04-29T15:27:51.523" v="20" actId="478"/>
          <ac:picMkLst>
            <pc:docMk/>
            <pc:sldMk cId="1915799683" sldId="404"/>
            <ac:picMk id="2050" creationId="{2AB980B0-03D2-2E64-6760-C23D435A121F}"/>
          </ac:picMkLst>
        </pc:picChg>
      </pc:sldChg>
      <pc:sldChg chg="modSp mod">
        <pc:chgData name="pantelis balaouras" userId="25e8755020fc1734" providerId="LiveId" clId="{C8BB26F5-5C6C-4CB1-8020-427FDD37EB90}" dt="2024-04-29T15:31:04.319" v="29" actId="14100"/>
        <pc:sldMkLst>
          <pc:docMk/>
          <pc:sldMk cId="2033093179" sldId="420"/>
        </pc:sldMkLst>
        <pc:spChg chg="mod">
          <ac:chgData name="pantelis balaouras" userId="25e8755020fc1734" providerId="LiveId" clId="{C8BB26F5-5C6C-4CB1-8020-427FDD37EB90}" dt="2024-04-29T15:31:04.319" v="29" actId="14100"/>
          <ac:spMkLst>
            <pc:docMk/>
            <pc:sldMk cId="2033093179" sldId="420"/>
            <ac:spMk id="5" creationId="{F56DC747-739E-5A0C-94B8-E8F8E974AC85}"/>
          </ac:spMkLst>
        </pc:spChg>
      </pc:sldChg>
      <pc:sldChg chg="modSp mod">
        <pc:chgData name="pantelis balaouras" userId="25e8755020fc1734" providerId="LiveId" clId="{C8BB26F5-5C6C-4CB1-8020-427FDD37EB90}" dt="2024-04-29T15:31:41.622" v="31" actId="120"/>
        <pc:sldMkLst>
          <pc:docMk/>
          <pc:sldMk cId="1774881352" sldId="430"/>
        </pc:sldMkLst>
        <pc:spChg chg="mod">
          <ac:chgData name="pantelis balaouras" userId="25e8755020fc1734" providerId="LiveId" clId="{C8BB26F5-5C6C-4CB1-8020-427FDD37EB90}" dt="2024-04-29T15:31:41.622" v="31" actId="120"/>
          <ac:spMkLst>
            <pc:docMk/>
            <pc:sldMk cId="1774881352" sldId="430"/>
            <ac:spMk id="4" creationId="{7172F889-611B-4698-955F-B3C78DEA093A}"/>
          </ac:spMkLst>
        </pc:spChg>
      </pc:sldChg>
      <pc:sldChg chg="modSp mod">
        <pc:chgData name="pantelis balaouras" userId="25e8755020fc1734" providerId="LiveId" clId="{C8BB26F5-5C6C-4CB1-8020-427FDD37EB90}" dt="2024-04-29T15:26:06.281" v="9" actId="255"/>
        <pc:sldMkLst>
          <pc:docMk/>
          <pc:sldMk cId="4267741932" sldId="503"/>
        </pc:sldMkLst>
        <pc:spChg chg="mod">
          <ac:chgData name="pantelis balaouras" userId="25e8755020fc1734" providerId="LiveId" clId="{C8BB26F5-5C6C-4CB1-8020-427FDD37EB90}" dt="2024-04-29T15:26:06.281" v="9" actId="255"/>
          <ac:spMkLst>
            <pc:docMk/>
            <pc:sldMk cId="4267741932" sldId="503"/>
            <ac:spMk id="4" creationId="{E47D0821-8573-4002-9B33-F43C68A1D403}"/>
          </ac:spMkLst>
        </pc:spChg>
      </pc:sldChg>
      <pc:sldChg chg="modSp mod">
        <pc:chgData name="pantelis balaouras" userId="25e8755020fc1734" providerId="LiveId" clId="{C8BB26F5-5C6C-4CB1-8020-427FDD37EB90}" dt="2024-04-29T15:26:49.881" v="13" actId="255"/>
        <pc:sldMkLst>
          <pc:docMk/>
          <pc:sldMk cId="3699758299" sldId="515"/>
        </pc:sldMkLst>
        <pc:spChg chg="mod">
          <ac:chgData name="pantelis balaouras" userId="25e8755020fc1734" providerId="LiveId" clId="{C8BB26F5-5C6C-4CB1-8020-427FDD37EB90}" dt="2024-04-29T15:26:49.881" v="13" actId="255"/>
          <ac:spMkLst>
            <pc:docMk/>
            <pc:sldMk cId="3699758299" sldId="515"/>
            <ac:spMk id="4" creationId="{E47D0821-8573-4002-9B33-F43C68A1D403}"/>
          </ac:spMkLst>
        </pc:spChg>
      </pc:sldChg>
      <pc:sldChg chg="delSp modSp mod">
        <pc:chgData name="pantelis balaouras" userId="25e8755020fc1734" providerId="LiveId" clId="{C8BB26F5-5C6C-4CB1-8020-427FDD37EB90}" dt="2024-04-29T15:25:31.582" v="4" actId="478"/>
        <pc:sldMkLst>
          <pc:docMk/>
          <pc:sldMk cId="1647190231" sldId="525"/>
        </pc:sldMkLst>
        <pc:spChg chg="mod">
          <ac:chgData name="pantelis balaouras" userId="25e8755020fc1734" providerId="LiveId" clId="{C8BB26F5-5C6C-4CB1-8020-427FDD37EB90}" dt="2024-04-29T15:25:28.727" v="3" actId="14100"/>
          <ac:spMkLst>
            <pc:docMk/>
            <pc:sldMk cId="1647190231" sldId="525"/>
            <ac:spMk id="4" creationId="{122BC770-408C-50C8-126F-18790E99F2CB}"/>
          </ac:spMkLst>
        </pc:spChg>
        <pc:spChg chg="del">
          <ac:chgData name="pantelis balaouras" userId="25e8755020fc1734" providerId="LiveId" clId="{C8BB26F5-5C6C-4CB1-8020-427FDD37EB90}" dt="2024-04-29T15:25:31.582" v="4" actId="478"/>
          <ac:spMkLst>
            <pc:docMk/>
            <pc:sldMk cId="1647190231" sldId="525"/>
            <ac:spMk id="5" creationId="{9C196132-8E2D-3323-B795-861D3CE5DD11}"/>
          </ac:spMkLst>
        </pc:spChg>
      </pc:sldChg>
      <pc:sldChg chg="modSp mod">
        <pc:chgData name="pantelis balaouras" userId="25e8755020fc1734" providerId="LiveId" clId="{C8BB26F5-5C6C-4CB1-8020-427FDD37EB90}" dt="2024-04-29T15:28:34.464" v="24" actId="27636"/>
        <pc:sldMkLst>
          <pc:docMk/>
          <pc:sldMk cId="3619415071" sldId="569"/>
        </pc:sldMkLst>
        <pc:spChg chg="mod">
          <ac:chgData name="pantelis balaouras" userId="25e8755020fc1734" providerId="LiveId" clId="{C8BB26F5-5C6C-4CB1-8020-427FDD37EB90}" dt="2024-04-29T15:28:34.464" v="24" actId="27636"/>
          <ac:spMkLst>
            <pc:docMk/>
            <pc:sldMk cId="3619415071" sldId="569"/>
            <ac:spMk id="6" creationId="{00000000-0000-0000-0000-000000000000}"/>
          </ac:spMkLst>
        </pc:spChg>
      </pc:sldChg>
      <pc:sldMasterChg chg="modSldLayout">
        <pc:chgData name="pantelis balaouras" userId="25e8755020fc1734" providerId="LiveId" clId="{C8BB26F5-5C6C-4CB1-8020-427FDD37EB90}" dt="2024-04-29T15:27:28.418" v="19" actId="20577"/>
        <pc:sldMasterMkLst>
          <pc:docMk/>
          <pc:sldMasterMk cId="1468923052" sldId="2147483648"/>
        </pc:sldMasterMkLst>
        <pc:sldLayoutChg chg="modSp mod">
          <pc:chgData name="pantelis balaouras" userId="25e8755020fc1734" providerId="LiveId" clId="{C8BB26F5-5C6C-4CB1-8020-427FDD37EB90}" dt="2024-04-29T15:27:14.139" v="15" actId="20577"/>
          <pc:sldLayoutMkLst>
            <pc:docMk/>
            <pc:sldMasterMk cId="1468923052" sldId="2147483648"/>
            <pc:sldLayoutMk cId="2577986437" sldId="2147483661"/>
          </pc:sldLayoutMkLst>
          <pc:spChg chg="mod">
            <ac:chgData name="pantelis balaouras" userId="25e8755020fc1734" providerId="LiveId" clId="{C8BB26F5-5C6C-4CB1-8020-427FDD37EB90}" dt="2024-04-29T15:27:14.139" v="15"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C8BB26F5-5C6C-4CB1-8020-427FDD37EB90}" dt="2024-04-29T15:27:21.227" v="17" actId="20577"/>
          <pc:sldLayoutMkLst>
            <pc:docMk/>
            <pc:sldMasterMk cId="1468923052" sldId="2147483648"/>
            <pc:sldLayoutMk cId="2515741970" sldId="2147483665"/>
          </pc:sldLayoutMkLst>
          <pc:spChg chg="mod">
            <ac:chgData name="pantelis balaouras" userId="25e8755020fc1734" providerId="LiveId" clId="{C8BB26F5-5C6C-4CB1-8020-427FDD37EB90}" dt="2024-04-29T15:27:21.227" v="17"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C8BB26F5-5C6C-4CB1-8020-427FDD37EB90}" dt="2024-04-29T15:27:28.418" v="19" actId="20577"/>
          <pc:sldLayoutMkLst>
            <pc:docMk/>
            <pc:sldMasterMk cId="1468923052" sldId="2147483648"/>
            <pc:sldLayoutMk cId="2336866591" sldId="2147483666"/>
          </pc:sldLayoutMkLst>
          <pc:spChg chg="mod">
            <ac:chgData name="pantelis balaouras" userId="25e8755020fc1734" providerId="LiveId" clId="{C8BB26F5-5C6C-4CB1-8020-427FDD37EB90}" dt="2024-04-29T15:27:28.418" v="19" actId="20577"/>
            <ac:spMkLst>
              <pc:docMk/>
              <pc:sldMasterMk cId="1468923052" sldId="2147483648"/>
              <pc:sldLayoutMk cId="2336866591" sldId="2147483666"/>
              <ac:spMk id="4" creationId="{28198CF2-91B3-6C1C-0A93-DC5CB01069DA}"/>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27/6/2024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27/6/2024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455290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1864934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814230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2165795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262728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3985679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648148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1466342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1104886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2623813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374007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939972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579353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1071476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650657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3113041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2250562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1605768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3999945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2178536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321839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875902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1393588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4133398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2502356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24929055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98830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37326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871012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501352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2933710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9</a:t>
            </a:r>
            <a:r>
              <a:rPr lang="el-GR" altLang="el-GR" sz="1800" b="1" dirty="0">
                <a:solidFill>
                  <a:schemeClr val="bg1"/>
                </a:solidFill>
                <a:effectLst>
                  <a:outerShdw blurRad="38100" dist="38100" dir="2700000" algn="tl">
                    <a:srgbClr val="000000">
                      <a:alpha val="43137"/>
                    </a:srgbClr>
                  </a:outerShdw>
                </a:effectLst>
                <a:highlight>
                  <a:srgbClr val="C01E24"/>
                </a:highlight>
                <a:latin typeface="+mj-lt"/>
              </a:rPr>
              <a:t>.2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baseline="0" dirty="0">
                <a:solidFill>
                  <a:schemeClr val="tx1">
                    <a:lumMod val="50000"/>
                    <a:lumOff val="50000"/>
                  </a:schemeClr>
                </a:solidFill>
                <a:latin typeface="Abadi Extra Light" panose="020B0204020104020204" pitchFamily="34" charset="0"/>
              </a:rPr>
              <a:t>Εφαρμογές υγείας για ηλικιωμένους</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9</a:t>
            </a:r>
            <a:r>
              <a:rPr lang="el-GR" altLang="el-GR" sz="1800" b="1" dirty="0">
                <a:solidFill>
                  <a:schemeClr val="bg1"/>
                </a:solidFill>
                <a:effectLst>
                  <a:outerShdw blurRad="38100" dist="38100" dir="2700000" algn="tl">
                    <a:srgbClr val="000000">
                      <a:alpha val="43137"/>
                    </a:srgbClr>
                  </a:outerShdw>
                </a:effectLst>
                <a:highlight>
                  <a:srgbClr val="C01E24"/>
                </a:highlight>
                <a:latin typeface="+mj-lt"/>
              </a:rPr>
              <a:t>.2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υγείας για ηλικιωμένους</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9</a:t>
            </a:r>
            <a:r>
              <a:rPr lang="el-GR" altLang="el-GR" sz="1800" b="1" dirty="0">
                <a:solidFill>
                  <a:schemeClr val="bg1"/>
                </a:solidFill>
                <a:effectLst>
                  <a:outerShdw blurRad="38100" dist="38100" dir="2700000" algn="tl">
                    <a:srgbClr val="000000">
                      <a:alpha val="43137"/>
                    </a:srgbClr>
                  </a:outerShdw>
                </a:effectLst>
                <a:highlight>
                  <a:srgbClr val="C01E24"/>
                </a:highlight>
                <a:latin typeface="+mj-lt"/>
              </a:rPr>
              <a:t>.2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baseline="0" dirty="0">
                <a:solidFill>
                  <a:schemeClr val="tx1">
                    <a:lumMod val="50000"/>
                    <a:lumOff val="50000"/>
                  </a:schemeClr>
                </a:solidFill>
                <a:latin typeface="Abadi Extra Light" panose="020B0204020104020204" pitchFamily="34" charset="0"/>
              </a:rPr>
              <a:t>Εφαρμογές υγείας για ηλικιωμένους</a:t>
            </a:r>
            <a:endParaRPr lang="en-US" altLang="el-GR" sz="1800" dirty="0">
              <a:solidFill>
                <a:schemeClr val="tx1">
                  <a:lumMod val="50000"/>
                  <a:lumOff val="50000"/>
                </a:schemeClr>
              </a:solidFill>
              <a:latin typeface="+mj-lt"/>
            </a:endParaRP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16FED98D-FBD1-DFC6-2002-B59379325C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27/6/2024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7.jpe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50.jpeg"/><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g"/><Relationship Id="rId7" Type="http://schemas.openxmlformats.org/officeDocument/2006/relationships/image" Target="../media/image13.jpe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62.png"/><Relationship Id="rId4" Type="http://schemas.openxmlformats.org/officeDocument/2006/relationships/image" Target="../media/image61.jpe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video" Target="https://www.youtube.com/embed/omxpOu6aK84" TargetMode="External"/><Relationship Id="rId5" Type="http://schemas.openxmlformats.org/officeDocument/2006/relationships/hyperlink" Target="https://www.youtube.com/watch?v=omxpOu6aK84" TargetMode="External"/><Relationship Id="rId4" Type="http://schemas.openxmlformats.org/officeDocument/2006/relationships/image" Target="../media/image70.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71.png"/><Relationship Id="rId4" Type="http://schemas.openxmlformats.org/officeDocument/2006/relationships/hyperlink" Target="http://www.freepik.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fragezeichen-frage-antwort-101982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goals-smart-target-126237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slide" Target="slide27.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hyperlink" Target="https://pixabay.com/service/license-summary/"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vectors/herausforderung-schwierigkeit-kampf-6689107/"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vectors/veranstalter-datebook-tagebuch-146189/"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https://pixabay.com/service/license-summary/" TargetMode="External"/><Relationship Id="rId5" Type="http://schemas.openxmlformats.org/officeDocument/2006/relationships/hyperlink" Target="https://pixabay.com/de/vectors/buch-buch-elektronik-e-buch-2282152/" TargetMode="External"/><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de/vectors/ausruf-markierung-gelb-146074/"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79.png"/><Relationship Id="rId4" Type="http://schemas.openxmlformats.org/officeDocument/2006/relationships/hyperlink" Target="https://pixabay.com/service/license-summar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1.jpeg"/></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www.youtube.com/embed/FThdeRNuj0Y" TargetMode="External"/><Relationship Id="rId6" Type="http://schemas.openxmlformats.org/officeDocument/2006/relationships/hyperlink" Target="https://www.youtube.com/watch?v=FThdeRNuj0Y" TargetMode="External"/><Relationship Id="rId5" Type="http://schemas.openxmlformats.org/officeDocument/2006/relationships/image" Target="../media/image26.jpe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hyperlink" Target="https://elevateapp.com/"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84371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l-GR" sz="3400" b="1" kern="1200" dirty="0">
                <a:solidFill>
                  <a:srgbClr val="C00000"/>
                </a:solidFill>
                <a:effectLst/>
                <a:latin typeface="+mj-lt"/>
                <a:ea typeface="+mj-ea"/>
                <a:cs typeface="+mj-cs"/>
              </a:rPr>
              <a:t>Ενότητα</a:t>
            </a:r>
            <a:r>
              <a:rPr lang="en-US" sz="3400" b="1" kern="1200" dirty="0">
                <a:solidFill>
                  <a:srgbClr val="C00000"/>
                </a:solidFill>
                <a:effectLst/>
                <a:latin typeface="+mj-lt"/>
                <a:ea typeface="+mj-ea"/>
                <a:cs typeface="+mj-cs"/>
              </a:rPr>
              <a:t> </a:t>
            </a:r>
            <a:r>
              <a:rPr lang="en-US" sz="3400" b="1" dirty="0">
                <a:solidFill>
                  <a:srgbClr val="C00000"/>
                </a:solidFill>
                <a:effectLst/>
                <a:latin typeface="+mj-lt"/>
              </a:rPr>
              <a:t>9</a:t>
            </a:r>
            <a:r>
              <a:rPr lang="en-US" sz="3400" b="1" kern="1200" dirty="0">
                <a:solidFill>
                  <a:srgbClr val="C00000"/>
                </a:solidFill>
                <a:effectLst/>
                <a:latin typeface="+mj-lt"/>
                <a:ea typeface="+mj-ea"/>
                <a:cs typeface="+mj-cs"/>
              </a:rPr>
              <a:t> – </a:t>
            </a:r>
            <a:r>
              <a:rPr lang="el-GR" sz="3400" b="1" kern="1200" dirty="0">
                <a:solidFill>
                  <a:srgbClr val="C00000"/>
                </a:solidFill>
                <a:effectLst/>
                <a:latin typeface="+mj-lt"/>
                <a:ea typeface="+mj-ea"/>
                <a:cs typeface="+mj-cs"/>
              </a:rPr>
              <a:t>Συνεδρία </a:t>
            </a:r>
            <a:r>
              <a:rPr lang="el-GR" sz="3400" b="1" dirty="0">
                <a:solidFill>
                  <a:srgbClr val="C00000"/>
                </a:solidFill>
                <a:effectLst/>
                <a:latin typeface="+mj-lt"/>
              </a:rPr>
              <a:t>Βιωματικής Κατάρτισης </a:t>
            </a:r>
            <a:r>
              <a:rPr lang="en-US" sz="2400" b="1" kern="1200" dirty="0">
                <a:solidFill>
                  <a:srgbClr val="C00000"/>
                </a:solidFill>
                <a:effectLst/>
                <a:latin typeface="+mj-lt"/>
                <a:ea typeface="+mj-ea"/>
                <a:cs typeface="+mj-cs"/>
              </a:rPr>
              <a:t>(9.2)</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el-GR" sz="4000" b="1" dirty="0">
                <a:solidFill>
                  <a:schemeClr val="tx1"/>
                </a:solidFill>
                <a:effectLst/>
                <a:latin typeface="+mj-lt"/>
              </a:rPr>
              <a:t>Εφαρμογές υγείας για ηλικιωμένους</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l-GR" sz="2400" dirty="0"/>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C01E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effectLst>
                  <a:outerShdw blurRad="38100" dist="38100" dir="2700000" algn="tl">
                    <a:srgbClr val="000000">
                      <a:alpha val="43137"/>
                    </a:srgbClr>
                  </a:outerShdw>
                </a:effectLst>
              </a:rPr>
              <a:t>9</a:t>
            </a:r>
            <a:endParaRPr lang="el-GR" sz="2400" b="1" dirty="0">
              <a:solidFill>
                <a:schemeClr val="bg1">
                  <a:lumMod val="95000"/>
                </a:schemeClr>
              </a:solidFill>
              <a:effectLst>
                <a:outerShdw blurRad="38100" dist="38100" dir="2700000" algn="tl">
                  <a:srgbClr val="000000">
                    <a:alpha val="43137"/>
                  </a:srgbClr>
                </a:outerShdw>
              </a:effectLst>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246023"/>
            <a:ext cx="8293082" cy="632422"/>
          </a:xfrm>
          <a:prstGeom prst="rect">
            <a:avLst/>
          </a:prstGeom>
        </p:spPr>
        <p:txBody>
          <a:bodyPr vert="horz" lIns="91440" tIns="45720" rIns="91440" bIns="45720" rtlCol="0" anchor="ctr">
            <a:normAutofit/>
          </a:bodyPr>
          <a:lstStyle/>
          <a:p>
            <a:pPr>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Η Ευρωπαϊκή Ένωση και ο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25" name="Εικόνα 2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6494051"/>
            <a:ext cx="1961727" cy="368375"/>
          </a:xfrm>
          <a:prstGeom prst="rect">
            <a:avLst/>
          </a:prstGeom>
        </p:spPr>
      </p:pic>
    </p:spTree>
    <p:extLst>
      <p:ext uri="{BB962C8B-B14F-4D97-AF65-F5344CB8AC3E}">
        <p14:creationId xmlns:p14="http://schemas.microsoft.com/office/powerpoint/2010/main" val="164719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Ξεκινήστε: Κατεβάστε την εφαρμογή</a:t>
            </a:r>
            <a:endParaRPr lang="de-DE" dirty="0"/>
          </a:p>
        </p:txBody>
      </p:sp>
      <p:sp>
        <p:nvSpPr>
          <p:cNvPr id="3" name="Inhaltsplatzhalter 2"/>
          <p:cNvSpPr>
            <a:spLocks noGrp="1"/>
          </p:cNvSpPr>
          <p:nvPr>
            <p:ph idx="1"/>
          </p:nvPr>
        </p:nvSpPr>
        <p:spPr>
          <a:xfrm>
            <a:off x="557998" y="1799999"/>
            <a:ext cx="6371439" cy="4865977"/>
          </a:xfrm>
        </p:spPr>
        <p:txBody>
          <a:bodyPr>
            <a:noAutofit/>
          </a:bodyPr>
          <a:lstStyle/>
          <a:p>
            <a:pPr marL="457200" indent="-457200">
              <a:buFont typeface="+mj-lt"/>
              <a:buAutoNum type="arabicPeriod"/>
            </a:pPr>
            <a:r>
              <a:rPr lang="el-GR" sz="2800" dirty="0"/>
              <a:t>Πηγαίνετε στο κατάστημα εφαρμογών του κινητού σας και πληκτρολογήστε το όνομα της εφαρμογής – «</a:t>
            </a:r>
            <a:r>
              <a:rPr lang="de-DE" sz="2800" dirty="0" err="1"/>
              <a:t>Elevate</a:t>
            </a:r>
            <a:r>
              <a:rPr lang="el-GR" sz="2800" dirty="0"/>
              <a:t>».</a:t>
            </a:r>
            <a:endParaRPr lang="de-DE" sz="2800" dirty="0"/>
          </a:p>
          <a:p>
            <a:pPr marL="457200" indent="-457200">
              <a:buFont typeface="+mj-lt"/>
              <a:buAutoNum type="arabicPeriod"/>
            </a:pPr>
            <a:r>
              <a:rPr lang="el-GR" sz="2800" dirty="0"/>
              <a:t>Αναζητήστε το εικονίδιο της εφαρμογής και κάντε κλικ στο κουμπί λήψης.</a:t>
            </a:r>
          </a:p>
          <a:p>
            <a:pPr marL="457200" indent="-457200">
              <a:buFont typeface="+mj-lt"/>
              <a:buAutoNum type="arabicPeriod"/>
            </a:pPr>
            <a:r>
              <a:rPr lang="el-GR" sz="2800" dirty="0"/>
              <a:t>Περιμένετε να γίνει λήψη της εφαρμογής και ανοίξτε την εφαρμογή στη συσκευή σας.</a:t>
            </a:r>
            <a:endParaRPr lang="de-DE" sz="2800"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055" y="1685096"/>
            <a:ext cx="4080637" cy="4760744"/>
          </a:xfrm>
          <a:prstGeom prst="rect">
            <a:avLst/>
          </a:prstGeom>
        </p:spPr>
      </p:pic>
    </p:spTree>
    <p:extLst>
      <p:ext uri="{BB962C8B-B14F-4D97-AF65-F5344CB8AC3E}">
        <p14:creationId xmlns:p14="http://schemas.microsoft.com/office/powerpoint/2010/main" val="2814466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l-GR" dirty="0"/>
              <a:t>Ξεκινήστε: Ανοίξτε την εφαρμογή και διαβάστε τις εισαγωγικές πληροφορίες</a:t>
            </a:r>
            <a:endParaRPr lang="de-DE" dirty="0"/>
          </a:p>
        </p:txBody>
      </p:sp>
      <p:pic>
        <p:nvPicPr>
          <p:cNvPr id="5" name="Grafik 4"/>
          <p:cNvPicPr>
            <a:picLocks noChangeAspect="1"/>
          </p:cNvPicPr>
          <p:nvPr/>
        </p:nvPicPr>
        <p:blipFill rotWithShape="1">
          <a:blip r:embed="rId3" cstate="hqprint">
            <a:extLst>
              <a:ext uri="{28A0092B-C50C-407E-A947-70E740481C1C}">
                <a14:useLocalDpi xmlns:a14="http://schemas.microsoft.com/office/drawing/2010/main" val="0"/>
              </a:ext>
            </a:extLst>
          </a:blip>
          <a:srcRect l="-1" t="31628" r="1127" b="6357"/>
          <a:stretch/>
        </p:blipFill>
        <p:spPr>
          <a:xfrm>
            <a:off x="1401367" y="1991095"/>
            <a:ext cx="3133299" cy="42530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feld 6"/>
          <p:cNvSpPr txBox="1"/>
          <p:nvPr/>
        </p:nvSpPr>
        <p:spPr>
          <a:xfrm>
            <a:off x="244549" y="1991095"/>
            <a:ext cx="2098601" cy="1477328"/>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 </a:t>
            </a:r>
            <a:r>
              <a:rPr lang="el-GR" dirty="0"/>
              <a:t>Η πρώτη οθόνη, όταν ανοίγετε την εφαρμογή. Επιλέξτε «</a:t>
            </a:r>
            <a:r>
              <a:rPr lang="de-DE" dirty="0" err="1"/>
              <a:t>Get</a:t>
            </a:r>
            <a:r>
              <a:rPr lang="de-DE" dirty="0"/>
              <a:t> </a:t>
            </a:r>
            <a:r>
              <a:rPr lang="de-DE" dirty="0" err="1"/>
              <a:t>started</a:t>
            </a:r>
            <a:r>
              <a:rPr lang="el-GR" dirty="0"/>
              <a:t>»</a:t>
            </a:r>
            <a:r>
              <a:rPr lang="de-DE" dirty="0"/>
              <a:t> (</a:t>
            </a:r>
            <a:r>
              <a:rPr lang="el-GR" dirty="0"/>
              <a:t>Ξεκινήστε).</a:t>
            </a:r>
            <a:endParaRPr lang="de-DE" dirty="0"/>
          </a:p>
        </p:txBody>
      </p:sp>
      <p:pic>
        <p:nvPicPr>
          <p:cNvPr id="11" name="Grafik 10"/>
          <p:cNvPicPr>
            <a:picLocks noChangeAspect="1"/>
          </p:cNvPicPr>
          <p:nvPr/>
        </p:nvPicPr>
        <p:blipFill rotWithShape="1">
          <a:blip r:embed="rId4" cstate="hqprint">
            <a:extLst>
              <a:ext uri="{28A0092B-C50C-407E-A947-70E740481C1C}">
                <a14:useLocalDpi xmlns:a14="http://schemas.microsoft.com/office/drawing/2010/main" val="0"/>
              </a:ext>
            </a:extLst>
          </a:blip>
          <a:srcRect l="8013" t="5159" r="2035" b="3060"/>
          <a:stretch/>
        </p:blipFill>
        <p:spPr>
          <a:xfrm>
            <a:off x="8015288" y="1592344"/>
            <a:ext cx="2158409" cy="4766078"/>
          </a:xfrm>
          <a:prstGeom prst="rect">
            <a:avLst/>
          </a:prstGeom>
        </p:spPr>
      </p:pic>
      <p:sp>
        <p:nvSpPr>
          <p:cNvPr id="12" name="Textfeld 11"/>
          <p:cNvSpPr txBox="1"/>
          <p:nvPr/>
        </p:nvSpPr>
        <p:spPr>
          <a:xfrm>
            <a:off x="5227854" y="1931279"/>
            <a:ext cx="2787434" cy="3693319"/>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l-GR" dirty="0"/>
              <a:t>2) Οι ακόλουθες οθόνες παρουσιάζουν την εφαρμογή (παρέχουν τις ίδιες πληροφορίες με την περιγραφή στο κατάστημα εφαρμογών). Μπορείτε να σύρετε το δάχτυλό σας προς τα αριστερά για να διαβάσετε όλες τις σελίδες ή να παραλείψετε αυτό το μέρος πατώντας στο εικονίδιο «</a:t>
            </a:r>
            <a:r>
              <a:rPr lang="de-DE" dirty="0"/>
              <a:t>Skip</a:t>
            </a:r>
            <a:r>
              <a:rPr lang="el-GR" dirty="0"/>
              <a:t>»</a:t>
            </a:r>
            <a:r>
              <a:rPr lang="de-DE" dirty="0"/>
              <a:t> (</a:t>
            </a:r>
            <a:r>
              <a:rPr lang="el-GR" dirty="0"/>
              <a:t>Παράλειψη) πάνω δεξιά.</a:t>
            </a:r>
            <a:endParaRPr lang="de-DE" dirty="0"/>
          </a:p>
        </p:txBody>
      </p:sp>
    </p:spTree>
    <p:extLst>
      <p:ext uri="{BB962C8B-B14F-4D97-AF65-F5344CB8AC3E}">
        <p14:creationId xmlns:p14="http://schemas.microsoft.com/office/powerpoint/2010/main" val="28194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1674" y="927461"/>
            <a:ext cx="11550716" cy="605096"/>
          </a:xfrm>
        </p:spPr>
        <p:txBody>
          <a:bodyPr>
            <a:noAutofit/>
          </a:bodyPr>
          <a:lstStyle/>
          <a:p>
            <a:r>
              <a:rPr lang="el-GR" sz="2400" dirty="0"/>
              <a:t>Ξεκινήστε: Απαντήστε σε εισαγωγικές ερωτήσεις για να εξατομικεύσετε την εμπειρία σας</a:t>
            </a:r>
            <a:endParaRPr lang="de-DE" sz="2400" dirty="0"/>
          </a:p>
        </p:txBody>
      </p:sp>
      <p:pic>
        <p:nvPicPr>
          <p:cNvPr id="3" name="Grafik 2"/>
          <p:cNvPicPr>
            <a:picLocks noChangeAspect="1"/>
          </p:cNvPicPr>
          <p:nvPr/>
        </p:nvPicPr>
        <p:blipFill rotWithShape="1">
          <a:blip r:embed="rId3" cstate="hqprint">
            <a:extLst>
              <a:ext uri="{28A0092B-C50C-407E-A947-70E740481C1C}">
                <a14:useLocalDpi xmlns:a14="http://schemas.microsoft.com/office/drawing/2010/main" val="0"/>
              </a:ext>
            </a:extLst>
          </a:blip>
          <a:srcRect l="-1" t="30853" r="-215" b="29457"/>
          <a:stretch/>
        </p:blipFill>
        <p:spPr>
          <a:xfrm>
            <a:off x="242537" y="2983902"/>
            <a:ext cx="3175830" cy="2721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feld 6"/>
          <p:cNvSpPr txBox="1"/>
          <p:nvPr/>
        </p:nvSpPr>
        <p:spPr>
          <a:xfrm>
            <a:off x="327597" y="1984442"/>
            <a:ext cx="2387028" cy="1200329"/>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3) </a:t>
            </a:r>
            <a:r>
              <a:rPr lang="el-GR" dirty="0"/>
              <a:t>Τρίτη ενότητα: Απαντήστε σε ερωτήσεις σχετικά με τους στόχους σας.</a:t>
            </a:r>
            <a:endParaRPr lang="de-DE" dirty="0"/>
          </a:p>
        </p:txBody>
      </p:sp>
      <p:pic>
        <p:nvPicPr>
          <p:cNvPr id="4" name="Grafik 3"/>
          <p:cNvPicPr>
            <a:picLocks noChangeAspect="1"/>
          </p:cNvPicPr>
          <p:nvPr/>
        </p:nvPicPr>
        <p:blipFill rotWithShape="1">
          <a:blip r:embed="rId4" cstate="hqprint">
            <a:extLst>
              <a:ext uri="{28A0092B-C50C-407E-A947-70E740481C1C}">
                <a14:useLocalDpi xmlns:a14="http://schemas.microsoft.com/office/drawing/2010/main" val="0"/>
              </a:ext>
            </a:extLst>
          </a:blip>
          <a:srcRect l="1" t="5271" r="118" b="21085"/>
          <a:stretch/>
        </p:blipFill>
        <p:spPr>
          <a:xfrm>
            <a:off x="5300346" y="1689720"/>
            <a:ext cx="3165198" cy="5050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feld 8"/>
          <p:cNvSpPr txBox="1"/>
          <p:nvPr/>
        </p:nvSpPr>
        <p:spPr>
          <a:xfrm>
            <a:off x="3535325" y="1532557"/>
            <a:ext cx="2751175" cy="2308324"/>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4) </a:t>
            </a:r>
            <a:r>
              <a:rPr lang="el-GR" dirty="0"/>
              <a:t>Η εφαρμογή θα σας ρωτήσει ποιους τομείς επιθυμείτε να βελτιώσετε, π.χ. τις δεξιότητες μνήμης. </a:t>
            </a:r>
          </a:p>
          <a:p>
            <a:pPr algn="l"/>
            <a:endParaRPr lang="el-GR" dirty="0"/>
          </a:p>
          <a:p>
            <a:pPr algn="l"/>
            <a:r>
              <a:rPr lang="el-GR" dirty="0"/>
              <a:t>Κάντε κλικ στο «Όχι» ή στο «Ναι» για να θέσετε τους στόχους σας.</a:t>
            </a:r>
            <a:endParaRPr lang="de-DE" dirty="0"/>
          </a:p>
        </p:txBody>
      </p:sp>
      <p:sp>
        <p:nvSpPr>
          <p:cNvPr id="13" name="Textfeld 12"/>
          <p:cNvSpPr txBox="1"/>
          <p:nvPr/>
        </p:nvSpPr>
        <p:spPr>
          <a:xfrm>
            <a:off x="8640403" y="2215871"/>
            <a:ext cx="3499345" cy="4247317"/>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l-GR" dirty="0"/>
              <a:t>Πρόσθετες πληροφορίες για το βήμα 4:</a:t>
            </a:r>
            <a:endParaRPr lang="de-DE" dirty="0"/>
          </a:p>
          <a:p>
            <a:pPr algn="l"/>
            <a:endParaRPr lang="de-DE" dirty="0"/>
          </a:p>
          <a:p>
            <a:pPr algn="l"/>
            <a:r>
              <a:rPr lang="el-GR" dirty="0"/>
              <a:t>Μπορείτε να επιλέξετε...</a:t>
            </a:r>
            <a:endParaRPr lang="de-DE" dirty="0"/>
          </a:p>
          <a:p>
            <a:pPr algn="l"/>
            <a:endParaRPr lang="de-DE" dirty="0"/>
          </a:p>
          <a:p>
            <a:pPr marL="285750" indent="-285750" algn="l">
              <a:buFont typeface="Arial" panose="020B0604020202020204" pitchFamily="34" charset="0"/>
              <a:buChar char="•"/>
            </a:pPr>
            <a:r>
              <a:rPr lang="el-GR" dirty="0"/>
              <a:t>Τη βελτίωση του λεξιλογίου σας</a:t>
            </a:r>
          </a:p>
          <a:p>
            <a:pPr marL="285750" indent="-285750" algn="l">
              <a:buFont typeface="Arial" panose="020B0604020202020204" pitchFamily="34" charset="0"/>
              <a:buChar char="•"/>
            </a:pPr>
            <a:r>
              <a:rPr lang="el-GR" dirty="0"/>
              <a:t>Τη διατύπωση των </a:t>
            </a:r>
            <a:r>
              <a:rPr lang="el-GR" dirty="0" err="1"/>
              <a:t>σκέψεών</a:t>
            </a:r>
            <a:r>
              <a:rPr lang="el-GR" dirty="0"/>
              <a:t> σας με μεγαλύτερη σαφήνεια</a:t>
            </a:r>
          </a:p>
          <a:p>
            <a:pPr marL="285750" indent="-285750" algn="l">
              <a:buFont typeface="Arial" panose="020B0604020202020204" pitchFamily="34" charset="0"/>
              <a:buChar char="•"/>
            </a:pPr>
            <a:r>
              <a:rPr lang="el-GR" dirty="0"/>
              <a:t>Τη βελτίωση της συγκέντρωσής σας κατά την ανάγνωση</a:t>
            </a:r>
          </a:p>
          <a:p>
            <a:pPr marL="285750" indent="-285750" algn="l">
              <a:buFont typeface="Arial" panose="020B0604020202020204" pitchFamily="34" charset="0"/>
              <a:buChar char="•"/>
            </a:pPr>
            <a:r>
              <a:rPr lang="el-GR" dirty="0"/>
              <a:t>Τη βελτίωση των ικανοτήτων σας στον γραπτό λόγο</a:t>
            </a:r>
          </a:p>
          <a:p>
            <a:pPr marL="285750" indent="-285750" algn="l">
              <a:buFont typeface="Arial" panose="020B0604020202020204" pitchFamily="34" charset="0"/>
              <a:buChar char="•"/>
            </a:pPr>
            <a:r>
              <a:rPr lang="el-GR" dirty="0"/>
              <a:t>Τους πιο ακριβείς και γρήγορους μαθηματικούς υπολογισμούς</a:t>
            </a:r>
            <a:endParaRPr lang="de-DE" dirty="0"/>
          </a:p>
        </p:txBody>
      </p:sp>
    </p:spTree>
    <p:extLst>
      <p:ext uri="{BB962C8B-B14F-4D97-AF65-F5344CB8AC3E}">
        <p14:creationId xmlns:p14="http://schemas.microsoft.com/office/powerpoint/2010/main" val="1210701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3" cstate="hqprint">
            <a:extLst>
              <a:ext uri="{28A0092B-C50C-407E-A947-70E740481C1C}">
                <a14:useLocalDpi xmlns:a14="http://schemas.microsoft.com/office/drawing/2010/main" val="0"/>
              </a:ext>
            </a:extLst>
          </a:blip>
          <a:srcRect t="5582" r="-216" b="18294"/>
          <a:stretch/>
        </p:blipFill>
        <p:spPr>
          <a:xfrm>
            <a:off x="811378" y="2069503"/>
            <a:ext cx="2768342" cy="45507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feld 6"/>
          <p:cNvSpPr txBox="1"/>
          <p:nvPr/>
        </p:nvSpPr>
        <p:spPr>
          <a:xfrm>
            <a:off x="327597" y="1984442"/>
            <a:ext cx="2158409" cy="646331"/>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5) </a:t>
            </a:r>
            <a:r>
              <a:rPr lang="el-GR" dirty="0"/>
              <a:t>Αναφέρετε ποιο είναι το κίνητρό σας.</a:t>
            </a:r>
            <a:endParaRPr lang="de-DE" dirty="0"/>
          </a:p>
        </p:txBody>
      </p:sp>
      <p:pic>
        <p:nvPicPr>
          <p:cNvPr id="6" name="Grafik 5"/>
          <p:cNvPicPr>
            <a:picLocks noChangeAspect="1"/>
          </p:cNvPicPr>
          <p:nvPr/>
        </p:nvPicPr>
        <p:blipFill rotWithShape="1">
          <a:blip r:embed="rId4" cstate="hqprint">
            <a:extLst>
              <a:ext uri="{28A0092B-C50C-407E-A947-70E740481C1C}">
                <a14:useLocalDpi xmlns:a14="http://schemas.microsoft.com/office/drawing/2010/main" val="0"/>
              </a:ext>
            </a:extLst>
          </a:blip>
          <a:srcRect l="1" t="19845" r="1127" b="21240"/>
          <a:stretch/>
        </p:blipFill>
        <p:spPr>
          <a:xfrm>
            <a:off x="4316818" y="2630773"/>
            <a:ext cx="3133300" cy="4040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feld 9"/>
          <p:cNvSpPr txBox="1"/>
          <p:nvPr/>
        </p:nvSpPr>
        <p:spPr>
          <a:xfrm>
            <a:off x="4063501" y="1707443"/>
            <a:ext cx="2158409" cy="923330"/>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6) </a:t>
            </a:r>
            <a:r>
              <a:rPr lang="el-GR" dirty="0"/>
              <a:t>Παρέχετε πληροφορίες για την κατάστασή σας.</a:t>
            </a:r>
            <a:endParaRPr lang="de-DE" dirty="0"/>
          </a:p>
        </p:txBody>
      </p:sp>
      <p:sp>
        <p:nvSpPr>
          <p:cNvPr id="12" name="Titel 1"/>
          <p:cNvSpPr>
            <a:spLocks noGrp="1"/>
          </p:cNvSpPr>
          <p:nvPr>
            <p:ph type="title"/>
          </p:nvPr>
        </p:nvSpPr>
        <p:spPr>
          <a:xfrm>
            <a:off x="451674" y="927461"/>
            <a:ext cx="11564114" cy="605096"/>
          </a:xfrm>
        </p:spPr>
        <p:txBody>
          <a:bodyPr>
            <a:noAutofit/>
          </a:bodyPr>
          <a:lstStyle/>
          <a:p>
            <a:r>
              <a:rPr lang="el-GR" sz="2400" dirty="0"/>
              <a:t>Ξεκινήστε: Απαντήστε σε εισαγωγικές ερωτήσεις για να εξατομικεύσετε την εμπειρία σας</a:t>
            </a:r>
            <a:endParaRPr lang="de-DE" sz="2400" dirty="0"/>
          </a:p>
        </p:txBody>
      </p:sp>
      <p:pic>
        <p:nvPicPr>
          <p:cNvPr id="11" name="Grafik 10"/>
          <p:cNvPicPr>
            <a:picLocks noChangeAspect="1"/>
          </p:cNvPicPr>
          <p:nvPr/>
        </p:nvPicPr>
        <p:blipFill rotWithShape="1">
          <a:blip r:embed="rId5" cstate="hqprint">
            <a:extLst>
              <a:ext uri="{28A0092B-C50C-407E-A947-70E740481C1C}">
                <a14:useLocalDpi xmlns:a14="http://schemas.microsoft.com/office/drawing/2010/main" val="0"/>
              </a:ext>
            </a:extLst>
          </a:blip>
          <a:srcRect l="-1" t="32713" r="119" b="14573"/>
          <a:stretch/>
        </p:blipFill>
        <p:spPr>
          <a:xfrm>
            <a:off x="8484482" y="2995816"/>
            <a:ext cx="3165198" cy="3615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feld 14"/>
          <p:cNvSpPr txBox="1"/>
          <p:nvPr/>
        </p:nvSpPr>
        <p:spPr>
          <a:xfrm>
            <a:off x="7765839" y="1765137"/>
            <a:ext cx="2864061" cy="1477328"/>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7) </a:t>
            </a:r>
            <a:r>
              <a:rPr lang="el-GR" dirty="0"/>
              <a:t>Ετοιμαστείτε να παρέχετε περαιτέρω πληροφορίες, να ολοκληρώσετε τις ρυθμίσεις και να κάνετε εισαγωγικές ασκήσεις.</a:t>
            </a:r>
            <a:endParaRPr lang="de-DE" dirty="0"/>
          </a:p>
        </p:txBody>
      </p:sp>
    </p:spTree>
    <p:extLst>
      <p:ext uri="{BB962C8B-B14F-4D97-AF65-F5344CB8AC3E}">
        <p14:creationId xmlns:p14="http://schemas.microsoft.com/office/powerpoint/2010/main" val="4223436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327597" y="1984442"/>
            <a:ext cx="2158409" cy="369332"/>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8) </a:t>
            </a:r>
            <a:r>
              <a:rPr lang="el-GR" dirty="0"/>
              <a:t>Επιλέξτε γλώσσα</a:t>
            </a:r>
            <a:r>
              <a:rPr lang="de-DE" dirty="0"/>
              <a:t>.</a:t>
            </a:r>
          </a:p>
        </p:txBody>
      </p:sp>
      <p:sp>
        <p:nvSpPr>
          <p:cNvPr id="10" name="Textfeld 9"/>
          <p:cNvSpPr txBox="1"/>
          <p:nvPr/>
        </p:nvSpPr>
        <p:spPr>
          <a:xfrm>
            <a:off x="3708293" y="1611750"/>
            <a:ext cx="1693048" cy="3970318"/>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dirty="0"/>
              <a:t>9) </a:t>
            </a:r>
            <a:r>
              <a:rPr lang="el-GR" dirty="0"/>
              <a:t>Παρέχετε περαιτέρω πληροφορίες, ολοκληρώστε τις ρυθμίσεις και κάντε εισαγωγικές ασκήσεις.</a:t>
            </a:r>
          </a:p>
          <a:p>
            <a:endParaRPr lang="el-GR" dirty="0"/>
          </a:p>
          <a:p>
            <a:r>
              <a:rPr lang="el-GR" dirty="0"/>
              <a:t>Δείτε παραδείγματα στη δεξιά πλευρά.</a:t>
            </a:r>
            <a:endParaRPr lang="de-DE" dirty="0"/>
          </a:p>
          <a:p>
            <a:pPr algn="l"/>
            <a:endParaRPr lang="de-DE" dirty="0"/>
          </a:p>
        </p:txBody>
      </p:sp>
      <p:sp>
        <p:nvSpPr>
          <p:cNvPr id="12" name="Titel 1"/>
          <p:cNvSpPr>
            <a:spLocks noGrp="1"/>
          </p:cNvSpPr>
          <p:nvPr>
            <p:ph type="title"/>
          </p:nvPr>
        </p:nvSpPr>
        <p:spPr>
          <a:xfrm>
            <a:off x="451674" y="829246"/>
            <a:ext cx="11573749" cy="605096"/>
          </a:xfrm>
        </p:spPr>
        <p:txBody>
          <a:bodyPr>
            <a:noAutofit/>
          </a:bodyPr>
          <a:lstStyle/>
          <a:p>
            <a:r>
              <a:rPr lang="el-GR" sz="2400" dirty="0"/>
              <a:t>Ξεκινήστε: Ολοκληρώστε τις ρυθμίσεις και τα παιχνίδια για να εξατομικεύσετε την εμπειρία σας</a:t>
            </a:r>
            <a:endParaRPr lang="de-DE" sz="2400" dirty="0"/>
          </a:p>
        </p:txBody>
      </p:sp>
      <p:pic>
        <p:nvPicPr>
          <p:cNvPr id="2" name="Grafik 1"/>
          <p:cNvPicPr>
            <a:picLocks noChangeAspect="1"/>
          </p:cNvPicPr>
          <p:nvPr/>
        </p:nvPicPr>
        <p:blipFill rotWithShape="1">
          <a:blip r:embed="rId3" cstate="hqprint">
            <a:extLst>
              <a:ext uri="{28A0092B-C50C-407E-A947-70E740481C1C}">
                <a14:useLocalDpi xmlns:a14="http://schemas.microsoft.com/office/drawing/2010/main" val="0"/>
              </a:ext>
            </a:extLst>
          </a:blip>
          <a:srcRect t="28993" r="-216" b="28681"/>
          <a:stretch/>
        </p:blipFill>
        <p:spPr>
          <a:xfrm>
            <a:off x="327597" y="2584606"/>
            <a:ext cx="3175831" cy="2902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Grafik 2"/>
          <p:cNvPicPr>
            <a:picLocks noChangeAspect="1"/>
          </p:cNvPicPr>
          <p:nvPr/>
        </p:nvPicPr>
        <p:blipFill rotWithShape="1">
          <a:blip r:embed="rId4" cstate="hqprint">
            <a:extLst>
              <a:ext uri="{28A0092B-C50C-407E-A947-70E740481C1C}">
                <a14:useLocalDpi xmlns:a14="http://schemas.microsoft.com/office/drawing/2010/main" val="0"/>
              </a:ext>
            </a:extLst>
          </a:blip>
          <a:srcRect l="1239" t="4806" r="1126" b="7287"/>
          <a:stretch/>
        </p:blipFill>
        <p:spPr>
          <a:xfrm>
            <a:off x="5518298" y="1611750"/>
            <a:ext cx="2336316" cy="4552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Grafik 3"/>
          <p:cNvPicPr>
            <a:picLocks noChangeAspect="1"/>
          </p:cNvPicPr>
          <p:nvPr/>
        </p:nvPicPr>
        <p:blipFill rotWithShape="1">
          <a:blip r:embed="rId5" cstate="hqprint">
            <a:extLst>
              <a:ext uri="{28A0092B-C50C-407E-A947-70E740481C1C}">
                <a14:useLocalDpi xmlns:a14="http://schemas.microsoft.com/office/drawing/2010/main" val="0"/>
              </a:ext>
            </a:extLst>
          </a:blip>
          <a:srcRect l="21397" t="3960" r="22869" b="7858"/>
          <a:stretch/>
        </p:blipFill>
        <p:spPr>
          <a:xfrm>
            <a:off x="8059478" y="1613219"/>
            <a:ext cx="1329070" cy="4550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Grafik 7"/>
          <p:cNvPicPr>
            <a:picLocks noChangeAspect="1"/>
          </p:cNvPicPr>
          <p:nvPr/>
        </p:nvPicPr>
        <p:blipFill rotWithShape="1">
          <a:blip r:embed="rId6" cstate="hqprint">
            <a:extLst>
              <a:ext uri="{28A0092B-C50C-407E-A947-70E740481C1C}">
                <a14:useLocalDpi xmlns:a14="http://schemas.microsoft.com/office/drawing/2010/main" val="0"/>
              </a:ext>
            </a:extLst>
          </a:blip>
          <a:srcRect l="2916" t="4693" r="3473" b="13447"/>
          <a:stretch/>
        </p:blipFill>
        <p:spPr>
          <a:xfrm>
            <a:off x="9537405" y="1549758"/>
            <a:ext cx="2488018" cy="4708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4155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3" cstate="hqprint">
            <a:extLst>
              <a:ext uri="{28A0092B-C50C-407E-A947-70E740481C1C}">
                <a14:useLocalDpi xmlns:a14="http://schemas.microsoft.com/office/drawing/2010/main" val="0"/>
              </a:ext>
            </a:extLst>
          </a:blip>
          <a:srcRect t="28527" r="1798" b="26822"/>
          <a:stretch/>
        </p:blipFill>
        <p:spPr>
          <a:xfrm>
            <a:off x="526102" y="3211032"/>
            <a:ext cx="3112035" cy="3062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feld 6"/>
          <p:cNvSpPr txBox="1"/>
          <p:nvPr/>
        </p:nvSpPr>
        <p:spPr>
          <a:xfrm>
            <a:off x="244189" y="1831737"/>
            <a:ext cx="2456149" cy="1477328"/>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10) </a:t>
            </a:r>
            <a:r>
              <a:rPr lang="el-GR" dirty="0"/>
              <a:t>Μόλις ολοκληρωθεί το εισαγωγικό μέρος, η εφαρμογή θα αξιολογήσει το επίπεδο δεξιοτήτων σας.</a:t>
            </a:r>
            <a:endParaRPr lang="de-DE" dirty="0"/>
          </a:p>
        </p:txBody>
      </p:sp>
      <p:sp>
        <p:nvSpPr>
          <p:cNvPr id="12" name="Titel 1"/>
          <p:cNvSpPr>
            <a:spLocks noGrp="1"/>
          </p:cNvSpPr>
          <p:nvPr>
            <p:ph type="title"/>
          </p:nvPr>
        </p:nvSpPr>
        <p:spPr>
          <a:xfrm>
            <a:off x="451674" y="741721"/>
            <a:ext cx="11059692" cy="605096"/>
          </a:xfrm>
        </p:spPr>
        <p:txBody>
          <a:bodyPr>
            <a:normAutofit/>
          </a:bodyPr>
          <a:lstStyle/>
          <a:p>
            <a:r>
              <a:rPr lang="el-GR" dirty="0"/>
              <a:t>Ξεκινήστε: Δείτε τα αποτελέσματα για το αρχικό σας επίπεδο δεξιοτήτων</a:t>
            </a:r>
            <a:endParaRPr lang="de-DE" dirty="0"/>
          </a:p>
        </p:txBody>
      </p:sp>
      <p:pic>
        <p:nvPicPr>
          <p:cNvPr id="6" name="Grafik 5"/>
          <p:cNvPicPr>
            <a:picLocks noChangeAspect="1"/>
          </p:cNvPicPr>
          <p:nvPr/>
        </p:nvPicPr>
        <p:blipFill rotWithShape="1">
          <a:blip r:embed="rId4" cstate="hqprint">
            <a:extLst>
              <a:ext uri="{28A0092B-C50C-407E-A947-70E740481C1C}">
                <a14:useLocalDpi xmlns:a14="http://schemas.microsoft.com/office/drawing/2010/main" val="0"/>
              </a:ext>
            </a:extLst>
          </a:blip>
          <a:srcRect l="-1" t="25116" r="-217" b="3566"/>
          <a:stretch/>
        </p:blipFill>
        <p:spPr>
          <a:xfrm>
            <a:off x="4181781" y="1532557"/>
            <a:ext cx="3327330" cy="5124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feld 10"/>
          <p:cNvSpPr txBox="1"/>
          <p:nvPr/>
        </p:nvSpPr>
        <p:spPr>
          <a:xfrm>
            <a:off x="3812810" y="4223293"/>
            <a:ext cx="3416665" cy="1477328"/>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11) </a:t>
            </a:r>
            <a:r>
              <a:rPr lang="el-GR" dirty="0"/>
              <a:t>Το </a:t>
            </a:r>
            <a:r>
              <a:rPr lang="de-DE" dirty="0" err="1"/>
              <a:t>Elevate</a:t>
            </a:r>
            <a:r>
              <a:rPr lang="de-DE" dirty="0"/>
              <a:t> </a:t>
            </a:r>
            <a:r>
              <a:rPr lang="el-GR" dirty="0"/>
              <a:t>θα χρησιμοποιήσει μια αριθμητική τιμή για να αξιολογήσει το επίπεδό σας (</a:t>
            </a:r>
            <a:r>
              <a:rPr lang="de-DE" dirty="0"/>
              <a:t>EPQ). </a:t>
            </a:r>
            <a:r>
              <a:rPr lang="el-GR" dirty="0"/>
              <a:t>Κάντε κλικ στο «</a:t>
            </a:r>
            <a:r>
              <a:rPr lang="de-DE" dirty="0" err="1"/>
              <a:t>Get</a:t>
            </a:r>
            <a:r>
              <a:rPr lang="de-DE" dirty="0"/>
              <a:t> </a:t>
            </a:r>
            <a:r>
              <a:rPr lang="de-DE" dirty="0" err="1"/>
              <a:t>results</a:t>
            </a:r>
            <a:r>
              <a:rPr lang="de-DE" dirty="0"/>
              <a:t>» (</a:t>
            </a:r>
            <a:r>
              <a:rPr lang="el-GR" dirty="0"/>
              <a:t>Δείτε τα αποτελέσματα).</a:t>
            </a:r>
            <a:endParaRPr lang="de-DE" dirty="0"/>
          </a:p>
        </p:txBody>
      </p:sp>
      <p:pic>
        <p:nvPicPr>
          <p:cNvPr id="9" name="Grafik 8"/>
          <p:cNvPicPr>
            <a:picLocks noChangeAspect="1"/>
          </p:cNvPicPr>
          <p:nvPr/>
        </p:nvPicPr>
        <p:blipFill rotWithShape="1">
          <a:blip r:embed="rId5" cstate="hqprint">
            <a:extLst>
              <a:ext uri="{28A0092B-C50C-407E-A947-70E740481C1C}">
                <a14:useLocalDpi xmlns:a14="http://schemas.microsoft.com/office/drawing/2010/main" val="0"/>
              </a:ext>
            </a:extLst>
          </a:blip>
          <a:srcRect l="2245" t="18605" r="2467" b="2635"/>
          <a:stretch/>
        </p:blipFill>
        <p:spPr>
          <a:xfrm>
            <a:off x="8773633" y="1394035"/>
            <a:ext cx="2882276" cy="5155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feld 12"/>
          <p:cNvSpPr txBox="1"/>
          <p:nvPr/>
        </p:nvSpPr>
        <p:spPr>
          <a:xfrm>
            <a:off x="7735207" y="1693238"/>
            <a:ext cx="3327330" cy="1754326"/>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12) </a:t>
            </a:r>
            <a:r>
              <a:rPr lang="el-GR" dirty="0"/>
              <a:t>Διαβάστε τα αποτελέσματά σας σε κάθε κατηγορία και κάντε κλικ στην επιλογή «</a:t>
            </a:r>
            <a:r>
              <a:rPr lang="de-DE" dirty="0"/>
              <a:t>Finish </a:t>
            </a:r>
            <a:r>
              <a:rPr lang="de-DE" dirty="0" err="1"/>
              <a:t>setting</a:t>
            </a:r>
            <a:r>
              <a:rPr lang="de-DE" dirty="0"/>
              <a:t> </a:t>
            </a:r>
            <a:r>
              <a:rPr lang="de-DE" dirty="0" err="1"/>
              <a:t>up</a:t>
            </a:r>
            <a:r>
              <a:rPr lang="de-DE" dirty="0"/>
              <a:t> </a:t>
            </a:r>
            <a:r>
              <a:rPr lang="de-DE" dirty="0" err="1"/>
              <a:t>account</a:t>
            </a:r>
            <a:r>
              <a:rPr lang="el-GR" dirty="0"/>
              <a:t>»</a:t>
            </a:r>
            <a:r>
              <a:rPr lang="de-DE" dirty="0"/>
              <a:t> (</a:t>
            </a:r>
            <a:r>
              <a:rPr lang="el-GR" dirty="0"/>
              <a:t>Ολοκλήρωση ρύθμισης λογαριασμού) για να συνεχίσετε.</a:t>
            </a:r>
            <a:endParaRPr lang="de-DE" dirty="0"/>
          </a:p>
        </p:txBody>
      </p:sp>
    </p:spTree>
    <p:extLst>
      <p:ext uri="{BB962C8B-B14F-4D97-AF65-F5344CB8AC3E}">
        <p14:creationId xmlns:p14="http://schemas.microsoft.com/office/powerpoint/2010/main" val="1395334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106313" y="1616151"/>
            <a:ext cx="2099854" cy="4708981"/>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500" dirty="0"/>
              <a:t>13) </a:t>
            </a:r>
            <a:r>
              <a:rPr lang="el-GR" sz="1500" dirty="0"/>
              <a:t>Μπορείτε να δημιουργήσετε τον λογαριασμό σας με διάφορους τρόπους, π.χ. χρησιμοποιώντας τη διεύθυνση ηλεκτρονικού ταχυδρομείου σας.</a:t>
            </a:r>
            <a:r>
              <a:rPr lang="de-DE" sz="1500" dirty="0"/>
              <a:t> </a:t>
            </a:r>
          </a:p>
          <a:p>
            <a:pPr algn="l"/>
            <a:endParaRPr lang="de-DE" sz="1500" dirty="0"/>
          </a:p>
          <a:p>
            <a:pPr algn="l"/>
            <a:r>
              <a:rPr lang="el-GR" sz="1500" dirty="0"/>
              <a:t>Συμπληρώστε το όνομα, τη διεύθυνση ηλεκτρονικού ταχυδρομείου σας, ορίστε κωδικό και πληκτρολογήστε την ηλικία σας.</a:t>
            </a:r>
            <a:endParaRPr lang="de-DE" sz="1500" dirty="0"/>
          </a:p>
          <a:p>
            <a:pPr algn="l"/>
            <a:endParaRPr lang="de-DE" sz="1500" dirty="0"/>
          </a:p>
          <a:p>
            <a:pPr algn="l"/>
            <a:r>
              <a:rPr lang="el-GR" sz="1500" dirty="0"/>
              <a:t>Κάντε κλικ στο κουμπί «</a:t>
            </a:r>
            <a:r>
              <a:rPr lang="de-DE" sz="1500" dirty="0" err="1"/>
              <a:t>Sign</a:t>
            </a:r>
            <a:r>
              <a:rPr lang="de-DE" sz="1500" dirty="0"/>
              <a:t> </a:t>
            </a:r>
            <a:r>
              <a:rPr lang="de-DE" sz="1500" dirty="0" err="1"/>
              <a:t>up</a:t>
            </a:r>
            <a:r>
              <a:rPr lang="de-DE" sz="1500" dirty="0"/>
              <a:t>» (</a:t>
            </a:r>
            <a:r>
              <a:rPr lang="el-GR" sz="1500" dirty="0"/>
              <a:t>Εγγραφή) για να συνεχίσετε.</a:t>
            </a:r>
            <a:endParaRPr lang="de-DE" sz="1500" dirty="0"/>
          </a:p>
        </p:txBody>
      </p:sp>
      <p:sp>
        <p:nvSpPr>
          <p:cNvPr id="12" name="Titel 1"/>
          <p:cNvSpPr>
            <a:spLocks noGrp="1"/>
          </p:cNvSpPr>
          <p:nvPr>
            <p:ph type="title"/>
          </p:nvPr>
        </p:nvSpPr>
        <p:spPr>
          <a:xfrm>
            <a:off x="451674" y="927461"/>
            <a:ext cx="11059692" cy="605096"/>
          </a:xfrm>
        </p:spPr>
        <p:txBody>
          <a:bodyPr>
            <a:normAutofit/>
          </a:bodyPr>
          <a:lstStyle/>
          <a:p>
            <a:r>
              <a:rPr lang="el-GR" dirty="0"/>
              <a:t>Ξεκινήστε: Δημιουργήστε τον λογαριασμό σας</a:t>
            </a:r>
            <a:endParaRPr lang="de-DE" dirty="0"/>
          </a:p>
        </p:txBody>
      </p:sp>
      <p:pic>
        <p:nvPicPr>
          <p:cNvPr id="2" name="Grafik 1"/>
          <p:cNvPicPr>
            <a:picLocks noChangeAspect="1"/>
          </p:cNvPicPr>
          <p:nvPr/>
        </p:nvPicPr>
        <p:blipFill rotWithShape="1">
          <a:blip r:embed="rId3" cstate="hqprint">
            <a:extLst>
              <a:ext uri="{28A0092B-C50C-407E-A947-70E740481C1C}">
                <a14:useLocalDpi xmlns:a14="http://schemas.microsoft.com/office/drawing/2010/main" val="0"/>
              </a:ext>
            </a:extLst>
          </a:blip>
          <a:srcRect r="3215" b="9302"/>
          <a:stretch/>
        </p:blipFill>
        <p:spPr>
          <a:xfrm>
            <a:off x="2299220" y="1651703"/>
            <a:ext cx="2592850" cy="4965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feld 3"/>
          <p:cNvSpPr txBox="1"/>
          <p:nvPr/>
        </p:nvSpPr>
        <p:spPr>
          <a:xfrm>
            <a:off x="2785729" y="2222204"/>
            <a:ext cx="1169581" cy="276999"/>
          </a:xfrm>
          <a:prstGeom prst="rect">
            <a:avLst/>
          </a:prstGeom>
        </p:spPr>
        <p:txBody>
          <a:bodyPr wrap="square" rtlCol="0">
            <a:spAutoFit/>
          </a:bodyPr>
          <a:lstStyle/>
          <a:p>
            <a:pPr algn="l"/>
            <a:r>
              <a:rPr lang="de-DE" sz="1200" dirty="0"/>
              <a:t>Name</a:t>
            </a:r>
          </a:p>
        </p:txBody>
      </p:sp>
      <p:sp>
        <p:nvSpPr>
          <p:cNvPr id="14" name="Textfeld 13"/>
          <p:cNvSpPr txBox="1"/>
          <p:nvPr/>
        </p:nvSpPr>
        <p:spPr>
          <a:xfrm>
            <a:off x="2785729" y="2591536"/>
            <a:ext cx="1169581" cy="276999"/>
          </a:xfrm>
          <a:prstGeom prst="rect">
            <a:avLst/>
          </a:prstGeom>
        </p:spPr>
        <p:txBody>
          <a:bodyPr wrap="square" rtlCol="0">
            <a:spAutoFit/>
          </a:bodyPr>
          <a:lstStyle/>
          <a:p>
            <a:pPr algn="l"/>
            <a:r>
              <a:rPr lang="de-DE" sz="1200" dirty="0"/>
              <a:t>E-Mail</a:t>
            </a:r>
          </a:p>
        </p:txBody>
      </p:sp>
      <p:sp>
        <p:nvSpPr>
          <p:cNvPr id="15" name="Textfeld 14"/>
          <p:cNvSpPr txBox="1"/>
          <p:nvPr/>
        </p:nvSpPr>
        <p:spPr>
          <a:xfrm>
            <a:off x="2785729" y="2991659"/>
            <a:ext cx="1169581" cy="276999"/>
          </a:xfrm>
          <a:prstGeom prst="rect">
            <a:avLst/>
          </a:prstGeom>
        </p:spPr>
        <p:txBody>
          <a:bodyPr wrap="square" rtlCol="0">
            <a:spAutoFit/>
          </a:bodyPr>
          <a:lstStyle/>
          <a:p>
            <a:pPr algn="l"/>
            <a:r>
              <a:rPr lang="de-DE" sz="1200" dirty="0"/>
              <a:t>Password</a:t>
            </a:r>
          </a:p>
        </p:txBody>
      </p:sp>
      <p:sp>
        <p:nvSpPr>
          <p:cNvPr id="16" name="Textfeld 15"/>
          <p:cNvSpPr txBox="1"/>
          <p:nvPr/>
        </p:nvSpPr>
        <p:spPr>
          <a:xfrm>
            <a:off x="2785728" y="3420870"/>
            <a:ext cx="1169581" cy="276999"/>
          </a:xfrm>
          <a:prstGeom prst="rect">
            <a:avLst/>
          </a:prstGeom>
        </p:spPr>
        <p:txBody>
          <a:bodyPr wrap="square" rtlCol="0">
            <a:spAutoFit/>
          </a:bodyPr>
          <a:lstStyle/>
          <a:p>
            <a:pPr algn="l"/>
            <a:r>
              <a:rPr lang="de-DE" sz="1200" dirty="0"/>
              <a:t>Age</a:t>
            </a:r>
          </a:p>
        </p:txBody>
      </p:sp>
      <p:pic>
        <p:nvPicPr>
          <p:cNvPr id="8" name="Grafik 7"/>
          <p:cNvPicPr>
            <a:picLocks noChangeAspect="1"/>
          </p:cNvPicPr>
          <p:nvPr/>
        </p:nvPicPr>
        <p:blipFill rotWithShape="1">
          <a:blip r:embed="rId4" cstate="hqprint">
            <a:extLst>
              <a:ext uri="{28A0092B-C50C-407E-A947-70E740481C1C}">
                <a14:useLocalDpi xmlns:a14="http://schemas.microsoft.com/office/drawing/2010/main" val="0"/>
              </a:ext>
            </a:extLst>
          </a:blip>
          <a:srcRect l="19420" t="31049" r="19576" b="11695"/>
          <a:stretch/>
        </p:blipFill>
        <p:spPr>
          <a:xfrm>
            <a:off x="4913387" y="3317358"/>
            <a:ext cx="1796582" cy="3487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feld 17"/>
          <p:cNvSpPr txBox="1"/>
          <p:nvPr/>
        </p:nvSpPr>
        <p:spPr>
          <a:xfrm>
            <a:off x="4649831" y="1511612"/>
            <a:ext cx="2279607" cy="1754326"/>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14) </a:t>
            </a:r>
            <a:r>
              <a:rPr lang="el-GR" dirty="0"/>
              <a:t>Περιμένετε να δημιουργήσει η εφαρμογή τον λογαριασμό και το πρόγραμμα εκπαίδευσής σας.</a:t>
            </a:r>
            <a:endParaRPr lang="de-DE" dirty="0"/>
          </a:p>
        </p:txBody>
      </p:sp>
      <p:pic>
        <p:nvPicPr>
          <p:cNvPr id="10" name="Grafik 9"/>
          <p:cNvPicPr>
            <a:picLocks noChangeAspect="1"/>
          </p:cNvPicPr>
          <p:nvPr/>
        </p:nvPicPr>
        <p:blipFill rotWithShape="1">
          <a:blip r:embed="rId5" cstate="hqprint">
            <a:extLst>
              <a:ext uri="{28A0092B-C50C-407E-A947-70E740481C1C}">
                <a14:useLocalDpi xmlns:a14="http://schemas.microsoft.com/office/drawing/2010/main" val="0"/>
              </a:ext>
            </a:extLst>
          </a:blip>
          <a:srcRect t="19926" r="119" b="1779"/>
          <a:stretch/>
        </p:blipFill>
        <p:spPr>
          <a:xfrm>
            <a:off x="8885069" y="1435396"/>
            <a:ext cx="3165198" cy="53694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feld 18"/>
          <p:cNvSpPr txBox="1"/>
          <p:nvPr/>
        </p:nvSpPr>
        <p:spPr>
          <a:xfrm>
            <a:off x="7060724" y="1521925"/>
            <a:ext cx="2136439" cy="4478149"/>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500" dirty="0"/>
              <a:t>15) </a:t>
            </a:r>
            <a:r>
              <a:rPr lang="el-GR" sz="1500" dirty="0"/>
              <a:t>Διαβάστε πληροφορίες για το πώς λειτουργεί η δωρεάν δοκιμή σας.</a:t>
            </a:r>
            <a:r>
              <a:rPr lang="de-DE" sz="1500" dirty="0"/>
              <a:t> </a:t>
            </a:r>
          </a:p>
          <a:p>
            <a:pPr algn="l"/>
            <a:endParaRPr lang="de-DE" sz="1500" dirty="0"/>
          </a:p>
          <a:p>
            <a:pPr algn="l"/>
            <a:r>
              <a:rPr lang="el-GR" sz="1500" dirty="0"/>
              <a:t>Αν προχωρήσετε προς τα κάτω, θα σας δοθούν οδηγίες για το πώς μπορείτε να ακυρώσετε τη συνδρομή σας, ώστε να μη χρεωθείτε μετά το πέρας της δοκιμαστικής περιόδου των 7 ημερών.</a:t>
            </a:r>
            <a:endParaRPr lang="de-DE" sz="1500" dirty="0"/>
          </a:p>
          <a:p>
            <a:pPr algn="l"/>
            <a:endParaRPr lang="de-DE" sz="1500" dirty="0"/>
          </a:p>
          <a:p>
            <a:pPr algn="l"/>
            <a:r>
              <a:rPr lang="el-GR" sz="1500" dirty="0"/>
              <a:t>Κάντε κλικ στο «</a:t>
            </a:r>
            <a:r>
              <a:rPr lang="de-DE" sz="1500" dirty="0"/>
              <a:t>Start </a:t>
            </a:r>
            <a:r>
              <a:rPr lang="de-DE" sz="1500" dirty="0" err="1"/>
              <a:t>my</a:t>
            </a:r>
            <a:r>
              <a:rPr lang="de-DE" sz="1500" dirty="0"/>
              <a:t> </a:t>
            </a:r>
            <a:r>
              <a:rPr lang="de-DE" sz="1500" dirty="0" err="1"/>
              <a:t>free</a:t>
            </a:r>
            <a:r>
              <a:rPr lang="de-DE" sz="1500" dirty="0"/>
              <a:t> </a:t>
            </a:r>
            <a:r>
              <a:rPr lang="de-DE" sz="1500" dirty="0" err="1"/>
              <a:t>trial</a:t>
            </a:r>
            <a:r>
              <a:rPr lang="de-DE" sz="1500" dirty="0"/>
              <a:t> </a:t>
            </a:r>
            <a:r>
              <a:rPr lang="de-DE" sz="1500" dirty="0" err="1"/>
              <a:t>now</a:t>
            </a:r>
            <a:r>
              <a:rPr lang="de-DE" sz="1500" dirty="0"/>
              <a:t>» (</a:t>
            </a:r>
            <a:r>
              <a:rPr lang="el-GR" sz="1500" dirty="0"/>
              <a:t>Ξεκινήστε τη δωρεάν δοκιμή τώρα) για να συνεχίσετε.</a:t>
            </a:r>
            <a:endParaRPr lang="de-DE" sz="1500" dirty="0"/>
          </a:p>
        </p:txBody>
      </p:sp>
    </p:spTree>
    <p:extLst>
      <p:ext uri="{BB962C8B-B14F-4D97-AF65-F5344CB8AC3E}">
        <p14:creationId xmlns:p14="http://schemas.microsoft.com/office/powerpoint/2010/main" val="2094065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cstate="hqprint">
            <a:extLst>
              <a:ext uri="{28A0092B-C50C-407E-A947-70E740481C1C}">
                <a14:useLocalDpi xmlns:a14="http://schemas.microsoft.com/office/drawing/2010/main" val="0"/>
              </a:ext>
            </a:extLst>
          </a:blip>
          <a:srcRect l="1" t="26822" r="18425" b="39254"/>
          <a:stretch/>
        </p:blipFill>
        <p:spPr>
          <a:xfrm>
            <a:off x="500822" y="3009885"/>
            <a:ext cx="2765286" cy="2326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itel 1"/>
          <p:cNvSpPr>
            <a:spLocks noGrp="1"/>
          </p:cNvSpPr>
          <p:nvPr>
            <p:ph type="title"/>
          </p:nvPr>
        </p:nvSpPr>
        <p:spPr>
          <a:xfrm>
            <a:off x="465961" y="848153"/>
            <a:ext cx="11059692" cy="605096"/>
          </a:xfrm>
        </p:spPr>
        <p:txBody>
          <a:bodyPr>
            <a:normAutofit fontScale="90000"/>
          </a:bodyPr>
          <a:lstStyle/>
          <a:p>
            <a:r>
              <a:rPr lang="el-GR" dirty="0"/>
              <a:t>Ξεκινήστε: Δημιουργήστε τον λογαριασμό σας και ακυρώστε τη συνδρομή σας για να αποφύγετε τη χρέωση</a:t>
            </a:r>
            <a:endParaRPr lang="de-DE" dirty="0"/>
          </a:p>
        </p:txBody>
      </p:sp>
      <p:sp>
        <p:nvSpPr>
          <p:cNvPr id="18" name="Textfeld 17"/>
          <p:cNvSpPr txBox="1"/>
          <p:nvPr/>
        </p:nvSpPr>
        <p:spPr>
          <a:xfrm>
            <a:off x="155125" y="1691173"/>
            <a:ext cx="1967843" cy="1477328"/>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16) </a:t>
            </a:r>
            <a:r>
              <a:rPr lang="el-GR" dirty="0"/>
              <a:t>Περιμένετε την εφαρμογή να ολοκληρώσει τη δημιουργία του λογαριασμού σας.</a:t>
            </a:r>
            <a:endParaRPr lang="de-DE" dirty="0"/>
          </a:p>
        </p:txBody>
      </p:sp>
      <p:pic>
        <p:nvPicPr>
          <p:cNvPr id="5" name="Grafik 4"/>
          <p:cNvPicPr>
            <a:picLocks noChangeAspect="1"/>
          </p:cNvPicPr>
          <p:nvPr/>
        </p:nvPicPr>
        <p:blipFill rotWithShape="1">
          <a:blip r:embed="rId4" cstate="hqprint">
            <a:extLst>
              <a:ext uri="{28A0092B-C50C-407E-A947-70E740481C1C}">
                <a14:useLocalDpi xmlns:a14="http://schemas.microsoft.com/office/drawing/2010/main" val="0"/>
              </a:ext>
            </a:extLst>
          </a:blip>
          <a:srcRect l="1" t="42170" r="3139" b="3256"/>
          <a:stretch/>
        </p:blipFill>
        <p:spPr>
          <a:xfrm>
            <a:off x="3991391" y="3168501"/>
            <a:ext cx="2899384" cy="3535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feld 16"/>
          <p:cNvSpPr txBox="1"/>
          <p:nvPr/>
        </p:nvSpPr>
        <p:spPr>
          <a:xfrm>
            <a:off x="3266108" y="1583656"/>
            <a:ext cx="3449314" cy="2031325"/>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17) </a:t>
            </a:r>
            <a:r>
              <a:rPr lang="el-GR" dirty="0"/>
              <a:t>Η εφαρμογή θα σας ζητήσει να εγγραφείτε. Μπορείτε να ακυρώσετε τη συνδρομή και να χρησιμοποιήσετε τη δωρεάν δοκιμή 7 ημερών. Κάντε κλικ στο «</a:t>
            </a:r>
            <a:r>
              <a:rPr lang="en-US" dirty="0"/>
              <a:t>S</a:t>
            </a:r>
            <a:r>
              <a:rPr lang="de-DE" dirty="0" err="1"/>
              <a:t>ubscribe</a:t>
            </a:r>
            <a:r>
              <a:rPr lang="de-DE" dirty="0"/>
              <a:t>» (</a:t>
            </a:r>
            <a:r>
              <a:rPr lang="el-GR" dirty="0"/>
              <a:t>Εγγραφή), για να συνεχίσετε. </a:t>
            </a:r>
            <a:endParaRPr lang="de-DE" dirty="0"/>
          </a:p>
        </p:txBody>
      </p:sp>
      <p:pic>
        <p:nvPicPr>
          <p:cNvPr id="6" name="Grafik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340550" y="3301387"/>
            <a:ext cx="2786066" cy="3269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feld 19"/>
          <p:cNvSpPr txBox="1"/>
          <p:nvPr/>
        </p:nvSpPr>
        <p:spPr>
          <a:xfrm>
            <a:off x="7616058" y="1453249"/>
            <a:ext cx="4075120" cy="2031325"/>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18) </a:t>
            </a:r>
            <a:r>
              <a:rPr lang="el-GR" dirty="0"/>
              <a:t>Μετά τη δημιουργία λογαριασμού, μπορείτε να μεταβείτε στις συνδρομές σας και να ακυρώσετε τη συνδρομή, για να αποφύγετε τη </a:t>
            </a:r>
            <a:r>
              <a:rPr lang="el-GR" dirty="0" err="1"/>
              <a:t>χρ</a:t>
            </a:r>
            <a:r>
              <a:rPr lang="en-US" dirty="0" err="1"/>
              <a:t>έ</a:t>
            </a:r>
            <a:r>
              <a:rPr lang="el-GR" dirty="0" err="1"/>
              <a:t>ωση</a:t>
            </a:r>
            <a:r>
              <a:rPr lang="el-GR" dirty="0"/>
              <a:t>. Μπορείτε να εξακολουθείτε να χρησιμοποιείτε την εφαρμογή και να απολαμβάνετε τη δοκιμαστική σας έκδοση των 7 ημερών.</a:t>
            </a:r>
          </a:p>
        </p:txBody>
      </p:sp>
      <p:sp>
        <p:nvSpPr>
          <p:cNvPr id="21" name="Textfeld 20"/>
          <p:cNvSpPr txBox="1"/>
          <p:nvPr/>
        </p:nvSpPr>
        <p:spPr>
          <a:xfrm>
            <a:off x="10301969" y="3614981"/>
            <a:ext cx="1553332" cy="1754326"/>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18) </a:t>
            </a:r>
            <a:r>
              <a:rPr lang="el-GR" dirty="0"/>
              <a:t>Κάντε κλικ στην επιλογή «</a:t>
            </a:r>
            <a:r>
              <a:rPr lang="de-DE" dirty="0" err="1"/>
              <a:t>Cancel</a:t>
            </a:r>
            <a:r>
              <a:rPr lang="de-DE" dirty="0"/>
              <a:t> </a:t>
            </a:r>
            <a:r>
              <a:rPr lang="de-DE" dirty="0" err="1"/>
              <a:t>subscription</a:t>
            </a:r>
            <a:r>
              <a:rPr lang="el-GR" dirty="0"/>
              <a:t>» (Ακύρωση συνδρομής).</a:t>
            </a:r>
            <a:endParaRPr lang="de-DE" dirty="0"/>
          </a:p>
        </p:txBody>
      </p:sp>
    </p:spTree>
    <p:extLst>
      <p:ext uri="{BB962C8B-B14F-4D97-AF65-F5344CB8AC3E}">
        <p14:creationId xmlns:p14="http://schemas.microsoft.com/office/powerpoint/2010/main" val="744019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324084" y="576587"/>
            <a:ext cx="11059692" cy="605096"/>
          </a:xfrm>
        </p:spPr>
        <p:txBody>
          <a:bodyPr>
            <a:normAutofit/>
          </a:bodyPr>
          <a:lstStyle/>
          <a:p>
            <a:r>
              <a:rPr lang="el-GR" dirty="0"/>
              <a:t>Εξερευνήστε το περιβάλλον εργασίας χρήστη</a:t>
            </a:r>
            <a:endParaRPr lang="de-DE" dirty="0"/>
          </a:p>
        </p:txBody>
      </p:sp>
      <p:pic>
        <p:nvPicPr>
          <p:cNvPr id="2" name="Grafik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77925" y="1532557"/>
            <a:ext cx="2544209" cy="51993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feld 17"/>
          <p:cNvSpPr txBox="1"/>
          <p:nvPr/>
        </p:nvSpPr>
        <p:spPr>
          <a:xfrm>
            <a:off x="172163" y="2425690"/>
            <a:ext cx="1870949" cy="3139321"/>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19) </a:t>
            </a:r>
            <a:r>
              <a:rPr lang="el-GR" dirty="0"/>
              <a:t>Η ενότητα «</a:t>
            </a:r>
            <a:r>
              <a:rPr lang="de-DE" dirty="0"/>
              <a:t>Today</a:t>
            </a:r>
            <a:r>
              <a:rPr lang="el-GR" dirty="0"/>
              <a:t>»</a:t>
            </a:r>
            <a:r>
              <a:rPr lang="de-DE" dirty="0"/>
              <a:t> (</a:t>
            </a:r>
            <a:r>
              <a:rPr lang="el-GR" dirty="0"/>
              <a:t>Σήμερα) προσφέρει επιλεγμένες ασκήσεις, καθημερινά σταυρόλεξα, πρόσφατα παιχνίδια και εξατομικευμένες ασκήσεις.</a:t>
            </a:r>
            <a:endParaRPr lang="de-DE" dirty="0"/>
          </a:p>
        </p:txBody>
      </p:sp>
      <p:pic>
        <p:nvPicPr>
          <p:cNvPr id="4" name="Grafik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27895" y="1532557"/>
            <a:ext cx="2545647" cy="5132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feld 10"/>
          <p:cNvSpPr txBox="1"/>
          <p:nvPr/>
        </p:nvSpPr>
        <p:spPr>
          <a:xfrm>
            <a:off x="4198446" y="2982911"/>
            <a:ext cx="2137037" cy="2308324"/>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20) </a:t>
            </a:r>
            <a:r>
              <a:rPr lang="el-GR" dirty="0"/>
              <a:t>Η ενότητα «</a:t>
            </a:r>
            <a:r>
              <a:rPr lang="de-DE" dirty="0"/>
              <a:t>Performance» (</a:t>
            </a:r>
            <a:r>
              <a:rPr lang="el-GR" dirty="0"/>
              <a:t>Απόδοση) δείχνει τη βαθμολογία σας (</a:t>
            </a:r>
            <a:r>
              <a:rPr lang="de-DE" dirty="0"/>
              <a:t>EPQ</a:t>
            </a:r>
            <a:r>
              <a:rPr lang="el-GR" dirty="0"/>
              <a:t>)</a:t>
            </a:r>
            <a:r>
              <a:rPr lang="de-DE" dirty="0"/>
              <a:t>, </a:t>
            </a:r>
            <a:r>
              <a:rPr lang="el-GR" dirty="0"/>
              <a:t>την κατάταξή σας και τη δραστηριότητά σας στην εφαρμογή.</a:t>
            </a:r>
            <a:endParaRPr lang="de-DE" dirty="0"/>
          </a:p>
        </p:txBody>
      </p:sp>
      <p:pic>
        <p:nvPicPr>
          <p:cNvPr id="8" name="Grafik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769367" y="1420383"/>
            <a:ext cx="2614409" cy="5311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feld 12"/>
          <p:cNvSpPr txBox="1"/>
          <p:nvPr/>
        </p:nvSpPr>
        <p:spPr>
          <a:xfrm>
            <a:off x="8223760" y="3433257"/>
            <a:ext cx="2490315" cy="2862322"/>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21) </a:t>
            </a:r>
            <a:r>
              <a:rPr lang="el-GR" dirty="0"/>
              <a:t>Η ενότητα «</a:t>
            </a:r>
            <a:r>
              <a:rPr lang="de-DE" dirty="0"/>
              <a:t>Games» (</a:t>
            </a:r>
            <a:r>
              <a:rPr lang="el-GR" dirty="0"/>
              <a:t>Παιχνίδια) εμφανίζει τα παιχνίδια που μπορείτε να παίξετε σε κάθε κατηγορία, π.χ. μνήμη. Κάντε κλικ σε οποιοδήποτε παιχνίδι για να ξεκινήσετε ή κάντε κλικ στο «Παίξτε ένα τυχαίο παιχνίδι».</a:t>
            </a:r>
            <a:r>
              <a:rPr lang="de-DE" dirty="0"/>
              <a:t> </a:t>
            </a:r>
          </a:p>
        </p:txBody>
      </p:sp>
    </p:spTree>
    <p:extLst>
      <p:ext uri="{BB962C8B-B14F-4D97-AF65-F5344CB8AC3E}">
        <p14:creationId xmlns:p14="http://schemas.microsoft.com/office/powerpoint/2010/main" val="1393479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324084" y="576587"/>
            <a:ext cx="11059692" cy="605096"/>
          </a:xfrm>
        </p:spPr>
        <p:txBody>
          <a:bodyPr>
            <a:normAutofit/>
          </a:bodyPr>
          <a:lstStyle/>
          <a:p>
            <a:r>
              <a:rPr lang="el-GR" dirty="0"/>
              <a:t>Εξερευνήστε το περιβάλλον χρήστη</a:t>
            </a:r>
            <a:endParaRPr lang="de-DE" dirty="0"/>
          </a:p>
        </p:txBody>
      </p:sp>
      <p:pic>
        <p:nvPicPr>
          <p:cNvPr id="3" name="Grafi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59853" y="1394335"/>
            <a:ext cx="2617050" cy="5348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feld 17"/>
          <p:cNvSpPr txBox="1"/>
          <p:nvPr/>
        </p:nvSpPr>
        <p:spPr>
          <a:xfrm>
            <a:off x="196292" y="2064183"/>
            <a:ext cx="2270086" cy="3970318"/>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22) </a:t>
            </a:r>
            <a:r>
              <a:rPr lang="el-GR" dirty="0"/>
              <a:t>Η ενότητα «</a:t>
            </a:r>
            <a:r>
              <a:rPr lang="de-DE" dirty="0" err="1"/>
              <a:t>Notifications</a:t>
            </a:r>
            <a:r>
              <a:rPr lang="el-GR" dirty="0"/>
              <a:t>»</a:t>
            </a:r>
            <a:r>
              <a:rPr lang="de-DE" dirty="0"/>
              <a:t> (</a:t>
            </a:r>
            <a:r>
              <a:rPr lang="el-GR" dirty="0"/>
              <a:t>Ειδοποιήσεις) εμφανίζει ειδοποιήσεις ανάλογα με τις ρυθμίσεις σας, π.χ. επιτρέποντας στην εφαρμογή να σας ειδοποιεί καθημερινά για να παίξετε ή να σας ενημερώνει για αναβαθμίσεις επιπέδων.</a:t>
            </a:r>
            <a:endParaRPr lang="de-DE" dirty="0"/>
          </a:p>
        </p:txBody>
      </p:sp>
      <p:pic>
        <p:nvPicPr>
          <p:cNvPr id="5" name="Grafik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515097" y="879135"/>
            <a:ext cx="2617050" cy="5348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feld 13"/>
          <p:cNvSpPr txBox="1"/>
          <p:nvPr/>
        </p:nvSpPr>
        <p:spPr>
          <a:xfrm>
            <a:off x="4978703" y="1482937"/>
            <a:ext cx="2617049" cy="5016758"/>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600" dirty="0"/>
              <a:t>23) </a:t>
            </a:r>
            <a:r>
              <a:rPr lang="el-GR" sz="1600" dirty="0"/>
              <a:t>Η ενότητα «Προφίλ» δείχνει τα επιτεύγματά σας, τις ημέρες που είστε ενεργοί και τις ασκήσεις που έχετε ολοκληρώσει. </a:t>
            </a:r>
          </a:p>
          <a:p>
            <a:pPr algn="l"/>
            <a:endParaRPr lang="el-GR" sz="1600" dirty="0"/>
          </a:p>
          <a:p>
            <a:pPr algn="l"/>
            <a:r>
              <a:rPr lang="el-GR" sz="1600" dirty="0"/>
              <a:t>Μπορείτε επίσης να μπείτε στις «Ρυθμίσεις» και να δείτε την κατάσταση του λογαριασμού σας, να αλλάξετε τις ρυθμίσεις της εφαρμογής, να διαγράψετε τον λογαριασμό σας ή να αποσυνδεθείτε.</a:t>
            </a:r>
          </a:p>
          <a:p>
            <a:pPr algn="l"/>
            <a:endParaRPr lang="el-GR" sz="1600" dirty="0"/>
          </a:p>
          <a:p>
            <a:pPr algn="l"/>
            <a:r>
              <a:rPr lang="el-GR" sz="1600" dirty="0"/>
              <a:t>Μπορείτε επίσης να προσκαλέσετε φίλους και να μοιραστείτε την πρόοδό σας στα μέσα κοινωνικής δικτύωσης.</a:t>
            </a:r>
            <a:endParaRPr lang="de-DE" sz="1600" dirty="0"/>
          </a:p>
        </p:txBody>
      </p:sp>
      <p:sp>
        <p:nvSpPr>
          <p:cNvPr id="15" name="Textfeld 14"/>
          <p:cNvSpPr txBox="1"/>
          <p:nvPr/>
        </p:nvSpPr>
        <p:spPr>
          <a:xfrm>
            <a:off x="9987516" y="3449177"/>
            <a:ext cx="2009554" cy="1477328"/>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l-GR" dirty="0"/>
              <a:t>Τώρα, ήρθε η ώρα να παίξετε παιχνίδια εξάσκησης του εγκεφάλου!</a:t>
            </a:r>
            <a:endParaRPr lang="de-DE" dirty="0"/>
          </a:p>
        </p:txBody>
      </p:sp>
    </p:spTree>
    <p:extLst>
      <p:ext uri="{BB962C8B-B14F-4D97-AF65-F5344CB8AC3E}">
        <p14:creationId xmlns:p14="http://schemas.microsoft.com/office/powerpoint/2010/main" val="1135461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l-GR" sz="4800" b="1" dirty="0">
                <a:solidFill>
                  <a:srgbClr val="203864"/>
                </a:solidFill>
                <a:latin typeface="+mn-lt"/>
              </a:rPr>
              <a:t>Εταίροι</a:t>
            </a: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el-GR" sz="1050" b="0" i="0" dirty="0">
                  <a:solidFill>
                    <a:srgbClr val="414042"/>
                  </a:solidFill>
                  <a:effectLst/>
                  <a:latin typeface="Roboto" panose="02000000000000000000" pitchFamily="2" charset="0"/>
                </a:rPr>
                <a:t>ΓΚΕΛΣΕΝΚΙΡΧΕΝ, ΓΕΡΜΑΝΙΑ</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COORDINA ORGANIZACIÓN DE EMPRESAS Y</a:t>
              </a:r>
              <a:br>
                <a:rPr lang="es-ES" sz="1000" b="0" i="0" dirty="0">
                  <a:solidFill>
                    <a:srgbClr val="203864"/>
                  </a:solidFill>
                  <a:effectLst/>
                  <a:latin typeface="Roboto" panose="02000000000000000000" pitchFamily="2" charset="0"/>
                </a:rPr>
              </a:br>
              <a:r>
                <a:rPr lang="es-ES" sz="1000" b="0" i="0" dirty="0">
                  <a:solidFill>
                    <a:srgbClr val="203864"/>
                  </a:solidFill>
                  <a:effectLst/>
                  <a:latin typeface="Roboto" panose="02000000000000000000" pitchFamily="2" charset="0"/>
                </a:rPr>
                <a:t>RECURSOS HUMANOS, S.L.</a:t>
              </a:r>
            </a:p>
            <a:p>
              <a:pPr algn="ctr" fontAlgn="base"/>
              <a:r>
                <a:rPr lang="el-GR" sz="1000" b="0" i="0" dirty="0">
                  <a:solidFill>
                    <a:srgbClr val="414042"/>
                  </a:solidFill>
                  <a:effectLst/>
                  <a:latin typeface="Roboto" panose="02000000000000000000" pitchFamily="2" charset="0"/>
                </a:rPr>
                <a:t>ΒΑΛΕΝΣΙΑ, ΙΣΠΑΝΙΑ</a:t>
              </a:r>
              <a:endParaRPr lang="es-ES" sz="1000" b="0" i="0" dirty="0">
                <a:solidFill>
                  <a:srgbClr val="414042"/>
                </a:solidFill>
                <a:effectLst/>
                <a:latin typeface="Roboto" panose="02000000000000000000" pitchFamily="2" charset="0"/>
              </a:endParaRPr>
            </a:p>
            <a:p>
              <a:pPr algn="ctr" fontAlgn="base"/>
              <a:r>
                <a:rPr lang="es-ES" sz="1000" b="0" i="0" u="none" strike="noStrike" dirty="0">
                  <a:solidFill>
                    <a:srgbClr val="D71920"/>
                  </a:solidFill>
                  <a:effectLst/>
                  <a:latin typeface="Roboto" panose="02000000000000000000" pitchFamily="2" charset="0"/>
                  <a:hlinkClick r:id="rId6"/>
                </a:rPr>
                <a:t>coordina-oerh.com</a:t>
              </a:r>
              <a:endParaRPr lang="es-ES" sz="1000" b="0" i="0" dirty="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el-GR" sz="1000" b="0" i="0" dirty="0">
                  <a:solidFill>
                    <a:srgbClr val="666666"/>
                  </a:solidFill>
                  <a:effectLst/>
                  <a:latin typeface="Roboto" panose="02000000000000000000" pitchFamily="2" charset="0"/>
                </a:rPr>
                <a:t>ΑΘΗΝΑ, ΕΛΛΑΔΑ</a:t>
              </a:r>
              <a:r>
                <a:rPr lang="nb-NO" sz="1000" b="0" i="0" dirty="0">
                  <a:solidFill>
                    <a:srgbClr val="666666"/>
                  </a:solidFill>
                  <a:effectLst/>
                  <a:latin typeface="Roboto" panose="02000000000000000000" pitchFamily="2" charset="0"/>
                </a:rPr>
                <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l-GR" sz="1000" b="0" i="0" dirty="0">
                  <a:solidFill>
                    <a:srgbClr val="414042"/>
                  </a:solidFill>
                  <a:effectLst/>
                  <a:latin typeface="Roboto" panose="02000000000000000000" pitchFamily="2" charset="0"/>
                </a:rPr>
                <a:t>ΒΑΛΕΝΣΙΑ, ΙΣΠΑΝΙΑ</a:t>
              </a:r>
              <a:endParaRPr lang="es-ES" sz="1000" b="0" i="0" dirty="0">
                <a:solidFill>
                  <a:srgbClr val="414042"/>
                </a:solidFill>
                <a:effectLst/>
                <a:latin typeface="Roboto" panose="02000000000000000000" pitchFamily="2" charset="0"/>
              </a:endParaRP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236694" cy="553998"/>
            </a:xfrm>
            <a:prstGeom prst="rect">
              <a:avLst/>
            </a:prstGeom>
            <a:noFill/>
          </p:spPr>
          <p:txBody>
            <a:bodyPr wrap="square">
              <a:spAutoFit/>
            </a:bodyPr>
            <a:lstStyle/>
            <a:p>
              <a:pPr algn="ctr" fontAlgn="base"/>
              <a:r>
                <a:rPr lang="nn-NO" sz="1000" b="0" i="0" dirty="0">
                  <a:solidFill>
                    <a:srgbClr val="203864"/>
                  </a:solidFill>
                  <a:effectLst/>
                  <a:latin typeface="Roboto" panose="02000000000000000000" pitchFamily="2" charset="0"/>
                </a:rPr>
                <a:t>media k </a:t>
              </a:r>
              <a:r>
                <a:rPr lang="nn-NO" sz="1000" b="0" i="0" dirty="0" err="1">
                  <a:solidFill>
                    <a:srgbClr val="203864"/>
                  </a:solidFill>
                  <a:effectLst/>
                  <a:latin typeface="Roboto" panose="02000000000000000000" pitchFamily="2" charset="0"/>
                </a:rPr>
                <a:t>GmbH</a:t>
              </a:r>
              <a:endParaRPr lang="nn-NO" sz="1000" b="0" i="0" dirty="0">
                <a:solidFill>
                  <a:srgbClr val="203864"/>
                </a:solidFill>
                <a:effectLst/>
                <a:latin typeface="Roboto" panose="02000000000000000000" pitchFamily="2" charset="0"/>
              </a:endParaRPr>
            </a:p>
            <a:p>
              <a:pPr algn="ctr" fontAlgn="base"/>
              <a:r>
                <a:rPr lang="el-GR" sz="1000" b="0" i="0" dirty="0" err="1">
                  <a:solidFill>
                    <a:srgbClr val="414042"/>
                  </a:solidFill>
                  <a:effectLst/>
                  <a:latin typeface="Roboto" panose="02000000000000000000" pitchFamily="2" charset="0"/>
                </a:rPr>
                <a:t>Μπαντ</a:t>
              </a:r>
              <a:r>
                <a:rPr lang="el-GR" sz="1000" b="0" i="0" dirty="0">
                  <a:solidFill>
                    <a:srgbClr val="414042"/>
                  </a:solidFill>
                  <a:effectLst/>
                  <a:latin typeface="Roboto" panose="02000000000000000000" pitchFamily="2" charset="0"/>
                </a:rPr>
                <a:t> </a:t>
              </a:r>
              <a:r>
                <a:rPr lang="el-GR" sz="1000" b="0" i="0" dirty="0" err="1">
                  <a:solidFill>
                    <a:srgbClr val="414042"/>
                  </a:solidFill>
                  <a:effectLst/>
                  <a:latin typeface="Roboto" panose="02000000000000000000" pitchFamily="2" charset="0"/>
                </a:rPr>
                <a:t>Μέργκεντχαϊμ</a:t>
              </a:r>
              <a:r>
                <a:rPr lang="el-GR" sz="1000" b="0" i="0" dirty="0">
                  <a:solidFill>
                    <a:srgbClr val="414042"/>
                  </a:solidFill>
                  <a:effectLst/>
                  <a:latin typeface="Roboto" panose="02000000000000000000" pitchFamily="2" charset="0"/>
                </a:rPr>
                <a:t>, ΓΕΡΜΑΝΙΑ</a:t>
              </a:r>
            </a:p>
            <a:p>
              <a:pPr algn="ctr" fontAlgn="base"/>
              <a:r>
                <a:rPr lang="nn-NO" sz="1000" b="0" i="0" u="none" strike="noStrike" dirty="0">
                  <a:solidFill>
                    <a:srgbClr val="D71920"/>
                  </a:solidFill>
                  <a:effectLst/>
                  <a:latin typeface="Roboto" panose="02000000000000000000" pitchFamily="2" charset="0"/>
                  <a:hlinkClick r:id="rId12"/>
                </a:rPr>
                <a:t>www.media-k.eu</a:t>
              </a:r>
              <a:endParaRPr lang="nn-NO" sz="1000" b="0" i="0" dirty="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dirty="0">
                  <a:solidFill>
                    <a:srgbClr val="203864"/>
                  </a:solidFill>
                  <a:effectLst/>
                  <a:latin typeface="Roboto" panose="02000000000000000000" pitchFamily="2" charset="0"/>
                </a:rPr>
                <a:t>OXFAM ITALIA INTERCULTURA</a:t>
              </a:r>
            </a:p>
            <a:p>
              <a:pPr algn="ctr" fontAlgn="base"/>
              <a:r>
                <a:rPr lang="el-GR" sz="1000" b="0" i="0" dirty="0">
                  <a:solidFill>
                    <a:srgbClr val="414042"/>
                  </a:solidFill>
                  <a:effectLst/>
                  <a:latin typeface="Roboto" panose="02000000000000000000" pitchFamily="2" charset="0"/>
                </a:rPr>
                <a:t>ΑΡΕΤΖΟ, ΙΤΑΛΙΑ</a:t>
              </a:r>
              <a:endParaRPr lang="en-US" sz="1000" b="0" i="0" dirty="0">
                <a:solidFill>
                  <a:srgbClr val="414042"/>
                </a:solidFill>
                <a:effectLst/>
                <a:latin typeface="Roboto" panose="02000000000000000000" pitchFamily="2" charset="0"/>
              </a:endParaRPr>
            </a:p>
            <a:p>
              <a:pPr algn="ctr" fontAlgn="base"/>
              <a:r>
                <a:rPr lang="en-US" sz="1000" b="0" i="0" u="none" strike="noStrike" dirty="0">
                  <a:solidFill>
                    <a:srgbClr val="D71920"/>
                  </a:solidFill>
                  <a:effectLst/>
                  <a:latin typeface="Roboto" panose="02000000000000000000" pitchFamily="2" charset="0"/>
                  <a:hlinkClick r:id="rId14"/>
                </a:rPr>
                <a:t>www.oxfamitalia.org/</a:t>
              </a:r>
              <a:endParaRPr lang="en-US" sz="1000" b="0" i="0" dirty="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l-GR" sz="1100" b="0" i="0" dirty="0">
                <a:solidFill>
                  <a:srgbClr val="414042"/>
                </a:solidFill>
                <a:effectLst/>
                <a:latin typeface="Roboto" panose="02000000000000000000" pitchFamily="2" charset="0"/>
              </a:rPr>
              <a:t>ΑΘΗΝΑ, ΕΛΛΑΔΑ</a:t>
            </a:r>
            <a:endParaRPr lang="es-ES" sz="1100" b="0" i="0" dirty="0">
              <a:solidFill>
                <a:srgbClr val="414042"/>
              </a:solidFill>
              <a:effectLst/>
              <a:latin typeface="Roboto" panose="02000000000000000000" pitchFamily="2" charset="0"/>
            </a:endParaRP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l-GR" sz="1100" b="0" i="0" dirty="0">
                <a:solidFill>
                  <a:srgbClr val="414042"/>
                </a:solidFill>
                <a:effectLst/>
                <a:latin typeface="Roboto" panose="02000000000000000000" pitchFamily="2" charset="0"/>
              </a:rPr>
              <a:t>ΣΤΡΑΣΒΟΥΡΓΟ, ΓΑΛΛΙΑ</a:t>
            </a:r>
            <a:endParaRPr lang="es-ES" sz="1100" b="0" i="0" dirty="0">
              <a:solidFill>
                <a:srgbClr val="414042"/>
              </a:solidFill>
              <a:effectLst/>
              <a:latin typeface="Roboto" panose="02000000000000000000" pitchFamily="2" charset="0"/>
            </a:endParaRP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61404" y="5432359"/>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l-GR" sz="1100" b="0" i="0" dirty="0">
                <a:solidFill>
                  <a:srgbClr val="414042"/>
                </a:solidFill>
                <a:effectLst/>
                <a:latin typeface="Roboto" panose="02000000000000000000" pitchFamily="2" charset="0"/>
              </a:rPr>
              <a:t>ΚΥΠΡΟΣ</a:t>
            </a:r>
            <a:endParaRPr lang="es-ES" sz="1100" b="0" i="0" dirty="0">
              <a:solidFill>
                <a:srgbClr val="414042"/>
              </a:solidFill>
              <a:effectLst/>
              <a:latin typeface="Roboto" panose="02000000000000000000" pitchFamily="2" charset="0"/>
            </a:endParaRP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4244756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7998" y="835451"/>
            <a:ext cx="11059692" cy="605096"/>
          </a:xfrm>
        </p:spPr>
        <p:txBody>
          <a:bodyPr>
            <a:normAutofit fontScale="90000"/>
          </a:bodyPr>
          <a:lstStyle/>
          <a:p>
            <a:r>
              <a:rPr lang="el-GR" dirty="0"/>
              <a:t>Παίξτε παιχνίδια εξάσκησης του εγκεφάλου - Παράδειγμα: Παιχνίδια μνήμης</a:t>
            </a:r>
            <a:endParaRPr lang="de-DE" dirty="0"/>
          </a:p>
        </p:txBody>
      </p:sp>
      <p:sp>
        <p:nvSpPr>
          <p:cNvPr id="3" name="Inhaltsplatzhalter 2"/>
          <p:cNvSpPr>
            <a:spLocks noGrp="1"/>
          </p:cNvSpPr>
          <p:nvPr>
            <p:ph idx="1"/>
          </p:nvPr>
        </p:nvSpPr>
        <p:spPr>
          <a:xfrm>
            <a:off x="557998" y="1799999"/>
            <a:ext cx="6682773" cy="4865977"/>
          </a:xfrm>
        </p:spPr>
        <p:txBody>
          <a:bodyPr>
            <a:normAutofit fontScale="92500" lnSpcReduction="20000"/>
          </a:bodyPr>
          <a:lstStyle/>
          <a:p>
            <a:r>
              <a:rPr lang="el-GR" dirty="0"/>
              <a:t>Το </a:t>
            </a:r>
            <a:r>
              <a:rPr lang="de-DE" dirty="0" err="1"/>
              <a:t>Elevate</a:t>
            </a:r>
            <a:r>
              <a:rPr lang="de-DE" dirty="0"/>
              <a:t> </a:t>
            </a:r>
            <a:r>
              <a:rPr lang="el-GR" dirty="0"/>
              <a:t>προσφέρει μια ποικιλία παιχνιδιών μνήμης που στοχεύουν σε διαφορετικές γνωστικές ικανότητες, εκπαιδεύοντας έτσι τη μνήμη ολιστικά.</a:t>
            </a:r>
          </a:p>
          <a:p>
            <a:r>
              <a:rPr lang="el-GR" dirty="0"/>
              <a:t>Ορισμένα παιχνίδια σας ζητούν να ακούσετε μια ηχογράφηση ενός σεναρίου. Πρέπει να συγκεντρωθείτε και να ακούσετε προσεκτικά τις πληροφορίες και στη συνέχεια να κάνετε απλές ασκήσεις χρησιμοποιώντας τη βραχυπρόθεσμη μνήμη σας (π.χ. σύροντας αντικείμενα για να αντιστοιχίσετε πληροφορίες).</a:t>
            </a:r>
          </a:p>
          <a:p>
            <a:r>
              <a:rPr lang="el-GR" dirty="0"/>
              <a:t>Αν επιλέξετε λανθασμένα, χάνετε «ζωές» και τελικά το παιχνίδι. Αν χάσετε, μπορείτε να </a:t>
            </a:r>
            <a:r>
              <a:rPr lang="el-GR" dirty="0" err="1"/>
              <a:t>επανεκκινήσετε</a:t>
            </a:r>
            <a:r>
              <a:rPr lang="el-GR" dirty="0"/>
              <a:t> το παιχνίδι ανά πάσα στιγμή. </a:t>
            </a:r>
          </a:p>
          <a:p>
            <a:r>
              <a:rPr lang="el-GR" dirty="0"/>
              <a:t>Ορισμένα παιχνίδια προσφέρουν επεξήγηση για τις σωστές απαντήσεις.</a:t>
            </a:r>
            <a:endParaRPr lang="de-DE" dirty="0"/>
          </a:p>
          <a:p>
            <a:endParaRPr lang="de-DE" dirty="0"/>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3592" t="15040" r="2543" b="22635"/>
          <a:stretch/>
        </p:blipFill>
        <p:spPr>
          <a:xfrm>
            <a:off x="7718786" y="1406379"/>
            <a:ext cx="3898904" cy="52595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4894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05" y="665330"/>
            <a:ext cx="11059692" cy="605096"/>
          </a:xfrm>
        </p:spPr>
        <p:txBody>
          <a:bodyPr/>
          <a:lstStyle/>
          <a:p>
            <a:r>
              <a:rPr lang="el-GR" dirty="0"/>
              <a:t>Παίξτε παιχνίδια μνήμης - Παράδειγμα: «</a:t>
            </a:r>
            <a:r>
              <a:rPr lang="de-DE" dirty="0"/>
              <a:t>Focus»</a:t>
            </a:r>
          </a:p>
        </p:txBody>
      </p:sp>
      <p:pic>
        <p:nvPicPr>
          <p:cNvPr id="6" name="Grafik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83497" y="1552536"/>
            <a:ext cx="2142572" cy="4409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rafik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54543" y="1575043"/>
            <a:ext cx="2151977" cy="4364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Grafik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06991" y="1575044"/>
            <a:ext cx="2066630" cy="4364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Grafik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787442" y="1507161"/>
            <a:ext cx="2158344" cy="44550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feld 9"/>
          <p:cNvSpPr txBox="1"/>
          <p:nvPr/>
        </p:nvSpPr>
        <p:spPr>
          <a:xfrm>
            <a:off x="288840" y="1506231"/>
            <a:ext cx="2654383" cy="4770537"/>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l-GR" sz="1600" dirty="0"/>
              <a:t>Αφού επιλέξετε το παιχνίδι «</a:t>
            </a:r>
            <a:r>
              <a:rPr lang="de-DE" sz="1600" dirty="0"/>
              <a:t>Focus</a:t>
            </a:r>
            <a:r>
              <a:rPr lang="el-GR" sz="1600" dirty="0"/>
              <a:t>»</a:t>
            </a:r>
            <a:r>
              <a:rPr lang="de-DE" sz="1600" dirty="0"/>
              <a:t>, </a:t>
            </a:r>
            <a:r>
              <a:rPr lang="el-GR" sz="1600" dirty="0"/>
              <a:t>θα εμφανιστούν πληροφορίες για τα οφέλη του παιχνιδιού και τις βαθμολογίες που έχουν επιτευχθεί. </a:t>
            </a:r>
          </a:p>
          <a:p>
            <a:pPr algn="l"/>
            <a:endParaRPr lang="el-GR" sz="1600" dirty="0"/>
          </a:p>
          <a:p>
            <a:pPr algn="l"/>
            <a:r>
              <a:rPr lang="el-GR" sz="1600" dirty="0"/>
              <a:t>Πριν από την έναρξη του παιχνιδιού θα εμφανιστούν λεπτομερείς οδηγίες. Για παράδειγμα, θα σας ειδοποιήσει ότι πρέπει να έχετε ενεργοποιημένο τον ήχο και θα σας εξηγήσει πώς και πότε να σύρετε το δάχτυλό σας για να αντιστοιχίσετε τις πληροφορίες κατά τη διάρκεια της ηχογράφησης.</a:t>
            </a:r>
            <a:endParaRPr lang="de-DE" sz="1600" dirty="0"/>
          </a:p>
        </p:txBody>
      </p:sp>
    </p:spTree>
    <p:extLst>
      <p:ext uri="{BB962C8B-B14F-4D97-AF65-F5344CB8AC3E}">
        <p14:creationId xmlns:p14="http://schemas.microsoft.com/office/powerpoint/2010/main" val="3209586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05" y="665330"/>
            <a:ext cx="11059692" cy="605096"/>
          </a:xfrm>
        </p:spPr>
        <p:txBody>
          <a:bodyPr/>
          <a:lstStyle/>
          <a:p>
            <a:r>
              <a:rPr lang="el-GR" dirty="0"/>
              <a:t>Παίξτε παιχνίδια μνήμης - Παράδειγμα: «</a:t>
            </a:r>
            <a:r>
              <a:rPr lang="de-DE" dirty="0"/>
              <a:t>Focus»</a:t>
            </a:r>
          </a:p>
        </p:txBody>
      </p:sp>
      <p:sp>
        <p:nvSpPr>
          <p:cNvPr id="10" name="Textfeld 9"/>
          <p:cNvSpPr txBox="1"/>
          <p:nvPr/>
        </p:nvSpPr>
        <p:spPr>
          <a:xfrm>
            <a:off x="479224" y="1493125"/>
            <a:ext cx="3315263" cy="4770537"/>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l-GR" sz="1600" dirty="0"/>
              <a:t>Το παιχνίδι θα αναπαράγει μια ηχογράφηση, η οποία περιλαμβάνει ιστορικά γεγονότα για τρία γνωστά ξενοδοχεία σε διαφορετικά μέρη του κόσμου. Οι πληροφορίες περιλαμβάνουν, για παράδειγμα, το έτος κατασκευής ή το διάσημο πρόσωπο που έμεινε εκεί.</a:t>
            </a:r>
            <a:endParaRPr lang="de-DE" sz="1600" dirty="0"/>
          </a:p>
          <a:p>
            <a:pPr algn="l"/>
            <a:endParaRPr lang="de-DE" sz="1600" dirty="0"/>
          </a:p>
          <a:p>
            <a:pPr algn="l"/>
            <a:r>
              <a:rPr lang="el-GR" sz="1600" dirty="0"/>
              <a:t>Ο παίκτης πρέπει να σύρει τα γεγονότα που εμφανίζονται στο σωστό ξενοδοχείο, αμέσως μόλις εμφανιστούν.</a:t>
            </a:r>
          </a:p>
          <a:p>
            <a:pPr algn="l"/>
            <a:endParaRPr lang="el-GR" sz="1600" dirty="0"/>
          </a:p>
          <a:p>
            <a:pPr algn="l"/>
            <a:r>
              <a:rPr lang="el-GR" sz="1600" dirty="0"/>
              <a:t>Τα γεγονότα μπορεί να εμφανιστούν πιο νωρίς ή πιο αργά, κάτι που το κάνει δύσκολο να ακούσετε, να θυμηθείτε και να αντιστοιχίσετε σωστά τις πληροφορίες.</a:t>
            </a:r>
            <a:endParaRPr lang="de-DE" sz="1600" dirty="0"/>
          </a:p>
        </p:txBody>
      </p:sp>
      <p:pic>
        <p:nvPicPr>
          <p:cNvPr id="11" name="Grafik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53217" y="1270426"/>
            <a:ext cx="2325225" cy="5032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Grafik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88106" y="1491665"/>
            <a:ext cx="2394183" cy="4960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feld 12"/>
          <p:cNvSpPr txBox="1"/>
          <p:nvPr/>
        </p:nvSpPr>
        <p:spPr>
          <a:xfrm>
            <a:off x="6375390" y="1778135"/>
            <a:ext cx="3312716" cy="4524315"/>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l-GR" sz="1600" dirty="0"/>
              <a:t>Αν αντιστοιχίσετε σωστά, εμφανίζεται ένας κύκλος γύρω από το αντίστοιχο όνομα του ξενοδοχείου. </a:t>
            </a:r>
          </a:p>
          <a:p>
            <a:pPr algn="l"/>
            <a:endParaRPr lang="el-GR" sz="1600" dirty="0"/>
          </a:p>
          <a:p>
            <a:pPr algn="l"/>
            <a:r>
              <a:rPr lang="el-GR" sz="1600" dirty="0"/>
              <a:t>Η λανθασμένη αντιστοίχιση δεν απεικονίζεται με έναν κόκκινο κύκλο. Ο παίκτης χάνει μια «ζωή» (καρδιά στην επάνω δεξιά γωνία). Αν χάσει όλες τις «ζωές», πρέπει να ξεκινήσει από την αρχή. </a:t>
            </a:r>
          </a:p>
          <a:p>
            <a:pPr algn="l"/>
            <a:endParaRPr lang="el-GR" sz="1600" dirty="0"/>
          </a:p>
          <a:p>
            <a:pPr algn="l"/>
            <a:r>
              <a:rPr lang="el-GR" sz="1600" dirty="0"/>
              <a:t>Αν όλες οι αντιστοιχίσεις είναι σωστές, όλοι οι κύκλοι θα γίνουν πράσινοι. Ο παίκτης ολοκληρώνει το παιχνίδι και συλλέγει πόντους, οι οποίοι προστίθενται στη βαθμολογία του και στο συνολικό του επίπεδο.</a:t>
            </a:r>
            <a:endParaRPr lang="de-DE" sz="1600" dirty="0"/>
          </a:p>
        </p:txBody>
      </p:sp>
    </p:spTree>
    <p:extLst>
      <p:ext uri="{BB962C8B-B14F-4D97-AF65-F5344CB8AC3E}">
        <p14:creationId xmlns:p14="http://schemas.microsoft.com/office/powerpoint/2010/main" val="2623905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05" y="665330"/>
            <a:ext cx="11059692" cy="605096"/>
          </a:xfrm>
        </p:spPr>
        <p:txBody>
          <a:bodyPr/>
          <a:lstStyle/>
          <a:p>
            <a:r>
              <a:rPr lang="el-GR" dirty="0"/>
              <a:t>Παίξτε παιχνίδια μνήμης - Παράδειγμα: «</a:t>
            </a:r>
            <a:r>
              <a:rPr lang="de-DE" dirty="0"/>
              <a:t>Name </a:t>
            </a:r>
            <a:r>
              <a:rPr lang="de-DE" dirty="0" err="1"/>
              <a:t>recall</a:t>
            </a:r>
            <a:r>
              <a:rPr lang="de-DE" dirty="0"/>
              <a:t>»</a:t>
            </a:r>
          </a:p>
        </p:txBody>
      </p:sp>
      <p:pic>
        <p:nvPicPr>
          <p:cNvPr id="3" name="Grafi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09708" y="1712122"/>
            <a:ext cx="2410286" cy="4925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Grafik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77362" y="1712122"/>
            <a:ext cx="2432669" cy="4925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Grafik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67399" y="1712122"/>
            <a:ext cx="2276065" cy="4925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feld 13"/>
          <p:cNvSpPr txBox="1"/>
          <p:nvPr/>
        </p:nvSpPr>
        <p:spPr>
          <a:xfrm>
            <a:off x="1014091" y="1733667"/>
            <a:ext cx="2739202" cy="4524315"/>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1600" dirty="0"/>
              <a:t>Μόλις επιλέξετε το παιχνίδι «</a:t>
            </a:r>
            <a:r>
              <a:rPr lang="de-DE" sz="1600" dirty="0"/>
              <a:t>Name </a:t>
            </a:r>
            <a:r>
              <a:rPr lang="de-DE" sz="1600" dirty="0" err="1"/>
              <a:t>recall</a:t>
            </a:r>
            <a:r>
              <a:rPr lang="el-GR" sz="1600" dirty="0"/>
              <a:t>»</a:t>
            </a:r>
            <a:r>
              <a:rPr lang="de-DE" sz="1600" dirty="0"/>
              <a:t>, </a:t>
            </a:r>
            <a:r>
              <a:rPr lang="el-GR" sz="1600" dirty="0"/>
              <a:t>θα εμφανιστούν πληροφορίες για τα οφέλη του παιχνιδιού και τις βαθμολογίες που επιτεύχθηκαν. </a:t>
            </a:r>
          </a:p>
          <a:p>
            <a:endParaRPr lang="el-GR" sz="1600" dirty="0"/>
          </a:p>
          <a:p>
            <a:r>
              <a:rPr lang="el-GR" sz="1600" dirty="0"/>
              <a:t>Πριν από την έναρξη του παιχνιδιού θα εμφανιστούν λεπτομερείς πληροφορίες και οδηγίες. Για παράδειγμα, θα σας ειδοποιήσει ότι πρέπει να έχετε ενεργοποιημένο τον ήχο και θα σας εξηγήσει πώς και πότε να σύρετε το δάχτυλό σας για να αντιστοιχίσετε τις πληροφορίες κατά τη διάρκεια της ηχογράφησης.</a:t>
            </a:r>
          </a:p>
        </p:txBody>
      </p:sp>
    </p:spTree>
    <p:extLst>
      <p:ext uri="{BB962C8B-B14F-4D97-AF65-F5344CB8AC3E}">
        <p14:creationId xmlns:p14="http://schemas.microsoft.com/office/powerpoint/2010/main" val="2708708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05" y="665330"/>
            <a:ext cx="11059692" cy="605096"/>
          </a:xfrm>
        </p:spPr>
        <p:txBody>
          <a:bodyPr/>
          <a:lstStyle/>
          <a:p>
            <a:r>
              <a:rPr lang="el-GR" dirty="0"/>
              <a:t>Παίξτε παιχνίδια μνήμης - Παράδειγμα: «</a:t>
            </a:r>
            <a:r>
              <a:rPr lang="de-DE" dirty="0"/>
              <a:t>Name </a:t>
            </a:r>
            <a:r>
              <a:rPr lang="de-DE" dirty="0" err="1"/>
              <a:t>recall</a:t>
            </a:r>
            <a:r>
              <a:rPr lang="de-DE" dirty="0"/>
              <a:t>»</a:t>
            </a:r>
          </a:p>
        </p:txBody>
      </p:sp>
      <p:pic>
        <p:nvPicPr>
          <p:cNvPr id="6" name="Grafik 5"/>
          <p:cNvPicPr>
            <a:picLocks noChangeAspect="1"/>
          </p:cNvPicPr>
          <p:nvPr/>
        </p:nvPicPr>
        <p:blipFill rotWithShape="1">
          <a:blip r:embed="rId3" cstate="hqprint">
            <a:extLst>
              <a:ext uri="{28A0092B-C50C-407E-A947-70E740481C1C}">
                <a14:useLocalDpi xmlns:a14="http://schemas.microsoft.com/office/drawing/2010/main" val="0"/>
              </a:ext>
            </a:extLst>
          </a:blip>
          <a:srcRect t="5377" r="1293" b="31295"/>
          <a:stretch/>
        </p:blipFill>
        <p:spPr>
          <a:xfrm>
            <a:off x="5240510" y="1270424"/>
            <a:ext cx="1754373" cy="2435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rafik 6"/>
          <p:cNvPicPr>
            <a:picLocks noChangeAspect="1"/>
          </p:cNvPicPr>
          <p:nvPr/>
        </p:nvPicPr>
        <p:blipFill rotWithShape="1">
          <a:blip r:embed="rId4" cstate="hqprint">
            <a:extLst>
              <a:ext uri="{28A0092B-C50C-407E-A947-70E740481C1C}">
                <a14:useLocalDpi xmlns:a14="http://schemas.microsoft.com/office/drawing/2010/main" val="0"/>
              </a:ext>
            </a:extLst>
          </a:blip>
          <a:srcRect l="-1" t="6357" r="1126" b="30853"/>
          <a:stretch/>
        </p:blipFill>
        <p:spPr>
          <a:xfrm>
            <a:off x="7243114" y="1270425"/>
            <a:ext cx="1772386" cy="2435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Grafik 7"/>
          <p:cNvPicPr>
            <a:picLocks noChangeAspect="1"/>
          </p:cNvPicPr>
          <p:nvPr/>
        </p:nvPicPr>
        <p:blipFill rotWithShape="1">
          <a:blip r:embed="rId5" cstate="hqprint">
            <a:extLst>
              <a:ext uri="{28A0092B-C50C-407E-A947-70E740481C1C}">
                <a14:useLocalDpi xmlns:a14="http://schemas.microsoft.com/office/drawing/2010/main" val="0"/>
              </a:ext>
            </a:extLst>
          </a:blip>
          <a:srcRect l="1" t="6202" r="2132" b="30698"/>
          <a:stretch/>
        </p:blipFill>
        <p:spPr>
          <a:xfrm>
            <a:off x="9263731" y="1270425"/>
            <a:ext cx="1745723" cy="2435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Grafik 8"/>
          <p:cNvPicPr>
            <a:picLocks noChangeAspect="1"/>
          </p:cNvPicPr>
          <p:nvPr/>
        </p:nvPicPr>
        <p:blipFill rotWithShape="1">
          <a:blip r:embed="rId6" cstate="hqprint">
            <a:extLst>
              <a:ext uri="{28A0092B-C50C-407E-A947-70E740481C1C}">
                <a14:useLocalDpi xmlns:a14="http://schemas.microsoft.com/office/drawing/2010/main" val="0"/>
              </a:ext>
            </a:extLst>
          </a:blip>
          <a:srcRect t="6357" r="3475" b="30543"/>
          <a:stretch/>
        </p:blipFill>
        <p:spPr>
          <a:xfrm>
            <a:off x="5240510" y="3955313"/>
            <a:ext cx="1812886" cy="2564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Grafik 9"/>
          <p:cNvPicPr>
            <a:picLocks noChangeAspect="1"/>
          </p:cNvPicPr>
          <p:nvPr/>
        </p:nvPicPr>
        <p:blipFill rotWithShape="1">
          <a:blip r:embed="rId7" cstate="hqprint">
            <a:extLst>
              <a:ext uri="{28A0092B-C50C-407E-A947-70E740481C1C}">
                <a14:useLocalDpi xmlns:a14="http://schemas.microsoft.com/office/drawing/2010/main" val="0"/>
              </a:ext>
            </a:extLst>
          </a:blip>
          <a:srcRect t="6357" r="1460" b="30543"/>
          <a:stretch/>
        </p:blipFill>
        <p:spPr>
          <a:xfrm>
            <a:off x="7243114" y="3955313"/>
            <a:ext cx="1850697" cy="2564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feld 12"/>
          <p:cNvSpPr txBox="1"/>
          <p:nvPr/>
        </p:nvSpPr>
        <p:spPr>
          <a:xfrm>
            <a:off x="390218" y="1798698"/>
            <a:ext cx="4660574" cy="4247317"/>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l-GR" dirty="0"/>
              <a:t>Το παιχνίδι αναπαράγει μια ηχογράφηση, η οποία παρουσιάζει έξι διαφορετικά πρόσωπα. Αναφέρει το όνομά τους και πρόσθετα χαρακτηριστικά ή στοιχεία για τα πρόσωπα ή τις μεταξύ τους σχέσεις.</a:t>
            </a:r>
          </a:p>
          <a:p>
            <a:pPr algn="l"/>
            <a:endParaRPr lang="el-GR" dirty="0"/>
          </a:p>
          <a:p>
            <a:pPr algn="l"/>
            <a:r>
              <a:rPr lang="el-GR" dirty="0"/>
              <a:t>Ο παίκτης πρέπει να ακούσει προσεκτικά και να θυμηθεί το πρόσωπο/εικόνα, το όνομα και τις πληροφορίες για το κάθε πρόσωπο.</a:t>
            </a:r>
          </a:p>
          <a:p>
            <a:pPr algn="l"/>
            <a:endParaRPr lang="el-GR" dirty="0"/>
          </a:p>
          <a:p>
            <a:pPr algn="l"/>
            <a:r>
              <a:rPr lang="el-GR" dirty="0"/>
              <a:t>Πρέπει να ακούσει όλες τις παρουσιάσεις των προσώπων. Ο αριθμός των πληροφοριών μπορεί να ποικίλλει, καθιστώντας έτσι δύσκολη την απομνημόνευση όλων των στοιχείων για κάθε πρόσωπο.</a:t>
            </a:r>
            <a:endParaRPr lang="de-DE" dirty="0"/>
          </a:p>
        </p:txBody>
      </p:sp>
    </p:spTree>
    <p:extLst>
      <p:ext uri="{BB962C8B-B14F-4D97-AF65-F5344CB8AC3E}">
        <p14:creationId xmlns:p14="http://schemas.microsoft.com/office/powerpoint/2010/main" val="3332865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05" y="665330"/>
            <a:ext cx="11059692" cy="605096"/>
          </a:xfrm>
        </p:spPr>
        <p:txBody>
          <a:bodyPr/>
          <a:lstStyle/>
          <a:p>
            <a:r>
              <a:rPr lang="el-GR" dirty="0"/>
              <a:t>Παίξτε παιχνίδια μνήμης - Παράδειγμα: «</a:t>
            </a:r>
            <a:r>
              <a:rPr lang="de-DE" dirty="0"/>
              <a:t>Name </a:t>
            </a:r>
            <a:r>
              <a:rPr lang="de-DE" dirty="0" err="1"/>
              <a:t>recall</a:t>
            </a:r>
            <a:r>
              <a:rPr lang="de-DE" dirty="0"/>
              <a:t>»</a:t>
            </a:r>
          </a:p>
        </p:txBody>
      </p:sp>
      <p:sp>
        <p:nvSpPr>
          <p:cNvPr id="13" name="Textfeld 12"/>
          <p:cNvSpPr txBox="1"/>
          <p:nvPr/>
        </p:nvSpPr>
        <p:spPr>
          <a:xfrm>
            <a:off x="506818" y="1369429"/>
            <a:ext cx="5322481" cy="5355312"/>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l-GR" dirty="0"/>
              <a:t>Στη συνέχεια, εμφανίζεται ένα πρόσωπο/εικόνα και αναφέρονται διάφορες πληροφορίες. Ακολουθεί μια ερώτηση ή μια δοκιμασία.</a:t>
            </a:r>
          </a:p>
          <a:p>
            <a:pPr algn="l"/>
            <a:endParaRPr lang="el-GR" dirty="0"/>
          </a:p>
          <a:p>
            <a:pPr algn="l"/>
            <a:r>
              <a:rPr lang="el-GR" dirty="0"/>
              <a:t>Ο παίκτης πρέπει στη συνέχεια να θυμηθεί τις πληροφορίες από τις παρουσιάσεις των προσώπων και να επιλέξει τη σωστή απάντηση, π.χ. το όνομα του προσώπου/εικόνα σε αυτή την περίπτωση. </a:t>
            </a:r>
          </a:p>
          <a:p>
            <a:pPr algn="l"/>
            <a:endParaRPr lang="el-GR" dirty="0"/>
          </a:p>
          <a:p>
            <a:pPr algn="l"/>
            <a:r>
              <a:rPr lang="el-GR" dirty="0"/>
              <a:t>Οι σωστές επιλογές απεικονίζονται με ένα πράσινο σημάδι ελέγχου. Οι λανθασμένες επιλογές απεικονίζονται με έναν κόκκινο σταυρό. </a:t>
            </a:r>
          </a:p>
          <a:p>
            <a:pPr algn="l"/>
            <a:endParaRPr lang="el-GR" dirty="0"/>
          </a:p>
          <a:p>
            <a:pPr algn="l"/>
            <a:r>
              <a:rPr lang="el-GR" dirty="0"/>
              <a:t>Και πάλι, ο παίκτης χάνει μια «ζωή» (καρδιά στην επάνω δεξιά γωνία). Αν χάσει όλες τις «ζωές», πρέπει να ξεκινήσει από την αρχή. Αν όλες οι απαντήσεις είναι σωστές, ο παίκτης θα συλλέξει πόντους και θα βελτιώσει τη βαθμολογία του και το συνολικό του επίπεδο.</a:t>
            </a:r>
            <a:endParaRPr lang="de-DE" dirty="0"/>
          </a:p>
        </p:txBody>
      </p:sp>
      <p:pic>
        <p:nvPicPr>
          <p:cNvPr id="3" name="Grafi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78509" y="1270426"/>
            <a:ext cx="2656711" cy="53906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Grafik 3"/>
          <p:cNvPicPr>
            <a:picLocks noChangeAspect="1"/>
          </p:cNvPicPr>
          <p:nvPr/>
        </p:nvPicPr>
        <p:blipFill rotWithShape="1">
          <a:blip r:embed="rId4" cstate="hqprint">
            <a:extLst>
              <a:ext uri="{28A0092B-C50C-407E-A947-70E740481C1C}">
                <a14:useLocalDpi xmlns:a14="http://schemas.microsoft.com/office/drawing/2010/main" val="0"/>
              </a:ext>
            </a:extLst>
          </a:blip>
          <a:srcRect l="1" t="6361" r="-366" b="2807"/>
          <a:stretch/>
        </p:blipFill>
        <p:spPr>
          <a:xfrm>
            <a:off x="8959086" y="1296181"/>
            <a:ext cx="2726095" cy="5339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4979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Σύνοψη: Παιχνίδια μνήμης στην εφαρμογή </a:t>
            </a:r>
            <a:r>
              <a:rPr lang="de-DE" dirty="0" err="1"/>
              <a:t>Elevate</a:t>
            </a:r>
            <a:endParaRPr lang="de-DE" dirty="0"/>
          </a:p>
        </p:txBody>
      </p:sp>
      <p:sp>
        <p:nvSpPr>
          <p:cNvPr id="3" name="Inhaltsplatzhalter 2"/>
          <p:cNvSpPr>
            <a:spLocks noGrp="1"/>
          </p:cNvSpPr>
          <p:nvPr>
            <p:ph idx="1"/>
          </p:nvPr>
        </p:nvSpPr>
        <p:spPr>
          <a:xfrm>
            <a:off x="557999" y="1800000"/>
            <a:ext cx="4269182" cy="4648036"/>
          </a:xfrm>
        </p:spPr>
        <p:txBody>
          <a:bodyPr>
            <a:normAutofit fontScale="92500" lnSpcReduction="10000"/>
          </a:bodyPr>
          <a:lstStyle/>
          <a:p>
            <a:r>
              <a:rPr lang="el-GR" sz="2000" dirty="0"/>
              <a:t>Η εφαρμογή </a:t>
            </a:r>
            <a:r>
              <a:rPr lang="de-DE" sz="2000" dirty="0" err="1"/>
              <a:t>Elevate</a:t>
            </a:r>
            <a:r>
              <a:rPr lang="de-DE" sz="2000" dirty="0"/>
              <a:t> </a:t>
            </a:r>
            <a:r>
              <a:rPr lang="el-GR" sz="2000" dirty="0"/>
              <a:t>περιλαμβάνει παιχνίδια για την εξάσκηση σημαντικών γνωστικών ικανοτήτων, όπως η μνήμη (βλ. βίντεο).</a:t>
            </a:r>
          </a:p>
          <a:p>
            <a:r>
              <a:rPr lang="el-GR" sz="2000" dirty="0"/>
              <a:t>Μπορεί, επομένως, να χρησιμοποιηθεί για την πραγματοποίηση γνωστικών ασκήσεων, οι οποίες είναι ένας βασικός τομέας της υγιούς γήρανσης. </a:t>
            </a:r>
          </a:p>
          <a:p>
            <a:r>
              <a:rPr lang="el-GR" sz="2000" dirty="0"/>
              <a:t>Η εξάσκηση μπορεί να συμβάλει στην εκγύμναση του εγκεφάλου, να μειώσει τον κίνδυνο νευρολογικών ασθενειών και να βοηθήσει στη διατήρηση των γνωστικών ικανοτήτων και την αυτόνομη πραγματοποίηση των δραστηριοτήτων της καθημερινής ζωής.</a:t>
            </a:r>
            <a:endParaRPr lang="de-DE" sz="2000" dirty="0"/>
          </a:p>
        </p:txBody>
      </p:sp>
      <p:pic>
        <p:nvPicPr>
          <p:cNvPr id="4" name="omxpOu6aK84"/>
          <p:cNvPicPr>
            <a:picLocks noRot="1" noChangeAspect="1"/>
          </p:cNvPicPr>
          <p:nvPr>
            <a:videoFile r:link="rId1"/>
          </p:nvPr>
        </p:nvPicPr>
        <p:blipFill>
          <a:blip r:embed="rId4"/>
          <a:stretch>
            <a:fillRect/>
          </a:stretch>
        </p:blipFill>
        <p:spPr>
          <a:xfrm>
            <a:off x="4827181" y="1986960"/>
            <a:ext cx="6901712" cy="3882213"/>
          </a:xfrm>
          <a:prstGeom prst="rect">
            <a:avLst/>
          </a:prstGeom>
        </p:spPr>
      </p:pic>
      <p:sp>
        <p:nvSpPr>
          <p:cNvPr id="5" name="Ορθογώνιο 1">
            <a:extLst>
              <a:ext uri="{FF2B5EF4-FFF2-40B4-BE49-F238E27FC236}">
                <a16:creationId xmlns:a16="http://schemas.microsoft.com/office/drawing/2014/main" id="{EA9363C4-D47D-BD9C-4A8E-EF038C4C1F39}"/>
              </a:ext>
            </a:extLst>
          </p:cNvPr>
          <p:cNvSpPr/>
          <p:nvPr/>
        </p:nvSpPr>
        <p:spPr>
          <a:xfrm>
            <a:off x="9317175" y="6171037"/>
            <a:ext cx="2411718" cy="276999"/>
          </a:xfrm>
          <a:prstGeom prst="rect">
            <a:avLst/>
          </a:prstGeom>
        </p:spPr>
        <p:txBody>
          <a:bodyPr wrap="square">
            <a:spAutoFit/>
          </a:bodyPr>
          <a:lstStyle/>
          <a:p>
            <a:pPr algn="r"/>
            <a:r>
              <a:rPr lang="el-GR" sz="1200" dirty="0">
                <a:hlinkClick r:id="rId5"/>
              </a:rPr>
              <a:t>Πηγή</a:t>
            </a:r>
            <a:r>
              <a:rPr lang="en-US" sz="1200" dirty="0"/>
              <a:t> </a:t>
            </a:r>
          </a:p>
        </p:txBody>
      </p:sp>
    </p:spTree>
    <p:extLst>
      <p:ext uri="{BB962C8B-B14F-4D97-AF65-F5344CB8AC3E}">
        <p14:creationId xmlns:p14="http://schemas.microsoft.com/office/powerpoint/2010/main" val="1409740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36EC0B6E-0905-CD91-6C2F-11EF5D3EE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026" y="122287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1C35BA6-9F3D-BAC1-0F74-97EE65FF2D14}"/>
              </a:ext>
            </a:extLst>
          </p:cNvPr>
          <p:cNvSpPr txBox="1"/>
          <p:nvPr/>
        </p:nvSpPr>
        <p:spPr>
          <a:xfrm>
            <a:off x="5419175" y="6181455"/>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700" dirty="0">
                <a:solidFill>
                  <a:srgbClr val="C01E24"/>
                </a:solidFill>
              </a:rPr>
              <a:t>9.2.2</a:t>
            </a:r>
            <a:r>
              <a:rPr lang="el-GR" altLang="el-GR" dirty="0">
                <a:solidFill>
                  <a:srgbClr val="C01E24"/>
                </a:solidFill>
              </a:rPr>
              <a:t/>
            </a:r>
            <a:br>
              <a:rPr lang="el-GR" altLang="el-GR" dirty="0">
                <a:solidFill>
                  <a:srgbClr val="C01E24"/>
                </a:solidFill>
              </a:rPr>
            </a:br>
            <a:r>
              <a:rPr lang="el-GR" dirty="0">
                <a:solidFill>
                  <a:srgbClr val="C01E24"/>
                </a:solidFill>
              </a:rPr>
              <a:t>Πρόκληση ενσωμάτωσης στην πραγματική ζωή - χρήση της πλατφόρμας ηλεκτρονικής εκπαίδευσης</a:t>
            </a: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6211804" cy="4008158"/>
          </a:xfrm>
        </p:spPr>
        <p:txBody>
          <a:bodyPr>
            <a:normAutofit/>
          </a:bodyPr>
          <a:lstStyle/>
          <a:p>
            <a:pPr lvl="0"/>
            <a:r>
              <a:rPr lang="el-GR" sz="2000" dirty="0"/>
              <a:t>Γνωριμία με το πλαίσιο καθορισμού στόχων </a:t>
            </a:r>
            <a:r>
              <a:rPr lang="en-GB" sz="2000" dirty="0"/>
              <a:t>SMART </a:t>
            </a:r>
            <a:r>
              <a:rPr lang="el-GR" sz="2000" dirty="0"/>
              <a:t>και για το πώς θα μπορούσε να βοηθήσει στην ενσωμάτωση εφαρμογών υγείας για την υγιή γήρανση.</a:t>
            </a:r>
          </a:p>
          <a:p>
            <a:pPr lvl="0"/>
            <a:r>
              <a:rPr lang="el-GR" sz="2000" dirty="0"/>
              <a:t>Ενημέρωση για την 7ήμερη πρόκληση ενσωμάτωσης εφαρμογής υγείας στην πραγματική ζωή, η οποία υποστηρίζεται από την πλατφόρμα ηλεκτρονικής εκπαίδευσης και τους πόρους αυτόνομης μάθησης.</a:t>
            </a:r>
          </a:p>
        </p:txBody>
      </p:sp>
      <p:pic>
        <p:nvPicPr>
          <p:cNvPr id="7" name="image2.jpg" descr="Εικόνα που περιέχει γραμματοσειρά, κείμενο, Μπελ ηλεκτρίκ, μπλε&#10;&#10;Περιγραφή που δημιουργήθηκε αυτόματα">
            <a:extLst>
              <a:ext uri="{FF2B5EF4-FFF2-40B4-BE49-F238E27FC236}">
                <a16:creationId xmlns:a16="http://schemas.microsoft.com/office/drawing/2014/main" id="{C9C14DCD-F080-47A8-8476-8E34426A3F1F}"/>
              </a:ext>
            </a:extLst>
          </p:cNvPr>
          <p:cNvPicPr/>
          <p:nvPr/>
        </p:nvPicPr>
        <p:blipFill>
          <a:blip r:embed="rId5"/>
          <a:stretch>
            <a:fillRect/>
          </a:stretch>
        </p:blipFill>
        <p:spPr>
          <a:xfrm>
            <a:off x="-4895" y="6354980"/>
            <a:ext cx="2015529" cy="503020"/>
          </a:xfrm>
          <a:prstGeom prst="rect">
            <a:avLst/>
          </a:prstGeom>
          <a:ln/>
        </p:spPr>
      </p:pic>
    </p:spTree>
    <p:extLst>
      <p:ext uri="{BB962C8B-B14F-4D97-AF65-F5344CB8AC3E}">
        <p14:creationId xmlns:p14="http://schemas.microsoft.com/office/powerpoint/2010/main" val="3699758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el-GR" dirty="0"/>
              <a:t>Πώς να καταρτίσετε ένα σχέδιο για την ενσωμάτωση μιας εφαρμογής υγείας για την υγιή γήρανση στην καθημερινή σας ζωή;</a:t>
            </a:r>
            <a:endParaRPr lang="de-DE" dirty="0"/>
          </a:p>
        </p:txBody>
      </p:sp>
      <p:sp>
        <p:nvSpPr>
          <p:cNvPr id="6" name="Inhaltsplatzhalter 5"/>
          <p:cNvSpPr>
            <a:spLocks noGrp="1"/>
          </p:cNvSpPr>
          <p:nvPr>
            <p:ph idx="1"/>
          </p:nvPr>
        </p:nvSpPr>
        <p:spPr>
          <a:xfrm>
            <a:off x="557998" y="1799999"/>
            <a:ext cx="7913339" cy="4865977"/>
          </a:xfrm>
        </p:spPr>
        <p:txBody>
          <a:bodyPr>
            <a:normAutofit fontScale="92500" lnSpcReduction="10000"/>
          </a:bodyPr>
          <a:lstStyle/>
          <a:p>
            <a:pPr marL="0" indent="0">
              <a:buNone/>
            </a:pPr>
            <a:r>
              <a:rPr lang="el-GR" dirty="0"/>
              <a:t>Πώς θα επιλέγατε μια εφαρμογή υγείας για υγιή γήρανση;</a:t>
            </a:r>
            <a:endParaRPr lang="de-DE" dirty="0"/>
          </a:p>
          <a:p>
            <a:pPr marL="0" indent="0">
              <a:buNone/>
            </a:pPr>
            <a:r>
              <a:rPr lang="el-GR" dirty="0"/>
              <a:t>Μπορείτε να:</a:t>
            </a:r>
            <a:endParaRPr lang="de-DE" dirty="0"/>
          </a:p>
          <a:p>
            <a:pPr lvl="1"/>
            <a:r>
              <a:rPr lang="el-GR" dirty="0"/>
              <a:t>Χρησιμοποιήσετε τις σημειώσεις σας από τη Δραστηριότητα 2 στη Διδακτική Συνεδρία, οι οποίες αφορούν τους προσωπικούς σας τομείς υγιούς γήρανσης και τις ευκαιρίες διατήρησης της λειτουργικής ικανότητας.</a:t>
            </a:r>
          </a:p>
          <a:p>
            <a:pPr lvl="1"/>
            <a:r>
              <a:rPr lang="el-GR" dirty="0"/>
              <a:t>Χρησιμοποιήσετε τις γνώσεις σας από τη δραστηριότητα 4 της συνεδρίας διδασκαλίας και να προσδιορίσετε τα αναμενόμενα οφέλη, τα πιθανά εμπόδια και τους παράγοντες που μπορούν να συμβάλουν στη συστηματική χρήση.</a:t>
            </a:r>
            <a:r>
              <a:rPr lang="de-DE" dirty="0"/>
              <a:t> </a:t>
            </a:r>
          </a:p>
          <a:p>
            <a:pPr marL="0" indent="0">
              <a:buNone/>
            </a:pPr>
            <a:r>
              <a:rPr lang="el-GR" b="1" dirty="0"/>
              <a:t>Παρακαλούμε αφιερώστε λίγο χρόνο για να επιλέξετε μια εφαρμογή υγείας για την πρόκληση ενσωμάτωσης στην πραγματική ζωή, βασιζόμενοι σε όλους τους αναστοχασμούς και τις γνώσεις σας για τις εφαρμογές υγείας για υγιή γήρανση!</a:t>
            </a:r>
            <a:endParaRPr lang="de-DE" b="1" dirty="0"/>
          </a:p>
          <a:p>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049" y="2114550"/>
            <a:ext cx="3720662" cy="4161196"/>
          </a:xfrm>
          <a:prstGeom prst="rect">
            <a:avLst/>
          </a:prstGeom>
        </p:spPr>
      </p:pic>
      <p:sp>
        <p:nvSpPr>
          <p:cNvPr id="8" name="Ορθογώνιο 1">
            <a:extLst>
              <a:ext uri="{FF2B5EF4-FFF2-40B4-BE49-F238E27FC236}">
                <a16:creationId xmlns:a16="http://schemas.microsoft.com/office/drawing/2014/main" id="{745F50B6-E9CC-AE78-9C4E-00C0E355DDE0}"/>
              </a:ext>
            </a:extLst>
          </p:cNvPr>
          <p:cNvSpPr/>
          <p:nvPr/>
        </p:nvSpPr>
        <p:spPr>
          <a:xfrm>
            <a:off x="9656717" y="6440386"/>
            <a:ext cx="2411718" cy="276999"/>
          </a:xfrm>
          <a:prstGeom prst="rect">
            <a:avLst/>
          </a:prstGeom>
        </p:spPr>
        <p:txBody>
          <a:bodyPr wrap="square">
            <a:spAutoFit/>
          </a:bodyPr>
          <a:lstStyle/>
          <a:p>
            <a:pPr algn="r"/>
            <a:r>
              <a:rPr lang="el-GR" sz="1200" dirty="0">
                <a:hlinkClick r:id="rId4"/>
              </a:rPr>
              <a:t>Πηγή</a:t>
            </a:r>
            <a:r>
              <a:rPr lang="en-US" sz="1200" dirty="0"/>
              <a:t>| </a:t>
            </a:r>
            <a:r>
              <a:rPr lang="en-US" sz="1200" dirty="0">
                <a:hlinkClick r:id="rId5"/>
              </a:rPr>
              <a:t>Pixabay license</a:t>
            </a:r>
            <a:endParaRPr lang="en-US" sz="1200" dirty="0"/>
          </a:p>
        </p:txBody>
      </p:sp>
    </p:spTree>
    <p:extLst>
      <p:ext uri="{BB962C8B-B14F-4D97-AF65-F5344CB8AC3E}">
        <p14:creationId xmlns:p14="http://schemas.microsoft.com/office/powerpoint/2010/main" val="3619415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89897" y="1599070"/>
            <a:ext cx="11059692" cy="605096"/>
          </a:xfrm>
        </p:spPr>
        <p:txBody>
          <a:bodyPr>
            <a:normAutofit/>
          </a:bodyPr>
          <a:lstStyle/>
          <a:p>
            <a:r>
              <a:rPr lang="el-GR" sz="2400" b="0" dirty="0"/>
              <a:t>Τεχνική</a:t>
            </a:r>
            <a:r>
              <a:rPr lang="de-DE" sz="2400" b="0" dirty="0"/>
              <a:t>: </a:t>
            </a:r>
            <a:r>
              <a:rPr lang="el-GR" sz="2400" b="0" dirty="0" err="1"/>
              <a:t>Καθορισμ</a:t>
            </a:r>
            <a:r>
              <a:rPr lang="de-DE" sz="2400" b="0" dirty="0" err="1"/>
              <a:t>ό</a:t>
            </a:r>
            <a:r>
              <a:rPr lang="el-GR" sz="2400" b="0" dirty="0"/>
              <a:t>ς στόχων </a:t>
            </a:r>
            <a:r>
              <a:rPr lang="de-DE" sz="2400" b="0" dirty="0"/>
              <a:t>SMART</a:t>
            </a:r>
          </a:p>
        </p:txBody>
      </p:sp>
      <p:pic>
        <p:nvPicPr>
          <p:cNvPr id="7" name="Picture 2" descr="Free goals smart target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03" y="2134011"/>
            <a:ext cx="5564406" cy="4399135"/>
          </a:xfrm>
          <a:prstGeom prst="rect">
            <a:avLst/>
          </a:prstGeom>
          <a:noFill/>
          <a:extLst>
            <a:ext uri="{909E8E84-426E-40DD-AFC4-6F175D3DCCD1}">
              <a14:hiddenFill xmlns:a14="http://schemas.microsoft.com/office/drawing/2010/main">
                <a:solidFill>
                  <a:srgbClr val="FFFFFF"/>
                </a:solidFill>
              </a14:hiddenFill>
            </a:ext>
          </a:extLst>
        </p:spPr>
      </p:pic>
      <p:sp>
        <p:nvSpPr>
          <p:cNvPr id="8" name="Θέση περιεχομένου 1"/>
          <p:cNvSpPr>
            <a:spLocks noGrp="1"/>
          </p:cNvSpPr>
          <p:nvPr>
            <p:ph sz="half" idx="4294967295"/>
          </p:nvPr>
        </p:nvSpPr>
        <p:spPr>
          <a:xfrm>
            <a:off x="6685880" y="1975564"/>
            <a:ext cx="5238176" cy="4190480"/>
          </a:xfrm>
          <a:prstGeom prst="rect">
            <a:avLst/>
          </a:prstGeom>
        </p:spPr>
        <p:txBody>
          <a:bodyPr>
            <a:noAutofit/>
          </a:bodyPr>
          <a:lstStyle/>
          <a:p>
            <a:pPr>
              <a:buClr>
                <a:srgbClr val="92D050"/>
              </a:buClr>
            </a:pPr>
            <a:r>
              <a:rPr lang="el-GR" sz="2600" b="1" dirty="0">
                <a:solidFill>
                  <a:srgbClr val="92D050"/>
                </a:solidFill>
              </a:rPr>
              <a:t>Ειδικοί (</a:t>
            </a:r>
            <a:r>
              <a:rPr lang="en-US" sz="2600" b="1" dirty="0">
                <a:solidFill>
                  <a:srgbClr val="92D050"/>
                </a:solidFill>
              </a:rPr>
              <a:t>S</a:t>
            </a:r>
            <a:r>
              <a:rPr lang="en-US" sz="2600" dirty="0">
                <a:solidFill>
                  <a:srgbClr val="92D050"/>
                </a:solidFill>
              </a:rPr>
              <a:t>pecific</a:t>
            </a:r>
            <a:r>
              <a:rPr lang="el-GR" sz="2600" dirty="0">
                <a:solidFill>
                  <a:srgbClr val="92D050"/>
                </a:solidFill>
              </a:rPr>
              <a:t>)</a:t>
            </a:r>
            <a:r>
              <a:rPr lang="en-US" sz="2600" dirty="0"/>
              <a:t/>
            </a:r>
            <a:br>
              <a:rPr lang="en-US" sz="2600" dirty="0"/>
            </a:br>
            <a:endParaRPr lang="en-US" sz="2600" dirty="0"/>
          </a:p>
          <a:p>
            <a:pPr>
              <a:buClr>
                <a:schemeClr val="accent1">
                  <a:lumMod val="60000"/>
                  <a:lumOff val="40000"/>
                </a:schemeClr>
              </a:buClr>
            </a:pPr>
            <a:r>
              <a:rPr lang="el-GR" sz="2600" dirty="0">
                <a:solidFill>
                  <a:schemeClr val="accent1">
                    <a:lumMod val="60000"/>
                    <a:lumOff val="40000"/>
                  </a:schemeClr>
                </a:solidFill>
              </a:rPr>
              <a:t>Μετρήσιμοι </a:t>
            </a:r>
            <a:r>
              <a:rPr lang="el-GR" sz="2600" b="1" dirty="0">
                <a:solidFill>
                  <a:schemeClr val="accent1">
                    <a:lumMod val="60000"/>
                    <a:lumOff val="40000"/>
                  </a:schemeClr>
                </a:solidFill>
              </a:rPr>
              <a:t>(</a:t>
            </a:r>
            <a:r>
              <a:rPr lang="en-US" sz="2600" b="1" dirty="0">
                <a:solidFill>
                  <a:schemeClr val="accent1">
                    <a:lumMod val="60000"/>
                    <a:lumOff val="40000"/>
                  </a:schemeClr>
                </a:solidFill>
              </a:rPr>
              <a:t>M</a:t>
            </a:r>
            <a:r>
              <a:rPr lang="en-US" sz="2600" dirty="0">
                <a:solidFill>
                  <a:schemeClr val="accent1">
                    <a:lumMod val="60000"/>
                    <a:lumOff val="40000"/>
                  </a:schemeClr>
                </a:solidFill>
              </a:rPr>
              <a:t>easurable</a:t>
            </a:r>
            <a:r>
              <a:rPr lang="el-GR" sz="2600" dirty="0">
                <a:solidFill>
                  <a:schemeClr val="accent1">
                    <a:lumMod val="60000"/>
                    <a:lumOff val="40000"/>
                  </a:schemeClr>
                </a:solidFill>
              </a:rPr>
              <a:t>)</a:t>
            </a:r>
            <a:r>
              <a:rPr lang="en-US" sz="2600" dirty="0"/>
              <a:t/>
            </a:r>
            <a:br>
              <a:rPr lang="en-US" sz="2600" dirty="0"/>
            </a:br>
            <a:endParaRPr lang="en-US" sz="2600" dirty="0"/>
          </a:p>
          <a:p>
            <a:pPr>
              <a:buClr>
                <a:srgbClr val="ED7D31"/>
              </a:buClr>
            </a:pPr>
            <a:r>
              <a:rPr lang="el-GR" sz="2600" dirty="0">
                <a:solidFill>
                  <a:srgbClr val="ED7D31"/>
                </a:solidFill>
              </a:rPr>
              <a:t>Εφικτοί </a:t>
            </a:r>
            <a:r>
              <a:rPr lang="el-GR" sz="2600" b="1" dirty="0">
                <a:solidFill>
                  <a:srgbClr val="ED7D31"/>
                </a:solidFill>
              </a:rPr>
              <a:t>(</a:t>
            </a:r>
            <a:r>
              <a:rPr lang="en-US" sz="2600" b="1" dirty="0">
                <a:solidFill>
                  <a:srgbClr val="ED7D31"/>
                </a:solidFill>
              </a:rPr>
              <a:t>A</a:t>
            </a:r>
            <a:r>
              <a:rPr lang="en-US" sz="2600" dirty="0">
                <a:solidFill>
                  <a:srgbClr val="ED7D31"/>
                </a:solidFill>
              </a:rPr>
              <a:t>chievable</a:t>
            </a:r>
            <a:r>
              <a:rPr lang="el-GR" sz="2600" dirty="0">
                <a:solidFill>
                  <a:srgbClr val="ED7D31"/>
                </a:solidFill>
              </a:rPr>
              <a:t>)</a:t>
            </a:r>
            <a:r>
              <a:rPr lang="en-US" sz="2600" dirty="0"/>
              <a:t/>
            </a:r>
            <a:br>
              <a:rPr lang="en-US" sz="2600" dirty="0"/>
            </a:br>
            <a:endParaRPr lang="en-US" sz="2600" dirty="0"/>
          </a:p>
          <a:p>
            <a:pPr>
              <a:buClr>
                <a:srgbClr val="9933FF"/>
              </a:buClr>
            </a:pPr>
            <a:r>
              <a:rPr lang="el-GR" sz="2600" dirty="0">
                <a:solidFill>
                  <a:srgbClr val="9933FF"/>
                </a:solidFill>
              </a:rPr>
              <a:t>Σχετικοί </a:t>
            </a:r>
            <a:r>
              <a:rPr lang="el-GR" sz="2600" b="1" dirty="0">
                <a:solidFill>
                  <a:srgbClr val="9933FF"/>
                </a:solidFill>
              </a:rPr>
              <a:t>(</a:t>
            </a:r>
            <a:r>
              <a:rPr lang="en-US" sz="2600" b="1" dirty="0">
                <a:solidFill>
                  <a:srgbClr val="9933FF"/>
                </a:solidFill>
              </a:rPr>
              <a:t>R</a:t>
            </a:r>
            <a:r>
              <a:rPr lang="en-US" sz="2600" dirty="0">
                <a:solidFill>
                  <a:srgbClr val="9933FF"/>
                </a:solidFill>
              </a:rPr>
              <a:t>elevant</a:t>
            </a:r>
            <a:r>
              <a:rPr lang="el-GR" sz="2600" dirty="0">
                <a:solidFill>
                  <a:srgbClr val="9933FF"/>
                </a:solidFill>
              </a:rPr>
              <a:t>)</a:t>
            </a:r>
            <a:r>
              <a:rPr lang="en-US" sz="2600" b="1" dirty="0"/>
              <a:t> </a:t>
            </a:r>
            <a:br>
              <a:rPr lang="en-US" sz="2600" b="1" dirty="0"/>
            </a:br>
            <a:endParaRPr lang="en-US" sz="2600" b="1" dirty="0"/>
          </a:p>
          <a:p>
            <a:pPr>
              <a:buClr>
                <a:srgbClr val="FF3399"/>
              </a:buClr>
            </a:pPr>
            <a:r>
              <a:rPr lang="el-GR" sz="2600" dirty="0">
                <a:solidFill>
                  <a:srgbClr val="FF3399"/>
                </a:solidFill>
              </a:rPr>
              <a:t>Έγκαιροι </a:t>
            </a:r>
            <a:r>
              <a:rPr lang="el-GR" sz="2600" b="1" dirty="0">
                <a:solidFill>
                  <a:srgbClr val="FF3399"/>
                </a:solidFill>
              </a:rPr>
              <a:t>(</a:t>
            </a:r>
            <a:r>
              <a:rPr lang="en-US" sz="2600" b="1" dirty="0">
                <a:solidFill>
                  <a:srgbClr val="FF3399"/>
                </a:solidFill>
              </a:rPr>
              <a:t>T</a:t>
            </a:r>
            <a:r>
              <a:rPr lang="en-US" sz="2600" dirty="0">
                <a:solidFill>
                  <a:srgbClr val="FF3399"/>
                </a:solidFill>
              </a:rPr>
              <a:t>imely</a:t>
            </a:r>
            <a:r>
              <a:rPr lang="el-GR" sz="2600" dirty="0">
                <a:solidFill>
                  <a:srgbClr val="FF3399"/>
                </a:solidFill>
              </a:rPr>
              <a:t>)</a:t>
            </a:r>
            <a:endParaRPr lang="en-US" sz="2600" dirty="0">
              <a:solidFill>
                <a:srgbClr val="FF3399"/>
              </a:solidFill>
            </a:endParaRPr>
          </a:p>
        </p:txBody>
      </p:sp>
      <p:sp>
        <p:nvSpPr>
          <p:cNvPr id="9" name="Ορθογώνιο 1">
            <a:extLst>
              <a:ext uri="{FF2B5EF4-FFF2-40B4-BE49-F238E27FC236}">
                <a16:creationId xmlns:a16="http://schemas.microsoft.com/office/drawing/2014/main" id="{ED2F4DDC-EDFB-2077-F4D4-7EFCA890F8B7}"/>
              </a:ext>
            </a:extLst>
          </p:cNvPr>
          <p:cNvSpPr/>
          <p:nvPr/>
        </p:nvSpPr>
        <p:spPr>
          <a:xfrm>
            <a:off x="9512338" y="6394647"/>
            <a:ext cx="2411718" cy="276999"/>
          </a:xfrm>
          <a:prstGeom prst="rect">
            <a:avLst/>
          </a:prstGeom>
        </p:spPr>
        <p:txBody>
          <a:bodyPr wrap="square">
            <a:spAutoFit/>
          </a:bodyPr>
          <a:lstStyle/>
          <a:p>
            <a:pPr algn="r"/>
            <a:r>
              <a:rPr lang="el-GR" sz="1200" dirty="0">
                <a:hlinkClick r:id="rId4"/>
              </a:rPr>
              <a:t>Πηγή</a:t>
            </a:r>
            <a:r>
              <a:rPr lang="en-US" sz="1200" dirty="0"/>
              <a:t>| </a:t>
            </a:r>
            <a:r>
              <a:rPr lang="en-US" sz="1200" dirty="0">
                <a:hlinkClick r:id="rId5"/>
              </a:rPr>
              <a:t>Pixabay license</a:t>
            </a:r>
            <a:endParaRPr lang="en-US" sz="1200" dirty="0"/>
          </a:p>
        </p:txBody>
      </p:sp>
      <p:sp>
        <p:nvSpPr>
          <p:cNvPr id="10" name="Titel 1"/>
          <p:cNvSpPr txBox="1">
            <a:spLocks/>
          </p:cNvSpPr>
          <p:nvPr/>
        </p:nvSpPr>
        <p:spPr>
          <a:xfrm>
            <a:off x="589897" y="829926"/>
            <a:ext cx="11059692" cy="605096"/>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lang="el-GR" sz="2800" b="1" kern="1200" dirty="0">
                <a:solidFill>
                  <a:srgbClr val="203864"/>
                </a:solidFill>
                <a:effectLst/>
                <a:latin typeface="+mn-lt"/>
                <a:ea typeface="Adobe Gothic Std B" panose="020B0800000000000000" pitchFamily="34" charset="-128"/>
                <a:cs typeface="+mj-cs"/>
              </a:defRPr>
            </a:lvl1pPr>
          </a:lstStyle>
          <a:p>
            <a:r>
              <a:rPr lang="el-GR" dirty="0"/>
              <a:t>Πώς να καταρτίσετε ένα σχέδιο για την ενσωμάτωση μιας εφαρμογής υγείας για την υγιή γήρανση στην καθημερινή σας ζωή;</a:t>
            </a:r>
            <a:endParaRPr lang="de-DE" dirty="0"/>
          </a:p>
        </p:txBody>
      </p:sp>
    </p:spTree>
    <p:extLst>
      <p:ext uri="{BB962C8B-B14F-4D97-AF65-F5344CB8AC3E}">
        <p14:creationId xmlns:p14="http://schemas.microsoft.com/office/powerpoint/2010/main" val="1109546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a:xfrm>
            <a:off x="838200" y="549791"/>
            <a:ext cx="10515600" cy="1325563"/>
          </a:xfrm>
        </p:spPr>
        <p:txBody>
          <a:bodyPr anchor="b">
            <a:normAutofit fontScale="90000"/>
          </a:bodyPr>
          <a:lstStyle/>
          <a:p>
            <a:r>
              <a:rPr lang="el-GR" sz="5400" dirty="0"/>
              <a:t>Συνεδρία Βιωματικής Κατάρτισης: Περιεχόμενο</a:t>
            </a:r>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489585" y="2196661"/>
            <a:ext cx="8571109" cy="461665"/>
          </a:xfrm>
          <a:prstGeom prst="rect">
            <a:avLst/>
          </a:prstGeom>
          <a:solidFill>
            <a:srgbClr val="DDE0E5"/>
          </a:solidFill>
        </p:spPr>
        <p:txBody>
          <a:bodyPr wrap="square">
            <a:spAutoFit/>
          </a:bodyPr>
          <a:lstStyle/>
          <a:p>
            <a:r>
              <a:rPr lang="en-US" sz="2400" dirty="0"/>
              <a:t>1. </a:t>
            </a:r>
            <a:r>
              <a:rPr lang="el-GR" sz="2400" u="sng" dirty="0" smtClean="0">
                <a:solidFill>
                  <a:schemeClr val="accent1"/>
                </a:solidFill>
                <a:hlinkClick r:id="rId4" action="ppaction://hlinksldjump"/>
              </a:rPr>
              <a:t>Συγκεκριμένο </a:t>
            </a:r>
            <a:r>
              <a:rPr lang="el-GR" sz="2400" u="sng" dirty="0">
                <a:solidFill>
                  <a:schemeClr val="accent1"/>
                </a:solidFill>
                <a:hlinkClick r:id="rId4" action="ppaction://hlinksldjump"/>
              </a:rPr>
              <a:t>παράδειγμα εφαρμογής υγείας για ηλικιωμένους</a:t>
            </a:r>
            <a:endParaRPr lang="el-GR" sz="2400" u="sng" dirty="0">
              <a:solidFill>
                <a:schemeClr val="accent1"/>
              </a:solidFill>
            </a:endParaRPr>
          </a:p>
        </p:txBody>
      </p:sp>
      <p:sp>
        <p:nvSpPr>
          <p:cNvPr id="3" name="TextBox 2">
            <a:extLst>
              <a:ext uri="{FF2B5EF4-FFF2-40B4-BE49-F238E27FC236}">
                <a16:creationId xmlns:a16="http://schemas.microsoft.com/office/drawing/2014/main" id="{EC209EB8-3320-95F2-102C-FF6CB10284DA}"/>
              </a:ext>
            </a:extLst>
          </p:cNvPr>
          <p:cNvSpPr txBox="1"/>
          <p:nvPr/>
        </p:nvSpPr>
        <p:spPr>
          <a:xfrm>
            <a:off x="1489585" y="2979633"/>
            <a:ext cx="8593528" cy="830997"/>
          </a:xfrm>
          <a:prstGeom prst="rect">
            <a:avLst/>
          </a:prstGeom>
          <a:solidFill>
            <a:srgbClr val="DDE0E5"/>
          </a:solidFill>
        </p:spPr>
        <p:txBody>
          <a:bodyPr wrap="square">
            <a:spAutoFit/>
          </a:bodyPr>
          <a:lstStyle>
            <a:defPPr>
              <a:defRPr lang="el-GR"/>
            </a:defPPr>
            <a:lvl1pPr>
              <a:defRPr sz="2400"/>
            </a:lvl1pPr>
          </a:lstStyle>
          <a:p>
            <a:r>
              <a:rPr lang="en-US" dirty="0"/>
              <a:t>2. </a:t>
            </a:r>
            <a:r>
              <a:rPr lang="el-GR" u="sng" dirty="0">
                <a:solidFill>
                  <a:schemeClr val="accent1"/>
                </a:solidFill>
                <a:hlinkClick r:id="rId5" action="ppaction://hlinksldjump"/>
              </a:rPr>
              <a:t>Πρόκληση ενσωμάτωσης στην πραγματική ζωή - χρήση της πλατφόρμας ηλεκτρονικής εκπαίδευσης</a:t>
            </a:r>
            <a:endParaRPr lang="el-GR" u="sng" dirty="0">
              <a:solidFill>
                <a:schemeClr val="accent1"/>
              </a:solidFill>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Μοιραστείτε την επιλογή σας με την ομάδα</a:t>
            </a:r>
            <a:endParaRPr lang="de-DE" dirty="0"/>
          </a:p>
        </p:txBody>
      </p:sp>
      <p:sp>
        <p:nvSpPr>
          <p:cNvPr id="3" name="Inhaltsplatzhalter 2"/>
          <p:cNvSpPr>
            <a:spLocks noGrp="1"/>
          </p:cNvSpPr>
          <p:nvPr>
            <p:ph idx="1"/>
          </p:nvPr>
        </p:nvSpPr>
        <p:spPr/>
        <p:txBody>
          <a:bodyPr>
            <a:normAutofit lnSpcReduction="10000"/>
          </a:bodyPr>
          <a:lstStyle/>
          <a:p>
            <a:pPr marL="0" indent="0">
              <a:buNone/>
            </a:pPr>
            <a:r>
              <a:rPr lang="el-GR" b="1" dirty="0"/>
              <a:t>Προσδιορίστε:</a:t>
            </a:r>
            <a:endParaRPr lang="de-DE" b="1" dirty="0"/>
          </a:p>
          <a:p>
            <a:r>
              <a:rPr lang="el-GR" dirty="0"/>
              <a:t>Το όνομα της εφαρμογής και τον βασικό τομέα-στόχο της υγιούς γήρανσης. Πώς σχετίζεται με τη ζωή σας;</a:t>
            </a:r>
          </a:p>
          <a:p>
            <a:r>
              <a:rPr lang="el-GR" dirty="0"/>
              <a:t>Ποια είναι τα οφέλη που θέλετε να αποκομίσετε; Πώς θα μπορούσατε να τα μετρήσετε;</a:t>
            </a:r>
          </a:p>
          <a:p>
            <a:r>
              <a:rPr lang="el-GR" dirty="0"/>
              <a:t>Πώς θα μπορούσατε να αποκομίσετε αυτά τα οφέλη; Τι θα μπορούσε να αποτελέσει εμπόδιο ή παράγοντα διευκόλυνσης;</a:t>
            </a:r>
          </a:p>
          <a:p>
            <a:r>
              <a:rPr lang="el-GR" dirty="0"/>
              <a:t>Πόσο καιρό θα χρησιμοποιήσετε αυτή την εφαρμογή;</a:t>
            </a:r>
            <a:endParaRPr lang="de-DE" dirty="0"/>
          </a:p>
          <a:p>
            <a:endParaRPr lang="de-DE" dirty="0"/>
          </a:p>
          <a:p>
            <a:endParaRPr lang="de-DE" dirty="0"/>
          </a:p>
        </p:txBody>
      </p:sp>
      <p:pic>
        <p:nvPicPr>
          <p:cNvPr id="4" name="Grafik 3"/>
          <p:cNvPicPr>
            <a:picLocks noChangeAspect="1"/>
          </p:cNvPicPr>
          <p:nvPr/>
        </p:nvPicPr>
        <p:blipFill>
          <a:blip r:embed="rId3"/>
          <a:stretch>
            <a:fillRect/>
          </a:stretch>
        </p:blipFill>
        <p:spPr>
          <a:xfrm>
            <a:off x="6916143" y="2075062"/>
            <a:ext cx="4986044" cy="3326278"/>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l-GR" sz="1200" dirty="0"/>
              <a:t>Πηγή</a:t>
            </a:r>
            <a:r>
              <a:rPr lang="en-US" sz="1200" dirty="0"/>
              <a:t>| </a:t>
            </a:r>
            <a:r>
              <a:rPr lang="en-US" sz="1200" dirty="0">
                <a:hlinkClick r:id="rId4"/>
              </a:rPr>
              <a:t>Pixabay license</a:t>
            </a:r>
            <a:endParaRPr lang="en-US" sz="1200" dirty="0"/>
          </a:p>
        </p:txBody>
      </p:sp>
    </p:spTree>
    <p:extLst>
      <p:ext uri="{BB962C8B-B14F-4D97-AF65-F5344CB8AC3E}">
        <p14:creationId xmlns:p14="http://schemas.microsoft.com/office/powerpoint/2010/main" val="1081719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7999" y="845501"/>
            <a:ext cx="11059692" cy="605096"/>
          </a:xfrm>
        </p:spPr>
        <p:txBody>
          <a:bodyPr/>
          <a:lstStyle/>
          <a:p>
            <a:r>
              <a:rPr lang="el-GR" dirty="0"/>
              <a:t>Μετατρέψτε το σχέδιό σας σε δράση!</a:t>
            </a:r>
            <a:endParaRPr lang="de-DE" dirty="0"/>
          </a:p>
        </p:txBody>
      </p:sp>
      <p:sp>
        <p:nvSpPr>
          <p:cNvPr id="3" name="Inhaltsplatzhalter 2"/>
          <p:cNvSpPr>
            <a:spLocks noGrp="1"/>
          </p:cNvSpPr>
          <p:nvPr>
            <p:ph idx="1"/>
          </p:nvPr>
        </p:nvSpPr>
        <p:spPr>
          <a:xfrm>
            <a:off x="557999" y="1799999"/>
            <a:ext cx="6028196" cy="4865977"/>
          </a:xfrm>
        </p:spPr>
        <p:txBody>
          <a:bodyPr>
            <a:normAutofit fontScale="92500" lnSpcReduction="10000"/>
          </a:bodyPr>
          <a:lstStyle/>
          <a:p>
            <a:pPr marL="0" indent="0">
              <a:buNone/>
            </a:pPr>
            <a:r>
              <a:rPr lang="el-GR" b="1" dirty="0"/>
              <a:t>Ήρθε η ώρα να χρησιμοποιήσετε την εφαρμογή που επιλέξατε για τον τομέα υγιούς γήρανσης που σας αφορά, χρησιμοποιώντας την πλατφόρμα ηλεκτρονικής εκπαίδευσης!</a:t>
            </a:r>
          </a:p>
          <a:p>
            <a:pPr marL="0" indent="0">
              <a:buNone/>
            </a:pPr>
            <a:r>
              <a:rPr lang="el-GR" b="1" dirty="0"/>
              <a:t>Παρακαλούμε ακολουθήστε τα εξής βήματα:</a:t>
            </a:r>
            <a:r>
              <a:rPr lang="en-US" b="1" dirty="0"/>
              <a:t> </a:t>
            </a:r>
          </a:p>
          <a:p>
            <a:pPr marL="457200" indent="-457200">
              <a:buFont typeface="+mj-lt"/>
              <a:buAutoNum type="arabicParenBoth"/>
            </a:pPr>
            <a:r>
              <a:rPr lang="el-GR" dirty="0"/>
              <a:t>Χρησιμοποιήστε την εφαρμογή για επτά ημέρες.</a:t>
            </a:r>
          </a:p>
          <a:p>
            <a:pPr marL="457200" indent="-457200">
              <a:buFont typeface="+mj-lt"/>
              <a:buAutoNum type="arabicParenBoth"/>
            </a:pPr>
            <a:r>
              <a:rPr lang="el-GR" dirty="0"/>
              <a:t>Αφιερώστε δέκα λεπτά την ημέρα, για να συμπληρώσετε το ημερολόγιο χρήστη.</a:t>
            </a:r>
          </a:p>
          <a:p>
            <a:pPr marL="457200" indent="-457200">
              <a:buFont typeface="+mj-lt"/>
              <a:buAutoNum type="arabicParenBoth"/>
            </a:pPr>
            <a:r>
              <a:rPr lang="el-GR" dirty="0"/>
              <a:t>Δημοσιεύστε απορίες σε περίπτωση που αντιμετωπίσετε κάποιο πρόβλημα. </a:t>
            </a:r>
          </a:p>
          <a:p>
            <a:pPr marL="457200" indent="-457200">
              <a:buFont typeface="+mj-lt"/>
              <a:buAutoNum type="arabicParenBoth"/>
            </a:pPr>
            <a:r>
              <a:rPr lang="el-GR" dirty="0"/>
              <a:t>Μη διστάσετε να διαβάσετε τα ημερολόγια των άλλων.</a:t>
            </a: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195" y="1799999"/>
            <a:ext cx="5605805" cy="3941582"/>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656717" y="6440386"/>
            <a:ext cx="2411718" cy="276999"/>
          </a:xfrm>
          <a:prstGeom prst="rect">
            <a:avLst/>
          </a:prstGeom>
        </p:spPr>
        <p:txBody>
          <a:bodyPr wrap="square">
            <a:spAutoFit/>
          </a:bodyPr>
          <a:lstStyle/>
          <a:p>
            <a:pPr algn="r"/>
            <a:r>
              <a:rPr lang="el-GR" sz="1200" dirty="0">
                <a:hlinkClick r:id="rId4"/>
              </a:rPr>
              <a:t>Πηγή</a:t>
            </a:r>
            <a:r>
              <a:rPr lang="en-US" sz="1200" dirty="0"/>
              <a:t>| </a:t>
            </a:r>
            <a:r>
              <a:rPr lang="en-US" sz="1200" dirty="0">
                <a:hlinkClick r:id="rId5"/>
              </a:rPr>
              <a:t>Pixabay license</a:t>
            </a:r>
            <a:endParaRPr lang="en-US" sz="1200" dirty="0"/>
          </a:p>
        </p:txBody>
      </p:sp>
    </p:spTree>
    <p:extLst>
      <p:ext uri="{BB962C8B-B14F-4D97-AF65-F5344CB8AC3E}">
        <p14:creationId xmlns:p14="http://schemas.microsoft.com/office/powerpoint/2010/main" val="1717180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l-GR" dirty="0"/>
              <a:t>Βρείτε και χρησιμοποιήστε το «Ημερολόγιο χρήστη» στην πλατφόρμα ηλεκτρονικής εκπαίδευσης.</a:t>
            </a:r>
            <a:endParaRPr lang="de-DE" dirty="0"/>
          </a:p>
        </p:txBody>
      </p:sp>
      <p:sp>
        <p:nvSpPr>
          <p:cNvPr id="3" name="Inhaltsplatzhalter 2"/>
          <p:cNvSpPr>
            <a:spLocks noGrp="1"/>
          </p:cNvSpPr>
          <p:nvPr>
            <p:ph idx="1"/>
          </p:nvPr>
        </p:nvSpPr>
        <p:spPr>
          <a:xfrm>
            <a:off x="557999" y="1891440"/>
            <a:ext cx="6981790" cy="4865977"/>
          </a:xfrm>
        </p:spPr>
        <p:txBody>
          <a:bodyPr>
            <a:normAutofit fontScale="92500" lnSpcReduction="20000"/>
          </a:bodyPr>
          <a:lstStyle/>
          <a:p>
            <a:r>
              <a:rPr lang="el-GR" dirty="0"/>
              <a:t>Προσπαθήστε να χρησιμοποιείτε την εφαρμογή καθημερινά και με συνέπεια για μία εβδομάδα.</a:t>
            </a:r>
          </a:p>
          <a:p>
            <a:r>
              <a:rPr lang="el-GR" dirty="0"/>
              <a:t>Βρείτε το έγγραφο </a:t>
            </a:r>
            <a:r>
              <a:rPr lang="de-DE" dirty="0"/>
              <a:t>Word</a:t>
            </a:r>
            <a:r>
              <a:rPr lang="el-GR" dirty="0"/>
              <a:t> με το πρότυπο</a:t>
            </a:r>
            <a:r>
              <a:rPr lang="de-DE" dirty="0"/>
              <a:t> </a:t>
            </a:r>
            <a:r>
              <a:rPr lang="el-GR" dirty="0"/>
              <a:t>«Ημερολογίου χρήστη» στην πλατφόρμα ηλεκτρονικής εκπαίδευσης.</a:t>
            </a:r>
          </a:p>
          <a:p>
            <a:r>
              <a:rPr lang="el-GR" dirty="0"/>
              <a:t>Περιλαμβάνει λεπτομέρειες για την εφαρμογή που χρησιμοποιείτε, σας ζητά να πείτε τους λόγους που την επιλέξατε, τους </a:t>
            </a:r>
            <a:r>
              <a:rPr lang="de-DE" dirty="0"/>
              <a:t>SMART </a:t>
            </a:r>
            <a:r>
              <a:rPr lang="el-GR" dirty="0"/>
              <a:t>στόχους σας και σας επιτρέπει να κάνετε καθημερινές καταχωρήσεις στο ημερολόγιο για να καταγράψετε τις εμπειρίες σας.</a:t>
            </a:r>
          </a:p>
          <a:p>
            <a:r>
              <a:rPr lang="el-GR" dirty="0"/>
              <a:t>Αφιερώστε μόνο δέκα λεπτά την ημέρα για να ενημερώνετε το ημερολόγιό σας στην πλατφόρμα. Φτιάξτε μια λίστα με σύντομες δηλώσεις.</a:t>
            </a:r>
          </a:p>
          <a:p>
            <a:r>
              <a:rPr lang="el-GR" dirty="0"/>
              <a:t>Αν δεν θέλετε να μοιραστείτε την εμπειρία σας, μπορείτε να κρατήσετε το ημερολόγιό σας ιδιωτικό.</a:t>
            </a:r>
            <a:endParaRPr lang="de-DE" dirty="0"/>
          </a:p>
          <a:p>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722" y="2083981"/>
            <a:ext cx="4123540" cy="3443800"/>
          </a:xfrm>
          <a:prstGeom prst="rect">
            <a:avLst/>
          </a:prstGeom>
        </p:spPr>
      </p:pic>
      <p:sp>
        <p:nvSpPr>
          <p:cNvPr id="6" name="Ορθογώνιο 1">
            <a:extLst>
              <a:ext uri="{FF2B5EF4-FFF2-40B4-BE49-F238E27FC236}">
                <a16:creationId xmlns:a16="http://schemas.microsoft.com/office/drawing/2014/main" id="{745F50B6-E9CC-AE78-9C4E-00C0E355DDE0}"/>
              </a:ext>
            </a:extLst>
          </p:cNvPr>
          <p:cNvSpPr/>
          <p:nvPr/>
        </p:nvSpPr>
        <p:spPr>
          <a:xfrm>
            <a:off x="9656717" y="6440386"/>
            <a:ext cx="2411718" cy="276999"/>
          </a:xfrm>
          <a:prstGeom prst="rect">
            <a:avLst/>
          </a:prstGeom>
        </p:spPr>
        <p:txBody>
          <a:bodyPr wrap="square">
            <a:spAutoFit/>
          </a:bodyPr>
          <a:lstStyle/>
          <a:p>
            <a:pPr algn="r"/>
            <a:r>
              <a:rPr lang="el-GR" sz="1200" dirty="0">
                <a:hlinkClick r:id="rId4"/>
              </a:rPr>
              <a:t>Πηγή</a:t>
            </a:r>
            <a:r>
              <a:rPr lang="en-US" sz="1200" dirty="0"/>
              <a:t>| </a:t>
            </a:r>
            <a:r>
              <a:rPr lang="en-US" sz="1200" dirty="0">
                <a:hlinkClick r:id="rId5"/>
              </a:rPr>
              <a:t>Pixabay license</a:t>
            </a:r>
            <a:endParaRPr lang="en-US" sz="1200" dirty="0"/>
          </a:p>
        </p:txBody>
      </p:sp>
    </p:spTree>
    <p:extLst>
      <p:ext uri="{BB962C8B-B14F-4D97-AF65-F5344CB8AC3E}">
        <p14:creationId xmlns:p14="http://schemas.microsoft.com/office/powerpoint/2010/main" val="34534699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l-GR" dirty="0"/>
              <a:t>Ανταλλάξτε εμπειρίες με τους άλλους χρήστες της πλατφόρμας ηλεκτρονικής εκπαίδευσης.</a:t>
            </a:r>
            <a:endParaRPr lang="de-DE" dirty="0"/>
          </a:p>
        </p:txBody>
      </p:sp>
      <p:sp>
        <p:nvSpPr>
          <p:cNvPr id="3" name="Inhaltsplatzhalter 2"/>
          <p:cNvSpPr>
            <a:spLocks noGrp="1"/>
          </p:cNvSpPr>
          <p:nvPr>
            <p:ph idx="1"/>
          </p:nvPr>
        </p:nvSpPr>
        <p:spPr>
          <a:xfrm>
            <a:off x="571062" y="1891440"/>
            <a:ext cx="6981790" cy="4865977"/>
          </a:xfrm>
        </p:spPr>
        <p:txBody>
          <a:bodyPr>
            <a:normAutofit fontScale="92500" lnSpcReduction="10000"/>
          </a:bodyPr>
          <a:lstStyle/>
          <a:p>
            <a:r>
              <a:rPr lang="el-GR" dirty="0"/>
              <a:t>Αν αντιμετωπίσετε τεχνικά ή άλλα προβλήματα που σας εμποδίζουν να ολοκληρώσετε την πρόκληση, χρησιμοποιήστε τα εργαλεία επικοινωνίας στην πλατφόρμα ηλεκτρονικής εκπαίδευσης.</a:t>
            </a:r>
            <a:endParaRPr lang="de-DE" dirty="0"/>
          </a:p>
          <a:p>
            <a:pPr marL="0" indent="0">
              <a:buNone/>
            </a:pPr>
            <a:r>
              <a:rPr lang="el-GR" dirty="0"/>
              <a:t>Ανταλλάξτε γνώσεις και εμπειρίες:</a:t>
            </a:r>
            <a:endParaRPr lang="de-DE" dirty="0"/>
          </a:p>
          <a:p>
            <a:r>
              <a:rPr lang="el-GR" dirty="0"/>
              <a:t>Μη διστάσετε να δημοσιεύσετε οποιεσδήποτε απορίες και να επικοινωνήσετε μεταξύ σας για να βοηθήσετε ο ένας τον άλλο να ολοκληρώσει την πρόκληση.</a:t>
            </a:r>
          </a:p>
          <a:p>
            <a:r>
              <a:rPr lang="el-GR" dirty="0"/>
              <a:t>Μπορείτε να απαντήσετε σε αναρτήσεις σχετικά με προβλήματα, αν γνωρίζετε μια λύση!</a:t>
            </a:r>
          </a:p>
          <a:p>
            <a:r>
              <a:rPr lang="el-GR" dirty="0"/>
              <a:t>Σε περίπτωση που υπάρχουν δημόσια «ημερολόγια χρήστη», μη διστάσετε να τα διαβάσετε για να μάθετε τις εμπειρίες των </a:t>
            </a:r>
            <a:r>
              <a:rPr lang="el-GR" dirty="0" err="1"/>
              <a:t>συνεκπαιδευόμενών</a:t>
            </a:r>
            <a:r>
              <a:rPr lang="el-GR" dirty="0"/>
              <a:t> σας.</a:t>
            </a:r>
            <a:endParaRPr lang="de-DE" dirty="0"/>
          </a:p>
          <a:p>
            <a:endParaRPr lang="de-DE" dirty="0"/>
          </a:p>
          <a:p>
            <a:endParaRPr lang="de-DE" dirty="0"/>
          </a:p>
          <a:p>
            <a:endParaRPr lang="de-DE" dirty="0"/>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73559" y="1685096"/>
            <a:ext cx="2144133" cy="2140783"/>
          </a:xfrm>
          <a:prstGeom prst="rect">
            <a:avLst/>
          </a:prstGeom>
        </p:spPr>
      </p:pic>
      <p:pic>
        <p:nvPicPr>
          <p:cNvPr id="7" name="Grafik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2093" y="3951085"/>
            <a:ext cx="2087064" cy="2087064"/>
          </a:xfrm>
          <a:prstGeom prst="rect">
            <a:avLst/>
          </a:prstGeom>
        </p:spPr>
      </p:pic>
      <p:sp>
        <p:nvSpPr>
          <p:cNvPr id="8" name="Ορθογώνιο 1">
            <a:extLst>
              <a:ext uri="{FF2B5EF4-FFF2-40B4-BE49-F238E27FC236}">
                <a16:creationId xmlns:a16="http://schemas.microsoft.com/office/drawing/2014/main" id="{745F50B6-E9CC-AE78-9C4E-00C0E355DDE0}"/>
              </a:ext>
            </a:extLst>
          </p:cNvPr>
          <p:cNvSpPr/>
          <p:nvPr/>
        </p:nvSpPr>
        <p:spPr>
          <a:xfrm>
            <a:off x="8920224" y="6163355"/>
            <a:ext cx="2411718" cy="276999"/>
          </a:xfrm>
          <a:prstGeom prst="rect">
            <a:avLst/>
          </a:prstGeom>
        </p:spPr>
        <p:txBody>
          <a:bodyPr wrap="square">
            <a:spAutoFit/>
          </a:bodyPr>
          <a:lstStyle/>
          <a:p>
            <a:pPr algn="r"/>
            <a:r>
              <a:rPr lang="el-GR" sz="1200" dirty="0">
                <a:hlinkClick r:id="rId5"/>
              </a:rPr>
              <a:t>Πηγή</a:t>
            </a:r>
            <a:r>
              <a:rPr lang="en-US" sz="1200" dirty="0"/>
              <a:t>| </a:t>
            </a:r>
            <a:r>
              <a:rPr lang="en-US" sz="1200" dirty="0">
                <a:hlinkClick r:id="rId6"/>
              </a:rPr>
              <a:t>Pixabay license</a:t>
            </a:r>
            <a:endParaRPr lang="en-US" sz="1200" dirty="0"/>
          </a:p>
        </p:txBody>
      </p:sp>
    </p:spTree>
    <p:extLst>
      <p:ext uri="{BB962C8B-B14F-4D97-AF65-F5344CB8AC3E}">
        <p14:creationId xmlns:p14="http://schemas.microsoft.com/office/powerpoint/2010/main" val="22355446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Σημαντική σημείωση: Η επιλογή είναι δική σας!</a:t>
            </a:r>
            <a:r>
              <a:rPr lang="de-DE" dirty="0"/>
              <a:t> </a:t>
            </a:r>
          </a:p>
        </p:txBody>
      </p:sp>
      <p:sp>
        <p:nvSpPr>
          <p:cNvPr id="3" name="Inhaltsplatzhalter 2"/>
          <p:cNvSpPr>
            <a:spLocks noGrp="1"/>
          </p:cNvSpPr>
          <p:nvPr>
            <p:ph idx="1"/>
          </p:nvPr>
        </p:nvSpPr>
        <p:spPr>
          <a:xfrm>
            <a:off x="557999" y="1799999"/>
            <a:ext cx="6981790" cy="4865977"/>
          </a:xfrm>
        </p:spPr>
        <p:txBody>
          <a:bodyPr>
            <a:normAutofit fontScale="92500" lnSpcReduction="20000"/>
          </a:bodyPr>
          <a:lstStyle/>
          <a:p>
            <a:r>
              <a:rPr lang="el-GR" dirty="0"/>
              <a:t>Η συμπλήρωση του «Ημερολογίου χρήστη» και η κοινοποίησή του στην πλατφόρμα είναι εντελώς εθελοντική!</a:t>
            </a:r>
          </a:p>
          <a:p>
            <a:r>
              <a:rPr lang="el-GR" dirty="0"/>
              <a:t>Η επιλογή να κάνετε το ημερολόγιό σας δημόσιο για να το διαβάσουν όλοι ή να το κρατήσετε ιδιωτικό, είναι δική σας!</a:t>
            </a:r>
          </a:p>
          <a:p>
            <a:r>
              <a:rPr lang="el-GR" dirty="0"/>
              <a:t>Μπορείτε απλώς να χρησιμοποιήσετε την εφαρμογή που έχετε επιλέξει για να μάθετε πράγματα!</a:t>
            </a:r>
          </a:p>
          <a:p>
            <a:r>
              <a:rPr lang="el-GR" dirty="0"/>
              <a:t>Αν χρησιμοποιείτε παρόμοιες εφαρμογές, μη διστάσετε να έρθετε σε επαφή και να μοιραστείτε την εμπειρία σας χρησιμοποιώντας τα εργαλεία επικοινωνίας.</a:t>
            </a:r>
          </a:p>
          <a:p>
            <a:r>
              <a:rPr lang="el-GR" dirty="0"/>
              <a:t>Η τήρηση ημερολογίου και η ανάγνωση των άλλων ημερολογίων μπορεί να σας βοηθήσει να προετοιμαστείτε για τη συζήτηση στην τελική συνεδρία!</a:t>
            </a:r>
            <a:endParaRPr lang="de-DE" dirty="0"/>
          </a:p>
          <a:p>
            <a:endParaRPr lang="de-DE" dirty="0"/>
          </a:p>
          <a:p>
            <a:endParaRPr lang="de-DE" dirty="0"/>
          </a:p>
        </p:txBody>
      </p:sp>
      <p:sp>
        <p:nvSpPr>
          <p:cNvPr id="8"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l-GR" sz="1200" dirty="0">
                <a:hlinkClick r:id="rId3"/>
              </a:rPr>
              <a:t>Πηγή</a:t>
            </a:r>
            <a:r>
              <a:rPr lang="en-US" sz="1200" dirty="0"/>
              <a:t>| </a:t>
            </a:r>
            <a:r>
              <a:rPr lang="en-US" sz="1200" dirty="0">
                <a:hlinkClick r:id="rId4"/>
              </a:rPr>
              <a:t>Pixabay license</a:t>
            </a:r>
            <a:endParaRPr lang="en-US" sz="1200" dirty="0"/>
          </a:p>
        </p:txBody>
      </p:sp>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9789" y="1881962"/>
            <a:ext cx="4572093" cy="4104168"/>
          </a:xfrm>
          <a:prstGeom prst="rect">
            <a:avLst/>
          </a:prstGeom>
        </p:spPr>
      </p:pic>
    </p:spTree>
    <p:extLst>
      <p:ext uri="{BB962C8B-B14F-4D97-AF65-F5344CB8AC3E}">
        <p14:creationId xmlns:p14="http://schemas.microsoft.com/office/powerpoint/2010/main" val="4054626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7357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l-GR" sz="2800" dirty="0">
                <a:solidFill>
                  <a:srgbClr val="C01E24"/>
                </a:solidFill>
                <a:latin typeface="+mj-lt"/>
              </a:rPr>
              <a:t>Συγχαρητήρια</a:t>
            </a:r>
            <a:r>
              <a:rPr lang="el-GR" sz="2800">
                <a:solidFill>
                  <a:srgbClr val="C01E24"/>
                </a:solidFill>
                <a:latin typeface="+mj-lt"/>
              </a:rPr>
              <a:t>! </a:t>
            </a:r>
          </a:p>
          <a:p>
            <a:pPr algn="l">
              <a:spcAft>
                <a:spcPts val="600"/>
              </a:spcAft>
            </a:pPr>
            <a:r>
              <a:rPr lang="el-GR" sz="2800">
                <a:solidFill>
                  <a:srgbClr val="C01E24"/>
                </a:solidFill>
                <a:latin typeface="+mj-lt"/>
              </a:rPr>
              <a:t>Ολοκληρώσατε </a:t>
            </a:r>
            <a:r>
              <a:rPr lang="el-GR" sz="2800" dirty="0">
                <a:solidFill>
                  <a:srgbClr val="C01E24"/>
                </a:solidFill>
                <a:latin typeface="+mj-lt"/>
              </a:rPr>
              <a:t>τη διδασκαλία αυτής της ενότητας!</a:t>
            </a:r>
            <a:endParaRPr lang="en-US" sz="2800" dirty="0">
              <a:solidFill>
                <a:srgbClr val="C01E24"/>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sp>
        <p:nvSpPr>
          <p:cNvPr id="3" name="Ορθογώνιο 10">
            <a:extLst>
              <a:ext uri="{FF2B5EF4-FFF2-40B4-BE49-F238E27FC236}">
                <a16:creationId xmlns:a16="http://schemas.microsoft.com/office/drawing/2014/main" id="{2AEE8F04-0D28-7342-5C1E-E908E35E4C21}"/>
              </a:ext>
            </a:extLst>
          </p:cNvPr>
          <p:cNvSpPr/>
          <p:nvPr/>
        </p:nvSpPr>
        <p:spPr>
          <a:xfrm>
            <a:off x="3898918" y="6276822"/>
            <a:ext cx="8293082" cy="632422"/>
          </a:xfrm>
          <a:prstGeom prst="rect">
            <a:avLst/>
          </a:prstGeom>
        </p:spPr>
        <p:txBody>
          <a:bodyPr vert="horz" lIns="91440" tIns="45720" rIns="91440" bIns="45720" rtlCol="0" anchor="ctr">
            <a:normAutofit/>
          </a:bodyPr>
          <a:lstStyle/>
          <a:p>
            <a:pPr algn="r">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Η Ευρωπαϊκή Ένωση και ο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12" name="Εικόνα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l-GR" sz="2200" b="1" dirty="0">
                <a:solidFill>
                  <a:srgbClr val="203864"/>
                </a:solidFill>
              </a:rPr>
              <a:t>Στόχοι</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dirty="0">
                <a:solidFill>
                  <a:schemeClr val="tx1"/>
                </a:solidFill>
              </a:rPr>
              <a:t>Εφαρμογές υγείας για ηλικιωμένους</a:t>
            </a:r>
            <a:r>
              <a:rPr lang="en-US" dirty="0">
                <a:solidFill>
                  <a:schemeClr val="tx1"/>
                </a:solidFill>
              </a:rPr>
              <a:t>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9</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59117"/>
            <a:ext cx="7754134" cy="3346548"/>
          </a:xfrm>
        </p:spPr>
        <p:txBody>
          <a:bodyPr>
            <a:normAutofit fontScale="92500" lnSpcReduction="20000"/>
          </a:bodyPr>
          <a:lstStyle/>
          <a:p>
            <a:r>
              <a:rPr lang="el-GR" dirty="0"/>
              <a:t>Να γνωρίσουν οι εκπαιδευόμενοι τα χαρακτηριστικά μιας συγκεκριμένης εφαρμογής υγείας για την υγιή γήρανση.</a:t>
            </a:r>
            <a:endParaRPr lang="de-DE" dirty="0"/>
          </a:p>
          <a:p>
            <a:r>
              <a:rPr lang="el-GR" dirty="0"/>
              <a:t>Να κατανοήσουν σε βάθος τη χρησιμότητα των στόχων </a:t>
            </a:r>
            <a:r>
              <a:rPr lang="en-GB" dirty="0"/>
              <a:t>SMART </a:t>
            </a:r>
            <a:r>
              <a:rPr lang="el-GR" dirty="0"/>
              <a:t>και να εξοικειωθούν με τη χρήση τους.</a:t>
            </a:r>
            <a:endParaRPr lang="en-GB" dirty="0"/>
          </a:p>
          <a:p>
            <a:r>
              <a:rPr lang="el-GR" dirty="0"/>
              <a:t>Να αξιοποιήσουν τις θεωρητικές γνώσεις και τις δεξιότητες αναστοχασμού που απέκτησαν κατά τη διάρκεια της συνεδρίας διδασκαλίας.</a:t>
            </a:r>
            <a:endParaRPr lang="en-GB" dirty="0"/>
          </a:p>
          <a:p>
            <a:r>
              <a:rPr lang="el-GR" dirty="0"/>
              <a:t>Να ολοκληρώσουν μια πρόκληση ενσωμάτωσης στην πραγματική ζωή με τη χρήση της πλατφόρμας ηλεκτρονικής εκπαίδευσης.</a:t>
            </a:r>
            <a:r>
              <a:rPr lang="en-US" dirty="0"/>
              <a:t> </a:t>
            </a:r>
            <a:br>
              <a:rPr lang="en-US" dirty="0"/>
            </a:br>
            <a:endParaRPr lang="en-GB" dirty="0"/>
          </a:p>
          <a:p>
            <a:endParaRPr lang="en-US" dirty="0"/>
          </a:p>
        </p:txBody>
      </p:sp>
      <p:sp>
        <p:nvSpPr>
          <p:cNvPr id="2" name="TextBox 1">
            <a:extLst>
              <a:ext uri="{FF2B5EF4-FFF2-40B4-BE49-F238E27FC236}">
                <a16:creationId xmlns:a16="http://schemas.microsoft.com/office/drawing/2014/main" id="{18C036CB-A386-588E-03F6-E72C3B474947}"/>
              </a:ext>
            </a:extLst>
          </p:cNvPr>
          <p:cNvSpPr txBox="1"/>
          <p:nvPr/>
        </p:nvSpPr>
        <p:spPr>
          <a:xfrm>
            <a:off x="8312134" y="6156715"/>
            <a:ext cx="3879866" cy="276999"/>
          </a:xfrm>
          <a:prstGeom prst="rect">
            <a:avLst/>
          </a:prstGeom>
          <a:noFill/>
        </p:spPr>
        <p:txBody>
          <a:bodyPr wrap="square">
            <a:spAutoFit/>
          </a:bodyPr>
          <a:lstStyle/>
          <a:p>
            <a:pPr algn="r"/>
            <a:r>
              <a:rPr lang="el-GR" sz="1200" dirty="0">
                <a:hlinkClick r:id="rId3"/>
              </a:rPr>
              <a:t>Πηγή: Εικόνα από</a:t>
            </a:r>
            <a:r>
              <a:rPr lang="en-US" sz="1200" dirty="0">
                <a:hlinkClick r:id="rId3"/>
              </a:rPr>
              <a:t> nuraghies </a:t>
            </a:r>
            <a:r>
              <a:rPr lang="el-GR" sz="1200" dirty="0">
                <a:hlinkClick r:id="rId3"/>
              </a:rPr>
              <a:t>σε</a:t>
            </a:r>
            <a:r>
              <a:rPr lang="en-US" sz="1200" dirty="0">
                <a:hlinkClick r:id="rId3"/>
              </a:rPr>
              <a:t> Freepik</a:t>
            </a:r>
            <a:endParaRPr lang="el-GR" sz="1200" dirty="0"/>
          </a:p>
        </p:txBody>
      </p:sp>
      <p:pic>
        <p:nvPicPr>
          <p:cNvPr id="3" name="Google Shape;479;g2c319d66040_0_178">
            <a:extLst>
              <a:ext uri="{FF2B5EF4-FFF2-40B4-BE49-F238E27FC236}">
                <a16:creationId xmlns:a16="http://schemas.microsoft.com/office/drawing/2014/main" id="{E239F98A-2317-1878-E8D6-8EFD1D78F9B5}"/>
              </a:ext>
            </a:extLst>
          </p:cNvPr>
          <p:cNvPicPr preferRelativeResize="0"/>
          <p:nvPr/>
        </p:nvPicPr>
        <p:blipFill rotWithShape="1">
          <a:blip r:embed="rId4">
            <a:alphaModFix/>
          </a:blip>
          <a:srcRect/>
          <a:stretch/>
        </p:blipFill>
        <p:spPr>
          <a:xfrm>
            <a:off x="8736227" y="2205318"/>
            <a:ext cx="3469220"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7172F889-611B-4698-955F-B3C78DEA093A}"/>
              </a:ext>
            </a:extLst>
          </p:cNvPr>
          <p:cNvSpPr>
            <a:spLocks noGrp="1"/>
          </p:cNvSpPr>
          <p:nvPr>
            <p:ph idx="1"/>
          </p:nvPr>
        </p:nvSpPr>
        <p:spPr>
          <a:xfrm>
            <a:off x="321875" y="2293599"/>
            <a:ext cx="7248819" cy="3389345"/>
          </a:xfrm>
        </p:spPr>
        <p:txBody>
          <a:bodyPr>
            <a:noAutofit/>
          </a:bodyPr>
          <a:lstStyle/>
          <a:p>
            <a:r>
              <a:rPr lang="el-GR" sz="1900" dirty="0"/>
              <a:t>Λήψη και χρήση εφαρμογής υγείας συναφούς με τους προσωπικούς στόχους στον τομέα της υγειούς γήρανσης.</a:t>
            </a:r>
          </a:p>
          <a:p>
            <a:r>
              <a:rPr lang="el-GR" sz="1900" dirty="0"/>
              <a:t>Εφαρμογή των γνώσεων για τους στόχους </a:t>
            </a:r>
            <a:r>
              <a:rPr lang="en-US" sz="1900" dirty="0"/>
              <a:t>SMART. </a:t>
            </a:r>
          </a:p>
          <a:p>
            <a:r>
              <a:rPr lang="el-GR" sz="1900" dirty="0"/>
              <a:t>Αξιοποίηση των γνώσεων για την υγιή γήρανση και των στρατηγικών για την αξιολόγηση των πιθανών οφελών, καθώς και για τον εντοπισμό των εμποδίων και των παραγόντων που διευκολύνουν τη συστηματική χρήση.</a:t>
            </a:r>
          </a:p>
          <a:p>
            <a:r>
              <a:rPr lang="el-GR" sz="1900" dirty="0"/>
              <a:t>Τήρηση ημερολογίου χρήστη στην πλατφόρμα ηλεκτρονικής εκπαίδευσης για σκοπούς συνεχούς αναστοχασμού.</a:t>
            </a:r>
            <a:endParaRPr lang="en-US" sz="1900" dirty="0"/>
          </a:p>
          <a:p>
            <a:endParaRPr lang="en-US" sz="1900" dirty="0"/>
          </a:p>
          <a:p>
            <a:pPr marL="0" indent="0">
              <a:lnSpc>
                <a:spcPct val="150000"/>
              </a:lnSpc>
              <a:spcAft>
                <a:spcPts val="1200"/>
              </a:spcAft>
              <a:buClr>
                <a:srgbClr val="C01E24"/>
              </a:buClr>
              <a:buNone/>
            </a:pPr>
            <a:endParaRPr lang="en-US" sz="1900" i="1" dirty="0">
              <a:solidFill>
                <a:srgbClr val="FF0000"/>
              </a:solidFill>
            </a:endParaRPr>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36509" y="1352412"/>
            <a:ext cx="10515600" cy="618346"/>
          </a:xfrm>
        </p:spPr>
        <p:txBody>
          <a:bodyPr/>
          <a:lstStyle/>
          <a:p>
            <a:r>
              <a:rPr lang="el-GR" sz="2200" b="1" dirty="0">
                <a:solidFill>
                  <a:srgbClr val="203864"/>
                </a:solidFill>
              </a:rPr>
              <a:t>Ικανότητες</a:t>
            </a:r>
            <a:endParaRPr lang="el-GR" dirty="0">
              <a:solidFill>
                <a:srgbClr val="203864"/>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09086"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1</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2" name="Ορθογώνιο 1">
            <a:extLst>
              <a:ext uri="{FF2B5EF4-FFF2-40B4-BE49-F238E27FC236}">
                <a16:creationId xmlns:a16="http://schemas.microsoft.com/office/drawing/2014/main" id="{438A4F71-BF2C-62DB-DA82-A39E826220D7}"/>
              </a:ext>
            </a:extLst>
          </p:cNvPr>
          <p:cNvSpPr/>
          <p:nvPr/>
        </p:nvSpPr>
        <p:spPr>
          <a:xfrm>
            <a:off x="189357" y="5013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Τίτλος 2">
            <a:extLst>
              <a:ext uri="{FF2B5EF4-FFF2-40B4-BE49-F238E27FC236}">
                <a16:creationId xmlns:a16="http://schemas.microsoft.com/office/drawing/2014/main" id="{1A416ECF-DB8A-24C7-4898-C1A252813BB9}"/>
              </a:ext>
            </a:extLst>
          </p:cNvPr>
          <p:cNvSpPr txBox="1">
            <a:spLocks/>
          </p:cNvSpPr>
          <p:nvPr/>
        </p:nvSpPr>
        <p:spPr>
          <a:xfrm>
            <a:off x="678819" y="501396"/>
            <a:ext cx="68918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dirty="0">
                <a:solidFill>
                  <a:schemeClr val="tx1"/>
                </a:solidFill>
              </a:rPr>
              <a:t>Εφαρμογές υγείας για ηλικιωμένους</a:t>
            </a:r>
            <a:r>
              <a:rPr lang="en-GB" dirty="0">
                <a:solidFill>
                  <a:schemeClr val="tx1"/>
                </a:solidFill>
              </a:rPr>
              <a:t> </a:t>
            </a:r>
            <a:r>
              <a:rPr lang="en-US" dirty="0">
                <a:solidFill>
                  <a:schemeClr val="tx1"/>
                </a:solidFill>
              </a:rPr>
              <a:t> </a:t>
            </a:r>
          </a:p>
        </p:txBody>
      </p:sp>
      <p:sp>
        <p:nvSpPr>
          <p:cNvPr id="5" name="Ορθογώνιο 4">
            <a:extLst>
              <a:ext uri="{FF2B5EF4-FFF2-40B4-BE49-F238E27FC236}">
                <a16:creationId xmlns:a16="http://schemas.microsoft.com/office/drawing/2014/main" id="{BDCBC5CA-D8B8-B72C-5585-E6FD5C939628}"/>
              </a:ext>
            </a:extLst>
          </p:cNvPr>
          <p:cNvSpPr/>
          <p:nvPr/>
        </p:nvSpPr>
        <p:spPr>
          <a:xfrm>
            <a:off x="269732" y="591263"/>
            <a:ext cx="417102" cy="430887"/>
          </a:xfrm>
          <a:prstGeom prst="rect">
            <a:avLst/>
          </a:prstGeom>
        </p:spPr>
        <p:txBody>
          <a:bodyPr wrap="none">
            <a:spAutoFit/>
          </a:bodyPr>
          <a:lstStyle/>
          <a:p>
            <a:r>
              <a:rPr lang="de-DE" sz="2200" b="1" dirty="0">
                <a:solidFill>
                  <a:schemeClr val="bg1"/>
                </a:solidFill>
                <a:effectLst>
                  <a:outerShdw blurRad="38100" dist="38100" dir="2700000" algn="tl">
                    <a:srgbClr val="000000">
                      <a:alpha val="43137"/>
                    </a:srgbClr>
                  </a:outerShdw>
                </a:effectLst>
                <a:ea typeface="+mj-ea"/>
                <a:cs typeface="+mj-cs"/>
              </a:rPr>
              <a:t>9</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7" name="Ορθογώνιο 1">
            <a:extLst>
              <a:ext uri="{FF2B5EF4-FFF2-40B4-BE49-F238E27FC236}">
                <a16:creationId xmlns:a16="http://schemas.microsoft.com/office/drawing/2014/main" id="{6E9D2BD5-BB2E-B091-4B67-4CBE718CE98E}"/>
              </a:ext>
            </a:extLst>
          </p:cNvPr>
          <p:cNvSpPr/>
          <p:nvPr/>
        </p:nvSpPr>
        <p:spPr>
          <a:xfrm>
            <a:off x="3419912" y="6129356"/>
            <a:ext cx="8772088" cy="276999"/>
          </a:xfrm>
          <a:prstGeom prst="rect">
            <a:avLst/>
          </a:prstGeom>
        </p:spPr>
        <p:txBody>
          <a:bodyPr wrap="square">
            <a:spAutoFit/>
          </a:bodyPr>
          <a:lstStyle/>
          <a:p>
            <a:pPr algn="r"/>
            <a:r>
              <a:rPr lang="el-GR" sz="1200" dirty="0">
                <a:hlinkClick r:id="rId3"/>
              </a:rPr>
              <a:t>Εικόνα από</a:t>
            </a:r>
            <a:r>
              <a:rPr lang="en-US" sz="1200" dirty="0">
                <a:hlinkClick r:id="rId3"/>
              </a:rPr>
              <a:t> vectorjuice </a:t>
            </a:r>
            <a:r>
              <a:rPr lang="el-GR" sz="1200" dirty="0">
                <a:hlinkClick r:id="rId3"/>
              </a:rPr>
              <a:t>σε </a:t>
            </a:r>
            <a:r>
              <a:rPr lang="en-US" sz="1200" dirty="0">
                <a:hlinkClick r:id="rId3"/>
              </a:rPr>
              <a:t>Freepik</a:t>
            </a:r>
            <a:endParaRPr lang="en-US" sz="1200" dirty="0"/>
          </a:p>
        </p:txBody>
      </p:sp>
      <p:pic>
        <p:nvPicPr>
          <p:cNvPr id="8" name="Google Shape;190;g2c07f5df07d_0_263">
            <a:extLst>
              <a:ext uri="{FF2B5EF4-FFF2-40B4-BE49-F238E27FC236}">
                <a16:creationId xmlns:a16="http://schemas.microsoft.com/office/drawing/2014/main" id="{828AD815-F682-686F-C36A-BB9799B71E78}"/>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1774881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lvl="0"/>
            <a:r>
              <a:rPr lang="en-US" altLang="el-GR" sz="2700" dirty="0">
                <a:solidFill>
                  <a:srgbClr val="C01E24"/>
                </a:solidFill>
              </a:rPr>
              <a:t>9.2.1</a:t>
            </a:r>
            <a:r>
              <a:rPr lang="el-GR" altLang="el-GR" dirty="0"/>
              <a:t/>
            </a:r>
            <a:br>
              <a:rPr lang="el-GR" altLang="el-GR" dirty="0"/>
            </a:br>
            <a:r>
              <a:rPr lang="el-GR" altLang="el-GR" dirty="0">
                <a:solidFill>
                  <a:srgbClr val="C01E24"/>
                </a:solidFill>
              </a:rPr>
              <a:t>Παράδειγμα εφαρμογής υγείας για ηλικιωμένους</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6397542" cy="4008158"/>
          </a:xfrm>
        </p:spPr>
        <p:txBody>
          <a:bodyPr>
            <a:normAutofit/>
          </a:bodyPr>
          <a:lstStyle/>
          <a:p>
            <a:pPr lvl="0"/>
            <a:r>
              <a:rPr lang="el-GR" sz="2000" dirty="0"/>
              <a:t>Εξοικείωση με τη διαδικασία λήψης και χρήσης μιας εφαρμογής για πρώτη φορά.</a:t>
            </a:r>
          </a:p>
          <a:p>
            <a:pPr lvl="0"/>
            <a:r>
              <a:rPr lang="el-GR" sz="2000" dirty="0"/>
              <a:t>Γνωριμία και εξερεύνηση των χαρακτηριστικών και των δυνατοτήτων της εφαρμογής.</a:t>
            </a:r>
          </a:p>
          <a:p>
            <a:pPr lvl="0"/>
            <a:r>
              <a:rPr lang="el-GR" sz="2000" dirty="0"/>
              <a:t>Πληροφόρηση για το πού μπορούν να βρουν πρόσθετες πληροφορίες για μια συγκεκριμένη εφαρμογή. </a:t>
            </a:r>
            <a:r>
              <a:rPr lang="en-US" sz="2000" dirty="0"/>
              <a:t> </a:t>
            </a:r>
          </a:p>
        </p:txBody>
      </p:sp>
      <p:pic>
        <p:nvPicPr>
          <p:cNvPr id="2" name="Picture 2" descr="Ambition abstract concept">
            <a:extLst>
              <a:ext uri="{FF2B5EF4-FFF2-40B4-BE49-F238E27FC236}">
                <a16:creationId xmlns:a16="http://schemas.microsoft.com/office/drawing/2014/main" id="{27398F84-5F44-9696-58A9-7D6FA3C2B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148" y="2159999"/>
            <a:ext cx="4402075" cy="42639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680655E-BCC0-5B15-11FE-AA305CDFAE93}"/>
              </a:ext>
            </a:extLst>
          </p:cNvPr>
          <p:cNvSpPr txBox="1"/>
          <p:nvPr/>
        </p:nvSpPr>
        <p:spPr>
          <a:xfrm>
            <a:off x="5419175" y="6181455"/>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Tree>
    <p:extLst>
      <p:ext uri="{BB962C8B-B14F-4D97-AF65-F5344CB8AC3E}">
        <p14:creationId xmlns:p14="http://schemas.microsoft.com/office/powerpoint/2010/main" val="4267741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l-GR" dirty="0"/>
              <a:t>Παράδειγμα:</a:t>
            </a:r>
            <a:r>
              <a:rPr lang="de-DE" dirty="0"/>
              <a:t> </a:t>
            </a:r>
            <a:r>
              <a:rPr lang="el-GR" dirty="0"/>
              <a:t>«</a:t>
            </a:r>
            <a:r>
              <a:rPr lang="de-DE" dirty="0" err="1"/>
              <a:t>Elevate</a:t>
            </a:r>
            <a:r>
              <a:rPr lang="el-GR" dirty="0"/>
              <a:t>» -</a:t>
            </a:r>
            <a:r>
              <a:rPr lang="de-DE" dirty="0"/>
              <a:t> </a:t>
            </a:r>
            <a:r>
              <a:rPr lang="el-GR" dirty="0"/>
              <a:t>Εφαρμογή για υγιή γήρανση</a:t>
            </a:r>
            <a:endParaRPr lang="de-DE" dirty="0"/>
          </a:p>
        </p:txBody>
      </p:sp>
      <p:sp>
        <p:nvSpPr>
          <p:cNvPr id="6" name="Inhaltsplatzhalter 5"/>
          <p:cNvSpPr>
            <a:spLocks noGrp="1"/>
          </p:cNvSpPr>
          <p:nvPr>
            <p:ph idx="1"/>
          </p:nvPr>
        </p:nvSpPr>
        <p:spPr/>
        <p:txBody>
          <a:bodyPr>
            <a:normAutofit/>
          </a:bodyPr>
          <a:lstStyle/>
          <a:p>
            <a:endParaRPr lang="de-DE" dirty="0"/>
          </a:p>
          <a:p>
            <a:endParaRPr lang="de-DE" dirty="0"/>
          </a:p>
        </p:txBody>
      </p:sp>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1923" y="1751268"/>
            <a:ext cx="4336645" cy="4336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FThdeRNuj0Y"/>
          <p:cNvPicPr>
            <a:picLocks noRot="1" noChangeAspect="1"/>
          </p:cNvPicPr>
          <p:nvPr>
            <a:videoFile r:link="rId1"/>
          </p:nvPr>
        </p:nvPicPr>
        <p:blipFill>
          <a:blip r:embed="rId5"/>
          <a:stretch>
            <a:fillRect/>
          </a:stretch>
        </p:blipFill>
        <p:spPr>
          <a:xfrm>
            <a:off x="650949" y="2075725"/>
            <a:ext cx="6800613" cy="3825345"/>
          </a:xfrm>
          <a:prstGeom prst="rect">
            <a:avLst/>
          </a:prstGeom>
        </p:spPr>
      </p:pic>
      <p:sp>
        <p:nvSpPr>
          <p:cNvPr id="13" name="Ορθογώνιο 1">
            <a:extLst>
              <a:ext uri="{FF2B5EF4-FFF2-40B4-BE49-F238E27FC236}">
                <a16:creationId xmlns:a16="http://schemas.microsoft.com/office/drawing/2014/main" id="{EA9363C4-D47D-BD9C-4A8E-EF038C4C1F39}"/>
              </a:ext>
            </a:extLst>
          </p:cNvPr>
          <p:cNvSpPr/>
          <p:nvPr/>
        </p:nvSpPr>
        <p:spPr>
          <a:xfrm>
            <a:off x="-1205859" y="6176796"/>
            <a:ext cx="2411718" cy="276999"/>
          </a:xfrm>
          <a:prstGeom prst="rect">
            <a:avLst/>
          </a:prstGeom>
        </p:spPr>
        <p:txBody>
          <a:bodyPr wrap="square">
            <a:spAutoFit/>
          </a:bodyPr>
          <a:lstStyle/>
          <a:p>
            <a:pPr algn="r"/>
            <a:r>
              <a:rPr lang="el-GR" sz="1200" dirty="0">
                <a:hlinkClick r:id="rId6"/>
              </a:rPr>
              <a:t>Πηγή</a:t>
            </a:r>
            <a:r>
              <a:rPr lang="en-US" sz="1200" dirty="0"/>
              <a:t> </a:t>
            </a:r>
          </a:p>
        </p:txBody>
      </p:sp>
    </p:spTree>
    <p:extLst>
      <p:ext uri="{BB962C8B-B14F-4D97-AF65-F5344CB8AC3E}">
        <p14:creationId xmlns:p14="http://schemas.microsoft.com/office/powerpoint/2010/main" val="680644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l-GR" dirty="0"/>
              <a:t>Πληροφορίες</a:t>
            </a:r>
            <a:endParaRPr lang="de-DE" dirty="0"/>
          </a:p>
        </p:txBody>
      </p:sp>
      <p:sp>
        <p:nvSpPr>
          <p:cNvPr id="6" name="Inhaltsplatzhalter 5"/>
          <p:cNvSpPr>
            <a:spLocks noGrp="1"/>
          </p:cNvSpPr>
          <p:nvPr>
            <p:ph idx="1"/>
          </p:nvPr>
        </p:nvSpPr>
        <p:spPr>
          <a:xfrm>
            <a:off x="557998" y="1799999"/>
            <a:ext cx="6457165" cy="4872264"/>
          </a:xfrm>
        </p:spPr>
        <p:txBody>
          <a:bodyPr>
            <a:normAutofit fontScale="85000" lnSpcReduction="20000"/>
          </a:bodyPr>
          <a:lstStyle/>
          <a:p>
            <a:r>
              <a:rPr lang="de-DE" dirty="0" err="1"/>
              <a:t>Ό</a:t>
            </a:r>
            <a:r>
              <a:rPr lang="el-GR" dirty="0" err="1"/>
              <a:t>νομα</a:t>
            </a:r>
            <a:r>
              <a:rPr lang="de-DE" dirty="0"/>
              <a:t>: </a:t>
            </a:r>
            <a:r>
              <a:rPr lang="de-DE" dirty="0" err="1"/>
              <a:t>Elevate</a:t>
            </a:r>
            <a:r>
              <a:rPr lang="de-DE" dirty="0"/>
              <a:t> – Brain Training Games</a:t>
            </a:r>
          </a:p>
          <a:p>
            <a:r>
              <a:rPr lang="el-GR" dirty="0"/>
              <a:t>Ιδιοκτήτης</a:t>
            </a:r>
            <a:r>
              <a:rPr lang="de-DE" dirty="0"/>
              <a:t>: </a:t>
            </a:r>
            <a:r>
              <a:rPr lang="de-DE" dirty="0" err="1"/>
              <a:t>Elevate</a:t>
            </a:r>
            <a:r>
              <a:rPr lang="de-DE" dirty="0"/>
              <a:t>, Inc. </a:t>
            </a:r>
          </a:p>
          <a:p>
            <a:r>
              <a:rPr lang="el-GR" dirty="0"/>
              <a:t>Ιστοσελίδα:</a:t>
            </a:r>
            <a:r>
              <a:rPr lang="de-DE" dirty="0"/>
              <a:t> </a:t>
            </a:r>
            <a:r>
              <a:rPr lang="de-DE" dirty="0">
                <a:hlinkClick r:id="rId3"/>
              </a:rPr>
              <a:t>https://elevateapp.com/</a:t>
            </a:r>
            <a:endParaRPr lang="de-DE" dirty="0"/>
          </a:p>
          <a:p>
            <a:r>
              <a:rPr lang="el-GR" dirty="0"/>
              <a:t>Διαθέσιμο στο </a:t>
            </a:r>
            <a:r>
              <a:rPr lang="de-DE" dirty="0"/>
              <a:t>Apple App Store </a:t>
            </a:r>
            <a:r>
              <a:rPr lang="el-GR" dirty="0"/>
              <a:t>και στο </a:t>
            </a:r>
            <a:r>
              <a:rPr lang="de-DE" dirty="0"/>
              <a:t>Google Play Store</a:t>
            </a:r>
          </a:p>
          <a:p>
            <a:r>
              <a:rPr lang="el-GR" dirty="0"/>
              <a:t>Μπορεί να χρησιμοποιηθεί σε έξυπνα κινητά τηλέφωνα και τάμπλετ</a:t>
            </a:r>
            <a:endParaRPr lang="de-DE" dirty="0"/>
          </a:p>
          <a:p>
            <a:r>
              <a:rPr lang="el-GR" dirty="0"/>
              <a:t>Απαιτεί λογαριασμό χρήστη</a:t>
            </a:r>
            <a:endParaRPr lang="de-DE" dirty="0"/>
          </a:p>
          <a:p>
            <a:r>
              <a:rPr lang="el-GR" dirty="0"/>
              <a:t>Γλώσσα: Αγγλικά</a:t>
            </a:r>
            <a:r>
              <a:rPr lang="de-DE" dirty="0"/>
              <a:t> </a:t>
            </a:r>
          </a:p>
          <a:p>
            <a:r>
              <a:rPr lang="el-GR" dirty="0"/>
              <a:t>Παρέχει δωρεάν δοκιμή 7 ημερών - μετά το πέρας των 7 ημερών η ετήσια συνδρομή κοστίζει €37,99.</a:t>
            </a:r>
            <a:endParaRPr lang="de-DE" dirty="0"/>
          </a:p>
          <a:p>
            <a:r>
              <a:rPr lang="el-GR" dirty="0"/>
              <a:t>Μπορείτε να ακυρώσετε τη συνδρομή σας κατά τη διάρκεια των πρώτων 7 ημερών και να επωφεληθείτε από τη δωρεάν δοκιμαστική περίοδο των 7 ημερών.</a:t>
            </a:r>
            <a:endParaRPr lang="de-DE" dirty="0"/>
          </a:p>
          <a:p>
            <a:endParaRPr lang="de-DE" dirty="0"/>
          </a:p>
        </p:txBody>
      </p:sp>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047" y="1799999"/>
            <a:ext cx="4336645" cy="4336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37323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Περιγραφή και χαρακτηριστικά</a:t>
            </a:r>
            <a:endParaRPr lang="de-DE" dirty="0"/>
          </a:p>
        </p:txBody>
      </p:sp>
      <p:sp>
        <p:nvSpPr>
          <p:cNvPr id="3" name="Inhaltsplatzhalter 2"/>
          <p:cNvSpPr>
            <a:spLocks noGrp="1"/>
          </p:cNvSpPr>
          <p:nvPr>
            <p:ph idx="1"/>
          </p:nvPr>
        </p:nvSpPr>
        <p:spPr>
          <a:xfrm>
            <a:off x="557998" y="1799999"/>
            <a:ext cx="6371440" cy="4865977"/>
          </a:xfrm>
        </p:spPr>
        <p:txBody>
          <a:bodyPr>
            <a:normAutofit fontScale="85000" lnSpcReduction="10000"/>
          </a:bodyPr>
          <a:lstStyle/>
          <a:p>
            <a:r>
              <a:rPr lang="el-GR" dirty="0"/>
              <a:t>«Το </a:t>
            </a:r>
            <a:r>
              <a:rPr lang="de-DE" dirty="0" err="1"/>
              <a:t>Elevate</a:t>
            </a:r>
            <a:r>
              <a:rPr lang="de-DE" dirty="0"/>
              <a:t> </a:t>
            </a:r>
            <a:r>
              <a:rPr lang="el-GR" dirty="0"/>
              <a:t>είναι ένα πρόγραμμα εξάσκησης του εγκεφάλου που έχει σχεδιαστεί για βελτίωση της συγκέντρωσης, της μνήμης, των ικανοτήτων ομιλίας, της ταχύτητας επεξεργασίας, των μαθηματικών δεξιοτήτων, και πολλά άλλα. Στον κάθε χρήστη παρέχεται ένα εξατομικευμένο εκπαιδευτικό πρόγραμμα που προσαρμόζεται με την πάροδο του χρόνου, μεγιστοποιώντας τα αποτελέσματα».</a:t>
            </a:r>
            <a:endParaRPr lang="en-US" dirty="0"/>
          </a:p>
          <a:p>
            <a:r>
              <a:rPr lang="el-GR" dirty="0"/>
              <a:t>Προσφέρει 40+ παιχνίδια εξάσκησης του εγκεφάλου</a:t>
            </a:r>
            <a:endParaRPr lang="en-US" dirty="0"/>
          </a:p>
          <a:p>
            <a:r>
              <a:rPr lang="el-GR" dirty="0"/>
              <a:t>Παρακολουθεί την απόδοση</a:t>
            </a:r>
            <a:endParaRPr lang="en-US" dirty="0"/>
          </a:p>
          <a:p>
            <a:r>
              <a:rPr lang="el-GR" dirty="0"/>
              <a:t>Παρέχει εξατομικευμένες ασκήσεις και προσαρμογή στο επίπεδό σας</a:t>
            </a:r>
            <a:endParaRPr lang="en-US" dirty="0"/>
          </a:p>
          <a:p>
            <a:r>
              <a:rPr lang="el-GR" dirty="0"/>
              <a:t>Περιλαμβάνει ημερολόγιο ασκήσεων και ειδοποιήσεις, για να διατηρείτε το κίνητρό σας</a:t>
            </a:r>
            <a:endParaRPr lang="en-US" dirty="0"/>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047" y="1799999"/>
            <a:ext cx="4336645" cy="4336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54893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9 2 Health Apps for the Elderly EXPERIENTIAL TRAINN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OaNt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A5o21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Dmjb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A5o21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A5o21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A5o21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OaNtYFQaV5GsAAABvAAAAHAAAAHVuaXZlcnNhbC9sb2NhbF9zZXR0aW5ncy54bWwNyrEKwkAMANC9XxEySB3Uugn2rpujCK0fENogB7mk9ELRv/e2N7x++GaBnbeSTANezx0C62xL0k/A9/Q43RCKky4kphxQDWGITS82k4zsXmOBVejH28S5wvlJuc4XqbOkAu1B/B6PeInNH1BLAwQUAAIACAAOaNt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AOaNtYOp3ncEsAAABrAAAAGwAAAHVuaXZlcnNhbC91bml2ZXJzYWwucG5nLnhtbLOxr8jNUShLLSrOzM+zVTLUM1Cyt+PlsikoSi3LTC1XqACKAQUhQEmhEsg1QnDLM1NKMoBCBhYWCMGM1Mz0jBJbJQtDM7igPtBMAFBLAQIAABQAAgAIAKl+UE82YVgCRwMAAOEJAAAUAAAAAAAAAAEAAAAAAAAAAAB1bml2ZXJzYWwvcGxheWVyLnhtbFBLAQIAABQAAgAIAA5o21i1N/SoHAUAAOETAAAdAAAAAAAAAAEAAAAAAHkDAAB1bml2ZXJzYWwvY29tbW9uX21lc3NhZ2VzLmxuZ1BLAQIAABQAAgAIAA5o21gVHmAbowAAAH8BAAAuAAAAAAAAAAEAAAAAANAIAAB1bml2ZXJzYWwvcGxheWJhY2tfYW5kX25hdmlnYXRpb25fc2V0dGluZ3MueG1sUEsBAgAAFAACAAgADmjbWHRJNR88BAAADBUAACcAAAAAAAAAAQAAAAAAvwkAAHVuaXZlcnNhbC9mbGFzaF9wdWJsaXNoaW5nX3NldHRpbmdzLnhtbFBLAQIAABQAAgAIAA5o21g3i4dqewMAAKwMAAAhAAAAAAAAAAEAAAAAAEAOAAB1bml2ZXJzYWwvZmxhc2hfc2tpbl9zZXR0aW5ncy54bWxQSwECAAAUAAIACAAOaNtYpq9WIzYEAACWFAAAJgAAAAAAAAABAAAAAAD6EQAAdW5pdmVyc2FsL2h0bWxfcHVibGlzaGluZ19zZXR0aW5ncy54bWxQSwECAAAUAAIACAAOaNtYJg9+6LABAABvBgAAHwAAAAAAAAABAAAAAAB0FgAAdW5pdmVyc2FsL2h0bWxfc2tpbl9zZXR0aW5ncy5qc1BLAQIAABQAAgAIAA5o21gVBpXkawAAAG8AAAAcAAAAAAAAAAEAAAAAAGEYAAB1bml2ZXJzYWwvbG9jYWxfc2V0dGluZ3MueG1sUEsBAgAAFAACAAgADmjbWPV0pn6tEQAAqzkAABcAAAAAAAAAAAAAAAAABhkAAHVuaXZlcnNhbC91bml2ZXJzYWwucG5nUEsBAgAAFAACAAgADmjbWDqd53BLAAAAawAAABsAAAAAAAAAAQAAAAAA6CoAAHVuaXZlcnNhbC91bml2ZXJzYWwucG5nLnhtbFBLBQYAAAAACgAKAAYDAABsKwAAAAA="/>
  <p:tag name="ISPRING_LMS_API_VERSION" val="SCORM 1.2"/>
  <p:tag name="ISPRING_ULTRA_SCORM_COURSE_ID" val="D6941C5C-6D00-4C1F-8834-E1220A10585A"/>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L\\Greek\\Greek\\ETA 9&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9 2 Health Apps for the Elderly EXPERIENTIAL TRAINNING SESSION"/>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3104</Words>
  <Application>Microsoft Office PowerPoint</Application>
  <PresentationFormat>Ευρεία οθόνη</PresentationFormat>
  <Paragraphs>290</Paragraphs>
  <Slides>35</Slides>
  <Notes>35</Notes>
  <HiddenSlides>0</HiddenSlides>
  <MMClips>2</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35</vt:i4>
      </vt:variant>
    </vt:vector>
  </HeadingPairs>
  <TitlesOfParts>
    <vt:vector size="46" baseType="lpstr">
      <vt:lpstr>Adobe Gothic Std B</vt:lpstr>
      <vt:lpstr>MS PGothic</vt:lpstr>
      <vt:lpstr>Abadi Extra Light</vt:lpstr>
      <vt:lpstr>Arial</vt:lpstr>
      <vt:lpstr>Calibri</vt:lpstr>
      <vt:lpstr>Calibri Light</vt:lpstr>
      <vt:lpstr>Gill Sans Nova</vt:lpstr>
      <vt:lpstr>Impact</vt:lpstr>
      <vt:lpstr>Roboto</vt:lpstr>
      <vt:lpstr>Wingdings</vt:lpstr>
      <vt:lpstr>Θέμα του Office</vt:lpstr>
      <vt:lpstr>Παρουσίαση του PowerPoint</vt:lpstr>
      <vt:lpstr>Εταίροι</vt:lpstr>
      <vt:lpstr>Συνεδρία Βιωματικής Κατάρτισης: Περιεχόμενο</vt:lpstr>
      <vt:lpstr>Στόχοι</vt:lpstr>
      <vt:lpstr>Ικανότητες</vt:lpstr>
      <vt:lpstr>9.2.1 Παράδειγμα εφαρμογής υγείας για ηλικιωμένους</vt:lpstr>
      <vt:lpstr>Παράδειγμα: «Elevate» - Εφαρμογή για υγιή γήρανση</vt:lpstr>
      <vt:lpstr>Πληροφορίες</vt:lpstr>
      <vt:lpstr>Περιγραφή και χαρακτηριστικά</vt:lpstr>
      <vt:lpstr>Ξεκινήστε: Κατεβάστε την εφαρμογή</vt:lpstr>
      <vt:lpstr>Ξεκινήστε: Ανοίξτε την εφαρμογή και διαβάστε τις εισαγωγικές πληροφορίες</vt:lpstr>
      <vt:lpstr>Ξεκινήστε: Απαντήστε σε εισαγωγικές ερωτήσεις για να εξατομικεύσετε την εμπειρία σας</vt:lpstr>
      <vt:lpstr>Ξεκινήστε: Απαντήστε σε εισαγωγικές ερωτήσεις για να εξατομικεύσετε την εμπειρία σας</vt:lpstr>
      <vt:lpstr>Ξεκινήστε: Ολοκληρώστε τις ρυθμίσεις και τα παιχνίδια για να εξατομικεύσετε την εμπειρία σας</vt:lpstr>
      <vt:lpstr>Ξεκινήστε: Δείτε τα αποτελέσματα για το αρχικό σας επίπεδο δεξιοτήτων</vt:lpstr>
      <vt:lpstr>Ξεκινήστε: Δημιουργήστε τον λογαριασμό σας</vt:lpstr>
      <vt:lpstr>Ξεκινήστε: Δημιουργήστε τον λογαριασμό σας και ακυρώστε τη συνδρομή σας για να αποφύγετε τη χρέωση</vt:lpstr>
      <vt:lpstr>Εξερευνήστε το περιβάλλον εργασίας χρήστη</vt:lpstr>
      <vt:lpstr>Εξερευνήστε το περιβάλλον χρήστη</vt:lpstr>
      <vt:lpstr>Παίξτε παιχνίδια εξάσκησης του εγκεφάλου - Παράδειγμα: Παιχνίδια μνήμης</vt:lpstr>
      <vt:lpstr>Παίξτε παιχνίδια μνήμης - Παράδειγμα: «Focus»</vt:lpstr>
      <vt:lpstr>Παίξτε παιχνίδια μνήμης - Παράδειγμα: «Focus»</vt:lpstr>
      <vt:lpstr>Παίξτε παιχνίδια μνήμης - Παράδειγμα: «Name recall»</vt:lpstr>
      <vt:lpstr>Παίξτε παιχνίδια μνήμης - Παράδειγμα: «Name recall»</vt:lpstr>
      <vt:lpstr>Παίξτε παιχνίδια μνήμης - Παράδειγμα: «Name recall»</vt:lpstr>
      <vt:lpstr>Σύνοψη: Παιχνίδια μνήμης στην εφαρμογή Elevate</vt:lpstr>
      <vt:lpstr>9.2.2 Πρόκληση ενσωμάτωσης στην πραγματική ζωή - χρήση της πλατφόρμας ηλεκτρονικής εκπαίδευσης</vt:lpstr>
      <vt:lpstr>Πώς να καταρτίσετε ένα σχέδιο για την ενσωμάτωση μιας εφαρμογής υγείας για την υγιή γήρανση στην καθημερινή σας ζωή;</vt:lpstr>
      <vt:lpstr>Τεχνική: Καθορισμός στόχων SMART</vt:lpstr>
      <vt:lpstr>Μοιραστείτε την επιλογή σας με την ομάδα</vt:lpstr>
      <vt:lpstr>Μετατρέψτε το σχέδιό σας σε δράση!</vt:lpstr>
      <vt:lpstr>Βρείτε και χρησιμοποιήστε το «Ημερολόγιο χρήστη» στην πλατφόρμα ηλεκτρονικής εκπαίδευσης.</vt:lpstr>
      <vt:lpstr>Ανταλλάξτε εμπειρίες με τους άλλους χρήστες της πλατφόρμας ηλεκτρονικής εκπαίδευσης.</vt:lpstr>
      <vt:lpstr>Σημαντική σημείωση: Η επιλογή είναι δική σας!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ETA9 2 Health Apps for the Elderly EXPERIENTIAL TRAINNING SESSION</dc:title>
  <dc:creator>pantelis bbalaouras</dc:creator>
  <cp:lastModifiedBy>pantelis</cp:lastModifiedBy>
  <cp:revision>996</cp:revision>
  <dcterms:created xsi:type="dcterms:W3CDTF">2020-06-02T13:31:56Z</dcterms:created>
  <dcterms:modified xsi:type="dcterms:W3CDTF">2024-06-27T10:03:29Z</dcterms:modified>
</cp:coreProperties>
</file>