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57" r:id="rId2"/>
    <p:sldId id="458" r:id="rId3"/>
    <p:sldId id="437" r:id="rId4"/>
    <p:sldId id="404" r:id="rId5"/>
  </p:sldIdLst>
  <p:sldSz cx="12192000" cy="6858000"/>
  <p:notesSz cx="6858000" cy="9144000"/>
  <p:custDataLst>
    <p:tags r:id="rId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ksandra Stevanović" initials="AS" lastIdx="9" clrIdx="0"/>
  <p:cmAuthor id="2" name="user" initials="u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E0E5"/>
    <a:srgbClr val="F8F8F8"/>
    <a:srgbClr val="203864"/>
    <a:srgbClr val="ABC7F1"/>
    <a:srgbClr val="ED7D31"/>
    <a:srgbClr val="CFD5EA"/>
    <a:srgbClr val="404040"/>
    <a:srgbClr val="C01E24"/>
    <a:srgbClr val="3F3F3F"/>
    <a:srgbClr val="E3E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9C5E1C-C585-416D-87D1-FA9E1294C429}" v="4" dt="2024-05-02T08:20:36.8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1" autoAdjust="0"/>
    <p:restoredTop sz="93521" autoAdjust="0"/>
  </p:normalViewPr>
  <p:slideViewPr>
    <p:cSldViewPr snapToGrid="0">
      <p:cViewPr varScale="1">
        <p:scale>
          <a:sx n="95" d="100"/>
          <a:sy n="95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ntelis balaouras" userId="25e8755020fc1734" providerId="LiveId" clId="{07CF2FE2-7C88-4306-9C84-3767F05A5BD2}"/>
    <pc:docChg chg="modSld modMainMaster">
      <pc:chgData name="pantelis balaouras" userId="25e8755020fc1734" providerId="LiveId" clId="{07CF2FE2-7C88-4306-9C84-3767F05A5BD2}" dt="2024-04-29T14:58:29.227" v="18" actId="255"/>
      <pc:docMkLst>
        <pc:docMk/>
      </pc:docMkLst>
      <pc:sldChg chg="addSp delSp modSp">
        <pc:chgData name="pantelis balaouras" userId="25e8755020fc1734" providerId="LiveId" clId="{07CF2FE2-7C88-4306-9C84-3767F05A5BD2}" dt="2024-04-29T14:01:16.479" v="1"/>
        <pc:sldMkLst>
          <pc:docMk/>
          <pc:sldMk cId="1915799683" sldId="404"/>
        </pc:sldMkLst>
        <pc:picChg chg="add mod">
          <ac:chgData name="pantelis balaouras" userId="25e8755020fc1734" providerId="LiveId" clId="{07CF2FE2-7C88-4306-9C84-3767F05A5BD2}" dt="2024-04-29T14:01:16.479" v="1"/>
          <ac:picMkLst>
            <pc:docMk/>
            <pc:sldMk cId="1915799683" sldId="404"/>
            <ac:picMk id="4" creationId="{37B88FF1-7027-62C1-E483-5411E9338B2F}"/>
          </ac:picMkLst>
        </pc:picChg>
        <pc:picChg chg="del">
          <ac:chgData name="pantelis balaouras" userId="25e8755020fc1734" providerId="LiveId" clId="{07CF2FE2-7C88-4306-9C84-3767F05A5BD2}" dt="2024-04-29T14:01:15.940" v="0" actId="478"/>
          <ac:picMkLst>
            <pc:docMk/>
            <pc:sldMk cId="1915799683" sldId="404"/>
            <ac:picMk id="2050" creationId="{2AB980B0-03D2-2E64-6760-C23D435A121F}"/>
          </ac:picMkLst>
        </pc:picChg>
      </pc:sldChg>
      <pc:sldChg chg="modSp mod">
        <pc:chgData name="pantelis balaouras" userId="25e8755020fc1734" providerId="LiveId" clId="{07CF2FE2-7C88-4306-9C84-3767F05A5BD2}" dt="2024-04-29T14:58:29.227" v="18" actId="255"/>
        <pc:sldMkLst>
          <pc:docMk/>
          <pc:sldMk cId="2775606300" sldId="457"/>
        </pc:sldMkLst>
        <pc:spChg chg="mod">
          <ac:chgData name="pantelis balaouras" userId="25e8755020fc1734" providerId="LiveId" clId="{07CF2FE2-7C88-4306-9C84-3767F05A5BD2}" dt="2024-04-29T14:58:29.227" v="18" actId="255"/>
          <ac:spMkLst>
            <pc:docMk/>
            <pc:sldMk cId="2775606300" sldId="457"/>
            <ac:spMk id="4" creationId="{122BC770-408C-50C8-126F-18790E99F2CB}"/>
          </ac:spMkLst>
        </pc:spChg>
      </pc:sldChg>
      <pc:sldMasterChg chg="modSldLayout">
        <pc:chgData name="pantelis balaouras" userId="25e8755020fc1734" providerId="LiveId" clId="{07CF2FE2-7C88-4306-9C84-3767F05A5BD2}" dt="2024-04-29T14:58:03.218" v="11"/>
        <pc:sldMasterMkLst>
          <pc:docMk/>
          <pc:sldMasterMk cId="1468923052" sldId="2147483648"/>
        </pc:sldMasterMkLst>
        <pc:sldLayoutChg chg="addSp delSp modSp">
          <pc:chgData name="pantelis balaouras" userId="25e8755020fc1734" providerId="LiveId" clId="{07CF2FE2-7C88-4306-9C84-3767F05A5BD2}" dt="2024-04-29T14:58:03.218" v="11"/>
          <pc:sldLayoutMkLst>
            <pc:docMk/>
            <pc:sldMasterMk cId="1468923052" sldId="2147483648"/>
            <pc:sldLayoutMk cId="2577986437" sldId="2147483661"/>
          </pc:sldLayoutMkLst>
          <pc:spChg chg="add mod">
            <ac:chgData name="pantelis balaouras" userId="25e8755020fc1734" providerId="LiveId" clId="{07CF2FE2-7C88-4306-9C84-3767F05A5BD2}" dt="2024-04-29T14:58:03.218" v="11"/>
            <ac:spMkLst>
              <pc:docMk/>
              <pc:sldMasterMk cId="1468923052" sldId="2147483648"/>
              <pc:sldLayoutMk cId="2577986437" sldId="2147483661"/>
              <ac:spMk id="5" creationId="{0871076D-6AD6-79C2-C324-485A7994F325}"/>
            </ac:spMkLst>
          </pc:spChg>
          <pc:spChg chg="del mod">
            <ac:chgData name="pantelis balaouras" userId="25e8755020fc1734" providerId="LiveId" clId="{07CF2FE2-7C88-4306-9C84-3767F05A5BD2}" dt="2024-04-29T14:58:02.615" v="10" actId="478"/>
            <ac:spMkLst>
              <pc:docMk/>
              <pc:sldMasterMk cId="1468923052" sldId="2147483648"/>
              <pc:sldLayoutMk cId="2577986437" sldId="2147483661"/>
              <ac:spMk id="11" creationId="{2B11A1E7-A92D-4ADD-A414-173299287A7B}"/>
            </ac:spMkLst>
          </pc:spChg>
        </pc:sldLayoutChg>
        <pc:sldLayoutChg chg="addSp delSp modSp">
          <pc:chgData name="pantelis balaouras" userId="25e8755020fc1734" providerId="LiveId" clId="{07CF2FE2-7C88-4306-9C84-3767F05A5BD2}" dt="2024-04-29T14:57:57.638" v="8"/>
          <pc:sldLayoutMkLst>
            <pc:docMk/>
            <pc:sldMasterMk cId="1468923052" sldId="2147483648"/>
            <pc:sldLayoutMk cId="2515741970" sldId="2147483665"/>
          </pc:sldLayoutMkLst>
          <pc:spChg chg="del">
            <ac:chgData name="pantelis balaouras" userId="25e8755020fc1734" providerId="LiveId" clId="{07CF2FE2-7C88-4306-9C84-3767F05A5BD2}" dt="2024-04-29T14:57:57.100" v="7" actId="478"/>
            <ac:spMkLst>
              <pc:docMk/>
              <pc:sldMasterMk cId="1468923052" sldId="2147483648"/>
              <pc:sldLayoutMk cId="2515741970" sldId="2147483665"/>
              <ac:spMk id="6" creationId="{CA3CB49D-6037-D654-139D-27D28DCF05C0}"/>
            </ac:spMkLst>
          </pc:spChg>
          <pc:spChg chg="add mod">
            <ac:chgData name="pantelis balaouras" userId="25e8755020fc1734" providerId="LiveId" clId="{07CF2FE2-7C88-4306-9C84-3767F05A5BD2}" dt="2024-04-29T14:57:57.638" v="8"/>
            <ac:spMkLst>
              <pc:docMk/>
              <pc:sldMasterMk cId="1468923052" sldId="2147483648"/>
              <pc:sldLayoutMk cId="2515741970" sldId="2147483665"/>
              <ac:spMk id="7" creationId="{1801B3BA-5600-F230-78D7-981E4FC47723}"/>
            </ac:spMkLst>
          </pc:spChg>
        </pc:sldLayoutChg>
        <pc:sldLayoutChg chg="modSp mod">
          <pc:chgData name="pantelis balaouras" userId="25e8755020fc1734" providerId="LiveId" clId="{07CF2FE2-7C88-4306-9C84-3767F05A5BD2}" dt="2024-04-29T14:57:46.539" v="6" actId="6549"/>
          <pc:sldLayoutMkLst>
            <pc:docMk/>
            <pc:sldMasterMk cId="1468923052" sldId="2147483648"/>
            <pc:sldLayoutMk cId="2336866591" sldId="2147483666"/>
          </pc:sldLayoutMkLst>
          <pc:spChg chg="mod">
            <ac:chgData name="pantelis balaouras" userId="25e8755020fc1734" providerId="LiveId" clId="{07CF2FE2-7C88-4306-9C84-3767F05A5BD2}" dt="2024-04-29T14:57:46.539" v="6" actId="6549"/>
            <ac:spMkLst>
              <pc:docMk/>
              <pc:sldMasterMk cId="1468923052" sldId="2147483648"/>
              <pc:sldLayoutMk cId="2336866591" sldId="2147483666"/>
              <ac:spMk id="4" creationId="{28198CF2-91B3-6C1C-0A93-DC5CB01069DA}"/>
            </ac:spMkLst>
          </pc:spChg>
        </pc:sldLayoutChg>
      </pc:sldMasterChg>
    </pc:docChg>
  </pc:docChgLst>
  <pc:docChgLst>
    <pc:chgData name="pantelis balaouras" userId="25e8755020fc1734" providerId="LiveId" clId="{0E9C5E1C-C585-416D-87D1-FA9E1294C429}"/>
    <pc:docChg chg="modSld">
      <pc:chgData name="pantelis balaouras" userId="25e8755020fc1734" providerId="LiveId" clId="{0E9C5E1C-C585-416D-87D1-FA9E1294C429}" dt="2024-05-02T08:20:36.825" v="4" actId="1076"/>
      <pc:docMkLst>
        <pc:docMk/>
      </pc:docMkLst>
      <pc:sldChg chg="addSp modSp mod">
        <pc:chgData name="pantelis balaouras" userId="25e8755020fc1734" providerId="LiveId" clId="{0E9C5E1C-C585-416D-87D1-FA9E1294C429}" dt="2024-05-02T08:20:36.825" v="4" actId="1076"/>
        <pc:sldMkLst>
          <pc:docMk/>
          <pc:sldMk cId="694210016" sldId="437"/>
        </pc:sldMkLst>
        <pc:spChg chg="mod">
          <ac:chgData name="pantelis balaouras" userId="25e8755020fc1734" providerId="LiveId" clId="{0E9C5E1C-C585-416D-87D1-FA9E1294C429}" dt="2024-05-02T08:20:19.423" v="1" actId="114"/>
          <ac:spMkLst>
            <pc:docMk/>
            <pc:sldMk cId="694210016" sldId="437"/>
            <ac:spMk id="4" creationId="{E0308CCA-7979-6DB8-C0FD-349C24519D98}"/>
          </ac:spMkLst>
        </pc:spChg>
        <pc:spChg chg="add mod">
          <ac:chgData name="pantelis balaouras" userId="25e8755020fc1734" providerId="LiveId" clId="{0E9C5E1C-C585-416D-87D1-FA9E1294C429}" dt="2024-05-02T08:20:12.814" v="0"/>
          <ac:spMkLst>
            <pc:docMk/>
            <pc:sldMk cId="694210016" sldId="437"/>
            <ac:spMk id="5" creationId="{0041C82B-8BE7-D94F-A73E-D1C530A75D69}"/>
          </ac:spMkLst>
        </pc:spChg>
        <pc:picChg chg="add mod">
          <ac:chgData name="pantelis balaouras" userId="25e8755020fc1734" providerId="LiveId" clId="{0E9C5E1C-C585-416D-87D1-FA9E1294C429}" dt="2024-05-02T08:20:36.825" v="4" actId="1076"/>
          <ac:picMkLst>
            <pc:docMk/>
            <pc:sldMk cId="694210016" sldId="437"/>
            <ac:picMk id="3" creationId="{E2BF14F1-4D35-43D1-BD67-A3F6067597F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AE6F319F-557A-4033-9A7E-7B30C1709D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ED24FFA-E381-4D15-9323-2E7F167B5D6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0361F-8793-4678-8399-75402180233D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7A14582-B00E-403A-B9F6-8137B447B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BD3CB-00AE-4B41-B6C8-39534586D0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2EE3A-1E6C-47AF-A0C5-588F1B9CC3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3068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2A8D-6A8A-4D0C-BE99-5FB2E4FC1A13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90C62-02BA-4B64-96F1-99D7E3BEEE5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30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5072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9324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1731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90C62-02BA-4B64-96F1-99D7E3BEEE56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523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13" descr="C:\Users\Georgia-Work\AppData\Roaming\Skype\georgia.aristidou\media_messaging\media_cache\^DD49E969C8C275A0BF0095F3F01442BBA23C6B6D6D2A977CE4^pimgpsh_fullsize_distr.jpg">
            <a:extLst>
              <a:ext uri="{FF2B5EF4-FFF2-40B4-BE49-F238E27FC236}">
                <a16:creationId xmlns:a16="http://schemas.microsoft.com/office/drawing/2014/main" id="{4B636493-E712-4242-8B67-E8BA2B31C8A5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71295"/>
            <a:ext cx="1684020" cy="4953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97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">
            <a:extLst>
              <a:ext uri="{FF2B5EF4-FFF2-40B4-BE49-F238E27FC236}">
                <a16:creationId xmlns:a16="http://schemas.microsoft.com/office/drawing/2014/main" id="{85AC0203-B144-4B95-B9C1-17443F665396}"/>
              </a:ext>
            </a:extLst>
          </p:cNvPr>
          <p:cNvSpPr/>
          <p:nvPr userDrawn="1"/>
        </p:nvSpPr>
        <p:spPr>
          <a:xfrm>
            <a:off x="0" y="2218305"/>
            <a:ext cx="12192001" cy="3787362"/>
          </a:xfrm>
          <a:custGeom>
            <a:avLst/>
            <a:gdLst>
              <a:gd name="connsiteX0" fmla="*/ 0 w 12192001"/>
              <a:gd name="connsiteY0" fmla="*/ 0 h 3787362"/>
              <a:gd name="connsiteX1" fmla="*/ 12192001 w 12192001"/>
              <a:gd name="connsiteY1" fmla="*/ 0 h 3787362"/>
              <a:gd name="connsiteX2" fmla="*/ 12192001 w 12192001"/>
              <a:gd name="connsiteY2" fmla="*/ 3787362 h 3787362"/>
              <a:gd name="connsiteX3" fmla="*/ 0 w 12192001"/>
              <a:gd name="connsiteY3" fmla="*/ 3787362 h 3787362"/>
              <a:gd name="connsiteX4" fmla="*/ 0 w 12192001"/>
              <a:gd name="connsiteY4" fmla="*/ 0 h 378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3787362" fill="none" extrusionOk="0">
                <a:moveTo>
                  <a:pt x="0" y="0"/>
                </a:moveTo>
                <a:cubicBezTo>
                  <a:pt x="5267857" y="115912"/>
                  <a:pt x="10534044" y="115906"/>
                  <a:pt x="12192001" y="0"/>
                </a:cubicBezTo>
                <a:cubicBezTo>
                  <a:pt x="12023287" y="884214"/>
                  <a:pt x="12337058" y="2861203"/>
                  <a:pt x="12192001" y="3787362"/>
                </a:cubicBezTo>
                <a:cubicBezTo>
                  <a:pt x="6856763" y="3858406"/>
                  <a:pt x="3552369" y="3797966"/>
                  <a:pt x="0" y="3787362"/>
                </a:cubicBezTo>
                <a:cubicBezTo>
                  <a:pt x="-168955" y="3245399"/>
                  <a:pt x="-23238" y="1332813"/>
                  <a:pt x="0" y="0"/>
                </a:cubicBezTo>
                <a:close/>
              </a:path>
              <a:path w="12192001" h="3787362" stroke="0" extrusionOk="0">
                <a:moveTo>
                  <a:pt x="0" y="0"/>
                </a:moveTo>
                <a:cubicBezTo>
                  <a:pt x="4883943" y="25039"/>
                  <a:pt x="6582665" y="-133"/>
                  <a:pt x="12192001" y="0"/>
                </a:cubicBezTo>
                <a:cubicBezTo>
                  <a:pt x="12322435" y="1274441"/>
                  <a:pt x="12072005" y="3367144"/>
                  <a:pt x="12192001" y="3787362"/>
                </a:cubicBezTo>
                <a:cubicBezTo>
                  <a:pt x="10180307" y="3658891"/>
                  <a:pt x="3276446" y="3637757"/>
                  <a:pt x="0" y="3787362"/>
                </a:cubicBezTo>
                <a:cubicBezTo>
                  <a:pt x="-18279" y="2559161"/>
                  <a:pt x="166913" y="1839966"/>
                  <a:pt x="0" y="0"/>
                </a:cubicBezTo>
                <a:close/>
              </a:path>
            </a:pathLst>
          </a:custGeom>
          <a:solidFill>
            <a:srgbClr val="DDE0E5"/>
          </a:solidFill>
          <a:ln w="9525">
            <a:noFill/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xmlns="" sd="94318352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marL="285750" lvl="0" indent="-285750" algn="ctr">
              <a:buFont typeface="Wingdings" panose="05000000000000000000" pitchFamily="2" charset="2"/>
              <a:buChar char="§"/>
            </a:pPr>
            <a:endParaRPr lang="el-GR">
              <a:solidFill>
                <a:schemeClr val="tx1"/>
              </a:solidFill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0515600" cy="618346"/>
          </a:xfrm>
        </p:spPr>
        <p:txBody>
          <a:bodyPr>
            <a:noAutofit/>
          </a:bodyPr>
          <a:lstStyle>
            <a:lvl1pPr>
              <a:defRPr lang="el-GR" sz="2200" kern="1200" dirty="0">
                <a:solidFill>
                  <a:srgbClr val="C01E24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000" y="2218304"/>
            <a:ext cx="7872768" cy="3787361"/>
          </a:xfrm>
        </p:spPr>
        <p:txBody>
          <a:bodyPr/>
          <a:lstStyle>
            <a:lvl1pPr marL="2286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1pPr>
            <a:lvl2pPr marL="6858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2pPr>
            <a:lvl3pPr marL="11430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3pPr>
            <a:lvl4pPr marL="16002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4pPr>
            <a:lvl5pPr marL="2057400" indent="-228600">
              <a:buClr>
                <a:srgbClr val="C00000"/>
              </a:buClr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  <a:effectLst/>
                <a:latin typeface="+mn-lt"/>
              </a:defRPr>
            </a:lvl5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315B9CD0-664A-1A57-5482-64081E3C87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6" name="Εικόνα 5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8AD8DA09-CA51-90FC-C37F-AA4EB941D2E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out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:a16="http://schemas.microsoft.com/office/drawing/2014/main" id="{FC282D51-334C-492B-9A39-B63B0DF2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lang="el-GR" sz="4000" b="0" kern="1200" dirty="0" smtClean="0">
                <a:solidFill>
                  <a:schemeClr val="tx1"/>
                </a:solidFill>
                <a:latin typeface="Gill Sans Nova" panose="020B0602020104020203" pitchFamily="34" charset="0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10" name="TextBox 80">
            <a:extLst>
              <a:ext uri="{FF2B5EF4-FFF2-40B4-BE49-F238E27FC236}">
                <a16:creationId xmlns:a16="http://schemas.microsoft.com/office/drawing/2014/main" id="{79C9303C-96F0-47F7-8FD2-205DF32B61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1999" y="5260932"/>
            <a:ext cx="2562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2. Empower</a:t>
            </a:r>
          </a:p>
        </p:txBody>
      </p:sp>
      <p:sp>
        <p:nvSpPr>
          <p:cNvPr id="11" name="TextBox 81">
            <a:extLst>
              <a:ext uri="{FF2B5EF4-FFF2-40B4-BE49-F238E27FC236}">
                <a16:creationId xmlns:a16="http://schemas.microsoft.com/office/drawing/2014/main" id="{DA09FF50-0927-454B-AFBE-BC816B37A0E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112132" y="5231422"/>
            <a:ext cx="24658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>
                <a:solidFill>
                  <a:srgbClr val="FFFFFF"/>
                </a:solidFill>
                <a:latin typeface="Impact" panose="020B0806030902050204" pitchFamily="34" charset="0"/>
              </a:rPr>
              <a:t>3. Participate</a:t>
            </a:r>
          </a:p>
        </p:txBody>
      </p:sp>
      <p:sp>
        <p:nvSpPr>
          <p:cNvPr id="13" name="TextBox 80">
            <a:extLst>
              <a:ext uri="{FF2B5EF4-FFF2-40B4-BE49-F238E27FC236}">
                <a16:creationId xmlns:a16="http://schemas.microsoft.com/office/drawing/2014/main" id="{D64053F3-B864-46DB-814C-6742DA12C85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81260" y="2409476"/>
            <a:ext cx="2509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l-GR" sz="2800">
                <a:solidFill>
                  <a:srgbClr val="FFFFFF"/>
                </a:solidFill>
                <a:latin typeface="Impact" panose="020B0806030902050204" pitchFamily="34" charset="0"/>
              </a:rPr>
              <a:t>1. Prevent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2422E4BA-8C61-60DE-25F8-335B91431F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79E7C37E-A457-1396-C30F-E6C37DEB496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2" name="Εικόνα 1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0974A85F-3A88-CEEA-7639-BFA4470EC4C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1635" y="365125"/>
            <a:ext cx="591924" cy="1059378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69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Un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2B5C26-F28B-4AA9-BD2D-9793B5ACAA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8000" y="1079999"/>
            <a:ext cx="10515600" cy="893179"/>
          </a:xfrm>
        </p:spPr>
        <p:txBody>
          <a:bodyPr>
            <a:normAutofit/>
          </a:bodyPr>
          <a:lstStyle>
            <a:lvl1pPr>
              <a:defRPr lang="el-GR" sz="36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n-US"/>
              <a:t>Unit 1</a:t>
            </a:r>
            <a:br>
              <a:rPr lang="en-US"/>
            </a:br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867843-C85E-4F95-822E-2E2E06813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00" y="2160000"/>
            <a:ext cx="5157787" cy="503020"/>
          </a:xfrm>
        </p:spPr>
        <p:txBody>
          <a:bodyPr anchor="b">
            <a:normAutofit/>
          </a:bodyPr>
          <a:lstStyle>
            <a:lvl1pPr marL="0" indent="0">
              <a:buNone/>
              <a:defRPr lang="el-GR" sz="1800" b="1" kern="1200" dirty="0" smtClean="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8468A7D-D857-4528-93D4-75CB428F46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8000" y="2687950"/>
            <a:ext cx="10515600" cy="3684588"/>
          </a:xfrm>
        </p:spPr>
        <p:txBody>
          <a:bodyPr/>
          <a:lstStyle>
            <a:lvl1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1pPr>
            <a:lvl2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2pPr>
            <a:lvl3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3pPr>
            <a:lvl4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4pPr>
            <a:lvl5pPr>
              <a:lnSpc>
                <a:spcPct val="150000"/>
              </a:lnSpc>
              <a:buClr>
                <a:srgbClr val="C01E24"/>
              </a:buClr>
              <a:defRPr>
                <a:latin typeface="+mn-lt"/>
              </a:defRPr>
            </a:lvl5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D2C6E2-DA3C-03C5-4B1D-9DB2EFCDEC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59835"/>
          <a:stretch/>
        </p:blipFill>
        <p:spPr>
          <a:xfrm>
            <a:off x="4903" y="6508739"/>
            <a:ext cx="12191695" cy="349261"/>
          </a:xfrm>
          <a:prstGeom prst="rect">
            <a:avLst/>
          </a:prstGeom>
        </p:spPr>
      </p:pic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B601D7AC-22F9-68D2-2485-EF228EEDE29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652422" y="61782"/>
            <a:ext cx="473524" cy="827819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485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it slide 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605096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1799999"/>
            <a:ext cx="5852132" cy="4865977"/>
          </a:xfrm>
        </p:spPr>
        <p:txBody>
          <a:bodyPr/>
          <a:lstStyle>
            <a:lvl1pPr>
              <a:defRPr sz="2400"/>
            </a:lvl1pPr>
          </a:lstStyle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4" name="Εικόνα 3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A36E9AEE-CF4B-71A4-5EBB-574F1E021C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5" name="TextBox 12">
            <a:extLst>
              <a:ext uri="{FF2B5EF4-FFF2-40B4-BE49-F238E27FC236}">
                <a16:creationId xmlns:a16="http://schemas.microsoft.com/office/drawing/2014/main" id="{0871076D-6AD6-79C2-C324-485A7994F32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7.4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την υγεία των γυναικών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77986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it slide with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508F4D-74CD-4DC9-8CC6-A32508E7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396576" cy="599188"/>
          </a:xfrm>
        </p:spPr>
        <p:txBody>
          <a:bodyPr>
            <a:normAutofit/>
          </a:bodyPr>
          <a:lstStyle>
            <a:lvl1pPr>
              <a:defRPr lang="el-GR" sz="28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83499B-D787-4204-9DCD-5D794F92BB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7999" y="1800000"/>
            <a:ext cx="5409663" cy="4893408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B6C04F-453F-4B55-9704-E13D0B2BC9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00000"/>
            <a:ext cx="5782377" cy="489340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pic>
        <p:nvPicPr>
          <p:cNvPr id="5" name="Εικόνα 4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2E2C5BC-041B-E0DB-5C32-C01D4FD312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131" y="6258144"/>
            <a:ext cx="311004" cy="556610"/>
          </a:xfrm>
          <a:prstGeom prst="rect">
            <a:avLst/>
          </a:prstGeom>
        </p:spPr>
      </p:pic>
      <p:sp>
        <p:nvSpPr>
          <p:cNvPr id="7" name="TextBox 12">
            <a:extLst>
              <a:ext uri="{FF2B5EF4-FFF2-40B4-BE49-F238E27FC236}">
                <a16:creationId xmlns:a16="http://schemas.microsoft.com/office/drawing/2014/main" id="{1801B3BA-5600-F230-78D7-981E4FC4772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7.4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την υγεία των γυναικών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574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ubmodule other slide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2E2F149-5B82-4AC0-9047-B6440DBA3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000" y="1080000"/>
            <a:ext cx="11059692" cy="728162"/>
          </a:xfrm>
        </p:spPr>
        <p:txBody>
          <a:bodyPr>
            <a:normAutofit/>
          </a:bodyPr>
          <a:lstStyle>
            <a:lvl1pPr>
              <a:defRPr lang="el-GR" sz="2400" b="1" kern="1200" dirty="0">
                <a:solidFill>
                  <a:srgbClr val="203864"/>
                </a:solidFill>
                <a:effectLst/>
                <a:latin typeface="+mn-lt"/>
                <a:ea typeface="Adobe Gothic Std B" panose="020B0800000000000000" pitchFamily="34" charset="-128"/>
                <a:cs typeface="+mj-cs"/>
              </a:defRPr>
            </a:lvl1pPr>
          </a:lstStyle>
          <a:p>
            <a:r>
              <a:rPr lang="el-GR" dirty="0"/>
              <a:t>Στυλ κύριου τίτλου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A2ACF4-3ABE-4CDD-AD36-30AD91F1B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459736"/>
            <a:ext cx="11059693" cy="3941326"/>
          </a:xfrm>
        </p:spPr>
        <p:txBody>
          <a:bodyPr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TextBox 12">
            <a:extLst>
              <a:ext uri="{FF2B5EF4-FFF2-40B4-BE49-F238E27FC236}">
                <a16:creationId xmlns:a16="http://schemas.microsoft.com/office/drawing/2014/main" id="{28198CF2-91B3-6C1C-0A93-DC5CB01069D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98623"/>
            <a:ext cx="8709225" cy="322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sym typeface="Arial" panose="020B0604020202020204" pitchFamily="34" charset="0"/>
              </a:defRPr>
            </a:lvl9pPr>
          </a:lstStyle>
          <a:p>
            <a:pPr algn="l" eaLnBrk="1" hangingPunct="1">
              <a:lnSpc>
                <a:spcPct val="80000"/>
              </a:lnSpc>
              <a:buClr>
                <a:schemeClr val="bg1"/>
              </a:buClr>
              <a:buSzPct val="140000"/>
            </a:pPr>
            <a:r>
              <a:rPr lang="en-US" altLang="el-GR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01E24"/>
                </a:highlight>
                <a:latin typeface="Abadi Extra Light" panose="020B0204020104020204" pitchFamily="34" charset="0"/>
              </a:rPr>
              <a:t> 7.4 </a:t>
            </a:r>
            <a:r>
              <a:rPr lang="en-US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 </a:t>
            </a:r>
            <a:r>
              <a:rPr lang="el-GR" altLang="el-GR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badi Extra Light" panose="020B0204020104020204" pitchFamily="34" charset="0"/>
              </a:rPr>
              <a:t>Εφαρμογές για την υγεία των γυναικών</a:t>
            </a:r>
            <a:endParaRPr lang="en-US" altLang="el-GR" sz="180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3686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B46BB58A-A75B-4A0C-BE6F-D0731393F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5648635-3CA0-4F1E-817C-A6E98ACC25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4530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95B5D2D-F1A2-4F99-B9AD-6FD2B8D1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040FA-9906-4CC1-BC45-485E7EF45242}" type="datetimeFigureOut">
              <a:rPr lang="el-GR" smtClean="0"/>
              <a:t>27/6/2024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903A71A-FD73-44B7-9409-E37DDE72B6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06CDE5E-65B0-4D9D-8085-7599318DC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572DE-A66B-47C0-8B9C-780E58F2F0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892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2" r:id="rId4"/>
    <p:sldLayoutId id="2147483661" r:id="rId5"/>
    <p:sldLayoutId id="2147483665" r:id="rId6"/>
    <p:sldLayoutId id="2147483666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03864"/>
          </a:solidFill>
          <a:effectLst/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SzPct val="120000"/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C01E2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rolepsis.gr/" TargetMode="External"/><Relationship Id="rId13" Type="http://schemas.openxmlformats.org/officeDocument/2006/relationships/image" Target="../media/image16.jpeg"/><Relationship Id="rId18" Type="http://schemas.openxmlformats.org/officeDocument/2006/relationships/hyperlink" Target="http://www.amsed.fr/" TargetMode="External"/><Relationship Id="rId3" Type="http://schemas.openxmlformats.org/officeDocument/2006/relationships/image" Target="../media/image11.jpeg"/><Relationship Id="rId21" Type="http://schemas.openxmlformats.org/officeDocument/2006/relationships/image" Target="../media/image20.jpg"/><Relationship Id="rId7" Type="http://schemas.openxmlformats.org/officeDocument/2006/relationships/image" Target="../media/image13.jpeg"/><Relationship Id="rId12" Type="http://schemas.openxmlformats.org/officeDocument/2006/relationships/hyperlink" Target="https://www.media-k.eu/" TargetMode="External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coordina-oerh.com/" TargetMode="External"/><Relationship Id="rId11" Type="http://schemas.openxmlformats.org/officeDocument/2006/relationships/image" Target="../media/image15.jpeg"/><Relationship Id="rId5" Type="http://schemas.openxmlformats.org/officeDocument/2006/relationships/image" Target="../media/image12.jpeg"/><Relationship Id="rId15" Type="http://schemas.openxmlformats.org/officeDocument/2006/relationships/hyperlink" Target="http://www.connexions.gr/" TargetMode="External"/><Relationship Id="rId10" Type="http://schemas.openxmlformats.org/officeDocument/2006/relationships/hyperlink" Target="http://www.uv.es/" TargetMode="External"/><Relationship Id="rId19" Type="http://schemas.openxmlformats.org/officeDocument/2006/relationships/hyperlink" Target="http://www.resetcy.com/" TargetMode="External"/><Relationship Id="rId4" Type="http://schemas.openxmlformats.org/officeDocument/2006/relationships/hyperlink" Target="https://www.w-hs.de/" TargetMode="External"/><Relationship Id="rId9" Type="http://schemas.openxmlformats.org/officeDocument/2006/relationships/image" Target="../media/image14.jpeg"/><Relationship Id="rId14" Type="http://schemas.openxmlformats.org/officeDocument/2006/relationships/hyperlink" Target="https://www.oxfamitalia.org/" TargetMode="External"/><Relationship Id="rId2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freepik.com/free-vector/illustration-speech-bubbles_2945500.htm#fromView=search&amp;page=3&amp;position=37&amp;uuid=1e961146-892f-475a-8cdf-236551e73b3c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122BC770-408C-50C8-126F-18790E99F2CB}"/>
              </a:ext>
            </a:extLst>
          </p:cNvPr>
          <p:cNvSpPr txBox="1">
            <a:spLocks/>
          </p:cNvSpPr>
          <p:nvPr/>
        </p:nvSpPr>
        <p:spPr>
          <a:xfrm>
            <a:off x="4310344" y="3513902"/>
            <a:ext cx="7307007" cy="20157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E3E98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l-GR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Ενότητα</a:t>
            </a:r>
            <a:r>
              <a:rPr lang="en-US" sz="3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 7 - </a:t>
            </a:r>
            <a:r>
              <a:rPr lang="el-GR" sz="3400" b="1" dirty="0">
                <a:solidFill>
                  <a:srgbClr val="C00000"/>
                </a:solidFill>
                <a:effectLst/>
                <a:latin typeface="+mj-lt"/>
              </a:rPr>
              <a:t>Συνεδρία Λήξης </a:t>
            </a:r>
            <a:r>
              <a:rPr lang="en-US" sz="2400" b="1" kern="1200" dirty="0">
                <a:solidFill>
                  <a:srgbClr val="C00000"/>
                </a:solidFill>
                <a:effectLst/>
                <a:latin typeface="+mj-lt"/>
                <a:ea typeface="+mj-ea"/>
                <a:cs typeface="+mj-cs"/>
              </a:rPr>
              <a:t>(7.4)</a:t>
            </a:r>
            <a: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3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l-GR" sz="4000" b="1" dirty="0">
                <a:solidFill>
                  <a:schemeClr val="tx1"/>
                </a:solidFill>
                <a:effectLst/>
                <a:latin typeface="+mj-lt"/>
              </a:rPr>
              <a:t>Εφαρμογές για την υγεία των γυναικών</a:t>
            </a:r>
            <a:endParaRPr lang="en-US" sz="3400" b="1" dirty="0"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7AD4A93-931E-A31D-52A4-60E47B032034}"/>
              </a:ext>
            </a:extLst>
          </p:cNvPr>
          <p:cNvSpPr/>
          <p:nvPr/>
        </p:nvSpPr>
        <p:spPr>
          <a:xfrm>
            <a:off x="-2" y="67193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B08F5D6B-3FD6-2800-C5A1-3C9A7908BC37}"/>
              </a:ext>
            </a:extLst>
          </p:cNvPr>
          <p:cNvSpPr/>
          <p:nvPr/>
        </p:nvSpPr>
        <p:spPr>
          <a:xfrm>
            <a:off x="2609" y="1507751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2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B63E7FEB-73DF-67ED-3B6B-EFAC8BBCBDE5}"/>
              </a:ext>
            </a:extLst>
          </p:cNvPr>
          <p:cNvSpPr/>
          <p:nvPr/>
        </p:nvSpPr>
        <p:spPr>
          <a:xfrm>
            <a:off x="-56" y="2302518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" name="Ορθογώνιο 8">
            <a:extLst>
              <a:ext uri="{FF2B5EF4-FFF2-40B4-BE49-F238E27FC236}">
                <a16:creationId xmlns:a16="http://schemas.microsoft.com/office/drawing/2014/main" id="{9296058F-B1EF-E3C5-E1C3-C7D0F3D64C9C}"/>
              </a:ext>
            </a:extLst>
          </p:cNvPr>
          <p:cNvSpPr/>
          <p:nvPr/>
        </p:nvSpPr>
        <p:spPr>
          <a:xfrm>
            <a:off x="-2" y="317097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4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8D1A44D9-A0E1-CEEC-8556-1AF31A36C35E}"/>
              </a:ext>
            </a:extLst>
          </p:cNvPr>
          <p:cNvSpPr/>
          <p:nvPr/>
        </p:nvSpPr>
        <p:spPr>
          <a:xfrm>
            <a:off x="1655" y="403693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" name="Εικόνα 10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300ED21F-BA4A-76D4-938D-43CD49C537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07"/>
          <a:stretch/>
        </p:blipFill>
        <p:spPr>
          <a:xfrm>
            <a:off x="4310344" y="1134849"/>
            <a:ext cx="6563496" cy="208424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A472B88-FA84-AD45-BFBA-453D2E042006}"/>
              </a:ext>
            </a:extLst>
          </p:cNvPr>
          <p:cNvSpPr txBox="1"/>
          <p:nvPr/>
        </p:nvSpPr>
        <p:spPr>
          <a:xfrm>
            <a:off x="4863323" y="2899483"/>
            <a:ext cx="6094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dirty="0">
                <a:solidFill>
                  <a:srgbClr val="ABC7F1"/>
                </a:solidFill>
              </a:rPr>
              <a:t>https://apps4health.eu/</a:t>
            </a:r>
          </a:p>
        </p:txBody>
      </p:sp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7C86EE4D-CAC2-9380-C65D-7DA71C9CB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249" y="5991490"/>
            <a:ext cx="12191695" cy="869554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C54C3464-3C1E-988B-5CEF-752563404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8048" y="6336215"/>
            <a:ext cx="1406013" cy="492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Ορθογώνιο 15">
            <a:extLst>
              <a:ext uri="{FF2B5EF4-FFF2-40B4-BE49-F238E27FC236}">
                <a16:creationId xmlns:a16="http://schemas.microsoft.com/office/drawing/2014/main" id="{DFF0B65B-CBA5-9B67-090E-F3AF9A6A1A47}"/>
              </a:ext>
            </a:extLst>
          </p:cNvPr>
          <p:cNvSpPr/>
          <p:nvPr/>
        </p:nvSpPr>
        <p:spPr>
          <a:xfrm>
            <a:off x="510" y="4903744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  <a:endParaRPr lang="el-GR" sz="2400" dirty="0"/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776D3A79-A4EA-011B-EE3F-2B5EC1352C1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59835"/>
          <a:stretch/>
        </p:blipFill>
        <p:spPr>
          <a:xfrm rot="10800000">
            <a:off x="-8250" y="-4107"/>
            <a:ext cx="12191695" cy="349261"/>
          </a:xfrm>
          <a:prstGeom prst="rect">
            <a:avLst/>
          </a:prstGeom>
        </p:spPr>
      </p:pic>
      <p:pic>
        <p:nvPicPr>
          <p:cNvPr id="18" name="Εικόνα 17" descr="Εικόνα που περιέχει clipart, σύμβολο, καρτούν, λογότυπο&#10;&#10;Περιγραφή που δημιουργήθηκε αυτόματα">
            <a:extLst>
              <a:ext uri="{FF2B5EF4-FFF2-40B4-BE49-F238E27FC236}">
                <a16:creationId xmlns:a16="http://schemas.microsoft.com/office/drawing/2014/main" id="{29A217B1-02FB-0D22-229B-F635B22A40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896" y="1576370"/>
            <a:ext cx="1880187" cy="3365007"/>
          </a:xfrm>
          <a:prstGeom prst="rect">
            <a:avLst/>
          </a:prstGeom>
        </p:spPr>
      </p:pic>
      <p:sp>
        <p:nvSpPr>
          <p:cNvPr id="3" name="Ορθογώνιο 5">
            <a:extLst>
              <a:ext uri="{FF2B5EF4-FFF2-40B4-BE49-F238E27FC236}">
                <a16:creationId xmlns:a16="http://schemas.microsoft.com/office/drawing/2014/main" id="{A1482017-CE48-BD3A-636F-4833CBAAF02A}"/>
              </a:ext>
            </a:extLst>
          </p:cNvPr>
          <p:cNvSpPr/>
          <p:nvPr/>
        </p:nvSpPr>
        <p:spPr>
          <a:xfrm>
            <a:off x="728869" y="1172199"/>
            <a:ext cx="722376" cy="868136"/>
          </a:xfrm>
          <a:prstGeom prst="rect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el-GR" sz="2400" b="1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Ορθογώνιο 6">
            <a:extLst>
              <a:ext uri="{FF2B5EF4-FFF2-40B4-BE49-F238E27FC236}">
                <a16:creationId xmlns:a16="http://schemas.microsoft.com/office/drawing/2014/main" id="{CAD63FE0-D81D-FCE9-CCA7-3575A1CD6940}"/>
              </a:ext>
            </a:extLst>
          </p:cNvPr>
          <p:cNvSpPr/>
          <p:nvPr/>
        </p:nvSpPr>
        <p:spPr>
          <a:xfrm>
            <a:off x="721541" y="2008020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8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0" name="Ορθογώνιο 7">
            <a:extLst>
              <a:ext uri="{FF2B5EF4-FFF2-40B4-BE49-F238E27FC236}">
                <a16:creationId xmlns:a16="http://schemas.microsoft.com/office/drawing/2014/main" id="{6C932FDB-0CEA-CF4D-38E2-9F9CD825E408}"/>
              </a:ext>
            </a:extLst>
          </p:cNvPr>
          <p:cNvSpPr/>
          <p:nvPr/>
        </p:nvSpPr>
        <p:spPr>
          <a:xfrm>
            <a:off x="728815" y="2802787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9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1" name="Ορθογώνιο 8">
            <a:extLst>
              <a:ext uri="{FF2B5EF4-FFF2-40B4-BE49-F238E27FC236}">
                <a16:creationId xmlns:a16="http://schemas.microsoft.com/office/drawing/2014/main" id="{EF7D337B-3CF9-B720-8142-510959218B2D}"/>
              </a:ext>
            </a:extLst>
          </p:cNvPr>
          <p:cNvSpPr/>
          <p:nvPr/>
        </p:nvSpPr>
        <p:spPr>
          <a:xfrm>
            <a:off x="728869" y="3671243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10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Ορθογώνιο 9">
            <a:extLst>
              <a:ext uri="{FF2B5EF4-FFF2-40B4-BE49-F238E27FC236}">
                <a16:creationId xmlns:a16="http://schemas.microsoft.com/office/drawing/2014/main" id="{CC1E6879-142D-AECE-94E7-214111DCC508}"/>
              </a:ext>
            </a:extLst>
          </p:cNvPr>
          <p:cNvSpPr/>
          <p:nvPr/>
        </p:nvSpPr>
        <p:spPr>
          <a:xfrm>
            <a:off x="730526" y="4537206"/>
            <a:ext cx="722376" cy="868136"/>
          </a:xfrm>
          <a:prstGeom prst="rect">
            <a:avLst/>
          </a:prstGeom>
          <a:solidFill>
            <a:srgbClr val="DDE0E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11</a:t>
            </a:r>
            <a:endParaRPr lang="el-GR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4" name="Ορθογώνιο 10">
            <a:extLst>
              <a:ext uri="{FF2B5EF4-FFF2-40B4-BE49-F238E27FC236}">
                <a16:creationId xmlns:a16="http://schemas.microsoft.com/office/drawing/2014/main" id="{E6A6A2C1-905C-CF21-28C1-3A5CBA4B3EAA}"/>
              </a:ext>
            </a:extLst>
          </p:cNvPr>
          <p:cNvSpPr/>
          <p:nvPr/>
        </p:nvSpPr>
        <p:spPr>
          <a:xfrm>
            <a:off x="2425150" y="6284053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25" name="Εικόνα 24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4051"/>
            <a:ext cx="1961727" cy="368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0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9A6A0DFE-6EE7-43A9-9127-F286DC144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>
                <a:solidFill>
                  <a:srgbClr val="203864"/>
                </a:solidFill>
                <a:latin typeface="+mn-lt"/>
              </a:rPr>
              <a:t>Εταίροι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BF7993EA-D762-4081-AD93-A4C0BC4F2344}"/>
              </a:ext>
            </a:extLst>
          </p:cNvPr>
          <p:cNvGrpSpPr/>
          <p:nvPr/>
        </p:nvGrpSpPr>
        <p:grpSpPr>
          <a:xfrm>
            <a:off x="6606686" y="1812884"/>
            <a:ext cx="6096000" cy="1677637"/>
            <a:chOff x="-1066801" y="1523553"/>
            <a:chExt cx="6096000" cy="1677637"/>
          </a:xfrm>
        </p:grpSpPr>
        <p:pic>
          <p:nvPicPr>
            <p:cNvPr id="2050" name="Picture 2">
              <a:extLst>
                <a:ext uri="{FF2B5EF4-FFF2-40B4-BE49-F238E27FC236}">
                  <a16:creationId xmlns:a16="http://schemas.microsoft.com/office/drawing/2014/main" id="{8EBF0675-ED45-44CD-A77E-6191232975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6678" y="1523553"/>
              <a:ext cx="1449043" cy="9971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A3FCD0E-FFB9-47FE-8DCC-7998946716D8}"/>
                </a:ext>
              </a:extLst>
            </p:cNvPr>
            <p:cNvSpPr txBox="1"/>
            <p:nvPr/>
          </p:nvSpPr>
          <p:spPr>
            <a:xfrm>
              <a:off x="-1066801" y="2462526"/>
              <a:ext cx="6096000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WESTFALISCHE </a:t>
              </a:r>
              <a:r>
                <a:rPr lang="de-DE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HOCHSCHULE</a:t>
              </a: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 GELSENKIRCHEN,</a:t>
              </a:r>
              <a:b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de-DE" sz="105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BOCHOLT, RECKLINGHAUSEN</a:t>
              </a:r>
            </a:p>
            <a:p>
              <a:pPr algn="ctr" fontAlgn="base"/>
              <a:r>
                <a:rPr lang="el-GR" sz="105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ΓΚΕΛΣΕΝΚΙΡΧΕΝ, ΓΕΡΜΑΝΙΑ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de-DE" sz="105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4"/>
                </a:rPr>
                <a:t>www.w-hs.de</a:t>
              </a:r>
              <a:endParaRPr lang="de-DE" sz="105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96D5137D-F25F-44D3-BFBD-6010E023BCA2}"/>
              </a:ext>
            </a:extLst>
          </p:cNvPr>
          <p:cNvGrpSpPr/>
          <p:nvPr/>
        </p:nvGrpSpPr>
        <p:grpSpPr>
          <a:xfrm>
            <a:off x="3483817" y="4504058"/>
            <a:ext cx="6629400" cy="1738414"/>
            <a:chOff x="2579204" y="1882706"/>
            <a:chExt cx="6629400" cy="1738414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7B51B5F-7CC8-4F47-AF41-48413E15C67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7079" y="1882706"/>
              <a:ext cx="2533650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203AE03-98BA-484B-983A-314B79666527}"/>
                </a:ext>
              </a:extLst>
            </p:cNvPr>
            <p:cNvSpPr txBox="1"/>
            <p:nvPr/>
          </p:nvSpPr>
          <p:spPr>
            <a:xfrm>
              <a:off x="2579204" y="2913234"/>
              <a:ext cx="66294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COORDINA ORGANIZACIÓN DE EMPRESAS Y</a:t>
              </a:r>
              <a:b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</a:br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RECURSOS HUMANOS, S.L.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6"/>
                </a:rPr>
                <a:t>coordina-oerh.com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5" name="Ομάδα 14">
            <a:extLst>
              <a:ext uri="{FF2B5EF4-FFF2-40B4-BE49-F238E27FC236}">
                <a16:creationId xmlns:a16="http://schemas.microsoft.com/office/drawing/2014/main" id="{ADA3E3C0-7761-48E5-B929-2F7D24AC3893}"/>
              </a:ext>
            </a:extLst>
          </p:cNvPr>
          <p:cNvGrpSpPr/>
          <p:nvPr/>
        </p:nvGrpSpPr>
        <p:grpSpPr>
          <a:xfrm>
            <a:off x="3020318" y="1776505"/>
            <a:ext cx="6634368" cy="1584248"/>
            <a:chOff x="6639106" y="2919412"/>
            <a:chExt cx="6634368" cy="1584248"/>
          </a:xfrm>
        </p:grpSpPr>
        <p:pic>
          <p:nvPicPr>
            <p:cNvPr id="2052" name="Picture 4">
              <a:extLst>
                <a:ext uri="{FF2B5EF4-FFF2-40B4-BE49-F238E27FC236}">
                  <a16:creationId xmlns:a16="http://schemas.microsoft.com/office/drawing/2014/main" id="{71DD90C8-6291-4D9B-8637-04AA834BD82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4703" y="2919412"/>
              <a:ext cx="2543175" cy="1047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3E35F80-D7C4-4C20-8069-672536C8B9F7}"/>
                </a:ext>
              </a:extLst>
            </p:cNvPr>
            <p:cNvSpPr txBox="1"/>
            <p:nvPr/>
          </p:nvSpPr>
          <p:spPr>
            <a:xfrm>
              <a:off x="6639106" y="3949662"/>
              <a:ext cx="6634368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b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PROLEPSIS</a:t>
              </a:r>
            </a:p>
            <a:p>
              <a:pPr algn="ctr" fontAlgn="base"/>
              <a:r>
                <a:rPr lang="el-GR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>ΑΘΗΝΑ, ΕΛΛΑΔΑ</a:t>
              </a:r>
              <a: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  <a:t/>
              </a:r>
              <a:br>
                <a:rPr lang="nb-NO" sz="1000" b="0" i="0" dirty="0">
                  <a:solidFill>
                    <a:srgbClr val="666666"/>
                  </a:solidFill>
                  <a:effectLst/>
                  <a:latin typeface="Roboto" panose="02000000000000000000" pitchFamily="2" charset="0"/>
                </a:rPr>
              </a:br>
              <a:r>
                <a:rPr lang="nb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8"/>
                </a:rPr>
                <a:t>www.prolepsis.gr</a:t>
              </a:r>
              <a:endParaRPr lang="nb-NO" sz="1000" b="0" i="0" dirty="0">
                <a:solidFill>
                  <a:srgbClr val="666666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A4EB7248-55A7-4CAC-ABDD-957EF148A710}"/>
              </a:ext>
            </a:extLst>
          </p:cNvPr>
          <p:cNvGrpSpPr/>
          <p:nvPr/>
        </p:nvGrpSpPr>
        <p:grpSpPr>
          <a:xfrm>
            <a:off x="-1974174" y="1729933"/>
            <a:ext cx="6952420" cy="1601615"/>
            <a:chOff x="-1240501" y="3160643"/>
            <a:chExt cx="6952420" cy="1601615"/>
          </a:xfrm>
        </p:grpSpPr>
        <p:pic>
          <p:nvPicPr>
            <p:cNvPr id="6" name="Picture 6">
              <a:extLst>
                <a:ext uri="{FF2B5EF4-FFF2-40B4-BE49-F238E27FC236}">
                  <a16:creationId xmlns:a16="http://schemas.microsoft.com/office/drawing/2014/main" id="{0073D6C2-F7D2-40B0-B531-A2775F3C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4123" y="3160643"/>
              <a:ext cx="2543175" cy="1038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E20635EB-D97A-43D7-8FC1-83506650286B}"/>
                </a:ext>
              </a:extLst>
            </p:cNvPr>
            <p:cNvSpPr txBox="1"/>
            <p:nvPr/>
          </p:nvSpPr>
          <p:spPr>
            <a:xfrm>
              <a:off x="-1240501" y="4208260"/>
              <a:ext cx="695242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s-E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UNIVERSITAT DE VALENCIA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ΒΑΛΕΝΣΙΑ, ΙΣΠΑΝΙΑ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s-E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0"/>
                </a:rPr>
                <a:t>www.uv.es</a:t>
              </a:r>
              <a:endParaRPr lang="es-E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7876E123-A23E-4A02-9006-CDB2AF14482D}"/>
              </a:ext>
            </a:extLst>
          </p:cNvPr>
          <p:cNvGrpSpPr/>
          <p:nvPr/>
        </p:nvGrpSpPr>
        <p:grpSpPr>
          <a:xfrm>
            <a:off x="2776075" y="4478327"/>
            <a:ext cx="2543175" cy="1576801"/>
            <a:chOff x="4517932" y="3531206"/>
            <a:chExt cx="2543175" cy="1576801"/>
          </a:xfrm>
        </p:grpSpPr>
        <p:pic>
          <p:nvPicPr>
            <p:cNvPr id="7" name="Picture 8">
              <a:extLst>
                <a:ext uri="{FF2B5EF4-FFF2-40B4-BE49-F238E27FC236}">
                  <a16:creationId xmlns:a16="http://schemas.microsoft.com/office/drawing/2014/main" id="{C6D6E4FC-B9EE-4D42-A9D4-9682872560E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7932" y="3531206"/>
              <a:ext cx="2543175" cy="10209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62707390-D163-4215-8EC2-A0556358021F}"/>
                </a:ext>
              </a:extLst>
            </p:cNvPr>
            <p:cNvSpPr txBox="1"/>
            <p:nvPr/>
          </p:nvSpPr>
          <p:spPr>
            <a:xfrm>
              <a:off x="4653291" y="4554009"/>
              <a:ext cx="2236694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nn-NO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media k </a:t>
              </a:r>
              <a:r>
                <a:rPr lang="nn-NO" sz="1000" b="0" i="0" dirty="0" err="1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GmbH</a:t>
              </a:r>
              <a:endParaRPr lang="nn-NO" sz="10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Μπαντ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 </a:t>
              </a:r>
              <a:r>
                <a:rPr lang="el-GR" sz="1000" b="0" i="0" dirty="0" err="1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Μεργκεντχάιμ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, ΓΕΡΜΑΝΙΑ</a:t>
              </a:r>
              <a:endParaRPr lang="nn-NO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nn-NO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2"/>
                </a:rPr>
                <a:t>www.media-k.eu</a:t>
              </a:r>
              <a:endParaRPr lang="nn-NO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grpSp>
        <p:nvGrpSpPr>
          <p:cNvPr id="24" name="Ομάδα 23">
            <a:extLst>
              <a:ext uri="{FF2B5EF4-FFF2-40B4-BE49-F238E27FC236}">
                <a16:creationId xmlns:a16="http://schemas.microsoft.com/office/drawing/2014/main" id="{035DA438-FD53-44DC-8C2E-0859E5BA3DDC}"/>
              </a:ext>
            </a:extLst>
          </p:cNvPr>
          <p:cNvGrpSpPr/>
          <p:nvPr/>
        </p:nvGrpSpPr>
        <p:grpSpPr>
          <a:xfrm>
            <a:off x="2859813" y="1422238"/>
            <a:ext cx="1973150" cy="2726448"/>
            <a:chOff x="9320178" y="2976204"/>
            <a:chExt cx="1973150" cy="2726448"/>
          </a:xfrm>
        </p:grpSpPr>
        <p:pic>
          <p:nvPicPr>
            <p:cNvPr id="2054" name="Picture 6">
              <a:extLst>
                <a:ext uri="{FF2B5EF4-FFF2-40B4-BE49-F238E27FC236}">
                  <a16:creationId xmlns:a16="http://schemas.microsoft.com/office/drawing/2014/main" id="{A196C504-2EAF-4F15-B589-4ED26D1458B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0178" y="2976204"/>
              <a:ext cx="1962150" cy="2152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79DD61BF-B07B-4EDE-A244-E2458C80016E}"/>
                </a:ext>
              </a:extLst>
            </p:cNvPr>
            <p:cNvSpPr txBox="1"/>
            <p:nvPr/>
          </p:nvSpPr>
          <p:spPr>
            <a:xfrm>
              <a:off x="9331178" y="5148654"/>
              <a:ext cx="1962150" cy="5539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/>
              <a:r>
                <a:rPr lang="en-US" sz="1000" b="0" i="0" dirty="0">
                  <a:solidFill>
                    <a:srgbClr val="203864"/>
                  </a:solidFill>
                  <a:effectLst/>
                  <a:latin typeface="Roboto" panose="02000000000000000000" pitchFamily="2" charset="0"/>
                </a:rPr>
                <a:t>OXFAM ITALIA INTERCULTURA</a:t>
              </a:r>
            </a:p>
            <a:p>
              <a:pPr algn="ctr" fontAlgn="base"/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ΑΡΕΤΖΟ,</a:t>
              </a:r>
              <a:r>
                <a:rPr lang="en-US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 </a:t>
              </a:r>
              <a:r>
                <a:rPr lang="el-GR" sz="1000" b="0" i="0" dirty="0">
                  <a:solidFill>
                    <a:srgbClr val="414042"/>
                  </a:solidFill>
                  <a:effectLst/>
                  <a:latin typeface="Roboto" panose="02000000000000000000" pitchFamily="2" charset="0"/>
                </a:rPr>
                <a:t>ΙΤΑΛΙΑ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  <a:p>
              <a:pPr algn="ctr" fontAlgn="base"/>
              <a:r>
                <a:rPr lang="en-US" sz="1000" b="0" i="0" u="none" strike="noStrike" dirty="0">
                  <a:solidFill>
                    <a:srgbClr val="D71920"/>
                  </a:solidFill>
                  <a:effectLst/>
                  <a:latin typeface="Roboto" panose="02000000000000000000" pitchFamily="2" charset="0"/>
                  <a:hlinkClick r:id="rId14"/>
                </a:rPr>
                <a:t>www.oxfamitalia.org/</a:t>
              </a:r>
              <a:endParaRPr lang="en-US" sz="10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AE606473-841C-6846-8375-A32E5D94D2BE}"/>
              </a:ext>
            </a:extLst>
          </p:cNvPr>
          <p:cNvSpPr txBox="1"/>
          <p:nvPr/>
        </p:nvSpPr>
        <p:spPr>
          <a:xfrm>
            <a:off x="5662539" y="3702651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CONNEXIONS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ΑΘΗΝΑ, ΕΛΛΑΔΑ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5"/>
              </a:rPr>
              <a:t>www.connexions.gr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9" name="Εικόνα 8">
            <a:extLst>
              <a:ext uri="{FF2B5EF4-FFF2-40B4-BE49-F238E27FC236}">
                <a16:creationId xmlns:a16="http://schemas.microsoft.com/office/drawing/2014/main" id="{BC328D1D-57E9-1ABD-8D34-33836EEE8C3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88861" y="4109931"/>
            <a:ext cx="2083037" cy="1322563"/>
          </a:xfrm>
          <a:prstGeom prst="rect">
            <a:avLst/>
          </a:prstGeom>
        </p:spPr>
      </p:pic>
      <p:pic>
        <p:nvPicPr>
          <p:cNvPr id="13" name="Εικόνα 12">
            <a:extLst>
              <a:ext uri="{FF2B5EF4-FFF2-40B4-BE49-F238E27FC236}">
                <a16:creationId xmlns:a16="http://schemas.microsoft.com/office/drawing/2014/main" id="{5247138B-334B-E841-E5BA-9682B4E5D6C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766354" y="4519731"/>
            <a:ext cx="2158782" cy="8860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31B2B33-5CAB-703B-C0A4-A981582EB252}"/>
              </a:ext>
            </a:extLst>
          </p:cNvPr>
          <p:cNvSpPr txBox="1"/>
          <p:nvPr/>
        </p:nvSpPr>
        <p:spPr>
          <a:xfrm>
            <a:off x="5662539" y="5551538"/>
            <a:ext cx="855852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dirty="0">
                <a:solidFill>
                  <a:srgbClr val="203864"/>
                </a:solidFill>
                <a:latin typeface="Roboto" panose="02000000000000000000" pitchFamily="2" charset="0"/>
              </a:rPr>
              <a:t>AMSED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ΣΤΡΑΣΒΟΥΡΓΟ, ΓΑΛΛΙΑ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8"/>
              </a:rPr>
              <a:t>www.amsed.fr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41F4687-D587-65C7-AC09-7F96E55492C1}"/>
              </a:ext>
            </a:extLst>
          </p:cNvPr>
          <p:cNvSpPr txBox="1"/>
          <p:nvPr/>
        </p:nvSpPr>
        <p:spPr>
          <a:xfrm>
            <a:off x="-1974174" y="5405798"/>
            <a:ext cx="6478523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base"/>
            <a:r>
              <a:rPr lang="es-ES" sz="1100" b="0" i="0" dirty="0">
                <a:solidFill>
                  <a:srgbClr val="203864"/>
                </a:solidFill>
                <a:effectLst/>
                <a:latin typeface="Roboto" panose="02000000000000000000" pitchFamily="2" charset="0"/>
              </a:rPr>
              <a:t>RESET</a:t>
            </a:r>
          </a:p>
          <a:p>
            <a:pPr algn="ctr" fontAlgn="base"/>
            <a:r>
              <a:rPr lang="el-GR" sz="1100" b="0" i="0" dirty="0">
                <a:solidFill>
                  <a:srgbClr val="414042"/>
                </a:solidFill>
                <a:effectLst/>
                <a:latin typeface="Roboto" panose="02000000000000000000" pitchFamily="2" charset="0"/>
              </a:rPr>
              <a:t>ΚΥΠΡΟΣ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  <a:p>
            <a:pPr algn="ctr" fontAlgn="base"/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  <a:hlinkClick r:id="rId19"/>
              </a:rPr>
              <a:t>www.resetcy.com</a:t>
            </a:r>
            <a:r>
              <a:rPr lang="es-ES" sz="1100" dirty="0">
                <a:solidFill>
                  <a:srgbClr val="D71920"/>
                </a:solidFill>
                <a:latin typeface="Roboto" panose="02000000000000000000" pitchFamily="2" charset="0"/>
              </a:rPr>
              <a:t>  </a:t>
            </a:r>
            <a:endParaRPr lang="es-ES" sz="1100" b="0" i="0" dirty="0">
              <a:solidFill>
                <a:srgbClr val="414042"/>
              </a:solidFill>
              <a:effectLst/>
              <a:latin typeface="Roboto" panose="02000000000000000000" pitchFamily="2" charset="0"/>
            </a:endParaRPr>
          </a:p>
        </p:txBody>
      </p:sp>
      <p:pic>
        <p:nvPicPr>
          <p:cNvPr id="28" name="Εικόνα 27" descr="Εικόνα που περιέχει γραφικά, κείμενο, γραφιστική, γραμματοσειρά&#10;&#10;Περιγραφή που δημιουργήθηκε αυτόματα">
            <a:extLst>
              <a:ext uri="{FF2B5EF4-FFF2-40B4-BE49-F238E27FC236}">
                <a16:creationId xmlns:a16="http://schemas.microsoft.com/office/drawing/2014/main" id="{B81FDD7D-F391-A994-0CA6-E7E75329E94C}"/>
              </a:ext>
            </a:extLst>
          </p:cNvPr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502" y="3609276"/>
            <a:ext cx="2687298" cy="812537"/>
          </a:xfrm>
          <a:prstGeom prst="rect">
            <a:avLst/>
          </a:prstGeom>
        </p:spPr>
      </p:pic>
      <p:pic>
        <p:nvPicPr>
          <p:cNvPr id="22" name="Picture 21" descr="A close up of a logo&#10;&#10;Description automatically generated">
            <a:extLst>
              <a:ext uri="{FF2B5EF4-FFF2-40B4-BE49-F238E27FC236}">
                <a16:creationId xmlns:a16="http://schemas.microsoft.com/office/drawing/2014/main" id="{62B15278-B3B1-4441-49D1-1E5070FDB056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50" y="1608940"/>
            <a:ext cx="2543175" cy="103822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487AA3-D374-17D8-7600-1C465748AD4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949707" y="1129701"/>
            <a:ext cx="1971950" cy="2238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99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llustration of speech bubbles">
            <a:extLst>
              <a:ext uri="{FF2B5EF4-FFF2-40B4-BE49-F238E27FC236}">
                <a16:creationId xmlns:a16="http://schemas.microsoft.com/office/drawing/2014/main" id="{E2BF14F1-4D35-43D1-BD67-A3F6067597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51" t="22662" r="15336" b="22972"/>
          <a:stretch/>
        </p:blipFill>
        <p:spPr bwMode="auto">
          <a:xfrm>
            <a:off x="7874258" y="377257"/>
            <a:ext cx="4216400" cy="3241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15C23247-9771-0759-F97C-1C14560E5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Ανατροφοδότηση &amp; συζήτηση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0308CCA-7979-6DB8-C0FD-349C24519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99" y="2188029"/>
            <a:ext cx="11059693" cy="421303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Ποια εφαρμογή ήταν η πιο </a:t>
            </a:r>
            <a:r>
              <a:rPr lang="el-GR" sz="2400" b="1" i="1" dirty="0"/>
              <a:t>ενδιαφέρουσα</a:t>
            </a:r>
            <a:r>
              <a:rPr lang="el-GR" sz="2400" i="1" dirty="0"/>
              <a:t>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Ποια εφαρμογή ήταν η πιο </a:t>
            </a:r>
            <a:r>
              <a:rPr lang="el-GR" sz="2400" b="1" i="1" dirty="0"/>
              <a:t>δύσκολη στη χρήση</a:t>
            </a:r>
            <a:r>
              <a:rPr lang="el-GR" sz="2400" i="1" dirty="0"/>
              <a:t>;</a:t>
            </a:r>
            <a:endParaRPr lang="en-US" sz="2400" i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Ποιες </a:t>
            </a:r>
            <a:r>
              <a:rPr lang="el-GR" sz="2400" b="1" i="1" dirty="0"/>
              <a:t>δυσκολίες </a:t>
            </a:r>
            <a:r>
              <a:rPr lang="el-GR" sz="2400" i="1" dirty="0"/>
              <a:t>αντιμετωπίσατε, αν υπήρχαν, κατά την πλοήγησή σας στην εφαρμογή;</a:t>
            </a:r>
            <a:endParaRPr lang="en-US" sz="2400" i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Ποια χαρακτηριστικά της εφαρμογής </a:t>
            </a:r>
            <a:r>
              <a:rPr lang="el-GR" sz="2400" b="1" i="1" dirty="0"/>
              <a:t>διευκόλυναν</a:t>
            </a:r>
            <a:r>
              <a:rPr lang="el-GR" sz="2400" i="1" dirty="0"/>
              <a:t> και ποια χαρακτηριστικά </a:t>
            </a:r>
            <a:r>
              <a:rPr lang="el-GR" sz="2400" b="1" i="1" dirty="0"/>
              <a:t>δυσκόλεψαν</a:t>
            </a:r>
            <a:r>
              <a:rPr lang="el-GR" sz="2400" i="1" dirty="0"/>
              <a:t> την πλοήγηση και τη συνολική εμπειρία σας;</a:t>
            </a:r>
            <a:endParaRPr lang="en-US" sz="2400" i="1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l-GR" sz="2400" i="1" dirty="0"/>
              <a:t>Σε ποια εφαρμογή αισθανθήκατε μεγαλύτερη ασφάλεια όσον αφορά το </a:t>
            </a:r>
            <a:r>
              <a:rPr lang="el-GR" sz="2400" b="1" i="1" dirty="0"/>
              <a:t>απόρρητο των προσωπικών σας δεδομένων</a:t>
            </a:r>
            <a:r>
              <a:rPr lang="el-GR" sz="2400" i="1" dirty="0"/>
              <a:t>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041C82B-8BE7-D94F-A73E-D1C530A75D69}"/>
              </a:ext>
            </a:extLst>
          </p:cNvPr>
          <p:cNvSpPr txBox="1"/>
          <p:nvPr/>
        </p:nvSpPr>
        <p:spPr>
          <a:xfrm>
            <a:off x="6032864" y="6503930"/>
            <a:ext cx="615913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l-GR" sz="1200" dirty="0">
                <a:hlinkClick r:id="rId4"/>
              </a:rPr>
              <a:t>Σχχεδιασμένο από</a:t>
            </a:r>
            <a:r>
              <a:rPr lang="en-US" sz="1200" dirty="0">
                <a:hlinkClick r:id="rId4"/>
              </a:rPr>
              <a:t> Freepik</a:t>
            </a:r>
            <a:endParaRPr lang="el-GR" sz="1200" dirty="0"/>
          </a:p>
        </p:txBody>
      </p:sp>
    </p:spTree>
    <p:extLst>
      <p:ext uri="{BB962C8B-B14F-4D97-AF65-F5344CB8AC3E}">
        <p14:creationId xmlns:p14="http://schemas.microsoft.com/office/powerpoint/2010/main" val="69421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038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28">
            <a:extLst>
              <a:ext uri="{FF2B5EF4-FFF2-40B4-BE49-F238E27FC236}">
                <a16:creationId xmlns:a16="http://schemas.microsoft.com/office/drawing/2014/main" id="{DCFD1A13-2B88-47B7-AAE9-AD6F3296EE2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F5CE4102-C93A-420A-98A7-5A7DD0C5C5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024154" cy="6858000"/>
          </a:xfrm>
          <a:custGeom>
            <a:avLst/>
            <a:gdLst>
              <a:gd name="connsiteX0" fmla="*/ 70374 w 6024154"/>
              <a:gd name="connsiteY0" fmla="*/ 0 h 6858000"/>
              <a:gd name="connsiteX1" fmla="*/ 6024154 w 6024154"/>
              <a:gd name="connsiteY1" fmla="*/ 0 h 6858000"/>
              <a:gd name="connsiteX2" fmla="*/ 6024154 w 6024154"/>
              <a:gd name="connsiteY2" fmla="*/ 6858000 h 6858000"/>
              <a:gd name="connsiteX3" fmla="*/ 3587167 w 6024154"/>
              <a:gd name="connsiteY3" fmla="*/ 6858000 h 6858000"/>
              <a:gd name="connsiteX4" fmla="*/ 3474220 w 6024154"/>
              <a:gd name="connsiteY4" fmla="*/ 6800152 h 6858000"/>
              <a:gd name="connsiteX5" fmla="*/ 0 w 6024154"/>
              <a:gd name="connsiteY5" fmla="*/ 962844 h 6858000"/>
              <a:gd name="connsiteX6" fmla="*/ 34274 w 6024154"/>
              <a:gd name="connsiteY6" fmla="*/ 28409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70374" y="0"/>
                </a:moveTo>
                <a:lnTo>
                  <a:pt x="6024154" y="0"/>
                </a:lnTo>
                <a:lnTo>
                  <a:pt x="6024154" y="6858000"/>
                </a:lnTo>
                <a:lnTo>
                  <a:pt x="3587167" y="6858000"/>
                </a:lnTo>
                <a:lnTo>
                  <a:pt x="3474220" y="6800152"/>
                </a:lnTo>
                <a:cubicBezTo>
                  <a:pt x="1404818" y="5675986"/>
                  <a:pt x="0" y="3483472"/>
                  <a:pt x="0" y="962844"/>
                </a:cubicBezTo>
                <a:cubicBezTo>
                  <a:pt x="0" y="733696"/>
                  <a:pt x="11610" y="507260"/>
                  <a:pt x="34274" y="284091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2" name="Picture 5">
            <a:extLst>
              <a:ext uri="{FF2B5EF4-FFF2-40B4-BE49-F238E27FC236}">
                <a16:creationId xmlns:a16="http://schemas.microsoft.com/office/drawing/2014/main" id="{807C98D1-01AE-4DFA-9C42-DDBEB533C1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8" y="3471531"/>
            <a:ext cx="2323213" cy="2323213"/>
          </a:xfrm>
          <a:prstGeom prst="rect">
            <a:avLst/>
          </a:prstGeom>
        </p:spPr>
      </p:pic>
      <p:pic>
        <p:nvPicPr>
          <p:cNvPr id="20" name="Picture 5">
            <a:extLst>
              <a:ext uri="{FF2B5EF4-FFF2-40B4-BE49-F238E27FC236}">
                <a16:creationId xmlns:a16="http://schemas.microsoft.com/office/drawing/2014/main" id="{2B4EC7FF-7919-4EE7-8992-C34F2E5481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76818" y="1708146"/>
            <a:ext cx="3265071" cy="3265071"/>
          </a:xfrm>
          <a:prstGeom prst="rect">
            <a:avLst/>
          </a:prstGeom>
          <a:solidFill>
            <a:srgbClr val="203864"/>
          </a:solidFill>
        </p:spPr>
      </p:pic>
      <p:sp>
        <p:nvSpPr>
          <p:cNvPr id="24" name="Τίτλος 6">
            <a:extLst>
              <a:ext uri="{FF2B5EF4-FFF2-40B4-BE49-F238E27FC236}">
                <a16:creationId xmlns:a16="http://schemas.microsoft.com/office/drawing/2014/main" id="{88F39797-8ECA-4CC0-ADFC-28793E1CA72E}"/>
              </a:ext>
            </a:extLst>
          </p:cNvPr>
          <p:cNvSpPr txBox="1">
            <a:spLocks/>
          </p:cNvSpPr>
          <p:nvPr/>
        </p:nvSpPr>
        <p:spPr>
          <a:xfrm>
            <a:off x="340474" y="2922021"/>
            <a:ext cx="525009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l-GR" sz="2000" kern="1200" dirty="0">
                <a:solidFill>
                  <a:srgbClr val="7030A0"/>
                </a:solidFill>
                <a:latin typeface="Gill Sans Ultra Bold" panose="020B0A02020104020203" pitchFamily="34" charset="0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el-GR" sz="2800">
                <a:solidFill>
                  <a:srgbClr val="C01E24"/>
                </a:solidFill>
                <a:latin typeface="+mj-lt"/>
              </a:rPr>
              <a:t>Συγχαρητήρια</a:t>
            </a:r>
            <a:r>
              <a:rPr lang="el-GR" sz="2800" dirty="0">
                <a:solidFill>
                  <a:srgbClr val="C01E24"/>
                </a:solidFill>
                <a:latin typeface="+mj-lt"/>
              </a:rPr>
              <a:t>! Ολοκληρώσατε τη διδασκαλία αυτής της ενότητας!</a:t>
            </a:r>
            <a:endParaRPr lang="en-US" sz="2800" dirty="0">
              <a:solidFill>
                <a:srgbClr val="C01E24"/>
              </a:solidFill>
              <a:latin typeface="+mj-lt"/>
            </a:endParaRPr>
          </a:p>
        </p:txBody>
      </p:sp>
      <p:pic>
        <p:nvPicPr>
          <p:cNvPr id="2" name="Εικόνα 1" descr="Εικόνα που περιέχει κείμενο, γραμματοσειρά, λογότυπο, γραφικά&#10;&#10;Περιγραφή που δημιουργήθηκε αυτόματα">
            <a:extLst>
              <a:ext uri="{FF2B5EF4-FFF2-40B4-BE49-F238E27FC236}">
                <a16:creationId xmlns:a16="http://schemas.microsoft.com/office/drawing/2014/main" id="{25F65A2C-3150-4B5A-D0EF-1CEBF92DC4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7" y="934357"/>
            <a:ext cx="5598661" cy="1438154"/>
          </a:xfrm>
          <a:prstGeom prst="rect">
            <a:avLst/>
          </a:prstGeom>
        </p:spPr>
      </p:pic>
      <p:sp>
        <p:nvSpPr>
          <p:cNvPr id="3" name="Ορθογώνιο 10">
            <a:extLst>
              <a:ext uri="{FF2B5EF4-FFF2-40B4-BE49-F238E27FC236}">
                <a16:creationId xmlns:a16="http://schemas.microsoft.com/office/drawing/2014/main" id="{F0841DE1-F914-F871-2BC8-8D1E282842F2}"/>
              </a:ext>
            </a:extLst>
          </p:cNvPr>
          <p:cNvSpPr/>
          <p:nvPr/>
        </p:nvSpPr>
        <p:spPr>
          <a:xfrm>
            <a:off x="3898918" y="6253672"/>
            <a:ext cx="8293082" cy="632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lnSpc>
                <a:spcPct val="90000"/>
              </a:lnSpc>
              <a:spcAft>
                <a:spcPts val="600"/>
              </a:spcAft>
            </a:pP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Με τη συγχρηματοδότηση της Ευρωπαϊκής Ένωσης. Οι απόψεις και οι γνώμες που διατυπώνονται εκφράζουν αποκλειστικά τις απόψεις των συντακτών και δεν αντιπροσωπεύουν κατ’ ανάγκη τις απόψεις της Ευρωπαϊκής Ένωσης ή του Ευρωπαϊκού Εκτελεστικού Οργανισμού Εκπαίδευσης και Πολιτισμού (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EACEA).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Η Ευρωπαϊκή Ένωση και ο </a:t>
            </a:r>
            <a:r>
              <a:rPr lang="en-US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EACEA </a:t>
            </a:r>
            <a:r>
              <a:rPr lang="el-GR" sz="1000" b="0" i="0" dirty="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+mj-lt"/>
              </a:rPr>
              <a:t>δεν μπορούν να θεωρηθούν υπεύθυνοι για τις εκφραζόμενες απόψεις.</a:t>
            </a:r>
            <a:endParaRPr lang="en-US" sz="1000" dirty="0">
              <a:solidFill>
                <a:schemeClr val="accent5">
                  <a:lumMod val="20000"/>
                  <a:lumOff val="80000"/>
                </a:schemeClr>
              </a:solidFill>
              <a:latin typeface="+mj-lt"/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77312"/>
            <a:ext cx="2085654" cy="391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7996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COURSE_TITLE" val="ETA7 4 Women_s Health Apps CLOSURE SESSION"/>
  <p:tag name="ISPRING_PLAYERS_CUSTOMIZATION_2" val="UEsDBBQAAgAIAKl+UE82YVgCRwMAAOEJAAAUAAAAdW5pdmVyc2FsL3BsYXllci54bWytVl1P2zAUfS4S/yHyO3FLxwYoATEktIcxIXVse6vc5DbxmtiZ7RC6X78b5zukbEir1Cq5vuf4fhxf17t+ThPnCZTmUvhk4c6JAyKQIReRTx6/3p2ck+ur4yMvS9gelMNDn+SClwCWECcEHSieGQQ/MBP7pGdwkZk4meJScbP3yXKO3O1Oyzk5Ppqhi9A+iY3JLiktisLlGhEi0jLJSxLtBjKlmQINwoCiVRjEabCX5u9o/KZSULPPQPeQmXn7xjVJy/Gs+YCkWLpSRfR0Pl/QH/efV0EMKTvhQhsmAiAOVnJmS7lhwe5ehnkCurTNvCrIFRhTBmFtM89c8sW5cLQKfFI5rFPQmkWg3UREhLZ+DWdDUGEa65qJcC3YE49Ymdta1162RR2JjqUyQW5q9A72G8lUuG7tPX+PTkTsbROm45pPD3Kx/DteJ2P91uX7ZCw2o3yTcB3jUh/SWaeToMNdvdTW2Mr2sZHtXclEHAW/cq4gtK/f2hMwX5Bqw1bmNk5XFwEu4NMdC4xU+1uEoXRr2bitUtxKKa4FtRxuu/uqoyBNtltgJlfQlGrmPfEQ5BemlO3XlVE5eHRkrLF0CPZolXLdpK4hXmzS5OwfelP6jVrzU7/WGQv4H435hERtTbgI4fmOo4+BFGtqAItd2lyTJW65ZxeTzjdp7zANTN1JwKZgIo5hKgI8+yEzjHZ2eggKiml0CXI1wvYWDoJjHsUJfs0kw3j1IE3K1G6SobdwEJzIYDcBbc0HgRslC8xQ51mGA+Bl8V6utx2h45aMdNmK0aMT49ALcm1kyn9bpQ/mpLm0kn7l9B4fOYc+Degm4y3kw/w1xGgSDOJq5sL2NQKcC08citWA56S2uhkO8YlZXz6NBnxpeihnTDOdS8M6qyzjOQ4mzyqv5hzn2cgnhC3LE3PbT2h4eVjoKOHpe2OK6zueVVms+G9wCh6Wfw0WSyy1E0Opd5+8P1/2GFCLOBkH21vToR23UjR1cF1q36pf247mhqq1UsnskKS8uhcVppoHH1GOkZK5CEcCsA2r6XWC8/hGAXMS2GJGi1M8HjLzyTt8qHO+OLvoUv6wuGiwNq6HauMqljdcR3XAnfxofZDaRLx6ruHjH1BLAwQUAAIACADlXNtYtTf0qBwFAADhEwAAHQAAAHVuaXZlcnNhbC9jb21tb25fbWVzc2FnZXMubG5nrVj/bts2EP6/QN+BEFBgA7q0HdBgGBIXtMTEQmTJleik2TAIjMTYRCjR1Q8n3l97mj3YnmRHSnbttoGkpIANmJLvuyP5fXdHnnx4yCRa86IUKj+13h29tRDPE5WKfHFqzenZL79ZqKxYnjKpcn5q5cpCH0YvX5xIli9qtuDw++ULhE4yXpYwLEd69GWMRHpqzcbxGNsXMQ1iPJvF4zmlgR97eEw8azRmyd3Jm/bvj1jbwXSG/evYC86DeOyeWyNbZSuWb5CnFuqnX4+PH969P/55EEw0xZ53CIQM0vu3PYB8GgZeDGjEi33yiVqjYTbBnHquT6xR+2OY9Swklz08zsOQ+DSOPNchsRvFfkDNGniEEscaXasaLdmao0qhteD3qFpy2P1KFByVUqTmRaLgQV7zLmdOMMWuH4ckoqFrUzfwrVGkimLz2sCyulqqAtyVKBUlu5E8NT6BZ+b9quAluGYV8BDBp1oK+KfKmMiPul1f+V6AHUOuKYkifA4LS3eTAqQD+HtRLeFdytVrcHGfS8VSdFtwAAwixFYrKZLmnyJaFTrCmWSbzihCfOX650DywIti4jvbJ9aI5ClyCqYnOxAlxBEJAaBgJS+eYBsbjhtzhKUchjBxzycefKkOYSIWSwnfamgcMwJMmPG8ywqYSkLgdxRdBaGjFw1cIYZWrCzvVZEesHR/P7uAXd8OQAg23QOnGmMLDPwQkPOKgidVNxhEiQ2/W13BVIGAMTVJQEsqq8sKZJOtJK+4iVboqbDEUOqG3yrQl+Rs3XAfvBuxddLcw3PfnsRjukudHqvzZNnTDsT5XX3sq6EGmuxzvjOmFi0eB58gu1gjPxhiEVxA/rsYYnFNIlhkEnXZ+PjSPcdmlyDvbZPSNuklTOcYuUEsScBOs2ktVF3CE70kkJrMjpRHw9xE5OMcWOxi75Hc2qACHcxoIdYc4ihSXnQ6goRvE0eL6uPc/SM+w65HnO9Qj21QrirE0jXLEw5kS5je0w28S0Vq3mnaG/+fa/E3YlWb6l+1VcJ3yKdXQ+M5KCyPKIJVFc9WVZdrvWBt+E+JQkv80RD6TP1p/iOb+Dh0gx+zM6XIatlUoGfvzy6yoXvUGcQzV6r/bv3oSKKm1BBoWHRxhB5D9reaaLdjN9AVMeX97Vz/DGxmTd2Cwubmt6q/tR+0AL5CT8WIJrDGJvIIWp0MqlB/20uY9UH4l7pg9Le/IuPIpVB1rvhNKapOz0bPveurkfPTC+tez3pQbKhLPQjZB8BF2w+WSIoM4k97YM6nZLsCTYk4mMmVqmVq5C/FnSkTsLZ1xr/thm8LlZmnkpVb+jdl6sNzomgmFzZOZwP6qZ2Ce+/PnoCfvksRwSG0MTb2bd372FrtsqcRyEcvhUejbesEOspYlSyhHN+qOk97AjXHL4ecYQBr59zT9KsAmqeoffr7IBDdy0H6JDuwP31V8fKvwSB6AjuMqDny8YeqE4ji8WEAZtDHqj3ubu06TVyg7w85U7KmqmUqg0dH3X5BHe1uY0qxPZmCgCKjF1UX0DUOQdjyxQ7mIZzJWunZAAQdABWV5Ig8MC2YIahTHF5AajWnLGs0ZcUd5GWqlBwUm9k5rYdq2Jy+XGDUlRT5oMifVxX1hKk7i7HjmJscWEk4sN81TUAKJ8akvdKRatEbzJ5gH9L+V3g8FdVQwJCQ3W2NvpUwNwCeYvpK7b9//u2yN5V2m1QhbzXjL1lr/W3h3Y1Kcxl38mbvbu5/UEsDBBQAAgAIAOVc21gVHmAbowAAAH8BAAAuAAAAdW5pdmVyc2FsL3BsYXliYWNrX2FuZF9uYXZpZ2F0aW9uX3NldHRpbmdzLnhtbHWQQQqDMBBF957CGwhdh0DXpUWoFxhxlECSCZlR8PZNRG1p02Xe+z/DjGIUMX5iXdW1glnoKRBFS5xRNe93tgwLXr1xIIZ8woK850omNyxRaCMyetmUHsFyyv/wY3hrYT0/4iNeMOVCZxzqS6mwmVzysJhpY90aUI8R04AvmHPoobd4w7UniMPjDOwb/9W5mzabHd5pQB0iuSCq+UBVutdx9BdQSwMEFAACAAgA5VzbWHRJNR88BAAADBUAACcAAAB1bml2ZXJzYWwvZmxhc2hfcHVibGlzaGluZ19zZXR0aW5ncy54bWztWN1y2jgUvucpNN7pZTFpkk3KGDJZMBOmBFLs7jbT6WSELbA2suRaMpRe9Wn6YH2SPbLAgUBakw3T7WwvMsRH53zn6Ds/0sg5+xgzNCWppII3rINqzUKEByKkfNKw3vid56cWkgrzEDPBScPiwkJnzYqTZCNGZeQRpUBVIoDhsp6ohhUpldRtezabValMUr0qWKYAX1YDEdtJSiThiqR2wvAcftQ8IdJaIJQAgL9Y8IVZs1JByDFIlyLMGEE0hMg51ZvCrMOwjCzbqI1wcDtJRcbDlmAiRelk1LB+a7ntg/bhUsdAtWlMuOZENkGoxaqOw5DqKDDz6CeCIkInEYR7cmShGQ1V1LAOay80DKjbmzA5uNk71jAtASRwtcCPicIhVth8GoeKfFRyKTCicM5xTAMfVpAmoGG1/Ruv1227N/2B73o3F/5lz8Swg5HvvvV3MPK7fs/dRb8s/MX1lTvsdfuvbvzBoOd3r+6sgNE1Qhx7nTEHmBVZGpCCMEdFWTzimDIo0ns0SqKgzBlOJ8QXHQpZHGMmiYX+TsjkdYYZVXPohhp0wy0hyblMSKCGOm0NS6UZse7gDCAEBrksauL4ZVETJ6drW7eN97ttbY3SwUrhIILiAVkemmOvipZqVPcRDhSdQmWSe5scZ4x5WZKIVDV10LnvVWERwwMwzljwNeb0NxoJFhZ8kXhEwj6OyUrLebeUd0DzwEJjyDEDJgcJ4cjDHNqcKmA3KABkNpKKqry9Owvt85RihgAP5hBBl94G20GEU7mW1CKxureC5ru+UES+N2wb0YOqHqPgRZdWKf2/RMZCNBcZYvQW7ASCysti+C8iaLW/0TgVcS6FEaSQzN1MKZmR8KyMo2twEWdgCfMuYUQZDx8y+gmNyFikgEvwFKYjyKk0+NWdgBMs5R0oXsb4zHRtt9923z7TG8ThFPNgR3AoVxInai/4eI64UEs7oCPAmSR5UkIa5mtl9lZ9fBqKjoE8P1E21vAljTOGnxK+IGQFeo8p34+XXRL/3QhKu43wNG903bw5NLQ4hZQYTFgIYNpRvpiwJQADzJHgbI5wAAeW1GNjSkUmQWIGhIGWj4/Q2EOZ5l8TmMzgMQ1JWgqydvDi8Oj495PTl/Wq/fXzl+ffNFoc5VcMa3fmLG89eFcoZ3XvxvAdo2/cGzZsOyKNdaGGG06334VKmHf7vjs8b/ndP7v+9RaAnL3NM8ux9Xm6/XjNLxn/1dPVc8+HrQs0dL03Pd+rl6movoDmVUEENTnW9+9SNjofpTqgnFp/UEZr8KqM1tCc+Vcr532pEGCGT8xMginOaEyhkn6KjizVHI9q5p+jIf/1fdd09H4a8lHV8f8YhL9o/zHlvtcD6MmIX2fOcy+7fwx67V8T40cxaL6KJ561Nx3H3vp6pldiymkMtOpLb/Hk1jw+qjn29qVKBdDWXzCblX8AUEsDBBQAAgAIAOVc21g3i4dqewMAAKwMAAAhAAAAdW5pdmVyc2FsL2ZsYXNoX3NraW5fc2V0dGluZ3MueG1slVdtb9s2EP6eX2F4wLB+iVcnnRtMEeDYHlA0a4MlyHfaOttEKFIgT07973cUKYm0pcqNECC8ex7yXh4ekcS8cTk6gDZcyfvxdJxejUbJptQaJL5AXgiGMJIsh/vxE5MIgpvRH78L/Dv9MJ44sBJKPwMilztjLbVtxLP78bpEVPJ6o4gr8VoqnTMxTn/7p/pJJhVyiKUowEs5W7aB9phP088Py4so/ozbh9lycddH2Ki8YPL4qHbqes02bzutSpnZ0G7s10fbHwvQgsu3wYiovPgFIY9iWn1cTVfTyyiFBmPAhnS3nE/nfw2yBFuDaLKf3X6+nV/IaY/6eWNOaAduOFa02XR2M7vtoxVsB3GRF6vlx+VNP17S7nFXfhqXIyD8wMHM6RocQf/S5qooi1/RSKHVzhb0hDOz3yBHKJbR9SPC8s5+gwSbkD1oUJBG8IzaoHTmpPin/frAfbX0f4ZDIrF3WyvxZJtwMj2sQtYCUtQlJJN65Xxmr96/l0iXCdItE4YAoakFPVGGT6w0Eaw1tsD/4J3LLER5Swt5VaLMYeEiDpGxoyUsFg/VaAmxjS2IUcPBG12uJ8YW+Y0qe4YMjC3y2TbsuxTHM/ipx3FqSTww38+gAT76qAPkBslomfmt61XttUc92ptugrO9ocbkKoO0ktYLz8F2LplUNhfT5CyoRLID3zGkV+pfi1sfq2xMMjlxeLV1aytBjgK6JLdRpTYUDLlf4+Q7PI7iHg8zx0fYYo2OjW1X7IsRiqFaXw0Wuz6kKZxbj5AelPtxzvQb6BelhBmPPI8uIRXdPc3nDDuy6UEF/UVuVcCpzu4jSYVgLgUrdxEvhTNEttnnFFNfCk1NXWu7O5j4Y7taK8t8DXpFiuBQSzK2Odye7/aCfvGVwztkMaHH6Zi4p+0k443iA4OXADC92df3wS2cJy8FcgEHEN4bGKqE+zJLDOm/K18rr1iUgeUiRfop1ColGqGRo4PwSnF1M5xneMYjW5sqs2im1CO+HSrR0K8HpRVreLozeClFO5O/q4TUrKierET1jEyjP7ld++TZAeaS59UMIgc2ounyOI5QqvBlqZx1wGf2NgT7dDWbNRl2ePoodtKm0y5K5Tkdsy90P9OtBghHbGW8Ch6Br3BcK6azbw0kehU63I5NOdLDWU1smvV5gckkMLnmNG2gv+m/lPR/UEsDBBQAAgAIAOVc21imr1YjNgQAAJYUAAAmAAAAdW5pdmVyc2FsL2h0bWxfcHVibGlzaGluZ19zZXR0aW5ncy54bWztWN1u2kgUvucpRl71sjhp2k2KDFEWjIJKgGJ3t9FqFY3tAc9mPOP1jKH0ap+mD7ZPsmc84EAgqYlCV5H2IiI+Puc7Z77zN7Jz/iVhaEYySQVvWsf1IwsRHoqI8mnT+uR3X59ZSCrMI8wEJ02LCwudt2pOmgeMytgjSoGqRADDZSNVTStWKm3Y9nw+r1OZZvqtYLkCfFkPRWKnGZGEK5LZKcML+FGLlEhriVABAP4SwZdmrVoNIccgXYkoZwTRCCLnVB8Ks0uVMMs2WgEOb6eZyHnUFkxkKJsGTeuntts57pysdAxShyaEa0pkC4RarBo4iqgOAjOPfiUoJnQaQ7Snby00p5GKm9bJ0RsNA+r2NkwBbo6ONUxbAAdcLfETonCEFTaPxqEiX5RcCYwoWnCc0NCHN0ifv2l1/Buv3+u4N4Oh73o3l/5V38Swh5Hvfvb3MPJ7ft/dR78q/OX1yB33e4MPN/5w2Pd7ozsrYHSDEMfeZMwBZkWehaQkzFFxngQcUwY1eo9GSRRUOcPZlPiiSyGLE8wksdCfKZl+zDGjagHNcATNcEtIeiFTEqqxTlvTUllOrDs4AwiBQS7Lmnj3vqyJ07ONo9vG+92xdkbpYKVwGEPxgKwIzbHXRSs1qtsIh4rOoDLJvUNOcsa8PE1Fplo66ML3urCM4QEYZyL4BnP6GQWCRSVfJAlINMAJ5G/U5RaaQFIZUDdMCUce5tDWVAGdYWkh80Aqqop27i61LzKKGYKWhblD0JW3RW8Y40xuZLHMpG6msPX7QCgi/zD0GtGDqh6j4EXXUiX930TOIrQQOWL0FuwEglLLE/gvJmi9odEkE0khZVgqJAs3M0rmJDqv4ugaXCQ5WMJ8SxlRxsNfOf2KAjIRGeASPINpCHIqDX59L+AUS3kHilcxvjJt2ht03M+v9AFxNMM83BMc6pMkqToIPl4gLtTKDugIcS5JkZSIRsW7KmerPz0NZYtAnp8pGxv4kiY5w88JXxKyBn3AlB/Gyz6J/24Eld3GeFY0um7eAhpanEJKDCa8CGEQUr4cqRUAQ8yR4GyBcAgbSuqxMaMilyAxA8JAy6dHaOyhTIunKVx+wGMWkawS5NHxm5O3734+PXvfqNv//P3t9aNGy909Yli7M8u7/eDloJrVvSvCd4weuShs2XZFluhCjbac7r78VDDvDXx3fNH2e7/2/OsdAAV72zvLsfUC3b1Pi1vFvXUa/Hf71HMvxu1LNHa9T33fa1SpoYGAdlVhDFU40VfsSjY6A5VqvpraYFhFa/ihitbYbPnR2oavFAJM7amZQjC3GU0o1M6L6MFK7fCk9n0ZLbjzSksf7UHTtYdpwSfVwwsedv8z/aNqWu5aLMgjCdVGP2jDPBvpm6x57lXvl2G/c1D6aDX+XkTNPi995qn8RrPxUcaxd37+qoF881tiq/YvUEsDBBQAAgAIAOVc21gmD37osAEAAG8GAAAfAAAAdW5pdmVyc2FsL2h0bWxfc2tpbl9zZXR0aW5ncy5qc42UwU/CMBTG7/wVZF4NkYEOvIHDxMSDidyMh248xkLX17QFRcP/7joUuu4NWS/0y4/v9b2t33enWz5BGnTvu9/V72r/Ut9XGljNqA1c13XeohdWDzTPFzDPC+C5gMBDthZZMq7hqO9PCOUciMo12b1aX+0YBng0c0RJiYrw1RS4JcAPCvykxK+/f3ecxg5NOaNONsag6KUoDAjTE6gKVjHB1WP1uD16MG5B/YMuWQo109twNI1byZPjcBrFD2OXS7GQTOyeMcNewtJ1pnAjFr/1B3a59GonQZUvfd1WlufaPBko/MKz/iyche2kVKA1/NYdx5NwckfCnCXA3Yai4Wg4OYPWjJsD9ehtrnPzR0dhNIiGLi1ZBo0pPczifjyoY6L0akyzUfzAGfg0bc1IznagLrFCuZEXvECpMLMTaaKRXSTKkS1ykR24eGwXydnDWtu2b6NKjV6CanH8Km7scpnGMGrXDL1rtiKuctGWL1Q2eJohL7f2qj5TucApUVAiEoXl2aCqncb4UWP3b2XfTK1BzRF5GaDdgBnD0lVRBkp5/Hc3GMiTphf35MX7vrP/AVBLAwQUAAIACADlXNtYFQaV5GsAAABvAAAAHAAAAHVuaXZlcnNhbC9sb2NhbF9zZXR0aW5ncy54bWwNyrEKwkAMANC9XxEySB3Uugn2rpujCK0fENogB7mk9ELRv/e2N7x++GaBnbeSTANezx0C62xL0k/A9/Q43RCKky4kphxQDWGITS82k4zsXmOBVejH28S5wvlJuc4XqbOkAu1B/B6PeInNH1BLAwQUAAIACADmXNtY9XSmfq0RAACrOQAAFwAAAHVuaXZlcnNhbC91bml2ZXJzYWwucG5n7VsLWJJn37e31dbK/NauzV4r2LXa9r3rLXNm5gFYa9OsNXdqVobUXFlaoENBEXhWLX13EFat2XTC3s4HgU4GgkCLJZUan5ZgcspQUREQER7OfA+KqXvffd91fYfr+65deOn13MD9//3/9+9/uP8Pj/dX77+XGv5s1LNhYWHhaeve/jAsbAY2LGz658/MhN4ZHvrwV+gyDf9h6lth7HsL+6EXT+Ws2bgmLOwyfbZnxwzo9az8dVvwYWFzJYG/aVLcuc/CwhLeTHt7zcfFWUZ1K51VitZafMS4jQ3/drw4+/6vC0ZuLvj02z3rN248ebzx+PaGoQOd2zNpUV8j3n5HebDnVNnzb9Fm1K069f60pTl5ET8/XvNyoo2bIOsvPysOL6XYiRGxV7M43TVbYg1b8nbZLT/uQlI2WyMgk6Ef3kdzuKMD4rddLwauj2gxqj8FBqqYsszA9YukxvzZgUG+dD52WmBgmi9ZFrjeWJTNmzEKkv37IJHhXGAkFViSdgT6HXkkeKAQ2euqOeSepfG4BktjC8bXg1nPH5bLDthid3j37kYnj0omf1ZpggMgESBae6KBkiTNOr5JLiuzxZ7YMarzGehj9pVjIy1bUYujRg39Ir/fd3lB7pK/5I2ZeaDrk7bC8FFL31yhWl/FDgqWZabdjxuz95f8pXv4ZaMmvzQf+8pGxYpR3U9JWKf6g6DbecdWoiWjBPzLHO6RM/+/wb/s77K3nkyNh/sdUlwWxdZeXYmhbmmbvqfmvkGVpXeYVLKg6hUIlWj47lI60yrzDcqwIlc7Zz3pJRaeVKM0LNTWuLcEzTpTrizaqcGOHB5ZsXWyPGR6YdrYMPO/MGafjSZ3zY43l2rdWCoUHiMsqkcKeHoPwj2P7A70pIknZRQTPl7rFmpLrTVaZ42S2ldO3e3m4SfmwKiG9cq4ZvZ+eyRgiYSLARV3prqo3cg3nwVcZ8VdBYIx0rg38pciPPLN7payhwsJGIgeY0zqZBit36v1O3bOG16vxOddolRdxIaPCW4n8Y6dCtL9bgTX8LUoGnA2HTG9z/QO5uB83em+z0ox9pVSFp5MNOUEXXcchoUjSNcWlS6huF0SlEdSTQc8unjApwdEQqDunrqo2fXjJYF/9yJuEnh1Ah2AmGgYk+p+DVVi7YoAHL0g4Ae5INC/AcN39qWiXI7jKO99lBqGv3bPoq5nBsNiB4mHloGNC3Dr+NnCkbYN8WLXRbGr+Cd0hgYGB4x1CizS8UsEUoSrozW5Zb+1VnGMIric2sblFm0y4rxynNpzM9pzkzvoNQN+nY4ou/obVd6DKMdBY8fifuy1e62RWcVdLKpRQTX2EqG8xVFNeqqpN4fam6MZQJhLZC2RYscto46op8qfxCrBW3BS7DOIfyiUuZpzkHjr8yjL8/EoezbKzisqpQySVYnSKQL2bLi7wx8/so4Pp7juM0XOw3DnYSlLKciWJ4imkAh33k7F+h6btSKXJV3l6d0gplh9ER5Xi9jdA6bxy1lWYo3UQM7S26Kwit/IRlP61sabS8wcVYMb4c9qm55bo+AAULhGiz3D9skp5BsGHO3GvsX9PlAZ7aeNIjxaBUGIh3BawSLyErVfvokbDDFovqkRlhbx2ijhN5ZBqc1fEhzzWF32VF9/0sgNpZeokBjaMzBqxpMkxOJ5FK9NYXuz1HIrkutX24ZII32t9knJ2P52mdKwh6hhTpSQ5/+M5ZxVlwAT1WPjZzwhg6D31j8pHHGHu+ykzhpQHwIKAf0fABUukxijRWAGVuPfj9FqiCYF1YrCoZDtrkS54qrAXHI9ySx7suVd/Kqzy16pAeE4X18ss3QgZgT0u/0851GZ2B7OonO4Le/zkX6TLj2XQtPhe43oJpNOW2tVHJUViDheBrNuqvIHc7h5hR4UlNm90T6fH8sgfEFu2/wwi8JP0amlzI9pddqBAeVO0IKTOw13zDYycyy/p8Wqck/s4nnTxd4uKS76zy8xCwf588D5HyiMcRdELi3SIu+oN2WaOTQpMAxQB3o5Yle7VFYPwycrWk0xBmOMiu22FsB9HHiJwVFUmmBKEjFOqo+JBBy9Y5vUygLpdBbXibMcplMHWXqtd8HGuqk0MHrisLLp3fGGNGmvVGHUeePY7DV49EOBBsMCFQUGe+Jypr5vD+woV7FCkKKIS+HQmeXKuJc4MfZitlrfok+6q7+tvFg0SGrmCxl4Cs3my6Usa3nhdvp9UwNqolF5ld/SRQi/YDC+znkXwchWI9m9aNZzRYjeYmjTEtMQANm2kn5HmbcandHce7mJJGCzEQBDJ9oL2roLSkrraAiRPu4Bsl/UPzVaWtGCx3Zyc8EMI/91W/GPB4qaE1fRm0Tt2cN2y7wZ0uyMpgKVZd4zW2ClC4k+h2WhfszWAgwSHCju/9s/oMGxdLlU8Td+SktR6SJB0vLSNggpap+Mc1SwUGpkaxBcN4mmX63N6gHrkzmVKau5U/l8FWpyigyk8weSe/vIgyadPlv+c8m3VQYjxuP117DdGfrK+atdu+hbZGIkg6tQNNASYGJTJg1UUKQvXDI4CRkSk4hBpvXwhonHtHrSj2VFh4YKtBaLvnUqn6Qfugjo81Vre7E3khPhArfDebyotOKnVOfWawa7q8OZ+/A1xC6KZ/UqHEduGIBJmZwbaCmMmVfkI6fqOTlqpClTMmhx2HyJuxBmvrDxEdlHVhUKrL5tT7rIqr4tZZlqTqjyhID+8ECq3vyL5cok3y2xygd1TXkT4jdH8t0M0DdMGDxc6M/UgxNpGOgiT/uHhwlD/+yTOgWsfuAT0hcsK6lGOymvoNug9hwUKI2P9rlwWCk8DeQUITlWElFkzg1qtEL3YWjif/ueMD9TYsR5GnF9+7luM9tQGwThJqhEPpeB9LPQ8fgbpd/EvzeZusydT/TmvixhXZlM9CdbJmrD7fyLtZPZ3CSfqE1vqF6fwv2xSQVyDvduSN1/rK6wRWLM4wgJ1q/SPRq7CF250H93KWcviqqYpBedqGJbhtFm18NqrthbDgdlGosMh7SdT99Hb5F/V5K8q46RTVTtI5A3CtyEHot24LJ/KMnXatcRhRNmfBCr8nUnAQOsi+lQy6Ex0RBbJSYiBQRVDSNt5bAIRrTIsV+KI0o1u2RvqKgXL+LCuenbRy2FJQZ2IXnl+uIqC36RleJ3MPeaM1lrQLXZp6BnnjRZLHEOEXgIQ/JY4ubCs80uR4FnwOHIRd8RpLQ3AEJABSRrW4+K7HF3YdKFMqbWwEdxorIwYIGHXyMxOg0lVUu/F6MnNytFPPTiHi7/MSG80vC1Mq6KYc6c3qekPnoajpJFpSiM2f+KXqznnyAKxYkzO+IYbLlU3idgJJmbpLXQvq8l+Yt9OpE6XyC6l2xy8KF2x9FAIQMl7xTM5Rq0ORUNUrwRqUefn3DFyF8lRv7nhRXf5X2nUjNZBfjw03mPth0cjLkGW2woUBVsGuALaQgk9VqZxtouMCTQCoooiLw3Eaam/UXh5/I+VqsrWdny/FJfMYzJVeiRjV0ns3kIXwUBVN+aFCjGfMHMO3G1vX2ulSwp67B1foriXD2Ww02V8vgLVhOz82hCg8hTNezAEbT1ugvKODsset93Ur3R40mVKkS0TP97ho6/0oUbJpFVBfUHywQpLQ0k2xG5jr4DX3G85NDe67QEdjNi6+IBZ26H7Y2nSm4ZjzY+tOrvuhkPYhrYSylWR4MwRUkWKjfN5eo54PLJHVwhD5GijPue/cHwbgq54oIghkghhzOlbsNxXc9cuZFcoSpSxcjZS/GyjCtsuR41swNqtdi6Cx1xZ9gc/WqCGjlTbtVvlQkXYBV4GEZi8UjBemisv1eJ2wz2tN80iHRujKzS/yKRNaknOy0xRqEU20tMvJeLQP41vbTWslLaFPcnvTfhc7bF7nCQGDZLEQBjZrSyl2Ks9QpjQxRBfU9aw/keXcP0F3s7yWyrla1PpKEw+wW0FnM2mGBeP5GYJ3Kcus9Ixf+7RaNqPlZrYzOFzl9fo+JKtQKtlwPnCtKJnH/MxQUawHIrQkUe+IhJMtiXchqG5ZQypXvTpL6sDfLtFjda60VoV9yGSYwDRpy/Syox8XFCAIZVSOWXBImNWeqaSatoyXdHiHVwYZyITWddts//VGufjiq2aiKp/RY3R2jvjJ/DNXjNbqm/m7WDqF6l0bAmS294pbZrlRZVprQaocgw1OVjSP1rcWquBmW6rz43qXZVQwmDQx8WaNjyF7hlSsFks6+XKxumLjlJxVZcRGhQEVwD/dgisCcfkqtMXQ1hXpxyd+UfXOT3sCqTN5v1+QLfioekWV/aLtvKmz/nobPNpEE+zhYgg31DmD0lAz6J4IY2lD+0OqiZGeiyDzdF4/wCQ+J4y7YvnHuEffaP9HV8CDwEHgIPgYfAQ+Ah8BB4CDwEHgIPgYfAQ+Ah8BB4CDwEHgIPgYfAQ+Ah8BD4Hwy88ZaENXruo22tyabAAPhZJYmCwylHrjS+M3aARLs7vm3dh8HHTskH1esWpwUfGA3NISyuWBJ8snQjtqNi5ZHvg9Cy7b8nxB1swjiV1UTxiKslKcvh0YncGC8nSWGpY3HwFGFFnhNJnEBVnUhHuQZaQKEhVvmchX1dpLEVYR5vFcl2TuDfWEbSu+H7UiUCjYsfXbBMq7+yYM/4CZNHLxobb7rbXiHQxdHo3MlCneGHwNMbBmEAhv8Ae+rwqdoCS74g65z7kNb5WBdpoiplANY93XREjq/Vb5U9FD2zOmBPpEBbYd5Q2YHwiQrPjy5Ld6LL3lrp660XXXKQTLaEwH+f/r3TiyRj+L+aLJAKY0pU2t2oyHCu2WVDKX1vVu+lzIUmFZ8jiGdrK5dfLvVQ+j8cp9xobei0756YEO/V5IiHe2M1ySJh0i4+ZC+qdR9ZW9k5SvbyKCwR1cxIDTjjfSM1QnQtwGu1zG4TvxNrid/NODMq4Mqy4rprgW/UBbK206M+q8iBYZndW7I+CYQK7ILa/EvliB2wirXkM5zSAJv0Uhj6U9BxXg7+JBffMfGuB5ch28mjyBU3oVD6ojwXLB16heJqzYCkqqszkM4MZTYjA+KGesUmhAfEjo+L6STG2WLrLWNB5VOQwoh2E/jo7D7vPcrm6Mj8BcA3rwogqo6yzAjMGzs+pa8OOiQGqWLDq2Qu1Adh4+ruj9Aikf7eWLKaBBBV1sF5Amk62ODbuLxu1OXfhnPhLqEfnJFs8HPggdD7WKA9yDyD029YsjCwHn2rtfjOl0GjFkuMlqrrBuMO76W90swg40+jNpqp/bZ4Zpch8l2hUY/iIkwlhK/UurOZ/pnOz2cZtLuJqtPBUCru7bJ7ym/Lm5bUQoYOH5k17ghqJ0MP7yZVBbxbKDO83j1OX7LKtPWg8WrDvWVPrLuudz5dP+aph1bP2n1B3zKa8gWGI/5ZT49PjO6vMQMjvbEU9VXf/qENgej6iGVOYAFH1QXjQtidPDTA2wu2zUp3AduCoQgj73E+fZPZg2ve1gklAnM3heOcBy3kU6Lq6ngQ10dwzcVdVhzSZfDfP5Rdi8Yp3HpdxkRgxWUhXW3aBue38fFwRwcTR682Bci/JlJIXPHFsJO2YGBl1j8meKddlUTlKdwG45Uk2HiA/SbZ8jgF1bp9nYtmj8fD1CTl1XURjgEWy6Wkub8HMOq9HEH2tPFVTk047hsq5J5raIJ0OpTta+vcCIeoEHIjlLxBqmyn5zFWjXpdY7cylb7lZEUmBnyF3ePeNraUb8qU5lJFznXUg1czmdNHzbBJBURxhNbGGEmVMruf1CHebp6wAs5viVgXOGgXDaP047A9N8/dkSsEItOGbU1g/eB4EZC5y6GyMi9wQu/oaG0LFEE7USeQuxIVCiXvBzN+HBLNUESoc5zTRqPKOFbUto2dvBvyjwGObQE5Q40LcHvLo9K2spjPjZdjR6dCdH1R3pI9ddSUlcGq3Ifz23E43wDHl5vUuY5/Ty770nb17zv/8wOC/xOnDP8SH++PfDZvb8aPxOaywDtp77z3Nvut7Qf+HVBLAwQUAAIACADmXNtYOp3ncEsAAABrAAAAGwAAAHVuaXZlcnNhbC91bml2ZXJzYWwucG5nLnhtbLOxr8jNUShLLSrOzM+zVTLUM1Cyt+PlsikoSi3LTC1XqACKAQUhQEmhEsg1QnDLM1NKMoBCBhYWCMGM1Mz0jBJbJQtDM7igPtBMAFBLAQIAABQAAgAIAKl+UE82YVgCRwMAAOEJAAAUAAAAAAAAAAEAAAAAAAAAAAB1bml2ZXJzYWwvcGxheWVyLnhtbFBLAQIAABQAAgAIAOVc21i1N/SoHAUAAOETAAAdAAAAAAAAAAEAAAAAAHkDAAB1bml2ZXJzYWwvY29tbW9uX21lc3NhZ2VzLmxuZ1BLAQIAABQAAgAIAOVc21gVHmAbowAAAH8BAAAuAAAAAAAAAAEAAAAAANAIAAB1bml2ZXJzYWwvcGxheWJhY2tfYW5kX25hdmlnYXRpb25fc2V0dGluZ3MueG1sUEsBAgAAFAACAAgA5VzbWHRJNR88BAAADBUAACcAAAAAAAAAAQAAAAAAvwkAAHVuaXZlcnNhbC9mbGFzaF9wdWJsaXNoaW5nX3NldHRpbmdzLnhtbFBLAQIAABQAAgAIAOVc21g3i4dqewMAAKwMAAAhAAAAAAAAAAEAAAAAAEAOAAB1bml2ZXJzYWwvZmxhc2hfc2tpbl9zZXR0aW5ncy54bWxQSwECAAAUAAIACADlXNtYpq9WIzYEAACWFAAAJgAAAAAAAAABAAAAAAD6EQAAdW5pdmVyc2FsL2h0bWxfcHVibGlzaGluZ19zZXR0aW5ncy54bWxQSwECAAAUAAIACADlXNtYJg9+6LABAABvBgAAHwAAAAAAAAABAAAAAAB0FgAAdW5pdmVyc2FsL2h0bWxfc2tpbl9zZXR0aW5ncy5qc1BLAQIAABQAAgAIAOVc21gVBpXkawAAAG8AAAAcAAAAAAAAAAEAAAAAAGEYAAB1bml2ZXJzYWwvbG9jYWxfc2V0dGluZ3MueG1sUEsBAgAAFAACAAgA5lzbWPV0pn6tEQAAqzkAABcAAAAAAAAAAAAAAAAABhkAAHVuaXZlcnNhbC91bml2ZXJzYWwucG5nUEsBAgAAFAACAAgA5lzbWDqd53BLAAAAawAAABsAAAAAAAAAAQAAAAAA6CoAAHVuaXZlcnNhbC91bml2ZXJzYWwucG5nLnhtbFBLBQYAAAAACgAKAAYDAABsKwAAAAA="/>
  <p:tag name="ISPRING_LMS_API_VERSION" val="SCORM 1.2"/>
  <p:tag name="ISPRING_ULTRA_SCORM_COURSE_ID" val="055390C2-4DE4-4A40-9CBC-BA567D0CE62F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OUTPUT_FOLDER" val="[[&quot;\u007F\uFFFD\uFFFD{A396230D-9A3A-426D-B380-67D82CDE4863}&quot;,&quot;C:\\Users\\pantelis\\Documents\\MHAPPS\\EL\\Greek\\Greek\\ETA 7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universal&quot;},&quot;advancedSettings&quot;:{&quot;enableTextAllocation&quot;:&quot;T_TRUE&quot;,&quot;viewingFromLocalDrive&quot;:&quot;T_TRUE&quot;,&quot;contentScale&quot;:75,&quot;contentScaleMode&quot;:&quot;FIT_TO_WINDOW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}"/>
  <p:tag name="ISPRING_SCORM_RATE_SLIDES" val="0"/>
  <p:tag name="ISPRING_SCORM_RATE_QUIZZES" val="0"/>
  <p:tag name="ISPRING_SCORM_PASSING_SCORE" val="0.000000"/>
  <p:tag name="ISPRING_CURRENT_PLAYER_ID" val="universal"/>
  <p:tag name="ISPRING_PRESENTATION_TITLE" val="ETA7 4 Women_s Health Apps CLOSURE SESSION"/>
  <p:tag name="ISPRING_FIRST_PUBLISH" val="1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wrap="square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5960</TotalTime>
  <Words>297</Words>
  <Application>Microsoft Office PowerPoint</Application>
  <PresentationFormat>Ευρεία οθόνη</PresentationFormat>
  <Paragraphs>54</Paragraphs>
  <Slides>4</Slides>
  <Notes>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10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15" baseType="lpstr">
      <vt:lpstr>Adobe Gothic Std B</vt:lpstr>
      <vt:lpstr>MS PGothic</vt:lpstr>
      <vt:lpstr>Abadi Extra Light</vt:lpstr>
      <vt:lpstr>Arial</vt:lpstr>
      <vt:lpstr>Calibri</vt:lpstr>
      <vt:lpstr>Calibri Light</vt:lpstr>
      <vt:lpstr>Gill Sans Nova</vt:lpstr>
      <vt:lpstr>Impact</vt:lpstr>
      <vt:lpstr>Roboto</vt:lpstr>
      <vt:lpstr>Wingdings</vt:lpstr>
      <vt:lpstr>Θέμα του Office</vt:lpstr>
      <vt:lpstr>Παρουσίαση του PowerPoint</vt:lpstr>
      <vt:lpstr>Εταίροι</vt:lpstr>
      <vt:lpstr>Ανατροφοδότηση &amp; συζήτηση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ETA7 4 Women_s Health Apps CLOSURE SESSION</dc:title>
  <dc:creator>pantelis bbalaouras</dc:creator>
  <cp:lastModifiedBy>pantelis</cp:lastModifiedBy>
  <cp:revision>882</cp:revision>
  <dcterms:created xsi:type="dcterms:W3CDTF">2020-06-02T13:31:56Z</dcterms:created>
  <dcterms:modified xsi:type="dcterms:W3CDTF">2024-06-27T08:39:37Z</dcterms:modified>
</cp:coreProperties>
</file>