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25" r:id="rId2"/>
    <p:sldId id="526" r:id="rId3"/>
    <p:sldId id="545" r:id="rId4"/>
    <p:sldId id="420" r:id="rId5"/>
    <p:sldId id="430" r:id="rId6"/>
    <p:sldId id="503"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2" r:id="rId24"/>
    <p:sldId id="524" r:id="rId25"/>
    <p:sldId id="523" r:id="rId26"/>
    <p:sldId id="404"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F8F8F8"/>
    <a:srgbClr val="DDE0E5"/>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1AF1D-0FA4-4F7F-9BFD-953AB1978C27}" v="1" dt="2024-05-23T11:30:42.4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90" d="100"/>
          <a:sy n="90" d="100"/>
        </p:scale>
        <p:origin x="258" y="96"/>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B6784CBD-8457-4EED-A84B-E97FB5BE02DC}"/>
    <pc:docChg chg="custSel modSld">
      <pc:chgData name="pantelis balaouras" userId="25e8755020fc1734" providerId="LiveId" clId="{B6784CBD-8457-4EED-A84B-E97FB5BE02DC}" dt="2024-05-02T09:29:40.767" v="101" actId="20577"/>
      <pc:docMkLst>
        <pc:docMk/>
      </pc:docMkLst>
      <pc:sldChg chg="addSp delSp modSp mod">
        <pc:chgData name="pantelis balaouras" userId="25e8755020fc1734" providerId="LiveId" clId="{B6784CBD-8457-4EED-A84B-E97FB5BE02DC}" dt="2024-05-02T09:29:35.922" v="100" actId="14100"/>
        <pc:sldMkLst>
          <pc:docMk/>
          <pc:sldMk cId="2033093179" sldId="420"/>
        </pc:sldMkLst>
        <pc:spChg chg="add mod">
          <ac:chgData name="pantelis balaouras" userId="25e8755020fc1734" providerId="LiveId" clId="{B6784CBD-8457-4EED-A84B-E97FB5BE02DC}" dt="2024-05-02T07:25:04.347" v="2"/>
          <ac:spMkLst>
            <pc:docMk/>
            <pc:sldMk cId="2033093179" sldId="420"/>
            <ac:spMk id="2" creationId="{6CC99FE4-F477-C912-76D9-140B8D490A8C}"/>
          </ac:spMkLst>
        </pc:spChg>
        <pc:spChg chg="mod">
          <ac:chgData name="pantelis balaouras" userId="25e8755020fc1734" providerId="LiveId" clId="{B6784CBD-8457-4EED-A84B-E97FB5BE02DC}" dt="2024-05-02T07:25:22.845" v="6" actId="27636"/>
          <ac:spMkLst>
            <pc:docMk/>
            <pc:sldMk cId="2033093179" sldId="420"/>
            <ac:spMk id="5" creationId="{F56DC747-739E-5A0C-94B8-E8F8E974AC85}"/>
          </ac:spMkLst>
        </pc:spChg>
        <pc:spChg chg="mod">
          <ac:chgData name="pantelis balaouras" userId="25e8755020fc1734" providerId="LiveId" clId="{B6784CBD-8457-4EED-A84B-E97FB5BE02DC}" dt="2024-05-02T09:29:35.922" v="100" actId="14100"/>
          <ac:spMkLst>
            <pc:docMk/>
            <pc:sldMk cId="2033093179" sldId="420"/>
            <ac:spMk id="13" creationId="{ACBE9AD0-B2F0-4ADA-8F10-B83476743F9C}"/>
          </ac:spMkLst>
        </pc:spChg>
        <pc:picChg chg="add mod">
          <ac:chgData name="pantelis balaouras" userId="25e8755020fc1734" providerId="LiveId" clId="{B6784CBD-8457-4EED-A84B-E97FB5BE02DC}" dt="2024-05-02T07:25:04.347" v="2"/>
          <ac:picMkLst>
            <pc:docMk/>
            <pc:sldMk cId="2033093179" sldId="420"/>
            <ac:picMk id="3" creationId="{8E3B88F8-51DC-59AB-696E-712B95F7F42C}"/>
          </ac:picMkLst>
        </pc:picChg>
        <pc:picChg chg="del">
          <ac:chgData name="pantelis balaouras" userId="25e8755020fc1734" providerId="LiveId" clId="{B6784CBD-8457-4EED-A84B-E97FB5BE02DC}" dt="2024-05-02T07:24:57.298" v="1" actId="478"/>
          <ac:picMkLst>
            <pc:docMk/>
            <pc:sldMk cId="2033093179" sldId="420"/>
            <ac:picMk id="15" creationId="{4313419D-52B3-4469-9529-313D9EB0AF33}"/>
          </ac:picMkLst>
        </pc:picChg>
      </pc:sldChg>
      <pc:sldChg chg="addSp delSp modSp mod">
        <pc:chgData name="pantelis balaouras" userId="25e8755020fc1734" providerId="LiveId" clId="{B6784CBD-8457-4EED-A84B-E97FB5BE02DC}" dt="2024-05-02T09:29:40.767" v="101" actId="20577"/>
        <pc:sldMkLst>
          <pc:docMk/>
          <pc:sldMk cId="1774881352" sldId="430"/>
        </pc:sldMkLst>
        <pc:spChg chg="mod">
          <ac:chgData name="pantelis balaouras" userId="25e8755020fc1734" providerId="LiveId" clId="{B6784CBD-8457-4EED-A84B-E97FB5BE02DC}" dt="2024-05-02T09:29:40.767" v="101" actId="20577"/>
          <ac:spMkLst>
            <pc:docMk/>
            <pc:sldMk cId="1774881352" sldId="430"/>
            <ac:spMk id="3" creationId="{1A416ECF-DB8A-24C7-4898-C1A252813BB9}"/>
          </ac:spMkLst>
        </pc:spChg>
        <pc:spChg chg="add mod">
          <ac:chgData name="pantelis balaouras" userId="25e8755020fc1734" providerId="LiveId" clId="{B6784CBD-8457-4EED-A84B-E97FB5BE02DC}" dt="2024-05-02T07:25:39.126" v="9"/>
          <ac:spMkLst>
            <pc:docMk/>
            <pc:sldMk cId="1774881352" sldId="430"/>
            <ac:spMk id="7" creationId="{C8062F28-FC0C-FD1E-7362-5253834714A6}"/>
          </ac:spMkLst>
        </pc:spChg>
        <pc:spChg chg="del">
          <ac:chgData name="pantelis balaouras" userId="25e8755020fc1734" providerId="LiveId" clId="{B6784CBD-8457-4EED-A84B-E97FB5BE02DC}" dt="2024-05-02T07:25:32.704" v="8" actId="478"/>
          <ac:spMkLst>
            <pc:docMk/>
            <pc:sldMk cId="1774881352" sldId="430"/>
            <ac:spMk id="10" creationId="{AECE3B70-4253-43C0-A340-9C0B8733C59B}"/>
          </ac:spMkLst>
        </pc:spChg>
        <pc:picChg chg="del">
          <ac:chgData name="pantelis balaouras" userId="25e8755020fc1734" providerId="LiveId" clId="{B6784CBD-8457-4EED-A84B-E97FB5BE02DC}" dt="2024-05-02T07:25:30.942" v="7" actId="478"/>
          <ac:picMkLst>
            <pc:docMk/>
            <pc:sldMk cId="1774881352" sldId="430"/>
            <ac:picMk id="6" creationId="{4F9928A1-D69A-4DB3-B985-F69D2FEE1FF6}"/>
          </ac:picMkLst>
        </pc:picChg>
        <pc:picChg chg="add mod">
          <ac:chgData name="pantelis balaouras" userId="25e8755020fc1734" providerId="LiveId" clId="{B6784CBD-8457-4EED-A84B-E97FB5BE02DC}" dt="2024-05-02T07:25:39.126" v="9"/>
          <ac:picMkLst>
            <pc:docMk/>
            <pc:sldMk cId="1774881352" sldId="430"/>
            <ac:picMk id="8" creationId="{9A6EE063-3DC7-DC6A-86FF-3B956547BDE9}"/>
          </ac:picMkLst>
        </pc:picChg>
      </pc:sldChg>
      <pc:sldChg chg="addSp delSp modSp mod">
        <pc:chgData name="pantelis balaouras" userId="25e8755020fc1734" providerId="LiveId" clId="{B6784CBD-8457-4EED-A84B-E97FB5BE02DC}" dt="2024-05-02T07:26:14.886" v="15" actId="1076"/>
        <pc:sldMkLst>
          <pc:docMk/>
          <pc:sldMk cId="4267741932" sldId="503"/>
        </pc:sldMkLst>
        <pc:spChg chg="add mod">
          <ac:chgData name="pantelis balaouras" userId="25e8755020fc1734" providerId="LiveId" clId="{B6784CBD-8457-4EED-A84B-E97FB5BE02DC}" dt="2024-05-02T07:26:04.704" v="13"/>
          <ac:spMkLst>
            <pc:docMk/>
            <pc:sldMk cId="4267741932" sldId="503"/>
            <ac:spMk id="3" creationId="{1563EA16-AFE8-4F84-1D58-32798B9D6DA7}"/>
          </ac:spMkLst>
        </pc:spChg>
        <pc:spChg chg="del">
          <ac:chgData name="pantelis balaouras" userId="25e8755020fc1734" providerId="LiveId" clId="{B6784CBD-8457-4EED-A84B-E97FB5BE02DC}" dt="2024-05-02T07:25:55.269" v="12" actId="478"/>
          <ac:spMkLst>
            <pc:docMk/>
            <pc:sldMk cId="4267741932" sldId="503"/>
            <ac:spMk id="10" creationId="{ED2F4DDC-EDFB-2077-F4D4-7EFCA890F8B7}"/>
          </ac:spMkLst>
        </pc:spChg>
        <pc:picChg chg="add mod">
          <ac:chgData name="pantelis balaouras" userId="25e8755020fc1734" providerId="LiveId" clId="{B6784CBD-8457-4EED-A84B-E97FB5BE02DC}" dt="2024-05-02T07:26:14.886" v="15" actId="1076"/>
          <ac:picMkLst>
            <pc:docMk/>
            <pc:sldMk cId="4267741932" sldId="503"/>
            <ac:picMk id="2" creationId="{9376EF06-28DF-5BFB-5E91-6312485E342A}"/>
          </ac:picMkLst>
        </pc:picChg>
        <pc:picChg chg="del">
          <ac:chgData name="pantelis balaouras" userId="25e8755020fc1734" providerId="LiveId" clId="{B6784CBD-8457-4EED-A84B-E97FB5BE02DC}" dt="2024-05-02T07:25:51.611" v="11" actId="478"/>
          <ac:picMkLst>
            <pc:docMk/>
            <pc:sldMk cId="4267741932" sldId="503"/>
            <ac:picMk id="6146" creationId="{2F61D9A2-E1E6-CBCE-83BF-D172B000C5B7}"/>
          </ac:picMkLst>
        </pc:picChg>
      </pc:sldChg>
      <pc:sldChg chg="addSp delSp modSp mod">
        <pc:chgData name="pantelis balaouras" userId="25e8755020fc1734" providerId="LiveId" clId="{B6784CBD-8457-4EED-A84B-E97FB5BE02DC}" dt="2024-05-02T07:26:49.107" v="22" actId="255"/>
        <pc:sldMkLst>
          <pc:docMk/>
          <pc:sldMk cId="3699758299" sldId="515"/>
        </pc:sldMkLst>
        <pc:spChg chg="add mod">
          <ac:chgData name="pantelis balaouras" userId="25e8755020fc1734" providerId="LiveId" clId="{B6784CBD-8457-4EED-A84B-E97FB5BE02DC}" dt="2024-05-02T07:26:31.638" v="19" actId="167"/>
          <ac:spMkLst>
            <pc:docMk/>
            <pc:sldMk cId="3699758299" sldId="515"/>
            <ac:spMk id="3" creationId="{DCEB16CA-4580-83AA-8BBF-6EC7F8DB38C8}"/>
          </ac:spMkLst>
        </pc:spChg>
        <pc:spChg chg="mod">
          <ac:chgData name="pantelis balaouras" userId="25e8755020fc1734" providerId="LiveId" clId="{B6784CBD-8457-4EED-A84B-E97FB5BE02DC}" dt="2024-05-02T07:26:49.107" v="22" actId="255"/>
          <ac:spMkLst>
            <pc:docMk/>
            <pc:sldMk cId="3699758299" sldId="515"/>
            <ac:spMk id="6" creationId="{AA5AE911-E515-48E3-AB8B-121C68B77A58}"/>
          </ac:spMkLst>
        </pc:spChg>
        <pc:spChg chg="del">
          <ac:chgData name="pantelis balaouras" userId="25e8755020fc1734" providerId="LiveId" clId="{B6784CBD-8457-4EED-A84B-E97FB5BE02DC}" dt="2024-05-02T07:26:25.549" v="17" actId="478"/>
          <ac:spMkLst>
            <pc:docMk/>
            <pc:sldMk cId="3699758299" sldId="515"/>
            <ac:spMk id="10" creationId="{ED2F4DDC-EDFB-2077-F4D4-7EFCA890F8B7}"/>
          </ac:spMkLst>
        </pc:spChg>
        <pc:picChg chg="add mod">
          <ac:chgData name="pantelis balaouras" userId="25e8755020fc1734" providerId="LiveId" clId="{B6784CBD-8457-4EED-A84B-E97FB5BE02DC}" dt="2024-05-02T07:26:38.841" v="20" actId="1076"/>
          <ac:picMkLst>
            <pc:docMk/>
            <pc:sldMk cId="3699758299" sldId="515"/>
            <ac:picMk id="2" creationId="{8B868E81-EBBC-F9CF-E6C7-C811B2B216C8}"/>
          </ac:picMkLst>
        </pc:picChg>
        <pc:picChg chg="del">
          <ac:chgData name="pantelis balaouras" userId="25e8755020fc1734" providerId="LiveId" clId="{B6784CBD-8457-4EED-A84B-E97FB5BE02DC}" dt="2024-05-02T07:26:23.345" v="16" actId="478"/>
          <ac:picMkLst>
            <pc:docMk/>
            <pc:sldMk cId="3699758299" sldId="515"/>
            <ac:picMk id="6146" creationId="{2F61D9A2-E1E6-CBCE-83BF-D172B000C5B7}"/>
          </ac:picMkLst>
        </pc:picChg>
      </pc:sldChg>
      <pc:sldChg chg="modSp mod">
        <pc:chgData name="pantelis balaouras" userId="25e8755020fc1734" providerId="LiveId" clId="{B6784CBD-8457-4EED-A84B-E97FB5BE02DC}" dt="2024-05-02T07:52:24.283" v="47" actId="403"/>
        <pc:sldMkLst>
          <pc:docMk/>
          <pc:sldMk cId="2650300342" sldId="516"/>
        </pc:sldMkLst>
        <pc:spChg chg="mod">
          <ac:chgData name="pantelis balaouras" userId="25e8755020fc1734" providerId="LiveId" clId="{B6784CBD-8457-4EED-A84B-E97FB5BE02DC}" dt="2024-05-02T07:52:24.283" v="47" actId="403"/>
          <ac:spMkLst>
            <pc:docMk/>
            <pc:sldMk cId="2650300342" sldId="516"/>
            <ac:spMk id="3" creationId="{00000000-0000-0000-0000-000000000000}"/>
          </ac:spMkLst>
        </pc:spChg>
        <pc:spChg chg="mod">
          <ac:chgData name="pantelis balaouras" userId="25e8755020fc1734" providerId="LiveId" clId="{B6784CBD-8457-4EED-A84B-E97FB5BE02DC}" dt="2024-05-02T07:50:55.283" v="23" actId="1076"/>
          <ac:spMkLst>
            <pc:docMk/>
            <pc:sldMk cId="2650300342" sldId="516"/>
            <ac:spMk id="4" creationId="{00000000-0000-0000-0000-000000000000}"/>
          </ac:spMkLst>
        </pc:spChg>
        <pc:picChg chg="mod">
          <ac:chgData name="pantelis balaouras" userId="25e8755020fc1734" providerId="LiveId" clId="{B6784CBD-8457-4EED-A84B-E97FB5BE02DC}" dt="2024-05-02T07:51:14.938" v="28" actId="1076"/>
          <ac:picMkLst>
            <pc:docMk/>
            <pc:sldMk cId="2650300342" sldId="516"/>
            <ac:picMk id="5" creationId="{00000000-0000-0000-0000-000000000000}"/>
          </ac:picMkLst>
        </pc:picChg>
        <pc:picChg chg="mod">
          <ac:chgData name="pantelis balaouras" userId="25e8755020fc1734" providerId="LiveId" clId="{B6784CBD-8457-4EED-A84B-E97FB5BE02DC}" dt="2024-05-02T07:51:16.814" v="29" actId="1076"/>
          <ac:picMkLst>
            <pc:docMk/>
            <pc:sldMk cId="2650300342" sldId="516"/>
            <ac:picMk id="6" creationId="{00000000-0000-0000-0000-000000000000}"/>
          </ac:picMkLst>
        </pc:picChg>
        <pc:picChg chg="mod">
          <ac:chgData name="pantelis balaouras" userId="25e8755020fc1734" providerId="LiveId" clId="{B6784CBD-8457-4EED-A84B-E97FB5BE02DC}" dt="2024-05-02T07:51:19.529" v="30" actId="1076"/>
          <ac:picMkLst>
            <pc:docMk/>
            <pc:sldMk cId="2650300342" sldId="516"/>
            <ac:picMk id="8" creationId="{465E1DF6-76EB-81C9-54DA-A1A02A6AE8D6}"/>
          </ac:picMkLst>
        </pc:picChg>
      </pc:sldChg>
      <pc:sldChg chg="modSp mod">
        <pc:chgData name="pantelis balaouras" userId="25e8755020fc1734" providerId="LiveId" clId="{B6784CBD-8457-4EED-A84B-E97FB5BE02DC}" dt="2024-05-02T07:52:12.733" v="44" actId="27636"/>
        <pc:sldMkLst>
          <pc:docMk/>
          <pc:sldMk cId="3412551857" sldId="517"/>
        </pc:sldMkLst>
        <pc:spChg chg="mod">
          <ac:chgData name="pantelis balaouras" userId="25e8755020fc1734" providerId="LiveId" clId="{B6784CBD-8457-4EED-A84B-E97FB5BE02DC}" dt="2024-05-02T07:52:12.733" v="44" actId="27636"/>
          <ac:spMkLst>
            <pc:docMk/>
            <pc:sldMk cId="3412551857" sldId="517"/>
            <ac:spMk id="3" creationId="{00000000-0000-0000-0000-000000000000}"/>
          </ac:spMkLst>
        </pc:spChg>
        <pc:picChg chg="mod">
          <ac:chgData name="pantelis balaouras" userId="25e8755020fc1734" providerId="LiveId" clId="{B6784CBD-8457-4EED-A84B-E97FB5BE02DC}" dt="2024-05-02T07:51:39.173" v="35" actId="1076"/>
          <ac:picMkLst>
            <pc:docMk/>
            <pc:sldMk cId="3412551857" sldId="517"/>
            <ac:picMk id="5" creationId="{00000000-0000-0000-0000-000000000000}"/>
          </ac:picMkLst>
        </pc:picChg>
        <pc:picChg chg="mod">
          <ac:chgData name="pantelis balaouras" userId="25e8755020fc1734" providerId="LiveId" clId="{B6784CBD-8457-4EED-A84B-E97FB5BE02DC}" dt="2024-05-02T07:51:36.923" v="34" actId="1076"/>
          <ac:picMkLst>
            <pc:docMk/>
            <pc:sldMk cId="3412551857" sldId="517"/>
            <ac:picMk id="8" creationId="{A4810E56-F6EE-04BC-5A6E-A5406AF2721B}"/>
          </ac:picMkLst>
        </pc:picChg>
      </pc:sldChg>
      <pc:sldChg chg="modSp mod">
        <pc:chgData name="pantelis balaouras" userId="25e8755020fc1734" providerId="LiveId" clId="{B6784CBD-8457-4EED-A84B-E97FB5BE02DC}" dt="2024-05-02T07:51:56.669" v="39" actId="14100"/>
        <pc:sldMkLst>
          <pc:docMk/>
          <pc:sldMk cId="745747566" sldId="518"/>
        </pc:sldMkLst>
        <pc:spChg chg="mod">
          <ac:chgData name="pantelis balaouras" userId="25e8755020fc1734" providerId="LiveId" clId="{B6784CBD-8457-4EED-A84B-E97FB5BE02DC}" dt="2024-05-02T07:51:56.669" v="39" actId="14100"/>
          <ac:spMkLst>
            <pc:docMk/>
            <pc:sldMk cId="745747566" sldId="518"/>
            <ac:spMk id="3" creationId="{00000000-0000-0000-0000-000000000000}"/>
          </ac:spMkLst>
        </pc:spChg>
      </pc:sldChg>
      <pc:sldChg chg="modSp mod">
        <pc:chgData name="pantelis balaouras" userId="25e8755020fc1734" providerId="LiveId" clId="{B6784CBD-8457-4EED-A84B-E97FB5BE02DC}" dt="2024-05-02T07:52:48.220" v="52" actId="1076"/>
        <pc:sldMkLst>
          <pc:docMk/>
          <pc:sldMk cId="4064317462" sldId="519"/>
        </pc:sldMkLst>
        <pc:spChg chg="mod">
          <ac:chgData name="pantelis balaouras" userId="25e8755020fc1734" providerId="LiveId" clId="{B6784CBD-8457-4EED-A84B-E97FB5BE02DC}" dt="2024-05-02T07:52:48.220" v="52" actId="1076"/>
          <ac:spMkLst>
            <pc:docMk/>
            <pc:sldMk cId="4064317462" sldId="519"/>
            <ac:spMk id="3" creationId="{00000000-0000-0000-0000-000000000000}"/>
          </ac:spMkLst>
        </pc:spChg>
      </pc:sldChg>
      <pc:sldChg chg="modSp mod">
        <pc:chgData name="pantelis balaouras" userId="25e8755020fc1734" providerId="LiveId" clId="{B6784CBD-8457-4EED-A84B-E97FB5BE02DC}" dt="2024-05-02T07:53:01.760" v="56" actId="1076"/>
        <pc:sldMkLst>
          <pc:docMk/>
          <pc:sldMk cId="760842230" sldId="520"/>
        </pc:sldMkLst>
        <pc:spChg chg="mod">
          <ac:chgData name="pantelis balaouras" userId="25e8755020fc1734" providerId="LiveId" clId="{B6784CBD-8457-4EED-A84B-E97FB5BE02DC}" dt="2024-05-02T07:53:01.760" v="56" actId="1076"/>
          <ac:spMkLst>
            <pc:docMk/>
            <pc:sldMk cId="760842230" sldId="520"/>
            <ac:spMk id="3" creationId="{00000000-0000-0000-0000-000000000000}"/>
          </ac:spMkLst>
        </pc:spChg>
      </pc:sldChg>
      <pc:sldChg chg="modSp mod">
        <pc:chgData name="pantelis balaouras" userId="25e8755020fc1734" providerId="LiveId" clId="{B6784CBD-8457-4EED-A84B-E97FB5BE02DC}" dt="2024-05-02T07:53:19.798" v="61" actId="403"/>
        <pc:sldMkLst>
          <pc:docMk/>
          <pc:sldMk cId="261739274" sldId="522"/>
        </pc:sldMkLst>
        <pc:spChg chg="mod">
          <ac:chgData name="pantelis balaouras" userId="25e8755020fc1734" providerId="LiveId" clId="{B6784CBD-8457-4EED-A84B-E97FB5BE02DC}" dt="2024-05-02T07:53:19.798" v="61" actId="403"/>
          <ac:spMkLst>
            <pc:docMk/>
            <pc:sldMk cId="261739274" sldId="522"/>
            <ac:spMk id="3" creationId="{00000000-0000-0000-0000-000000000000}"/>
          </ac:spMkLst>
        </pc:spChg>
        <pc:spChg chg="mod">
          <ac:chgData name="pantelis balaouras" userId="25e8755020fc1734" providerId="LiveId" clId="{B6784CBD-8457-4EED-A84B-E97FB5BE02DC}" dt="2024-05-02T07:53:10.673" v="57" actId="14100"/>
          <ac:spMkLst>
            <pc:docMk/>
            <pc:sldMk cId="261739274" sldId="522"/>
            <ac:spMk id="4" creationId="{00000000-0000-0000-0000-000000000000}"/>
          </ac:spMkLst>
        </pc:spChg>
      </pc:sldChg>
      <pc:sldChg chg="addSp delSp modSp mod">
        <pc:chgData name="pantelis balaouras" userId="25e8755020fc1734" providerId="LiveId" clId="{B6784CBD-8457-4EED-A84B-E97FB5BE02DC}" dt="2024-05-02T07:55:08.002" v="84" actId="21"/>
        <pc:sldMkLst>
          <pc:docMk/>
          <pc:sldMk cId="1857375868" sldId="523"/>
        </pc:sldMkLst>
        <pc:spChg chg="mod">
          <ac:chgData name="pantelis balaouras" userId="25e8755020fc1734" providerId="LiveId" clId="{B6784CBD-8457-4EED-A84B-E97FB5BE02DC}" dt="2024-05-02T07:54:44.657" v="80" actId="207"/>
          <ac:spMkLst>
            <pc:docMk/>
            <pc:sldMk cId="1857375868" sldId="523"/>
            <ac:spMk id="2" creationId="{00000000-0000-0000-0000-000000000000}"/>
          </ac:spMkLst>
        </pc:spChg>
        <pc:spChg chg="mod">
          <ac:chgData name="pantelis balaouras" userId="25e8755020fc1734" providerId="LiveId" clId="{B6784CBD-8457-4EED-A84B-E97FB5BE02DC}" dt="2024-05-02T07:54:54.673" v="82" actId="12"/>
          <ac:spMkLst>
            <pc:docMk/>
            <pc:sldMk cId="1857375868" sldId="523"/>
            <ac:spMk id="4" creationId="{00000000-0000-0000-0000-000000000000}"/>
          </ac:spMkLst>
        </pc:spChg>
        <pc:spChg chg="add del mod">
          <ac:chgData name="pantelis balaouras" userId="25e8755020fc1734" providerId="LiveId" clId="{B6784CBD-8457-4EED-A84B-E97FB5BE02DC}" dt="2024-05-02T07:55:08.002" v="84" actId="21"/>
          <ac:spMkLst>
            <pc:docMk/>
            <pc:sldMk cId="1857375868" sldId="523"/>
            <ac:spMk id="5" creationId="{C7CEBDBC-A4B5-66F9-1816-60DB739B1999}"/>
          </ac:spMkLst>
        </pc:spChg>
        <pc:picChg chg="add del mod">
          <ac:chgData name="pantelis balaouras" userId="25e8755020fc1734" providerId="LiveId" clId="{B6784CBD-8457-4EED-A84B-E97FB5BE02DC}" dt="2024-05-02T07:55:08.002" v="84" actId="21"/>
          <ac:picMkLst>
            <pc:docMk/>
            <pc:sldMk cId="1857375868" sldId="523"/>
            <ac:picMk id="3" creationId="{22571CE5-10C8-C442-95BC-0DC997CD9761}"/>
          </ac:picMkLst>
        </pc:picChg>
      </pc:sldChg>
      <pc:sldChg chg="addSp modSp mod">
        <pc:chgData name="pantelis balaouras" userId="25e8755020fc1734" providerId="LiveId" clId="{B6784CBD-8457-4EED-A84B-E97FB5BE02DC}" dt="2024-05-02T07:55:43.720" v="98" actId="207"/>
        <pc:sldMkLst>
          <pc:docMk/>
          <pc:sldMk cId="108123358" sldId="524"/>
        </pc:sldMkLst>
        <pc:spChg chg="mod">
          <ac:chgData name="pantelis balaouras" userId="25e8755020fc1734" providerId="LiveId" clId="{B6784CBD-8457-4EED-A84B-E97FB5BE02DC}" dt="2024-05-02T07:55:43.720" v="98" actId="207"/>
          <ac:spMkLst>
            <pc:docMk/>
            <pc:sldMk cId="108123358" sldId="524"/>
            <ac:spMk id="2" creationId="{00000000-0000-0000-0000-000000000000}"/>
          </ac:spMkLst>
        </pc:spChg>
        <pc:spChg chg="mod">
          <ac:chgData name="pantelis balaouras" userId="25e8755020fc1734" providerId="LiveId" clId="{B6784CBD-8457-4EED-A84B-E97FB5BE02DC}" dt="2024-05-02T07:53:37.176" v="64" actId="1076"/>
          <ac:spMkLst>
            <pc:docMk/>
            <pc:sldMk cId="108123358" sldId="524"/>
            <ac:spMk id="3" creationId="{00000000-0000-0000-0000-000000000000}"/>
          </ac:spMkLst>
        </pc:spChg>
        <pc:spChg chg="mod">
          <ac:chgData name="pantelis balaouras" userId="25e8755020fc1734" providerId="LiveId" clId="{B6784CBD-8457-4EED-A84B-E97FB5BE02DC}" dt="2024-05-02T07:55:36.439" v="97" actId="14100"/>
          <ac:spMkLst>
            <pc:docMk/>
            <pc:sldMk cId="108123358" sldId="524"/>
            <ac:spMk id="4" creationId="{00000000-0000-0000-0000-000000000000}"/>
          </ac:spMkLst>
        </pc:spChg>
        <pc:spChg chg="add mod">
          <ac:chgData name="pantelis balaouras" userId="25e8755020fc1734" providerId="LiveId" clId="{B6784CBD-8457-4EED-A84B-E97FB5BE02DC}" dt="2024-05-02T07:55:11.251" v="85"/>
          <ac:spMkLst>
            <pc:docMk/>
            <pc:sldMk cId="108123358" sldId="524"/>
            <ac:spMk id="6" creationId="{C7CEBDBC-A4B5-66F9-1816-60DB739B1999}"/>
          </ac:spMkLst>
        </pc:spChg>
        <pc:picChg chg="add mod">
          <ac:chgData name="pantelis balaouras" userId="25e8755020fc1734" providerId="LiveId" clId="{B6784CBD-8457-4EED-A84B-E97FB5BE02DC}" dt="2024-05-02T07:55:29.664" v="96" actId="167"/>
          <ac:picMkLst>
            <pc:docMk/>
            <pc:sldMk cId="108123358" sldId="524"/>
            <ac:picMk id="5" creationId="{22571CE5-10C8-C442-95BC-0DC997CD9761}"/>
          </ac:picMkLst>
        </pc:picChg>
      </pc:sldChg>
      <pc:sldChg chg="modSp mod">
        <pc:chgData name="pantelis balaouras" userId="25e8755020fc1734" providerId="LiveId" clId="{B6784CBD-8457-4EED-A84B-E97FB5BE02DC}" dt="2024-05-02T07:24:47.111" v="0" actId="255"/>
        <pc:sldMkLst>
          <pc:docMk/>
          <pc:sldMk cId="1647190231" sldId="525"/>
        </pc:sldMkLst>
        <pc:spChg chg="mod">
          <ac:chgData name="pantelis balaouras" userId="25e8755020fc1734" providerId="LiveId" clId="{B6784CBD-8457-4EED-A84B-E97FB5BE02DC}" dt="2024-05-02T07:24:47.111" v="0" actId="255"/>
          <ac:spMkLst>
            <pc:docMk/>
            <pc:sldMk cId="1647190231" sldId="525"/>
            <ac:spMk id="4" creationId="{122BC770-408C-50C8-126F-18790E99F2CB}"/>
          </ac:spMkLst>
        </pc:spChg>
      </pc:sldChg>
    </pc:docChg>
  </pc:docChgLst>
  <pc:docChgLst>
    <pc:chgData name="pantelis balaouras" userId="25e8755020fc1734" providerId="LiveId" clId="{78A6CEA6-2A80-4345-A3E3-5A63921D695C}"/>
    <pc:docChg chg="undo custSel modSld modMainMaster">
      <pc:chgData name="pantelis balaouras" userId="25e8755020fc1734" providerId="LiveId" clId="{78A6CEA6-2A80-4345-A3E3-5A63921D695C}" dt="2024-04-29T11:01:42.993" v="39" actId="20577"/>
      <pc:docMkLst>
        <pc:docMk/>
      </pc:docMkLst>
      <pc:sldChg chg="modSp mod">
        <pc:chgData name="pantelis balaouras" userId="25e8755020fc1734" providerId="LiveId" clId="{78A6CEA6-2A80-4345-A3E3-5A63921D695C}" dt="2024-04-29T10:55:03.872" v="33" actId="20577"/>
        <pc:sldMkLst>
          <pc:docMk/>
          <pc:sldMk cId="2033093179" sldId="420"/>
        </pc:sldMkLst>
        <pc:spChg chg="mod">
          <ac:chgData name="pantelis balaouras" userId="25e8755020fc1734" providerId="LiveId" clId="{78A6CEA6-2A80-4345-A3E3-5A63921D695C}" dt="2024-04-29T10:55:03.872" v="33" actId="20577"/>
          <ac:spMkLst>
            <pc:docMk/>
            <pc:sldMk cId="2033093179" sldId="420"/>
            <ac:spMk id="14" creationId="{5B8BCBD5-6A62-42A1-8BCD-0584908AAE7D}"/>
          </ac:spMkLst>
        </pc:spChg>
      </pc:sldChg>
      <pc:sldChg chg="modSp mod">
        <pc:chgData name="pantelis balaouras" userId="25e8755020fc1734" providerId="LiveId" clId="{78A6CEA6-2A80-4345-A3E3-5A63921D695C}" dt="2024-04-29T10:53:47.793" v="22" actId="255"/>
        <pc:sldMkLst>
          <pc:docMk/>
          <pc:sldMk cId="4267741932" sldId="503"/>
        </pc:sldMkLst>
        <pc:spChg chg="mod">
          <ac:chgData name="pantelis balaouras" userId="25e8755020fc1734" providerId="LiveId" clId="{78A6CEA6-2A80-4345-A3E3-5A63921D695C}" dt="2024-04-29T10:53:47.793" v="22" actId="255"/>
          <ac:spMkLst>
            <pc:docMk/>
            <pc:sldMk cId="4267741932" sldId="503"/>
            <ac:spMk id="4" creationId="{E47D0821-8573-4002-9B33-F43C68A1D403}"/>
          </ac:spMkLst>
        </pc:spChg>
      </pc:sldChg>
      <pc:sldChg chg="modSp mod">
        <pc:chgData name="pantelis balaouras" userId="25e8755020fc1734" providerId="LiveId" clId="{78A6CEA6-2A80-4345-A3E3-5A63921D695C}" dt="2024-04-29T10:54:23.231" v="30" actId="255"/>
        <pc:sldMkLst>
          <pc:docMk/>
          <pc:sldMk cId="3699758299" sldId="515"/>
        </pc:sldMkLst>
        <pc:spChg chg="mod">
          <ac:chgData name="pantelis balaouras" userId="25e8755020fc1734" providerId="LiveId" clId="{78A6CEA6-2A80-4345-A3E3-5A63921D695C}" dt="2024-04-29T10:54:23.231" v="30" actId="255"/>
          <ac:spMkLst>
            <pc:docMk/>
            <pc:sldMk cId="3699758299" sldId="515"/>
            <ac:spMk id="4" creationId="{E47D0821-8573-4002-9B33-F43C68A1D403}"/>
          </ac:spMkLst>
        </pc:spChg>
      </pc:sldChg>
      <pc:sldChg chg="modSp mod">
        <pc:chgData name="pantelis balaouras" userId="25e8755020fc1734" providerId="LiveId" clId="{78A6CEA6-2A80-4345-A3E3-5A63921D695C}" dt="2024-04-29T10:52:48.342" v="7" actId="404"/>
        <pc:sldMkLst>
          <pc:docMk/>
          <pc:sldMk cId="1647190231" sldId="525"/>
        </pc:sldMkLst>
        <pc:spChg chg="mod">
          <ac:chgData name="pantelis balaouras" userId="25e8755020fc1734" providerId="LiveId" clId="{78A6CEA6-2A80-4345-A3E3-5A63921D695C}" dt="2024-04-29T10:52:48.342" v="7" actId="404"/>
          <ac:spMkLst>
            <pc:docMk/>
            <pc:sldMk cId="1647190231" sldId="525"/>
            <ac:spMk id="4" creationId="{122BC770-408C-50C8-126F-18790E99F2CB}"/>
          </ac:spMkLst>
        </pc:spChg>
      </pc:sldChg>
      <pc:sldMasterChg chg="modSldLayout">
        <pc:chgData name="pantelis balaouras" userId="25e8755020fc1734" providerId="LiveId" clId="{78A6CEA6-2A80-4345-A3E3-5A63921D695C}" dt="2024-04-29T11:01:42.993" v="39" actId="20577"/>
        <pc:sldMasterMkLst>
          <pc:docMk/>
          <pc:sldMasterMk cId="1468923052" sldId="2147483648"/>
        </pc:sldMasterMkLst>
        <pc:sldLayoutChg chg="modSp mod">
          <pc:chgData name="pantelis balaouras" userId="25e8755020fc1734" providerId="LiveId" clId="{78A6CEA6-2A80-4345-A3E3-5A63921D695C}" dt="2024-04-29T11:01:42.993" v="39" actId="20577"/>
          <pc:sldLayoutMkLst>
            <pc:docMk/>
            <pc:sldMasterMk cId="1468923052" sldId="2147483648"/>
            <pc:sldLayoutMk cId="2577986437" sldId="2147483661"/>
          </pc:sldLayoutMkLst>
          <pc:spChg chg="mod">
            <ac:chgData name="pantelis balaouras" userId="25e8755020fc1734" providerId="LiveId" clId="{78A6CEA6-2A80-4345-A3E3-5A63921D695C}" dt="2024-04-29T11:01:42.993" v="3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8A6CEA6-2A80-4345-A3E3-5A63921D695C}" dt="2024-04-29T11:01:36.459" v="37" actId="20577"/>
          <pc:sldLayoutMkLst>
            <pc:docMk/>
            <pc:sldMasterMk cId="1468923052" sldId="2147483648"/>
            <pc:sldLayoutMk cId="2515741970" sldId="2147483665"/>
          </pc:sldLayoutMkLst>
          <pc:spChg chg="mod">
            <ac:chgData name="pantelis balaouras" userId="25e8755020fc1734" providerId="LiveId" clId="{78A6CEA6-2A80-4345-A3E3-5A63921D695C}" dt="2024-04-29T11:01:36.459" v="3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8A6CEA6-2A80-4345-A3E3-5A63921D695C}" dt="2024-04-29T11:01:28.753" v="35" actId="20577"/>
          <pc:sldLayoutMkLst>
            <pc:docMk/>
            <pc:sldMasterMk cId="1468923052" sldId="2147483648"/>
            <pc:sldLayoutMk cId="2336866591" sldId="2147483666"/>
          </pc:sldLayoutMkLst>
          <pc:spChg chg="mod">
            <ac:chgData name="pantelis balaouras" userId="25e8755020fc1734" providerId="LiveId" clId="{78A6CEA6-2A80-4345-A3E3-5A63921D695C}" dt="2024-04-29T11:01:28.753" v="35"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16C794E8-48C5-4508-ADA3-0BC7480F01F8}"/>
    <pc:docChg chg="undo custSel modSld">
      <pc:chgData name="pantelis balaouras" userId="25e8755020fc1734" providerId="LiveId" clId="{16C794E8-48C5-4508-ADA3-0BC7480F01F8}" dt="2024-04-28T19:28:30.794" v="38" actId="1076"/>
      <pc:docMkLst>
        <pc:docMk/>
      </pc:docMkLst>
      <pc:sldChg chg="addSp delSp modSp mod">
        <pc:chgData name="pantelis balaouras" userId="25e8755020fc1734" providerId="LiveId" clId="{16C794E8-48C5-4508-ADA3-0BC7480F01F8}" dt="2024-04-28T19:24:42.135" v="6" actId="478"/>
        <pc:sldMkLst>
          <pc:docMk/>
          <pc:sldMk cId="2717079145" sldId="506"/>
        </pc:sldMkLst>
        <pc:spChg chg="mod">
          <ac:chgData name="pantelis balaouras" userId="25e8755020fc1734" providerId="LiveId" clId="{16C794E8-48C5-4508-ADA3-0BC7480F01F8}" dt="2024-04-28T19:24:02.541" v="2"/>
          <ac:spMkLst>
            <pc:docMk/>
            <pc:sldMk cId="2717079145" sldId="506"/>
            <ac:spMk id="2" creationId="{00000000-0000-0000-0000-000000000000}"/>
          </ac:spMkLst>
        </pc:spChg>
        <pc:spChg chg="mod">
          <ac:chgData name="pantelis balaouras" userId="25e8755020fc1734" providerId="LiveId" clId="{16C794E8-48C5-4508-ADA3-0BC7480F01F8}" dt="2024-04-28T19:24:34.440" v="5"/>
          <ac:spMkLst>
            <pc:docMk/>
            <pc:sldMk cId="2717079145" sldId="506"/>
            <ac:spMk id="4" creationId="{00000000-0000-0000-0000-000000000000}"/>
          </ac:spMkLst>
        </pc:spChg>
        <pc:spChg chg="add del">
          <ac:chgData name="pantelis balaouras" userId="25e8755020fc1734" providerId="LiveId" clId="{16C794E8-48C5-4508-ADA3-0BC7480F01F8}" dt="2024-04-28T19:23:55.019" v="1" actId="478"/>
          <ac:spMkLst>
            <pc:docMk/>
            <pc:sldMk cId="2717079145" sldId="506"/>
            <ac:spMk id="9" creationId="{AC00C737-5B01-EFD5-32B2-A7FDCB60DBE7}"/>
          </ac:spMkLst>
        </pc:spChg>
        <pc:spChg chg="add del">
          <ac:chgData name="pantelis balaouras" userId="25e8755020fc1734" providerId="LiveId" clId="{16C794E8-48C5-4508-ADA3-0BC7480F01F8}" dt="2024-04-28T19:24:42.135" v="6" actId="478"/>
          <ac:spMkLst>
            <pc:docMk/>
            <pc:sldMk cId="2717079145" sldId="506"/>
            <ac:spMk id="16" creationId="{39731FAF-0BE6-5EED-5BE8-268B568C4B80}"/>
          </ac:spMkLst>
        </pc:spChg>
        <pc:spChg chg="mod">
          <ac:chgData name="pantelis balaouras" userId="25e8755020fc1734" providerId="LiveId" clId="{16C794E8-48C5-4508-ADA3-0BC7480F01F8}" dt="2024-04-28T19:24:16.211" v="3"/>
          <ac:spMkLst>
            <pc:docMk/>
            <pc:sldMk cId="2717079145" sldId="506"/>
            <ac:spMk id="18" creationId="{00000000-0000-0000-0000-000000000000}"/>
          </ac:spMkLst>
        </pc:spChg>
      </pc:sldChg>
      <pc:sldChg chg="modSp mod">
        <pc:chgData name="pantelis balaouras" userId="25e8755020fc1734" providerId="LiveId" clId="{16C794E8-48C5-4508-ADA3-0BC7480F01F8}" dt="2024-04-28T19:26:12.118" v="11" actId="14100"/>
        <pc:sldMkLst>
          <pc:docMk/>
          <pc:sldMk cId="3412551857" sldId="517"/>
        </pc:sldMkLst>
        <pc:spChg chg="mod">
          <ac:chgData name="pantelis balaouras" userId="25e8755020fc1734" providerId="LiveId" clId="{16C794E8-48C5-4508-ADA3-0BC7480F01F8}" dt="2024-04-28T19:26:12.118" v="11" actId="14100"/>
          <ac:spMkLst>
            <pc:docMk/>
            <pc:sldMk cId="3412551857" sldId="517"/>
            <ac:spMk id="4" creationId="{00000000-0000-0000-0000-000000000000}"/>
          </ac:spMkLst>
        </pc:spChg>
        <pc:picChg chg="mod">
          <ac:chgData name="pantelis balaouras" userId="25e8755020fc1734" providerId="LiveId" clId="{16C794E8-48C5-4508-ADA3-0BC7480F01F8}" dt="2024-04-28T19:26:07.056" v="10" actId="1076"/>
          <ac:picMkLst>
            <pc:docMk/>
            <pc:sldMk cId="3412551857" sldId="517"/>
            <ac:picMk id="5" creationId="{00000000-0000-0000-0000-000000000000}"/>
          </ac:picMkLst>
        </pc:picChg>
        <pc:picChg chg="mod">
          <ac:chgData name="pantelis balaouras" userId="25e8755020fc1734" providerId="LiveId" clId="{16C794E8-48C5-4508-ADA3-0BC7480F01F8}" dt="2024-04-28T19:25:56.763" v="8" actId="1440"/>
          <ac:picMkLst>
            <pc:docMk/>
            <pc:sldMk cId="3412551857" sldId="517"/>
            <ac:picMk id="8" creationId="{A4810E56-F6EE-04BC-5A6E-A5406AF2721B}"/>
          </ac:picMkLst>
        </pc:picChg>
      </pc:sldChg>
      <pc:sldChg chg="modSp mod">
        <pc:chgData name="pantelis balaouras" userId="25e8755020fc1734" providerId="LiveId" clId="{16C794E8-48C5-4508-ADA3-0BC7480F01F8}" dt="2024-04-28T19:26:46.375" v="16" actId="1076"/>
        <pc:sldMkLst>
          <pc:docMk/>
          <pc:sldMk cId="745747566" sldId="518"/>
        </pc:sldMkLst>
        <pc:spChg chg="mod">
          <ac:chgData name="pantelis balaouras" userId="25e8755020fc1734" providerId="LiveId" clId="{16C794E8-48C5-4508-ADA3-0BC7480F01F8}" dt="2024-04-28T19:26:36.757" v="14" actId="14100"/>
          <ac:spMkLst>
            <pc:docMk/>
            <pc:sldMk cId="745747566" sldId="518"/>
            <ac:spMk id="4" creationId="{00000000-0000-0000-0000-000000000000}"/>
          </ac:spMkLst>
        </pc:spChg>
        <pc:picChg chg="mod">
          <ac:chgData name="pantelis balaouras" userId="25e8755020fc1734" providerId="LiveId" clId="{16C794E8-48C5-4508-ADA3-0BC7480F01F8}" dt="2024-04-28T19:26:46.375" v="16" actId="1076"/>
          <ac:picMkLst>
            <pc:docMk/>
            <pc:sldMk cId="745747566" sldId="518"/>
            <ac:picMk id="8" creationId="{4D1897A1-0339-FDFF-3F67-F02E8ADA7E6A}"/>
          </ac:picMkLst>
        </pc:picChg>
        <pc:picChg chg="mod">
          <ac:chgData name="pantelis balaouras" userId="25e8755020fc1734" providerId="LiveId" clId="{16C794E8-48C5-4508-ADA3-0BC7480F01F8}" dt="2024-04-28T19:26:39.189" v="15" actId="1076"/>
          <ac:picMkLst>
            <pc:docMk/>
            <pc:sldMk cId="745747566" sldId="518"/>
            <ac:picMk id="10" creationId="{A21F6878-C1EA-1583-23A4-7393D10DAE6C}"/>
          </ac:picMkLst>
        </pc:picChg>
      </pc:sldChg>
      <pc:sldChg chg="modSp mod">
        <pc:chgData name="pantelis balaouras" userId="25e8755020fc1734" providerId="LiveId" clId="{16C794E8-48C5-4508-ADA3-0BC7480F01F8}" dt="2024-04-28T19:27:34.574" v="24" actId="1076"/>
        <pc:sldMkLst>
          <pc:docMk/>
          <pc:sldMk cId="4064317462" sldId="519"/>
        </pc:sldMkLst>
        <pc:spChg chg="mod">
          <ac:chgData name="pantelis balaouras" userId="25e8755020fc1734" providerId="LiveId" clId="{16C794E8-48C5-4508-ADA3-0BC7480F01F8}" dt="2024-04-28T19:27:12.290" v="19" actId="14100"/>
          <ac:spMkLst>
            <pc:docMk/>
            <pc:sldMk cId="4064317462" sldId="519"/>
            <ac:spMk id="4" creationId="{00000000-0000-0000-0000-000000000000}"/>
          </ac:spMkLst>
        </pc:spChg>
        <pc:picChg chg="mod">
          <ac:chgData name="pantelis balaouras" userId="25e8755020fc1734" providerId="LiveId" clId="{16C794E8-48C5-4508-ADA3-0BC7480F01F8}" dt="2024-04-28T19:27:29.493" v="23" actId="1076"/>
          <ac:picMkLst>
            <pc:docMk/>
            <pc:sldMk cId="4064317462" sldId="519"/>
            <ac:picMk id="5" creationId="{00000000-0000-0000-0000-000000000000}"/>
          </ac:picMkLst>
        </pc:picChg>
        <pc:picChg chg="mod">
          <ac:chgData name="pantelis balaouras" userId="25e8755020fc1734" providerId="LiveId" clId="{16C794E8-48C5-4508-ADA3-0BC7480F01F8}" dt="2024-04-28T19:27:22.051" v="21" actId="14100"/>
          <ac:picMkLst>
            <pc:docMk/>
            <pc:sldMk cId="4064317462" sldId="519"/>
            <ac:picMk id="13" creationId="{614E3B17-169B-1684-84DA-977C956B79E2}"/>
          </ac:picMkLst>
        </pc:picChg>
        <pc:picChg chg="mod">
          <ac:chgData name="pantelis balaouras" userId="25e8755020fc1734" providerId="LiveId" clId="{16C794E8-48C5-4508-ADA3-0BC7480F01F8}" dt="2024-04-28T19:27:25.626" v="22" actId="1076"/>
          <ac:picMkLst>
            <pc:docMk/>
            <pc:sldMk cId="4064317462" sldId="519"/>
            <ac:picMk id="15" creationId="{7A682B24-03B0-E580-E1DD-B92ACF22F961}"/>
          </ac:picMkLst>
        </pc:picChg>
        <pc:picChg chg="mod">
          <ac:chgData name="pantelis balaouras" userId="25e8755020fc1734" providerId="LiveId" clId="{16C794E8-48C5-4508-ADA3-0BC7480F01F8}" dt="2024-04-28T19:27:34.574" v="24" actId="1076"/>
          <ac:picMkLst>
            <pc:docMk/>
            <pc:sldMk cId="4064317462" sldId="519"/>
            <ac:picMk id="19" creationId="{4BFC31DA-CFE1-54CC-008C-E2C9DF1E303B}"/>
          </ac:picMkLst>
        </pc:picChg>
      </pc:sldChg>
      <pc:sldChg chg="modSp mod">
        <pc:chgData name="pantelis balaouras" userId="25e8755020fc1734" providerId="LiveId" clId="{16C794E8-48C5-4508-ADA3-0BC7480F01F8}" dt="2024-04-28T19:28:30.794" v="38" actId="1076"/>
        <pc:sldMkLst>
          <pc:docMk/>
          <pc:sldMk cId="760842230" sldId="520"/>
        </pc:sldMkLst>
        <pc:spChg chg="mod">
          <ac:chgData name="pantelis balaouras" userId="25e8755020fc1734" providerId="LiveId" clId="{16C794E8-48C5-4508-ADA3-0BC7480F01F8}" dt="2024-04-28T19:28:03.857" v="29" actId="14100"/>
          <ac:spMkLst>
            <pc:docMk/>
            <pc:sldMk cId="760842230" sldId="520"/>
            <ac:spMk id="4" creationId="{00000000-0000-0000-0000-000000000000}"/>
          </ac:spMkLst>
        </pc:spChg>
        <pc:picChg chg="mod">
          <ac:chgData name="pantelis balaouras" userId="25e8755020fc1734" providerId="LiveId" clId="{16C794E8-48C5-4508-ADA3-0BC7480F01F8}" dt="2024-04-28T19:28:17.294" v="33" actId="1076"/>
          <ac:picMkLst>
            <pc:docMk/>
            <pc:sldMk cId="760842230" sldId="520"/>
            <ac:picMk id="9" creationId="{FAF8DF00-3F85-7E32-B95C-916B105C738E}"/>
          </ac:picMkLst>
        </pc:picChg>
        <pc:picChg chg="mod">
          <ac:chgData name="pantelis balaouras" userId="25e8755020fc1734" providerId="LiveId" clId="{16C794E8-48C5-4508-ADA3-0BC7480F01F8}" dt="2024-04-28T19:28:19.849" v="34" actId="1076"/>
          <ac:picMkLst>
            <pc:docMk/>
            <pc:sldMk cId="760842230" sldId="520"/>
            <ac:picMk id="11" creationId="{0C50CA9B-DFE3-588E-E86F-4BD1BAD1BC67}"/>
          </ac:picMkLst>
        </pc:picChg>
        <pc:picChg chg="mod">
          <ac:chgData name="pantelis balaouras" userId="25e8755020fc1734" providerId="LiveId" clId="{16C794E8-48C5-4508-ADA3-0BC7480F01F8}" dt="2024-04-28T19:28:27.499" v="37" actId="1076"/>
          <ac:picMkLst>
            <pc:docMk/>
            <pc:sldMk cId="760842230" sldId="520"/>
            <ac:picMk id="15" creationId="{5C77EBEF-FD96-C16E-AC23-09BED0F7437B}"/>
          </ac:picMkLst>
        </pc:picChg>
        <pc:picChg chg="mod">
          <ac:chgData name="pantelis balaouras" userId="25e8755020fc1734" providerId="LiveId" clId="{16C794E8-48C5-4508-ADA3-0BC7480F01F8}" dt="2024-04-28T19:28:30.794" v="38" actId="1076"/>
          <ac:picMkLst>
            <pc:docMk/>
            <pc:sldMk cId="760842230" sldId="520"/>
            <ac:picMk id="17" creationId="{082AB7AA-B5A8-F2EF-BA60-3EDAE76D473E}"/>
          </ac:picMkLst>
        </pc:picChg>
      </pc:sldChg>
    </pc:docChg>
  </pc:docChgLst>
  <pc:docChgLst>
    <pc:chgData name="pantelis balaouras" userId="25e8755020fc1734" providerId="LiveId" clId="{616B518C-2444-4B7E-A558-D3E44CB8A5C6}"/>
    <pc:docChg chg="modSld">
      <pc:chgData name="pantelis balaouras" userId="25e8755020fc1734" providerId="LiveId" clId="{616B518C-2444-4B7E-A558-D3E44CB8A5C6}" dt="2024-05-02T15:34:25.989" v="2" actId="14100"/>
      <pc:docMkLst>
        <pc:docMk/>
      </pc:docMkLst>
      <pc:sldChg chg="modSp mod">
        <pc:chgData name="pantelis balaouras" userId="25e8755020fc1734" providerId="LiveId" clId="{616B518C-2444-4B7E-A558-D3E44CB8A5C6}" dt="2024-05-02T15:34:25.989" v="2" actId="14100"/>
        <pc:sldMkLst>
          <pc:docMk/>
          <pc:sldMk cId="3699758299" sldId="515"/>
        </pc:sldMkLst>
        <pc:spChg chg="mod">
          <ac:chgData name="pantelis balaouras" userId="25e8755020fc1734" providerId="LiveId" clId="{616B518C-2444-4B7E-A558-D3E44CB8A5C6}" dt="2024-05-02T15:34:25.989" v="2" actId="14100"/>
          <ac:spMkLst>
            <pc:docMk/>
            <pc:sldMk cId="3699758299" sldId="515"/>
            <ac:spMk id="6" creationId="{AA5AE911-E515-48E3-AB8B-121C68B77A58}"/>
          </ac:spMkLst>
        </pc:spChg>
      </pc:sldChg>
    </pc:docChg>
  </pc:docChgLst>
  <pc:docChgLst>
    <pc:chgData name="Ioanna Zygouri" userId="e39f6a80f86403a0" providerId="LiveId" clId="{4311AF1D-0FA4-4F7F-9BFD-953AB1978C27}"/>
    <pc:docChg chg="undo custSel modSld">
      <pc:chgData name="Ioanna Zygouri" userId="e39f6a80f86403a0" providerId="LiveId" clId="{4311AF1D-0FA4-4F7F-9BFD-953AB1978C27}" dt="2024-05-23T11:51:25.846" v="124" actId="20577"/>
      <pc:docMkLst>
        <pc:docMk/>
      </pc:docMkLst>
      <pc:sldChg chg="modSp mod">
        <pc:chgData name="Ioanna Zygouri" userId="e39f6a80f86403a0" providerId="LiveId" clId="{4311AF1D-0FA4-4F7F-9BFD-953AB1978C27}" dt="2024-05-23T11:30:42.730" v="37" actId="27636"/>
        <pc:sldMkLst>
          <pc:docMk/>
          <pc:sldMk cId="1915799683" sldId="404"/>
        </pc:sldMkLst>
        <pc:spChg chg="mod">
          <ac:chgData name="Ioanna Zygouri" userId="e39f6a80f86403a0" providerId="LiveId" clId="{4311AF1D-0FA4-4F7F-9BFD-953AB1978C27}" dt="2024-05-23T11:30:42.730" v="37" actId="27636"/>
          <ac:spMkLst>
            <pc:docMk/>
            <pc:sldMk cId="1915799683" sldId="404"/>
            <ac:spMk id="24" creationId="{88F39797-8ECA-4CC0-ADFC-28793E1CA72E}"/>
          </ac:spMkLst>
        </pc:spChg>
      </pc:sldChg>
      <pc:sldChg chg="modSp mod">
        <pc:chgData name="Ioanna Zygouri" userId="e39f6a80f86403a0" providerId="LiveId" clId="{4311AF1D-0FA4-4F7F-9BFD-953AB1978C27}" dt="2024-05-23T11:30:42.777" v="39" actId="27636"/>
        <pc:sldMkLst>
          <pc:docMk/>
          <pc:sldMk cId="2033093179" sldId="420"/>
        </pc:sldMkLst>
        <pc:spChg chg="mod">
          <ac:chgData name="Ioanna Zygouri" userId="e39f6a80f86403a0" providerId="LiveId" clId="{4311AF1D-0FA4-4F7F-9BFD-953AB1978C27}" dt="2024-05-23T11:30:42.777" v="39" actId="27636"/>
          <ac:spMkLst>
            <pc:docMk/>
            <pc:sldMk cId="2033093179" sldId="420"/>
            <ac:spMk id="5" creationId="{F56DC747-739E-5A0C-94B8-E8F8E974AC85}"/>
          </ac:spMkLst>
        </pc:spChg>
      </pc:sldChg>
      <pc:sldChg chg="modSp mod">
        <pc:chgData name="Ioanna Zygouri" userId="e39f6a80f86403a0" providerId="LiveId" clId="{4311AF1D-0FA4-4F7F-9BFD-953AB1978C27}" dt="2024-05-23T11:47:48.079" v="101" actId="1076"/>
        <pc:sldMkLst>
          <pc:docMk/>
          <pc:sldMk cId="4267741932" sldId="503"/>
        </pc:sldMkLst>
        <pc:spChg chg="mod">
          <ac:chgData name="Ioanna Zygouri" userId="e39f6a80f86403a0" providerId="LiveId" clId="{4311AF1D-0FA4-4F7F-9BFD-953AB1978C27}" dt="2024-05-23T11:47:41.359" v="99" actId="1076"/>
          <ac:spMkLst>
            <pc:docMk/>
            <pc:sldMk cId="4267741932" sldId="503"/>
            <ac:spMk id="4" creationId="{E47D0821-8573-4002-9B33-F43C68A1D403}"/>
          </ac:spMkLst>
        </pc:spChg>
        <pc:spChg chg="mod">
          <ac:chgData name="Ioanna Zygouri" userId="e39f6a80f86403a0" providerId="LiveId" clId="{4311AF1D-0FA4-4F7F-9BFD-953AB1978C27}" dt="2024-05-23T11:47:45.367" v="100" actId="1076"/>
          <ac:spMkLst>
            <pc:docMk/>
            <pc:sldMk cId="4267741932" sldId="503"/>
            <ac:spMk id="5" creationId="{FAA18648-8A7B-40D3-A066-80FDB05B7DF4}"/>
          </ac:spMkLst>
        </pc:spChg>
        <pc:spChg chg="mod">
          <ac:chgData name="Ioanna Zygouri" userId="e39f6a80f86403a0" providerId="LiveId" clId="{4311AF1D-0FA4-4F7F-9BFD-953AB1978C27}" dt="2024-05-23T11:47:48.079" v="101" actId="1076"/>
          <ac:spMkLst>
            <pc:docMk/>
            <pc:sldMk cId="4267741932" sldId="503"/>
            <ac:spMk id="6" creationId="{AA5AE911-E515-48E3-AB8B-121C68B77A58}"/>
          </ac:spMkLst>
        </pc:spChg>
      </pc:sldChg>
      <pc:sldChg chg="modSp mod">
        <pc:chgData name="Ioanna Zygouri" userId="e39f6a80f86403a0" providerId="LiveId" clId="{4311AF1D-0FA4-4F7F-9BFD-953AB1978C27}" dt="2024-05-23T11:30:42.821" v="40" actId="27636"/>
        <pc:sldMkLst>
          <pc:docMk/>
          <pc:sldMk cId="1278730805" sldId="505"/>
        </pc:sldMkLst>
        <pc:spChg chg="mod">
          <ac:chgData name="Ioanna Zygouri" userId="e39f6a80f86403a0" providerId="LiveId" clId="{4311AF1D-0FA4-4F7F-9BFD-953AB1978C27}" dt="2024-05-23T11:30:42.821" v="40" actId="27636"/>
          <ac:spMkLst>
            <pc:docMk/>
            <pc:sldMk cId="1278730805" sldId="505"/>
            <ac:spMk id="4" creationId="{00000000-0000-0000-0000-000000000000}"/>
          </ac:spMkLst>
        </pc:spChg>
      </pc:sldChg>
      <pc:sldChg chg="addSp delSp modSp mod">
        <pc:chgData name="Ioanna Zygouri" userId="e39f6a80f86403a0" providerId="LiveId" clId="{4311AF1D-0FA4-4F7F-9BFD-953AB1978C27}" dt="2024-05-23T11:30:09.262" v="26" actId="34307"/>
        <pc:sldMkLst>
          <pc:docMk/>
          <pc:sldMk cId="2717079145" sldId="506"/>
        </pc:sldMkLst>
        <pc:spChg chg="mod">
          <ac:chgData name="Ioanna Zygouri" userId="e39f6a80f86403a0" providerId="LiveId" clId="{4311AF1D-0FA4-4F7F-9BFD-953AB1978C27}" dt="2024-05-23T11:29:34.233" v="22" actId="404"/>
          <ac:spMkLst>
            <pc:docMk/>
            <pc:sldMk cId="2717079145" sldId="506"/>
            <ac:spMk id="4" creationId="{00000000-0000-0000-0000-000000000000}"/>
          </ac:spMkLst>
        </pc:spChg>
        <pc:spChg chg="add del mod">
          <ac:chgData name="Ioanna Zygouri" userId="e39f6a80f86403a0" providerId="LiveId" clId="{4311AF1D-0FA4-4F7F-9BFD-953AB1978C27}" dt="2024-05-23T11:30:09.262" v="26" actId="34307"/>
          <ac:spMkLst>
            <pc:docMk/>
            <pc:sldMk cId="2717079145" sldId="506"/>
            <ac:spMk id="16" creationId="{39731FAF-0BE6-5EED-5BE8-268B568C4B80}"/>
          </ac:spMkLst>
        </pc:spChg>
        <pc:spChg chg="mod">
          <ac:chgData name="Ioanna Zygouri" userId="e39f6a80f86403a0" providerId="LiveId" clId="{4311AF1D-0FA4-4F7F-9BFD-953AB1978C27}" dt="2024-05-23T11:29:00.154" v="19" actId="404"/>
          <ac:spMkLst>
            <pc:docMk/>
            <pc:sldMk cId="2717079145" sldId="506"/>
            <ac:spMk id="18" creationId="{00000000-0000-0000-0000-000000000000}"/>
          </ac:spMkLst>
        </pc:spChg>
        <pc:picChg chg="add del mod ord">
          <ac:chgData name="Ioanna Zygouri" userId="e39f6a80f86403a0" providerId="LiveId" clId="{4311AF1D-0FA4-4F7F-9BFD-953AB1978C27}" dt="2024-05-23T11:30:09.262" v="26" actId="34307"/>
          <ac:picMkLst>
            <pc:docMk/>
            <pc:sldMk cId="2717079145" sldId="506"/>
            <ac:picMk id="20" creationId="{142EFD2D-AB0B-F0C7-6E85-DBF1F5FEAC3F}"/>
          </ac:picMkLst>
        </pc:picChg>
      </pc:sldChg>
      <pc:sldChg chg="modSp mod">
        <pc:chgData name="Ioanna Zygouri" userId="e39f6a80f86403a0" providerId="LiveId" clId="{4311AF1D-0FA4-4F7F-9BFD-953AB1978C27}" dt="2024-05-23T11:49:36.286" v="110" actId="20577"/>
        <pc:sldMkLst>
          <pc:docMk/>
          <pc:sldMk cId="102023037" sldId="507"/>
        </pc:sldMkLst>
        <pc:spChg chg="mod">
          <ac:chgData name="Ioanna Zygouri" userId="e39f6a80f86403a0" providerId="LiveId" clId="{4311AF1D-0FA4-4F7F-9BFD-953AB1978C27}" dt="2024-05-23T11:49:36.286" v="110" actId="20577"/>
          <ac:spMkLst>
            <pc:docMk/>
            <pc:sldMk cId="102023037" sldId="507"/>
            <ac:spMk id="2" creationId="{00000000-0000-0000-0000-000000000000}"/>
          </ac:spMkLst>
        </pc:spChg>
        <pc:spChg chg="mod">
          <ac:chgData name="Ioanna Zygouri" userId="e39f6a80f86403a0" providerId="LiveId" clId="{4311AF1D-0FA4-4F7F-9BFD-953AB1978C27}" dt="2024-05-23T11:31:15.737" v="52" actId="1076"/>
          <ac:spMkLst>
            <pc:docMk/>
            <pc:sldMk cId="102023037" sldId="507"/>
            <ac:spMk id="3" creationId="{8379A933-FC45-0785-6BA8-D787823B7416}"/>
          </ac:spMkLst>
        </pc:spChg>
        <pc:spChg chg="mod">
          <ac:chgData name="Ioanna Zygouri" userId="e39f6a80f86403a0" providerId="LiveId" clId="{4311AF1D-0FA4-4F7F-9BFD-953AB1978C27}" dt="2024-05-23T11:48:59.086" v="102" actId="1076"/>
          <ac:spMkLst>
            <pc:docMk/>
            <pc:sldMk cId="102023037" sldId="507"/>
            <ac:spMk id="4" creationId="{8780A77E-9AF0-CD9D-A75A-8D523B20EF6D}"/>
          </ac:spMkLst>
        </pc:spChg>
        <pc:spChg chg="mod">
          <ac:chgData name="Ioanna Zygouri" userId="e39f6a80f86403a0" providerId="LiveId" clId="{4311AF1D-0FA4-4F7F-9BFD-953AB1978C27}" dt="2024-05-23T11:31:32.702" v="57" actId="255"/>
          <ac:spMkLst>
            <pc:docMk/>
            <pc:sldMk cId="102023037" sldId="507"/>
            <ac:spMk id="10" creationId="{00000000-0000-0000-0000-000000000000}"/>
          </ac:spMkLst>
        </pc:spChg>
        <pc:spChg chg="mod">
          <ac:chgData name="Ioanna Zygouri" userId="e39f6a80f86403a0" providerId="LiveId" clId="{4311AF1D-0FA4-4F7F-9BFD-953AB1978C27}" dt="2024-05-23T11:31:39.322" v="58" actId="404"/>
          <ac:spMkLst>
            <pc:docMk/>
            <pc:sldMk cId="102023037" sldId="507"/>
            <ac:spMk id="21" creationId="{00000000-0000-0000-0000-000000000000}"/>
          </ac:spMkLst>
        </pc:spChg>
      </pc:sldChg>
      <pc:sldChg chg="modSp mod">
        <pc:chgData name="Ioanna Zygouri" userId="e39f6a80f86403a0" providerId="LiveId" clId="{4311AF1D-0FA4-4F7F-9BFD-953AB1978C27}" dt="2024-05-23T11:28:25.393" v="18" actId="1076"/>
        <pc:sldMkLst>
          <pc:docMk/>
          <pc:sldMk cId="2964024165" sldId="508"/>
        </pc:sldMkLst>
        <pc:spChg chg="mod">
          <ac:chgData name="Ioanna Zygouri" userId="e39f6a80f86403a0" providerId="LiveId" clId="{4311AF1D-0FA4-4F7F-9BFD-953AB1978C27}" dt="2024-05-23T11:28:25.393" v="18" actId="1076"/>
          <ac:spMkLst>
            <pc:docMk/>
            <pc:sldMk cId="2964024165" sldId="508"/>
            <ac:spMk id="3" creationId="{E2208322-AD79-05F7-2E79-A2D8433FF80D}"/>
          </ac:spMkLst>
        </pc:spChg>
        <pc:spChg chg="mod">
          <ac:chgData name="Ioanna Zygouri" userId="e39f6a80f86403a0" providerId="LiveId" clId="{4311AF1D-0FA4-4F7F-9BFD-953AB1978C27}" dt="2024-05-23T11:28:16.562" v="17" actId="404"/>
          <ac:spMkLst>
            <pc:docMk/>
            <pc:sldMk cId="2964024165" sldId="508"/>
            <ac:spMk id="5" creationId="{00000000-0000-0000-0000-000000000000}"/>
          </ac:spMkLst>
        </pc:spChg>
        <pc:spChg chg="mod">
          <ac:chgData name="Ioanna Zygouri" userId="e39f6a80f86403a0" providerId="LiveId" clId="{4311AF1D-0FA4-4F7F-9BFD-953AB1978C27}" dt="2024-05-23T11:27:55.340" v="13" actId="404"/>
          <ac:spMkLst>
            <pc:docMk/>
            <pc:sldMk cId="2964024165" sldId="508"/>
            <ac:spMk id="16" creationId="{00000000-0000-0000-0000-000000000000}"/>
          </ac:spMkLst>
        </pc:spChg>
        <pc:spChg chg="mod">
          <ac:chgData name="Ioanna Zygouri" userId="e39f6a80f86403a0" providerId="LiveId" clId="{4311AF1D-0FA4-4F7F-9BFD-953AB1978C27}" dt="2024-05-23T11:27:10.455" v="4" actId="113"/>
          <ac:spMkLst>
            <pc:docMk/>
            <pc:sldMk cId="2964024165" sldId="508"/>
            <ac:spMk id="27" creationId="{00000000-0000-0000-0000-000000000000}"/>
          </ac:spMkLst>
        </pc:spChg>
      </pc:sldChg>
      <pc:sldChg chg="modSp mod">
        <pc:chgData name="Ioanna Zygouri" userId="e39f6a80f86403a0" providerId="LiveId" clId="{4311AF1D-0FA4-4F7F-9BFD-953AB1978C27}" dt="2024-05-23T11:32:19.770" v="64" actId="255"/>
        <pc:sldMkLst>
          <pc:docMk/>
          <pc:sldMk cId="635833149" sldId="509"/>
        </pc:sldMkLst>
        <pc:spChg chg="mod">
          <ac:chgData name="Ioanna Zygouri" userId="e39f6a80f86403a0" providerId="LiveId" clId="{4311AF1D-0FA4-4F7F-9BFD-953AB1978C27}" dt="2024-05-23T11:32:05.336" v="61" actId="1076"/>
          <ac:spMkLst>
            <pc:docMk/>
            <pc:sldMk cId="635833149" sldId="509"/>
            <ac:spMk id="4" creationId="{A3038F63-EF96-6B58-E59D-E215E4E9A1D4}"/>
          </ac:spMkLst>
        </pc:spChg>
        <pc:spChg chg="mod">
          <ac:chgData name="Ioanna Zygouri" userId="e39f6a80f86403a0" providerId="LiveId" clId="{4311AF1D-0FA4-4F7F-9BFD-953AB1978C27}" dt="2024-05-23T11:31:53.532" v="59" actId="404"/>
          <ac:spMkLst>
            <pc:docMk/>
            <pc:sldMk cId="635833149" sldId="509"/>
            <ac:spMk id="13" creationId="{00000000-0000-0000-0000-000000000000}"/>
          </ac:spMkLst>
        </pc:spChg>
        <pc:spChg chg="mod">
          <ac:chgData name="Ioanna Zygouri" userId="e39f6a80f86403a0" providerId="LiveId" clId="{4311AF1D-0FA4-4F7F-9BFD-953AB1978C27}" dt="2024-05-23T11:32:19.770" v="64" actId="255"/>
          <ac:spMkLst>
            <pc:docMk/>
            <pc:sldMk cId="635833149" sldId="509"/>
            <ac:spMk id="20" creationId="{00000000-0000-0000-0000-000000000000}"/>
          </ac:spMkLst>
        </pc:spChg>
      </pc:sldChg>
      <pc:sldChg chg="modSp mod">
        <pc:chgData name="Ioanna Zygouri" userId="e39f6a80f86403a0" providerId="LiveId" clId="{4311AF1D-0FA4-4F7F-9BFD-953AB1978C27}" dt="2024-05-23T11:32:59.400" v="72" actId="255"/>
        <pc:sldMkLst>
          <pc:docMk/>
          <pc:sldMk cId="3042134603" sldId="510"/>
        </pc:sldMkLst>
        <pc:spChg chg="mod">
          <ac:chgData name="Ioanna Zygouri" userId="e39f6a80f86403a0" providerId="LiveId" clId="{4311AF1D-0FA4-4F7F-9BFD-953AB1978C27}" dt="2024-05-23T11:32:31.611" v="67" actId="404"/>
          <ac:spMkLst>
            <pc:docMk/>
            <pc:sldMk cId="3042134603" sldId="510"/>
            <ac:spMk id="2" creationId="{00000000-0000-0000-0000-000000000000}"/>
          </ac:spMkLst>
        </pc:spChg>
        <pc:spChg chg="mod">
          <ac:chgData name="Ioanna Zygouri" userId="e39f6a80f86403a0" providerId="LiveId" clId="{4311AF1D-0FA4-4F7F-9BFD-953AB1978C27}" dt="2024-05-23T11:32:45.691" v="69" actId="404"/>
          <ac:spMkLst>
            <pc:docMk/>
            <pc:sldMk cId="3042134603" sldId="510"/>
            <ac:spMk id="8" creationId="{00000000-0000-0000-0000-000000000000}"/>
          </ac:spMkLst>
        </pc:spChg>
        <pc:spChg chg="mod">
          <ac:chgData name="Ioanna Zygouri" userId="e39f6a80f86403a0" providerId="LiveId" clId="{4311AF1D-0FA4-4F7F-9BFD-953AB1978C27}" dt="2024-05-23T11:32:59.400" v="72" actId="255"/>
          <ac:spMkLst>
            <pc:docMk/>
            <pc:sldMk cId="3042134603" sldId="510"/>
            <ac:spMk id="15" creationId="{00000000-0000-0000-0000-000000000000}"/>
          </ac:spMkLst>
        </pc:spChg>
        <pc:spChg chg="mod">
          <ac:chgData name="Ioanna Zygouri" userId="e39f6a80f86403a0" providerId="LiveId" clId="{4311AF1D-0FA4-4F7F-9BFD-953AB1978C27}" dt="2024-05-23T11:32:26.833" v="65" actId="1076"/>
          <ac:spMkLst>
            <pc:docMk/>
            <pc:sldMk cId="3042134603" sldId="510"/>
            <ac:spMk id="21" creationId="{80F9AB53-FAC4-CC2E-CE3E-8BD4D8A4BA52}"/>
          </ac:spMkLst>
        </pc:spChg>
      </pc:sldChg>
      <pc:sldChg chg="modSp mod">
        <pc:chgData name="Ioanna Zygouri" userId="e39f6a80f86403a0" providerId="LiveId" clId="{4311AF1D-0FA4-4F7F-9BFD-953AB1978C27}" dt="2024-05-23T11:50:44.629" v="119" actId="20577"/>
        <pc:sldMkLst>
          <pc:docMk/>
          <pc:sldMk cId="615222740" sldId="511"/>
        </pc:sldMkLst>
        <pc:spChg chg="mod">
          <ac:chgData name="Ioanna Zygouri" userId="e39f6a80f86403a0" providerId="LiveId" clId="{4311AF1D-0FA4-4F7F-9BFD-953AB1978C27}" dt="2024-05-23T11:50:39.878" v="113" actId="20577"/>
          <ac:spMkLst>
            <pc:docMk/>
            <pc:sldMk cId="615222740" sldId="511"/>
            <ac:spMk id="2" creationId="{00000000-0000-0000-0000-000000000000}"/>
          </ac:spMkLst>
        </pc:spChg>
        <pc:spChg chg="mod">
          <ac:chgData name="Ioanna Zygouri" userId="e39f6a80f86403a0" providerId="LiveId" clId="{4311AF1D-0FA4-4F7F-9BFD-953AB1978C27}" dt="2024-05-23T11:50:44.629" v="119" actId="20577"/>
          <ac:spMkLst>
            <pc:docMk/>
            <pc:sldMk cId="615222740" sldId="511"/>
            <ac:spMk id="4" creationId="{00000000-0000-0000-0000-000000000000}"/>
          </ac:spMkLst>
        </pc:spChg>
      </pc:sldChg>
      <pc:sldChg chg="modSp mod">
        <pc:chgData name="Ioanna Zygouri" userId="e39f6a80f86403a0" providerId="LiveId" clId="{4311AF1D-0FA4-4F7F-9BFD-953AB1978C27}" dt="2024-05-23T11:51:25.846" v="124" actId="20577"/>
        <pc:sldMkLst>
          <pc:docMk/>
          <pc:sldMk cId="1969999778" sldId="512"/>
        </pc:sldMkLst>
        <pc:spChg chg="mod">
          <ac:chgData name="Ioanna Zygouri" userId="e39f6a80f86403a0" providerId="LiveId" clId="{4311AF1D-0FA4-4F7F-9BFD-953AB1978C27}" dt="2024-05-23T11:51:14.598" v="121" actId="1076"/>
          <ac:spMkLst>
            <pc:docMk/>
            <pc:sldMk cId="1969999778" sldId="512"/>
            <ac:spMk id="2" creationId="{D3B7E5BC-6DCB-ECF0-36BD-69EF61A454DC}"/>
          </ac:spMkLst>
        </pc:spChg>
        <pc:spChg chg="mod">
          <ac:chgData name="Ioanna Zygouri" userId="e39f6a80f86403a0" providerId="LiveId" clId="{4311AF1D-0FA4-4F7F-9BFD-953AB1978C27}" dt="2024-05-23T11:51:25.846" v="124" actId="20577"/>
          <ac:spMkLst>
            <pc:docMk/>
            <pc:sldMk cId="1969999778" sldId="512"/>
            <ac:spMk id="10" creationId="{00000000-0000-0000-0000-000000000000}"/>
          </ac:spMkLst>
        </pc:spChg>
        <pc:picChg chg="mod">
          <ac:chgData name="Ioanna Zygouri" userId="e39f6a80f86403a0" providerId="LiveId" clId="{4311AF1D-0FA4-4F7F-9BFD-953AB1978C27}" dt="2024-05-23T11:34:49.817" v="86" actId="1076"/>
          <ac:picMkLst>
            <pc:docMk/>
            <pc:sldMk cId="1969999778" sldId="512"/>
            <ac:picMk id="9" creationId="{00000000-0000-0000-0000-000000000000}"/>
          </ac:picMkLst>
        </pc:picChg>
      </pc:sldChg>
      <pc:sldChg chg="modSp mod">
        <pc:chgData name="Ioanna Zygouri" userId="e39f6a80f86403a0" providerId="LiveId" clId="{4311AF1D-0FA4-4F7F-9BFD-953AB1978C27}" dt="2024-05-23T11:34:29.739" v="85" actId="404"/>
        <pc:sldMkLst>
          <pc:docMk/>
          <pc:sldMk cId="3320238743" sldId="513"/>
        </pc:sldMkLst>
        <pc:spChg chg="mod">
          <ac:chgData name="Ioanna Zygouri" userId="e39f6a80f86403a0" providerId="LiveId" clId="{4311AF1D-0FA4-4F7F-9BFD-953AB1978C27}" dt="2024-05-23T11:34:29.739" v="85" actId="404"/>
          <ac:spMkLst>
            <pc:docMk/>
            <pc:sldMk cId="3320238743" sldId="513"/>
            <ac:spMk id="11" creationId="{00000000-0000-0000-0000-000000000000}"/>
          </ac:spMkLst>
        </pc:spChg>
        <pc:spChg chg="mod">
          <ac:chgData name="Ioanna Zygouri" userId="e39f6a80f86403a0" providerId="LiveId" clId="{4311AF1D-0FA4-4F7F-9BFD-953AB1978C27}" dt="2024-05-23T11:34:23.161" v="83" actId="404"/>
          <ac:spMkLst>
            <pc:docMk/>
            <pc:sldMk cId="3320238743" sldId="513"/>
            <ac:spMk id="15" creationId="{00000000-0000-0000-0000-000000000000}"/>
          </ac:spMkLst>
        </pc:spChg>
      </pc:sldChg>
      <pc:sldChg chg="modSp mod">
        <pc:chgData name="Ioanna Zygouri" userId="e39f6a80f86403a0" providerId="LiveId" clId="{4311AF1D-0FA4-4F7F-9BFD-953AB1978C27}" dt="2024-05-23T11:30:42.571" v="32" actId="27636"/>
        <pc:sldMkLst>
          <pc:docMk/>
          <pc:sldMk cId="3699758299" sldId="515"/>
        </pc:sldMkLst>
        <pc:spChg chg="mod">
          <ac:chgData name="Ioanna Zygouri" userId="e39f6a80f86403a0" providerId="LiveId" clId="{4311AF1D-0FA4-4F7F-9BFD-953AB1978C27}" dt="2024-05-23T11:30:42.571" v="32" actId="27636"/>
          <ac:spMkLst>
            <pc:docMk/>
            <pc:sldMk cId="3699758299" sldId="515"/>
            <ac:spMk id="6" creationId="{AA5AE911-E515-48E3-AB8B-121C68B77A58}"/>
          </ac:spMkLst>
        </pc:spChg>
      </pc:sldChg>
      <pc:sldChg chg="modSp mod">
        <pc:chgData name="Ioanna Zygouri" userId="e39f6a80f86403a0" providerId="LiveId" clId="{4311AF1D-0FA4-4F7F-9BFD-953AB1978C27}" dt="2024-05-23T11:30:42.599" v="33" actId="27636"/>
        <pc:sldMkLst>
          <pc:docMk/>
          <pc:sldMk cId="3412551857" sldId="517"/>
        </pc:sldMkLst>
        <pc:spChg chg="mod">
          <ac:chgData name="Ioanna Zygouri" userId="e39f6a80f86403a0" providerId="LiveId" clId="{4311AF1D-0FA4-4F7F-9BFD-953AB1978C27}" dt="2024-05-23T11:30:42.599" v="33" actId="27636"/>
          <ac:spMkLst>
            <pc:docMk/>
            <pc:sldMk cId="3412551857" sldId="517"/>
            <ac:spMk id="3" creationId="{00000000-0000-0000-0000-000000000000}"/>
          </ac:spMkLst>
        </pc:spChg>
      </pc:sldChg>
      <pc:sldChg chg="modSp mod">
        <pc:chgData name="Ioanna Zygouri" userId="e39f6a80f86403a0" providerId="LiveId" clId="{4311AF1D-0FA4-4F7F-9BFD-953AB1978C27}" dt="2024-05-23T11:30:42.653" v="34" actId="27636"/>
        <pc:sldMkLst>
          <pc:docMk/>
          <pc:sldMk cId="745747566" sldId="518"/>
        </pc:sldMkLst>
        <pc:spChg chg="mod">
          <ac:chgData name="Ioanna Zygouri" userId="e39f6a80f86403a0" providerId="LiveId" clId="{4311AF1D-0FA4-4F7F-9BFD-953AB1978C27}" dt="2024-05-23T11:30:42.653" v="34" actId="27636"/>
          <ac:spMkLst>
            <pc:docMk/>
            <pc:sldMk cId="745747566" sldId="518"/>
            <ac:spMk id="4" creationId="{00000000-0000-0000-0000-000000000000}"/>
          </ac:spMkLst>
        </pc:spChg>
      </pc:sldChg>
      <pc:sldChg chg="modSp mod">
        <pc:chgData name="Ioanna Zygouri" userId="e39f6a80f86403a0" providerId="LiveId" clId="{4311AF1D-0FA4-4F7F-9BFD-953AB1978C27}" dt="2024-05-23T11:35:18.584" v="91" actId="1076"/>
        <pc:sldMkLst>
          <pc:docMk/>
          <pc:sldMk cId="4064317462" sldId="519"/>
        </pc:sldMkLst>
        <pc:spChg chg="mod">
          <ac:chgData name="Ioanna Zygouri" userId="e39f6a80f86403a0" providerId="LiveId" clId="{4311AF1D-0FA4-4F7F-9BFD-953AB1978C27}" dt="2024-05-23T11:35:09.313" v="88" actId="404"/>
          <ac:spMkLst>
            <pc:docMk/>
            <pc:sldMk cId="4064317462" sldId="519"/>
            <ac:spMk id="3" creationId="{00000000-0000-0000-0000-000000000000}"/>
          </ac:spMkLst>
        </pc:spChg>
        <pc:picChg chg="mod">
          <ac:chgData name="Ioanna Zygouri" userId="e39f6a80f86403a0" providerId="LiveId" clId="{4311AF1D-0FA4-4F7F-9BFD-953AB1978C27}" dt="2024-05-23T11:35:18.584" v="91" actId="1076"/>
          <ac:picMkLst>
            <pc:docMk/>
            <pc:sldMk cId="4064317462" sldId="519"/>
            <ac:picMk id="13" creationId="{614E3B17-169B-1684-84DA-977C956B79E2}"/>
          </ac:picMkLst>
        </pc:picChg>
      </pc:sldChg>
      <pc:sldChg chg="modSp mod">
        <pc:chgData name="Ioanna Zygouri" userId="e39f6a80f86403a0" providerId="LiveId" clId="{4311AF1D-0FA4-4F7F-9BFD-953AB1978C27}" dt="2024-05-23T11:30:42.682" v="35" actId="27636"/>
        <pc:sldMkLst>
          <pc:docMk/>
          <pc:sldMk cId="760842230" sldId="520"/>
        </pc:sldMkLst>
        <pc:spChg chg="mod">
          <ac:chgData name="Ioanna Zygouri" userId="e39f6a80f86403a0" providerId="LiveId" clId="{4311AF1D-0FA4-4F7F-9BFD-953AB1978C27}" dt="2024-05-23T11:30:42.682" v="35" actId="27636"/>
          <ac:spMkLst>
            <pc:docMk/>
            <pc:sldMk cId="760842230" sldId="520"/>
            <ac:spMk id="4" creationId="{00000000-0000-0000-0000-000000000000}"/>
          </ac:spMkLst>
        </pc:spChg>
      </pc:sldChg>
      <pc:sldChg chg="modSp mod">
        <pc:chgData name="Ioanna Zygouri" userId="e39f6a80f86403a0" providerId="LiveId" clId="{4311AF1D-0FA4-4F7F-9BFD-953AB1978C27}" dt="2024-05-23T11:30:42.715" v="36" actId="27636"/>
        <pc:sldMkLst>
          <pc:docMk/>
          <pc:sldMk cId="1857375868" sldId="523"/>
        </pc:sldMkLst>
        <pc:spChg chg="mod">
          <ac:chgData name="Ioanna Zygouri" userId="e39f6a80f86403a0" providerId="LiveId" clId="{4311AF1D-0FA4-4F7F-9BFD-953AB1978C27}" dt="2024-05-23T11:30:42.715" v="36" actId="27636"/>
          <ac:spMkLst>
            <pc:docMk/>
            <pc:sldMk cId="1857375868" sldId="523"/>
            <ac:spMk id="2" creationId="{00000000-0000-0000-0000-000000000000}"/>
          </ac:spMkLst>
        </pc:spChg>
      </pc:sldChg>
      <pc:sldChg chg="modSp mod">
        <pc:chgData name="Ioanna Zygouri" userId="e39f6a80f86403a0" providerId="LiveId" clId="{4311AF1D-0FA4-4F7F-9BFD-953AB1978C27}" dt="2024-05-23T11:35:29.241" v="93" actId="404"/>
        <pc:sldMkLst>
          <pc:docMk/>
          <pc:sldMk cId="108123358" sldId="524"/>
        </pc:sldMkLst>
        <pc:spChg chg="mod">
          <ac:chgData name="Ioanna Zygouri" userId="e39f6a80f86403a0" providerId="LiveId" clId="{4311AF1D-0FA4-4F7F-9BFD-953AB1978C27}" dt="2024-05-23T11:35:29.241" v="93" actId="404"/>
          <ac:spMkLst>
            <pc:docMk/>
            <pc:sldMk cId="108123358" sldId="524"/>
            <ac:spMk id="3" creationId="{00000000-0000-0000-0000-000000000000}"/>
          </ac:spMkLst>
        </pc:spChg>
      </pc:sldChg>
      <pc:sldChg chg="modSp mod">
        <pc:chgData name="Ioanna Zygouri" userId="e39f6a80f86403a0" providerId="LiveId" clId="{4311AF1D-0FA4-4F7F-9BFD-953AB1978C27}" dt="2024-05-23T11:30:42.758" v="38" actId="27636"/>
        <pc:sldMkLst>
          <pc:docMk/>
          <pc:sldMk cId="1647190231" sldId="525"/>
        </pc:sldMkLst>
        <pc:spChg chg="mod">
          <ac:chgData name="Ioanna Zygouri" userId="e39f6a80f86403a0" providerId="LiveId" clId="{4311AF1D-0FA4-4F7F-9BFD-953AB1978C27}" dt="2024-05-23T11:30:42.758" v="38" actId="27636"/>
          <ac:spMkLst>
            <pc:docMk/>
            <pc:sldMk cId="1647190231" sldId="525"/>
            <ac:spMk id="4" creationId="{122BC770-408C-50C8-126F-18790E99F2CB}"/>
          </ac:spMkLst>
        </pc:spChg>
      </pc:sldChg>
      <pc:sldChg chg="modSp mod">
        <pc:chgData name="Ioanna Zygouri" userId="e39f6a80f86403a0" providerId="LiveId" clId="{4311AF1D-0FA4-4F7F-9BFD-953AB1978C27}" dt="2024-05-23T11:46:15.760" v="96" actId="404"/>
        <pc:sldMkLst>
          <pc:docMk/>
          <pc:sldMk cId="4244756272" sldId="526"/>
        </pc:sldMkLst>
        <pc:spChg chg="mod">
          <ac:chgData name="Ioanna Zygouri" userId="e39f6a80f86403a0" providerId="LiveId" clId="{4311AF1D-0FA4-4F7F-9BFD-953AB1978C27}" dt="2024-05-23T11:46:15.760" v="96" actId="404"/>
          <ac:spMkLst>
            <pc:docMk/>
            <pc:sldMk cId="4244756272" sldId="526"/>
            <ac:spMk id="4" creationId="{9A6A0DFE-6EE7-43A9-9127-F286DC144B85}"/>
          </ac:spMkLst>
        </pc:spChg>
      </pc:sldChg>
      <pc:sldChg chg="modSp mod">
        <pc:chgData name="Ioanna Zygouri" userId="e39f6a80f86403a0" providerId="LiveId" clId="{4311AF1D-0FA4-4F7F-9BFD-953AB1978C27}" dt="2024-05-23T11:46:26.312" v="98" actId="14100"/>
        <pc:sldMkLst>
          <pc:docMk/>
          <pc:sldMk cId="811085658" sldId="545"/>
        </pc:sldMkLst>
        <pc:spChg chg="mod">
          <ac:chgData name="Ioanna Zygouri" userId="e39f6a80f86403a0" providerId="LiveId" clId="{4311AF1D-0FA4-4F7F-9BFD-953AB1978C27}" dt="2024-05-23T11:46:26.312" v="98" actId="14100"/>
          <ac:spMkLst>
            <pc:docMk/>
            <pc:sldMk cId="811085658" sldId="545"/>
            <ac:spMk id="3" creationId="{EC209EB8-3320-95F2-102C-FF6CB10284DA}"/>
          </ac:spMkLst>
        </pc:spChg>
        <pc:spChg chg="mod">
          <ac:chgData name="Ioanna Zygouri" userId="e39f6a80f86403a0" providerId="LiveId" clId="{4311AF1D-0FA4-4F7F-9BFD-953AB1978C27}" dt="2024-05-23T11:46:23.680" v="97" actId="14100"/>
          <ac:spMkLst>
            <pc:docMk/>
            <pc:sldMk cId="811085658" sldId="545"/>
            <ac:spMk id="4" creationId="{5E00FF1A-B048-1782-B343-A99D04F3B1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27/6/2024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27/6/2024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90870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64381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07310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6284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81530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40028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3673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Ο εκπαιδευτής θα παρουσιάσει στους εκπαιδευόμενους διάφορα σενάρια και καταστάσεις από την πραγματική ζωή σχετικά με το πώς οι εφαρμογές διατροφής μπορούν να επιτρέψουν την υιοθέτηση πιο υγιεινών διατροφικών συνηθειών και να βοηθήσουν την υγεία των ατόμων γενικότερα.</a:t>
            </a:r>
            <a:endParaRPr lang="en-US" b="0" dirty="0">
              <a:effectLst/>
            </a:endParaRPr>
          </a:p>
          <a:p>
            <a:pPr rtl="0"/>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Τα στοιχεία της συνεδρίας "πραγματικές ενσωματώσεις" μπορείτε να τα βρείτε παρακάτω:</a:t>
            </a:r>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endParaRPr lang="en-US" b="0" dirty="0">
              <a:effectLst/>
            </a:endParaRPr>
          </a:p>
          <a:p>
            <a:pPr rtl="0" fontAlgn="base"/>
            <a:r>
              <a:rPr lang="en-US" sz="1200" b="0" i="0" u="none" strike="noStrike" kern="1200" dirty="0">
                <a:solidFill>
                  <a:schemeClr val="tx1"/>
                </a:solidFill>
                <a:effectLst/>
                <a:latin typeface="+mn-lt"/>
                <a:ea typeface="+mn-ea"/>
                <a:cs typeface="+mn-cs"/>
              </a:rPr>
              <a:t>- Παρουσίαση διαφορετικών πραγματικών σεναρίων όπου οι εφαρμογές διατροφής θα μπορούσαν να είναι χρήσιμες, (π.χ. εύρεση νέων συνταγών για υγιεινά γεύματα και σνακ, παρακολούθηση της διαιτητικής πρόσληψης ενός συγκεκριμένου θρεπτικού συστατικού σε περίπτωση ιατρικής κατάστασης - όπως υπέρταση και αλάτι, παρακολούθηση της πρόσληψης θερμίδων σε περίπτωση προσπάθειας απώλειας σωματικού βάρους κ.ά.).</a:t>
            </a:r>
          </a:p>
          <a:p>
            <a:pPr rtl="0" fontAlgn="base"/>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Εφαρμογή των στόχων SMART σε εφαρμογές διατροφής: οι συμμετέχοντες θα θέσουν τους δικούς τους στόχους SMART που σχετίζονται με τη διατροφή και στη συνέχεια θα κάνουν καταιγισμό ιδεών και θα συζητήσουν πώς θα ενσωμάτωναν αυτούς τους στόχους σε μια εφαρμογή διατροφής.</a:t>
            </a:r>
          </a:p>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55415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24216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62693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01839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70882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609932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05812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370057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a:t>
            </a:r>
            <a:r>
              <a:rPr lang="el-GR" dirty="0"/>
              <a:t>gov/altsa/program-services/nutrition-education </a:t>
            </a:r>
            <a:endParaRPr lang="hr-HR" dirty="0"/>
          </a:p>
          <a:p>
            <a:endParaRPr lang="en-GB" dirty="0"/>
          </a:p>
          <a:p>
            <a:r>
              <a:rPr lang="en-GB" i="1" dirty="0">
                <a:solidFill>
                  <a:srgbClr val="FF0000"/>
                </a:solidFill>
              </a:rPr>
              <a:t>Απόκτηση γενικών γνώσεων για τη διατροφή</a:t>
            </a:r>
          </a:p>
          <a:p>
            <a:r>
              <a:rPr lang="en-US" i="1" dirty="0">
                <a:solidFill>
                  <a:srgbClr val="FF0000"/>
                </a:solidFill>
              </a:rPr>
              <a:t>Παροχή επαρκών γνώσεων και δεξιοτήτων που είναι απαραίτητες για κριτική σκέψη σχετικά με τη διατροφή και την υγεία, ώστε το άτομο να μπορεί να κάνει υγιεινές διατροφικές επιλογές από μια ολοένα και πιο πολύπλοκη προσφορά τροφίμων.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04253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10958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CC512B92-8AD1-70B9-A490-A62EDDF8CB7D}"/>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DEC6ED87-CDE9-1888-30F3-05A80EA0C573}"/>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27/6/2024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Ενότητα 6 - Συνεδρία βιωματικής κατάρτισης </a:t>
            </a:r>
            <a:r>
              <a:rPr lang="en-US" sz="2400" b="1" kern="1200" dirty="0">
                <a:solidFill>
                  <a:srgbClr val="C00000"/>
                </a:solidFill>
                <a:effectLst/>
                <a:latin typeface="+mj-lt"/>
                <a:ea typeface="+mj-ea"/>
                <a:cs typeface="+mj-cs"/>
              </a:rPr>
              <a:t>(6.2)</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Διατροφή </a:t>
            </a:r>
            <a:r>
              <a:rPr lang="en-US" sz="4000" b="1" dirty="0">
                <a:solidFill>
                  <a:schemeClr val="tx1"/>
                </a:solidFill>
                <a:effectLst/>
                <a:latin typeface="+mj-lt"/>
              </a:rPr>
              <a:t>και σχετικές εφαρμογές υγείας</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52161"/>
            <a:ext cx="829308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892" y="2507530"/>
            <a:ext cx="2845610" cy="4166729"/>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924" y="381867"/>
            <a:ext cx="2087861" cy="3014827"/>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4342" y="1028659"/>
            <a:ext cx="1987920" cy="2731187"/>
          </a:xfrm>
          <a:prstGeom prst="rect">
            <a:avLst/>
          </a:prstGeom>
        </p:spPr>
      </p:pic>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8369" y="3963449"/>
            <a:ext cx="1923893" cy="2399644"/>
          </a:xfrm>
          <a:prstGeom prst="rect">
            <a:avLst/>
          </a:prstGeom>
        </p:spPr>
      </p:pic>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973" y="397928"/>
            <a:ext cx="2923242" cy="3941891"/>
          </a:xfrm>
          <a:prstGeom prst="rect">
            <a:avLst/>
          </a:prstGeom>
        </p:spPr>
      </p:pic>
      <p:sp>
        <p:nvSpPr>
          <p:cNvPr id="11" name="Έλλειψη 10"/>
          <p:cNvSpPr/>
          <p:nvPr/>
        </p:nvSpPr>
        <p:spPr>
          <a:xfrm>
            <a:off x="527935" y="1132967"/>
            <a:ext cx="278169" cy="19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2" name="Έλλειψη 11"/>
          <p:cNvSpPr/>
          <p:nvPr/>
        </p:nvSpPr>
        <p:spPr>
          <a:xfrm>
            <a:off x="527935" y="1797584"/>
            <a:ext cx="278169" cy="19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3" name="Έλλειψη 12"/>
          <p:cNvSpPr/>
          <p:nvPr/>
        </p:nvSpPr>
        <p:spPr>
          <a:xfrm>
            <a:off x="527935" y="2427074"/>
            <a:ext cx="278169" cy="19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4" name="Έλλειψη 13"/>
          <p:cNvSpPr/>
          <p:nvPr/>
        </p:nvSpPr>
        <p:spPr>
          <a:xfrm>
            <a:off x="527935" y="3067415"/>
            <a:ext cx="278169" cy="19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5" name="Έλλειψη 14"/>
          <p:cNvSpPr/>
          <p:nvPr/>
        </p:nvSpPr>
        <p:spPr>
          <a:xfrm>
            <a:off x="527935" y="3655051"/>
            <a:ext cx="278169" cy="19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6" name="Ορθογώνιο 15"/>
          <p:cNvSpPr/>
          <p:nvPr/>
        </p:nvSpPr>
        <p:spPr>
          <a:xfrm>
            <a:off x="468508" y="4204355"/>
            <a:ext cx="3383827" cy="2531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σε ποιες συνήθειες θέλετε να εστιάσετε κάνοντας κλικ σε μία ή περισσότερες:</a:t>
            </a:r>
          </a:p>
          <a:p>
            <a:pPr marL="177800" indent="-177800">
              <a:buFont typeface="Arial" panose="020B0604020202020204" pitchFamily="34" charset="0"/>
              <a:buChar char="•"/>
            </a:pPr>
            <a:r>
              <a:rPr lang="en-GB" sz="1600" dirty="0"/>
              <a:t>1 για τον έλεγχο του μεγέθους των μερίδων</a:t>
            </a:r>
          </a:p>
          <a:p>
            <a:pPr marL="177800" indent="-177800">
              <a:buFont typeface="Arial" panose="020B0604020202020204" pitchFamily="34" charset="0"/>
              <a:buChar char="•"/>
            </a:pPr>
            <a:r>
              <a:rPr lang="en-US" sz="1600" dirty="0"/>
              <a:t>2 για την αποφυγή του τσιμπολογήματος</a:t>
            </a:r>
          </a:p>
          <a:p>
            <a:pPr marL="177800" indent="-177800">
              <a:buFont typeface="Arial" panose="020B0604020202020204" pitchFamily="34" charset="0"/>
              <a:buChar char="•"/>
            </a:pPr>
            <a:r>
              <a:rPr lang="en-US" sz="1600" dirty="0"/>
              <a:t>3 για ισορροπημένη διατροφή</a:t>
            </a:r>
          </a:p>
          <a:p>
            <a:pPr marL="177800" indent="-177800">
              <a:buFont typeface="Arial" panose="020B0604020202020204" pitchFamily="34" charset="0"/>
              <a:buChar char="•"/>
            </a:pPr>
            <a:r>
              <a:rPr lang="en-US" sz="1600" dirty="0"/>
              <a:t>4 για ενυδάτωση</a:t>
            </a:r>
          </a:p>
          <a:p>
            <a:pPr marL="177800" indent="-177800">
              <a:buFont typeface="Arial" panose="020B0604020202020204" pitchFamily="34" charset="0"/>
              <a:buChar char="•"/>
            </a:pPr>
            <a:r>
              <a:rPr lang="en-US" sz="1600" dirty="0"/>
              <a:t>5 για γυμναστική και άσκηση.</a:t>
            </a:r>
            <a:endParaRPr lang="el-GR" sz="1600" dirty="0"/>
          </a:p>
        </p:txBody>
      </p:sp>
      <p:sp>
        <p:nvSpPr>
          <p:cNvPr id="17" name="Βέλος προς τα κάτω 16"/>
          <p:cNvSpPr/>
          <p:nvPr/>
        </p:nvSpPr>
        <p:spPr>
          <a:xfrm flipV="1">
            <a:off x="1589897" y="4047953"/>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7761010" y="4231332"/>
            <a:ext cx="1856775" cy="1140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Εισάγετε την ημερομηνία γέννησης, το ύψος και το φύλο σας. </a:t>
            </a:r>
            <a:endParaRPr lang="el-GR" sz="1600" dirty="0"/>
          </a:p>
        </p:txBody>
      </p:sp>
      <p:cxnSp>
        <p:nvCxnSpPr>
          <p:cNvPr id="19" name="Ευθύγραμμο βέλος σύνδεσης 18"/>
          <p:cNvCxnSpPr/>
          <p:nvPr/>
        </p:nvCxnSpPr>
        <p:spPr>
          <a:xfrm flipV="1">
            <a:off x="8689397" y="3645464"/>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9599742" y="3733365"/>
            <a:ext cx="274616" cy="52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9386449" y="5371975"/>
            <a:ext cx="376527" cy="27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Έλλειψη 25"/>
          <p:cNvSpPr/>
          <p:nvPr/>
        </p:nvSpPr>
        <p:spPr>
          <a:xfrm>
            <a:off x="4115040" y="373336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7" name="Ορθογώνιο 26"/>
          <p:cNvSpPr/>
          <p:nvPr/>
        </p:nvSpPr>
        <p:spPr>
          <a:xfrm>
            <a:off x="3694641" y="456939"/>
            <a:ext cx="3835283" cy="208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τους παράγοντες που σας εμποδίζουν να επιτύχετε τους στόχους σας:</a:t>
            </a:r>
          </a:p>
          <a:p>
            <a:pPr marL="177800" indent="-177800">
              <a:buFont typeface="Arial" panose="020B0604020202020204" pitchFamily="34" charset="0"/>
              <a:buChar char="•"/>
            </a:pPr>
            <a:r>
              <a:rPr lang="en-GB" sz="1600" dirty="0"/>
              <a:t>1 για έλλειψη </a:t>
            </a:r>
            <a:r>
              <a:rPr lang="el-GR" sz="1600" dirty="0"/>
              <a:t>συνέπειας</a:t>
            </a:r>
            <a:r>
              <a:rPr lang="en-GB" sz="1600" dirty="0"/>
              <a:t> </a:t>
            </a:r>
          </a:p>
          <a:p>
            <a:pPr marL="177800" indent="-177800">
              <a:buFont typeface="Arial" panose="020B0604020202020204" pitchFamily="34" charset="0"/>
              <a:buChar char="•"/>
            </a:pPr>
            <a:r>
              <a:rPr lang="en-US" sz="1600" dirty="0"/>
              <a:t>2 για ανθυγιεινές διατροφικές συνήθειες</a:t>
            </a:r>
          </a:p>
          <a:p>
            <a:pPr marL="177800" indent="-177800">
              <a:buFont typeface="Arial" panose="020B0604020202020204" pitchFamily="34" charset="0"/>
              <a:buChar char="•"/>
            </a:pPr>
            <a:r>
              <a:rPr lang="en-US" sz="1600" dirty="0"/>
              <a:t>3 για έλλειψη υποστήριξης</a:t>
            </a:r>
          </a:p>
          <a:p>
            <a:pPr marL="177800" indent="-177800">
              <a:buFont typeface="Arial" panose="020B0604020202020204" pitchFamily="34" charset="0"/>
              <a:buChar char="•"/>
            </a:pPr>
            <a:r>
              <a:rPr lang="en-US" sz="1600" dirty="0"/>
              <a:t>4 για ένα πολυάσχολο πρόγραμμα</a:t>
            </a:r>
          </a:p>
          <a:p>
            <a:pPr marL="177800" indent="-177800">
              <a:buFont typeface="Arial" panose="020B0604020202020204" pitchFamily="34" charset="0"/>
              <a:buChar char="•"/>
            </a:pPr>
            <a:r>
              <a:rPr lang="en-US" sz="1600" dirty="0"/>
              <a:t>5 για έλλειψη έμπνευσης για την προετοιμασία των γευμάτων.</a:t>
            </a:r>
            <a:endParaRPr lang="el-GR" sz="1600" dirty="0"/>
          </a:p>
        </p:txBody>
      </p:sp>
      <p:sp>
        <p:nvSpPr>
          <p:cNvPr id="29" name="Βέλος προς τα κάτω 28"/>
          <p:cNvSpPr/>
          <p:nvPr/>
        </p:nvSpPr>
        <p:spPr>
          <a:xfrm>
            <a:off x="5612282" y="2507530"/>
            <a:ext cx="117794" cy="173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Έλλειψη 29"/>
          <p:cNvSpPr/>
          <p:nvPr/>
        </p:nvSpPr>
        <p:spPr>
          <a:xfrm>
            <a:off x="4115039" y="42582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31" name="Έλλειψη 30"/>
          <p:cNvSpPr/>
          <p:nvPr/>
        </p:nvSpPr>
        <p:spPr>
          <a:xfrm>
            <a:off x="4117466" y="483958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32" name="Έλλειψη 31"/>
          <p:cNvSpPr/>
          <p:nvPr/>
        </p:nvSpPr>
        <p:spPr>
          <a:xfrm>
            <a:off x="4117466" y="536443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33" name="Έλλειψη 32"/>
          <p:cNvSpPr/>
          <p:nvPr/>
        </p:nvSpPr>
        <p:spPr>
          <a:xfrm>
            <a:off x="4111697" y="59352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25" name="Δεξιό βέλος 24"/>
          <p:cNvSpPr/>
          <p:nvPr/>
        </p:nvSpPr>
        <p:spPr>
          <a:xfrm rot="3661006">
            <a:off x="10089387" y="3202098"/>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Δεξιό βέλος 27"/>
          <p:cNvSpPr/>
          <p:nvPr/>
        </p:nvSpPr>
        <p:spPr>
          <a:xfrm rot="3661006">
            <a:off x="10107985" y="5018154"/>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640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403" y="433824"/>
            <a:ext cx="2258994" cy="2916796"/>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5254" y="137489"/>
            <a:ext cx="2134107" cy="3689793"/>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7835" y="2102177"/>
            <a:ext cx="2897264" cy="4282177"/>
          </a:xfrm>
          <a:prstGeom prst="rect">
            <a:avLst/>
          </a:prstGeom>
        </p:spPr>
      </p:pic>
      <p:sp>
        <p:nvSpPr>
          <p:cNvPr id="3" name="Ορθογώνιο 2"/>
          <p:cNvSpPr/>
          <p:nvPr/>
        </p:nvSpPr>
        <p:spPr>
          <a:xfrm>
            <a:off x="3865403" y="3529728"/>
            <a:ext cx="2258994" cy="59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Εισάγετε το τρέχον βάρος σας.</a:t>
            </a:r>
            <a:endParaRPr lang="el-GR" sz="1600" dirty="0"/>
          </a:p>
        </p:txBody>
      </p:sp>
      <p:sp>
        <p:nvSpPr>
          <p:cNvPr id="9" name="Βέλος προς τα κάτω 8"/>
          <p:cNvSpPr/>
          <p:nvPr/>
        </p:nvSpPr>
        <p:spPr>
          <a:xfrm flipV="1">
            <a:off x="4939289" y="3343038"/>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0" name="Ορθογώνιο 9"/>
          <p:cNvSpPr/>
          <p:nvPr/>
        </p:nvSpPr>
        <p:spPr>
          <a:xfrm>
            <a:off x="8799103" y="995313"/>
            <a:ext cx="2931913" cy="488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Εισάγετε το βάρος-στόχο σας.</a:t>
            </a:r>
            <a:endParaRPr lang="el-GR" sz="1600" dirty="0"/>
          </a:p>
        </p:txBody>
      </p:sp>
      <p:sp>
        <p:nvSpPr>
          <p:cNvPr id="13" name="Ορθογώνιο 12"/>
          <p:cNvSpPr/>
          <p:nvPr/>
        </p:nvSpPr>
        <p:spPr>
          <a:xfrm>
            <a:off x="620510" y="618067"/>
            <a:ext cx="3032180" cy="1719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Καθορίστε το επίπεδο σωματικής δραστηριότητάς σας:</a:t>
            </a:r>
          </a:p>
          <a:p>
            <a:pPr marL="342900" indent="-342900">
              <a:buFont typeface="Arial" panose="020B0604020202020204" pitchFamily="34" charset="0"/>
              <a:buChar char="•"/>
            </a:pPr>
            <a:r>
              <a:rPr lang="en-GB" sz="1600" dirty="0"/>
              <a:t>1 για το φως </a:t>
            </a:r>
          </a:p>
          <a:p>
            <a:pPr marL="342900" indent="-342900">
              <a:buFont typeface="Arial" panose="020B0604020202020204" pitchFamily="34" charset="0"/>
              <a:buChar char="•"/>
            </a:pPr>
            <a:r>
              <a:rPr lang="en-US" sz="1600" dirty="0"/>
              <a:t>2 για </a:t>
            </a:r>
            <a:r>
              <a:rPr lang="en-GB" sz="1600" dirty="0"/>
              <a:t>μέτρια ένταση </a:t>
            </a:r>
          </a:p>
          <a:p>
            <a:pPr marL="342900" indent="-342900">
              <a:buFont typeface="Arial" panose="020B0604020202020204" pitchFamily="34" charset="0"/>
              <a:buChar char="•"/>
            </a:pPr>
            <a:r>
              <a:rPr lang="en-US" sz="1600" dirty="0"/>
              <a:t>3 για </a:t>
            </a:r>
            <a:r>
              <a:rPr lang="en-GB" sz="1600" dirty="0"/>
              <a:t>έντονη </a:t>
            </a:r>
          </a:p>
          <a:p>
            <a:pPr marL="342900" indent="-342900">
              <a:buFont typeface="Arial" panose="020B0604020202020204" pitchFamily="34" charset="0"/>
              <a:buChar char="•"/>
            </a:pPr>
            <a:r>
              <a:rPr lang="en-GB" sz="1600" dirty="0"/>
              <a:t>4 για πολύ έντονο.</a:t>
            </a:r>
            <a:endParaRPr lang="en-US" sz="1600" dirty="0"/>
          </a:p>
        </p:txBody>
      </p:sp>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709" y="2545237"/>
            <a:ext cx="3153783" cy="4077092"/>
          </a:xfrm>
          <a:prstGeom prst="rect">
            <a:avLst/>
          </a:prstGeom>
        </p:spPr>
      </p:pic>
      <p:sp>
        <p:nvSpPr>
          <p:cNvPr id="15" name="Βέλος προς τα κάτω 14"/>
          <p:cNvSpPr/>
          <p:nvPr/>
        </p:nvSpPr>
        <p:spPr>
          <a:xfrm>
            <a:off x="1981098" y="2337847"/>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416848" y="424326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416848" y="55360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8" name="Έλλειψη 17"/>
          <p:cNvSpPr/>
          <p:nvPr/>
        </p:nvSpPr>
        <p:spPr>
          <a:xfrm>
            <a:off x="419058" y="617163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9" name="Έλλειψη 18"/>
          <p:cNvSpPr/>
          <p:nvPr/>
        </p:nvSpPr>
        <p:spPr>
          <a:xfrm>
            <a:off x="416848" y="48570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0" name="Ορθογώνιο 19"/>
          <p:cNvSpPr/>
          <p:nvPr/>
        </p:nvSpPr>
        <p:spPr>
          <a:xfrm>
            <a:off x="4401300" y="4480533"/>
            <a:ext cx="4371891" cy="22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Κα</a:t>
            </a:r>
            <a:r>
              <a:rPr lang="en-GB" sz="1600" dirty="0" err="1"/>
              <a:t>θορίστε</a:t>
            </a:r>
            <a:r>
              <a:rPr lang="en-GB" sz="1600" dirty="0"/>
              <a:t> αν α</a:t>
            </a:r>
            <a:r>
              <a:rPr lang="en-GB" sz="1600" dirty="0" err="1"/>
              <a:t>κολουθείτε</a:t>
            </a:r>
            <a:r>
              <a:rPr lang="en-GB" sz="1600" dirty="0"/>
              <a:t> </a:t>
            </a:r>
            <a:r>
              <a:rPr lang="en-GB" sz="1600" dirty="0" err="1"/>
              <a:t>μι</a:t>
            </a:r>
            <a:r>
              <a:rPr lang="en-GB" sz="1600" dirty="0"/>
              <a:t>α συγκεκριμένη δίαιτα κάνοντας κλικ στο:</a:t>
            </a:r>
          </a:p>
          <a:p>
            <a:pPr marL="342900" indent="-342900">
              <a:buFont typeface="Arial" panose="020B0604020202020204" pitchFamily="34" charset="0"/>
              <a:buChar char="•"/>
            </a:pPr>
            <a:r>
              <a:rPr lang="en-GB" sz="1600" dirty="0"/>
              <a:t>1 </a:t>
            </a:r>
            <a:r>
              <a:rPr lang="el-GR" sz="1600" dirty="0"/>
              <a:t>αν τρώτε όλα τα τρόφιμα</a:t>
            </a:r>
            <a:endParaRPr lang="en-GB" sz="1600" dirty="0"/>
          </a:p>
          <a:p>
            <a:pPr marL="342900" indent="-342900">
              <a:buFont typeface="Arial" panose="020B0604020202020204" pitchFamily="34" charset="0"/>
              <a:buChar char="•"/>
            </a:pPr>
            <a:r>
              <a:rPr lang="en-US" sz="1600" dirty="0"/>
              <a:t>2 </a:t>
            </a:r>
            <a:r>
              <a:rPr lang="el-GR" sz="1600" dirty="0"/>
              <a:t>αν </a:t>
            </a:r>
            <a:r>
              <a:rPr lang="en-US" sz="1600" dirty="0" err="1"/>
              <a:t>είστε</a:t>
            </a:r>
            <a:r>
              <a:rPr lang="en-US" sz="1600" dirty="0"/>
              <a:t> π</a:t>
            </a:r>
            <a:r>
              <a:rPr lang="en-US" sz="1600" dirty="0" err="1"/>
              <a:t>εσκ</a:t>
            </a:r>
            <a:r>
              <a:rPr lang="en-US" sz="1600" dirty="0"/>
              <a:t>αταριανοί (δηλαδή τρώτε ψάρια αλλά όχι κρέας)</a:t>
            </a:r>
            <a:endParaRPr lang="en-GB" sz="1600" dirty="0"/>
          </a:p>
          <a:p>
            <a:pPr marL="342900" indent="-342900">
              <a:buFont typeface="Arial" panose="020B0604020202020204" pitchFamily="34" charset="0"/>
              <a:buChar char="•"/>
            </a:pPr>
            <a:r>
              <a:rPr lang="en-US" sz="1600" dirty="0"/>
              <a:t>3 </a:t>
            </a:r>
            <a:r>
              <a:rPr lang="el-GR" sz="1600" dirty="0"/>
              <a:t>αν είστε </a:t>
            </a:r>
            <a:r>
              <a:rPr lang="en-US" sz="1600" dirty="0" err="1"/>
              <a:t>χορτοφάγος</a:t>
            </a:r>
            <a:r>
              <a:rPr lang="en-US" sz="1600" dirty="0"/>
              <a:t> </a:t>
            </a:r>
            <a:r>
              <a:rPr lang="el-GR" sz="1600" dirty="0"/>
              <a:t>αλλά καταναλώνετε αυγά, ψάρια και γαλακτοκομικά</a:t>
            </a:r>
            <a:endParaRPr lang="en-US" sz="1600" dirty="0"/>
          </a:p>
          <a:p>
            <a:pPr marL="342900" indent="-342900">
              <a:buFont typeface="Arial" panose="020B0604020202020204" pitchFamily="34" charset="0"/>
              <a:buChar char="•"/>
            </a:pPr>
            <a:r>
              <a:rPr lang="en-GB" sz="1600" dirty="0"/>
              <a:t>4 </a:t>
            </a:r>
            <a:r>
              <a:rPr lang="el-GR" sz="1600" dirty="0"/>
              <a:t>αν είστε αυστηρά χορτοφάγος</a:t>
            </a:r>
            <a:endParaRPr lang="en-US" sz="2000" dirty="0"/>
          </a:p>
        </p:txBody>
      </p:sp>
      <p:sp>
        <p:nvSpPr>
          <p:cNvPr id="23" name="Έλλειψη 22"/>
          <p:cNvSpPr/>
          <p:nvPr/>
        </p:nvSpPr>
        <p:spPr>
          <a:xfrm>
            <a:off x="8934974" y="382728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4" name="Έλλειψη 23"/>
          <p:cNvSpPr/>
          <p:nvPr/>
        </p:nvSpPr>
        <p:spPr>
          <a:xfrm>
            <a:off x="8934973" y="438702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5" name="Έλλειψη 24"/>
          <p:cNvSpPr/>
          <p:nvPr/>
        </p:nvSpPr>
        <p:spPr>
          <a:xfrm>
            <a:off x="8934973" y="49354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6" name="Έλλειψη 25"/>
          <p:cNvSpPr/>
          <p:nvPr/>
        </p:nvSpPr>
        <p:spPr>
          <a:xfrm>
            <a:off x="8934972" y="54839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7" name="Δεξιό βέλος 26"/>
          <p:cNvSpPr/>
          <p:nvPr/>
        </p:nvSpPr>
        <p:spPr>
          <a:xfrm>
            <a:off x="8694988" y="5196117"/>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3583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38" y="457199"/>
            <a:ext cx="3020136" cy="4107583"/>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592" y="126768"/>
            <a:ext cx="2983358" cy="3887935"/>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7503" y="2989631"/>
            <a:ext cx="3083442" cy="3697958"/>
          </a:xfrm>
          <a:prstGeom prst="rect">
            <a:avLst/>
          </a:prstGeom>
        </p:spPr>
      </p:pic>
      <p:sp>
        <p:nvSpPr>
          <p:cNvPr id="2" name="Ορθογώνιο 1"/>
          <p:cNvSpPr/>
          <p:nvPr/>
        </p:nvSpPr>
        <p:spPr>
          <a:xfrm>
            <a:off x="665548" y="4862455"/>
            <a:ext cx="3330926" cy="1825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Η εικόνα της </a:t>
            </a:r>
            <a:r>
              <a:rPr lang="en-GB" sz="1600" dirty="0"/>
              <a:t>αρχικής οθόνης </a:t>
            </a:r>
            <a:r>
              <a:rPr lang="en-US" sz="1600" dirty="0"/>
              <a:t>που εμφανίζεται μόλις ολοκληρώσετε όλες τις προηγούμενες απαραίτητες καταχωρήσεις δεδομένων. </a:t>
            </a:r>
            <a:r>
              <a:rPr lang="en-GB" sz="1600" dirty="0"/>
              <a:t>Η "μασκότ του μήλου" σας προσκαλεί να ξεκινήσετε την εγγραφή κάνοντας κλικ στο σύμβολο +. </a:t>
            </a:r>
            <a:endParaRPr lang="el-GR" sz="1600" dirty="0"/>
          </a:p>
        </p:txBody>
      </p:sp>
      <p:sp>
        <p:nvSpPr>
          <p:cNvPr id="3" name="Βέλος προς τα επάνω 2"/>
          <p:cNvSpPr/>
          <p:nvPr/>
        </p:nvSpPr>
        <p:spPr>
          <a:xfrm>
            <a:off x="2134678" y="466449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Έλλειψη 3"/>
          <p:cNvSpPr/>
          <p:nvPr/>
        </p:nvSpPr>
        <p:spPr>
          <a:xfrm>
            <a:off x="3177151" y="3587306"/>
            <a:ext cx="841439" cy="645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238506" y="457199"/>
            <a:ext cx="3481436" cy="2424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το είδος της εγγραφής που θέλετε να αρχίσετε να εισάγετε: </a:t>
            </a:r>
          </a:p>
          <a:p>
            <a:pPr marL="342900" indent="-342900">
              <a:buFont typeface="Arial" panose="020B0604020202020204" pitchFamily="34" charset="0"/>
              <a:buChar char="•"/>
            </a:pPr>
            <a:r>
              <a:rPr lang="en-GB" sz="1600" dirty="0"/>
              <a:t>1 για το ύψος, το βάρος, τις </a:t>
            </a:r>
            <a:r>
              <a:rPr lang="el-GR" sz="1600" dirty="0"/>
              <a:t>περιφερικές μετρήσεις</a:t>
            </a:r>
            <a:endParaRPr lang="en-GB" sz="1600" dirty="0"/>
          </a:p>
          <a:p>
            <a:pPr marL="342900" indent="-342900">
              <a:buFont typeface="Arial" panose="020B0604020202020204" pitchFamily="34" charset="0"/>
              <a:buChar char="•"/>
            </a:pPr>
            <a:r>
              <a:rPr lang="en-GB" sz="1600" dirty="0"/>
              <a:t>2 σωματικές δραστηριότητες</a:t>
            </a:r>
          </a:p>
          <a:p>
            <a:pPr marL="342900" indent="-342900">
              <a:buFont typeface="Arial" panose="020B0604020202020204" pitchFamily="34" charset="0"/>
              <a:buChar char="•"/>
            </a:pPr>
            <a:r>
              <a:rPr lang="en-GB" sz="1600" dirty="0"/>
              <a:t>3 για σνακ</a:t>
            </a:r>
          </a:p>
          <a:p>
            <a:pPr marL="342900" indent="-342900">
              <a:buFont typeface="Arial" panose="020B0604020202020204" pitchFamily="34" charset="0"/>
              <a:buChar char="•"/>
            </a:pPr>
            <a:r>
              <a:rPr lang="en-GB" sz="1600" dirty="0"/>
              <a:t>4 για δείπνο</a:t>
            </a:r>
          </a:p>
          <a:p>
            <a:pPr marL="342900" indent="-342900">
              <a:buFont typeface="Arial" panose="020B0604020202020204" pitchFamily="34" charset="0"/>
              <a:buChar char="•"/>
            </a:pPr>
            <a:r>
              <a:rPr lang="en-GB" sz="1600" dirty="0"/>
              <a:t>5 για μεσημεριανό γεύμα</a:t>
            </a:r>
          </a:p>
          <a:p>
            <a:pPr marL="342900" indent="-342900">
              <a:buFont typeface="Arial" panose="020B0604020202020204" pitchFamily="34" charset="0"/>
              <a:buChar char="•"/>
            </a:pPr>
            <a:r>
              <a:rPr lang="en-GB" sz="1600" dirty="0"/>
              <a:t>6 </a:t>
            </a:r>
            <a:r>
              <a:rPr lang="en-GB" sz="1600" dirty="0" err="1"/>
              <a:t>γι</a:t>
            </a:r>
            <a:r>
              <a:rPr lang="en-GB" sz="1600" dirty="0"/>
              <a:t>α πρωινό</a:t>
            </a:r>
            <a:endParaRPr lang="el-GR" sz="1600" dirty="0"/>
          </a:p>
        </p:txBody>
      </p:sp>
      <p:sp>
        <p:nvSpPr>
          <p:cNvPr id="9" name="Έλλειψη 8"/>
          <p:cNvSpPr/>
          <p:nvPr/>
        </p:nvSpPr>
        <p:spPr>
          <a:xfrm>
            <a:off x="7433608" y="381110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0" name="Έλλειψη 9"/>
          <p:cNvSpPr/>
          <p:nvPr/>
        </p:nvSpPr>
        <p:spPr>
          <a:xfrm>
            <a:off x="7433609" y="418169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7439948" y="453081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7439948" y="489008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7433609" y="524677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4" name="Έλλειψη 13"/>
          <p:cNvSpPr/>
          <p:nvPr/>
        </p:nvSpPr>
        <p:spPr>
          <a:xfrm>
            <a:off x="7433610" y="562154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l-GR" dirty="0"/>
          </a:p>
        </p:txBody>
      </p:sp>
      <p:sp>
        <p:nvSpPr>
          <p:cNvPr id="15" name="Ορθογώνιο 14"/>
          <p:cNvSpPr/>
          <p:nvPr/>
        </p:nvSpPr>
        <p:spPr>
          <a:xfrm>
            <a:off x="8388592" y="4283495"/>
            <a:ext cx="2983358" cy="201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Σε περίπτωση εισαγωγής αρχείων τροφίμων, επιλέξτε τη χώρα από την οποία ψωνίζετε αυτή τη στιγμή για να αποκτήσετε "πρόσβαση" στη σωστή βάση δεδομένων τροφίμων της εφαρμογής. </a:t>
            </a:r>
            <a:endParaRPr lang="el-GR" sz="1600" dirty="0"/>
          </a:p>
        </p:txBody>
      </p:sp>
      <p:sp>
        <p:nvSpPr>
          <p:cNvPr id="16" name="Βέλος προς τα κάτω 15"/>
          <p:cNvSpPr/>
          <p:nvPr/>
        </p:nvSpPr>
        <p:spPr>
          <a:xfrm>
            <a:off x="5867460" y="2881896"/>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προς τα επάνω 16"/>
          <p:cNvSpPr/>
          <p:nvPr/>
        </p:nvSpPr>
        <p:spPr>
          <a:xfrm>
            <a:off x="9776576" y="408553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Αριστερό βέλος 17"/>
          <p:cNvSpPr/>
          <p:nvPr/>
        </p:nvSpPr>
        <p:spPr>
          <a:xfrm rot="18769270">
            <a:off x="3658949" y="3525906"/>
            <a:ext cx="345889" cy="188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8521452" y="3175185"/>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21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6153" y="630419"/>
            <a:ext cx="11059692" cy="728162"/>
          </a:xfrm>
        </p:spPr>
        <p:txBody>
          <a:bodyPr>
            <a:normAutofit/>
          </a:bodyPr>
          <a:lstStyle/>
          <a:p>
            <a:r>
              <a:rPr lang="en-GB" sz="2800" dirty="0"/>
              <a:t>Παράδειγμα 2: </a:t>
            </a:r>
            <a:r>
              <a:rPr lang="el-GR" sz="2400" i="1" dirty="0"/>
              <a:t>Υπενθύμιση νερού</a:t>
            </a:r>
          </a:p>
        </p:txBody>
      </p:sp>
      <p:sp>
        <p:nvSpPr>
          <p:cNvPr id="4" name="Θέση περιεχομένου 3"/>
          <p:cNvSpPr>
            <a:spLocks noGrp="1"/>
          </p:cNvSpPr>
          <p:nvPr>
            <p:ph idx="1"/>
          </p:nvPr>
        </p:nvSpPr>
        <p:spPr>
          <a:xfrm>
            <a:off x="566153" y="1558093"/>
            <a:ext cx="11059693" cy="4390410"/>
          </a:xfrm>
        </p:spPr>
        <p:txBody>
          <a:bodyPr>
            <a:noAutofit/>
          </a:bodyPr>
          <a:lstStyle/>
          <a:p>
            <a:pPr>
              <a:lnSpc>
                <a:spcPct val="120000"/>
              </a:lnSpc>
            </a:pPr>
            <a:r>
              <a:rPr lang="en-US" sz="2000" dirty="0"/>
              <a:t>Μια δωρεάν εφαρμογή με κύρια λειτουργία που βοηθά στην παρακολούθηση του νερού.</a:t>
            </a:r>
          </a:p>
          <a:p>
            <a:pPr>
              <a:lnSpc>
                <a:spcPct val="120000"/>
              </a:lnSpc>
            </a:pPr>
            <a:r>
              <a:rPr lang="en-US" sz="2000" dirty="0"/>
              <a:t>Κύρια χαρακτηριστικά:</a:t>
            </a:r>
          </a:p>
          <a:p>
            <a:pPr lvl="1">
              <a:lnSpc>
                <a:spcPct val="120000"/>
              </a:lnSpc>
            </a:pPr>
            <a:r>
              <a:rPr lang="en-US" sz="1800" dirty="0"/>
              <a:t>Με βάση το φύλο και </a:t>
            </a:r>
            <a:r>
              <a:rPr lang="en-US" sz="1800" dirty="0" err="1"/>
              <a:t>το</a:t>
            </a:r>
            <a:r>
              <a:rPr lang="en-US" sz="1800" dirty="0"/>
              <a:t> β</a:t>
            </a:r>
            <a:r>
              <a:rPr lang="en-US" sz="1800" dirty="0" err="1"/>
              <a:t>άρος</a:t>
            </a:r>
            <a:r>
              <a:rPr lang="el-GR" sz="1800" dirty="0"/>
              <a:t> </a:t>
            </a:r>
            <a:r>
              <a:rPr lang="en-US" sz="1800" dirty="0">
                <a:sym typeface="Wingdings" panose="05000000000000000000" pitchFamily="2" charset="2"/>
              </a:rPr>
              <a:t> </a:t>
            </a:r>
            <a:r>
              <a:rPr lang="en-US" sz="1800" dirty="0"/>
              <a:t>ενημερώνει τους χρήστες για το πόσο νερό πρέπει να πίνουν την ημέρα.</a:t>
            </a:r>
          </a:p>
          <a:p>
            <a:pPr lvl="1">
              <a:lnSpc>
                <a:spcPct val="120000"/>
              </a:lnSpc>
            </a:pPr>
            <a:r>
              <a:rPr lang="el-GR" sz="1800" dirty="0"/>
              <a:t>Μ</a:t>
            </a:r>
            <a:r>
              <a:rPr lang="en-US" sz="1800" dirty="0" err="1"/>
              <a:t>ενού</a:t>
            </a:r>
            <a:r>
              <a:rPr lang="en-US" sz="1800" dirty="0"/>
              <a:t> με περίπου 20 διαφορετικά ποτά.</a:t>
            </a:r>
          </a:p>
          <a:p>
            <a:pPr lvl="1">
              <a:lnSpc>
                <a:spcPct val="120000"/>
              </a:lnSpc>
            </a:pPr>
            <a:r>
              <a:rPr lang="en-US" sz="1800" dirty="0"/>
              <a:t>Επιλέξτε την ποσότητα του νερού που πίνετε κάθε φορά.</a:t>
            </a:r>
          </a:p>
          <a:p>
            <a:pPr lvl="1">
              <a:lnSpc>
                <a:spcPct val="120000"/>
              </a:lnSpc>
            </a:pPr>
            <a:r>
              <a:rPr lang="en-US" sz="1800" dirty="0"/>
              <a:t>Έξυπνη υπενθύμιση: ώρα λειτουργίας για ύπνο, ώστε οι χρήστες να μην παίρνουν υπενθύμιση για νερό.</a:t>
            </a:r>
          </a:p>
          <a:p>
            <a:pPr lvl="1">
              <a:lnSpc>
                <a:spcPct val="120000"/>
              </a:lnSpc>
            </a:pPr>
            <a:r>
              <a:rPr lang="en-US" sz="1800" dirty="0"/>
              <a:t>Παρακολούθηση νερού ανά εβδομάδα, μήνα και έτος στο διάγραμμα.</a:t>
            </a:r>
          </a:p>
          <a:p>
            <a:pPr lvl="1">
              <a:lnSpc>
                <a:spcPct val="120000"/>
              </a:lnSpc>
            </a:pPr>
            <a:r>
              <a:rPr lang="en-US" sz="1800" dirty="0"/>
              <a:t>Επιτεύγματα που ενθαρρύνουν τους χρήστες να επιτύχουν τον ημερήσιο στόχο τους.</a:t>
            </a:r>
          </a:p>
          <a:p>
            <a:pPr lvl="1">
              <a:lnSpc>
                <a:spcPct val="120000"/>
              </a:lnSpc>
            </a:pPr>
            <a:r>
              <a:rPr lang="en-US" sz="1800" dirty="0"/>
              <a:t>Επιτρέπει την ενσωμάτωση δεδομένων σ</a:t>
            </a:r>
            <a:r>
              <a:rPr lang="el-GR" sz="1800" dirty="0"/>
              <a:t>την</a:t>
            </a:r>
            <a:r>
              <a:rPr lang="en-US" sz="1800" dirty="0"/>
              <a:t> εφαρμογή υγείας.</a:t>
            </a:r>
          </a:p>
        </p:txBody>
      </p:sp>
      <p:pic>
        <p:nvPicPr>
          <p:cNvPr id="3" name="Εικόνα 2"/>
          <p:cNvPicPr>
            <a:picLocks noChangeAspect="1"/>
          </p:cNvPicPr>
          <p:nvPr/>
        </p:nvPicPr>
        <p:blipFill>
          <a:blip r:embed="rId3"/>
          <a:stretch>
            <a:fillRect/>
          </a:stretch>
        </p:blipFill>
        <p:spPr>
          <a:xfrm>
            <a:off x="10858707" y="909497"/>
            <a:ext cx="1254849" cy="1297191"/>
          </a:xfrm>
          <a:prstGeom prst="rect">
            <a:avLst/>
          </a:prstGeom>
        </p:spPr>
      </p:pic>
    </p:spTree>
    <p:extLst>
      <p:ext uri="{BB962C8B-B14F-4D97-AF65-F5344CB8AC3E}">
        <p14:creationId xmlns:p14="http://schemas.microsoft.com/office/powerpoint/2010/main" val="615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72" y="2916947"/>
            <a:ext cx="2799502" cy="3172769"/>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8150" y="451180"/>
            <a:ext cx="2427857" cy="4020532"/>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5681" y="192600"/>
            <a:ext cx="2414950" cy="3973398"/>
          </a:xfrm>
          <a:prstGeom prst="rect">
            <a:avLst/>
          </a:prstGeom>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978" y="243148"/>
            <a:ext cx="2334778" cy="3973398"/>
          </a:xfrm>
          <a:prstGeom prst="rect">
            <a:avLst/>
          </a:prstGeom>
        </p:spPr>
      </p:pic>
      <p:sp>
        <p:nvSpPr>
          <p:cNvPr id="10" name="Ορθογώνιο 9"/>
          <p:cNvSpPr/>
          <p:nvPr/>
        </p:nvSpPr>
        <p:spPr>
          <a:xfrm>
            <a:off x="328653" y="704053"/>
            <a:ext cx="2996141" cy="166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Η εικόνα που εμφανίζεται όταν ανοίγετε την εφαρμογή για 1</a:t>
            </a:r>
            <a:r>
              <a:rPr lang="el-GR" sz="1600" baseline="30000" dirty="0"/>
              <a:t>η</a:t>
            </a:r>
            <a:r>
              <a:rPr lang="en-GB" sz="1600" dirty="0"/>
              <a:t> φορά, λέγοντας ότι αυτή η εφαρμογή είναι ο προσωπικός σας σύντροφος ενυδάτωσης.</a:t>
            </a:r>
            <a:endParaRPr lang="el-GR" sz="1600" dirty="0"/>
          </a:p>
        </p:txBody>
      </p:sp>
      <p:sp>
        <p:nvSpPr>
          <p:cNvPr id="11" name="Βέλος προς τα κάτω 10"/>
          <p:cNvSpPr/>
          <p:nvPr/>
        </p:nvSpPr>
        <p:spPr>
          <a:xfrm>
            <a:off x="1647073" y="2366128"/>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5873664" y="4792456"/>
            <a:ext cx="3740087" cy="1419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Εισάγετε το φύλο, το βάρος και την ώρα που ξυπνάτε. </a:t>
            </a:r>
            <a:br>
              <a:rPr lang="en-GB" sz="1600" dirty="0"/>
            </a:br>
            <a:r>
              <a:rPr lang="en-GB" sz="1600" dirty="0"/>
              <a:t>Κάντε κλικ στο μπλε κουμπί στα δεξιά σας για να προχωρήσετε κάθε φορά.  </a:t>
            </a:r>
            <a:endParaRPr lang="el-GR" sz="1600" dirty="0"/>
          </a:p>
        </p:txBody>
      </p:sp>
      <p:sp>
        <p:nvSpPr>
          <p:cNvPr id="13" name="Δεξιό βέλος 12"/>
          <p:cNvSpPr/>
          <p:nvPr/>
        </p:nvSpPr>
        <p:spPr>
          <a:xfrm rot="3661006">
            <a:off x="417037" y="5407248"/>
            <a:ext cx="361514" cy="19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H="1" flipV="1">
            <a:off x="7663992" y="4353785"/>
            <a:ext cx="1009" cy="438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5679568" y="4480829"/>
            <a:ext cx="194097" cy="30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9613751" y="4317476"/>
            <a:ext cx="359808" cy="46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Δεξιό βέλος 23"/>
          <p:cNvSpPr/>
          <p:nvPr/>
        </p:nvSpPr>
        <p:spPr>
          <a:xfrm rot="3661006">
            <a:off x="5074327"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3661006">
            <a:off x="7716372" y="3630669"/>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3661006">
            <a:off x="10411470"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6999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81" y="495892"/>
            <a:ext cx="2544839" cy="3500199"/>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098" y="2388209"/>
            <a:ext cx="2506149" cy="3892171"/>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5421" y="148758"/>
            <a:ext cx="2906091" cy="3875533"/>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2775" y="2005253"/>
            <a:ext cx="2674998" cy="3959765"/>
          </a:xfrm>
          <a:prstGeom prst="rect">
            <a:avLst/>
          </a:prstGeom>
        </p:spPr>
      </p:pic>
      <p:sp>
        <p:nvSpPr>
          <p:cNvPr id="9" name="Ορθογώνιο 8"/>
          <p:cNvSpPr/>
          <p:nvPr/>
        </p:nvSpPr>
        <p:spPr>
          <a:xfrm>
            <a:off x="381884" y="4642592"/>
            <a:ext cx="2007328" cy="109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Εισάγετε την ώρα που θα πάτε για ύπνο το βράδυ.  </a:t>
            </a:r>
            <a:endParaRPr lang="el-GR" sz="1600" dirty="0"/>
          </a:p>
        </p:txBody>
      </p:sp>
      <p:sp>
        <p:nvSpPr>
          <p:cNvPr id="10" name="Βέλος προς τα κάτω 9"/>
          <p:cNvSpPr/>
          <p:nvPr/>
        </p:nvSpPr>
        <p:spPr>
          <a:xfrm flipV="1">
            <a:off x="1309942" y="4286499"/>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2997097" y="612741"/>
            <a:ext cx="2506149" cy="1262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Το προσωπικό σας σχέδιο ενυδάτωσης δείχνει την επαρκή ημερήσια πρόσληψη νερού</a:t>
            </a:r>
            <a:endParaRPr lang="el-GR" sz="1600" dirty="0"/>
          </a:p>
        </p:txBody>
      </p:sp>
      <p:sp>
        <p:nvSpPr>
          <p:cNvPr id="12" name="Ορθογώνιο 11"/>
          <p:cNvSpPr/>
          <p:nvPr/>
        </p:nvSpPr>
        <p:spPr>
          <a:xfrm>
            <a:off x="5995259" y="4391537"/>
            <a:ext cx="2715504" cy="159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Εξηγεί πόσα ποτήρια νερού απαιτούνται και την ποσότητα που απαιτείται για την επαρκή ημερήσια πρόσληψη νερού.</a:t>
            </a:r>
            <a:endParaRPr lang="el-GR" sz="1600" dirty="0"/>
          </a:p>
        </p:txBody>
      </p:sp>
      <p:sp>
        <p:nvSpPr>
          <p:cNvPr id="13" name="Βέλος προς τα κάτω 12"/>
          <p:cNvSpPr/>
          <p:nvPr/>
        </p:nvSpPr>
        <p:spPr>
          <a:xfrm>
            <a:off x="4161210" y="1875347"/>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Βέλος προς τα κάτω 13"/>
          <p:cNvSpPr/>
          <p:nvPr/>
        </p:nvSpPr>
        <p:spPr>
          <a:xfrm flipV="1">
            <a:off x="7238466" y="4135973"/>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9371624" y="564559"/>
            <a:ext cx="2506149" cy="1283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Η εφαρμογή παρέχει μια "αναφορά ενυδάτωσης" για την αποτελεσματική παρακολούθηση της πρόσληψης νερού </a:t>
            </a:r>
            <a:endParaRPr lang="el-GR" sz="1600" dirty="0"/>
          </a:p>
        </p:txBody>
      </p:sp>
      <p:sp>
        <p:nvSpPr>
          <p:cNvPr id="16" name="Βέλος προς τα κάτω 15"/>
          <p:cNvSpPr/>
          <p:nvPr/>
        </p:nvSpPr>
        <p:spPr>
          <a:xfrm>
            <a:off x="10504608" y="1855013"/>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3661006">
            <a:off x="1722425" y="340076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Δεξιό βέλος 17"/>
          <p:cNvSpPr/>
          <p:nvPr/>
        </p:nvSpPr>
        <p:spPr>
          <a:xfrm rot="3661006">
            <a:off x="3707441" y="592138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6701820" y="3400763"/>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Δεξιό βέλος 19"/>
          <p:cNvSpPr/>
          <p:nvPr/>
        </p:nvSpPr>
        <p:spPr>
          <a:xfrm rot="3661006">
            <a:off x="9244315" y="5337224"/>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2023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 y="2038906"/>
            <a:ext cx="2564733" cy="4016502"/>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992" y="666486"/>
            <a:ext cx="3224618" cy="4531663"/>
          </a:xfrm>
          <a:prstGeom prst="rect">
            <a:avLst/>
          </a:prstGeom>
        </p:spPr>
      </p:pic>
      <p:sp>
        <p:nvSpPr>
          <p:cNvPr id="7" name="Ορθογώνιο 6"/>
          <p:cNvSpPr/>
          <p:nvPr/>
        </p:nvSpPr>
        <p:spPr>
          <a:xfrm>
            <a:off x="523945" y="531034"/>
            <a:ext cx="2780911" cy="134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Η εικόνα της </a:t>
            </a:r>
            <a:r>
              <a:rPr lang="en-GB" sz="1600" dirty="0"/>
              <a:t>αρχικής οθόνης </a:t>
            </a:r>
            <a:r>
              <a:rPr lang="en-US" sz="1600" dirty="0"/>
              <a:t>που εμφανίζεται μόλις ολοκληρώσετε όλες τις προηγούμενες απαραίτητες καταχωρήσεις δεδομένων. </a:t>
            </a:r>
            <a:endParaRPr lang="el-GR" sz="1600" dirty="0"/>
          </a:p>
        </p:txBody>
      </p:sp>
      <p:sp>
        <p:nvSpPr>
          <p:cNvPr id="8" name="Βέλος προς τα κάτω 7"/>
          <p:cNvSpPr/>
          <p:nvPr/>
        </p:nvSpPr>
        <p:spPr>
          <a:xfrm>
            <a:off x="1752498" y="1873625"/>
            <a:ext cx="161902" cy="197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1351291" y="5665509"/>
            <a:ext cx="763572" cy="527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384982" y="6155121"/>
            <a:ext cx="5590095" cy="44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Κάντε κλικ στο σύμβολο "ρολόι" για να αποκτήσετε πρόσβαση στο ιστορικό νερού.</a:t>
            </a:r>
            <a:endParaRPr lang="el-GR" sz="1600" dirty="0"/>
          </a:p>
        </p:txBody>
      </p:sp>
      <p:cxnSp>
        <p:nvCxnSpPr>
          <p:cNvPr id="12" name="Γωνιακή σύνδεση 11"/>
          <p:cNvCxnSpPr/>
          <p:nvPr/>
        </p:nvCxnSpPr>
        <p:spPr>
          <a:xfrm rot="10800000">
            <a:off x="1652126" y="6267929"/>
            <a:ext cx="732859" cy="164972"/>
          </a:xfrm>
          <a:prstGeom prst="bentConnector3">
            <a:avLst>
              <a:gd name="adj1" fmla="val 1001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a:stCxn id="10" idx="3"/>
            <a:endCxn id="6" idx="2"/>
          </p:cNvCxnSpPr>
          <p:nvPr/>
        </p:nvCxnSpPr>
        <p:spPr>
          <a:xfrm flipV="1">
            <a:off x="7975077" y="5198149"/>
            <a:ext cx="1629224" cy="11785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4030133" y="1478552"/>
            <a:ext cx="3707336" cy="270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Η σελίδα ιστορίας του νερού σας. Κάντε κλικ σε </a:t>
            </a:r>
            <a:r>
              <a:rPr lang="en-GB" sz="1600" dirty="0"/>
              <a:t>κάθε επιλογή για να ελέγξετε τα στατιστικά στοιχεία και τα διαγράμματα</a:t>
            </a:r>
            <a:r>
              <a:rPr lang="en-US" sz="1600" dirty="0"/>
              <a:t>:</a:t>
            </a:r>
          </a:p>
          <a:p>
            <a:pPr marL="342900" indent="-342900">
              <a:buFont typeface="Arial" panose="020B0604020202020204" pitchFamily="34" charset="0"/>
              <a:buChar char="•"/>
            </a:pPr>
            <a:r>
              <a:rPr lang="en-US" sz="1600" dirty="0"/>
              <a:t>1 για </a:t>
            </a:r>
            <a:r>
              <a:rPr lang="en-GB" sz="1600" dirty="0"/>
              <a:t>μέση </a:t>
            </a:r>
            <a:r>
              <a:rPr lang="en-US" sz="1600" dirty="0"/>
              <a:t>εβδομαδιαία </a:t>
            </a:r>
            <a:r>
              <a:rPr lang="en-GB" sz="1600" dirty="0"/>
              <a:t>πρόσληψη (ml/ημέρα)</a:t>
            </a:r>
          </a:p>
          <a:p>
            <a:pPr marL="342900" indent="-342900">
              <a:buFont typeface="Arial" panose="020B0604020202020204" pitchFamily="34" charset="0"/>
              <a:buChar char="•"/>
            </a:pPr>
            <a:r>
              <a:rPr lang="en-US" sz="1600" dirty="0"/>
              <a:t>2 για τη μέση μηνιαία πρόσληψη </a:t>
            </a:r>
            <a:r>
              <a:rPr lang="en-GB" sz="1600" dirty="0"/>
              <a:t>(ml/ημέρα)</a:t>
            </a:r>
            <a:endParaRPr lang="en-US" sz="1600" dirty="0"/>
          </a:p>
          <a:p>
            <a:pPr marL="342900" indent="-342900">
              <a:buFont typeface="Arial" panose="020B0604020202020204" pitchFamily="34" charset="0"/>
              <a:buChar char="•"/>
            </a:pPr>
            <a:r>
              <a:rPr lang="en-US" sz="1600" dirty="0"/>
              <a:t>3 για το μέσο ποσοστό </a:t>
            </a:r>
            <a:r>
              <a:rPr lang="en-GB" sz="1600" dirty="0"/>
              <a:t>ολοκλήρωσης</a:t>
            </a:r>
          </a:p>
          <a:p>
            <a:pPr marL="342900" indent="-342900">
              <a:buFont typeface="Arial" panose="020B0604020202020204" pitchFamily="34" charset="0"/>
              <a:buChar char="•"/>
            </a:pPr>
            <a:r>
              <a:rPr lang="en-GB" sz="1600" dirty="0"/>
              <a:t>4 για τη συχνότητα των περιόδων κατανάλωσης</a:t>
            </a:r>
          </a:p>
        </p:txBody>
      </p:sp>
      <p:sp>
        <p:nvSpPr>
          <p:cNvPr id="48" name="Έλλειψη 47"/>
          <p:cNvSpPr/>
          <p:nvPr/>
        </p:nvSpPr>
        <p:spPr>
          <a:xfrm>
            <a:off x="11233525" y="196114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54" name="Έλλειψη 53"/>
          <p:cNvSpPr/>
          <p:nvPr/>
        </p:nvSpPr>
        <p:spPr>
          <a:xfrm>
            <a:off x="11231578" y="256348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55" name="Έλλειψη 54"/>
          <p:cNvSpPr/>
          <p:nvPr/>
        </p:nvSpPr>
        <p:spPr>
          <a:xfrm>
            <a:off x="11254824" y="316581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56" name="Έλλειψη 55"/>
          <p:cNvSpPr/>
          <p:nvPr/>
        </p:nvSpPr>
        <p:spPr>
          <a:xfrm>
            <a:off x="11231578" y="38008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65" name="Βέλος προς τα κάτω 64"/>
          <p:cNvSpPr/>
          <p:nvPr/>
        </p:nvSpPr>
        <p:spPr>
          <a:xfrm rot="5400000" flipH="1" flipV="1">
            <a:off x="7785429" y="2730612"/>
            <a:ext cx="216817" cy="28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50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8B868E81-EBBC-F9CF-E6C7-C811B2B21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919" y="1526588"/>
            <a:ext cx="5049081" cy="4890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EB16CA-4580-83AA-8BBF-6EC7F8DB38C8}"/>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6.2.2</a:t>
            </a:r>
            <a:r>
              <a:rPr lang="en-US" altLang="el-GR" dirty="0">
                <a:solidFill>
                  <a:srgbClr val="C01E24"/>
                </a:solidFill>
              </a:rPr>
              <a:t/>
            </a:r>
            <a:br>
              <a:rPr lang="en-US" altLang="el-GR" dirty="0">
                <a:solidFill>
                  <a:srgbClr val="C01E24"/>
                </a:solidFill>
              </a:rPr>
            </a:br>
            <a:r>
              <a:rPr lang="el-GR" dirty="0">
                <a:solidFill>
                  <a:srgbClr val="C01E24"/>
                </a:solidFill>
              </a:rPr>
              <a:t>Υλοποίηση</a:t>
            </a:r>
            <a:r>
              <a:rPr lang="en-US" dirty="0">
                <a:solidFill>
                  <a:srgbClr val="C01E24"/>
                </a:solidFill>
              </a:rPr>
              <a:t> στην πραγματική ζωή - Εφαρμογή των στόχων SMART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909614" cy="3193605"/>
          </a:xfrm>
        </p:spPr>
        <p:txBody>
          <a:bodyPr>
            <a:normAutofit fontScale="92500" lnSpcReduction="10000"/>
          </a:bodyPr>
          <a:lstStyle/>
          <a:p>
            <a:pPr lvl="0">
              <a:lnSpc>
                <a:spcPct val="100000"/>
              </a:lnSpc>
            </a:pPr>
            <a:r>
              <a:rPr lang="el-GR" dirty="0"/>
              <a:t>Να μελετήσουμε πραγματικά σενάρια </a:t>
            </a:r>
            <a:r>
              <a:rPr lang="en-GB" dirty="0" err="1"/>
              <a:t>γι</a:t>
            </a:r>
            <a:r>
              <a:rPr lang="en-GB" dirty="0"/>
              <a:t>α το πώς οι εφαρμογές διατροφής μπορούν να επιτρέψουν την τήρηση </a:t>
            </a:r>
            <a:r>
              <a:rPr lang="en-US" dirty="0"/>
              <a:t>πιο υγιεινών διατροφικών συνηθειών και να βοηθήσουν την υγεία των ατόμων γενικότερα.</a:t>
            </a:r>
          </a:p>
          <a:p>
            <a:pPr lvl="0">
              <a:lnSpc>
                <a:spcPct val="100000"/>
              </a:lnSpc>
            </a:pPr>
            <a:r>
              <a:rPr lang="el-GR" dirty="0"/>
              <a:t>Να παρουσιάσουμε διάφορα πραγματικά σενάρια </a:t>
            </a:r>
            <a:r>
              <a:rPr lang="en-US" dirty="0"/>
              <a:t>όπ</a:t>
            </a:r>
            <a:r>
              <a:rPr lang="en-US" dirty="0" err="1"/>
              <a:t>ου</a:t>
            </a:r>
            <a:r>
              <a:rPr lang="en-US" dirty="0"/>
              <a:t> οι εφαρμογές διατροφής θα μπορούσαν να είναι χρήσιμες.</a:t>
            </a:r>
          </a:p>
          <a:p>
            <a:pPr lvl="0">
              <a:lnSpc>
                <a:spcPct val="100000"/>
              </a:lnSpc>
            </a:pPr>
            <a:r>
              <a:rPr lang="el-GR" dirty="0"/>
              <a:t>Να τεθούν οι στόχοι</a:t>
            </a:r>
            <a:r>
              <a:rPr lang="en-US" dirty="0"/>
              <a:t> SMART που σχετίζονται με τη διατροφή και να </a:t>
            </a:r>
            <a:r>
              <a:rPr lang="el-GR" dirty="0"/>
              <a:t>εξετάσουμε ποιες εφαρμογές υγείας είναι οι καταλληλότερες για να επιτευχθούν αυτοί οι στόχοι</a:t>
            </a:r>
            <a:r>
              <a:rPr lang="en-US" dirty="0"/>
              <a:t>. </a:t>
            </a:r>
          </a:p>
          <a:p>
            <a:pPr marL="0">
              <a:lnSpc>
                <a:spcPct val="120000"/>
              </a:lnSpc>
              <a:spcBef>
                <a:spcPts val="600"/>
              </a:spcBef>
              <a:buNone/>
            </a:pPr>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Σενάριο 1</a:t>
            </a:r>
            <a:endParaRPr lang="el-GR" dirty="0"/>
          </a:p>
        </p:txBody>
      </p:sp>
      <p:sp>
        <p:nvSpPr>
          <p:cNvPr id="4" name="Θέση περιεχομένου 3"/>
          <p:cNvSpPr>
            <a:spLocks noGrp="1"/>
          </p:cNvSpPr>
          <p:nvPr>
            <p:ph idx="1"/>
          </p:nvPr>
        </p:nvSpPr>
        <p:spPr>
          <a:xfrm>
            <a:off x="316215" y="3634926"/>
            <a:ext cx="11059693" cy="3941326"/>
          </a:xfrm>
        </p:spPr>
        <p:txBody>
          <a:bodyPr>
            <a:normAutofit/>
          </a:bodyPr>
          <a:lstStyle/>
          <a:p>
            <a:r>
              <a:rPr lang="en-GB" dirty="0"/>
              <a:t>Μ.: 40 ετών, εργάζεται με πλήρη απασχόληση, μητέρα 2 παιδιών.</a:t>
            </a:r>
          </a:p>
          <a:p>
            <a:r>
              <a:rPr lang="en-GB" dirty="0"/>
              <a:t> Η Μ. δεν έχει πια έμπνευση για να ετοιμάσει ένα ωραίο και υγιεινό γεύμα για τον εαυτό της και τα παιδιά της. Έχει βαρεθεί να μαγειρεύει τις ίδιες επιλογές κάθε εβδομάδα και θέλει να βρει νέες συνταγές μαγειρικής </a:t>
            </a:r>
            <a:r>
              <a:rPr lang="el-GR" dirty="0"/>
              <a:t>που θα </a:t>
            </a:r>
            <a:r>
              <a:rPr lang="en-GB" dirty="0"/>
              <a:t>είναι εύκολες στην παρασκευή τους και θα προσελκύουν τα παιδιά της να τις δοκιμάσουν. </a:t>
            </a:r>
            <a:endParaRPr lang="el-GR" dirty="0"/>
          </a:p>
          <a:p>
            <a:r>
              <a:rPr lang="en-GB" dirty="0"/>
              <a:t>Η Μ. αποφασίζει να κατεβάσει μια εφαρμογή διατροφής που περιέχει υγιεινές και νόστιμες συνταγές από τις οποίες παίρνει ιδέες. </a:t>
            </a:r>
          </a:p>
          <a:p>
            <a:endParaRPr lang="el-GR" dirty="0"/>
          </a:p>
        </p:txBody>
      </p:sp>
      <p:sp>
        <p:nvSpPr>
          <p:cNvPr id="3" name="Θέση κειμένου 2"/>
          <p:cNvSpPr>
            <a:spLocks noGrp="1"/>
          </p:cNvSpPr>
          <p:nvPr>
            <p:ph type="body" idx="4294967295"/>
          </p:nvPr>
        </p:nvSpPr>
        <p:spPr>
          <a:xfrm>
            <a:off x="424696" y="3036124"/>
            <a:ext cx="5663150" cy="503238"/>
          </a:xfrm>
        </p:spPr>
        <p:txBody>
          <a:bodyPr>
            <a:normAutofit/>
          </a:bodyPr>
          <a:lstStyle/>
          <a:p>
            <a:pPr marL="0" indent="0">
              <a:buNone/>
            </a:pPr>
            <a:r>
              <a:rPr lang="en-GB" sz="2000" b="1" dirty="0"/>
              <a:t>Αναζητώντας έμπνευση</a:t>
            </a:r>
            <a:endParaRPr lang="el-GR" sz="2000" b="1" dirty="0"/>
          </a:p>
        </p:txBody>
      </p:sp>
      <p:pic>
        <p:nvPicPr>
          <p:cNvPr id="6" name="Εικόνα 5"/>
          <p:cNvPicPr>
            <a:picLocks noChangeAspect="1"/>
          </p:cNvPicPr>
          <p:nvPr/>
        </p:nvPicPr>
        <p:blipFill>
          <a:blip r:embed="rId3"/>
          <a:stretch>
            <a:fillRect/>
          </a:stretch>
        </p:blipFill>
        <p:spPr>
          <a:xfrm>
            <a:off x="6087846" y="844405"/>
            <a:ext cx="3492989" cy="2128758"/>
          </a:xfrm>
          <a:prstGeom prst="rect">
            <a:avLst/>
          </a:prstGeom>
        </p:spPr>
      </p:pic>
      <p:pic>
        <p:nvPicPr>
          <p:cNvPr id="5" name="Εικόνα 4"/>
          <p:cNvPicPr>
            <a:picLocks noChangeAspect="1"/>
          </p:cNvPicPr>
          <p:nvPr/>
        </p:nvPicPr>
        <p:blipFill>
          <a:blip r:embed="rId4"/>
          <a:stretch>
            <a:fillRect/>
          </a:stretch>
        </p:blipFill>
        <p:spPr>
          <a:xfrm rot="290888">
            <a:off x="8537403" y="1799127"/>
            <a:ext cx="3362420" cy="2024040"/>
          </a:xfrm>
          <a:prstGeom prst="rect">
            <a:avLst/>
          </a:prstGeom>
        </p:spPr>
      </p:pic>
      <p:pic>
        <p:nvPicPr>
          <p:cNvPr id="8" name="Εικόνα 7">
            <a:extLst>
              <a:ext uri="{FF2B5EF4-FFF2-40B4-BE49-F238E27FC236}">
                <a16:creationId xmlns:a16="http://schemas.microsoft.com/office/drawing/2014/main" id="{465E1DF6-76EB-81C9-54DA-A1A02A6AE8D6}"/>
              </a:ext>
            </a:extLst>
          </p:cNvPr>
          <p:cNvPicPr>
            <a:picLocks noChangeAspect="1"/>
          </p:cNvPicPr>
          <p:nvPr/>
        </p:nvPicPr>
        <p:blipFill>
          <a:blip r:embed="rId5"/>
          <a:stretch>
            <a:fillRect/>
          </a:stretch>
        </p:blipFill>
        <p:spPr>
          <a:xfrm>
            <a:off x="2794874" y="843932"/>
            <a:ext cx="3054507" cy="1530429"/>
          </a:xfrm>
          <a:prstGeom prst="rect">
            <a:avLst/>
          </a:prstGeom>
        </p:spPr>
      </p:pic>
    </p:spTree>
    <p:extLst>
      <p:ext uri="{BB962C8B-B14F-4D97-AF65-F5344CB8AC3E}">
        <p14:creationId xmlns:p14="http://schemas.microsoft.com/office/powerpoint/2010/main" val="265030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7564727" y="1444081"/>
            <a:ext cx="4492580" cy="2755030"/>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Σενάριο 2</a:t>
            </a:r>
            <a:endParaRPr lang="el-GR" dirty="0"/>
          </a:p>
        </p:txBody>
      </p:sp>
      <p:sp>
        <p:nvSpPr>
          <p:cNvPr id="4" name="Θέση περιεχομένου 3"/>
          <p:cNvSpPr>
            <a:spLocks noGrp="1"/>
          </p:cNvSpPr>
          <p:nvPr>
            <p:ph idx="1"/>
          </p:nvPr>
        </p:nvSpPr>
        <p:spPr>
          <a:xfrm>
            <a:off x="557999" y="2459736"/>
            <a:ext cx="7006728" cy="3941326"/>
          </a:xfrm>
        </p:spPr>
        <p:txBody>
          <a:bodyPr>
            <a:normAutofit/>
          </a:bodyPr>
          <a:lstStyle/>
          <a:p>
            <a:r>
              <a:rPr lang="en-GB" dirty="0"/>
              <a:t>Ν.: 22 ετών, φοιτήτρια, σιδηροπενική αναιμία που διαγνώστηκε από το γιατρό της. </a:t>
            </a:r>
          </a:p>
          <a:p>
            <a:r>
              <a:rPr lang="en-GB" dirty="0">
                <a:sym typeface="Wingdings" panose="05000000000000000000" pitchFamily="2" charset="2"/>
              </a:rPr>
              <a:t>Ο γιατρός της συνέστησε να αρχίσει να παίρνει καθημερινά συμπλήρωμα σιδήρου και να λαμβάνει επαρκή ποσότητα σιδήρου μέσω της διατροφής της. </a:t>
            </a:r>
          </a:p>
          <a:p>
            <a:r>
              <a:rPr lang="en-GB" dirty="0">
                <a:sym typeface="Wingdings" panose="05000000000000000000" pitchFamily="2" charset="2"/>
              </a:rPr>
              <a:t>Η Ν. αποφασίζει να κατεβάσει μια εφαρμογή για να της υπενθυμίζει να παίρνει το καθημερινό συμπλήρωμα σιδήρου και να παρακολουθεί την πρόσληψη σιδήρου (mg) μέσω της εισαγωγής των τροφίμων και των ποτών που καταναλώνει.</a:t>
            </a:r>
            <a:endParaRPr lang="el-GR" dirty="0">
              <a:sym typeface="Wingdings" panose="05000000000000000000" pitchFamily="2" charset="2"/>
            </a:endParaRPr>
          </a:p>
          <a:p>
            <a:endParaRPr lang="el-GR" dirty="0"/>
          </a:p>
        </p:txBody>
      </p:sp>
      <p:sp>
        <p:nvSpPr>
          <p:cNvPr id="3" name="Θέση κειμένου 2"/>
          <p:cNvSpPr>
            <a:spLocks noGrp="1"/>
          </p:cNvSpPr>
          <p:nvPr>
            <p:ph type="body" idx="4294967295"/>
          </p:nvPr>
        </p:nvSpPr>
        <p:spPr>
          <a:xfrm>
            <a:off x="557999" y="1973263"/>
            <a:ext cx="6690940" cy="503237"/>
          </a:xfrm>
        </p:spPr>
        <p:txBody>
          <a:bodyPr>
            <a:normAutofit fontScale="77500" lnSpcReduction="20000"/>
          </a:bodyPr>
          <a:lstStyle/>
          <a:p>
            <a:pPr marL="0" indent="0">
              <a:lnSpc>
                <a:spcPct val="120000"/>
              </a:lnSpc>
              <a:buNone/>
            </a:pPr>
            <a:r>
              <a:rPr lang="en-GB" sz="2000" b="1" dirty="0"/>
              <a:t>Διαχείριση και παρακολούθηση μιας έλλειψης μικροθρεπτικών συστατικών </a:t>
            </a:r>
            <a:endParaRPr lang="el-GR" sz="2000" b="1" dirty="0"/>
          </a:p>
        </p:txBody>
      </p:sp>
      <p:pic>
        <p:nvPicPr>
          <p:cNvPr id="8" name="Εικόνα 7">
            <a:extLst>
              <a:ext uri="{FF2B5EF4-FFF2-40B4-BE49-F238E27FC236}">
                <a16:creationId xmlns:a16="http://schemas.microsoft.com/office/drawing/2014/main" id="{A4810E56-F6EE-04BC-5A6E-A5406AF2721B}"/>
              </a:ext>
            </a:extLst>
          </p:cNvPr>
          <p:cNvPicPr>
            <a:picLocks noChangeAspect="1"/>
          </p:cNvPicPr>
          <p:nvPr/>
        </p:nvPicPr>
        <p:blipFill>
          <a:blip r:embed="rId4"/>
          <a:stretch>
            <a:fillRect/>
          </a:stretch>
        </p:blipFill>
        <p:spPr>
          <a:xfrm>
            <a:off x="8794723" y="4430399"/>
            <a:ext cx="3111660" cy="1933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255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36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ΓΕΡΜΑΝΊΑ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ΒΑΛΈΝΘΙΑ, ΙΣΠΑΝΊΑ</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ΑΘΗΝΑ, ΕΛΛΑΔΑ</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ΒΑΛΈΝΘΙΑ, ΙΣΠΑΝΊΑ</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ΓΕΡΜΑΝΙΑ</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ΙΤΑΛΙΑ</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ΑΘΗΝΑ, ΕΛΛΑΔΑ</a:t>
            </a: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ΣΤΡΑΣΒΟΎΡΓΟ, ΓΑΛΛΊΑ</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ΚΥΠΡΟΣ</a:t>
            </a: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A21F6878-C1EA-1583-23A4-7393D10DAE6C}"/>
              </a:ext>
            </a:extLst>
          </p:cNvPr>
          <p:cNvPicPr>
            <a:picLocks noChangeAspect="1"/>
          </p:cNvPicPr>
          <p:nvPr/>
        </p:nvPicPr>
        <p:blipFill>
          <a:blip r:embed="rId3"/>
          <a:stretch>
            <a:fillRect/>
          </a:stretch>
        </p:blipFill>
        <p:spPr>
          <a:xfrm>
            <a:off x="8130637" y="4299437"/>
            <a:ext cx="3503364" cy="2101625"/>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Σενάριο 3</a:t>
            </a:r>
            <a:endParaRPr lang="el-GR" dirty="0"/>
          </a:p>
        </p:txBody>
      </p:sp>
      <p:sp>
        <p:nvSpPr>
          <p:cNvPr id="4" name="Θέση περιεχομένου 3"/>
          <p:cNvSpPr>
            <a:spLocks noGrp="1"/>
          </p:cNvSpPr>
          <p:nvPr>
            <p:ph idx="1"/>
          </p:nvPr>
        </p:nvSpPr>
        <p:spPr>
          <a:xfrm>
            <a:off x="557999" y="2459736"/>
            <a:ext cx="5966787" cy="3941326"/>
          </a:xfrm>
        </p:spPr>
        <p:txBody>
          <a:bodyPr>
            <a:normAutofit fontScale="92500" lnSpcReduction="10000"/>
          </a:bodyPr>
          <a:lstStyle/>
          <a:p>
            <a:r>
              <a:rPr lang="en-US" dirty="0"/>
              <a:t>Τ.: άνδρας, ηλικίας 65 ετών, συνταξιούχος, ένα προηγούμενο περιστατικό καρδιακής προσβολής, διαγνωσμένος με υπέρταση.</a:t>
            </a:r>
          </a:p>
          <a:p>
            <a:r>
              <a:rPr lang="en-US" dirty="0"/>
              <a:t> Ο γιατρός τον συμβούλεψε να μειώσει την κατανάλωση αλμυρών τροφών και να μην υπερβαίνει την πρόσληψη 3g αλατιού (νάτριο) ημερησίως. </a:t>
            </a:r>
          </a:p>
          <a:p>
            <a:r>
              <a:rPr lang="en-US" dirty="0"/>
              <a:t>Ο Τ. αποφασίζει </a:t>
            </a:r>
            <a:r>
              <a:rPr lang="en-GB" dirty="0">
                <a:sym typeface="Wingdings" panose="05000000000000000000" pitchFamily="2" charset="2"/>
              </a:rPr>
              <a:t>να κατεβάσει μια εφαρμογή για να </a:t>
            </a:r>
            <a:r>
              <a:rPr lang="en-US" dirty="0"/>
              <a:t>παρακολουθεί και να υπολογίζει την ημερήσια πρόσληψη νατρίου </a:t>
            </a:r>
            <a:r>
              <a:rPr lang="en-GB" dirty="0">
                <a:sym typeface="Wingdings" panose="05000000000000000000" pitchFamily="2" charset="2"/>
              </a:rPr>
              <a:t>εισάγοντας όλα τα τρόφιμα που καταναλώνει και για να </a:t>
            </a:r>
            <a:r>
              <a:rPr lang="en-US" dirty="0">
                <a:sym typeface="Wingdings" panose="05000000000000000000" pitchFamily="2" charset="2"/>
              </a:rPr>
              <a:t>ανακαλύψει </a:t>
            </a:r>
            <a:r>
              <a:rPr lang="en-GB" dirty="0">
                <a:sym typeface="Wingdings" panose="05000000000000000000" pitchFamily="2" charset="2"/>
              </a:rPr>
              <a:t>επιλογές με χαμηλό αλάτι. </a:t>
            </a:r>
            <a:endParaRPr lang="el-GR" dirty="0"/>
          </a:p>
        </p:txBody>
      </p:sp>
      <p:sp>
        <p:nvSpPr>
          <p:cNvPr id="3" name="Θέση κειμένου 2"/>
          <p:cNvSpPr>
            <a:spLocks noGrp="1"/>
          </p:cNvSpPr>
          <p:nvPr>
            <p:ph type="body" idx="4294967295"/>
          </p:nvPr>
        </p:nvSpPr>
        <p:spPr>
          <a:xfrm>
            <a:off x="557998" y="1973263"/>
            <a:ext cx="4599789" cy="503237"/>
          </a:xfrm>
        </p:spPr>
        <p:txBody>
          <a:bodyPr>
            <a:normAutofit/>
          </a:bodyPr>
          <a:lstStyle/>
          <a:p>
            <a:pPr marL="0" indent="0">
              <a:buNone/>
            </a:pPr>
            <a:r>
              <a:rPr lang="en-GB" sz="1600" b="1" dirty="0"/>
              <a:t>Διαχείριση της υπέρτασης </a:t>
            </a:r>
            <a:endParaRPr lang="el-GR" sz="1600" b="1" dirty="0"/>
          </a:p>
        </p:txBody>
      </p:sp>
      <p:pic>
        <p:nvPicPr>
          <p:cNvPr id="8" name="Εικόνα 7">
            <a:extLst>
              <a:ext uri="{FF2B5EF4-FFF2-40B4-BE49-F238E27FC236}">
                <a16:creationId xmlns:a16="http://schemas.microsoft.com/office/drawing/2014/main" id="{4D1897A1-0339-FDFF-3F67-F02E8ADA7E6A}"/>
              </a:ext>
            </a:extLst>
          </p:cNvPr>
          <p:cNvPicPr>
            <a:picLocks noChangeAspect="1"/>
          </p:cNvPicPr>
          <p:nvPr/>
        </p:nvPicPr>
        <p:blipFill>
          <a:blip r:embed="rId4"/>
          <a:stretch>
            <a:fillRect/>
          </a:stretch>
        </p:blipFill>
        <p:spPr>
          <a:xfrm>
            <a:off x="7374029" y="2177135"/>
            <a:ext cx="4212666" cy="17533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574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614E3B17-169B-1684-84DA-977C956B79E2}"/>
              </a:ext>
            </a:extLst>
          </p:cNvPr>
          <p:cNvPicPr>
            <a:picLocks noChangeAspect="1"/>
          </p:cNvPicPr>
          <p:nvPr/>
        </p:nvPicPr>
        <p:blipFill>
          <a:blip r:embed="rId3"/>
          <a:stretch>
            <a:fillRect/>
          </a:stretch>
        </p:blipFill>
        <p:spPr>
          <a:xfrm>
            <a:off x="7624277" y="5189201"/>
            <a:ext cx="2018037" cy="1484081"/>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Σενάριο 4</a:t>
            </a:r>
            <a:endParaRPr lang="el-GR" dirty="0"/>
          </a:p>
        </p:txBody>
      </p:sp>
      <p:sp>
        <p:nvSpPr>
          <p:cNvPr id="4" name="Θέση περιεχομένου 3"/>
          <p:cNvSpPr>
            <a:spLocks noGrp="1"/>
          </p:cNvSpPr>
          <p:nvPr>
            <p:ph idx="1"/>
          </p:nvPr>
        </p:nvSpPr>
        <p:spPr>
          <a:xfrm>
            <a:off x="557999" y="2731956"/>
            <a:ext cx="7749093" cy="3941326"/>
          </a:xfrm>
        </p:spPr>
        <p:txBody>
          <a:bodyPr/>
          <a:lstStyle/>
          <a:p>
            <a:r>
              <a:rPr lang="en-GB" dirty="0"/>
              <a:t>J.: άνδρας, ηλικίας 35 ετών, εργάζεται με μερική απασχόληση.</a:t>
            </a:r>
          </a:p>
          <a:p>
            <a:r>
              <a:rPr lang="en-GB" dirty="0"/>
              <a:t>Θέλει να χάσει βάρος και ο διαιτολόγος φίλος του τον συμβούλεψε να τρώει περίπου 2.500 kcal/ημέρα για να αρχίσει να χάνει 0,5 kg/εβδομάδα. </a:t>
            </a:r>
          </a:p>
          <a:p>
            <a:r>
              <a:rPr lang="en-GB" dirty="0"/>
              <a:t>Ο J. αποφασίζει να κατεβάσει μια εφαρμογή για να παρακολουθεί και να υπολογίζει την πρόσληψη θερμίδων </a:t>
            </a:r>
            <a:r>
              <a:rPr lang="en-GB" dirty="0">
                <a:sym typeface="Wingdings" panose="05000000000000000000" pitchFamily="2" charset="2"/>
              </a:rPr>
              <a:t>εισάγοντας κάθε τρόφιμο και ποτό που καταναλώνει.</a:t>
            </a:r>
          </a:p>
        </p:txBody>
      </p:sp>
      <p:sp>
        <p:nvSpPr>
          <p:cNvPr id="3" name="Θέση κειμένου 2"/>
          <p:cNvSpPr>
            <a:spLocks noGrp="1"/>
          </p:cNvSpPr>
          <p:nvPr>
            <p:ph type="body" idx="4294967295"/>
          </p:nvPr>
        </p:nvSpPr>
        <p:spPr>
          <a:xfrm>
            <a:off x="557999" y="2030678"/>
            <a:ext cx="6968868" cy="503238"/>
          </a:xfrm>
        </p:spPr>
        <p:txBody>
          <a:bodyPr>
            <a:noAutofit/>
          </a:bodyPr>
          <a:lstStyle/>
          <a:p>
            <a:pPr marL="0" indent="0">
              <a:buNone/>
            </a:pPr>
            <a:r>
              <a:rPr lang="en-GB" sz="2000" b="1" dirty="0"/>
              <a:t>Παρακολούθηση των θερμίδων για τον έλεγχο του σωματικού βάρους </a:t>
            </a:r>
            <a:endParaRPr lang="el-GR" sz="2000" b="1" dirty="0"/>
          </a:p>
        </p:txBody>
      </p:sp>
      <p:pic>
        <p:nvPicPr>
          <p:cNvPr id="15" name="Εικόνα 14">
            <a:extLst>
              <a:ext uri="{FF2B5EF4-FFF2-40B4-BE49-F238E27FC236}">
                <a16:creationId xmlns:a16="http://schemas.microsoft.com/office/drawing/2014/main" id="{7A682B24-03B0-E580-E1DD-B92ACF22F961}"/>
              </a:ext>
            </a:extLst>
          </p:cNvPr>
          <p:cNvPicPr>
            <a:picLocks noChangeAspect="1"/>
          </p:cNvPicPr>
          <p:nvPr/>
        </p:nvPicPr>
        <p:blipFill>
          <a:blip r:embed="rId4"/>
          <a:stretch>
            <a:fillRect/>
          </a:stretch>
        </p:blipFill>
        <p:spPr>
          <a:xfrm>
            <a:off x="8056178" y="83519"/>
            <a:ext cx="3980778" cy="2593580"/>
          </a:xfrm>
          <a:prstGeom prst="rect">
            <a:avLst/>
          </a:prstGeom>
          <a:ln>
            <a:noFill/>
          </a:ln>
          <a:effectLst>
            <a:outerShdw blurRad="190500" algn="tl" rotWithShape="0">
              <a:srgbClr val="000000">
                <a:alpha val="70000"/>
              </a:srgbClr>
            </a:outerShdw>
          </a:effectLst>
        </p:spPr>
      </p:pic>
      <p:pic>
        <p:nvPicPr>
          <p:cNvPr id="5" name="Εικόνα 4"/>
          <p:cNvPicPr>
            <a:picLocks noChangeAspect="1"/>
          </p:cNvPicPr>
          <p:nvPr/>
        </p:nvPicPr>
        <p:blipFill>
          <a:blip r:embed="rId5"/>
          <a:stretch>
            <a:fillRect/>
          </a:stretch>
        </p:blipFill>
        <p:spPr>
          <a:xfrm>
            <a:off x="8448211" y="2788840"/>
            <a:ext cx="3588745" cy="2228338"/>
          </a:xfrm>
          <a:prstGeom prst="rect">
            <a:avLst/>
          </a:prstGeom>
        </p:spPr>
      </p:pic>
      <p:pic>
        <p:nvPicPr>
          <p:cNvPr id="19" name="Εικόνα 18">
            <a:extLst>
              <a:ext uri="{FF2B5EF4-FFF2-40B4-BE49-F238E27FC236}">
                <a16:creationId xmlns:a16="http://schemas.microsoft.com/office/drawing/2014/main" id="{4BFC31DA-CFE1-54CC-008C-E2C9DF1E303B}"/>
              </a:ext>
            </a:extLst>
          </p:cNvPr>
          <p:cNvPicPr>
            <a:picLocks noChangeAspect="1"/>
          </p:cNvPicPr>
          <p:nvPr/>
        </p:nvPicPr>
        <p:blipFill>
          <a:blip r:embed="rId6"/>
          <a:stretch>
            <a:fillRect/>
          </a:stretch>
        </p:blipFill>
        <p:spPr>
          <a:xfrm>
            <a:off x="4173690" y="388584"/>
            <a:ext cx="3828312" cy="1600991"/>
          </a:xfrm>
          <a:prstGeom prst="rect">
            <a:avLst/>
          </a:prstGeom>
        </p:spPr>
      </p:pic>
    </p:spTree>
    <p:extLst>
      <p:ext uri="{BB962C8B-B14F-4D97-AF65-F5344CB8AC3E}">
        <p14:creationId xmlns:p14="http://schemas.microsoft.com/office/powerpoint/2010/main" val="406431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Σενάριο 5</a:t>
            </a:r>
            <a:endParaRPr lang="el-GR" dirty="0"/>
          </a:p>
        </p:txBody>
      </p:sp>
      <p:sp>
        <p:nvSpPr>
          <p:cNvPr id="4" name="Θέση περιεχομένου 3"/>
          <p:cNvSpPr>
            <a:spLocks noGrp="1"/>
          </p:cNvSpPr>
          <p:nvPr>
            <p:ph idx="1"/>
          </p:nvPr>
        </p:nvSpPr>
        <p:spPr>
          <a:xfrm>
            <a:off x="558000" y="2459736"/>
            <a:ext cx="6602218" cy="3941326"/>
          </a:xfrm>
        </p:spPr>
        <p:txBody>
          <a:bodyPr>
            <a:normAutofit fontScale="92500" lnSpcReduction="10000"/>
          </a:bodyPr>
          <a:lstStyle/>
          <a:p>
            <a:r>
              <a:rPr lang="en-GB" dirty="0"/>
              <a:t>Κ.: γυναίκα, ηλικίας 30 ετών, ασθενής με διαβήτη τύπου 1 από την ηλικία των 8 ετών.  </a:t>
            </a:r>
          </a:p>
          <a:p>
            <a:r>
              <a:rPr lang="en-GB" dirty="0"/>
              <a:t>Τα τελευταία αποτελέσματα του αίματος δείχνουν ότι τα επίπεδα σακχάρου της είναι λίγο εκτός </a:t>
            </a:r>
            <a:r>
              <a:rPr lang="el-GR" dirty="0"/>
              <a:t>φυσιολογικών ορίων</a:t>
            </a:r>
            <a:r>
              <a:rPr lang="en-GB" dirty="0"/>
              <a:t>. Ο γιατρός της τη συμβούλεψε να δίνει μεγαλύτερη προσοχή στους υδατάνθρακες που καταναλώνει σε κάθε γεύμα σε συνδυασμό με την ποσότητα της ινσουλίνης που χορηγεί. </a:t>
            </a:r>
          </a:p>
          <a:p>
            <a:r>
              <a:rPr lang="en-GB" dirty="0">
                <a:sym typeface="Wingdings" panose="05000000000000000000" pitchFamily="2" charset="2"/>
              </a:rPr>
              <a:t>Η Κ. αποφασίζει να κατεβάσει μια εφαρμογή διατροφής για να παρακολουθεί την πρόσληψη υδατανθράκων σε κάθε γεύμα και να βρίσκει συνταγές με χαμηλούς υδατάνθρακες.  </a:t>
            </a:r>
            <a:endParaRPr lang="el-GR" dirty="0"/>
          </a:p>
        </p:txBody>
      </p:sp>
      <p:sp>
        <p:nvSpPr>
          <p:cNvPr id="3" name="Θέση κειμένου 2"/>
          <p:cNvSpPr>
            <a:spLocks noGrp="1"/>
          </p:cNvSpPr>
          <p:nvPr>
            <p:ph type="body" idx="4294967295"/>
          </p:nvPr>
        </p:nvSpPr>
        <p:spPr>
          <a:xfrm>
            <a:off x="558000" y="1909762"/>
            <a:ext cx="5157788" cy="501650"/>
          </a:xfrm>
        </p:spPr>
        <p:txBody>
          <a:bodyPr>
            <a:normAutofit/>
          </a:bodyPr>
          <a:lstStyle/>
          <a:p>
            <a:pPr marL="0" indent="0">
              <a:buNone/>
            </a:pPr>
            <a:r>
              <a:rPr lang="en-GB" sz="2000" b="1" dirty="0"/>
              <a:t>Διαχείριση του διαβήτη</a:t>
            </a:r>
            <a:endParaRPr lang="el-GR" sz="2000" b="1" dirty="0"/>
          </a:p>
        </p:txBody>
      </p:sp>
      <p:pic>
        <p:nvPicPr>
          <p:cNvPr id="9" name="Εικόνα 8">
            <a:extLst>
              <a:ext uri="{FF2B5EF4-FFF2-40B4-BE49-F238E27FC236}">
                <a16:creationId xmlns:a16="http://schemas.microsoft.com/office/drawing/2014/main" id="{FAF8DF00-3F85-7E32-B95C-916B105C738E}"/>
              </a:ext>
            </a:extLst>
          </p:cNvPr>
          <p:cNvPicPr>
            <a:picLocks noChangeAspect="1"/>
          </p:cNvPicPr>
          <p:nvPr/>
        </p:nvPicPr>
        <p:blipFill>
          <a:blip r:embed="rId3"/>
          <a:stretch>
            <a:fillRect/>
          </a:stretch>
        </p:blipFill>
        <p:spPr>
          <a:xfrm>
            <a:off x="6537084" y="273554"/>
            <a:ext cx="4004262" cy="1612892"/>
          </a:xfrm>
          <a:prstGeom prst="rect">
            <a:avLst/>
          </a:prstGeom>
          <a:ln>
            <a:noFill/>
          </a:ln>
          <a:effectLst>
            <a:outerShdw blurRad="190500" algn="tl" rotWithShape="0">
              <a:srgbClr val="000000">
                <a:alpha val="70000"/>
              </a:srgbClr>
            </a:outerShdw>
          </a:effectLst>
        </p:spPr>
      </p:pic>
      <p:pic>
        <p:nvPicPr>
          <p:cNvPr id="17" name="Εικόνα 16">
            <a:extLst>
              <a:ext uri="{FF2B5EF4-FFF2-40B4-BE49-F238E27FC236}">
                <a16:creationId xmlns:a16="http://schemas.microsoft.com/office/drawing/2014/main" id="{082AB7AA-B5A8-F2EF-BA60-3EDAE76D473E}"/>
              </a:ext>
            </a:extLst>
          </p:cNvPr>
          <p:cNvPicPr>
            <a:picLocks noChangeAspect="1"/>
          </p:cNvPicPr>
          <p:nvPr/>
        </p:nvPicPr>
        <p:blipFill>
          <a:blip r:embed="rId4"/>
          <a:stretch>
            <a:fillRect/>
          </a:stretch>
        </p:blipFill>
        <p:spPr>
          <a:xfrm>
            <a:off x="7334870" y="4896090"/>
            <a:ext cx="3631894" cy="1807573"/>
          </a:xfrm>
          <a:prstGeom prst="rect">
            <a:avLst/>
          </a:prstGeom>
          <a:ln>
            <a:noFill/>
          </a:ln>
          <a:effectLst>
            <a:outerShdw blurRad="190500" algn="tl" rotWithShape="0">
              <a:srgbClr val="000000">
                <a:alpha val="70000"/>
              </a:srgbClr>
            </a:outerShdw>
          </a:effectLst>
        </p:spPr>
      </p:pic>
      <p:pic>
        <p:nvPicPr>
          <p:cNvPr id="11" name="Εικόνα 10">
            <a:extLst>
              <a:ext uri="{FF2B5EF4-FFF2-40B4-BE49-F238E27FC236}">
                <a16:creationId xmlns:a16="http://schemas.microsoft.com/office/drawing/2014/main" id="{0C50CA9B-DFE3-588E-E86F-4BD1BAD1BC67}"/>
              </a:ext>
            </a:extLst>
          </p:cNvPr>
          <p:cNvPicPr>
            <a:picLocks noChangeAspect="1"/>
          </p:cNvPicPr>
          <p:nvPr/>
        </p:nvPicPr>
        <p:blipFill>
          <a:blip r:embed="rId5"/>
          <a:stretch>
            <a:fillRect/>
          </a:stretch>
        </p:blipFill>
        <p:spPr>
          <a:xfrm rot="560843">
            <a:off x="8291564" y="1617621"/>
            <a:ext cx="3664138" cy="1587582"/>
          </a:xfrm>
          <a:prstGeom prst="rect">
            <a:avLst/>
          </a:prstGeom>
          <a:ln>
            <a:noFill/>
          </a:ln>
          <a:effectLst>
            <a:outerShdw blurRad="190500" algn="tl" rotWithShape="0">
              <a:srgbClr val="000000">
                <a:alpha val="70000"/>
              </a:srgbClr>
            </a:outerShdw>
          </a:effectLst>
        </p:spPr>
      </p:pic>
      <p:pic>
        <p:nvPicPr>
          <p:cNvPr id="15" name="Εικόνα 14">
            <a:extLst>
              <a:ext uri="{FF2B5EF4-FFF2-40B4-BE49-F238E27FC236}">
                <a16:creationId xmlns:a16="http://schemas.microsoft.com/office/drawing/2014/main" id="{5C77EBEF-FD96-C16E-AC23-09BED0F7437B}"/>
              </a:ext>
            </a:extLst>
          </p:cNvPr>
          <p:cNvPicPr>
            <a:picLocks noChangeAspect="1"/>
          </p:cNvPicPr>
          <p:nvPr/>
        </p:nvPicPr>
        <p:blipFill>
          <a:blip r:embed="rId6"/>
          <a:stretch>
            <a:fillRect/>
          </a:stretch>
        </p:blipFill>
        <p:spPr>
          <a:xfrm>
            <a:off x="7800130" y="3212024"/>
            <a:ext cx="3833870" cy="15057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084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Σενάριο Χ;</a:t>
            </a:r>
            <a:endParaRPr lang="el-GR" dirty="0"/>
          </a:p>
        </p:txBody>
      </p:sp>
      <p:sp>
        <p:nvSpPr>
          <p:cNvPr id="4" name="Θέση περιεχομένου 3"/>
          <p:cNvSpPr>
            <a:spLocks noGrp="1"/>
          </p:cNvSpPr>
          <p:nvPr>
            <p:ph idx="1"/>
          </p:nvPr>
        </p:nvSpPr>
        <p:spPr>
          <a:xfrm>
            <a:off x="557999" y="2796208"/>
            <a:ext cx="11059693" cy="3604853"/>
          </a:xfrm>
        </p:spPr>
        <p:txBody>
          <a:bodyPr/>
          <a:lstStyle/>
          <a:p>
            <a:r>
              <a:rPr lang="en-US" dirty="0"/>
              <a:t>Υπάρχει κάποιο άλλο σενάριο </a:t>
            </a:r>
            <a:r>
              <a:rPr lang="el-GR" dirty="0"/>
              <a:t>κατά το οποίο</a:t>
            </a:r>
            <a:r>
              <a:rPr lang="en-US" dirty="0"/>
              <a:t> θα μπορούσε να είναι χρήσιμο μια εφαρμογή διατροφής;</a:t>
            </a:r>
          </a:p>
          <a:p>
            <a:endParaRPr lang="el-GR" dirty="0"/>
          </a:p>
        </p:txBody>
      </p:sp>
      <p:sp>
        <p:nvSpPr>
          <p:cNvPr id="3" name="Θέση κειμένου 2"/>
          <p:cNvSpPr>
            <a:spLocks noGrp="1"/>
          </p:cNvSpPr>
          <p:nvPr>
            <p:ph type="body" idx="4294967295"/>
          </p:nvPr>
        </p:nvSpPr>
        <p:spPr>
          <a:xfrm>
            <a:off x="557998" y="2160588"/>
            <a:ext cx="4599789" cy="501650"/>
          </a:xfrm>
        </p:spPr>
        <p:txBody>
          <a:bodyPr>
            <a:normAutofit/>
          </a:bodyPr>
          <a:lstStyle/>
          <a:p>
            <a:pPr marL="0" indent="0">
              <a:buNone/>
            </a:pPr>
            <a:r>
              <a:rPr lang="en-US" sz="2400" b="1" dirty="0"/>
              <a:t>Προτάσεις;</a:t>
            </a:r>
            <a:endParaRPr lang="el-GR" sz="2400" b="1" dirty="0"/>
          </a:p>
        </p:txBody>
      </p:sp>
    </p:spTree>
    <p:extLst>
      <p:ext uri="{BB962C8B-B14F-4D97-AF65-F5344CB8AC3E}">
        <p14:creationId xmlns:p14="http://schemas.microsoft.com/office/powerpoint/2010/main" val="261739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86" y="889350"/>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Autofit/>
          </a:bodyPr>
          <a:lstStyle/>
          <a:p>
            <a:r>
              <a:rPr lang="en-GB" dirty="0">
                <a:solidFill>
                  <a:srgbClr val="4A4CF5"/>
                </a:solidFill>
              </a:rPr>
              <a:t>Δραστηριότητα: SMART: Καθορισμός και υλοποίηση στόχων SMART που σχετίζονται με τη διατροφή</a:t>
            </a:r>
            <a:endParaRPr lang="el-GR" dirty="0">
              <a:solidFill>
                <a:srgbClr val="4A4CF5"/>
              </a:solidFill>
            </a:endParaRPr>
          </a:p>
        </p:txBody>
      </p:sp>
      <p:sp>
        <p:nvSpPr>
          <p:cNvPr id="4" name="Θέση περιεχομένου 3"/>
          <p:cNvSpPr>
            <a:spLocks noGrp="1"/>
          </p:cNvSpPr>
          <p:nvPr>
            <p:ph idx="1"/>
          </p:nvPr>
        </p:nvSpPr>
        <p:spPr>
          <a:xfrm>
            <a:off x="557999" y="2902688"/>
            <a:ext cx="6355173" cy="3614576"/>
          </a:xfrm>
        </p:spPr>
        <p:txBody>
          <a:bodyPr>
            <a:normAutofit/>
          </a:bodyPr>
          <a:lstStyle/>
          <a:p>
            <a:r>
              <a:rPr lang="en-GB" sz="2000" dirty="0"/>
              <a:t>Μοιραστείτε τον στόχο σας με την υπόλοιπη ομάδα. </a:t>
            </a:r>
          </a:p>
          <a:p>
            <a:r>
              <a:rPr lang="en-GB" sz="2000" dirty="0"/>
              <a:t>Ελέγξτε αν πρόκειται πράγματι για στόχο SMART </a:t>
            </a:r>
            <a:r>
              <a:rPr lang="el-GR" sz="2000" dirty="0"/>
              <a:t>(</a:t>
            </a:r>
            <a:r>
              <a:rPr lang="en-US" sz="2000" dirty="0"/>
              <a:t>εκπλήρωση προϋποθέσεων;).</a:t>
            </a:r>
            <a:endParaRPr lang="en-GB" sz="2000" dirty="0"/>
          </a:p>
          <a:p>
            <a:r>
              <a:rPr lang="en-GB" sz="2000" dirty="0"/>
              <a:t>Σχετίζεται με μια συγκεκριμένη ομάδα τροφίμων (π.χ. φρούτα), σχετίζεται με το σωματικό βάρος ή μια κατάσταση υγείας;</a:t>
            </a:r>
          </a:p>
          <a:p>
            <a:r>
              <a:rPr lang="en-GB" sz="2000" dirty="0"/>
              <a:t>Γιατί επιλέξατε αυτόν τον στόχο;</a:t>
            </a:r>
          </a:p>
          <a:p>
            <a:pPr marL="0" indent="0">
              <a:buNone/>
            </a:pPr>
            <a:endParaRPr lang="el-GR" sz="2000" dirty="0"/>
          </a:p>
        </p:txBody>
      </p:sp>
      <p:sp>
        <p:nvSpPr>
          <p:cNvPr id="3" name="Θέση κειμένου 2"/>
          <p:cNvSpPr>
            <a:spLocks noGrp="1"/>
          </p:cNvSpPr>
          <p:nvPr>
            <p:ph type="body" idx="4294967295"/>
          </p:nvPr>
        </p:nvSpPr>
        <p:spPr>
          <a:xfrm>
            <a:off x="557999" y="1935752"/>
            <a:ext cx="5656263" cy="839345"/>
          </a:xfrm>
        </p:spPr>
        <p:txBody>
          <a:bodyPr>
            <a:noAutofit/>
          </a:bodyPr>
          <a:lstStyle/>
          <a:p>
            <a:pPr marL="0" indent="0">
              <a:buNone/>
            </a:pPr>
            <a:r>
              <a:rPr lang="en-GB" sz="2000" b="1" dirty="0"/>
              <a:t>Ορίστε τον δικό σας στόχο SMART που σχετίζεται με τη διατροφή</a:t>
            </a:r>
            <a:endParaRPr lang="el-GR" sz="2000" dirty="0"/>
          </a:p>
        </p:txBody>
      </p:sp>
      <p:sp>
        <p:nvSpPr>
          <p:cNvPr id="6" name="TextBox 5">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el-GR" sz="1200" dirty="0">
                <a:hlinkClick r:id="rId4"/>
              </a:rPr>
              <a:t>Πηγή: </a:t>
            </a:r>
            <a:r>
              <a:rPr lang="el-GR" sz="1200" dirty="0" err="1">
                <a:hlinkClick r:id="rId4"/>
              </a:rPr>
              <a:t>Freepik</a:t>
            </a:r>
            <a:endParaRPr lang="el-GR" sz="1200" dirty="0"/>
          </a:p>
        </p:txBody>
      </p:sp>
    </p:spTree>
    <p:extLst>
      <p:ext uri="{BB962C8B-B14F-4D97-AF65-F5344CB8AC3E}">
        <p14:creationId xmlns:p14="http://schemas.microsoft.com/office/powerpoint/2010/main" val="10812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86"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n-GB" dirty="0">
                <a:solidFill>
                  <a:srgbClr val="4A4CF5"/>
                </a:solidFill>
              </a:rPr>
              <a:t>Δραστηριότητα: SMART: Καθορισμός και υλοποίηση στόχων SMART που σχετίζονται με τη διατροφή</a:t>
            </a:r>
            <a:endParaRPr lang="el-GR" dirty="0">
              <a:solidFill>
                <a:srgbClr val="4A4CF5"/>
              </a:solidFill>
            </a:endParaRPr>
          </a:p>
        </p:txBody>
      </p:sp>
      <p:sp>
        <p:nvSpPr>
          <p:cNvPr id="4" name="Θέση περιεχομένου 3"/>
          <p:cNvSpPr>
            <a:spLocks noGrp="1"/>
          </p:cNvSpPr>
          <p:nvPr>
            <p:ph idx="1"/>
          </p:nvPr>
        </p:nvSpPr>
        <p:spPr>
          <a:xfrm>
            <a:off x="557999" y="2459736"/>
            <a:ext cx="6355173" cy="3941326"/>
          </a:xfrm>
        </p:spPr>
        <p:txBody>
          <a:bodyPr>
            <a:noAutofit/>
          </a:bodyPr>
          <a:lstStyle/>
          <a:p>
            <a:pPr marL="0" indent="0">
              <a:buNone/>
            </a:pPr>
            <a:r>
              <a:rPr lang="en-US" sz="2000" b="1" dirty="0"/>
              <a:t>Καταιγισμός ιδεών και συζήτηση:</a:t>
            </a:r>
            <a:r>
              <a:rPr lang="en-US" sz="2000" dirty="0"/>
              <a:t/>
            </a:r>
            <a:br>
              <a:rPr lang="en-US" sz="2000" dirty="0"/>
            </a:br>
            <a:endParaRPr lang="en-US" sz="2000" dirty="0"/>
          </a:p>
          <a:p>
            <a:r>
              <a:rPr lang="en-US" sz="2000" dirty="0"/>
              <a:t>Πώς θα μπορούσατε να ενσωματώσετε αυτούς τους στόχους σε μια εφαρμογή διατροφής;</a:t>
            </a:r>
          </a:p>
          <a:p>
            <a:r>
              <a:rPr lang="en-GB" sz="2000" dirty="0"/>
              <a:t>Τι είδους εφαρμογή θα χρησιμοποιήσετε για να παρακολουθείτε την πρόοδο του στόχου σας;</a:t>
            </a:r>
          </a:p>
          <a:p>
            <a:r>
              <a:rPr lang="en-GB" sz="2000" dirty="0"/>
              <a:t>Υπάρχει κάποια δυσκολία που μπορεί να αντιμετωπίσετε; </a:t>
            </a:r>
            <a:endParaRPr lang="el-GR" sz="2000" dirty="0"/>
          </a:p>
        </p:txBody>
      </p:sp>
      <p:sp>
        <p:nvSpPr>
          <p:cNvPr id="5" name="TextBox 4">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el-GR" sz="1200" dirty="0">
                <a:hlinkClick r:id="rId4"/>
              </a:rPr>
              <a:t>Πηγή: </a:t>
            </a:r>
            <a:r>
              <a:rPr lang="el-GR" sz="1200" dirty="0" err="1">
                <a:hlinkClick r:id="rId4"/>
              </a:rPr>
              <a:t>Freepik</a:t>
            </a:r>
            <a:endParaRPr lang="el-GR" sz="1200" dirty="0"/>
          </a:p>
        </p:txBody>
      </p:sp>
    </p:spTree>
    <p:extLst>
      <p:ext uri="{BB962C8B-B14F-4D97-AF65-F5344CB8AC3E}">
        <p14:creationId xmlns:p14="http://schemas.microsoft.com/office/powerpoint/2010/main" val="185737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Συγχαρητήρια!</a:t>
            </a:r>
            <a:br>
              <a:rPr lang="en-US" sz="2800" dirty="0">
                <a:solidFill>
                  <a:srgbClr val="C01E24"/>
                </a:solidFill>
                <a:latin typeface="+mj-lt"/>
              </a:rPr>
            </a:br>
            <a:r>
              <a:rPr lang="en-US" sz="2800" dirty="0">
                <a:solidFill>
                  <a:srgbClr val="C01E24"/>
                </a:solidFill>
                <a:latin typeface="+mj-lt"/>
              </a:rPr>
              <a:t>Ολοκληρώσατε τη </a:t>
            </a:r>
            <a:r>
              <a:rPr lang="el-GR" sz="2800" dirty="0">
                <a:solidFill>
                  <a:srgbClr val="C01E24"/>
                </a:solidFill>
                <a:latin typeface="+mj-lt"/>
              </a:rPr>
              <a:t>διδασκαλία </a:t>
            </a:r>
            <a:r>
              <a:rPr lang="en-US" sz="2800" dirty="0">
                <a:solidFill>
                  <a:srgbClr val="C01E24"/>
                </a:solidFill>
                <a:latin typeface="+mj-lt"/>
              </a:rPr>
              <a:t>α</a:t>
            </a:r>
            <a:r>
              <a:rPr lang="en-US" sz="2800" dirty="0" err="1">
                <a:solidFill>
                  <a:srgbClr val="C01E24"/>
                </a:solidFill>
                <a:latin typeface="+mj-lt"/>
              </a:rPr>
              <a:t>υτής</a:t>
            </a:r>
            <a:r>
              <a:rPr lang="en-US" sz="2800" dirty="0">
                <a:solidFill>
                  <a:srgbClr val="C01E24"/>
                </a:solidFill>
                <a:latin typeface="+mj-lt"/>
              </a:rPr>
              <a:t> της ενότητας!</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26" y="6455801"/>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l-GR" sz="5400" dirty="0"/>
              <a:t>Σ</a:t>
            </a:r>
            <a:r>
              <a:rPr lang="en-US" sz="5400" dirty="0" err="1"/>
              <a:t>υνεδρί</a:t>
            </a:r>
            <a:r>
              <a:rPr lang="en-US" sz="5400" dirty="0"/>
              <a:t>α</a:t>
            </a:r>
            <a:r>
              <a:rPr lang="el-GR" sz="5400" dirty="0"/>
              <a:t> βιωματικής κατάρτισης</a:t>
            </a:r>
            <a:r>
              <a:rPr lang="en-US" sz="5400" dirty="0"/>
              <a:t>:  Περιεχόμενο</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7222092" cy="461665"/>
          </a:xfrm>
          <a:prstGeom prst="rect">
            <a:avLst/>
          </a:prstGeom>
          <a:solidFill>
            <a:srgbClr val="DDE0E5"/>
          </a:solidFill>
        </p:spPr>
        <p:txBody>
          <a:bodyPr wrap="square">
            <a:spAutoFit/>
          </a:bodyPr>
          <a:lstStyle/>
          <a:p>
            <a:r>
              <a:rPr lang="en-US" sz="2400" dirty="0"/>
              <a:t>1. Συγκεκριμένα παραδείγματα εφαρμογών διατροφής</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9183670"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l-GR" dirty="0"/>
              <a:t>Υλοποίηση </a:t>
            </a:r>
            <a:r>
              <a:rPr lang="en-US" dirty="0" err="1"/>
              <a:t>στην</a:t>
            </a:r>
            <a:r>
              <a:rPr lang="en-US" dirty="0"/>
              <a:t> πραγματική ζωή - Εφαρμογή των στόχων SMART</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Διατροφή και σχετικές εφαρμογές υγείας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90648"/>
            <a:ext cx="7872768" cy="3315017"/>
          </a:xfrm>
        </p:spPr>
        <p:txBody>
          <a:bodyPr>
            <a:normAutofit fontScale="92500" lnSpcReduction="10000"/>
          </a:bodyPr>
          <a:lstStyle/>
          <a:p>
            <a:pPr>
              <a:lnSpc>
                <a:spcPct val="110000"/>
              </a:lnSpc>
            </a:pPr>
            <a:r>
              <a:rPr lang="en-GB" dirty="0"/>
              <a:t>Να κατα</a:t>
            </a:r>
            <a:r>
              <a:rPr lang="en-GB" dirty="0" err="1"/>
              <a:t>νοήσ</a:t>
            </a:r>
            <a:r>
              <a:rPr lang="el-GR" dirty="0" err="1"/>
              <a:t>ετε</a:t>
            </a:r>
            <a:r>
              <a:rPr lang="en-GB" dirty="0"/>
              <a:t> </a:t>
            </a:r>
            <a:r>
              <a:rPr lang="en-GB" dirty="0" err="1"/>
              <a:t>σε</a:t>
            </a:r>
            <a:r>
              <a:rPr lang="en-GB" dirty="0"/>
              <a:t> β</a:t>
            </a:r>
            <a:r>
              <a:rPr lang="en-GB" dirty="0" err="1"/>
              <a:t>άθος</a:t>
            </a:r>
            <a:r>
              <a:rPr lang="en-GB" dirty="0"/>
              <a:t> </a:t>
            </a:r>
            <a:r>
              <a:rPr lang="en-GB" dirty="0" err="1"/>
              <a:t>τη</a:t>
            </a:r>
            <a:r>
              <a:rPr lang="en-GB" dirty="0"/>
              <a:t> </a:t>
            </a:r>
            <a:r>
              <a:rPr lang="en-GB" dirty="0" err="1"/>
              <a:t>θεωρί</a:t>
            </a:r>
            <a:r>
              <a:rPr lang="en-GB" dirty="0"/>
              <a:t>α και να την εφαρμόσει σε σχετικές εφαρμογές διατροφής.</a:t>
            </a:r>
          </a:p>
          <a:p>
            <a:pPr>
              <a:lnSpc>
                <a:spcPct val="110000"/>
              </a:lnSpc>
            </a:pPr>
            <a:r>
              <a:rPr lang="en-GB" dirty="0"/>
              <a:t>Να κατα</a:t>
            </a:r>
            <a:r>
              <a:rPr lang="en-GB" dirty="0" err="1"/>
              <a:t>νοήσετε</a:t>
            </a:r>
            <a:r>
              <a:rPr lang="en-GB" dirty="0"/>
              <a:t> </a:t>
            </a:r>
            <a:r>
              <a:rPr lang="en-GB" dirty="0" err="1"/>
              <a:t>σε</a:t>
            </a:r>
            <a:r>
              <a:rPr lang="en-GB" dirty="0"/>
              <a:t> β</a:t>
            </a:r>
            <a:r>
              <a:rPr lang="en-GB" dirty="0" err="1"/>
              <a:t>άθος</a:t>
            </a:r>
            <a:r>
              <a:rPr lang="en-GB" dirty="0"/>
              <a:t> </a:t>
            </a:r>
            <a:r>
              <a:rPr lang="en-GB" dirty="0" err="1"/>
              <a:t>τη</a:t>
            </a:r>
            <a:r>
              <a:rPr lang="en-GB" dirty="0"/>
              <a:t> </a:t>
            </a:r>
            <a:r>
              <a:rPr lang="en-GB" dirty="0" err="1"/>
              <a:t>χρησιμότητ</a:t>
            </a:r>
            <a:r>
              <a:rPr lang="en-GB" dirty="0"/>
              <a:t>α των στόχων SMART και να εξοικειωθείτε με τη χρήση τους.</a:t>
            </a:r>
          </a:p>
          <a:p>
            <a:pPr>
              <a:lnSpc>
                <a:spcPct val="110000"/>
              </a:lnSpc>
            </a:pPr>
            <a:r>
              <a:rPr lang="en-US" dirty="0"/>
              <a:t>Να κατα</a:t>
            </a:r>
            <a:r>
              <a:rPr lang="en-US" dirty="0" err="1"/>
              <a:t>νοήσ</a:t>
            </a:r>
            <a:r>
              <a:rPr lang="el-GR" dirty="0" err="1"/>
              <a:t>ετε</a:t>
            </a:r>
            <a:r>
              <a:rPr lang="en-US" dirty="0"/>
              <a:t>, </a:t>
            </a:r>
            <a:r>
              <a:rPr lang="en-US" dirty="0" err="1"/>
              <a:t>μέσω</a:t>
            </a:r>
            <a:r>
              <a:rPr lang="en-US" dirty="0"/>
              <a:t> πρα</a:t>
            </a:r>
            <a:r>
              <a:rPr lang="en-US" dirty="0" err="1"/>
              <a:t>γμ</a:t>
            </a:r>
            <a:r>
              <a:rPr lang="en-US" dirty="0"/>
              <a:t>ατικών σεναρίων και καταστάσεων, πώς οι εφαρμογές διατροφής μπορούν να επιτρέψουν την υιοθέτηση πιο υγιεινών διατροφικών συνηθειών και να βοηθήσουν την υγεία των ατόμων γενικότερα.</a:t>
            </a:r>
            <a:br>
              <a:rPr lang="en-US" dirty="0"/>
            </a:br>
            <a:endParaRPr lang="en-GB" dirty="0"/>
          </a:p>
          <a:p>
            <a:endParaRPr lang="en-US" dirty="0"/>
          </a:p>
        </p:txBody>
      </p:sp>
      <p:sp>
        <p:nvSpPr>
          <p:cNvPr id="2" name="TextBox 1">
            <a:extLst>
              <a:ext uri="{FF2B5EF4-FFF2-40B4-BE49-F238E27FC236}">
                <a16:creationId xmlns:a16="http://schemas.microsoft.com/office/drawing/2014/main" id="{6CC99FE4-F477-C912-76D9-140B8D490A8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Πηγή: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3B88F8-51DC-59AB-696E-712B95F7F42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n-GB" sz="2000" dirty="0"/>
              <a:t>Να </a:t>
            </a:r>
            <a:r>
              <a:rPr lang="en-GB" sz="2000" dirty="0" err="1"/>
              <a:t>εξο</a:t>
            </a:r>
            <a:r>
              <a:rPr lang="en-GB" sz="2000" dirty="0"/>
              <a:t>πλίσει τους συμμετέχοντες με τις δεξιότητες που απαιτούνται για την αξιοποίηση των εφαρμογών διατροφής για την επίτευξη των στόχων που σχετίζονται με τη διατροφή. </a:t>
            </a:r>
          </a:p>
          <a:p>
            <a:r>
              <a:rPr lang="el-GR" sz="2000" dirty="0"/>
              <a:t>Να ενισχύσει τις</a:t>
            </a:r>
            <a:r>
              <a:rPr lang="en-GB" sz="2000" dirty="0"/>
              <a:t> </a:t>
            </a:r>
            <a:r>
              <a:rPr lang="el-GR" sz="2000" dirty="0"/>
              <a:t>δεξιότητες </a:t>
            </a:r>
            <a:r>
              <a:rPr lang="en-GB" sz="2000" dirty="0"/>
              <a:t>π</a:t>
            </a:r>
            <a:r>
              <a:rPr lang="en-GB" sz="2000" dirty="0" err="1"/>
              <a:t>ου</a:t>
            </a:r>
            <a:r>
              <a:rPr lang="en-GB" sz="2000" dirty="0"/>
              <a:t> απα</a:t>
            </a:r>
            <a:r>
              <a:rPr lang="en-GB" sz="2000" dirty="0" err="1"/>
              <a:t>ιτούντ</a:t>
            </a:r>
            <a:r>
              <a:rPr lang="en-GB" sz="2000" dirty="0"/>
              <a:t>αι για τη λήψη τεκμηριωμένων αποφάσεων σχετικά με την επιλογή, τη χρήση και την ενσωμάτωση των εφαρμογών στην καθημερινή διατροφή των συμμετεχόντων, εφόσον το επιθυμούν. </a:t>
            </a:r>
          </a:p>
          <a:p>
            <a:pPr marL="0" indent="0">
              <a:buNone/>
            </a:pPr>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Ικανότητες</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a:solidFill>
                  <a:schemeClr val="tx1"/>
                </a:solidFill>
              </a:rPr>
              <a:t>Διατροφή και σχετικές </a:t>
            </a:r>
            <a:r>
              <a:rPr lang="en-US">
                <a:solidFill>
                  <a:schemeClr val="tx1"/>
                </a:solidFill>
              </a:rPr>
              <a:t>εφαρμογές</a:t>
            </a:r>
            <a:r>
              <a:rPr lang="en-GB" dirty="0">
                <a:solidFill>
                  <a:schemeClr val="tx1"/>
                </a:solidFill>
              </a:rPr>
              <a:t> υγείας  </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C8062F28-FC0C-FD1E-7362-5253834714A6}"/>
              </a:ext>
            </a:extLst>
          </p:cNvPr>
          <p:cNvSpPr/>
          <p:nvPr/>
        </p:nvSpPr>
        <p:spPr>
          <a:xfrm>
            <a:off x="3419912" y="6129356"/>
            <a:ext cx="8772088" cy="276999"/>
          </a:xfrm>
          <a:prstGeom prst="rect">
            <a:avLst/>
          </a:prstGeom>
        </p:spPr>
        <p:txBody>
          <a:bodyPr wrap="square">
            <a:spAutoFit/>
          </a:bodyPr>
          <a:lstStyle/>
          <a:p>
            <a:pPr algn="r"/>
            <a:r>
              <a:rPr lang="el-GR" sz="1200" dirty="0">
                <a:hlinkClick r:id="rId3"/>
              </a:rPr>
              <a:t>Πηγή: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9A6EE063-3DC7-DC6A-86FF-3B956547BDE9}"/>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305751" y="239549"/>
            <a:ext cx="10515600" cy="893179"/>
          </a:xfrm>
        </p:spPr>
        <p:txBody>
          <a:bodyPr>
            <a:normAutofit fontScale="90000"/>
          </a:bodyPr>
          <a:lstStyle/>
          <a:p>
            <a:pPr lvl="0"/>
            <a:r>
              <a:rPr lang="en-US" altLang="el-GR" sz="2700" dirty="0">
                <a:solidFill>
                  <a:srgbClr val="C01E24"/>
                </a:solidFill>
              </a:rPr>
              <a:t>6.2.1</a:t>
            </a:r>
            <a:r>
              <a:rPr lang="en-US" altLang="el-GR" dirty="0">
                <a:solidFill>
                  <a:srgbClr val="C01E24"/>
                </a:solidFill>
              </a:rPr>
              <a:t/>
            </a:r>
            <a:br>
              <a:rPr lang="en-US" altLang="el-GR" dirty="0">
                <a:solidFill>
                  <a:srgbClr val="C01E24"/>
                </a:solidFill>
              </a:rPr>
            </a:br>
            <a:r>
              <a:rPr lang="en-US" altLang="el-GR" dirty="0">
                <a:solidFill>
                  <a:srgbClr val="C01E24"/>
                </a:solidFill>
              </a:rPr>
              <a:t>Συγκεκριμένα παραδείγματα εφαρμογών διατροφής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17621" y="1488265"/>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191521"/>
            <a:ext cx="5937120" cy="4008158"/>
          </a:xfrm>
        </p:spPr>
        <p:txBody>
          <a:bodyPr>
            <a:normAutofit/>
          </a:bodyPr>
          <a:lstStyle/>
          <a:p>
            <a:pPr lvl="0"/>
            <a:r>
              <a:rPr lang="en-US" sz="2000" dirty="0"/>
              <a:t>Να </a:t>
            </a:r>
            <a:r>
              <a:rPr lang="en-US" sz="2000" dirty="0" err="1"/>
              <a:t>εξοικειωθείτε</a:t>
            </a:r>
            <a:r>
              <a:rPr lang="en-US" sz="2000" dirty="0"/>
              <a:t> </a:t>
            </a:r>
            <a:r>
              <a:rPr lang="en-US" sz="2000" dirty="0" err="1"/>
              <a:t>με</a:t>
            </a:r>
            <a:r>
              <a:rPr lang="en-US" sz="2000" dirty="0"/>
              <a:t> </a:t>
            </a:r>
            <a:r>
              <a:rPr lang="en-US" sz="2000" dirty="0" err="1"/>
              <a:t>τους</a:t>
            </a:r>
            <a:r>
              <a:rPr lang="en-US" sz="2000" dirty="0"/>
              <a:t> π</a:t>
            </a:r>
            <a:r>
              <a:rPr lang="en-US" sz="2000" dirty="0" err="1"/>
              <a:t>ιο</a:t>
            </a:r>
            <a:r>
              <a:rPr lang="en-US" sz="2000" dirty="0"/>
              <a:t> </a:t>
            </a:r>
            <a:r>
              <a:rPr lang="en-US" sz="2000" dirty="0" err="1"/>
              <a:t>συνηθισμένους</a:t>
            </a:r>
            <a:r>
              <a:rPr lang="en-US" sz="2000" dirty="0"/>
              <a:t> </a:t>
            </a:r>
            <a:r>
              <a:rPr lang="en-US" sz="2000" dirty="0" err="1"/>
              <a:t>τύ</a:t>
            </a:r>
            <a:r>
              <a:rPr lang="en-US" sz="2000" dirty="0"/>
              <a:t>πους εφαρμογών διατροφής.</a:t>
            </a:r>
          </a:p>
          <a:p>
            <a:pPr fontAlgn="base"/>
            <a:r>
              <a:rPr lang="el-GR" sz="2000" dirty="0"/>
              <a:t>Να προσδιορίσετε και αν κατατάξετε τον</a:t>
            </a:r>
            <a:r>
              <a:rPr lang="en-US" sz="2000" dirty="0"/>
              <a:t> </a:t>
            </a:r>
            <a:r>
              <a:rPr lang="en-US" sz="2000" dirty="0" err="1"/>
              <a:t>τύ</a:t>
            </a:r>
            <a:r>
              <a:rPr lang="en-US" sz="2000" dirty="0"/>
              <a:t>πο, </a:t>
            </a:r>
            <a:r>
              <a:rPr lang="el-GR" sz="2000" dirty="0"/>
              <a:t>τα</a:t>
            </a:r>
            <a:r>
              <a:rPr lang="en-US" sz="2000" dirty="0"/>
              <a:t> </a:t>
            </a:r>
            <a:r>
              <a:rPr lang="en-US" sz="2000" dirty="0" err="1"/>
              <a:t>κύρι</a:t>
            </a:r>
            <a:r>
              <a:rPr lang="el-GR" sz="2000" dirty="0"/>
              <a:t>α</a:t>
            </a:r>
            <a:r>
              <a:rPr lang="en-US" sz="2000" dirty="0"/>
              <a:t> χαρα</a:t>
            </a:r>
            <a:r>
              <a:rPr lang="en-US" sz="2000" dirty="0" err="1"/>
              <a:t>κτηριστικ</a:t>
            </a:r>
            <a:r>
              <a:rPr lang="el-GR" sz="2000" dirty="0"/>
              <a:t>ά</a:t>
            </a:r>
            <a:r>
              <a:rPr lang="en-US" sz="2000" dirty="0"/>
              <a:t> και </a:t>
            </a:r>
            <a:r>
              <a:rPr lang="el-GR" sz="2000" dirty="0"/>
              <a:t>τα</a:t>
            </a:r>
            <a:r>
              <a:rPr lang="en-US" sz="2000" dirty="0"/>
              <a:t> </a:t>
            </a:r>
            <a:r>
              <a:rPr lang="el-GR" sz="2000" dirty="0"/>
              <a:t>τμήματα</a:t>
            </a:r>
            <a:r>
              <a:rPr lang="en-US" sz="2000" dirty="0"/>
              <a:t> </a:t>
            </a:r>
            <a:r>
              <a:rPr lang="en-US" sz="2000" dirty="0" err="1"/>
              <a:t>της</a:t>
            </a:r>
            <a:r>
              <a:rPr lang="en-US" sz="2000" dirty="0"/>
              <a:t> </a:t>
            </a:r>
            <a:r>
              <a:rPr lang="en-US" sz="2000" dirty="0" err="1"/>
              <a:t>εφ</a:t>
            </a:r>
            <a:r>
              <a:rPr lang="en-US" sz="2000" dirty="0"/>
              <a:t>αρμογής. </a:t>
            </a:r>
          </a:p>
          <a:p>
            <a:pPr fontAlgn="base"/>
            <a:r>
              <a:rPr lang="en-US" sz="2000" dirty="0"/>
              <a:t>Να </a:t>
            </a:r>
            <a:r>
              <a:rPr lang="en-US" sz="2000" dirty="0" err="1"/>
              <a:t>εξοικειωθείτε</a:t>
            </a:r>
            <a:r>
              <a:rPr lang="en-US" sz="2000" dirty="0"/>
              <a:t> </a:t>
            </a:r>
            <a:r>
              <a:rPr lang="en-US" sz="2000" dirty="0" err="1"/>
              <a:t>με</a:t>
            </a:r>
            <a:r>
              <a:rPr lang="en-US" sz="2000" dirty="0"/>
              <a:t> </a:t>
            </a:r>
            <a:r>
              <a:rPr lang="en-US" sz="2000" dirty="0" err="1"/>
              <a:t>τη</a:t>
            </a:r>
            <a:r>
              <a:rPr lang="en-US" sz="2000" dirty="0"/>
              <a:t> </a:t>
            </a:r>
            <a:r>
              <a:rPr lang="en-US" sz="2000" dirty="0" err="1"/>
              <a:t>χρήση</a:t>
            </a:r>
            <a:r>
              <a:rPr lang="en-US" sz="2000" dirty="0"/>
              <a:t> </a:t>
            </a:r>
            <a:r>
              <a:rPr lang="en-US" sz="2000" dirty="0" err="1"/>
              <a:t>μι</a:t>
            </a:r>
            <a:r>
              <a:rPr lang="en-US" sz="2000" dirty="0"/>
              <a:t>ας εφαρμογής για πρώτη φορά.</a:t>
            </a:r>
          </a:p>
          <a:p>
            <a:pPr lvl="0"/>
            <a:endParaRPr lang="el-GR" sz="2000" dirty="0"/>
          </a:p>
        </p:txBody>
      </p:sp>
      <p:pic>
        <p:nvPicPr>
          <p:cNvPr id="2" name="Picture 2" descr="Ambition abstract concept">
            <a:extLst>
              <a:ext uri="{FF2B5EF4-FFF2-40B4-BE49-F238E27FC236}">
                <a16:creationId xmlns:a16="http://schemas.microsoft.com/office/drawing/2014/main" id="{9376EF06-28DF-5BFB-5E91-6312485E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63EA16-AFE8-4F84-1D58-32798B9D6DA7}"/>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a:t>Παράδειγμα 1: </a:t>
            </a:r>
            <a:r>
              <a:rPr lang="el-GR" sz="2800" dirty="0"/>
              <a:t/>
            </a:r>
            <a:br>
              <a:rPr lang="el-GR" sz="2800" dirty="0"/>
            </a:br>
            <a:r>
              <a:rPr lang="en-GB" sz="2800" dirty="0"/>
              <a:t>YAZIO Fasting &amp; Food Trucker </a:t>
            </a:r>
            <a:r>
              <a:rPr lang="en-GB" sz="2400" dirty="0"/>
              <a:t>(</a:t>
            </a:r>
            <a:r>
              <a:rPr lang="en-GB" sz="2400" i="1" dirty="0" err="1"/>
              <a:t>ελληνικά</a:t>
            </a:r>
            <a:r>
              <a:rPr lang="en-GB" sz="2400" i="1" dirty="0"/>
              <a:t>: </a:t>
            </a:r>
            <a:r>
              <a:rPr lang="el-GR" sz="2400" dirty="0"/>
              <a:t>ΥΑΖΙΟ - </a:t>
            </a:r>
            <a:r>
              <a:rPr lang="el-GR" sz="2400" dirty="0" err="1"/>
              <a:t>θερμιδομετρητής</a:t>
            </a:r>
            <a:r>
              <a:rPr lang="el-GR" sz="2400" dirty="0"/>
              <a:t>)</a:t>
            </a:r>
          </a:p>
        </p:txBody>
      </p:sp>
      <p:sp>
        <p:nvSpPr>
          <p:cNvPr id="4" name="Θέση περιεχομένου 3"/>
          <p:cNvSpPr>
            <a:spLocks noGrp="1"/>
          </p:cNvSpPr>
          <p:nvPr>
            <p:ph idx="1"/>
          </p:nvPr>
        </p:nvSpPr>
        <p:spPr/>
        <p:txBody>
          <a:bodyPr>
            <a:normAutofit fontScale="77500" lnSpcReduction="20000"/>
          </a:bodyPr>
          <a:lstStyle/>
          <a:p>
            <a:pPr marL="0" indent="0">
              <a:buNone/>
            </a:pPr>
            <a:r>
              <a:rPr lang="en-US" sz="3200" dirty="0" err="1"/>
              <a:t>Μετρητής</a:t>
            </a:r>
            <a:r>
              <a:rPr lang="en-US" sz="3200" dirty="0"/>
              <a:t> </a:t>
            </a:r>
            <a:r>
              <a:rPr lang="en-US" sz="3200" dirty="0" err="1"/>
              <a:t>θερμίδων</a:t>
            </a:r>
            <a:r>
              <a:rPr lang="en-US" sz="3200" dirty="0"/>
              <a:t> και </a:t>
            </a:r>
            <a:r>
              <a:rPr lang="en-US" sz="3200" dirty="0" err="1"/>
              <a:t>εφ</a:t>
            </a:r>
            <a:r>
              <a:rPr lang="en-US" sz="3200" dirty="0"/>
              <a:t>αρμογή </a:t>
            </a:r>
            <a:r>
              <a:rPr lang="el-GR" sz="3200" dirty="0" err="1"/>
              <a:t>διαλειμματικής</a:t>
            </a:r>
            <a:r>
              <a:rPr lang="en-US" sz="3200" dirty="0"/>
              <a:t> </a:t>
            </a:r>
            <a:r>
              <a:rPr lang="en-US" sz="3200" dirty="0" err="1"/>
              <a:t>νηστεί</a:t>
            </a:r>
            <a:r>
              <a:rPr lang="en-US" sz="3200" dirty="0"/>
              <a:t>ας που αποτελείται από 3 </a:t>
            </a:r>
            <a:r>
              <a:rPr lang="en-GB" sz="3200" dirty="0" err="1"/>
              <a:t>κύριες</a:t>
            </a:r>
            <a:r>
              <a:rPr lang="en-GB" sz="3200" dirty="0"/>
              <a:t> </a:t>
            </a:r>
            <a:r>
              <a:rPr lang="en-US" sz="3200" dirty="0" err="1"/>
              <a:t>ενότητες</a:t>
            </a:r>
            <a:r>
              <a:rPr lang="en-US" sz="3200" dirty="0"/>
              <a:t>:</a:t>
            </a:r>
          </a:p>
          <a:p>
            <a:pPr marL="457200" indent="-457200">
              <a:buFont typeface="+mj-lt"/>
              <a:buAutoNum type="arabicPeriod"/>
            </a:pPr>
            <a:r>
              <a:rPr lang="en-GB" sz="2800" b="1" dirty="0" err="1"/>
              <a:t>Μετρητής</a:t>
            </a:r>
            <a:r>
              <a:rPr lang="en-GB" sz="2800" b="1" dirty="0"/>
              <a:t> </a:t>
            </a:r>
            <a:r>
              <a:rPr lang="en-GB" sz="2800" b="1" dirty="0" err="1"/>
              <a:t>θερμίδων</a:t>
            </a:r>
            <a:r>
              <a:rPr lang="en-GB" sz="2800" b="1" dirty="0"/>
              <a:t>: </a:t>
            </a:r>
            <a:r>
              <a:rPr lang="en-US" sz="2800" dirty="0" err="1"/>
              <a:t>ημερολόγιο</a:t>
            </a:r>
            <a:r>
              <a:rPr lang="en-US" sz="2800" dirty="0"/>
              <a:t> </a:t>
            </a:r>
            <a:r>
              <a:rPr lang="en-US" sz="2800" dirty="0" err="1"/>
              <a:t>τροφίμων</a:t>
            </a:r>
            <a:r>
              <a:rPr lang="en-US" sz="2800" dirty="0"/>
              <a:t> </a:t>
            </a:r>
            <a:r>
              <a:rPr lang="en-US" sz="2800" dirty="0" err="1"/>
              <a:t>με</a:t>
            </a:r>
            <a:r>
              <a:rPr lang="en-US" sz="2800" dirty="0"/>
              <a:t> </a:t>
            </a:r>
            <a:r>
              <a:rPr lang="en-US" sz="2800" dirty="0" err="1"/>
              <a:t>στόχους</a:t>
            </a:r>
            <a:r>
              <a:rPr lang="en-US" sz="2800" dirty="0"/>
              <a:t> </a:t>
            </a:r>
            <a:r>
              <a:rPr lang="en-US" sz="2800" dirty="0" err="1"/>
              <a:t>θερμίδων</a:t>
            </a:r>
            <a:r>
              <a:rPr lang="en-US" sz="2800" dirty="0"/>
              <a:t>, παρα</a:t>
            </a:r>
            <a:r>
              <a:rPr lang="en-US" sz="2800" dirty="0" err="1"/>
              <a:t>κολούθηση</a:t>
            </a:r>
            <a:r>
              <a:rPr lang="en-US" sz="2800" dirty="0"/>
              <a:t> </a:t>
            </a:r>
            <a:r>
              <a:rPr lang="en-GB" sz="2800" dirty="0" err="1"/>
              <a:t>των</a:t>
            </a:r>
            <a:r>
              <a:rPr lang="en-GB" sz="2800" dirty="0"/>
              <a:t> </a:t>
            </a:r>
            <a:r>
              <a:rPr lang="en-US" sz="2800" dirty="0" err="1"/>
              <a:t>θρε</a:t>
            </a:r>
            <a:r>
              <a:rPr lang="en-US" sz="2800" dirty="0"/>
              <a:t>πτικών αξιών και των μακροθρεπτικών συστατικών, βάση δεδομένων τροφίμων, ενσωματωμένος σαρωτής γραμμωτού κώδικα, δημιουργία </a:t>
            </a:r>
            <a:r>
              <a:rPr lang="en-GB" sz="2800" dirty="0" err="1"/>
              <a:t>γευμάτων</a:t>
            </a:r>
            <a:r>
              <a:rPr lang="en-GB" sz="2800" dirty="0"/>
              <a:t>/π</a:t>
            </a:r>
            <a:r>
              <a:rPr lang="en-GB" sz="2800" dirty="0" err="1"/>
              <a:t>ρογρ</a:t>
            </a:r>
            <a:r>
              <a:rPr lang="en-GB" sz="2800" dirty="0"/>
              <a:t>αμμάτων</a:t>
            </a:r>
            <a:r>
              <a:rPr lang="en-US" sz="2800" dirty="0"/>
              <a:t> </a:t>
            </a:r>
            <a:r>
              <a:rPr lang="en-US" sz="2800" dirty="0" err="1"/>
              <a:t>γευμάτων</a:t>
            </a:r>
            <a:r>
              <a:rPr lang="en-US" sz="2800" dirty="0"/>
              <a:t>, παρα</a:t>
            </a:r>
            <a:r>
              <a:rPr lang="en-US" sz="2800" dirty="0" err="1"/>
              <a:t>κολούθηση</a:t>
            </a:r>
            <a:r>
              <a:rPr lang="en-US" sz="2800" dirty="0"/>
              <a:t> β</a:t>
            </a:r>
            <a:r>
              <a:rPr lang="en-US" sz="2800" dirty="0" err="1"/>
              <a:t>ημάτων</a:t>
            </a:r>
            <a:r>
              <a:rPr lang="en-US" sz="2800" dirty="0"/>
              <a:t>/</a:t>
            </a:r>
            <a:r>
              <a:rPr lang="en-US" sz="2800" dirty="0" err="1"/>
              <a:t>δρ</a:t>
            </a:r>
            <a:r>
              <a:rPr lang="en-US" sz="2800" dirty="0"/>
              <a:t>αστηριοτήτων/συμπτωμάτων, παρακολούθηση νερού με υπενθυμίσεις κ.λπ.</a:t>
            </a:r>
            <a:endParaRPr lang="en-GB" sz="2800" b="1" dirty="0"/>
          </a:p>
          <a:p>
            <a:pPr marL="457200" indent="-457200">
              <a:buFont typeface="+mj-lt"/>
              <a:buAutoNum type="arabicPeriod"/>
            </a:pPr>
            <a:r>
              <a:rPr lang="en-GB" sz="2800" b="1" dirty="0" err="1"/>
              <a:t>Δι</a:t>
            </a:r>
            <a:r>
              <a:rPr lang="en-GB" sz="2800" b="1" dirty="0"/>
              <a:t>αλ</a:t>
            </a:r>
            <a:r>
              <a:rPr lang="el-GR" sz="2800" b="1" dirty="0" err="1"/>
              <a:t>ειμματική</a:t>
            </a:r>
            <a:r>
              <a:rPr lang="en-GB" sz="2800" b="1" dirty="0"/>
              <a:t> </a:t>
            </a:r>
            <a:r>
              <a:rPr lang="en-GB" sz="2800" b="1" dirty="0" err="1"/>
              <a:t>νηστεί</a:t>
            </a:r>
            <a:r>
              <a:rPr lang="en-GB" sz="2800" b="1" dirty="0"/>
              <a:t>α: </a:t>
            </a:r>
            <a:r>
              <a:rPr lang="en-US" sz="2800" dirty="0" err="1"/>
              <a:t>χρονοδι</a:t>
            </a:r>
            <a:r>
              <a:rPr lang="en-US" sz="2800" dirty="0"/>
              <a:t>ακόπτης νηστείας, υπενθυμίσεις νηστείας και διατροφής, σχέδια δια</a:t>
            </a:r>
            <a:r>
              <a:rPr lang="el-GR" sz="2800" dirty="0" err="1"/>
              <a:t>λειμματικής</a:t>
            </a:r>
            <a:r>
              <a:rPr lang="en-US" sz="2800" dirty="0"/>
              <a:t> </a:t>
            </a:r>
            <a:r>
              <a:rPr lang="en-US" sz="2800" dirty="0" err="1"/>
              <a:t>νηστεί</a:t>
            </a:r>
            <a:r>
              <a:rPr lang="en-US" sz="2800" dirty="0"/>
              <a:t>ας κ.λπ. </a:t>
            </a:r>
          </a:p>
          <a:p>
            <a:pPr marL="457200" indent="-457200">
              <a:buFont typeface="+mj-lt"/>
              <a:buAutoNum type="arabicPeriod"/>
            </a:pPr>
            <a:r>
              <a:rPr lang="en-GB" sz="2800" b="1" dirty="0" err="1"/>
              <a:t>Συντ</a:t>
            </a:r>
            <a:r>
              <a:rPr lang="en-GB" sz="2800" b="1" dirty="0"/>
              <a:t>αγές: </a:t>
            </a:r>
            <a:r>
              <a:rPr lang="en-GB" sz="2800" dirty="0"/>
              <a:t>νέες </a:t>
            </a:r>
            <a:r>
              <a:rPr lang="en-US" sz="2800" dirty="0" err="1"/>
              <a:t>συντ</a:t>
            </a:r>
            <a:r>
              <a:rPr lang="en-US" sz="2800" dirty="0"/>
              <a:t>αγές κάθε εβδομάδα, συνταγές για συγκεκριμένες δίαιτες (π.χ. vegan), </a:t>
            </a:r>
            <a:r>
              <a:rPr lang="en-US" sz="2800" dirty="0" err="1"/>
              <a:t>λειτουργί</a:t>
            </a:r>
            <a:r>
              <a:rPr lang="en-US" sz="2800" dirty="0"/>
              <a:t>α λίστας παντοπωλείου, λειτουργία μαγειρέματος για να ακολουθήσετε τις οδηγίες της συνταγής κ.λπ.</a:t>
            </a:r>
          </a:p>
        </p:txBody>
      </p:sp>
      <p:pic>
        <p:nvPicPr>
          <p:cNvPr id="5" name="Εικόνα 4"/>
          <p:cNvPicPr>
            <a:picLocks noChangeAspect="1"/>
          </p:cNvPicPr>
          <p:nvPr/>
        </p:nvPicPr>
        <p:blipFill>
          <a:blip r:embed="rId3"/>
          <a:stretch>
            <a:fillRect/>
          </a:stretch>
        </p:blipFill>
        <p:spPr>
          <a:xfrm>
            <a:off x="9977309" y="611073"/>
            <a:ext cx="1362105" cy="1362105"/>
          </a:xfrm>
          <a:prstGeom prst="rect">
            <a:avLst/>
          </a:prstGeom>
        </p:spPr>
      </p:pic>
    </p:spTree>
    <p:extLst>
      <p:ext uri="{BB962C8B-B14F-4D97-AF65-F5344CB8AC3E}">
        <p14:creationId xmlns:p14="http://schemas.microsoft.com/office/powerpoint/2010/main" val="12787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84" y="2522110"/>
            <a:ext cx="2544597" cy="3887791"/>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461" y="361330"/>
            <a:ext cx="2647669" cy="4314870"/>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409" y="2118908"/>
            <a:ext cx="2874217" cy="4314870"/>
          </a:xfrm>
          <a:prstGeom prst="rect">
            <a:avLst/>
          </a:prstGeom>
        </p:spPr>
      </p:pic>
      <p:sp>
        <p:nvSpPr>
          <p:cNvPr id="10" name="Έλλειψη 9"/>
          <p:cNvSpPr/>
          <p:nvPr/>
        </p:nvSpPr>
        <p:spPr>
          <a:xfrm>
            <a:off x="5395608" y="150034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7" name="Έλλειψη 6"/>
          <p:cNvSpPr/>
          <p:nvPr/>
        </p:nvSpPr>
        <p:spPr>
          <a:xfrm>
            <a:off x="6102109" y="206048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5418116" y="256199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5681329" y="31346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5079721" y="367166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2" name="Ορθογώνιο 1"/>
          <p:cNvSpPr/>
          <p:nvPr/>
        </p:nvSpPr>
        <p:spPr>
          <a:xfrm>
            <a:off x="142984" y="702733"/>
            <a:ext cx="2979595" cy="14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Η εικόνα που εμφανίζεται όταν ανοίγετε την εφαρμογή για 1</a:t>
            </a:r>
            <a:r>
              <a:rPr lang="en-GB" sz="1600" baseline="30000" dirty="0"/>
              <a:t>st</a:t>
            </a:r>
            <a:r>
              <a:rPr lang="en-GB" sz="1600" dirty="0"/>
              <a:t> φορά, λέγοντας ότι η επίτευξη του βάρους-στόχου σας δεν ήταν ποτέ πιο εύκολη.</a:t>
            </a:r>
            <a:endParaRPr lang="el-GR" sz="1600" dirty="0"/>
          </a:p>
        </p:txBody>
      </p:sp>
      <p:sp>
        <p:nvSpPr>
          <p:cNvPr id="3" name="Βέλος προς τα κάτω 2"/>
          <p:cNvSpPr/>
          <p:nvPr/>
        </p:nvSpPr>
        <p:spPr>
          <a:xfrm>
            <a:off x="1532729" y="2178997"/>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3823875" y="4545843"/>
            <a:ext cx="3286139" cy="182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τον κύριο στόχο σας </a:t>
            </a:r>
            <a:endParaRPr lang="el-GR" sz="1600" dirty="0"/>
          </a:p>
          <a:p>
            <a:pPr marL="285750" indent="-285750">
              <a:buFont typeface="Arial" panose="020B0604020202020204" pitchFamily="34" charset="0"/>
              <a:buChar char="•"/>
            </a:pPr>
            <a:r>
              <a:rPr lang="en-GB" sz="1600" dirty="0"/>
              <a:t>1 για απώλεια βάρους</a:t>
            </a:r>
          </a:p>
          <a:p>
            <a:pPr marL="285750" indent="-285750">
              <a:buFont typeface="Arial" panose="020B0604020202020204" pitchFamily="34" charset="0"/>
              <a:buChar char="•"/>
            </a:pPr>
            <a:r>
              <a:rPr lang="en-GB" sz="1600" dirty="0"/>
              <a:t>2 για τη διατήρηση του βάρους</a:t>
            </a:r>
          </a:p>
          <a:p>
            <a:pPr marL="285750" indent="-285750">
              <a:buFont typeface="Arial" panose="020B0604020202020204" pitchFamily="34" charset="0"/>
              <a:buChar char="•"/>
            </a:pPr>
            <a:r>
              <a:rPr lang="en-GB" sz="1600" dirty="0"/>
              <a:t>3 για αύξηση βάρους</a:t>
            </a:r>
          </a:p>
          <a:p>
            <a:pPr marL="285750" indent="-285750">
              <a:buFont typeface="Arial" panose="020B0604020202020204" pitchFamily="34" charset="0"/>
              <a:buChar char="•"/>
            </a:pPr>
            <a:r>
              <a:rPr lang="en-GB" sz="1600" dirty="0"/>
              <a:t>4 για τη δημιουργία μυϊκής μάζας</a:t>
            </a:r>
          </a:p>
          <a:p>
            <a:pPr marL="285750" indent="-285750">
              <a:buFont typeface="Arial" panose="020B0604020202020204" pitchFamily="34" charset="0"/>
              <a:buChar char="•"/>
            </a:pPr>
            <a:r>
              <a:rPr lang="en-GB" sz="1600" dirty="0"/>
              <a:t>5 για οτιδήποτε άλλο. </a:t>
            </a:r>
            <a:endParaRPr lang="el-GR" sz="1600" dirty="0"/>
          </a:p>
        </p:txBody>
      </p:sp>
      <p:sp>
        <p:nvSpPr>
          <p:cNvPr id="14" name="Δεξιό βέλος 13"/>
          <p:cNvSpPr/>
          <p:nvPr/>
        </p:nvSpPr>
        <p:spPr>
          <a:xfrm rot="3661006">
            <a:off x="222128" y="5415669"/>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προς τα κάτω 14"/>
          <p:cNvSpPr/>
          <p:nvPr/>
        </p:nvSpPr>
        <p:spPr>
          <a:xfrm flipV="1">
            <a:off x="5341273" y="4260060"/>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7466223">
            <a:off x="10456161" y="5623652"/>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p:cNvSpPr/>
          <p:nvPr/>
        </p:nvSpPr>
        <p:spPr>
          <a:xfrm>
            <a:off x="6960471" y="579021"/>
            <a:ext cx="4560107" cy="1030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Κάντε κλικ στο μπλε κουμπί για να ξεκινήσετε το ταξίδι σας παρακολουθώντας τις θερμίδες και τα μακροθρεπτικά συστατικά, χρονομετρώντας τη νηστεία σας και δημιουργώντας υγιεινές συνήθειες.</a:t>
            </a:r>
            <a:endParaRPr lang="el-GR" sz="1600" dirty="0"/>
          </a:p>
        </p:txBody>
      </p:sp>
      <p:sp>
        <p:nvSpPr>
          <p:cNvPr id="19" name="Βέλος προς τα κάτω 18"/>
          <p:cNvSpPr/>
          <p:nvPr/>
        </p:nvSpPr>
        <p:spPr>
          <a:xfrm>
            <a:off x="9143247" y="160811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707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845" y="2324292"/>
            <a:ext cx="2664750" cy="4177264"/>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393" y="112469"/>
            <a:ext cx="2749859" cy="4177264"/>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6071" y="291481"/>
            <a:ext cx="3034060" cy="4492866"/>
          </a:xfrm>
          <a:prstGeom prst="rect">
            <a:avLst/>
          </a:prstGeom>
        </p:spPr>
      </p:pic>
      <p:sp>
        <p:nvSpPr>
          <p:cNvPr id="2" name="Ορθογώνιο 1"/>
          <p:cNvSpPr/>
          <p:nvPr/>
        </p:nvSpPr>
        <p:spPr>
          <a:xfrm>
            <a:off x="22433" y="508000"/>
            <a:ext cx="4270167" cy="193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Αποφασίστε τι άλλ</a:t>
            </a:r>
            <a:r>
              <a:rPr lang="el-GR" sz="1600" dirty="0"/>
              <a:t>ο θέλετε να πετύχετε</a:t>
            </a:r>
            <a:r>
              <a:rPr lang="en-GB" sz="1600" dirty="0"/>
              <a:t> κάνοντας κλικ σε ένα ή περισσότερα</a:t>
            </a:r>
            <a:endParaRPr lang="el-GR" sz="1600" dirty="0"/>
          </a:p>
          <a:p>
            <a:pPr marL="342900" indent="-342900">
              <a:buFont typeface="Arial" panose="020B0604020202020204" pitchFamily="34" charset="0"/>
              <a:buChar char="•"/>
            </a:pPr>
            <a:r>
              <a:rPr lang="en-US" sz="1600" dirty="0"/>
              <a:t>1 </a:t>
            </a:r>
            <a:r>
              <a:rPr lang="en-GB" sz="1600" dirty="0" err="1"/>
              <a:t>γι</a:t>
            </a:r>
            <a:r>
              <a:rPr lang="en-GB" sz="1600" dirty="0"/>
              <a:t>α υγιεινή διατροφή</a:t>
            </a:r>
          </a:p>
          <a:p>
            <a:pPr marL="342900" indent="-342900">
              <a:buFont typeface="Arial" panose="020B0604020202020204" pitchFamily="34" charset="0"/>
              <a:buChar char="•"/>
            </a:pPr>
            <a:r>
              <a:rPr lang="en-GB" sz="1600" dirty="0"/>
              <a:t>2 </a:t>
            </a:r>
            <a:r>
              <a:rPr lang="en-GB" sz="1600" dirty="0" err="1"/>
              <a:t>γι</a:t>
            </a:r>
            <a:r>
              <a:rPr lang="en-GB" sz="1600" dirty="0"/>
              <a:t>α περισσότερη ενέργεια &amp; καλύτερη διάθεση </a:t>
            </a:r>
          </a:p>
          <a:p>
            <a:pPr marL="342900" indent="-342900">
              <a:buFont typeface="Arial" panose="020B0604020202020204" pitchFamily="34" charset="0"/>
              <a:buChar char="•"/>
            </a:pPr>
            <a:r>
              <a:rPr lang="en-GB" sz="1600" dirty="0"/>
              <a:t>3 </a:t>
            </a:r>
            <a:r>
              <a:rPr lang="en-GB" sz="1600" dirty="0" err="1"/>
              <a:t>γι</a:t>
            </a:r>
            <a:r>
              <a:rPr lang="en-GB" sz="1600" dirty="0"/>
              <a:t>α </a:t>
            </a:r>
            <a:r>
              <a:rPr lang="el-GR" sz="1600" dirty="0"/>
              <a:t>να έχετε κίνητρα</a:t>
            </a:r>
            <a:r>
              <a:rPr lang="en-GB" sz="1600" dirty="0"/>
              <a:t> </a:t>
            </a:r>
          </a:p>
          <a:p>
            <a:pPr marL="342900" indent="-342900">
              <a:buFont typeface="Arial" panose="020B0604020202020204" pitchFamily="34" charset="0"/>
              <a:buChar char="•"/>
            </a:pPr>
            <a:r>
              <a:rPr lang="en-GB" sz="1600" dirty="0"/>
              <a:t>4 </a:t>
            </a:r>
            <a:r>
              <a:rPr lang="en-GB" sz="1600" dirty="0" err="1"/>
              <a:t>γι</a:t>
            </a:r>
            <a:r>
              <a:rPr lang="en-GB" sz="1600" dirty="0"/>
              <a:t>α να </a:t>
            </a:r>
            <a:r>
              <a:rPr lang="el-GR" sz="1600" dirty="0"/>
              <a:t>νιώθετε</a:t>
            </a:r>
            <a:r>
              <a:rPr lang="en-GB" sz="1600" dirty="0"/>
              <a:t> καλύτερα </a:t>
            </a:r>
            <a:r>
              <a:rPr lang="el-GR" sz="1600" dirty="0"/>
              <a:t>με</a:t>
            </a:r>
            <a:r>
              <a:rPr lang="en-GB" sz="1600" dirty="0"/>
              <a:t> το σώμα σας</a:t>
            </a:r>
            <a:r>
              <a:rPr lang="el-GR" sz="1600" dirty="0"/>
              <a:t>.</a:t>
            </a:r>
          </a:p>
        </p:txBody>
      </p:sp>
      <p:sp>
        <p:nvSpPr>
          <p:cNvPr id="8" name="Βέλος προς τα κάτω 7"/>
          <p:cNvSpPr/>
          <p:nvPr/>
        </p:nvSpPr>
        <p:spPr>
          <a:xfrm>
            <a:off x="1930667" y="232429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4206961" y="4409898"/>
            <a:ext cx="4056725" cy="2208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πώς θέλετε να </a:t>
            </a:r>
            <a:r>
              <a:rPr lang="en-US" sz="1600" dirty="0"/>
              <a:t>σας </a:t>
            </a:r>
            <a:r>
              <a:rPr lang="en-GB" sz="1600" dirty="0"/>
              <a:t>βοηθήσει η εφαρμογή </a:t>
            </a:r>
            <a:r>
              <a:rPr lang="en-US" sz="1600" dirty="0"/>
              <a:t>κάνοντας κλικ σε ένα ή περισσότερα</a:t>
            </a:r>
            <a:endParaRPr lang="el-GR" sz="1600" dirty="0"/>
          </a:p>
          <a:p>
            <a:pPr marL="342900" indent="-342900">
              <a:buFont typeface="Arial" panose="020B0604020202020204" pitchFamily="34" charset="0"/>
              <a:buChar char="•"/>
            </a:pPr>
            <a:r>
              <a:rPr lang="en-US" sz="1600" dirty="0"/>
              <a:t>1 για την καταμέτρηση θερμίδων</a:t>
            </a:r>
          </a:p>
          <a:p>
            <a:pPr marL="342900" indent="-342900">
              <a:buFont typeface="Arial" panose="020B0604020202020204" pitchFamily="34" charset="0"/>
              <a:buChar char="•"/>
            </a:pPr>
            <a:r>
              <a:rPr lang="en-US" sz="1600" dirty="0"/>
              <a:t>2 για την παρακολούθηση της σωματικής δραστηριότητας </a:t>
            </a:r>
          </a:p>
          <a:p>
            <a:pPr marL="342900" indent="-342900">
              <a:buFont typeface="Arial" panose="020B0604020202020204" pitchFamily="34" charset="0"/>
              <a:buChar char="•"/>
            </a:pPr>
            <a:r>
              <a:rPr lang="en-US" sz="1600" dirty="0"/>
              <a:t>3 για υγιεινές συνταγές </a:t>
            </a:r>
          </a:p>
          <a:p>
            <a:pPr marL="342900" indent="-342900">
              <a:buFont typeface="Arial" panose="020B0604020202020204" pitchFamily="34" charset="0"/>
              <a:buChar char="•"/>
            </a:pPr>
            <a:r>
              <a:rPr lang="en-US" sz="1600" dirty="0"/>
              <a:t>4 για την παροχή αναλυτικών και στατιστικών στοιχείων</a:t>
            </a:r>
            <a:r>
              <a:rPr lang="el-GR" sz="1600" dirty="0"/>
              <a:t>.</a:t>
            </a:r>
          </a:p>
        </p:txBody>
      </p:sp>
      <p:sp>
        <p:nvSpPr>
          <p:cNvPr id="12" name="Έλλειψη 11"/>
          <p:cNvSpPr/>
          <p:nvPr/>
        </p:nvSpPr>
        <p:spPr>
          <a:xfrm>
            <a:off x="649984" y="34456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3" name="Έλλειψη 12"/>
          <p:cNvSpPr/>
          <p:nvPr/>
        </p:nvSpPr>
        <p:spPr>
          <a:xfrm>
            <a:off x="649984" y="400954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4" name="Έλλειψη 13"/>
          <p:cNvSpPr/>
          <p:nvPr/>
        </p:nvSpPr>
        <p:spPr>
          <a:xfrm>
            <a:off x="649983" y="457340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5" name="Έλλειψη 14"/>
          <p:cNvSpPr/>
          <p:nvPr/>
        </p:nvSpPr>
        <p:spPr>
          <a:xfrm>
            <a:off x="649982" y="513725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6" name="Έλλειψη 15"/>
          <p:cNvSpPr/>
          <p:nvPr/>
        </p:nvSpPr>
        <p:spPr>
          <a:xfrm>
            <a:off x="4657009" y="125658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4655615" y="200052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8" name="Έλλειψη 17"/>
          <p:cNvSpPr/>
          <p:nvPr/>
        </p:nvSpPr>
        <p:spPr>
          <a:xfrm>
            <a:off x="4655615" y="280242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9" name="Έλλειψη 18"/>
          <p:cNvSpPr/>
          <p:nvPr/>
        </p:nvSpPr>
        <p:spPr>
          <a:xfrm>
            <a:off x="4655615" y="34456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0" name="Βέλος προς τα κάτω 19"/>
          <p:cNvSpPr/>
          <p:nvPr/>
        </p:nvSpPr>
        <p:spPr>
          <a:xfrm flipV="1">
            <a:off x="6026376" y="4132924"/>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8678359" y="4185722"/>
            <a:ext cx="2809484" cy="183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Επιλέξτε το επίπεδο των γνώσεών σας σχετικά με την υγιεινή διατροφή</a:t>
            </a:r>
          </a:p>
          <a:p>
            <a:pPr marL="285750" indent="-285750">
              <a:buFont typeface="Arial" panose="020B0604020202020204" pitchFamily="34" charset="0"/>
              <a:buChar char="•"/>
            </a:pPr>
            <a:r>
              <a:rPr lang="en-GB" sz="1600" dirty="0"/>
              <a:t>1 για αρχάριους </a:t>
            </a:r>
          </a:p>
          <a:p>
            <a:pPr marL="285750" indent="-285750">
              <a:buFont typeface="Arial" panose="020B0604020202020204" pitchFamily="34" charset="0"/>
              <a:buChar char="•"/>
            </a:pPr>
            <a:r>
              <a:rPr lang="en-GB" sz="1600" dirty="0"/>
              <a:t>2 </a:t>
            </a:r>
            <a:r>
              <a:rPr lang="en-GB" sz="1600" dirty="0" err="1"/>
              <a:t>γι</a:t>
            </a:r>
            <a:r>
              <a:rPr lang="en-GB" sz="1600" dirty="0"/>
              <a:t>α </a:t>
            </a:r>
            <a:r>
              <a:rPr lang="el-GR" sz="1600" dirty="0"/>
              <a:t>μεσαίου επιπέδου</a:t>
            </a:r>
            <a:endParaRPr lang="en-GB" sz="1600" dirty="0"/>
          </a:p>
          <a:p>
            <a:pPr marL="285750" indent="-285750">
              <a:buFont typeface="Arial" panose="020B0604020202020204" pitchFamily="34" charset="0"/>
              <a:buChar char="•"/>
            </a:pPr>
            <a:r>
              <a:rPr lang="en-GB" sz="1600" dirty="0"/>
              <a:t>3 </a:t>
            </a:r>
            <a:r>
              <a:rPr lang="en-GB" sz="1600" dirty="0" err="1"/>
              <a:t>γι</a:t>
            </a:r>
            <a:r>
              <a:rPr lang="en-GB" sz="1600" dirty="0"/>
              <a:t>α προχωρημένους</a:t>
            </a:r>
          </a:p>
        </p:txBody>
      </p:sp>
      <p:sp>
        <p:nvSpPr>
          <p:cNvPr id="22" name="Έλλειψη 21"/>
          <p:cNvSpPr/>
          <p:nvPr/>
        </p:nvSpPr>
        <p:spPr>
          <a:xfrm>
            <a:off x="8350277" y="158407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3" name="Έλλειψη 22"/>
          <p:cNvSpPr/>
          <p:nvPr/>
        </p:nvSpPr>
        <p:spPr>
          <a:xfrm>
            <a:off x="8350277" y="238216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4" name="Έλλειψη 23"/>
          <p:cNvSpPr/>
          <p:nvPr/>
        </p:nvSpPr>
        <p:spPr>
          <a:xfrm>
            <a:off x="8354795" y="318817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5" name="Βέλος προς τα κάτω 24"/>
          <p:cNvSpPr/>
          <p:nvPr/>
        </p:nvSpPr>
        <p:spPr>
          <a:xfrm flipV="1">
            <a:off x="9952496" y="3908748"/>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3661006">
            <a:off x="687986" y="5919738"/>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2023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GR ETA6 2 Health Apps for Nutrition EXPERIENTIAL TRAINNING greek"/>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WWd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ZZ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ln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ZZ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ZZ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ZZ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WWdtYFQaV5GsAAABvAAAAHAAAAHVuaXZlcnNhbC9sb2NhbF9zZXR0aW5ncy54bWwNyrEKwkAMANC9XxEySB3Uugn2rpujCK0fENogB7mk9ELRv/e2N7x++GaBnbeSTANezx0C62xL0k/A9/Q43RCKky4kphxQDWGITS82k4zsXmOBVejH28S5wvlJuc4XqbOkAu1B/B6PeInNH1BLAwQUAAIACABXWd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XWdtYOp3ncEsAAABrAAAAGwAAAHVuaXZlcnNhbC91bml2ZXJzYWwucG5nLnhtbLOxr8jNUShLLSrOzM+zVTLUM1Cyt+PlsikoSi3LTC1XqACKAQUhQEmhEsg1QnDLM1NKMoBCBhYWCMGM1Mz0jBJbJQtDM7igPtBMAFBLAQIAABQAAgAIAKl+UE82YVgCRwMAAOEJAAAUAAAAAAAAAAEAAAAAAAAAAAB1bml2ZXJzYWwvcGxheWVyLnhtbFBLAQIAABQAAgAIAFZZ21i1N/SoHAUAAOETAAAdAAAAAAAAAAEAAAAAAHkDAAB1bml2ZXJzYWwvY29tbW9uX21lc3NhZ2VzLmxuZ1BLAQIAABQAAgAIAFZZ21gVHmAbowAAAH8BAAAuAAAAAAAAAAEAAAAAANAIAAB1bml2ZXJzYWwvcGxheWJhY2tfYW5kX25hdmlnYXRpb25fc2V0dGluZ3MueG1sUEsBAgAAFAACAAgAVlnbWHRJNR88BAAADBUAACcAAAAAAAAAAQAAAAAAvwkAAHVuaXZlcnNhbC9mbGFzaF9wdWJsaXNoaW5nX3NldHRpbmdzLnhtbFBLAQIAABQAAgAIAFZZ21g3i4dqewMAAKwMAAAhAAAAAAAAAAEAAAAAAEAOAAB1bml2ZXJzYWwvZmxhc2hfc2tpbl9zZXR0aW5ncy54bWxQSwECAAAUAAIACABWWdtYpq9WIzYEAACWFAAAJgAAAAAAAAABAAAAAAD6EQAAdW5pdmVyc2FsL2h0bWxfcHVibGlzaGluZ19zZXR0aW5ncy54bWxQSwECAAAUAAIACABWWdtYJg9+6LABAABvBgAAHwAAAAAAAAABAAAAAAB0FgAAdW5pdmVyc2FsL2h0bWxfc2tpbl9zZXR0aW5ncy5qc1BLAQIAABQAAgAIAFZZ21gVBpXkawAAAG8AAAAcAAAAAAAAAAEAAAAAAGEYAAB1bml2ZXJzYWwvbG9jYWxfc2V0dGluZ3MueG1sUEsBAgAAFAACAAgAV1nbWPV0pn6tEQAAqzkAABcAAAAAAAAAAAAAAAAABhkAAHVuaXZlcnNhbC91bml2ZXJzYWwucG5nUEsBAgAAFAACAAgAV1nbWDqd53BLAAAAawAAABsAAAAAAAAAAQAAAAAA6CoAAHVuaXZlcnNhbC91bml2ZXJzYWwucG5nLnhtbFBLBQYAAAAACgAKAAYDAABsKwAAAAA="/>
  <p:tag name="ISPRING_LMS_API_VERSION" val="SCORM 1.2"/>
  <p:tag name="ISPRING_ULTRA_SCORM_COURSE_ID" val="A27845AE-4401-49A4-8240-FB69F2A4B271"/>
  <p:tag name="ISPRING_CMI5_LAUNCH_METHOD" val="any window"/>
  <p:tag name="ISPRINGCLOUDFOLDERID" val="1"/>
  <p:tag name="ISPRINGONLINEFOLDERID" val="1"/>
  <p:tag name="ISPRING_OUTPUT_FOLDER" val="[[&quot;\u007F\uFFFD\uFFFD{A396230D-9A3A-426D-B380-67D82CDE4863}&quot;,&quot;C:\\Users\\pantelis\\Documents\\MHAPPS\\EL\\Greek\\Greek\\ETA 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GR ETA6 2 Health Apps for Nutrition EXPERIENTIAL TRAINNING greek"/>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6375</TotalTime>
  <Words>2266</Words>
  <Application>Microsoft Office PowerPoint</Application>
  <PresentationFormat>Ευρεία οθόνη</PresentationFormat>
  <Paragraphs>276</Paragraphs>
  <Slides>26</Slides>
  <Notes>26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26</vt:i4>
      </vt:variant>
    </vt:vector>
  </HeadingPairs>
  <TitlesOfParts>
    <vt:vector size="37"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Εταίροι</vt:lpstr>
      <vt:lpstr>Συνεδρία βιωματικής κατάρτισης:  Περιεχόμενο</vt:lpstr>
      <vt:lpstr>Στόχοι</vt:lpstr>
      <vt:lpstr>Ικανότητες</vt:lpstr>
      <vt:lpstr>6.2.1 Συγκεκριμένα παραδείγματα εφαρμογών διατροφής</vt:lpstr>
      <vt:lpstr>Παράδειγμα 1:  YAZIO Fasting &amp; Food Trucker (ελληνικά: ΥΑΖΙΟ - θερμιδομετρητής)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2: Υπενθύμιση νερού</vt:lpstr>
      <vt:lpstr>Παρουσίαση του PowerPoint</vt:lpstr>
      <vt:lpstr>Παρουσίαση του PowerPoint</vt:lpstr>
      <vt:lpstr>Παρουσίαση του PowerPoint</vt:lpstr>
      <vt:lpstr>6.2.2 Υλοποίηση στην πραγματική ζωή - Εφαρμογή των στόχων SMART</vt:lpstr>
      <vt:lpstr>Σενάριο 1</vt:lpstr>
      <vt:lpstr>Σενάριο 2</vt:lpstr>
      <vt:lpstr>Σενάριο 3</vt:lpstr>
      <vt:lpstr>Σενάριο 4</vt:lpstr>
      <vt:lpstr>Σενάριο 5</vt:lpstr>
      <vt:lpstr>Σενάριο Χ;</vt:lpstr>
      <vt:lpstr>Δραστηριότητα: SMART: Καθορισμός και υλοποίηση στόχων SMART που σχετίζονται με τη διατροφή</vt:lpstr>
      <vt:lpstr>Δραστηριότητα: SMART: Καθορισμός και υλοποίηση στόχων SMART που σχετίζονται με τη διατροφή</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ETA6 2 Health Apps for Nutrition EXPERIENTIAL TRAINNING greek</dc:title>
  <dc:creator>pantelis bbalaouras</dc:creator>
  <cp:keywords>, docId:CF72B69E082F40EFBE3ACE7DFD7CF498</cp:keywords>
  <cp:lastModifiedBy>pantelis</cp:lastModifiedBy>
  <cp:revision>932</cp:revision>
  <dcterms:created xsi:type="dcterms:W3CDTF">2020-06-02T13:31:56Z</dcterms:created>
  <dcterms:modified xsi:type="dcterms:W3CDTF">2024-06-27T08:15:03Z</dcterms:modified>
</cp:coreProperties>
</file>