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70" r:id="rId2"/>
    <p:sldId id="462" r:id="rId3"/>
    <p:sldId id="545" r:id="rId4"/>
    <p:sldId id="420" r:id="rId5"/>
    <p:sldId id="437" r:id="rId6"/>
    <p:sldId id="458" r:id="rId7"/>
    <p:sldId id="546" r:id="rId8"/>
    <p:sldId id="547" r:id="rId9"/>
    <p:sldId id="404" r:id="rId10"/>
  </p:sldIdLst>
  <p:sldSz cx="12192000" cy="6858000"/>
  <p:notesSz cx="6858000" cy="9144000"/>
  <p:custDataLst>
    <p:tags r:id="rId1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CF3"/>
    <a:srgbClr val="DDE0E5"/>
    <a:srgbClr val="203864"/>
    <a:srgbClr val="F8F8F8"/>
    <a:srgbClr val="ABC7F1"/>
    <a:srgbClr val="ED7D31"/>
    <a:srgbClr val="CFD5EA"/>
    <a:srgbClr val="404040"/>
    <a:srgbClr val="C01E24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8F22B-ED4A-45C4-ACA5-3F060193CF90}" v="8" dt="2024-05-01T19:43:48.8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88" autoAdjust="0"/>
  </p:normalViewPr>
  <p:slideViewPr>
    <p:cSldViewPr snapToGrid="0">
      <p:cViewPr varScale="1">
        <p:scale>
          <a:sx n="87" d="100"/>
          <a:sy n="87" d="100"/>
        </p:scale>
        <p:origin x="3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55828161-1A49-41FE-A77B-7FAFA96DC511}"/>
    <pc:docChg chg="undo custSel addSld delSld modSld modMainMaster">
      <pc:chgData name="pantelis balaouras" userId="25e8755020fc1734" providerId="LiveId" clId="{55828161-1A49-41FE-A77B-7FAFA96DC511}" dt="2024-05-01T07:41:31.612" v="67" actId="20577"/>
      <pc:docMkLst>
        <pc:docMk/>
      </pc:docMkLst>
      <pc:sldChg chg="addSp delSp modSp">
        <pc:chgData name="pantelis balaouras" userId="25e8755020fc1734" providerId="LiveId" clId="{55828161-1A49-41FE-A77B-7FAFA96DC511}" dt="2024-04-30T17:22:40.526" v="53"/>
        <pc:sldMkLst>
          <pc:docMk/>
          <pc:sldMk cId="1915799683" sldId="404"/>
        </pc:sldMkLst>
        <pc:picChg chg="add mod">
          <ac:chgData name="pantelis balaouras" userId="25e8755020fc1734" providerId="LiveId" clId="{55828161-1A49-41FE-A77B-7FAFA96DC511}" dt="2024-04-30T17:22:40.526" v="53"/>
          <ac:picMkLst>
            <pc:docMk/>
            <pc:sldMk cId="1915799683" sldId="404"/>
            <ac:picMk id="3" creationId="{1AEDB476-91CD-E118-55C9-7B5A795EE18D}"/>
          </ac:picMkLst>
        </pc:picChg>
        <pc:picChg chg="del">
          <ac:chgData name="pantelis balaouras" userId="25e8755020fc1734" providerId="LiveId" clId="{55828161-1A49-41FE-A77B-7FAFA96DC511}" dt="2024-04-30T17:22:05.630" v="52" actId="478"/>
          <ac:picMkLst>
            <pc:docMk/>
            <pc:sldMk cId="1915799683" sldId="404"/>
            <ac:picMk id="2050" creationId="{2AB980B0-03D2-2E64-6760-C23D435A121F}"/>
          </ac:picMkLst>
        </pc:picChg>
      </pc:sldChg>
      <pc:sldChg chg="addSp delSp modSp mod chgLayout">
        <pc:chgData name="pantelis balaouras" userId="25e8755020fc1734" providerId="LiveId" clId="{55828161-1A49-41FE-A77B-7FAFA96DC511}" dt="2024-04-30T17:23:04.151" v="54" actId="478"/>
        <pc:sldMkLst>
          <pc:docMk/>
          <pc:sldMk cId="3002892622" sldId="458"/>
        </pc:sldMkLst>
        <pc:spChg chg="add del mod ord">
          <ac:chgData name="pantelis balaouras" userId="25e8755020fc1734" providerId="LiveId" clId="{55828161-1A49-41FE-A77B-7FAFA96DC511}" dt="2024-04-30T17:19:19.124" v="19" actId="700"/>
          <ac:spMkLst>
            <pc:docMk/>
            <pc:sldMk cId="3002892622" sldId="458"/>
            <ac:spMk id="2" creationId="{A131A810-73B0-D5F2-A1DB-26AC09ADAF63}"/>
          </ac:spMkLst>
        </pc:spChg>
        <pc:spChg chg="mod ord">
          <ac:chgData name="pantelis balaouras" userId="25e8755020fc1734" providerId="LiveId" clId="{55828161-1A49-41FE-A77B-7FAFA96DC511}" dt="2024-04-30T17:19:19.124" v="19" actId="700"/>
          <ac:spMkLst>
            <pc:docMk/>
            <pc:sldMk cId="3002892622" sldId="458"/>
            <ac:spMk id="4" creationId="{E47D0821-8573-4002-9B33-F43C68A1D403}"/>
          </ac:spMkLst>
        </pc:spChg>
        <pc:spChg chg="mod ord">
          <ac:chgData name="pantelis balaouras" userId="25e8755020fc1734" providerId="LiveId" clId="{55828161-1A49-41FE-A77B-7FAFA96DC511}" dt="2024-04-30T17:19:19.124" v="19" actId="700"/>
          <ac:spMkLst>
            <pc:docMk/>
            <pc:sldMk cId="3002892622" sldId="458"/>
            <ac:spMk id="5" creationId="{FAA18648-8A7B-40D3-A066-80FDB05B7DF4}"/>
          </ac:spMkLst>
        </pc:spChg>
        <pc:picChg chg="del">
          <ac:chgData name="pantelis balaouras" userId="25e8755020fc1734" providerId="LiveId" clId="{55828161-1A49-41FE-A77B-7FAFA96DC511}" dt="2024-04-30T17:23:04.151" v="54" actId="478"/>
          <ac:picMkLst>
            <pc:docMk/>
            <pc:sldMk cId="3002892622" sldId="458"/>
            <ac:picMk id="8" creationId="{E0653952-044D-4A5F-81D7-1F89B0612EA0}"/>
          </ac:picMkLst>
        </pc:picChg>
      </pc:sldChg>
      <pc:sldChg chg="del">
        <pc:chgData name="pantelis balaouras" userId="25e8755020fc1734" providerId="LiveId" clId="{55828161-1A49-41FE-A77B-7FAFA96DC511}" dt="2024-04-30T17:20:13.643" v="29" actId="47"/>
        <pc:sldMkLst>
          <pc:docMk/>
          <pc:sldMk cId="3961292362" sldId="459"/>
        </pc:sldMkLst>
      </pc:sldChg>
      <pc:sldChg chg="del">
        <pc:chgData name="pantelis balaouras" userId="25e8755020fc1734" providerId="LiveId" clId="{55828161-1A49-41FE-A77B-7FAFA96DC511}" dt="2024-04-30T17:22:01.654" v="51" actId="47"/>
        <pc:sldMkLst>
          <pc:docMk/>
          <pc:sldMk cId="3865000422" sldId="460"/>
        </pc:sldMkLst>
      </pc:sldChg>
      <pc:sldChg chg="modSp mod">
        <pc:chgData name="pantelis balaouras" userId="25e8755020fc1734" providerId="LiveId" clId="{55828161-1A49-41FE-A77B-7FAFA96DC511}" dt="2024-04-30T17:23:25.690" v="57"/>
        <pc:sldMkLst>
          <pc:docMk/>
          <pc:sldMk cId="667290820" sldId="461"/>
        </pc:sldMkLst>
        <pc:spChg chg="mod">
          <ac:chgData name="pantelis balaouras" userId="25e8755020fc1734" providerId="LiveId" clId="{55828161-1A49-41FE-A77B-7FAFA96DC511}" dt="2024-04-30T17:23:16.152" v="56" actId="1076"/>
          <ac:spMkLst>
            <pc:docMk/>
            <pc:sldMk cId="667290820" sldId="461"/>
            <ac:spMk id="4" creationId="{122BC770-408C-50C8-126F-18790E99F2CB}"/>
          </ac:spMkLst>
        </pc:spChg>
        <pc:spChg chg="mod">
          <ac:chgData name="pantelis balaouras" userId="25e8755020fc1734" providerId="LiveId" clId="{55828161-1A49-41FE-A77B-7FAFA96DC511}" dt="2024-04-30T17:23:25.690" v="57"/>
          <ac:spMkLst>
            <pc:docMk/>
            <pc:sldMk cId="667290820" sldId="461"/>
            <ac:spMk id="16" creationId="{DFF0B65B-CBA5-9B67-090E-F3AF9A6A1A47}"/>
          </ac:spMkLst>
        </pc:spChg>
      </pc:sldChg>
      <pc:sldChg chg="addSp delSp modSp new mod modClrScheme chgLayout">
        <pc:chgData name="pantelis balaouras" userId="25e8755020fc1734" providerId="LiveId" clId="{55828161-1A49-41FE-A77B-7FAFA96DC511}" dt="2024-05-01T07:41:31.612" v="67" actId="20577"/>
        <pc:sldMkLst>
          <pc:docMk/>
          <pc:sldMk cId="1200100563" sldId="546"/>
        </pc:sldMkLst>
        <pc:spChg chg="del mod ord">
          <ac:chgData name="pantelis balaouras" userId="25e8755020fc1734" providerId="LiveId" clId="{55828161-1A49-41FE-A77B-7FAFA96DC511}" dt="2024-04-30T17:19:32.878" v="21" actId="700"/>
          <ac:spMkLst>
            <pc:docMk/>
            <pc:sldMk cId="1200100563" sldId="546"/>
            <ac:spMk id="2" creationId="{60332CF2-DF36-2871-881C-9F611FB0721B}"/>
          </ac:spMkLst>
        </pc:spChg>
        <pc:spChg chg="del">
          <ac:chgData name="pantelis balaouras" userId="25e8755020fc1734" providerId="LiveId" clId="{55828161-1A49-41FE-A77B-7FAFA96DC511}" dt="2024-04-30T17:19:32.878" v="21" actId="700"/>
          <ac:spMkLst>
            <pc:docMk/>
            <pc:sldMk cId="1200100563" sldId="546"/>
            <ac:spMk id="3" creationId="{4C98AF43-337E-94BF-96A4-637110A22F61}"/>
          </ac:spMkLst>
        </pc:spChg>
        <pc:spChg chg="del mod ord">
          <ac:chgData name="pantelis balaouras" userId="25e8755020fc1734" providerId="LiveId" clId="{55828161-1A49-41FE-A77B-7FAFA96DC511}" dt="2024-04-30T17:19:32.878" v="21" actId="700"/>
          <ac:spMkLst>
            <pc:docMk/>
            <pc:sldMk cId="1200100563" sldId="546"/>
            <ac:spMk id="4" creationId="{B3ADBE87-2026-F0EC-6EF0-4227AAB9B7E2}"/>
          </ac:spMkLst>
        </pc:spChg>
        <pc:spChg chg="add mod ord">
          <ac:chgData name="pantelis balaouras" userId="25e8755020fc1734" providerId="LiveId" clId="{55828161-1A49-41FE-A77B-7FAFA96DC511}" dt="2024-04-30T17:19:53.019" v="26" actId="27636"/>
          <ac:spMkLst>
            <pc:docMk/>
            <pc:sldMk cId="1200100563" sldId="546"/>
            <ac:spMk id="5" creationId="{454A0840-97BE-9019-705D-FE7423690358}"/>
          </ac:spMkLst>
        </pc:spChg>
        <pc:spChg chg="add mod ord">
          <ac:chgData name="pantelis balaouras" userId="25e8755020fc1734" providerId="LiveId" clId="{55828161-1A49-41FE-A77B-7FAFA96DC511}" dt="2024-05-01T07:41:31.612" v="67" actId="20577"/>
          <ac:spMkLst>
            <pc:docMk/>
            <pc:sldMk cId="1200100563" sldId="546"/>
            <ac:spMk id="6" creationId="{3BCC4CD0-F2AF-B3BD-BD01-1958200BFFAA}"/>
          </ac:spMkLst>
        </pc:spChg>
      </pc:sldChg>
      <pc:sldChg chg="addSp modSp new mod">
        <pc:chgData name="pantelis balaouras" userId="25e8755020fc1734" providerId="LiveId" clId="{55828161-1A49-41FE-A77B-7FAFA96DC511}" dt="2024-04-30T17:21:58.478" v="50" actId="1076"/>
        <pc:sldMkLst>
          <pc:docMk/>
          <pc:sldMk cId="230701598" sldId="547"/>
        </pc:sldMkLst>
        <pc:spChg chg="mod">
          <ac:chgData name="pantelis balaouras" userId="25e8755020fc1734" providerId="LiveId" clId="{55828161-1A49-41FE-A77B-7FAFA96DC511}" dt="2024-04-30T17:20:52.402" v="37" actId="27636"/>
          <ac:spMkLst>
            <pc:docMk/>
            <pc:sldMk cId="230701598" sldId="547"/>
            <ac:spMk id="2" creationId="{76F85B2D-AE91-1BB6-106C-EC6B5FA9A414}"/>
          </ac:spMkLst>
        </pc:spChg>
        <pc:spChg chg="mod">
          <ac:chgData name="pantelis balaouras" userId="25e8755020fc1734" providerId="LiveId" clId="{55828161-1A49-41FE-A77B-7FAFA96DC511}" dt="2024-04-30T17:21:47.835" v="48" actId="6549"/>
          <ac:spMkLst>
            <pc:docMk/>
            <pc:sldMk cId="230701598" sldId="547"/>
            <ac:spMk id="3" creationId="{C3850265-7326-D36B-9817-C5EE5B9CE955}"/>
          </ac:spMkLst>
        </pc:spChg>
        <pc:spChg chg="add mod">
          <ac:chgData name="pantelis balaouras" userId="25e8755020fc1734" providerId="LiveId" clId="{55828161-1A49-41FE-A77B-7FAFA96DC511}" dt="2024-04-30T17:21:58.478" v="50" actId="1076"/>
          <ac:spMkLst>
            <pc:docMk/>
            <pc:sldMk cId="230701598" sldId="547"/>
            <ac:spMk id="5" creationId="{C29561CB-9E5A-0757-070A-F828B476704C}"/>
          </ac:spMkLst>
        </pc:spChg>
        <pc:picChg chg="add mod">
          <ac:chgData name="pantelis balaouras" userId="25e8755020fc1734" providerId="LiveId" clId="{55828161-1A49-41FE-A77B-7FAFA96DC511}" dt="2024-04-30T17:21:52.751" v="49" actId="1076"/>
          <ac:picMkLst>
            <pc:docMk/>
            <pc:sldMk cId="230701598" sldId="547"/>
            <ac:picMk id="4" creationId="{A98F20F5-A9C2-8AB2-21F3-AC87E7F0B5F3}"/>
          </ac:picMkLst>
        </pc:picChg>
      </pc:sldChg>
      <pc:sldMasterChg chg="modSldLayout">
        <pc:chgData name="pantelis balaouras" userId="25e8755020fc1734" providerId="LiveId" clId="{55828161-1A49-41FE-A77B-7FAFA96DC511}" dt="2024-04-30T17:24:00.667" v="66"/>
        <pc:sldMasterMkLst>
          <pc:docMk/>
          <pc:sldMasterMk cId="1468923052" sldId="2147483648"/>
        </pc:sldMasterMkLst>
        <pc:sldLayoutChg chg="modSp mod">
          <pc:chgData name="pantelis balaouras" userId="25e8755020fc1734" providerId="LiveId" clId="{55828161-1A49-41FE-A77B-7FAFA96DC511}" dt="2024-04-30T17:23:44.987" v="62" actId="6549"/>
          <pc:sldLayoutMkLst>
            <pc:docMk/>
            <pc:sldMasterMk cId="1468923052" sldId="2147483648"/>
            <pc:sldLayoutMk cId="2577986437" sldId="2147483661"/>
          </pc:sldLayoutMkLst>
          <pc:spChg chg="mod">
            <ac:chgData name="pantelis balaouras" userId="25e8755020fc1734" providerId="LiveId" clId="{55828161-1A49-41FE-A77B-7FAFA96DC511}" dt="2024-04-30T17:23:44.987" v="62" actId="6549"/>
            <ac:spMkLst>
              <pc:docMk/>
              <pc:sldMasterMk cId="1468923052" sldId="2147483648"/>
              <pc:sldLayoutMk cId="2577986437" sldId="2147483661"/>
              <ac:spMk id="11" creationId="{2B11A1E7-A92D-4ADD-A414-173299287A7B}"/>
            </ac:spMkLst>
          </pc:spChg>
        </pc:sldLayoutChg>
        <pc:sldLayoutChg chg="addSp delSp modSp">
          <pc:chgData name="pantelis balaouras" userId="25e8755020fc1734" providerId="LiveId" clId="{55828161-1A49-41FE-A77B-7FAFA96DC511}" dt="2024-04-30T17:23:54.939" v="64"/>
          <pc:sldLayoutMkLst>
            <pc:docMk/>
            <pc:sldMasterMk cId="1468923052" sldId="2147483648"/>
            <pc:sldLayoutMk cId="2515741970" sldId="2147483665"/>
          </pc:sldLayoutMkLst>
          <pc:spChg chg="del">
            <ac:chgData name="pantelis balaouras" userId="25e8755020fc1734" providerId="LiveId" clId="{55828161-1A49-41FE-A77B-7FAFA96DC511}" dt="2024-04-30T17:23:54.312" v="63" actId="478"/>
            <ac:spMkLst>
              <pc:docMk/>
              <pc:sldMasterMk cId="1468923052" sldId="2147483648"/>
              <pc:sldLayoutMk cId="2515741970" sldId="2147483665"/>
              <ac:spMk id="6" creationId="{CA3CB49D-6037-D654-139D-27D28DCF05C0}"/>
            </ac:spMkLst>
          </pc:spChg>
          <pc:spChg chg="add mod">
            <ac:chgData name="pantelis balaouras" userId="25e8755020fc1734" providerId="LiveId" clId="{55828161-1A49-41FE-A77B-7FAFA96DC511}" dt="2024-04-30T17:23:54.939" v="64"/>
            <ac:spMkLst>
              <pc:docMk/>
              <pc:sldMasterMk cId="1468923052" sldId="2147483648"/>
              <pc:sldLayoutMk cId="2515741970" sldId="2147483665"/>
              <ac:spMk id="7" creationId="{2867B0A6-4154-A633-91C7-6E427A829DB9}"/>
            </ac:spMkLst>
          </pc:spChg>
        </pc:sldLayoutChg>
        <pc:sldLayoutChg chg="addSp delSp modSp">
          <pc:chgData name="pantelis balaouras" userId="25e8755020fc1734" providerId="LiveId" clId="{55828161-1A49-41FE-A77B-7FAFA96DC511}" dt="2024-04-30T17:24:00.667" v="66"/>
          <pc:sldLayoutMkLst>
            <pc:docMk/>
            <pc:sldMasterMk cId="1468923052" sldId="2147483648"/>
            <pc:sldLayoutMk cId="2336866591" sldId="2147483666"/>
          </pc:sldLayoutMkLst>
          <pc:spChg chg="del">
            <ac:chgData name="pantelis balaouras" userId="25e8755020fc1734" providerId="LiveId" clId="{55828161-1A49-41FE-A77B-7FAFA96DC511}" dt="2024-04-30T17:24:00.069" v="65" actId="478"/>
            <ac:spMkLst>
              <pc:docMk/>
              <pc:sldMasterMk cId="1468923052" sldId="2147483648"/>
              <pc:sldLayoutMk cId="2336866591" sldId="2147483666"/>
              <ac:spMk id="4" creationId="{28198CF2-91B3-6C1C-0A93-DC5CB01069DA}"/>
            </ac:spMkLst>
          </pc:spChg>
          <pc:spChg chg="add mod">
            <ac:chgData name="pantelis balaouras" userId="25e8755020fc1734" providerId="LiveId" clId="{55828161-1A49-41FE-A77B-7FAFA96DC511}" dt="2024-04-30T17:24:00.667" v="66"/>
            <ac:spMkLst>
              <pc:docMk/>
              <pc:sldMasterMk cId="1468923052" sldId="2147483648"/>
              <pc:sldLayoutMk cId="2336866591" sldId="2147483666"/>
              <ac:spMk id="5" creationId="{83D7BC89-EEDE-6D86-E396-AC81C9901699}"/>
            </ac:spMkLst>
          </pc:spChg>
        </pc:sldLayoutChg>
      </pc:sldMasterChg>
    </pc:docChg>
  </pc:docChgLst>
  <pc:docChgLst>
    <pc:chgData name="pantelis balaouras" userId="25e8755020fc1734" providerId="LiveId" clId="{5AC8F22B-ED4A-45C4-ACA5-3F060193CF90}"/>
    <pc:docChg chg="custSel modSld">
      <pc:chgData name="pantelis balaouras" userId="25e8755020fc1734" providerId="LiveId" clId="{5AC8F22B-ED4A-45C4-ACA5-3F060193CF90}" dt="2024-05-01T19:44:04.832" v="38" actId="1076"/>
      <pc:docMkLst>
        <pc:docMk/>
      </pc:docMkLst>
      <pc:sldChg chg="addSp delSp modSp mod">
        <pc:chgData name="pantelis balaouras" userId="25e8755020fc1734" providerId="LiveId" clId="{5AC8F22B-ED4A-45C4-ACA5-3F060193CF90}" dt="2024-05-01T19:41:04.482" v="2" actId="14100"/>
        <pc:sldMkLst>
          <pc:docMk/>
          <pc:sldMk cId="2033093179" sldId="420"/>
        </pc:sldMkLst>
        <pc:spChg chg="add mod">
          <ac:chgData name="pantelis balaouras" userId="25e8755020fc1734" providerId="LiveId" clId="{5AC8F22B-ED4A-45C4-ACA5-3F060193CF90}" dt="2024-05-01T19:40:58.412" v="1"/>
          <ac:spMkLst>
            <pc:docMk/>
            <pc:sldMk cId="2033093179" sldId="420"/>
            <ac:spMk id="2" creationId="{11A32231-D566-6038-3E50-7988CB21709F}"/>
          </ac:spMkLst>
        </pc:spChg>
        <pc:spChg chg="mod">
          <ac:chgData name="pantelis balaouras" userId="25e8755020fc1734" providerId="LiveId" clId="{5AC8F22B-ED4A-45C4-ACA5-3F060193CF90}" dt="2024-05-01T19:41:04.482" v="2" actId="14100"/>
          <ac:spMkLst>
            <pc:docMk/>
            <pc:sldMk cId="2033093179" sldId="420"/>
            <ac:spMk id="13" creationId="{ACBE9AD0-B2F0-4ADA-8F10-B83476743F9C}"/>
          </ac:spMkLst>
        </pc:spChg>
        <pc:picChg chg="add mod">
          <ac:chgData name="pantelis balaouras" userId="25e8755020fc1734" providerId="LiveId" clId="{5AC8F22B-ED4A-45C4-ACA5-3F060193CF90}" dt="2024-05-01T19:40:58.412" v="1"/>
          <ac:picMkLst>
            <pc:docMk/>
            <pc:sldMk cId="2033093179" sldId="420"/>
            <ac:picMk id="3" creationId="{635BA1AD-6B48-EA6C-3FC6-F050C151A8EB}"/>
          </ac:picMkLst>
        </pc:picChg>
        <pc:picChg chg="del">
          <ac:chgData name="pantelis balaouras" userId="25e8755020fc1734" providerId="LiveId" clId="{5AC8F22B-ED4A-45C4-ACA5-3F060193CF90}" dt="2024-05-01T19:40:57.149" v="0" actId="478"/>
          <ac:picMkLst>
            <pc:docMk/>
            <pc:sldMk cId="2033093179" sldId="420"/>
            <ac:picMk id="15" creationId="{4313419D-52B3-4469-9529-313D9EB0AF33}"/>
          </ac:picMkLst>
        </pc:picChg>
      </pc:sldChg>
      <pc:sldChg chg="addSp delSp modSp mod">
        <pc:chgData name="pantelis balaouras" userId="25e8755020fc1734" providerId="LiveId" clId="{5AC8F22B-ED4A-45C4-ACA5-3F060193CF90}" dt="2024-05-01T19:41:41.477" v="7" actId="14100"/>
        <pc:sldMkLst>
          <pc:docMk/>
          <pc:sldMk cId="3880318597" sldId="437"/>
        </pc:sldMkLst>
        <pc:spChg chg="add mod">
          <ac:chgData name="pantelis balaouras" userId="25e8755020fc1734" providerId="LiveId" clId="{5AC8F22B-ED4A-45C4-ACA5-3F060193CF90}" dt="2024-05-01T19:41:26.476" v="4"/>
          <ac:spMkLst>
            <pc:docMk/>
            <pc:sldMk cId="3880318597" sldId="437"/>
            <ac:spMk id="2" creationId="{29113DB7-1870-B9C7-6462-FDF2FB01A0FA}"/>
          </ac:spMkLst>
        </pc:spChg>
        <pc:spChg chg="mod">
          <ac:chgData name="pantelis balaouras" userId="25e8755020fc1734" providerId="LiveId" clId="{5AC8F22B-ED4A-45C4-ACA5-3F060193CF90}" dt="2024-05-01T19:41:41.477" v="7" actId="14100"/>
          <ac:spMkLst>
            <pc:docMk/>
            <pc:sldMk cId="3880318597" sldId="437"/>
            <ac:spMk id="5" creationId="{F56DC747-739E-5A0C-94B8-E8F8E974AC85}"/>
          </ac:spMkLst>
        </pc:spChg>
        <pc:spChg chg="mod">
          <ac:chgData name="pantelis balaouras" userId="25e8755020fc1734" providerId="LiveId" clId="{5AC8F22B-ED4A-45C4-ACA5-3F060193CF90}" dt="2024-05-01T19:41:31.469" v="5" actId="14100"/>
          <ac:spMkLst>
            <pc:docMk/>
            <pc:sldMk cId="3880318597" sldId="437"/>
            <ac:spMk id="13" creationId="{ACBE9AD0-B2F0-4ADA-8F10-B83476743F9C}"/>
          </ac:spMkLst>
        </pc:spChg>
        <pc:picChg chg="add mod">
          <ac:chgData name="pantelis balaouras" userId="25e8755020fc1734" providerId="LiveId" clId="{5AC8F22B-ED4A-45C4-ACA5-3F060193CF90}" dt="2024-05-01T19:41:26.476" v="4"/>
          <ac:picMkLst>
            <pc:docMk/>
            <pc:sldMk cId="3880318597" sldId="437"/>
            <ac:picMk id="3" creationId="{652F2EEA-9CF0-E900-27D3-195D87EFDE65}"/>
          </ac:picMkLst>
        </pc:picChg>
        <pc:picChg chg="del">
          <ac:chgData name="pantelis balaouras" userId="25e8755020fc1734" providerId="LiveId" clId="{5AC8F22B-ED4A-45C4-ACA5-3F060193CF90}" dt="2024-05-01T19:41:08.914" v="3" actId="478"/>
          <ac:picMkLst>
            <pc:docMk/>
            <pc:sldMk cId="3880318597" sldId="437"/>
            <ac:picMk id="15" creationId="{4313419D-52B3-4469-9529-313D9EB0AF33}"/>
          </ac:picMkLst>
        </pc:picChg>
      </pc:sldChg>
      <pc:sldChg chg="addSp modSp mod">
        <pc:chgData name="pantelis balaouras" userId="25e8755020fc1734" providerId="LiveId" clId="{5AC8F22B-ED4A-45C4-ACA5-3F060193CF90}" dt="2024-05-01T19:42:16.587" v="12" actId="403"/>
        <pc:sldMkLst>
          <pc:docMk/>
          <pc:sldMk cId="3002892622" sldId="458"/>
        </pc:sldMkLst>
        <pc:spChg chg="add mod">
          <ac:chgData name="pantelis balaouras" userId="25e8755020fc1734" providerId="LiveId" clId="{5AC8F22B-ED4A-45C4-ACA5-3F060193CF90}" dt="2024-05-01T19:41:58.460" v="8"/>
          <ac:spMkLst>
            <pc:docMk/>
            <pc:sldMk cId="3002892622" sldId="458"/>
            <ac:spMk id="3" creationId="{4381CED9-6847-AFA9-8554-2EF3F281F4A1}"/>
          </ac:spMkLst>
        </pc:spChg>
        <pc:spChg chg="mod">
          <ac:chgData name="pantelis balaouras" userId="25e8755020fc1734" providerId="LiveId" clId="{5AC8F22B-ED4A-45C4-ACA5-3F060193CF90}" dt="2024-05-01T19:42:16.587" v="12" actId="403"/>
          <ac:spMkLst>
            <pc:docMk/>
            <pc:sldMk cId="3002892622" sldId="458"/>
            <ac:spMk id="5" creationId="{FAA18648-8A7B-40D3-A066-80FDB05B7DF4}"/>
          </ac:spMkLst>
        </pc:spChg>
        <pc:picChg chg="add mod">
          <ac:chgData name="pantelis balaouras" userId="25e8755020fc1734" providerId="LiveId" clId="{5AC8F22B-ED4A-45C4-ACA5-3F060193CF90}" dt="2024-05-01T19:41:58.460" v="8"/>
          <ac:picMkLst>
            <pc:docMk/>
            <pc:sldMk cId="3002892622" sldId="458"/>
            <ac:picMk id="2" creationId="{45CBACBB-4E14-7010-AD77-D88D5EBFA532}"/>
          </ac:picMkLst>
        </pc:picChg>
      </pc:sldChg>
      <pc:sldChg chg="addSp modSp mod">
        <pc:chgData name="pantelis balaouras" userId="25e8755020fc1734" providerId="LiveId" clId="{5AC8F22B-ED4A-45C4-ACA5-3F060193CF90}" dt="2024-05-01T19:43:36.503" v="34" actId="1076"/>
        <pc:sldMkLst>
          <pc:docMk/>
          <pc:sldMk cId="1200100563" sldId="546"/>
        </pc:sldMkLst>
        <pc:spChg chg="add mod">
          <ac:chgData name="pantelis balaouras" userId="25e8755020fc1734" providerId="LiveId" clId="{5AC8F22B-ED4A-45C4-ACA5-3F060193CF90}" dt="2024-05-01T19:42:39.160" v="13"/>
          <ac:spMkLst>
            <pc:docMk/>
            <pc:sldMk cId="1200100563" sldId="546"/>
            <ac:spMk id="3" creationId="{FD1B0A07-2FFD-DC48-A489-57D3F5D55B59}"/>
          </ac:spMkLst>
        </pc:spChg>
        <pc:spChg chg="mod">
          <ac:chgData name="pantelis balaouras" userId="25e8755020fc1734" providerId="LiveId" clId="{5AC8F22B-ED4A-45C4-ACA5-3F060193CF90}" dt="2024-05-01T19:43:15.489" v="32" actId="207"/>
          <ac:spMkLst>
            <pc:docMk/>
            <pc:sldMk cId="1200100563" sldId="546"/>
            <ac:spMk id="5" creationId="{454A0840-97BE-9019-705D-FE7423690358}"/>
          </ac:spMkLst>
        </pc:spChg>
        <pc:spChg chg="mod">
          <ac:chgData name="pantelis balaouras" userId="25e8755020fc1734" providerId="LiveId" clId="{5AC8F22B-ED4A-45C4-ACA5-3F060193CF90}" dt="2024-05-01T19:42:50.336" v="14" actId="14100"/>
          <ac:spMkLst>
            <pc:docMk/>
            <pc:sldMk cId="1200100563" sldId="546"/>
            <ac:spMk id="6" creationId="{3BCC4CD0-F2AF-B3BD-BD01-1958200BFFAA}"/>
          </ac:spMkLst>
        </pc:spChg>
        <pc:picChg chg="add mod">
          <ac:chgData name="pantelis balaouras" userId="25e8755020fc1734" providerId="LiveId" clId="{5AC8F22B-ED4A-45C4-ACA5-3F060193CF90}" dt="2024-05-01T19:43:36.503" v="34" actId="1076"/>
          <ac:picMkLst>
            <pc:docMk/>
            <pc:sldMk cId="1200100563" sldId="546"/>
            <ac:picMk id="2" creationId="{86F12CA2-7D9E-0B5A-8F7A-B22E2A9AAB23}"/>
          </ac:picMkLst>
        </pc:picChg>
      </pc:sldChg>
      <pc:sldChg chg="addSp modSp mod">
        <pc:chgData name="pantelis balaouras" userId="25e8755020fc1734" providerId="LiveId" clId="{5AC8F22B-ED4A-45C4-ACA5-3F060193CF90}" dt="2024-05-01T19:44:04.832" v="38" actId="1076"/>
        <pc:sldMkLst>
          <pc:docMk/>
          <pc:sldMk cId="230701598" sldId="547"/>
        </pc:sldMkLst>
        <pc:spChg chg="mod">
          <ac:chgData name="pantelis balaouras" userId="25e8755020fc1734" providerId="LiveId" clId="{5AC8F22B-ED4A-45C4-ACA5-3F060193CF90}" dt="2024-05-01T19:43:33.217" v="33"/>
          <ac:spMkLst>
            <pc:docMk/>
            <pc:sldMk cId="230701598" sldId="547"/>
            <ac:spMk id="2" creationId="{76F85B2D-AE91-1BB6-106C-EC6B5FA9A414}"/>
          </ac:spMkLst>
        </pc:spChg>
        <pc:spChg chg="mod">
          <ac:chgData name="pantelis balaouras" userId="25e8755020fc1734" providerId="LiveId" clId="{5AC8F22B-ED4A-45C4-ACA5-3F060193CF90}" dt="2024-05-01T19:43:58.578" v="37" actId="14100"/>
          <ac:spMkLst>
            <pc:docMk/>
            <pc:sldMk cId="230701598" sldId="547"/>
            <ac:spMk id="3" creationId="{C3850265-7326-D36B-9817-C5EE5B9CE955}"/>
          </ac:spMkLst>
        </pc:spChg>
        <pc:spChg chg="add mod">
          <ac:chgData name="pantelis balaouras" userId="25e8755020fc1734" providerId="LiveId" clId="{5AC8F22B-ED4A-45C4-ACA5-3F060193CF90}" dt="2024-05-01T19:43:48.896" v="36" actId="167"/>
          <ac:spMkLst>
            <pc:docMk/>
            <pc:sldMk cId="230701598" sldId="547"/>
            <ac:spMk id="7" creationId="{2C461B55-13C9-4372-28B5-24FED0349D75}"/>
          </ac:spMkLst>
        </pc:spChg>
        <pc:picChg chg="mod">
          <ac:chgData name="pantelis balaouras" userId="25e8755020fc1734" providerId="LiveId" clId="{5AC8F22B-ED4A-45C4-ACA5-3F060193CF90}" dt="2024-05-01T19:44:04.832" v="38" actId="1076"/>
          <ac:picMkLst>
            <pc:docMk/>
            <pc:sldMk cId="230701598" sldId="547"/>
            <ac:picMk id="4" creationId="{A98F20F5-A9C2-8AB2-21F3-AC87E7F0B5F3}"/>
          </ac:picMkLst>
        </pc:picChg>
        <pc:picChg chg="add mod">
          <ac:chgData name="pantelis balaouras" userId="25e8755020fc1734" providerId="LiveId" clId="{5AC8F22B-ED4A-45C4-ACA5-3F060193CF90}" dt="2024-05-01T19:43:48.896" v="36" actId="167"/>
          <ac:picMkLst>
            <pc:docMk/>
            <pc:sldMk cId="230701598" sldId="547"/>
            <ac:picMk id="6" creationId="{078F6B53-ECAA-0D8C-4429-1F9FF979727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26/6/2024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26/6/2024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90C62-02BA-4B64-96F1-99D7E3BEEE5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58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9324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8792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0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2201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2316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2735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4853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90C62-02BA-4B64-96F1-99D7E3BEEE5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23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4B636493-E712-4242-8B67-E8BA2B31C8A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18305"/>
            <a:ext cx="12192001" cy="3787362"/>
          </a:xfrm>
          <a:custGeom>
            <a:avLst/>
            <a:gdLst>
              <a:gd name="connsiteX0" fmla="*/ 0 w 12192001"/>
              <a:gd name="connsiteY0" fmla="*/ 0 h 3787362"/>
              <a:gd name="connsiteX1" fmla="*/ 12192001 w 12192001"/>
              <a:gd name="connsiteY1" fmla="*/ 0 h 3787362"/>
              <a:gd name="connsiteX2" fmla="*/ 12192001 w 12192001"/>
              <a:gd name="connsiteY2" fmla="*/ 3787362 h 3787362"/>
              <a:gd name="connsiteX3" fmla="*/ 0 w 12192001"/>
              <a:gd name="connsiteY3" fmla="*/ 3787362 h 3787362"/>
              <a:gd name="connsiteX4" fmla="*/ 0 w 12192001"/>
              <a:gd name="connsiteY4" fmla="*/ 0 h 37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stroke="0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 w="9525">
            <a:noFill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94318352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C01E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218304"/>
            <a:ext cx="7872768" cy="3787361"/>
          </a:xfrm>
        </p:spPr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15B9CD0-664A-1A57-5482-64081E3C8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6" name="Εικόνα 5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8AD8DA09-CA51-90FC-C37F-AA4EB941D2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8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532CAFD4-E5F6-DB64-4C00-8F6568C21D15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980" y="6374858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chemeClr val="tx1"/>
                </a:solidFill>
                <a:latin typeface="Gill Sans Nova" panose="020B0602020104020203" pitchFamily="34" charset="0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422E4BA-8C61-60DE-25F8-335B91431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6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9AC18A60-AF1F-03C0-B0BE-E0F798ADD6AC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980" y="6374858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9E7C37E-A457-1396-C30F-E6C37DEB4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2" name="Εικόνα 1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0974A85F-3A88-CEEA-7639-BFA4470EC4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35" y="365125"/>
            <a:ext cx="591924" cy="105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2D2C6E2-DA3C-03C5-4B1D-9DB2EFCDE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601D7AC-22F9-68D2-2485-EF228EEDE2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19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B9911DEF-60F4-4A71-9614-3CF965F78B27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980" y="6374858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2B11A1E7-A92D-4ADD-A414-173299287A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8623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4.4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l-GR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Εφαρμογές υγείας για </a:t>
            </a:r>
            <a:r>
              <a:rPr lang="el-GR" altLang="el-G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ρουτίνες</a:t>
            </a:r>
            <a:r>
              <a:rPr lang="el-GR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ξεκούρασης</a:t>
            </a:r>
            <a:endParaRPr lang="en-U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4" name="Εικόνα 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A36E9AEE-CF4B-71A4-5EBB-574F1E021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2E2C5BC-041B-E0DB-5C32-C01D4FD31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2867B0A6-4154-A633-91C7-6E427A829D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8623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4.4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Health Apps for Rest Routines</a:t>
            </a: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</p:spPr>
        <p:txBody>
          <a:bodyPr>
            <a:normAutofit/>
          </a:bodyPr>
          <a:lstStyle>
            <a:lvl1pPr>
              <a:defRPr lang="el-GR" sz="24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459736"/>
            <a:ext cx="11059693" cy="3941326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83D7BC89-EEDE-6D86-E396-AC81C99016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8623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4.4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Health Apps for Rest Routines</a:t>
            </a:r>
          </a:p>
        </p:txBody>
      </p:sp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26/6/2024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5" r:id="rId6"/>
    <p:sldLayoutId id="214748366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03864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SzPct val="12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6.jpe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1.jpeg"/><Relationship Id="rId21" Type="http://schemas.openxmlformats.org/officeDocument/2006/relationships/image" Target="../media/image20.jpg"/><Relationship Id="rId7" Type="http://schemas.openxmlformats.org/officeDocument/2006/relationships/image" Target="../media/image13.jpeg"/><Relationship Id="rId12" Type="http://schemas.openxmlformats.org/officeDocument/2006/relationships/hyperlink" Target="https://www.media-k.eu/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://www.uv.es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https://www.oxfamitalia.org/" TargetMode="External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red-dart-arrow-hitting-target-center-dartboard_28563661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social-development-abstract-concept-vector-illustration-children-learn-social-skills-competence-positive-impact-successful-communication-career-success-education-abstract-metaphor_11663914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effective-coworking-colleagues-togetherness-workers-collaboration-teamwork-regulation-workflow-efficiency-increase-team-members-arranging-mechanism_11667074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22BC770-408C-50C8-126F-18790E99F2CB}"/>
              </a:ext>
            </a:extLst>
          </p:cNvPr>
          <p:cNvSpPr txBox="1">
            <a:spLocks/>
          </p:cNvSpPr>
          <p:nvPr/>
        </p:nvSpPr>
        <p:spPr>
          <a:xfrm>
            <a:off x="4310344" y="3513902"/>
            <a:ext cx="7881656" cy="201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Ενότητα 4 – </a:t>
            </a:r>
            <a:r>
              <a:rPr lang="el-GR" sz="3400" b="1" dirty="0">
                <a:solidFill>
                  <a:srgbClr val="C00000"/>
                </a:solidFill>
                <a:effectLst/>
                <a:latin typeface="+mj-lt"/>
              </a:rPr>
              <a:t>Συνεδρία λήξης </a:t>
            </a:r>
            <a:r>
              <a:rPr lang="en-US" sz="2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(4.4)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Εφαρμογές υγείας για ρουτίνες </a:t>
            </a:r>
            <a:r>
              <a:rPr kumimoji="0" lang="el-GR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ξεκούρασης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7AD4A93-931E-A31D-52A4-60E47B032034}"/>
              </a:ext>
            </a:extLst>
          </p:cNvPr>
          <p:cNvSpPr/>
          <p:nvPr/>
        </p:nvSpPr>
        <p:spPr>
          <a:xfrm>
            <a:off x="-2" y="67193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08F5D6B-3FD6-2800-C5A1-3C9A7908BC37}"/>
              </a:ext>
            </a:extLst>
          </p:cNvPr>
          <p:cNvSpPr/>
          <p:nvPr/>
        </p:nvSpPr>
        <p:spPr>
          <a:xfrm>
            <a:off x="2609" y="1507751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63E7FEB-73DF-67ED-3B6B-EFAC8BBCBDE5}"/>
              </a:ext>
            </a:extLst>
          </p:cNvPr>
          <p:cNvSpPr/>
          <p:nvPr/>
        </p:nvSpPr>
        <p:spPr>
          <a:xfrm>
            <a:off x="-56" y="2302518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296058F-B1EF-E3C5-E1C3-C7D0F3D64C9C}"/>
              </a:ext>
            </a:extLst>
          </p:cNvPr>
          <p:cNvSpPr/>
          <p:nvPr/>
        </p:nvSpPr>
        <p:spPr>
          <a:xfrm>
            <a:off x="-2" y="3170974"/>
            <a:ext cx="722376" cy="868136"/>
          </a:xfrm>
          <a:prstGeom prst="rect">
            <a:avLst/>
          </a:prstGeom>
          <a:solidFill>
            <a:srgbClr val="C01E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D1A44D9-A0E1-CEEC-8556-1AF31A36C35E}"/>
              </a:ext>
            </a:extLst>
          </p:cNvPr>
          <p:cNvSpPr/>
          <p:nvPr/>
        </p:nvSpPr>
        <p:spPr>
          <a:xfrm>
            <a:off x="1655" y="403693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10" descr="Εικόνα που περιέχει κείμενο, γραμματοσειρά, λογότυπο, γραφικά  Περιγραφή που δημιουργήθηκε αυτόματα">
            <a:extLst>
              <a:ext uri="{FF2B5EF4-FFF2-40B4-BE49-F238E27FC236}">
                <a16:creationId xmlns:a16="http://schemas.microsoft.com/office/drawing/2014/main" id="{300ED21F-BA4A-76D4-938D-43CD49C53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/>
          <a:stretch/>
        </p:blipFill>
        <p:spPr>
          <a:xfrm>
            <a:off x="4310344" y="1134849"/>
            <a:ext cx="6563496" cy="20842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472B88-FA84-AD45-BFBA-453D2E042006}"/>
              </a:ext>
            </a:extLst>
          </p:cNvPr>
          <p:cNvSpPr txBox="1"/>
          <p:nvPr/>
        </p:nvSpPr>
        <p:spPr>
          <a:xfrm>
            <a:off x="4863323" y="2899483"/>
            <a:ext cx="609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ABC7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https://apps4health.eu/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C86EE4D-CAC2-9380-C65D-7DA71C9C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49" y="5991490"/>
            <a:ext cx="12191695" cy="86955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54C3464-3C1E-988B-5CEF-75256340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048" y="6336215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FF0B65B-CBA5-9B67-090E-F3AF9A6A1A47}"/>
              </a:ext>
            </a:extLst>
          </p:cNvPr>
          <p:cNvSpPr/>
          <p:nvPr/>
        </p:nvSpPr>
        <p:spPr>
          <a:xfrm>
            <a:off x="510" y="490374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776D3A79-A4EA-011B-EE3F-2B5EC1352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18" name="Εικόνα 17" descr="Εικόνα που περιέχει clipart, σύμβολο, καρτούν, λογότυπο  Περιγραφή που δημιουργήθηκε αυτόματα">
            <a:extLst>
              <a:ext uri="{FF2B5EF4-FFF2-40B4-BE49-F238E27FC236}">
                <a16:creationId xmlns:a16="http://schemas.microsoft.com/office/drawing/2014/main" id="{29A217B1-02FB-0D22-229B-F635B22A4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96" y="1576370"/>
            <a:ext cx="1880187" cy="3365007"/>
          </a:xfrm>
          <a:prstGeom prst="rect">
            <a:avLst/>
          </a:prstGeom>
        </p:spPr>
      </p:pic>
      <p:sp>
        <p:nvSpPr>
          <p:cNvPr id="3" name="Ορθογώνιο 5">
            <a:extLst>
              <a:ext uri="{FF2B5EF4-FFF2-40B4-BE49-F238E27FC236}">
                <a16:creationId xmlns:a16="http://schemas.microsoft.com/office/drawing/2014/main" id="{A1482017-CE48-BD3A-636F-4833CBAAF02A}"/>
              </a:ext>
            </a:extLst>
          </p:cNvPr>
          <p:cNvSpPr/>
          <p:nvPr/>
        </p:nvSpPr>
        <p:spPr>
          <a:xfrm>
            <a:off x="728869" y="1172199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Ορθογώνιο 6">
            <a:extLst>
              <a:ext uri="{FF2B5EF4-FFF2-40B4-BE49-F238E27FC236}">
                <a16:creationId xmlns:a16="http://schemas.microsoft.com/office/drawing/2014/main" id="{CAD63FE0-D81D-FCE9-CCA7-3575A1CD6940}"/>
              </a:ext>
            </a:extLst>
          </p:cNvPr>
          <p:cNvSpPr/>
          <p:nvPr/>
        </p:nvSpPr>
        <p:spPr>
          <a:xfrm>
            <a:off x="721541" y="200802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Ορθογώνιο 7">
            <a:extLst>
              <a:ext uri="{FF2B5EF4-FFF2-40B4-BE49-F238E27FC236}">
                <a16:creationId xmlns:a16="http://schemas.microsoft.com/office/drawing/2014/main" id="{6C932FDB-0CEA-CF4D-38E2-9F9CD825E408}"/>
              </a:ext>
            </a:extLst>
          </p:cNvPr>
          <p:cNvSpPr/>
          <p:nvPr/>
        </p:nvSpPr>
        <p:spPr>
          <a:xfrm>
            <a:off x="728815" y="280278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Ορθογώνιο 8">
            <a:extLst>
              <a:ext uri="{FF2B5EF4-FFF2-40B4-BE49-F238E27FC236}">
                <a16:creationId xmlns:a16="http://schemas.microsoft.com/office/drawing/2014/main" id="{EF7D337B-3CF9-B720-8142-510959218B2D}"/>
              </a:ext>
            </a:extLst>
          </p:cNvPr>
          <p:cNvSpPr/>
          <p:nvPr/>
        </p:nvSpPr>
        <p:spPr>
          <a:xfrm>
            <a:off x="728869" y="3671243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Ορθογώνιο 9">
            <a:extLst>
              <a:ext uri="{FF2B5EF4-FFF2-40B4-BE49-F238E27FC236}">
                <a16:creationId xmlns:a16="http://schemas.microsoft.com/office/drawing/2014/main" id="{CC1E6879-142D-AECE-94E7-214111DCC508}"/>
              </a:ext>
            </a:extLst>
          </p:cNvPr>
          <p:cNvSpPr/>
          <p:nvPr/>
        </p:nvSpPr>
        <p:spPr>
          <a:xfrm>
            <a:off x="730526" y="4537206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2425581" y="6299882"/>
            <a:ext cx="8293082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Με τη συγχρηματοδότηση της Ευρωπαϊκής Ένωσης. Οι απόψεις και οι γνώμες που διατυπώνονται εκφράζουν αποκλειστικά τις απόψεις των συντακτών και δεν αντιπροσωπεύουν κατ’ ανάγκη τις απόψεις της Ευρωπαϊκής Ένωσης ή του Ευρωπαϊκού Εκτελεστικού Οργανισμού Εκπαίδευσης και Πολιτισμού (EACEA). Η Ευρωπαϊκή Ένωση και ο EACEA δεν μπορούν να θεωρηθούν υπεύθυνοι για τις εκφραζόμενες απόψεις.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id="{B066AC4A-9A1C-4C10-800A-DAF9F276438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  <p:pic>
        <p:nvPicPr>
          <p:cNvPr id="23" name="Εικόνα 2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6466450"/>
            <a:ext cx="1961727" cy="3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9A6A0DFE-6EE7-43A9-9127-F286DC14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b="1" dirty="0">
                <a:solidFill>
                  <a:srgbClr val="203864"/>
                </a:solidFill>
                <a:latin typeface="+mn-lt"/>
              </a:rPr>
              <a:t>Εταίροι</a:t>
            </a:r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BF7993EA-D762-4081-AD93-A4C0BC4F2344}"/>
              </a:ext>
            </a:extLst>
          </p:cNvPr>
          <p:cNvGrpSpPr/>
          <p:nvPr/>
        </p:nvGrpSpPr>
        <p:grpSpPr>
          <a:xfrm>
            <a:off x="6606686" y="1812884"/>
            <a:ext cx="6096000" cy="1677637"/>
            <a:chOff x="-1066801" y="1523553"/>
            <a:chExt cx="6096000" cy="167763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EBF0675-ED45-44CD-A77E-619123297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678" y="1523553"/>
              <a:ext cx="1449043" cy="997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3FCD0E-FFB9-47FE-8DCC-7998946716D8}"/>
                </a:ext>
              </a:extLst>
            </p:cNvPr>
            <p:cNvSpPr txBox="1"/>
            <p:nvPr/>
          </p:nvSpPr>
          <p:spPr>
            <a:xfrm>
              <a:off x="-1066801" y="2462526"/>
              <a:ext cx="6096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WESTFALISCHE </a:t>
              </a:r>
              <a:r>
                <a:rPr lang="de-DE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HOCHSCHULE</a:t>
              </a: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 GELSENKIRCHEN,</a:t>
              </a:r>
              <a:b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BOCHOLT, RECKLINGHAUSEN</a:t>
              </a:r>
            </a:p>
            <a:p>
              <a:pPr algn="ctr" fontAlgn="base"/>
              <a:r>
                <a:rPr lang="de-DE" sz="105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GELSENKIRCHEN, GERMANY</a:t>
              </a:r>
            </a:p>
            <a:p>
              <a:pPr algn="ctr" fontAlgn="base"/>
              <a:r>
                <a:rPr lang="de-DE" sz="105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4"/>
                </a:rPr>
                <a:t>www.w-hs.de</a:t>
              </a:r>
              <a:endParaRPr lang="de-DE" sz="105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96D5137D-F25F-44D3-BFBD-6010E023BCA2}"/>
              </a:ext>
            </a:extLst>
          </p:cNvPr>
          <p:cNvGrpSpPr/>
          <p:nvPr/>
        </p:nvGrpSpPr>
        <p:grpSpPr>
          <a:xfrm>
            <a:off x="3483817" y="4504058"/>
            <a:ext cx="6629400" cy="1738414"/>
            <a:chOff x="2579204" y="1882706"/>
            <a:chExt cx="6629400" cy="17384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B51B5F-7CC8-4F47-AF41-48413E15C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079" y="1882706"/>
              <a:ext cx="2533650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03AE03-98BA-484B-983A-314B79666527}"/>
                </a:ext>
              </a:extLst>
            </p:cNvPr>
            <p:cNvSpPr txBox="1"/>
            <p:nvPr/>
          </p:nvSpPr>
          <p:spPr>
            <a:xfrm>
              <a:off x="2579204" y="2913234"/>
              <a:ext cx="6629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COORDINA ORGANIZACIÓN DE EMPRESAS Y</a:t>
              </a:r>
              <a:b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RECURSOS HUMANOS, S.L.</a:t>
              </a:r>
            </a:p>
            <a:p>
              <a:pPr algn="ctr" fontAlgn="base"/>
              <a:r>
                <a:rPr lang="es-E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SPAIN</a:t>
              </a:r>
            </a:p>
            <a:p>
              <a:pPr algn="ctr" fontAlgn="base"/>
              <a:r>
                <a:rPr lang="es-E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6"/>
                </a:rPr>
                <a:t>coordina-oerh.com</a:t>
              </a:r>
              <a:endParaRPr lang="es-E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ADA3E3C0-7761-48E5-B929-2F7D24AC3893}"/>
              </a:ext>
            </a:extLst>
          </p:cNvPr>
          <p:cNvGrpSpPr/>
          <p:nvPr/>
        </p:nvGrpSpPr>
        <p:grpSpPr>
          <a:xfrm>
            <a:off x="3020318" y="1776505"/>
            <a:ext cx="6634368" cy="1584248"/>
            <a:chOff x="6639106" y="2919412"/>
            <a:chExt cx="6634368" cy="1584248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71DD90C8-6291-4D9B-8637-04AA834BD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4703" y="2919412"/>
              <a:ext cx="2543175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E35F80-D7C4-4C20-8069-672536C8B9F7}"/>
                </a:ext>
              </a:extLst>
            </p:cNvPr>
            <p:cNvSpPr txBox="1"/>
            <p:nvPr/>
          </p:nvSpPr>
          <p:spPr>
            <a:xfrm>
              <a:off x="6639106" y="3949662"/>
              <a:ext cx="663436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b-NO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PROLEPSIS</a:t>
              </a:r>
            </a:p>
            <a:p>
              <a:pPr algn="ctr" fontAlgn="base"/>
              <a: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  <a:t>ATHENS, GREECE</a:t>
              </a:r>
              <a:b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</a:br>
              <a:r>
                <a:rPr lang="nb-NO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8"/>
                </a:rPr>
                <a:t>www.prolepsis.gr</a:t>
              </a:r>
              <a:endParaRPr lang="nb-NO" sz="1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A4EB7248-55A7-4CAC-ABDD-957EF148A710}"/>
              </a:ext>
            </a:extLst>
          </p:cNvPr>
          <p:cNvGrpSpPr/>
          <p:nvPr/>
        </p:nvGrpSpPr>
        <p:grpSpPr>
          <a:xfrm>
            <a:off x="-1974174" y="1729933"/>
            <a:ext cx="6952420" cy="1601615"/>
            <a:chOff x="-1240501" y="3160643"/>
            <a:chExt cx="6952420" cy="1601615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0073D6C2-F7D2-40B0-B531-A2775F3CC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123" y="3160643"/>
              <a:ext cx="2543175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0635EB-D97A-43D7-8FC1-83506650286B}"/>
                </a:ext>
              </a:extLst>
            </p:cNvPr>
            <p:cNvSpPr txBox="1"/>
            <p:nvPr/>
          </p:nvSpPr>
          <p:spPr>
            <a:xfrm>
              <a:off x="-1240501" y="4208260"/>
              <a:ext cx="69524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UNIVERSITAT DE VALENCIA</a:t>
              </a:r>
            </a:p>
            <a:p>
              <a:pPr algn="ctr" fontAlgn="base"/>
              <a:r>
                <a:rPr lang="es-ES" sz="100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SPAIN</a:t>
              </a:r>
            </a:p>
            <a:p>
              <a:pPr algn="ctr" fontAlgn="base"/>
              <a:r>
                <a:rPr lang="es-ES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0"/>
                </a:rPr>
                <a:t>www.uv.es</a:t>
              </a:r>
              <a:endParaRPr lang="es-ES" sz="10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7876E123-A23E-4A02-9006-CDB2AF14482D}"/>
              </a:ext>
            </a:extLst>
          </p:cNvPr>
          <p:cNvGrpSpPr/>
          <p:nvPr/>
        </p:nvGrpSpPr>
        <p:grpSpPr>
          <a:xfrm>
            <a:off x="2776075" y="4478327"/>
            <a:ext cx="2543175" cy="1592961"/>
            <a:chOff x="4517932" y="3531206"/>
            <a:chExt cx="2543175" cy="1592961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C6D6E4FC-B9EE-4D42-A9D4-968287256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932" y="3531206"/>
              <a:ext cx="2543175" cy="1020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707390-D163-4215-8EC2-A0556358021F}"/>
                </a:ext>
              </a:extLst>
            </p:cNvPr>
            <p:cNvSpPr txBox="1"/>
            <p:nvPr/>
          </p:nvSpPr>
          <p:spPr>
            <a:xfrm>
              <a:off x="4824413" y="4570169"/>
              <a:ext cx="2037497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n-NO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media k GmbH</a:t>
              </a:r>
            </a:p>
            <a:p>
              <a:pPr algn="ctr" fontAlgn="base"/>
              <a:r>
                <a:rPr lang="nn-NO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Bad Mergentheim, GERMANY</a:t>
              </a:r>
            </a:p>
            <a:p>
              <a:pPr algn="ctr" fontAlgn="base"/>
              <a:r>
                <a:rPr lang="nn-NO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2"/>
                </a:rPr>
                <a:t>www.media-k.eu</a:t>
              </a:r>
              <a:endParaRPr lang="nn-NO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035DA438-FD53-44DC-8C2E-0859E5BA3DDC}"/>
              </a:ext>
            </a:extLst>
          </p:cNvPr>
          <p:cNvGrpSpPr/>
          <p:nvPr/>
        </p:nvGrpSpPr>
        <p:grpSpPr>
          <a:xfrm>
            <a:off x="2859813" y="1422238"/>
            <a:ext cx="1973150" cy="2726448"/>
            <a:chOff x="9320178" y="2976204"/>
            <a:chExt cx="1973150" cy="2726448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A196C504-2EAF-4F15-B589-4ED26D145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0178" y="2976204"/>
              <a:ext cx="1962150" cy="215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DD61BF-B07B-4EDE-A244-E2458C80016E}"/>
                </a:ext>
              </a:extLst>
            </p:cNvPr>
            <p:cNvSpPr txBox="1"/>
            <p:nvPr/>
          </p:nvSpPr>
          <p:spPr>
            <a:xfrm>
              <a:off x="9331178" y="5148654"/>
              <a:ext cx="19621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OXFAM ITALIA INTERCULTURA</a:t>
              </a:r>
            </a:p>
            <a:p>
              <a:pPr algn="ctr" fontAlgn="base"/>
              <a:r>
                <a:rPr lang="en-U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AREZZO, ITALY</a:t>
              </a:r>
            </a:p>
            <a:p>
              <a:pPr algn="ctr" fontAlgn="base"/>
              <a:r>
                <a:rPr lang="en-U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4"/>
                </a:rPr>
                <a:t>www.oxfamitalia.org/</a:t>
              </a:r>
              <a:endParaRPr lang="en-U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E606473-841C-6846-8375-A32E5D94D2BE}"/>
              </a:ext>
            </a:extLst>
          </p:cNvPr>
          <p:cNvSpPr txBox="1"/>
          <p:nvPr/>
        </p:nvSpPr>
        <p:spPr>
          <a:xfrm>
            <a:off x="5662539" y="3702651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CONNEXIONS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ATHENS, GREECE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5"/>
              </a:rPr>
              <a:t>www.connexions.gr</a:t>
            </a:r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</a:rPr>
              <a:t>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BC328D1D-57E9-1ABD-8D34-33836EEE8C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8861" y="4109931"/>
            <a:ext cx="2083037" cy="132256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47138B-334B-E841-E5BA-9682B4E5D6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354" y="4519731"/>
            <a:ext cx="2158782" cy="8860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1B2B33-5CAB-703B-C0A4-A981582EB252}"/>
              </a:ext>
            </a:extLst>
          </p:cNvPr>
          <p:cNvSpPr txBox="1"/>
          <p:nvPr/>
        </p:nvSpPr>
        <p:spPr>
          <a:xfrm>
            <a:off x="5662539" y="55515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dirty="0">
                <a:solidFill>
                  <a:srgbClr val="203864"/>
                </a:solidFill>
                <a:latin typeface="Roboto" panose="02000000000000000000" pitchFamily="2" charset="0"/>
              </a:rPr>
              <a:t>AMSED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STRASBOURG, FRANCE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8"/>
              </a:rPr>
              <a:t>www.amsed.fr</a:t>
            </a:r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</a:rPr>
              <a:t>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1F4687-D587-65C7-AC09-7F96E55492C1}"/>
              </a:ext>
            </a:extLst>
          </p:cNvPr>
          <p:cNvSpPr txBox="1"/>
          <p:nvPr/>
        </p:nvSpPr>
        <p:spPr>
          <a:xfrm>
            <a:off x="-2994706" y="54947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RESET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CYPRUS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9"/>
              </a:rPr>
              <a:t>www.resetcy.com</a:t>
            </a:r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</a:rPr>
              <a:t> 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28" name="Εικόνα 27" descr="Εικόνα που περιέχει γραφικά, κείμενο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B81FDD7D-F391-A994-0CA6-E7E75329E94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02" y="3609276"/>
            <a:ext cx="2687298" cy="812537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2B15278-B3B1-4441-49D1-1E5070FDB0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0" y="1608940"/>
            <a:ext cx="2543175" cy="10382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487AA3-D374-17D8-7600-1C465748AD4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49707" y="1129701"/>
            <a:ext cx="1971950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E2D38E87-33DB-46E9-933D-FDECBD94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l-GR" sz="5400" dirty="0"/>
              <a:t>Τελική συνεδρία: Περιεχόμενο</a:t>
            </a: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3AE1B409-01AB-8B54-F592-C862F4DA8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00FF1A-B048-1782-B343-A99D04F3B146}"/>
              </a:ext>
            </a:extLst>
          </p:cNvPr>
          <p:cNvSpPr txBox="1"/>
          <p:nvPr/>
        </p:nvSpPr>
        <p:spPr>
          <a:xfrm>
            <a:off x="1512006" y="2196661"/>
            <a:ext cx="5532262" cy="471604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1. </a:t>
            </a:r>
            <a:r>
              <a:rPr lang="el-GR" sz="2400" dirty="0"/>
              <a:t>Κλείσιμο</a:t>
            </a:r>
          </a:p>
        </p:txBody>
      </p:sp>
    </p:spTree>
    <p:extLst>
      <p:ext uri="{BB962C8B-B14F-4D97-AF65-F5344CB8AC3E}">
        <p14:creationId xmlns:p14="http://schemas.microsoft.com/office/powerpoint/2010/main" val="8110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l-GR" sz="2200" b="1" dirty="0">
                <a:solidFill>
                  <a:srgbClr val="203864"/>
                </a:solidFill>
              </a:rPr>
              <a:t>Στόχοι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61272D8-C086-4731-B2F4-9D66632A2E33}"/>
              </a:ext>
            </a:extLst>
          </p:cNvPr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2">
            <a:extLst>
              <a:ext uri="{FF2B5EF4-FFF2-40B4-BE49-F238E27FC236}">
                <a16:creationId xmlns:a16="http://schemas.microsoft.com/office/drawing/2014/main" id="{ACBE9AD0-B2F0-4ADA-8F10-B83476743F9C}"/>
              </a:ext>
            </a:extLst>
          </p:cNvPr>
          <p:cNvSpPr txBox="1">
            <a:spLocks/>
          </p:cNvSpPr>
          <p:nvPr/>
        </p:nvSpPr>
        <p:spPr>
          <a:xfrm>
            <a:off x="526419" y="348996"/>
            <a:ext cx="7931781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tx1"/>
                </a:solidFill>
              </a:rPr>
              <a:t>Εφαρμογές υγείας για ρουτίνες ξεκούρασης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090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4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56DC747-739E-5A0C-94B8-E8F8E974A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Ευαισθητοποίηση σχετικά με το τι είναι μια ρουτίνα </a:t>
            </a:r>
            <a:r>
              <a:rPr lang="el-GR" dirty="0">
                <a:solidFill>
                  <a:schemeClr val="tx1"/>
                </a:solidFill>
              </a:rPr>
              <a:t>ξεκούρασης</a:t>
            </a:r>
            <a:r>
              <a:rPr lang="el-GR" dirty="0"/>
              <a:t> και τη σημασία μιας ρουτίνας </a:t>
            </a:r>
            <a:r>
              <a:rPr lang="el-GR" dirty="0">
                <a:solidFill>
                  <a:schemeClr val="tx1"/>
                </a:solidFill>
              </a:rPr>
              <a:t>ξεκούρασης</a:t>
            </a:r>
            <a:endParaRPr lang="el-GR" dirty="0"/>
          </a:p>
          <a:p>
            <a:r>
              <a:rPr lang="el-GR" dirty="0"/>
              <a:t>Προσδιορισμός των βασικών δραστηριοτήτων για την καθιέρωση μιας ρουτίνας ύπνου και πώς οι εφαρμογές ρουτίνας ύπνου μπορούν να συμβάλουν σε αυτό</a:t>
            </a:r>
          </a:p>
          <a:p>
            <a:r>
              <a:rPr lang="el-GR" dirty="0"/>
              <a:t>Κατανόηση εννοιών που σχετίζονται με τις εφαρμογές υγείας και πώς μπορούν να είναι χρήσιμες για τους μετανάστες</a:t>
            </a:r>
          </a:p>
          <a:p>
            <a:r>
              <a:rPr lang="el-GR" dirty="0"/>
              <a:t>Ανάπτυξη ψηφιακών δεξιοτήτων και εξοικείωση με τη χρήση εφαρμογών για τη ρουτίνα ύπνου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32231-D566-6038-3E50-7988CB21709F}"/>
              </a:ext>
            </a:extLst>
          </p:cNvPr>
          <p:cNvSpPr txBox="1"/>
          <p:nvPr/>
        </p:nvSpPr>
        <p:spPr>
          <a:xfrm>
            <a:off x="8312134" y="6156715"/>
            <a:ext cx="38798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200" dirty="0">
                <a:hlinkClick r:id="rId3"/>
              </a:rPr>
              <a:t>Πηγή: </a:t>
            </a:r>
            <a:r>
              <a:rPr lang="en-US" sz="1200" dirty="0" err="1">
                <a:hlinkClick r:id="rId3"/>
              </a:rPr>
              <a:t>Freepik</a:t>
            </a:r>
            <a:endParaRPr lang="el-GR" sz="1200" dirty="0"/>
          </a:p>
        </p:txBody>
      </p:sp>
      <p:pic>
        <p:nvPicPr>
          <p:cNvPr id="3" name="Google Shape;479;g2c319d66040_0_178">
            <a:extLst>
              <a:ext uri="{FF2B5EF4-FFF2-40B4-BE49-F238E27FC236}">
                <a16:creationId xmlns:a16="http://schemas.microsoft.com/office/drawing/2014/main" id="{635BA1AD-6B48-EA6C-3FC6-F050C151A8E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200" y="2205318"/>
            <a:ext cx="3747247" cy="3875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0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61272D8-C086-4731-B2F4-9D66632A2E33}"/>
              </a:ext>
            </a:extLst>
          </p:cNvPr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2">
            <a:extLst>
              <a:ext uri="{FF2B5EF4-FFF2-40B4-BE49-F238E27FC236}">
                <a16:creationId xmlns:a16="http://schemas.microsoft.com/office/drawing/2014/main" id="{ACBE9AD0-B2F0-4ADA-8F10-B83476743F9C}"/>
              </a:ext>
            </a:extLst>
          </p:cNvPr>
          <p:cNvSpPr txBox="1">
            <a:spLocks/>
          </p:cNvSpPr>
          <p:nvPr/>
        </p:nvSpPr>
        <p:spPr>
          <a:xfrm>
            <a:off x="526419" y="348996"/>
            <a:ext cx="7044275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tx1"/>
                </a:solidFill>
              </a:rPr>
              <a:t>Εφαρμογές υγείας για ρουτίνες ξεκούρασης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090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4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56DC747-739E-5A0C-94B8-E8F8E974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689412"/>
            <a:ext cx="6757200" cy="3316253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Ορισμός του τι είναι μια ρουτίνα</a:t>
            </a:r>
            <a:r>
              <a:rPr lang="el-GR" dirty="0">
                <a:solidFill>
                  <a:schemeClr val="tx1"/>
                </a:solidFill>
              </a:rPr>
              <a:t> ξεκούρασης </a:t>
            </a:r>
            <a:r>
              <a:rPr lang="el-GR" dirty="0"/>
              <a:t>νου και γιατί είναι σημαντική</a:t>
            </a:r>
          </a:p>
          <a:p>
            <a:r>
              <a:rPr lang="el-GR" dirty="0"/>
              <a:t>Επεξήγηση του τρόπου με τον οποίο οι εφαρμογές ρουτίνας ύπνου μπορούν να ωφελήσουν την καθιέρωση μιας ρουτίνας ύπνου και να βελτιώσουν τον ύπνο γενικά</a:t>
            </a:r>
          </a:p>
          <a:p>
            <a:r>
              <a:rPr lang="el-GR" dirty="0"/>
              <a:t>Εξοικείωση και δυνατότητα πλοήγησης σε διαφορετικές εφαρμογές ρουτίνας ύπνου και ενσωμάτωσής της στην καθημερινή ζωή</a:t>
            </a:r>
          </a:p>
        </p:txBody>
      </p:sp>
      <p:sp>
        <p:nvSpPr>
          <p:cNvPr id="10" name="Τίτλος 10">
            <a:extLst>
              <a:ext uri="{FF2B5EF4-FFF2-40B4-BE49-F238E27FC236}">
                <a16:creationId xmlns:a16="http://schemas.microsoft.com/office/drawing/2014/main" id="{13C44F75-00E7-4A9C-B719-42ECF03F9CEF}"/>
              </a:ext>
            </a:extLst>
          </p:cNvPr>
          <p:cNvSpPr txBox="1">
            <a:spLocks/>
          </p:cNvSpPr>
          <p:nvPr/>
        </p:nvSpPr>
        <p:spPr>
          <a:xfrm>
            <a:off x="536509" y="1352412"/>
            <a:ext cx="10515600" cy="618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rgbClr val="203864"/>
                </a:solidFill>
              </a:rPr>
              <a:t>Δεξιότητες</a:t>
            </a:r>
            <a:endParaRPr lang="en-US" dirty="0">
              <a:solidFill>
                <a:srgbClr val="203864"/>
              </a:solidFill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9113DB7-1870-B9C7-6462-FDF2FB01A0FA}"/>
              </a:ext>
            </a:extLst>
          </p:cNvPr>
          <p:cNvSpPr/>
          <p:nvPr/>
        </p:nvSpPr>
        <p:spPr>
          <a:xfrm>
            <a:off x="3419912" y="6129356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200" dirty="0">
                <a:hlinkClick r:id="rId3"/>
              </a:rPr>
              <a:t>Εικόνα</a:t>
            </a:r>
            <a:r>
              <a:rPr lang="en-US" sz="1200" dirty="0">
                <a:hlinkClick r:id="rId3"/>
              </a:rPr>
              <a:t>  </a:t>
            </a:r>
            <a:r>
              <a:rPr lang="en-US" sz="1200" dirty="0" err="1">
                <a:hlinkClick r:id="rId3"/>
              </a:rPr>
              <a:t>vectorjuice</a:t>
            </a:r>
            <a:r>
              <a:rPr lang="en-US" sz="1200" dirty="0">
                <a:hlinkClick r:id="rId3"/>
              </a:rPr>
              <a:t> </a:t>
            </a:r>
            <a:r>
              <a:rPr lang="el-GR" sz="1200" dirty="0">
                <a:hlinkClick r:id="rId3"/>
              </a:rPr>
              <a:t>στο</a:t>
            </a:r>
            <a:r>
              <a:rPr lang="en-US" sz="1200" dirty="0">
                <a:hlinkClick r:id="rId3"/>
              </a:rPr>
              <a:t> </a:t>
            </a:r>
            <a:r>
              <a:rPr lang="en-US" sz="1200" dirty="0" err="1">
                <a:hlinkClick r:id="rId3"/>
              </a:rPr>
              <a:t>Freepik</a:t>
            </a:r>
            <a:endParaRPr lang="en-US" sz="1200" dirty="0"/>
          </a:p>
        </p:txBody>
      </p:sp>
      <p:pic>
        <p:nvPicPr>
          <p:cNvPr id="3" name="Google Shape;190;g2c07f5df07d_0_263">
            <a:extLst>
              <a:ext uri="{FF2B5EF4-FFF2-40B4-BE49-F238E27FC236}">
                <a16:creationId xmlns:a16="http://schemas.microsoft.com/office/drawing/2014/main" id="{652F2EEA-9CF0-E900-27D3-195D87EFDE6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128" t="10193" r="8041" b="10723"/>
          <a:stretch/>
        </p:blipFill>
        <p:spPr>
          <a:xfrm>
            <a:off x="7570694" y="1842247"/>
            <a:ext cx="4621306" cy="4163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31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79998"/>
            <a:ext cx="10515600" cy="8931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1E24"/>
                </a:solidFill>
              </a:rPr>
              <a:t>1. </a:t>
            </a:r>
            <a:r>
              <a:rPr lang="el-GR" dirty="0">
                <a:solidFill>
                  <a:srgbClr val="C01E24"/>
                </a:solidFill>
              </a:rPr>
              <a:t>Κλείσιμο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546430"/>
            <a:ext cx="6515153" cy="3231572"/>
          </a:xfrm>
        </p:spPr>
        <p:txBody>
          <a:bodyPr anchor="t">
            <a:normAutofit/>
          </a:bodyPr>
          <a:lstStyle/>
          <a:p>
            <a:r>
              <a:rPr lang="el-GR" sz="2200" dirty="0">
                <a:solidFill>
                  <a:srgbClr val="203864"/>
                </a:solidFill>
                <a:sym typeface="Arial" panose="020B0604020202020204" pitchFamily="34" charset="0"/>
              </a:rPr>
              <a:t>Στόχοι</a:t>
            </a:r>
            <a:endParaRPr lang="en-US" sz="2200" dirty="0">
              <a:solidFill>
                <a:srgbClr val="203864"/>
              </a:solidFill>
              <a:sym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b="0" dirty="0">
                <a:solidFill>
                  <a:schemeClr val="tx1"/>
                </a:solidFill>
                <a:latin typeface="+mn-lt"/>
                <a:sym typeface="Arial" panose="020B0604020202020204" pitchFamily="34" charset="0"/>
              </a:rPr>
              <a:t>Να συνοψίσουμε τα κύρια σημεία της ενότητας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b="0" dirty="0">
                <a:solidFill>
                  <a:schemeClr val="tx1"/>
                </a:solidFill>
                <a:latin typeface="+mn-lt"/>
                <a:sym typeface="Arial" panose="020B0604020202020204" pitchFamily="34" charset="0"/>
              </a:rPr>
              <a:t>Να μοιραστείτε την εμπειρία χρήσης μιας εφαρμογής ρουτίνας ύπνου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b="0" dirty="0">
                <a:solidFill>
                  <a:schemeClr val="tx1"/>
                </a:solidFill>
                <a:latin typeface="+mn-lt"/>
                <a:sym typeface="Arial" panose="020B0604020202020204" pitchFamily="34" charset="0"/>
              </a:rPr>
              <a:t>Να μοιραστείτε τις προκλήσεις που αντιμετωπίσατε </a:t>
            </a:r>
            <a:r>
              <a:rPr lang="el-GR" sz="2400" b="0" dirty="0" err="1">
                <a:solidFill>
                  <a:schemeClr val="tx1"/>
                </a:solidFill>
                <a:latin typeface="+mn-lt"/>
                <a:sym typeface="Arial" panose="020B0604020202020204" pitchFamily="34" charset="0"/>
              </a:rPr>
              <a:t>αλλα</a:t>
            </a:r>
            <a:r>
              <a:rPr lang="el-GR" sz="2400" b="0" dirty="0">
                <a:solidFill>
                  <a:schemeClr val="tx1"/>
                </a:solidFill>
                <a:latin typeface="+mn-lt"/>
                <a:sym typeface="Arial" panose="020B0604020202020204" pitchFamily="34" charset="0"/>
              </a:rPr>
              <a:t> ιδέες για το πώς να ξεπεραστούν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b="0" dirty="0">
              <a:solidFill>
                <a:schemeClr val="tx1"/>
              </a:solidFill>
              <a:sym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b="0" dirty="0">
              <a:solidFill>
                <a:schemeClr val="tx1"/>
              </a:solidFill>
              <a:sym typeface="Arial" panose="020B0604020202020204" pitchFamily="34" charset="0"/>
            </a:endParaRPr>
          </a:p>
          <a:p>
            <a:endParaRPr lang="en-US" sz="2200" b="0" dirty="0">
              <a:solidFill>
                <a:srgbClr val="203864"/>
              </a:solidFill>
              <a:sym typeface="Arial" panose="020B0604020202020204" pitchFamily="34" charset="0"/>
            </a:endParaRPr>
          </a:p>
        </p:txBody>
      </p:sp>
      <p:pic>
        <p:nvPicPr>
          <p:cNvPr id="2" name="Picture 2" descr="Ambition abstract concept">
            <a:extLst>
              <a:ext uri="{FF2B5EF4-FFF2-40B4-BE49-F238E27FC236}">
                <a16:creationId xmlns:a16="http://schemas.microsoft.com/office/drawing/2014/main" id="{45CBACBB-4E14-7010-AD77-D88D5EBFA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2"/>
          <a:stretch/>
        </p:blipFill>
        <p:spPr bwMode="auto">
          <a:xfrm>
            <a:off x="7073153" y="1132728"/>
            <a:ext cx="5027022" cy="53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81CED9-6847-AFA9-8554-2EF3F281F4A1}"/>
              </a:ext>
            </a:extLst>
          </p:cNvPr>
          <p:cNvSpPr txBox="1"/>
          <p:nvPr/>
        </p:nvSpPr>
        <p:spPr>
          <a:xfrm>
            <a:off x="6000589" y="6199679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200" dirty="0">
                <a:hlinkClick r:id="rId4"/>
              </a:rPr>
              <a:t>Σχεδιάστηκε από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00289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ffective coworking. colleagues togetherness, workers collaboration, teamwork regulation. workflow efficiency increase. team members arranging mechanism.">
            <a:extLst>
              <a:ext uri="{FF2B5EF4-FFF2-40B4-BE49-F238E27FC236}">
                <a16:creationId xmlns:a16="http://schemas.microsoft.com/office/drawing/2014/main" id="{86F12CA2-7D9E-0B5A-8F7A-B22E2A9AA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274" y="860754"/>
            <a:ext cx="5627914" cy="562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Τίτλος 4">
            <a:extLst>
              <a:ext uri="{FF2B5EF4-FFF2-40B4-BE49-F238E27FC236}">
                <a16:creationId xmlns:a16="http://schemas.microsoft.com/office/drawing/2014/main" id="{454A0840-97BE-9019-705D-FE7423690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494CF3"/>
                </a:solidFill>
              </a:rPr>
              <a:t>Δραστηριότητα: Αφιερώστε λίγα λεπτά και γράψτε...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BCC4CD0-F2AF-B3BD-BD01-1958200BF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6810990" cy="4865977"/>
          </a:xfrm>
        </p:spPr>
        <p:txBody>
          <a:bodyPr>
            <a:normAutofit/>
          </a:bodyPr>
          <a:lstStyle/>
          <a:p>
            <a:r>
              <a:rPr lang="el-GR" i="1" dirty="0"/>
              <a:t>Τι είναι η ρουτίνα ύπνου;</a:t>
            </a:r>
          </a:p>
          <a:p>
            <a:r>
              <a:rPr lang="el-GR" i="1" dirty="0"/>
              <a:t>Πώς μπορώ να καθιερώσω μια ρουτίνα ύπνου και γιατί είναι σημαντική;</a:t>
            </a:r>
          </a:p>
          <a:p>
            <a:r>
              <a:rPr lang="el-GR" i="1" dirty="0"/>
              <a:t>Πώς μπορώ να επωφεληθώ από τη χρήση μιας εφαρμογής ρουτίνας ύπνου;</a:t>
            </a:r>
          </a:p>
          <a:p>
            <a:r>
              <a:rPr lang="el-GR" i="1" dirty="0"/>
              <a:t>Ποια είναι τα μειονεκτήματα για τη χρήση μίας εφαρμογής για τη ρουτίνα ύπνου;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1B0A07-2FFD-DC48-A489-57D3F5D55B59}"/>
              </a:ext>
            </a:extLst>
          </p:cNvPr>
          <p:cNvSpPr txBox="1"/>
          <p:nvPr/>
        </p:nvSpPr>
        <p:spPr>
          <a:xfrm>
            <a:off x="8828690" y="6488668"/>
            <a:ext cx="32345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200" dirty="0">
                <a:hlinkClick r:id="rId4"/>
              </a:rPr>
              <a:t>Εικόνα by vectorjuice</a:t>
            </a:r>
            <a:r>
              <a:rPr lang="en-US" sz="1200" dirty="0">
                <a:hlinkClick r:id="rId4"/>
              </a:rPr>
              <a:t> </a:t>
            </a:r>
            <a:r>
              <a:rPr lang="el-GR" sz="1200" dirty="0">
                <a:hlinkClick r:id="rId4"/>
              </a:rPr>
              <a:t>στο 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2001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ffective coworking. colleagues togetherness, workers collaboration, teamwork regulation. workflow efficiency increase. team members arranging mechanism.">
            <a:extLst>
              <a:ext uri="{FF2B5EF4-FFF2-40B4-BE49-F238E27FC236}">
                <a16:creationId xmlns:a16="http://schemas.microsoft.com/office/drawing/2014/main" id="{078F6B53-ECAA-0D8C-4429-1F9FF9797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91"/>
          <a:stretch/>
        </p:blipFill>
        <p:spPr bwMode="auto">
          <a:xfrm>
            <a:off x="6881274" y="860754"/>
            <a:ext cx="4924903" cy="562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76F85B2D-AE91-1BB6-106C-EC6B5FA9A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494CF3"/>
                </a:solidFill>
              </a:rPr>
              <a:t>Δραστηριότητα: Αφιερώστε λίγα λεπτά και γράψτε...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850265-7326-D36B-9817-C5EE5B9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6937954" cy="4865977"/>
          </a:xfrm>
        </p:spPr>
        <p:txBody>
          <a:bodyPr/>
          <a:lstStyle/>
          <a:p>
            <a:r>
              <a:rPr lang="el-GR" sz="2400" b="0" i="1" dirty="0">
                <a:sym typeface="Arial" panose="020B0604020202020204" pitchFamily="34" charset="0"/>
              </a:rPr>
              <a:t>Πώς ήταν η εμπειρία της χρήσης μιας εφαρμογής ρουτίνας ύπνου;</a:t>
            </a:r>
          </a:p>
          <a:p>
            <a:r>
              <a:rPr lang="el-GR" sz="2400" b="0" i="1" dirty="0">
                <a:sym typeface="Arial" panose="020B0604020202020204" pitchFamily="34" charset="0"/>
              </a:rPr>
              <a:t>Μπορώ να την εντάξω στην καθημερινότητά μου;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b="0" dirty="0">
              <a:sym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l-GR" sz="2400" b="1" dirty="0">
                <a:sym typeface="Arial" panose="020B0604020202020204" pitchFamily="34" charset="0"/>
              </a:rPr>
              <a:t>Οποιος θέλει μπορεί να μοιραστεί με την ομάδα!</a:t>
            </a:r>
            <a:endParaRPr lang="el-GR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98F20F5-A9C2-8AB2-21F3-AC87E7F0B5F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14" y="4609347"/>
            <a:ext cx="3439123" cy="21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28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0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807C98D1-01AE-4DFA-9C42-DDBEB533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3471531"/>
            <a:ext cx="2323213" cy="2323213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2B4EC7FF-7919-4EE7-8992-C34F2E548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</p:spPr>
      </p:pic>
      <p:sp>
        <p:nvSpPr>
          <p:cNvPr id="24" name="Τίτλος 6">
            <a:extLst>
              <a:ext uri="{FF2B5EF4-FFF2-40B4-BE49-F238E27FC236}">
                <a16:creationId xmlns:a16="http://schemas.microsoft.com/office/drawing/2014/main" id="{88F39797-8ECA-4CC0-ADFC-28793E1CA72E}"/>
              </a:ext>
            </a:extLst>
          </p:cNvPr>
          <p:cNvSpPr txBox="1">
            <a:spLocks/>
          </p:cNvSpPr>
          <p:nvPr/>
        </p:nvSpPr>
        <p:spPr>
          <a:xfrm>
            <a:off x="340474" y="2922021"/>
            <a:ext cx="50347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000" kern="1200" dirty="0">
                <a:solidFill>
                  <a:srgbClr val="7030A0"/>
                </a:solidFill>
                <a:latin typeface="Gill Sans Ultra Bold" panose="020B0A020201040202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1E24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Συγχαρητήρια!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1E24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1E24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Ολοκληρώσατε αυτήν την ενότητα!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252D5588-9D47-4372-A592-FC5F71ED3798}"/>
              </a:ext>
            </a:extLst>
          </p:cNvPr>
          <p:cNvSpPr/>
          <p:nvPr/>
        </p:nvSpPr>
        <p:spPr>
          <a:xfrm>
            <a:off x="7324530" y="6328066"/>
            <a:ext cx="4863381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Με τη συγχρηματοδότηση της Ευρωπαϊκής Ένωσης. Οι απόψεις και οι γνώμες που διατυπώνονται εκφράζουν αποκλειστικά τις απόψεις των συντακτών και δεν αντιπροσωπεύουν κατ’ ανάγκη τις απόψεις της Ευρωπαϊκής Ένωσης ή του Ευρωπαϊκού Εκτελεστικού Οργανισμού Εκπαίδευσης και Πολιτισμού (EACEA). Η Ευρωπαϊκή Ένωση και ο EACEA δεν μπορούν να θεωρηθούν υπεύθυνοι για τις εκφραζόμενες απόψεις.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" name="Εικόνα 1" descr="Εικόνα που περιέχει κείμενο, γραμματοσειρά, λογότυπο, γραφικά  Περιγραφή που δημιουργήθηκε αυτόματα">
            <a:extLst>
              <a:ext uri="{FF2B5EF4-FFF2-40B4-BE49-F238E27FC236}">
                <a16:creationId xmlns:a16="http://schemas.microsoft.com/office/drawing/2014/main" id="{25F65A2C-3150-4B5A-D0EF-1CEBF92DC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7" y="934357"/>
            <a:ext cx="5598661" cy="1438154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" y="6431328"/>
            <a:ext cx="2085654" cy="3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99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4 4 Health Apps for Rest Routines CLOSING_gr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XhdpY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BeF2l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F4XaWH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BeF2lg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BeF2li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BeF2lg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AXhdpYFQaV5GsAAABvAAAAHAAAAHVuaXZlcnNhbC9sb2NhbF9zZXR0aW5ncy54bWwNyrEKwkAMANC9XxEySB3Uugn2rpujCK0fENogB7mk9ELRv/e2N7x++GaBnbeSTANezx0C62xL0k/A9/Q43RCKky4kphxQDWGITS82k4zsXmOBVejH28S5wvlJuc4XqbOkAu1B/B6PeInNH1BLAwQUAAIACAAYhdpY9XSmfq0RAACrOQAAFwAAAHVuaXZlcnNhbC91bml2ZXJzYWwucG5n7VsLWJJn37e31dbK/NauzV4r2LXa9r3rLXNm5gFYa9OsNXdqVobUXFlaoENBEXhWLX13EFat2XTC3s4HgU4GgkCLJZUan5ZgcspQUREQER7OfA+KqXvffd91fYfr+65deOn13MD9//3/9+9/uP8Pj/dX77+XGv5s1LNhYWHhaeve/jAsbAY2LGz658/MhN4ZHvrwV+gyDf9h6lth7HsL+6EXT+Ws2bgmLOwyfbZnxwzo9az8dVvwYWFzJYG/aVLcuc/CwhLeTHt7zcfFWUZ1K51VitZafMS4jQ3/drw4+/6vC0ZuLvj02z3rN248ebzx+PaGoQOd2zNpUV8j3n5HebDnVNnzb9Fm1K069f60pTl5ET8/XvNyoo2bIOsvPysOL6XYiRGxV7M43TVbYg1b8nbZLT/uQlI2WyMgk6Ef3kdzuKMD4rddLwauj2gxqj8FBqqYsszA9YukxvzZgUG+dD52WmBgmi9ZFrjeWJTNmzEKkv37IJHhXGAkFViSdgT6HXkkeKAQ2euqOeSepfG4BktjC8bXg1nPH5bLDthid3j37kYnj0omf1ZpggMgESBae6KBkiTNOr5JLiuzxZ7YMarzGehj9pVjIy1bUYujRg39Ir/fd3lB7pK/5I2ZeaDrk7bC8FFL31yhWl/FDgqWZabdjxuz95f8pXv4ZaMmvzQf+8pGxYpR3U9JWKf6g6DbecdWoiWjBPzLHO6RM/+/wb/s77K3nkyNh/sdUlwWxdZeXYmhbmmbvqfmvkGVpXeYVLKg6hUIlWj47lI60yrzDcqwIlc7Zz3pJRaeVKM0LNTWuLcEzTpTrizaqcGOHB5ZsXWyPGR6YdrYMPO/MGafjSZ3zY43l2rdWCoUHiMsqkcKeHoPwj2P7A70pIknZRQTPl7rFmpLrTVaZ42S2ldO3e3m4SfmwKiG9cq4ZvZ+eyRgiYSLARV3prqo3cg3nwVcZ8VdBYIx0rg38pciPPLN7payhwsJGIgeY0zqZBit36v1O3bOG16vxOddolRdxIaPCW4n8Y6dCtL9bgTX8LUoGnA2HTG9z/QO5uB83em+z0ox9pVSFp5MNOUEXXcchoUjSNcWlS6huF0SlEdSTQc8unjApwdEQqDunrqo2fXjJYF/9yJuEnh1Ah2AmGgYk+p+DVVi7YoAHL0g4Ae5INC/AcN39qWiXI7jKO99lBqGv3bPoq5nBsNiB4mHloGNC3Dr+NnCkbYN8WLXRbGr+Cd0hgYGB4x1CizS8UsEUoSrozW5Zb+1VnGMIric2sblFm0y4rxynNpzM9pzkzvoNQN+nY4ou/obVd6DKMdBY8fifuy1e62RWcVdLKpRQTX2EqG8xVFNeqqpN4fam6MZQJhLZC2RYscto46op8qfxCrBW3BS7DOIfyiUuZpzkHjr8yjL8/EoezbKzisqpQySVYnSKQL2bLi7wx8/so4Pp7juM0XOw3DnYSlLKciWJ4imkAh33k7F+h6btSKXJV3l6d0gplh9ER5Xi9jdA6bxy1lWYo3UQM7S26Kwit/IRlP61sabS8wcVYMb4c9qm55bo+AAULhGiz3D9skp5BsGHO3GvsX9PlAZ7aeNIjxaBUGIh3BawSLyErVfvokbDDFovqkRlhbx2ijhN5ZBqc1fEhzzWF32VF9/0sgNpZeokBjaMzBqxpMkxOJ5FK9NYXuz1HIrkutX24ZII32t9knJ2P52mdKwh6hhTpSQ5/+M5ZxVlwAT1WPjZzwhg6D31j8pHHGHu+ykzhpQHwIKAf0fABUukxijRWAGVuPfj9FqiCYF1YrCoZDtrkS54qrAXHI9ySx7suVd/Kqzy16pAeE4X18ss3QgZgT0u/0851GZ2B7OonO4Le/zkX6TLj2XQtPhe43oJpNOW2tVHJUViDheBrNuqvIHc7h5hR4UlNm90T6fH8sgfEFu2/wwi8JP0amlzI9pddqBAeVO0IKTOw13zDYycyy/p8Wqck/s4nnTxd4uKS76zy8xCwf588D5HyiMcRdELi3SIu+oN2WaOTQpMAxQB3o5Yle7VFYPwycrWk0xBmOMiu22FsB9HHiJwVFUmmBKEjFOqo+JBBy9Y5vUygLpdBbXibMcplMHWXqtd8HGuqk0MHrisLLp3fGGNGmvVGHUeePY7DV49EOBBsMCFQUGe+Jypr5vD+woV7FCkKKIS+HQmeXKuJc4MfZitlrfok+6q7+tvFg0SGrmCxl4Cs3my6Usa3nhdvp9UwNqolF5ld/SRQi/YDC+znkXwchWI9m9aNZzRYjeYmjTEtMQANm2kn5HmbcandHce7mJJGCzEQBDJ9oL2roLSkrraAiRPu4Bsl/UPzVaWtGCx3Zyc8EMI/91W/GPB4qaE1fRm0Tt2cN2y7wZ0uyMpgKVZd4zW2ClC4k+h2WhfszWAgwSHCju/9s/oMGxdLlU8Td+SktR6SJB0vLSNggpap+Mc1SwUGpkaxBcN4mmX63N6gHrkzmVKau5U/l8FWpyigyk8weSe/vIgyadPlv+c8m3VQYjxuP117DdGfrK+atdu+hbZGIkg6tQNNASYGJTJg1UUKQvXDI4CRkSk4hBpvXwhonHtHrSj2VFh4YKtBaLvnUqn6Qfugjo81Vre7E3khPhArfDebyotOKnVOfWawa7q8OZ+/A1xC6KZ/UqHEduGIBJmZwbaCmMmVfkI6fqOTlqpClTMmhx2HyJuxBmvrDxEdlHVhUKrL5tT7rIqr4tZZlqTqjyhID+8ECq3vyL5cok3y2xygd1TXkT4jdH8t0M0DdMGDxc6M/UgxNpGOgiT/uHhwlD/+yTOgWsfuAT0hcsK6lGOymvoNug9hwUKI2P9rlwWCk8DeQUITlWElFkzg1qtEL3YWjif/ueMD9TYsR5GnF9+7luM9tQGwThJqhEPpeB9LPQ8fgbpd/EvzeZusydT/TmvixhXZlM9CdbJmrD7fyLtZPZ3CSfqE1vqF6fwv2xSQVyDvduSN1/rK6wRWLM4wgJ1q/SPRq7CF250H93KWcviqqYpBedqGJbhtFm18NqrthbDgdlGosMh7SdT99Hb5F/V5K8q46RTVTtI5A3CtyEHot24LJ/KMnXatcRhRNmfBCr8nUnAQOsi+lQy6Ex0RBbJSYiBQRVDSNt5bAIRrTIsV+KI0o1u2RvqKgXL+LCuenbRy2FJQZ2IXnl+uIqC36RleJ3MPeaM1lrQLXZp6BnnjRZLHEOEXgIQ/JY4ubCs80uR4FnwOHIRd8RpLQ3AEJABSRrW4+K7HF3YdKFMqbWwEdxorIwYIGHXyMxOg0lVUu/F6MnNytFPPTiHi7/MSG80vC1Mq6KYc6c3qekPnoajpJFpSiM2f+KXqznnyAKxYkzO+IYbLlU3idgJJmbpLXQvq8l+Yt9OpE6XyC6l2xy8KF2x9FAIQMl7xTM5Rq0ORUNUrwRqUefn3DFyF8lRv7nhRXf5X2nUjNZBfjw03mPth0cjLkGW2woUBVsGuALaQgk9VqZxtouMCTQCoooiLw3Eaam/UXh5/I+VqsrWdny/FJfMYzJVeiRjV0ns3kIXwUBVN+aFCjGfMHMO3G1vX2ulSwp67B1foriXD2Ww02V8vgLVhOz82hCg8hTNezAEbT1ugvKODsset93Ur3R40mVKkS0TP97ho6/0oUbJpFVBfUHywQpLQ0k2xG5jr4DX3G85NDe67QEdjNi6+IBZ26H7Y2nSm4ZjzY+tOrvuhkPYhrYSylWR4MwRUkWKjfN5eo54PLJHVwhD5GijPue/cHwbgq54oIghkghhzOlbsNxXc9cuZFcoSpSxcjZS/GyjCtsuR41swNqtdi6Cx1xZ9gc/WqCGjlTbtVvlQkXYBV4GEZi8UjBemisv1eJ2wz2tN80iHRujKzS/yKRNaknOy0xRqEU20tMvJeLQP41vbTWslLaFPcnvTfhc7bF7nCQGDZLEQBjZrSyl2Ks9QpjQxRBfU9aw/keXcP0F3s7yWyrla1PpKEw+wW0FnM2mGBeP5GYJ3Kcus9Ixf+7RaNqPlZrYzOFzl9fo+JKtQKtlwPnCtKJnH/MxQUawHIrQkUe+IhJMtiXchqG5ZQypXvTpL6sDfLtFjda60VoV9yGSYwDRpy/Syox8XFCAIZVSOWXBImNWeqaSatoyXdHiHVwYZyITWddts//VGufjiq2aiKp/RY3R2jvjJ/DNXjNbqm/m7WDqF6l0bAmS294pbZrlRZVprQaocgw1OVjSP1rcWquBmW6rz43qXZVQwmDQx8WaNjyF7hlSsFks6+XKxumLjlJxVZcRGhQEVwD/dgisCcfkqtMXQ1hXpxyd+UfXOT3sCqTN5v1+QLfioekWV/aLtvKmz/nobPNpEE+zhYgg31DmD0lAz6J4IY2lD+0OqiZGeiyDzdF4/wCQ+J4y7YvnHuEffaP9HV8CDwEHgIPgYfAQ+Ah8BB4CDwEHgIPgYfAQ+Ah8BB4CDwEHgIPgYfAQ+Ah8BD4Hwy88ZaENXruo22tyabAAPhZJYmCwylHrjS+M3aARLs7vm3dh8HHTskH1esWpwUfGA3NISyuWBJ8snQjtqNi5ZHvg9Cy7b8nxB1swjiV1UTxiKslKcvh0YncGC8nSWGpY3HwFGFFnhNJnEBVnUhHuQZaQKEhVvmchX1dpLEVYR5vFcl2TuDfWEbSu+H7UiUCjYsfXbBMq7+yYM/4CZNHLxobb7rbXiHQxdHo3MlCneGHwNMbBmEAhv8Ae+rwqdoCS74g65z7kNb5WBdpoiplANY93XREjq/Vb5U9FD2zOmBPpEBbYd5Q2YHwiQrPjy5Ld6LL3lrp660XXXKQTLaEwH+f/r3TiyRj+L+aLJAKY0pU2t2oyHCu2WVDKX1vVu+lzIUmFZ8jiGdrK5dfLvVQ+j8cp9xobei0756YEO/V5IiHe2M1ySJh0i4+ZC+qdR9ZW9k5SvbyKCwR1cxIDTjjfSM1QnQtwGu1zG4TvxNrid/NODMq4Mqy4rprgW/UBbK206M+q8iBYZndW7I+CYQK7ILa/EvliB2wirXkM5zSAJv0Uhj6U9BxXg7+JBffMfGuB5ch28mjyBU3oVD6ojwXLB16heJqzYCkqqszkM4MZTYjA+KGesUmhAfEjo+L6STG2WLrLWNB5VOQwoh2E/jo7D7vPcrm6Mj8BcA3rwogqo6yzAjMGzs+pa8OOiQGqWLDq2Qu1Adh4+ruj9Aikf7eWLKaBBBV1sF5Amk62ODbuLxu1OXfhnPhLqEfnJFs8HPggdD7WKA9yDyD029YsjCwHn2rtfjOl0GjFkuMlqrrBuMO76W90swg40+jNpqp/bZ4Zpch8l2hUY/iIkwlhK/UurOZ/pnOz2cZtLuJqtPBUCru7bJ7ym/Lm5bUQoYOH5k17ghqJ0MP7yZVBbxbKDO83j1OX7LKtPWg8WrDvWVPrLuudz5dP+aph1bP2n1B3zKa8gWGI/5ZT49PjO6vMQMjvbEU9VXf/qENgej6iGVOYAFH1QXjQtidPDTA2wu2zUp3AduCoQgj73E+fZPZg2ve1gklAnM3heOcBy3kU6Lq6ngQ10dwzcVdVhzSZfDfP5Rdi8Yp3HpdxkRgxWUhXW3aBue38fFwRwcTR682Bci/JlJIXPHFsJO2YGBl1j8meKddlUTlKdwG45Uk2HiA/SbZ8jgF1bp9nYtmj8fD1CTl1XURjgEWy6Wkub8HMOq9HEH2tPFVTk047hsq5J5raIJ0OpTta+vcCIeoEHIjlLxBqmyn5zFWjXpdY7cylb7lZEUmBnyF3ePeNraUb8qU5lJFznXUg1czmdNHzbBJBURxhNbGGEmVMruf1CHebp6wAs5viVgXOGgXDaP047A9N8/dkSsEItOGbU1g/eB4EZC5y6GyMi9wQu/oaG0LFEE7USeQuxIVCiXvBzN+HBLNUESoc5zTRqPKOFbUto2dvBvyjwGObQE5Q40LcHvLo9K2spjPjZdjR6dCdH1R3pI9ddSUlcGq3Ifz23E43wDHl5vUuY5/Ty770nb17zv/8wOC/xOnDP8SH++PfDZvb8aPxOaywDtp77z3Nvut7Qf+HVBLAwQUAAIACAAYhdpYOp3ncEsAAABrAAAAGwAAAHVuaXZlcnNhbC91bml2ZXJzYWwucG5nLnhtbLOxr8jNUShLLSrOzM+zVTLUM1Cyt+PlsikoSi3LTC1XqACKAQUhQEmhEsg1QnDLM1NKMoBCBhYWCMGM1Mz0jBJbJQtDM7igPtBMAFBLAQIAABQAAgAIAKl+UE82YVgCRwMAAOEJAAAUAAAAAAAAAAEAAAAAAAAAAAB1bml2ZXJzYWwvcGxheWVyLnhtbFBLAQIAABQAAgAIABeF2li1N/SoHAUAAOETAAAdAAAAAAAAAAEAAAAAAHkDAAB1bml2ZXJzYWwvY29tbW9uX21lc3NhZ2VzLmxuZ1BLAQIAABQAAgAIABeF2lgVHmAbowAAAH8BAAAuAAAAAAAAAAEAAAAAANAIAAB1bml2ZXJzYWwvcGxheWJhY2tfYW5kX25hdmlnYXRpb25fc2V0dGluZ3MueG1sUEsBAgAAFAACAAgAF4XaWHRJNR88BAAADBUAACcAAAAAAAAAAQAAAAAAvwkAAHVuaXZlcnNhbC9mbGFzaF9wdWJsaXNoaW5nX3NldHRpbmdzLnhtbFBLAQIAABQAAgAIABeF2lg3i4dqewMAAKwMAAAhAAAAAAAAAAEAAAAAAEAOAAB1bml2ZXJzYWwvZmxhc2hfc2tpbl9zZXR0aW5ncy54bWxQSwECAAAUAAIACAAXhdpYpq9WIzYEAACWFAAAJgAAAAAAAAABAAAAAAD6EQAAdW5pdmVyc2FsL2h0bWxfcHVibGlzaGluZ19zZXR0aW5ncy54bWxQSwECAAAUAAIACAAXhdpYJg9+6LABAABvBgAAHwAAAAAAAAABAAAAAAB0FgAAdW5pdmVyc2FsL2h0bWxfc2tpbl9zZXR0aW5ncy5qc1BLAQIAABQAAgAIABeF2lgVBpXkawAAAG8AAAAcAAAAAAAAAAEAAAAAAGEYAAB1bml2ZXJzYWwvbG9jYWxfc2V0dGluZ3MueG1sUEsBAgAAFAACAAgAGIXaWPV0pn6tEQAAqzkAABcAAAAAAAAAAAAAAAAABhkAAHVuaXZlcnNhbC91bml2ZXJzYWwucG5nUEsBAgAAFAACAAgAGIXaWDqd53BLAAAAawAAABsAAAAAAAAAAQAAAAAA6CoAAHVuaXZlcnNhbC91bml2ZXJzYWwucG5nLnhtbFBLBQYAAAAACgAKAAYDAABsKwAAAAA="/>
  <p:tag name="ISPRING_LMS_API_VERSION" val="SCORM 1.2"/>
  <p:tag name="ISPRING_ULTRA_SCORM_COURSE_ID" val="08C4F9F3-047B-4B98-B5FD-3E488F2A3A3E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EL\\Greek\\Greek\\ETA 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ETA4 4 Health Apps for Rest Routines CLOSING_gr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4253</TotalTime>
  <Words>506</Words>
  <Application>Microsoft Office PowerPoint</Application>
  <PresentationFormat>Ευρεία οθόνη</PresentationFormat>
  <Paragraphs>87</Paragraphs>
  <Slides>9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20" baseType="lpstr">
      <vt:lpstr>Adobe Gothic Std B</vt:lpstr>
      <vt:lpstr>MS PGothic</vt:lpstr>
      <vt:lpstr>Abadi Extra Light</vt:lpstr>
      <vt:lpstr>Arial</vt:lpstr>
      <vt:lpstr>Calibri</vt:lpstr>
      <vt:lpstr>Calibri Light</vt:lpstr>
      <vt:lpstr>Gill Sans Nova</vt:lpstr>
      <vt:lpstr>Impact</vt:lpstr>
      <vt:lpstr>Roboto</vt:lpstr>
      <vt:lpstr>Wingdings</vt:lpstr>
      <vt:lpstr>Θέμα του Office</vt:lpstr>
      <vt:lpstr>Παρουσίαση του PowerPoint</vt:lpstr>
      <vt:lpstr>Εταίροι</vt:lpstr>
      <vt:lpstr>Τελική συνεδρία: Περιεχόμενο</vt:lpstr>
      <vt:lpstr>Στόχοι</vt:lpstr>
      <vt:lpstr>Παρουσίαση του PowerPoint</vt:lpstr>
      <vt:lpstr>1. Κλείσιμο</vt:lpstr>
      <vt:lpstr>Δραστηριότητα: Αφιερώστε λίγα λεπτά και γράψτε...</vt:lpstr>
      <vt:lpstr>Δραστηριότητα: Αφιερώστε λίγα λεπτά και γράψτε...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ETA4 4 Health Apps for Rest Routines CLOSING_gr</dc:title>
  <dc:creator>pantelis bbalaouras</dc:creator>
  <cp:lastModifiedBy>pantelis</cp:lastModifiedBy>
  <cp:revision>63</cp:revision>
  <dcterms:created xsi:type="dcterms:W3CDTF">2020-06-02T13:31:56Z</dcterms:created>
  <dcterms:modified xsi:type="dcterms:W3CDTF">2024-06-26T13:41:24Z</dcterms:modified>
</cp:coreProperties>
</file>