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70" r:id="rId2"/>
    <p:sldId id="461" r:id="rId3"/>
    <p:sldId id="545" r:id="rId4"/>
    <p:sldId id="423" r:id="rId5"/>
    <p:sldId id="424" r:id="rId6"/>
    <p:sldId id="428" r:id="rId7"/>
    <p:sldId id="457" r:id="rId8"/>
    <p:sldId id="429" r:id="rId9"/>
    <p:sldId id="404" r:id="rId10"/>
  </p:sldIdLst>
  <p:sldSz cx="12192000" cy="6858000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  <p:cmAuthor id="3" name="Maria Mitsa" initials="MM" lastIdx="1" clrIdx="2">
    <p:extLst>
      <p:ext uri="{19B8F6BF-5375-455C-9EA6-DF929625EA0E}">
        <p15:presenceInfo xmlns:p15="http://schemas.microsoft.com/office/powerpoint/2012/main" userId="48ed2838b023c77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0E5"/>
    <a:srgbClr val="203864"/>
    <a:srgbClr val="F8F8F8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501787-7DDC-45C9-B40A-16A6497BEADF}" v="40" dt="2024-04-30T16:48:20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1" autoAdjust="0"/>
  </p:normalViewPr>
  <p:slideViewPr>
    <p:cSldViewPr snapToGrid="0">
      <p:cViewPr varScale="1">
        <p:scale>
          <a:sx n="93" d="100"/>
          <a:sy n="93" d="100"/>
        </p:scale>
        <p:origin x="96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4A501787-7DDC-45C9-B40A-16A6497BEADF}"/>
    <pc:docChg chg="undo custSel delSld modSld modMainMaster">
      <pc:chgData name="pantelis balaouras" userId="25e8755020fc1734" providerId="LiveId" clId="{4A501787-7DDC-45C9-B40A-16A6497BEADF}" dt="2024-04-30T16:49:20.874" v="99" actId="478"/>
      <pc:docMkLst>
        <pc:docMk/>
      </pc:docMkLst>
      <pc:sldChg chg="del">
        <pc:chgData name="pantelis balaouras" userId="25e8755020fc1734" providerId="LiveId" clId="{4A501787-7DDC-45C9-B40A-16A6497BEADF}" dt="2024-04-30T16:46:06.806" v="39" actId="47"/>
        <pc:sldMkLst>
          <pc:docMk/>
          <pc:sldMk cId="2363218854" sldId="383"/>
        </pc:sldMkLst>
      </pc:sldChg>
      <pc:sldChg chg="addSp delSp modSp">
        <pc:chgData name="pantelis balaouras" userId="25e8755020fc1734" providerId="LiveId" clId="{4A501787-7DDC-45C9-B40A-16A6497BEADF}" dt="2024-04-30T16:46:00.031" v="38"/>
        <pc:sldMkLst>
          <pc:docMk/>
          <pc:sldMk cId="1915799683" sldId="404"/>
        </pc:sldMkLst>
        <pc:picChg chg="add mod">
          <ac:chgData name="pantelis balaouras" userId="25e8755020fc1734" providerId="LiveId" clId="{4A501787-7DDC-45C9-B40A-16A6497BEADF}" dt="2024-04-30T16:46:00.031" v="38"/>
          <ac:picMkLst>
            <pc:docMk/>
            <pc:sldMk cId="1915799683" sldId="404"/>
            <ac:picMk id="3" creationId="{CA5AF924-CD7B-BD4B-F30E-6227F71E8D75}"/>
          </ac:picMkLst>
        </pc:picChg>
        <pc:picChg chg="del">
          <ac:chgData name="pantelis balaouras" userId="25e8755020fc1734" providerId="LiveId" clId="{4A501787-7DDC-45C9-B40A-16A6497BEADF}" dt="2024-04-30T16:45:59.354" v="37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mod chgLayout">
        <pc:chgData name="pantelis balaouras" userId="25e8755020fc1734" providerId="LiveId" clId="{4A501787-7DDC-45C9-B40A-16A6497BEADF}" dt="2024-04-30T16:49:09.550" v="95" actId="478"/>
        <pc:sldMkLst>
          <pc:docMk/>
          <pc:sldMk cId="3724834240" sldId="423"/>
        </pc:sldMkLst>
        <pc:spChg chg="add del mod ord">
          <ac:chgData name="pantelis balaouras" userId="25e8755020fc1734" providerId="LiveId" clId="{4A501787-7DDC-45C9-B40A-16A6497BEADF}" dt="2024-04-30T16:49:05.237" v="93" actId="700"/>
          <ac:spMkLst>
            <pc:docMk/>
            <pc:sldMk cId="3724834240" sldId="423"/>
            <ac:spMk id="3" creationId="{5C179C49-030E-87EC-B7C3-47346C3FB770}"/>
          </ac:spMkLst>
        </pc:spChg>
        <pc:spChg chg="add del mod ord">
          <ac:chgData name="pantelis balaouras" userId="25e8755020fc1734" providerId="LiveId" clId="{4A501787-7DDC-45C9-B40A-16A6497BEADF}" dt="2024-04-30T16:49:05.237" v="93" actId="700"/>
          <ac:spMkLst>
            <pc:docMk/>
            <pc:sldMk cId="3724834240" sldId="423"/>
            <ac:spMk id="6" creationId="{C27F6A6E-0C54-1A76-75D4-10D455331D32}"/>
          </ac:spMkLst>
        </pc:spChg>
        <pc:spChg chg="del mod">
          <ac:chgData name="pantelis balaouras" userId="25e8755020fc1734" providerId="LiveId" clId="{4A501787-7DDC-45C9-B40A-16A6497BEADF}" dt="2024-04-30T16:49:09.550" v="95" actId="478"/>
          <ac:spMkLst>
            <pc:docMk/>
            <pc:sldMk cId="3724834240" sldId="423"/>
            <ac:spMk id="8" creationId="{1AC8686A-924E-4DB2-9C14-32702D27F92F}"/>
          </ac:spMkLst>
        </pc:spChg>
        <pc:picChg chg="del">
          <ac:chgData name="pantelis balaouras" userId="25e8755020fc1734" providerId="LiveId" clId="{4A501787-7DDC-45C9-B40A-16A6497BEADF}" dt="2024-04-30T16:48:40.045" v="91" actId="478"/>
          <ac:picMkLst>
            <pc:docMk/>
            <pc:sldMk cId="3724834240" sldId="423"/>
            <ac:picMk id="9" creationId="{CB47CF04-C1E8-410F-B484-DDABCA434AE8}"/>
          </ac:picMkLst>
        </pc:picChg>
      </pc:sldChg>
      <pc:sldChg chg="delSp mod">
        <pc:chgData name="pantelis balaouras" userId="25e8755020fc1734" providerId="LiveId" clId="{4A501787-7DDC-45C9-B40A-16A6497BEADF}" dt="2024-04-30T16:49:12.670" v="96" actId="478"/>
        <pc:sldMkLst>
          <pc:docMk/>
          <pc:sldMk cId="4008420260" sldId="424"/>
        </pc:sldMkLst>
        <pc:spChg chg="del">
          <ac:chgData name="pantelis balaouras" userId="25e8755020fc1734" providerId="LiveId" clId="{4A501787-7DDC-45C9-B40A-16A6497BEADF}" dt="2024-04-30T16:49:12.670" v="96" actId="478"/>
          <ac:spMkLst>
            <pc:docMk/>
            <pc:sldMk cId="4008420260" sldId="424"/>
            <ac:spMk id="8" creationId="{8949CD7F-D746-4E4B-9D6A-CA3CA6D4741F}"/>
          </ac:spMkLst>
        </pc:spChg>
        <pc:picChg chg="del">
          <ac:chgData name="pantelis balaouras" userId="25e8755020fc1734" providerId="LiveId" clId="{4A501787-7DDC-45C9-B40A-16A6497BEADF}" dt="2024-04-30T16:48:37.391" v="90" actId="478"/>
          <ac:picMkLst>
            <pc:docMk/>
            <pc:sldMk cId="4008420260" sldId="424"/>
            <ac:picMk id="9" creationId="{C66ECFC5-9E34-47A8-9212-5262EF52F91C}"/>
          </ac:picMkLst>
        </pc:picChg>
      </pc:sldChg>
      <pc:sldChg chg="delSp mod">
        <pc:chgData name="pantelis balaouras" userId="25e8755020fc1734" providerId="LiveId" clId="{4A501787-7DDC-45C9-B40A-16A6497BEADF}" dt="2024-04-30T16:49:15.366" v="97" actId="478"/>
        <pc:sldMkLst>
          <pc:docMk/>
          <pc:sldMk cId="474639284" sldId="428"/>
        </pc:sldMkLst>
        <pc:spChg chg="del">
          <ac:chgData name="pantelis balaouras" userId="25e8755020fc1734" providerId="LiveId" clId="{4A501787-7DDC-45C9-B40A-16A6497BEADF}" dt="2024-04-30T16:49:15.366" v="97" actId="478"/>
          <ac:spMkLst>
            <pc:docMk/>
            <pc:sldMk cId="474639284" sldId="428"/>
            <ac:spMk id="6" creationId="{7E9FC604-99C2-497A-A4CF-8DE84D8666C2}"/>
          </ac:spMkLst>
        </pc:spChg>
        <pc:picChg chg="del">
          <ac:chgData name="pantelis balaouras" userId="25e8755020fc1734" providerId="LiveId" clId="{4A501787-7DDC-45C9-B40A-16A6497BEADF}" dt="2024-04-30T16:48:34.871" v="89" actId="478"/>
          <ac:picMkLst>
            <pc:docMk/>
            <pc:sldMk cId="474639284" sldId="428"/>
            <ac:picMk id="7" creationId="{D419AB03-7902-4A9D-A3B7-91061E43C2A1}"/>
          </ac:picMkLst>
        </pc:picChg>
      </pc:sldChg>
      <pc:sldChg chg="delSp modSp mod">
        <pc:chgData name="pantelis balaouras" userId="25e8755020fc1734" providerId="LiveId" clId="{4A501787-7DDC-45C9-B40A-16A6497BEADF}" dt="2024-04-30T16:49:20.874" v="99" actId="478"/>
        <pc:sldMkLst>
          <pc:docMk/>
          <pc:sldMk cId="1138894477" sldId="429"/>
        </pc:sldMkLst>
        <pc:spChg chg="mod">
          <ac:chgData name="pantelis balaouras" userId="25e8755020fc1734" providerId="LiveId" clId="{4A501787-7DDC-45C9-B40A-16A6497BEADF}" dt="2024-04-30T16:47:29.640" v="81" actId="6549"/>
          <ac:spMkLst>
            <pc:docMk/>
            <pc:sldMk cId="1138894477" sldId="429"/>
            <ac:spMk id="5" creationId="{88178301-C8A7-4724-8CF8-344EAE75664C}"/>
          </ac:spMkLst>
        </pc:spChg>
        <pc:spChg chg="del">
          <ac:chgData name="pantelis balaouras" userId="25e8755020fc1734" providerId="LiveId" clId="{4A501787-7DDC-45C9-B40A-16A6497BEADF}" dt="2024-04-30T16:49:20.874" v="99" actId="478"/>
          <ac:spMkLst>
            <pc:docMk/>
            <pc:sldMk cId="1138894477" sldId="429"/>
            <ac:spMk id="6" creationId="{9BFE4E6B-7FDA-4D58-AB32-922AE3930278}"/>
          </ac:spMkLst>
        </pc:spChg>
        <pc:spChg chg="mod">
          <ac:chgData name="pantelis balaouras" userId="25e8755020fc1734" providerId="LiveId" clId="{4A501787-7DDC-45C9-B40A-16A6497BEADF}" dt="2024-04-30T16:47:20.379" v="68" actId="20577"/>
          <ac:spMkLst>
            <pc:docMk/>
            <pc:sldMk cId="1138894477" sldId="429"/>
            <ac:spMk id="10" creationId="{E448F981-31BC-4A5C-A52A-2CB296CA1B95}"/>
          </ac:spMkLst>
        </pc:spChg>
        <pc:picChg chg="del">
          <ac:chgData name="pantelis balaouras" userId="25e8755020fc1734" providerId="LiveId" clId="{4A501787-7DDC-45C9-B40A-16A6497BEADF}" dt="2024-04-30T16:48:27.967" v="87" actId="478"/>
          <ac:picMkLst>
            <pc:docMk/>
            <pc:sldMk cId="1138894477" sldId="429"/>
            <ac:picMk id="7" creationId="{0041CDE1-2703-42A6-B420-BE4FF8771FCE}"/>
          </ac:picMkLst>
        </pc:picChg>
      </pc:sldChg>
      <pc:sldChg chg="delSp modSp mod">
        <pc:chgData name="pantelis balaouras" userId="25e8755020fc1734" providerId="LiveId" clId="{4A501787-7DDC-45C9-B40A-16A6497BEADF}" dt="2024-04-30T16:49:17.951" v="98" actId="478"/>
        <pc:sldMkLst>
          <pc:docMk/>
          <pc:sldMk cId="1082184701" sldId="457"/>
        </pc:sldMkLst>
        <pc:spChg chg="mod">
          <ac:chgData name="pantelis balaouras" userId="25e8755020fc1734" providerId="LiveId" clId="{4A501787-7DDC-45C9-B40A-16A6497BEADF}" dt="2024-04-30T16:46:48.852" v="47" actId="20577"/>
          <ac:spMkLst>
            <pc:docMk/>
            <pc:sldMk cId="1082184701" sldId="457"/>
            <ac:spMk id="5" creationId="{88178301-C8A7-4724-8CF8-344EAE75664C}"/>
          </ac:spMkLst>
        </pc:spChg>
        <pc:spChg chg="del">
          <ac:chgData name="pantelis balaouras" userId="25e8755020fc1734" providerId="LiveId" clId="{4A501787-7DDC-45C9-B40A-16A6497BEADF}" dt="2024-04-30T16:49:17.951" v="98" actId="478"/>
          <ac:spMkLst>
            <pc:docMk/>
            <pc:sldMk cId="1082184701" sldId="457"/>
            <ac:spMk id="6" creationId="{7E9FC604-99C2-497A-A4CF-8DE84D8666C2}"/>
          </ac:spMkLst>
        </pc:spChg>
        <pc:spChg chg="mod">
          <ac:chgData name="pantelis balaouras" userId="25e8755020fc1734" providerId="LiveId" clId="{4A501787-7DDC-45C9-B40A-16A6497BEADF}" dt="2024-04-30T16:46:56.951" v="58" actId="6549"/>
          <ac:spMkLst>
            <pc:docMk/>
            <pc:sldMk cId="1082184701" sldId="457"/>
            <ac:spMk id="10" creationId="{E448F981-31BC-4A5C-A52A-2CB296CA1B95}"/>
          </ac:spMkLst>
        </pc:spChg>
        <pc:picChg chg="del">
          <ac:chgData name="pantelis balaouras" userId="25e8755020fc1734" providerId="LiveId" clId="{4A501787-7DDC-45C9-B40A-16A6497BEADF}" dt="2024-04-30T16:48:31.871" v="88" actId="478"/>
          <ac:picMkLst>
            <pc:docMk/>
            <pc:sldMk cId="1082184701" sldId="457"/>
            <ac:picMk id="7" creationId="{D419AB03-7902-4A9D-A3B7-91061E43C2A1}"/>
          </ac:picMkLst>
        </pc:picChg>
      </pc:sldChg>
      <pc:sldChg chg="delSp modSp mod">
        <pc:chgData name="pantelis balaouras" userId="25e8755020fc1734" providerId="LiveId" clId="{4A501787-7DDC-45C9-B40A-16A6497BEADF}" dt="2024-04-30T16:45:36.734" v="36" actId="478"/>
        <pc:sldMkLst>
          <pc:docMk/>
          <pc:sldMk cId="667290820" sldId="460"/>
        </pc:sldMkLst>
        <pc:spChg chg="mod">
          <ac:chgData name="pantelis balaouras" userId="25e8755020fc1734" providerId="LiveId" clId="{4A501787-7DDC-45C9-B40A-16A6497BEADF}" dt="2024-04-30T16:45:32.367" v="35" actId="6549"/>
          <ac:spMkLst>
            <pc:docMk/>
            <pc:sldMk cId="667290820" sldId="460"/>
            <ac:spMk id="4" creationId="{122BC770-408C-50C8-126F-18790E99F2CB}"/>
          </ac:spMkLst>
        </pc:spChg>
        <pc:spChg chg="del">
          <ac:chgData name="pantelis balaouras" userId="25e8755020fc1734" providerId="LiveId" clId="{4A501787-7DDC-45C9-B40A-16A6497BEADF}" dt="2024-04-30T16:45:36.734" v="36" actId="478"/>
          <ac:spMkLst>
            <pc:docMk/>
            <pc:sldMk cId="667290820" sldId="460"/>
            <ac:spMk id="5" creationId="{9C196132-8E2D-3323-B795-861D3CE5DD11}"/>
          </ac:spMkLst>
        </pc:spChg>
      </pc:sldChg>
      <pc:sldMasterChg chg="delSldLayout modSldLayout">
        <pc:chgData name="pantelis balaouras" userId="25e8755020fc1734" providerId="LiveId" clId="{4A501787-7DDC-45C9-B40A-16A6497BEADF}" dt="2024-04-30T16:48:20.189" v="86"/>
        <pc:sldMasterMkLst>
          <pc:docMk/>
          <pc:sldMasterMk cId="1468923052" sldId="2147483648"/>
        </pc:sldMasterMkLst>
        <pc:sldLayoutChg chg="addSp delSp modSp">
          <pc:chgData name="pantelis balaouras" userId="25e8755020fc1734" providerId="LiveId" clId="{4A501787-7DDC-45C9-B40A-16A6497BEADF}" dt="2024-04-30T16:48:20.189" v="86"/>
          <pc:sldLayoutMkLst>
            <pc:docMk/>
            <pc:sldMasterMk cId="1468923052" sldId="2147483648"/>
            <pc:sldLayoutMk cId="2577986437" sldId="2147483661"/>
          </pc:sldLayoutMkLst>
          <pc:spChg chg="add mod">
            <ac:chgData name="pantelis balaouras" userId="25e8755020fc1734" providerId="LiveId" clId="{4A501787-7DDC-45C9-B40A-16A6497BEADF}" dt="2024-04-30T16:48:20.189" v="86"/>
            <ac:spMkLst>
              <pc:docMk/>
              <pc:sldMasterMk cId="1468923052" sldId="2147483648"/>
              <pc:sldLayoutMk cId="2577986437" sldId="2147483661"/>
              <ac:spMk id="5" creationId="{ACFE8060-A188-0A63-7C40-CE4A54A06A4B}"/>
            </ac:spMkLst>
          </pc:spChg>
          <pc:spChg chg="del">
            <ac:chgData name="pantelis balaouras" userId="25e8755020fc1734" providerId="LiveId" clId="{4A501787-7DDC-45C9-B40A-16A6497BEADF}" dt="2024-04-30T16:48:19.270" v="85" actId="478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del">
          <pc:chgData name="pantelis balaouras" userId="25e8755020fc1734" providerId="LiveId" clId="{4A501787-7DDC-45C9-B40A-16A6497BEADF}" dt="2024-04-30T16:47:51.841" v="84" actId="2696"/>
          <pc:sldLayoutMkLst>
            <pc:docMk/>
            <pc:sldMasterMk cId="1468923052" sldId="2147483648"/>
            <pc:sldLayoutMk cId="2515741970" sldId="2147483665"/>
          </pc:sldLayoutMkLst>
        </pc:sldLayoutChg>
        <pc:sldLayoutChg chg="modSp mod">
          <pc:chgData name="pantelis balaouras" userId="25e8755020fc1734" providerId="LiveId" clId="{4A501787-7DDC-45C9-B40A-16A6497BEADF}" dt="2024-04-30T16:47:47.636" v="83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4A501787-7DDC-45C9-B40A-16A6497BEADF}" dt="2024-04-30T16:47:47.636" v="83" actId="20577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90C62-02BA-4B64-96F1-99D7E3BEEE56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584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Correct D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5823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Correct: D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266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7830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Fals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9233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9070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890C62-02BA-4B64-96F1-99D7E3BEEE56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ACFE8060-A188-0A63-7C40-CE4A54A06A4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4.3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Εφαρμογές υγείας για </a:t>
            </a:r>
            <a:r>
              <a:rPr lang="el-GR" altLang="el-G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ρουτίνες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ξεκούρασης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ACFE8060-A188-0A63-7C40-CE4A54A06A4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4.3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Εφαρμογές υγείας για </a:t>
            </a:r>
            <a:r>
              <a:rPr lang="el-GR" altLang="el-GR" sz="1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ρουτίνες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ξεκούρασης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7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2.jpeg"/><Relationship Id="rId21" Type="http://schemas.openxmlformats.org/officeDocument/2006/relationships/image" Target="../media/image21.jpg"/><Relationship Id="rId7" Type="http://schemas.openxmlformats.org/officeDocument/2006/relationships/image" Target="../media/image14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6.jpeg"/><Relationship Id="rId5" Type="http://schemas.openxmlformats.org/officeDocument/2006/relationships/image" Target="../media/image13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5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881656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Ενότητα 4 – Συνεδρία Αυτοδιδασκαλίας (4.3)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Εφ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αρμογές υγείας για ρουτίνες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ξεκούρασης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C01E2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  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310290" y="2867422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ABC7F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  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581" y="629988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20000"/>
                  <a:lumOff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00100002" name="ODT_ATTR_LBL_LOGO">
            <a:extLst>
              <a:ext uri="{FF2B5EF4-FFF2-40B4-BE49-F238E27FC236}">
                <a16:creationId xmlns:a16="http://schemas.microsoft.com/office/drawing/2014/main" id="{B066AC4A-9A1C-4C10-800A-DAF9F2764385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00"/>
            <a:ext cx="316230" cy="179705"/>
          </a:xfrm>
          <a:prstGeom prst="rect">
            <a:avLst/>
          </a:prstGeom>
        </p:spPr>
      </p:pic>
      <p:pic>
        <p:nvPicPr>
          <p:cNvPr id="25" name="Εικόνα 24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" y="6466450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0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de-DE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GELSENKIRCHEN, GERMANY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s-E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ATHENS, GREECE</a:t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03749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GmbH</a:t>
              </a:r>
            </a:p>
            <a:p>
              <a:pPr algn="ctr" fontAlgn="base"/>
              <a:r>
                <a:rPr lang="nn-NO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Bad Mergentheim, GERMANY</a:t>
              </a:r>
            </a:p>
            <a:p>
              <a:pPr algn="ctr" fontAlgn="base"/>
              <a:r>
                <a:rPr lang="nn-NO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n-U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AREZZO, ITALY</a:t>
              </a:r>
            </a:p>
            <a:p>
              <a:pPr algn="ctr" fontAlgn="base"/>
              <a:r>
                <a:rPr lang="en-U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ATHENS, GREECE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STRASBOURG, FRANCE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994706" y="54947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CYPRUS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r>
              <a:rPr lang="el-GR" sz="4400" dirty="0"/>
              <a:t>Συνεδρία αυτοδιδασκαλίας: Περιεχόμενο</a:t>
            </a: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512006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l-GR" sz="2400" dirty="0"/>
              <a:t>Κουίζ και αυτοαξιολόγηση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Μία ρουτίνα ύπνου είναι...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Ανοίγω την οθόνη πριν τον ύπνο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Χρησιμοποιώ το κινητό μου για να αποκοιμηθώ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Κλείνω τα φώτα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l-GR" dirty="0"/>
              <a:t>Μία σειρά από δραστηριότητες πριν τον ύπνο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779031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η σωστή</a:t>
            </a:r>
            <a:r>
              <a:rPr lang="en-US" sz="1400" i="1" dirty="0"/>
              <a:t>!</a:t>
            </a:r>
            <a:endParaRPr lang="el-GR" sz="1400" i="1" dirty="0" err="1"/>
          </a:p>
        </p:txBody>
      </p:sp>
    </p:spTree>
    <p:extLst>
      <p:ext uri="{BB962C8B-B14F-4D97-AF65-F5344CB8AC3E}">
        <p14:creationId xmlns:p14="http://schemas.microsoft.com/office/powerpoint/2010/main" val="372483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Τα οφέλη μίας ρουτίνας ύπνου είναι...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Α. Ρυθμίζει το βιολογικό μας ρολόι</a:t>
            </a:r>
            <a:endParaRPr lang="en-US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Μειώνει το στρες</a:t>
            </a:r>
            <a:endParaRPr lang="en-US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 Βελτιώνει τη διάθεση</a:t>
            </a:r>
            <a:endParaRPr lang="en-US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 Όλα τα παραπάνω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84F15-E3A8-4204-B4E9-D5D4C30C2F30}"/>
              </a:ext>
            </a:extLst>
          </p:cNvPr>
          <p:cNvSpPr txBox="1"/>
          <p:nvPr/>
        </p:nvSpPr>
        <p:spPr>
          <a:xfrm>
            <a:off x="2112607" y="1987414"/>
            <a:ext cx="2836739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i="1" dirty="0"/>
              <a:t>Μόνο μία απάντηση είναι η σωστή</a:t>
            </a:r>
            <a:r>
              <a:rPr lang="en-US" sz="1400" i="1" dirty="0"/>
              <a:t>!</a:t>
            </a:r>
            <a:endParaRPr lang="el-GR" sz="1400" i="1" dirty="0" err="1"/>
          </a:p>
        </p:txBody>
      </p:sp>
    </p:spTree>
    <p:extLst>
      <p:ext uri="{BB962C8B-B14F-4D97-AF65-F5344CB8AC3E}">
        <p14:creationId xmlns:p14="http://schemas.microsoft.com/office/powerpoint/2010/main" val="40084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Η μείωση της κατανάλωσης καφέ είναι ένας τρόπος βελτίωσης του ύπνου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	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 </a:t>
            </a:r>
          </a:p>
        </p:txBody>
      </p:sp>
    </p:spTree>
    <p:extLst>
      <p:ext uri="{BB962C8B-B14F-4D97-AF65-F5344CB8AC3E}">
        <p14:creationId xmlns:p14="http://schemas.microsoft.com/office/powerpoint/2010/main" val="47463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εφαρμογές για τη ρουτίνα ύπνου είναι εφαρμογές που επηρεάζουν αρνητικά τον ύπνου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03478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455528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08218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Τα βασικά χαρακτηριστικά μίας εφαρμογής ύπνου είναι η καταγραφή του ύπνου, οι τεχνικές χαλάρωσης και οι πρακτικές υγιεινής του ύπνου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3630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030597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13889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Συγχαρητήρια!</a:t>
            </a:r>
            <a:b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Ολοκληρώσατε αυτήν την ενότητα!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252D5588-9D47-4372-A592-FC5F71ED3798}"/>
              </a:ext>
            </a:extLst>
          </p:cNvPr>
          <p:cNvSpPr/>
          <p:nvPr/>
        </p:nvSpPr>
        <p:spPr>
          <a:xfrm>
            <a:off x="7324530" y="6328066"/>
            <a:ext cx="4863381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20000"/>
                  <a:lumOff val="80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  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4 3 Health Apps for Rest Routines SELF-LEARNING_gr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DwhNp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PCE2l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8ITa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PCE2l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PCE2l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PCE2l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DwhNpYFQaV5GsAAABvAAAAHAAAAHVuaXZlcnNhbC9sb2NhbF9zZXR0aW5ncy54bWwNyrEKwkAMANC9XxEySB3Uugn2rpujCK0fENogB7mk9ELRv/e2N7x++GaBnbeSTANezx0C62xL0k/A9/Q43RCKky4kphxQDWGITS82k4zsXmOBVejH28S5wvlJuc4XqbOkAu1B/B6PeInNH1BLAwQUAAIACADxhNp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DxhNpYOp3ncEsAAABrAAAAGwAAAHVuaXZlcnNhbC91bml2ZXJzYWwucG5nLnhtbLOxr8jNUShLLSrOzM+zVTLUM1Cyt+PlsikoSi3LTC1XqACKAQUhQEmhEsg1QnDLM1NKMoBCBhYWCMGM1Mz0jBJbJQtDM7igPtBMAFBLAQIAABQAAgAIAKl+UE82YVgCRwMAAOEJAAAUAAAAAAAAAAEAAAAAAAAAAAB1bml2ZXJzYWwvcGxheWVyLnhtbFBLAQIAABQAAgAIAPCE2li1N/SoHAUAAOETAAAdAAAAAAAAAAEAAAAAAHkDAAB1bml2ZXJzYWwvY29tbW9uX21lc3NhZ2VzLmxuZ1BLAQIAABQAAgAIAPCE2lgVHmAbowAAAH8BAAAuAAAAAAAAAAEAAAAAANAIAAB1bml2ZXJzYWwvcGxheWJhY2tfYW5kX25hdmlnYXRpb25fc2V0dGluZ3MueG1sUEsBAgAAFAACAAgA8ITaWHRJNR88BAAADBUAACcAAAAAAAAAAQAAAAAAvwkAAHVuaXZlcnNhbC9mbGFzaF9wdWJsaXNoaW5nX3NldHRpbmdzLnhtbFBLAQIAABQAAgAIAPCE2lg3i4dqewMAAKwMAAAhAAAAAAAAAAEAAAAAAEAOAAB1bml2ZXJzYWwvZmxhc2hfc2tpbl9zZXR0aW5ncy54bWxQSwECAAAUAAIACADwhNpYpq9WIzYEAACWFAAAJgAAAAAAAAABAAAAAAD6EQAAdW5pdmVyc2FsL2h0bWxfcHVibGlzaGluZ19zZXR0aW5ncy54bWxQSwECAAAUAAIACADwhNpYJg9+6LABAABvBgAAHwAAAAAAAAABAAAAAAB0FgAAdW5pdmVyc2FsL2h0bWxfc2tpbl9zZXR0aW5ncy5qc1BLAQIAABQAAgAIAPCE2lgVBpXkawAAAG8AAAAcAAAAAAAAAAEAAAAAAGEYAAB1bml2ZXJzYWwvbG9jYWxfc2V0dGluZ3MueG1sUEsBAgAAFAACAAgA8YTaWPV0pn6tEQAAqzkAABcAAAAAAAAAAAAAAAAABhkAAHVuaXZlcnNhbC91bml2ZXJzYWwucG5nUEsBAgAAFAACAAgA8YTaWDqd53BLAAAAawAAABsAAAAAAAAAAQAAAAAA6CoAAHVuaXZlcnNhbC91bml2ZXJzYWwucG5nLnhtbFBLBQYAAAAACgAKAAYDAABsKwAAAAA="/>
  <p:tag name="ISPRING_LMS_API_VERSION" val="SCORM 1.2"/>
  <p:tag name="ISPRING_ULTRA_SCORM_COURSE_ID" val="2E059E6B-D8F0-4330-8E7D-DA8AF8BD692A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4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4 3 Health Apps for Rest Routines SELF-LEARNING_gr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4252</TotalTime>
  <Words>378</Words>
  <Application>Microsoft Office PowerPoint</Application>
  <PresentationFormat>Ευρεία οθόνη</PresentationFormat>
  <Paragraphs>80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20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Συνεδρία αυτοδιδασκαλίας: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ETA4 3 Health Apps for Rest Routines SELF-LEARNING_gr</dc:title>
  <dc:creator>pantelis bbalaouras</dc:creator>
  <cp:lastModifiedBy>pantelis</cp:lastModifiedBy>
  <cp:revision>54</cp:revision>
  <dcterms:created xsi:type="dcterms:W3CDTF">2020-06-02T13:31:56Z</dcterms:created>
  <dcterms:modified xsi:type="dcterms:W3CDTF">2024-06-26T13:40:00Z</dcterms:modified>
</cp:coreProperties>
</file>