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38" r:id="rId2"/>
    <p:sldId id="417" r:id="rId3"/>
    <p:sldId id="418" r:id="rId4"/>
    <p:sldId id="437" r:id="rId5"/>
    <p:sldId id="404" r:id="rId6"/>
  </p:sldIdLst>
  <p:sldSz cx="12192000" cy="6858000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Stevanović" initials="AS" lastIdx="9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DDE0E5"/>
    <a:srgbClr val="203864"/>
    <a:srgbClr val="ABC7F1"/>
    <a:srgbClr val="ED7D31"/>
    <a:srgbClr val="CFD5EA"/>
    <a:srgbClr val="404040"/>
    <a:srgbClr val="C01E24"/>
    <a:srgbClr val="3F3F3F"/>
    <a:srgbClr val="E3E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559763-8C0A-4C25-8380-8C786756EFFD}" v="3" dt="2024-06-05T12:29:54.9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9" autoAdjust="0"/>
    <p:restoredTop sz="93521" autoAdjust="0"/>
  </p:normalViewPr>
  <p:slideViewPr>
    <p:cSldViewPr snapToGrid="0">
      <p:cViewPr varScale="1">
        <p:scale>
          <a:sx n="94" d="100"/>
          <a:sy n="94" d="100"/>
        </p:scale>
        <p:origin x="108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BACDDBCF-CA11-4257-91EE-114345B30435}"/>
    <pc:docChg chg="modSld modMainMaster">
      <pc:chgData name="pantelis balaouras" userId="25e8755020fc1734" providerId="LiveId" clId="{BACDDBCF-CA11-4257-91EE-114345B30435}" dt="2024-05-02T08:00:51.797" v="7" actId="20577"/>
      <pc:docMkLst>
        <pc:docMk/>
      </pc:docMkLst>
      <pc:sldChg chg="addSp modSp mod">
        <pc:chgData name="pantelis balaouras" userId="25e8755020fc1734" providerId="LiveId" clId="{BACDDBCF-CA11-4257-91EE-114345B30435}" dt="2024-05-02T08:00:51.797" v="7" actId="20577"/>
        <pc:sldMkLst>
          <pc:docMk/>
          <pc:sldMk cId="694210016" sldId="437"/>
        </pc:sldMkLst>
        <pc:spChg chg="mod">
          <ac:chgData name="pantelis balaouras" userId="25e8755020fc1734" providerId="LiveId" clId="{BACDDBCF-CA11-4257-91EE-114345B30435}" dt="2024-05-02T08:00:51.797" v="7" actId="20577"/>
          <ac:spMkLst>
            <pc:docMk/>
            <pc:sldMk cId="694210016" sldId="437"/>
            <ac:spMk id="4" creationId="{E0308CCA-7979-6DB8-C0FD-349C24519D98}"/>
          </ac:spMkLst>
        </pc:spChg>
        <pc:spChg chg="add mod">
          <ac:chgData name="pantelis balaouras" userId="25e8755020fc1734" providerId="LiveId" clId="{BACDDBCF-CA11-4257-91EE-114345B30435}" dt="2024-05-01T19:27:22.029" v="3" actId="1076"/>
          <ac:spMkLst>
            <pc:docMk/>
            <pc:sldMk cId="694210016" sldId="437"/>
            <ac:spMk id="5" creationId="{19B21981-C186-08B2-F6E7-AB01D1449809}"/>
          </ac:spMkLst>
        </pc:spChg>
        <pc:picChg chg="add mod">
          <ac:chgData name="pantelis balaouras" userId="25e8755020fc1734" providerId="LiveId" clId="{BACDDBCF-CA11-4257-91EE-114345B30435}" dt="2024-05-01T19:27:24.427" v="4" actId="1076"/>
          <ac:picMkLst>
            <pc:docMk/>
            <pc:sldMk cId="694210016" sldId="437"/>
            <ac:picMk id="3" creationId="{133D6CF8-4D2D-F880-6A73-F672C375C1E3}"/>
          </ac:picMkLst>
        </pc:picChg>
      </pc:sldChg>
      <pc:sldMasterChg chg="modSldLayout">
        <pc:chgData name="pantelis balaouras" userId="25e8755020fc1734" providerId="LiveId" clId="{BACDDBCF-CA11-4257-91EE-114345B30435}" dt="2024-05-02T08:00:45.704" v="6" actId="20577"/>
        <pc:sldMasterMkLst>
          <pc:docMk/>
          <pc:sldMasterMk cId="1468923052" sldId="2147483648"/>
        </pc:sldMasterMkLst>
        <pc:sldLayoutChg chg="modSp mod">
          <pc:chgData name="pantelis balaouras" userId="25e8755020fc1734" providerId="LiveId" clId="{BACDDBCF-CA11-4257-91EE-114345B30435}" dt="2024-05-02T08:00:45.704" v="6" actId="20577"/>
          <pc:sldLayoutMkLst>
            <pc:docMk/>
            <pc:sldMasterMk cId="1468923052" sldId="2147483648"/>
            <pc:sldLayoutMk cId="2336866591" sldId="2147483666"/>
          </pc:sldLayoutMkLst>
          <pc:spChg chg="mod">
            <ac:chgData name="pantelis balaouras" userId="25e8755020fc1734" providerId="LiveId" clId="{BACDDBCF-CA11-4257-91EE-114345B30435}" dt="2024-05-02T08:00:45.704" v="6" actId="20577"/>
            <ac:spMkLst>
              <pc:docMk/>
              <pc:sldMasterMk cId="1468923052" sldId="2147483648"/>
              <pc:sldLayoutMk cId="2336866591" sldId="2147483666"/>
              <ac:spMk id="4" creationId="{28198CF2-91B3-6C1C-0A93-DC5CB01069DA}"/>
            </ac:spMkLst>
          </pc:spChg>
        </pc:sldLayoutChg>
      </pc:sldMasterChg>
    </pc:docChg>
  </pc:docChgLst>
  <pc:docChgLst>
    <pc:chgData name="pantelis balaouras" userId="25e8755020fc1734" providerId="LiveId" clId="{F9CDBA8F-1F2D-411E-9FCD-F556EC8CFEF5}"/>
    <pc:docChg chg="undo custSel addSld delSld modSld">
      <pc:chgData name="pantelis balaouras" userId="25e8755020fc1734" providerId="LiveId" clId="{F9CDBA8F-1F2D-411E-9FCD-F556EC8CFEF5}" dt="2024-05-01T08:32:31.086" v="29" actId="114"/>
      <pc:docMkLst>
        <pc:docMk/>
      </pc:docMkLst>
      <pc:sldChg chg="addSp delSp modSp mod">
        <pc:chgData name="pantelis balaouras" userId="25e8755020fc1734" providerId="LiveId" clId="{F9CDBA8F-1F2D-411E-9FCD-F556EC8CFEF5}" dt="2024-05-01T08:31:05.039" v="3"/>
        <pc:sldMkLst>
          <pc:docMk/>
          <pc:sldMk cId="1915799683" sldId="404"/>
        </pc:sldMkLst>
        <pc:spChg chg="add del">
          <ac:chgData name="pantelis balaouras" userId="25e8755020fc1734" providerId="LiveId" clId="{F9CDBA8F-1F2D-411E-9FCD-F556EC8CFEF5}" dt="2024-05-01T08:30:53.186" v="2" actId="22"/>
          <ac:spMkLst>
            <pc:docMk/>
            <pc:sldMk cId="1915799683" sldId="404"/>
            <ac:spMk id="4" creationId="{BFDDB6DF-5613-D8C6-2C9C-11818BE5EDFF}"/>
          </ac:spMkLst>
        </pc:spChg>
        <pc:picChg chg="add mod">
          <ac:chgData name="pantelis balaouras" userId="25e8755020fc1734" providerId="LiveId" clId="{F9CDBA8F-1F2D-411E-9FCD-F556EC8CFEF5}" dt="2024-05-01T08:31:05.039" v="3"/>
          <ac:picMkLst>
            <pc:docMk/>
            <pc:sldMk cId="1915799683" sldId="404"/>
            <ac:picMk id="5" creationId="{3B93087F-058F-92AB-BF7C-772829156B0A}"/>
          </ac:picMkLst>
        </pc:picChg>
        <pc:picChg chg="del">
          <ac:chgData name="pantelis balaouras" userId="25e8755020fc1734" providerId="LiveId" clId="{F9CDBA8F-1F2D-411E-9FCD-F556EC8CFEF5}" dt="2024-05-01T08:30:50.934" v="0" actId="478"/>
          <ac:picMkLst>
            <pc:docMk/>
            <pc:sldMk cId="1915799683" sldId="404"/>
            <ac:picMk id="2050" creationId="{2AB980B0-03D2-2E64-6760-C23D435A121F}"/>
          </ac:picMkLst>
        </pc:picChg>
      </pc:sldChg>
      <pc:sldChg chg="del">
        <pc:chgData name="pantelis balaouras" userId="25e8755020fc1734" providerId="LiveId" clId="{F9CDBA8F-1F2D-411E-9FCD-F556EC8CFEF5}" dt="2024-05-01T08:31:55.153" v="24" actId="47"/>
        <pc:sldMkLst>
          <pc:docMk/>
          <pc:sldMk cId="319560736" sldId="436"/>
        </pc:sldMkLst>
      </pc:sldChg>
      <pc:sldChg chg="modSp mod">
        <pc:chgData name="pantelis balaouras" userId="25e8755020fc1734" providerId="LiveId" clId="{F9CDBA8F-1F2D-411E-9FCD-F556EC8CFEF5}" dt="2024-05-01T08:32:31.086" v="29" actId="114"/>
        <pc:sldMkLst>
          <pc:docMk/>
          <pc:sldMk cId="694210016" sldId="437"/>
        </pc:sldMkLst>
        <pc:spChg chg="mod">
          <ac:chgData name="pantelis balaouras" userId="25e8755020fc1734" providerId="LiveId" clId="{F9CDBA8F-1F2D-411E-9FCD-F556EC8CFEF5}" dt="2024-05-01T08:32:31.086" v="29" actId="114"/>
          <ac:spMkLst>
            <pc:docMk/>
            <pc:sldMk cId="694210016" sldId="437"/>
            <ac:spMk id="4" creationId="{E0308CCA-7979-6DB8-C0FD-349C24519D98}"/>
          </ac:spMkLst>
        </pc:spChg>
      </pc:sldChg>
      <pc:sldChg chg="modSp add mod">
        <pc:chgData name="pantelis balaouras" userId="25e8755020fc1734" providerId="LiveId" clId="{F9CDBA8F-1F2D-411E-9FCD-F556EC8CFEF5}" dt="2024-05-01T08:31:46.737" v="23" actId="20577"/>
        <pc:sldMkLst>
          <pc:docMk/>
          <pc:sldMk cId="635280635" sldId="438"/>
        </pc:sldMkLst>
        <pc:spChg chg="mod">
          <ac:chgData name="pantelis balaouras" userId="25e8755020fc1734" providerId="LiveId" clId="{F9CDBA8F-1F2D-411E-9FCD-F556EC8CFEF5}" dt="2024-05-01T08:31:46.737" v="23" actId="20577"/>
          <ac:spMkLst>
            <pc:docMk/>
            <pc:sldMk cId="635280635" sldId="438"/>
            <ac:spMk id="4" creationId="{122BC770-408C-50C8-126F-18790E99F2CB}"/>
          </ac:spMkLst>
        </pc:spChg>
      </pc:sldChg>
    </pc:docChg>
  </pc:docChgLst>
  <pc:docChgLst>
    <pc:chgData name="Ioanna Zygouri" userId="e39f6a80f86403a0" providerId="LiveId" clId="{43559763-8C0A-4C25-8380-8C786756EFFD}"/>
    <pc:docChg chg="custSel modSld">
      <pc:chgData name="Ioanna Zygouri" userId="e39f6a80f86403a0" providerId="LiveId" clId="{43559763-8C0A-4C25-8380-8C786756EFFD}" dt="2024-06-05T13:35:42.956" v="26" actId="20577"/>
      <pc:docMkLst>
        <pc:docMk/>
      </pc:docMkLst>
      <pc:sldChg chg="addSp delSp modSp mod">
        <pc:chgData name="Ioanna Zygouri" userId="e39f6a80f86403a0" providerId="LiveId" clId="{43559763-8C0A-4C25-8380-8C786756EFFD}" dt="2024-06-05T13:35:42.956" v="26" actId="20577"/>
        <pc:sldMkLst>
          <pc:docMk/>
          <pc:sldMk cId="1915799683" sldId="404"/>
        </pc:sldMkLst>
        <pc:spChg chg="mod">
          <ac:chgData name="Ioanna Zygouri" userId="e39f6a80f86403a0" providerId="LiveId" clId="{43559763-8C0A-4C25-8380-8C786756EFFD}" dt="2024-06-05T13:35:42.956" v="26" actId="20577"/>
          <ac:spMkLst>
            <pc:docMk/>
            <pc:sldMk cId="1915799683" sldId="404"/>
            <ac:spMk id="24" creationId="{88F39797-8ECA-4CC0-ADFC-28793E1CA72E}"/>
          </ac:spMkLst>
        </pc:spChg>
        <pc:picChg chg="add mod">
          <ac:chgData name="Ioanna Zygouri" userId="e39f6a80f86403a0" providerId="LiveId" clId="{43559763-8C0A-4C25-8380-8C786756EFFD}" dt="2024-06-05T12:29:58.068" v="7" actId="1076"/>
          <ac:picMkLst>
            <pc:docMk/>
            <pc:sldMk cId="1915799683" sldId="404"/>
            <ac:picMk id="3" creationId="{0BC3DAFF-35A6-DA79-6387-91838BF5B8CA}"/>
          </ac:picMkLst>
        </pc:picChg>
        <pc:picChg chg="del">
          <ac:chgData name="Ioanna Zygouri" userId="e39f6a80f86403a0" providerId="LiveId" clId="{43559763-8C0A-4C25-8380-8C786756EFFD}" dt="2024-06-05T12:29:53.328" v="5" actId="478"/>
          <ac:picMkLst>
            <pc:docMk/>
            <pc:sldMk cId="1915799683" sldId="404"/>
            <ac:picMk id="5" creationId="{3B93087F-058F-92AB-BF7C-772829156B0A}"/>
          </ac:picMkLst>
        </pc:picChg>
      </pc:sldChg>
      <pc:sldChg chg="addSp modSp mod">
        <pc:chgData name="Ioanna Zygouri" userId="e39f6a80f86403a0" providerId="LiveId" clId="{43559763-8C0A-4C25-8380-8C786756EFFD}" dt="2024-06-05T12:29:47.277" v="4" actId="1076"/>
        <pc:sldMkLst>
          <pc:docMk/>
          <pc:sldMk cId="1311204911" sldId="417"/>
        </pc:sldMkLst>
        <pc:picChg chg="add mod">
          <ac:chgData name="Ioanna Zygouri" userId="e39f6a80f86403a0" providerId="LiveId" clId="{43559763-8C0A-4C25-8380-8C786756EFFD}" dt="2024-06-05T12:29:47.277" v="4" actId="1076"/>
          <ac:picMkLst>
            <pc:docMk/>
            <pc:sldMk cId="1311204911" sldId="417"/>
            <ac:picMk id="2" creationId="{0328EB83-A100-BA8E-CF59-CB81E2769848}"/>
          </ac:picMkLst>
        </pc:picChg>
      </pc:sldChg>
      <pc:sldChg chg="addSp delSp modSp mod">
        <pc:chgData name="Ioanna Zygouri" userId="e39f6a80f86403a0" providerId="LiveId" clId="{43559763-8C0A-4C25-8380-8C786756EFFD}" dt="2024-06-05T13:35:06.407" v="12"/>
        <pc:sldMkLst>
          <pc:docMk/>
          <pc:sldMk cId="635280635" sldId="438"/>
        </pc:sldMkLst>
        <pc:spChg chg="mod">
          <ac:chgData name="Ioanna Zygouri" userId="e39f6a80f86403a0" providerId="LiveId" clId="{43559763-8C0A-4C25-8380-8C786756EFFD}" dt="2024-06-05T13:35:06.407" v="12"/>
          <ac:spMkLst>
            <pc:docMk/>
            <pc:sldMk cId="635280635" sldId="438"/>
            <ac:spMk id="4" creationId="{122BC770-408C-50C8-126F-18790E99F2CB}"/>
          </ac:spMkLst>
        </pc:spChg>
        <pc:picChg chg="add mod">
          <ac:chgData name="Ioanna Zygouri" userId="e39f6a80f86403a0" providerId="LiveId" clId="{43559763-8C0A-4C25-8380-8C786756EFFD}" dt="2024-06-05T12:29:24.268" v="2" actId="1076"/>
          <ac:picMkLst>
            <pc:docMk/>
            <pc:sldMk cId="635280635" sldId="438"/>
            <ac:picMk id="2" creationId="{03C0BC27-A6B7-96DB-AF9F-0786CCBE6435}"/>
          </ac:picMkLst>
        </pc:picChg>
        <pc:picChg chg="del">
          <ac:chgData name="Ioanna Zygouri" userId="e39f6a80f86403a0" providerId="LiveId" clId="{43559763-8C0A-4C25-8380-8C786756EFFD}" dt="2024-06-05T12:29:17.985" v="0" actId="478"/>
          <ac:picMkLst>
            <pc:docMk/>
            <pc:sldMk cId="635280635" sldId="438"/>
            <ac:picMk id="28" creationId="{354D6E5B-786C-C59B-40E3-002BDA2B9A77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D5358F-2C12-40D3-A142-40CC932D99A4}" type="doc">
      <dgm:prSet loTypeId="urn:microsoft.com/office/officeart/2005/8/layout/vList2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l-GR"/>
        </a:p>
      </dgm:t>
    </dgm:pt>
    <dgm:pt modelId="{EC327B3B-64E2-4867-8E05-4626CF7AA557}">
      <dgm:prSet phldrT="[Κείμενο]" custT="1"/>
      <dgm:spPr>
        <a:solidFill>
          <a:srgbClr val="C00000"/>
        </a:solidFill>
      </dgm:spPr>
      <dgm:t>
        <a:bodyPr lIns="91440"/>
        <a:lstStyle/>
        <a:p>
          <a:r>
            <a: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l-G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Ανατροφοδότηση και συζήτηση: Ερωτήσεις</a:t>
          </a:r>
        </a:p>
      </dgm:t>
    </dgm:pt>
    <dgm:pt modelId="{DF29B433-28C4-4212-B73F-BBA2E55D71FD}" type="parTrans" cxnId="{013F4C26-68C0-4526-9DB3-5EB519553F3C}">
      <dgm:prSet/>
      <dgm:spPr/>
      <dgm:t>
        <a:bodyPr/>
        <a:lstStyle/>
        <a:p>
          <a:endParaRPr lang="el-GR" sz="16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EA5345-B843-40CC-AF3F-48429EEC6F62}" type="sibTrans" cxnId="{013F4C26-68C0-4526-9DB3-5EB519553F3C}">
      <dgm:prSet/>
      <dgm:spPr/>
      <dgm:t>
        <a:bodyPr/>
        <a:lstStyle/>
        <a:p>
          <a:endParaRPr lang="el-GR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E395D00-6435-47AF-BDD1-99EEEBD551EE}" type="pres">
      <dgm:prSet presAssocID="{C4D5358F-2C12-40D3-A142-40CC932D99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470C7429-9401-4802-AB33-313A76532508}" type="pres">
      <dgm:prSet presAssocID="{EC327B3B-64E2-4867-8E05-4626CF7AA557}" presName="parentText" presStyleLbl="node1" presStyleIdx="0" presStyleCnt="1" custLinFactNeighborX="-39018" custLinFactNeighborY="243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13F4C26-68C0-4526-9DB3-5EB519553F3C}" srcId="{C4D5358F-2C12-40D3-A142-40CC932D99A4}" destId="{EC327B3B-64E2-4867-8E05-4626CF7AA557}" srcOrd="0" destOrd="0" parTransId="{DF29B433-28C4-4212-B73F-BBA2E55D71FD}" sibTransId="{E3EA5345-B843-40CC-AF3F-48429EEC6F62}"/>
    <dgm:cxn modelId="{71170B66-801D-42B1-BD88-3067EF1E3D30}" type="presOf" srcId="{EC327B3B-64E2-4867-8E05-4626CF7AA557}" destId="{470C7429-9401-4802-AB33-313A76532508}" srcOrd="0" destOrd="0" presId="urn:microsoft.com/office/officeart/2005/8/layout/vList2"/>
    <dgm:cxn modelId="{7533573D-AE90-413F-8D5E-92E484CC53EE}" type="presOf" srcId="{C4D5358F-2C12-40D3-A142-40CC932D99A4}" destId="{1E395D00-6435-47AF-BDD1-99EEEBD551EE}" srcOrd="0" destOrd="0" presId="urn:microsoft.com/office/officeart/2005/8/layout/vList2"/>
    <dgm:cxn modelId="{D194C380-2F5A-4D83-B19D-EDEBF138C04E}" type="presParOf" srcId="{1E395D00-6435-47AF-BDD1-99EEEBD551EE}" destId="{470C7429-9401-4802-AB33-313A7653250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0C7429-9401-4802-AB33-313A76532508}">
      <dsp:nvSpPr>
        <dsp:cNvPr id="0" name=""/>
        <dsp:cNvSpPr/>
      </dsp:nvSpPr>
      <dsp:spPr>
        <a:xfrm>
          <a:off x="0" y="362"/>
          <a:ext cx="5739255" cy="772017"/>
        </a:xfrm>
        <a:prstGeom prst="roundRect">
          <a:avLst/>
        </a:prstGeom>
        <a:solidFill>
          <a:srgbClr val="C00000"/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l-GR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Ανατροφοδότηση και συζήτηση: Ερωτήσεις</a:t>
          </a:r>
        </a:p>
      </dsp:txBody>
      <dsp:txXfrm>
        <a:off x="37687" y="38049"/>
        <a:ext cx="5663881" cy="696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AE6F319F-557A-4033-9A7E-7B30C1709D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ED24FFA-E381-4D15-9323-2E7F167B5D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361F-8793-4678-8399-75402180233D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7A14582-B00E-403A-B9F6-8137B447B5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9BBD3CB-00AE-4B41-B6C8-39534586D0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EE3A-1E6C-47AF-A0C5-588F1B9CC3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06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2A8D-6A8A-4D0C-BE99-5FB2E4FC1A13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90C62-02BA-4B64-96F1-99D7E3BEEE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30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7807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24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197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8747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523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4B636493-E712-4242-8B67-E8BA2B31C8A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1295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97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>
            <a:extLst>
              <a:ext uri="{FF2B5EF4-FFF2-40B4-BE49-F238E27FC236}">
                <a16:creationId xmlns:a16="http://schemas.microsoft.com/office/drawing/2014/main" id="{85AC0203-B144-4B95-B9C1-17443F665396}"/>
              </a:ext>
            </a:extLst>
          </p:cNvPr>
          <p:cNvSpPr/>
          <p:nvPr userDrawn="1"/>
        </p:nvSpPr>
        <p:spPr>
          <a:xfrm>
            <a:off x="0" y="2218305"/>
            <a:ext cx="12192001" cy="3787362"/>
          </a:xfrm>
          <a:custGeom>
            <a:avLst/>
            <a:gdLst>
              <a:gd name="connsiteX0" fmla="*/ 0 w 12192001"/>
              <a:gd name="connsiteY0" fmla="*/ 0 h 3787362"/>
              <a:gd name="connsiteX1" fmla="*/ 12192001 w 12192001"/>
              <a:gd name="connsiteY1" fmla="*/ 0 h 3787362"/>
              <a:gd name="connsiteX2" fmla="*/ 12192001 w 12192001"/>
              <a:gd name="connsiteY2" fmla="*/ 3787362 h 3787362"/>
              <a:gd name="connsiteX3" fmla="*/ 0 w 12192001"/>
              <a:gd name="connsiteY3" fmla="*/ 3787362 h 3787362"/>
              <a:gd name="connsiteX4" fmla="*/ 0 w 12192001"/>
              <a:gd name="connsiteY4" fmla="*/ 0 h 378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787362" fill="none" extrusionOk="0">
                <a:moveTo>
                  <a:pt x="0" y="0"/>
                </a:moveTo>
                <a:cubicBezTo>
                  <a:pt x="5267857" y="115912"/>
                  <a:pt x="10534044" y="115906"/>
                  <a:pt x="12192001" y="0"/>
                </a:cubicBezTo>
                <a:cubicBezTo>
                  <a:pt x="12023287" y="884214"/>
                  <a:pt x="12337058" y="2861203"/>
                  <a:pt x="12192001" y="3787362"/>
                </a:cubicBezTo>
                <a:cubicBezTo>
                  <a:pt x="6856763" y="3858406"/>
                  <a:pt x="3552369" y="3797966"/>
                  <a:pt x="0" y="3787362"/>
                </a:cubicBezTo>
                <a:cubicBezTo>
                  <a:pt x="-168955" y="3245399"/>
                  <a:pt x="-23238" y="1332813"/>
                  <a:pt x="0" y="0"/>
                </a:cubicBezTo>
                <a:close/>
              </a:path>
              <a:path w="12192001" h="3787362" stroke="0" extrusionOk="0">
                <a:moveTo>
                  <a:pt x="0" y="0"/>
                </a:moveTo>
                <a:cubicBezTo>
                  <a:pt x="4883943" y="25039"/>
                  <a:pt x="6582665" y="-133"/>
                  <a:pt x="12192001" y="0"/>
                </a:cubicBezTo>
                <a:cubicBezTo>
                  <a:pt x="12322435" y="1274441"/>
                  <a:pt x="12072005" y="3367144"/>
                  <a:pt x="12192001" y="3787362"/>
                </a:cubicBezTo>
                <a:cubicBezTo>
                  <a:pt x="10180307" y="3658891"/>
                  <a:pt x="3276446" y="3637757"/>
                  <a:pt x="0" y="3787362"/>
                </a:cubicBezTo>
                <a:cubicBezTo>
                  <a:pt x="-18279" y="2559161"/>
                  <a:pt x="166913" y="1839966"/>
                  <a:pt x="0" y="0"/>
                </a:cubicBezTo>
                <a:close/>
              </a:path>
            </a:pathLst>
          </a:custGeom>
          <a:solidFill>
            <a:srgbClr val="DDE0E5"/>
          </a:solidFill>
          <a:ln w="9525">
            <a:noFill/>
            <a:miter lim="800000"/>
            <a:headEnd/>
            <a:tailEnd/>
            <a:extLst>
              <a:ext uri="{C807C97D-BFC1-408E-A445-0C87EB9F89A2}">
                <ask:lineSketchStyleProps xmlns="" xmlns:ask="http://schemas.microsoft.com/office/drawing/2018/sketchyshapes" sd="94318352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marL="285750" lvl="0" indent="-285750" algn="ctr">
              <a:buFont typeface="Wingdings" panose="05000000000000000000" pitchFamily="2" charset="2"/>
              <a:buChar char="§"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0515600" cy="618346"/>
          </a:xfrm>
        </p:spPr>
        <p:txBody>
          <a:bodyPr>
            <a:noAutofit/>
          </a:bodyPr>
          <a:lstStyle>
            <a:lvl1pPr>
              <a:defRPr lang="el-GR" sz="2200" kern="1200" dirty="0">
                <a:solidFill>
                  <a:srgbClr val="C01E2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0" y="2218304"/>
            <a:ext cx="7872768" cy="3787361"/>
          </a:xfrm>
        </p:spPr>
        <p:txBody>
          <a:bodyPr/>
          <a:lstStyle>
            <a:lvl1pPr marL="2286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1pPr>
            <a:lvl2pPr marL="6858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15B9CD0-664A-1A57-5482-64081E3C8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6" name="Εικόνα 5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8AD8DA09-CA51-90FC-C37F-AA4EB941D2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532CAFD4-E5F6-DB64-4C00-8F6568C21D15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980" y="6374858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3. Participate</a:t>
            </a: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sz="2800">
                <a:solidFill>
                  <a:srgbClr val="FFFFFF"/>
                </a:solidFill>
                <a:latin typeface="Impact" panose="020B0806030902050204" pitchFamily="34" charset="0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6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9AC18A60-AF1F-03C0-B0BE-E0F798ADD6AC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980" y="6374858"/>
            <a:ext cx="1684020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9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U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C26-F28B-4AA9-BD2D-9793B5ACAA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00" y="1079999"/>
            <a:ext cx="10515600" cy="893179"/>
          </a:xfrm>
        </p:spPr>
        <p:txBody>
          <a:bodyPr>
            <a:normAutofit/>
          </a:bodyPr>
          <a:lstStyle>
            <a:lvl1pPr>
              <a:defRPr lang="el-GR" sz="36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/>
              <a:t>Unit 1</a:t>
            </a:r>
            <a:br>
              <a:rPr lang="en-US"/>
            </a:br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867843-C85E-4F95-822E-2E2E0681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</p:spPr>
        <p:txBody>
          <a:bodyPr anchor="b">
            <a:normAutofit/>
          </a:bodyPr>
          <a:lstStyle>
            <a:lvl1pPr marL="0" indent="0">
              <a:buNone/>
              <a:defRPr lang="el-GR" sz="1800" b="1" kern="12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468A7D-D857-4528-93D4-75CB428F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000" y="2687950"/>
            <a:ext cx="10515600" cy="3684588"/>
          </a:xfrm>
        </p:spPr>
        <p:txBody>
          <a:bodyPr/>
          <a:lstStyle>
            <a:lvl1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1pPr>
            <a:lvl2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2pPr>
            <a:lvl3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3pPr>
            <a:lvl4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4pPr>
            <a:lvl5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D2C6E2-DA3C-03C5-4B1D-9DB2EFCDE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B601D7AC-22F9-68D2-2485-EF228EEDE2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19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B9911DEF-60F4-4A71-9614-3CF965F78B27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980" y="6374858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54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it slide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605096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1799999"/>
            <a:ext cx="5852132" cy="486597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2B11A1E7-A92D-4ADD-A414-173299287A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6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Nutrition and relevant</a:t>
            </a:r>
            <a:r>
              <a:rPr lang="en-US" altLang="el-GR" sz="18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Health Apps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pic>
        <p:nvPicPr>
          <p:cNvPr id="4" name="Εικόνα 3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A36E9AEE-CF4B-71A4-5EBB-574F1E021C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986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Unit slide with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508F4D-74CD-4DC9-8CC6-A32508E7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396576" cy="599188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83499B-D787-4204-9DCD-5D794F92B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7999" y="1800000"/>
            <a:ext cx="5409663" cy="4893408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B6C04F-453F-4B55-9704-E13D0B2BC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00000"/>
            <a:ext cx="5782377" cy="489340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2E2C5BC-041B-E0DB-5C32-C01D4FD312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6" name="TextBox 12">
            <a:extLst>
              <a:ext uri="{FF2B5EF4-FFF2-40B4-BE49-F238E27FC236}">
                <a16:creationId xmlns:a16="http://schemas.microsoft.com/office/drawing/2014/main" id="{CA3CB49D-6037-D654-139D-27D28DCF05C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98623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6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Nutrition and relevant Health Apps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574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other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728162"/>
          </a:xfrm>
        </p:spPr>
        <p:txBody>
          <a:bodyPr>
            <a:normAutofit/>
          </a:bodyPr>
          <a:lstStyle>
            <a:lvl1pPr>
              <a:defRPr lang="el-GR" sz="24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459736"/>
            <a:ext cx="11059693" cy="3941326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28198CF2-91B3-6C1C-0A93-DC5CB01069D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98623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3.4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baseline="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</a:t>
            </a:r>
            <a:r>
              <a:rPr lang="en-US" altLang="el-GR" sz="1800" baseline="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έ</a:t>
            </a:r>
            <a:r>
              <a:rPr lang="el-GR" altLang="el-GR" sz="18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ς υγείας για τη σωματική άσκηση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6866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46BB58A-A75B-4A0C-BE6F-D0731393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648635-3CA0-4F1E-817C-A6E98ACC2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5B5D2D-F1A2-4F99-B9AD-6FD2B8D1E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40FA-9906-4CC1-BC45-485E7EF45242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03A71A-FD73-44B7-9409-E37DDE72B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6CDE5E-65B0-4D9D-8085-7599318DC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572DE-A66B-47C0-8B9C-780E58F2F0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89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1" r:id="rId5"/>
    <p:sldLayoutId id="2147483665" r:id="rId6"/>
    <p:sldLayoutId id="214748366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03864"/>
          </a:solidFill>
          <a:effectLst/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SzPct val="120000"/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lepsis.gr/" TargetMode="External"/><Relationship Id="rId13" Type="http://schemas.openxmlformats.org/officeDocument/2006/relationships/image" Target="../media/image15.jpeg"/><Relationship Id="rId18" Type="http://schemas.openxmlformats.org/officeDocument/2006/relationships/hyperlink" Target="http://www.amsed.fr/" TargetMode="External"/><Relationship Id="rId3" Type="http://schemas.openxmlformats.org/officeDocument/2006/relationships/image" Target="../media/image10.jpeg"/><Relationship Id="rId21" Type="http://schemas.openxmlformats.org/officeDocument/2006/relationships/image" Target="../media/image19.png"/><Relationship Id="rId7" Type="http://schemas.openxmlformats.org/officeDocument/2006/relationships/image" Target="../media/image12.jpeg"/><Relationship Id="rId12" Type="http://schemas.openxmlformats.org/officeDocument/2006/relationships/hyperlink" Target="https://www.media-k.eu/" TargetMode="External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coordina-oerh.com/" TargetMode="External"/><Relationship Id="rId11" Type="http://schemas.openxmlformats.org/officeDocument/2006/relationships/image" Target="../media/image14.jpeg"/><Relationship Id="rId5" Type="http://schemas.openxmlformats.org/officeDocument/2006/relationships/image" Target="../media/image11.jpeg"/><Relationship Id="rId15" Type="http://schemas.openxmlformats.org/officeDocument/2006/relationships/hyperlink" Target="http://www.connexions.gr/" TargetMode="External"/><Relationship Id="rId10" Type="http://schemas.openxmlformats.org/officeDocument/2006/relationships/hyperlink" Target="http://www.uv.es/" TargetMode="External"/><Relationship Id="rId19" Type="http://schemas.openxmlformats.org/officeDocument/2006/relationships/hyperlink" Target="http://www.resetcy.com/" TargetMode="External"/><Relationship Id="rId4" Type="http://schemas.openxmlformats.org/officeDocument/2006/relationships/hyperlink" Target="https://www.w-hs.de/" TargetMode="External"/><Relationship Id="rId9" Type="http://schemas.openxmlformats.org/officeDocument/2006/relationships/image" Target="../media/image13.jpeg"/><Relationship Id="rId14" Type="http://schemas.openxmlformats.org/officeDocument/2006/relationships/hyperlink" Target="https://www.oxfamitalia.org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freepik.com/free-vector/illustration-speech-bubbles_2945500.htm#fromView=search&amp;page=3&amp;position=37&amp;uuid=1e961146-892f-475a-8cdf-236551e73b3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22BC770-408C-50C8-126F-18790E99F2CB}"/>
              </a:ext>
            </a:extLst>
          </p:cNvPr>
          <p:cNvSpPr txBox="1">
            <a:spLocks/>
          </p:cNvSpPr>
          <p:nvPr/>
        </p:nvSpPr>
        <p:spPr>
          <a:xfrm>
            <a:off x="4310344" y="3513902"/>
            <a:ext cx="7307007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E3E9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l-GR" sz="3400" b="1" dirty="0" err="1">
                <a:solidFill>
                  <a:srgbClr val="C00000"/>
                </a:solidFill>
                <a:effectLst/>
                <a:latin typeface="+mj-lt"/>
              </a:rPr>
              <a:t>Ενότητα </a:t>
            </a: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3 -Συνεδρία </a:t>
            </a:r>
            <a:r>
              <a:rPr lang="el-GR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Λήξης </a:t>
            </a:r>
            <a:r>
              <a:rPr lang="en-US" sz="2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(3.4)</a:t>
            </a: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l-GR" sz="4000" b="1" dirty="0">
                <a:solidFill>
                  <a:schemeClr val="tx1"/>
                </a:solidFill>
                <a:effectLst/>
                <a:latin typeface="+mj-lt"/>
              </a:rPr>
              <a:t>Εφαρμογές υγείας για τη σωματική άσκηση</a:t>
            </a:r>
            <a:endParaRPr lang="en-US" sz="3400" b="1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7AD4A93-931E-A31D-52A4-60E47B032034}"/>
              </a:ext>
            </a:extLst>
          </p:cNvPr>
          <p:cNvSpPr/>
          <p:nvPr/>
        </p:nvSpPr>
        <p:spPr>
          <a:xfrm>
            <a:off x="-2" y="67193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08F5D6B-3FD6-2800-C5A1-3C9A7908BC37}"/>
              </a:ext>
            </a:extLst>
          </p:cNvPr>
          <p:cNvSpPr/>
          <p:nvPr/>
        </p:nvSpPr>
        <p:spPr>
          <a:xfrm>
            <a:off x="2609" y="1507751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63E7FEB-73DF-67ED-3B6B-EFAC8BBCBDE5}"/>
              </a:ext>
            </a:extLst>
          </p:cNvPr>
          <p:cNvSpPr/>
          <p:nvPr/>
        </p:nvSpPr>
        <p:spPr>
          <a:xfrm>
            <a:off x="-56" y="2302518"/>
            <a:ext cx="722376" cy="868136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l-GR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296058F-B1EF-E3C5-E1C3-C7D0F3D64C9C}"/>
              </a:ext>
            </a:extLst>
          </p:cNvPr>
          <p:cNvSpPr/>
          <p:nvPr/>
        </p:nvSpPr>
        <p:spPr>
          <a:xfrm>
            <a:off x="-2" y="317097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D1A44D9-A0E1-CEEC-8556-1AF31A36C35E}"/>
              </a:ext>
            </a:extLst>
          </p:cNvPr>
          <p:cNvSpPr/>
          <p:nvPr/>
        </p:nvSpPr>
        <p:spPr>
          <a:xfrm>
            <a:off x="1655" y="403693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Εικόνα 10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300ED21F-BA4A-76D4-938D-43CD49C537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7"/>
          <a:stretch/>
        </p:blipFill>
        <p:spPr>
          <a:xfrm>
            <a:off x="4310344" y="1134849"/>
            <a:ext cx="6563496" cy="20842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472B88-FA84-AD45-BFBA-453D2E042006}"/>
              </a:ext>
            </a:extLst>
          </p:cNvPr>
          <p:cNvSpPr txBox="1"/>
          <p:nvPr/>
        </p:nvSpPr>
        <p:spPr>
          <a:xfrm>
            <a:off x="4863323" y="2899483"/>
            <a:ext cx="6094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dirty="0">
                <a:solidFill>
                  <a:srgbClr val="ABC7F1"/>
                </a:solidFill>
              </a:rPr>
              <a:t>https://apps4health.eu/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7C86EE4D-CAC2-9380-C65D-7DA71C9CB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249" y="5991490"/>
            <a:ext cx="12191695" cy="869554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54C3464-3C1E-988B-5CEF-752563404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048" y="6336215"/>
            <a:ext cx="1406013" cy="49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DFF0B65B-CBA5-9B67-090E-F3AF9A6A1A47}"/>
              </a:ext>
            </a:extLst>
          </p:cNvPr>
          <p:cNvSpPr/>
          <p:nvPr/>
        </p:nvSpPr>
        <p:spPr>
          <a:xfrm>
            <a:off x="510" y="490374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</a:t>
            </a:r>
            <a:endParaRPr lang="el-GR" sz="2400" dirty="0"/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776D3A79-A4EA-011B-EE3F-2B5EC1352C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18" name="Εικόνα 17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9A217B1-02FB-0D22-229B-F635B22A40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896" y="1576370"/>
            <a:ext cx="1880187" cy="3365007"/>
          </a:xfrm>
          <a:prstGeom prst="rect">
            <a:avLst/>
          </a:prstGeom>
        </p:spPr>
      </p:pic>
      <p:sp>
        <p:nvSpPr>
          <p:cNvPr id="3" name="Ορθογώνιο 5">
            <a:extLst>
              <a:ext uri="{FF2B5EF4-FFF2-40B4-BE49-F238E27FC236}">
                <a16:creationId xmlns:a16="http://schemas.microsoft.com/office/drawing/2014/main" id="{A1482017-CE48-BD3A-636F-4833CBAAF02A}"/>
              </a:ext>
            </a:extLst>
          </p:cNvPr>
          <p:cNvSpPr/>
          <p:nvPr/>
        </p:nvSpPr>
        <p:spPr>
          <a:xfrm>
            <a:off x="728869" y="1172199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7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Ορθογώνιο 6">
            <a:extLst>
              <a:ext uri="{FF2B5EF4-FFF2-40B4-BE49-F238E27FC236}">
                <a16:creationId xmlns:a16="http://schemas.microsoft.com/office/drawing/2014/main" id="{CAD63FE0-D81D-FCE9-CCA7-3575A1CD6940}"/>
              </a:ext>
            </a:extLst>
          </p:cNvPr>
          <p:cNvSpPr/>
          <p:nvPr/>
        </p:nvSpPr>
        <p:spPr>
          <a:xfrm>
            <a:off x="721541" y="200802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8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Ορθογώνιο 7">
            <a:extLst>
              <a:ext uri="{FF2B5EF4-FFF2-40B4-BE49-F238E27FC236}">
                <a16:creationId xmlns:a16="http://schemas.microsoft.com/office/drawing/2014/main" id="{6C932FDB-0CEA-CF4D-38E2-9F9CD825E408}"/>
              </a:ext>
            </a:extLst>
          </p:cNvPr>
          <p:cNvSpPr/>
          <p:nvPr/>
        </p:nvSpPr>
        <p:spPr>
          <a:xfrm>
            <a:off x="728815" y="280278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9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Ορθογώνιο 8">
            <a:extLst>
              <a:ext uri="{FF2B5EF4-FFF2-40B4-BE49-F238E27FC236}">
                <a16:creationId xmlns:a16="http://schemas.microsoft.com/office/drawing/2014/main" id="{EF7D337B-3CF9-B720-8142-510959218B2D}"/>
              </a:ext>
            </a:extLst>
          </p:cNvPr>
          <p:cNvSpPr/>
          <p:nvPr/>
        </p:nvSpPr>
        <p:spPr>
          <a:xfrm>
            <a:off x="728869" y="3671243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Ορθογώνιο 9">
            <a:extLst>
              <a:ext uri="{FF2B5EF4-FFF2-40B4-BE49-F238E27FC236}">
                <a16:creationId xmlns:a16="http://schemas.microsoft.com/office/drawing/2014/main" id="{CC1E6879-142D-AECE-94E7-214111DCC508}"/>
              </a:ext>
            </a:extLst>
          </p:cNvPr>
          <p:cNvSpPr/>
          <p:nvPr/>
        </p:nvSpPr>
        <p:spPr>
          <a:xfrm>
            <a:off x="730526" y="4537206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Ορθογώνιο 10">
            <a:extLst>
              <a:ext uri="{FF2B5EF4-FFF2-40B4-BE49-F238E27FC236}">
                <a16:creationId xmlns:a16="http://schemas.microsoft.com/office/drawing/2014/main" id="{E6A6A2C1-905C-CF21-28C1-3A5CBA4B3EAA}"/>
              </a:ext>
            </a:extLst>
          </p:cNvPr>
          <p:cNvSpPr/>
          <p:nvPr/>
        </p:nvSpPr>
        <p:spPr>
          <a:xfrm>
            <a:off x="2425150" y="6272478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κατ' ανάγκη τις απόψεις της Ευρωπαϊκής Ένωσης ή του Ευρωπαϊκού Εκτελεστικού Οργανισμού Εκπαίδευσης και Πολιτισμού (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EACEA).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Η Ευρωπαϊκή Ένωση και ο 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δεν μπορούν να θεωρηθούν υπεύθυνοι για τις εκφραζόμενες απόψεις.</a:t>
            </a:r>
            <a:endParaRPr lang="en-US" sz="1000" kern="1200" dirty="0">
              <a:solidFill>
                <a:schemeClr val="accent5">
                  <a:lumMod val="20000"/>
                  <a:lumOff val="80000"/>
                </a:schemeClr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pic>
        <p:nvPicPr>
          <p:cNvPr id="23" name="Εικόνα 22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1759"/>
            <a:ext cx="1961727" cy="36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28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A6A0DFE-6EE7-43A9-9127-F286DC144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 err="1">
                <a:solidFill>
                  <a:srgbClr val="203864"/>
                </a:solidFill>
                <a:latin typeface="+mn-lt"/>
              </a:rPr>
              <a:t>Εταίροι</a:t>
            </a:r>
            <a:endParaRPr lang="el-GR" sz="4800" b="1" dirty="0">
              <a:solidFill>
                <a:srgbClr val="203864"/>
              </a:solidFill>
              <a:latin typeface="+mn-lt"/>
            </a:endParaRP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BF7993EA-D762-4081-AD93-A4C0BC4F2344}"/>
              </a:ext>
            </a:extLst>
          </p:cNvPr>
          <p:cNvGrpSpPr/>
          <p:nvPr/>
        </p:nvGrpSpPr>
        <p:grpSpPr>
          <a:xfrm>
            <a:off x="6606686" y="1812884"/>
            <a:ext cx="6096000" cy="1677637"/>
            <a:chOff x="-1066801" y="1523553"/>
            <a:chExt cx="6096000" cy="167763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8EBF0675-ED45-44CD-A77E-6191232975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6678" y="1523553"/>
              <a:ext cx="1449043" cy="997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A3FCD0E-FFB9-47FE-8DCC-7998946716D8}"/>
                </a:ext>
              </a:extLst>
            </p:cNvPr>
            <p:cNvSpPr txBox="1"/>
            <p:nvPr/>
          </p:nvSpPr>
          <p:spPr>
            <a:xfrm>
              <a:off x="-1066801" y="2462526"/>
              <a:ext cx="609600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WESTFALISCHE </a:t>
              </a:r>
              <a:r>
                <a:rPr lang="de-DE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HOCHSCHULE </a:t>
              </a: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GELSENKIRCHEN,</a:t>
              </a:r>
              <a:b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BOCHOLT, RECKLINGHAUSEN</a:t>
              </a:r>
            </a:p>
            <a:p>
              <a:pPr algn="ctr" fontAlgn="base"/>
              <a:r>
                <a:rPr lang="el-GR" sz="105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ΓΚΕΛΣΕΝΚΙΡΤΣΕΝ, ΓΕΡΜΑΝΙΑ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de-DE" sz="105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4"/>
                </a:rPr>
                <a:t>www.w-hs.de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96D5137D-F25F-44D3-BFBD-6010E023BCA2}"/>
              </a:ext>
            </a:extLst>
          </p:cNvPr>
          <p:cNvGrpSpPr/>
          <p:nvPr/>
        </p:nvGrpSpPr>
        <p:grpSpPr>
          <a:xfrm>
            <a:off x="3483817" y="4504058"/>
            <a:ext cx="6629400" cy="1738414"/>
            <a:chOff x="2579204" y="1882706"/>
            <a:chExt cx="6629400" cy="173841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7B51B5F-7CC8-4F47-AF41-48413E15C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7079" y="1882706"/>
              <a:ext cx="2533650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03AE03-98BA-484B-983A-314B79666527}"/>
                </a:ext>
              </a:extLst>
            </p:cNvPr>
            <p:cNvSpPr txBox="1"/>
            <p:nvPr/>
          </p:nvSpPr>
          <p:spPr>
            <a:xfrm>
              <a:off x="2579204" y="2913234"/>
              <a:ext cx="66294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COORDINA ORGANIZACIÓN DE EMPRESAS Y</a:t>
              </a:r>
              <a:b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RECURSOS HUMANOS, S.L.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ΒΑΛΕΝΣΙΑ, ΙΣΠΑΝΙΑ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6"/>
                </a:rPr>
                <a:t>coordina-oerh.com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5" name="Ομάδα 14">
            <a:extLst>
              <a:ext uri="{FF2B5EF4-FFF2-40B4-BE49-F238E27FC236}">
                <a16:creationId xmlns:a16="http://schemas.microsoft.com/office/drawing/2014/main" id="{ADA3E3C0-7761-48E5-B929-2F7D24AC3893}"/>
              </a:ext>
            </a:extLst>
          </p:cNvPr>
          <p:cNvGrpSpPr/>
          <p:nvPr/>
        </p:nvGrpSpPr>
        <p:grpSpPr>
          <a:xfrm>
            <a:off x="3020318" y="1776505"/>
            <a:ext cx="6634368" cy="1584248"/>
            <a:chOff x="6639106" y="2919412"/>
            <a:chExt cx="6634368" cy="1584248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71DD90C8-6291-4D9B-8637-04AA834BD8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4703" y="2919412"/>
              <a:ext cx="2543175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3E35F80-D7C4-4C20-8069-672536C8B9F7}"/>
                </a:ext>
              </a:extLst>
            </p:cNvPr>
            <p:cNvSpPr txBox="1"/>
            <p:nvPr/>
          </p:nvSpPr>
          <p:spPr>
            <a:xfrm>
              <a:off x="6639106" y="3949662"/>
              <a:ext cx="663436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b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PROLEPSIS</a:t>
              </a:r>
            </a:p>
            <a:p>
              <a:pPr algn="ctr" fontAlgn="base"/>
              <a:r>
                <a:rPr lang="el-GR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>ΑΘΗΝΑ, ΕΛΛΑΔΑ</a:t>
              </a:r>
              <a: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/>
              </a:r>
              <a:b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</a:br>
              <a:r>
                <a:rPr lang="nb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8"/>
                </a:rPr>
                <a:t>www.prolepsis.gr</a:t>
              </a:r>
              <a:endParaRPr lang="nb-NO" sz="1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A4EB7248-55A7-4CAC-ABDD-957EF148A710}"/>
              </a:ext>
            </a:extLst>
          </p:cNvPr>
          <p:cNvGrpSpPr/>
          <p:nvPr/>
        </p:nvGrpSpPr>
        <p:grpSpPr>
          <a:xfrm>
            <a:off x="-1974174" y="1741508"/>
            <a:ext cx="6952420" cy="1601615"/>
            <a:chOff x="-1240501" y="3160643"/>
            <a:chExt cx="6952420" cy="1601615"/>
          </a:xfrm>
        </p:grpSpPr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0073D6C2-F7D2-40B0-B531-A2775F3CC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123" y="3160643"/>
              <a:ext cx="2543175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0635EB-D97A-43D7-8FC1-83506650286B}"/>
                </a:ext>
              </a:extLst>
            </p:cNvPr>
            <p:cNvSpPr txBox="1"/>
            <p:nvPr/>
          </p:nvSpPr>
          <p:spPr>
            <a:xfrm>
              <a:off x="-1240501" y="4208260"/>
              <a:ext cx="69524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UNIVERSITAT DE VALENCIA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ΒΑΛΕΝΣΙΑ, ΙΣΠΑΝΙΑ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0"/>
                </a:rPr>
                <a:t>www.uv.es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7876E123-A23E-4A02-9006-CDB2AF14482D}"/>
              </a:ext>
            </a:extLst>
          </p:cNvPr>
          <p:cNvGrpSpPr/>
          <p:nvPr/>
        </p:nvGrpSpPr>
        <p:grpSpPr>
          <a:xfrm>
            <a:off x="2776075" y="4478327"/>
            <a:ext cx="2543175" cy="1581052"/>
            <a:chOff x="4517932" y="3531206"/>
            <a:chExt cx="2543175" cy="1581052"/>
          </a:xfrm>
        </p:grpSpPr>
        <p:pic>
          <p:nvPicPr>
            <p:cNvPr id="7" name="Picture 8">
              <a:extLst>
                <a:ext uri="{FF2B5EF4-FFF2-40B4-BE49-F238E27FC236}">
                  <a16:creationId xmlns:a16="http://schemas.microsoft.com/office/drawing/2014/main" id="{C6D6E4FC-B9EE-4D42-A9D4-968287256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7932" y="3531206"/>
              <a:ext cx="2543175" cy="1020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2707390-D163-4215-8EC2-A0556358021F}"/>
                </a:ext>
              </a:extLst>
            </p:cNvPr>
            <p:cNvSpPr txBox="1"/>
            <p:nvPr/>
          </p:nvSpPr>
          <p:spPr>
            <a:xfrm>
              <a:off x="4671172" y="4558260"/>
              <a:ext cx="2236694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n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media k </a:t>
              </a:r>
              <a:r>
                <a:rPr lang="nn-NO" sz="1000" b="0" i="0" dirty="0" err="1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GmbH</a:t>
              </a:r>
              <a:endParaRPr lang="nn-NO" sz="10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l-GR" sz="1000" b="0" i="0" dirty="0" err="1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Μπαντ Μέργκεντχαϊμ</a:t>
              </a:r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, ΓΕΡΜΑΝΙΑ</a:t>
              </a:r>
              <a:endParaRPr lang="nn-NO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nn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2"/>
                </a:rPr>
                <a:t>www.media-k.eu</a:t>
              </a:r>
              <a:endParaRPr lang="nn-NO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4" name="Ομάδα 23">
            <a:extLst>
              <a:ext uri="{FF2B5EF4-FFF2-40B4-BE49-F238E27FC236}">
                <a16:creationId xmlns:a16="http://schemas.microsoft.com/office/drawing/2014/main" id="{035DA438-FD53-44DC-8C2E-0859E5BA3DDC}"/>
              </a:ext>
            </a:extLst>
          </p:cNvPr>
          <p:cNvGrpSpPr/>
          <p:nvPr/>
        </p:nvGrpSpPr>
        <p:grpSpPr>
          <a:xfrm>
            <a:off x="2859813" y="1422238"/>
            <a:ext cx="1973150" cy="2726448"/>
            <a:chOff x="9320178" y="2976204"/>
            <a:chExt cx="1973150" cy="2726448"/>
          </a:xfrm>
        </p:grpSpPr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A196C504-2EAF-4F15-B589-4ED26D1458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0178" y="2976204"/>
              <a:ext cx="1962150" cy="2152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DD61BF-B07B-4EDE-A244-E2458C80016E}"/>
                </a:ext>
              </a:extLst>
            </p:cNvPr>
            <p:cNvSpPr txBox="1"/>
            <p:nvPr/>
          </p:nvSpPr>
          <p:spPr>
            <a:xfrm>
              <a:off x="9331178" y="5148654"/>
              <a:ext cx="196215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n-U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OXFAM ITALIA INTERCULTURA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ΑΡΕΤΖΟ</a:t>
              </a:r>
              <a:r>
                <a:rPr lang="en-US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, </a:t>
              </a:r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ΙΤΑΛΙΑ</a:t>
              </a:r>
              <a:endParaRPr lang="en-U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n-U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4"/>
                </a:rPr>
                <a:t>www.oxfamitalia.org/</a:t>
              </a:r>
              <a:endParaRPr lang="en-U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E606473-841C-6846-8375-A32E5D94D2BE}"/>
              </a:ext>
            </a:extLst>
          </p:cNvPr>
          <p:cNvSpPr txBox="1"/>
          <p:nvPr/>
        </p:nvSpPr>
        <p:spPr>
          <a:xfrm>
            <a:off x="5662539" y="3702651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CONNEXIONS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ΑΘΗΝΑ, ΕΛΛΑΔΑ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5"/>
              </a:rPr>
              <a:t>www.connexions.gr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BC328D1D-57E9-1ABD-8D34-33836EEE8C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8861" y="4109931"/>
            <a:ext cx="2083037" cy="1322563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247138B-334B-E841-E5BA-9682B4E5D6C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766354" y="4519731"/>
            <a:ext cx="2158782" cy="88606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31B2B33-5CAB-703B-C0A4-A981582EB252}"/>
              </a:ext>
            </a:extLst>
          </p:cNvPr>
          <p:cNvSpPr txBox="1"/>
          <p:nvPr/>
        </p:nvSpPr>
        <p:spPr>
          <a:xfrm>
            <a:off x="6798517" y="5534586"/>
            <a:ext cx="636184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dirty="0">
                <a:solidFill>
                  <a:srgbClr val="203864"/>
                </a:solidFill>
                <a:latin typeface="Roboto" panose="02000000000000000000" pitchFamily="2" charset="0"/>
              </a:rPr>
              <a:t>AMSED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ΣΤΡΑΣΒΟΥΡΓΟ, ΓΑΛΛΙΑ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www.amsed.fr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1F4687-D587-65C7-AC09-7F96E55492C1}"/>
              </a:ext>
            </a:extLst>
          </p:cNvPr>
          <p:cNvSpPr txBox="1"/>
          <p:nvPr/>
        </p:nvSpPr>
        <p:spPr>
          <a:xfrm>
            <a:off x="-1178526" y="5405798"/>
            <a:ext cx="491610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RESET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ΚΥΠΡΟΣ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9"/>
              </a:rPr>
              <a:t>www.resetcy.com 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28" name="Εικόνα 27" descr="Εικόνα που περιέχει γραφικά, κείμενο, γραφιστική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B81FDD7D-F391-A994-0CA6-E7E75329E94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502" y="3609276"/>
            <a:ext cx="2687298" cy="812537"/>
          </a:xfrm>
          <a:prstGeom prst="rect">
            <a:avLst/>
          </a:prstGeom>
        </p:spPr>
      </p:pic>
      <p:pic>
        <p:nvPicPr>
          <p:cNvPr id="2" name="Εικόνα 1">
            <a:extLst>
              <a:ext uri="{FF2B5EF4-FFF2-40B4-BE49-F238E27FC236}">
                <a16:creationId xmlns:a16="http://schemas.microsoft.com/office/drawing/2014/main" id="{0328EB83-A100-BA8E-CF59-CB81E2769848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9941799" y="6281956"/>
            <a:ext cx="2304488" cy="5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20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Τίτλος 6">
            <a:extLst>
              <a:ext uri="{FF2B5EF4-FFF2-40B4-BE49-F238E27FC236}">
                <a16:creationId xmlns:a16="http://schemas.microsoft.com/office/drawing/2014/main" id="{E2D38E87-33DB-46E9-933D-FDECBD945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6459" y="1019116"/>
            <a:ext cx="6251110" cy="1783080"/>
          </a:xfrm>
        </p:spPr>
        <p:txBody>
          <a:bodyPr anchor="b">
            <a:normAutofit/>
          </a:bodyPr>
          <a:lstStyle/>
          <a:p>
            <a:r>
              <a:rPr lang="el-GR" sz="5400" dirty="0"/>
              <a:t>Τελική συνεδρία: Περιεχόμενο</a:t>
            </a:r>
          </a:p>
        </p:txBody>
      </p:sp>
      <p:graphicFrame>
        <p:nvGraphicFramePr>
          <p:cNvPr id="9" name="Diagram 5">
            <a:extLst>
              <a:ext uri="{FF2B5EF4-FFF2-40B4-BE49-F238E27FC236}">
                <a16:creationId xmlns:a16="http://schemas.microsoft.com/office/drawing/2014/main" id="{654CCD75-E89A-4C6C-BF75-D840AD7262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107369"/>
              </p:ext>
            </p:extLst>
          </p:nvPr>
        </p:nvGraphicFramePr>
        <p:xfrm>
          <a:off x="5146459" y="2997187"/>
          <a:ext cx="5739255" cy="772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34CD108A-15FC-97C2-8658-89950562360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8249" y="5991490"/>
            <a:ext cx="12191695" cy="869554"/>
          </a:xfrm>
          <a:prstGeom prst="rect">
            <a:avLst/>
          </a:prstGeom>
        </p:spPr>
      </p:pic>
      <p:pic>
        <p:nvPicPr>
          <p:cNvPr id="8" name="Εικόνα 7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C764441F-E3A0-6001-A655-5380700E753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532" y="772050"/>
            <a:ext cx="2807395" cy="5024450"/>
          </a:xfrm>
          <a:prstGeom prst="rect">
            <a:avLst/>
          </a:prstGeom>
        </p:spPr>
      </p:pic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3AE1B409-01AB-8B54-F592-C862F4DA8564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48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C23247-9771-0759-F97C-1C14560E5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Ανατροφοδότηση &amp; συζήτηση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0308CCA-7979-6DB8-C0FD-349C2451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188029"/>
            <a:ext cx="11059693" cy="4213033"/>
          </a:xfrm>
        </p:spPr>
        <p:txBody>
          <a:bodyPr>
            <a:normAutofit fontScale="92500" lnSpcReduction="20000"/>
          </a:bodyPr>
          <a:lstStyle/>
          <a:p>
            <a:pPr lvl="0" algn="l" fontAlgn="base">
              <a:lnSpc>
                <a:spcPct val="130000"/>
              </a:lnSpc>
              <a:buSzPct val="100000"/>
              <a:tabLst>
                <a:tab pos="457200" algn="l"/>
              </a:tabLst>
            </a:pPr>
            <a:r>
              <a:rPr lang="el-GR" sz="2000" i="1" dirty="0"/>
              <a:t>Χρησιμοποιείτε εφαρμογές σωματικής άσκησης,</a:t>
            </a:r>
          </a:p>
          <a:p>
            <a:pPr lvl="0" algn="l" fontAlgn="base">
              <a:lnSpc>
                <a:spcPct val="130000"/>
              </a:lnSpc>
              <a:buSzPct val="100000"/>
              <a:tabLst>
                <a:tab pos="457200" algn="l"/>
              </a:tabLst>
            </a:pPr>
            <a:r>
              <a:rPr lang="el-GR" sz="2000" i="1" dirty="0"/>
              <a:t>Ποια είναι τα οφέλη από τη χρήση εφαρμογών σωματικής άσκησης,</a:t>
            </a:r>
          </a:p>
          <a:p>
            <a:pPr lvl="0" algn="l" fontAlgn="base">
              <a:lnSpc>
                <a:spcPct val="130000"/>
              </a:lnSpc>
              <a:buSzPct val="100000"/>
              <a:tabLst>
                <a:tab pos="457200" algn="l"/>
              </a:tabLst>
            </a:pPr>
            <a:r>
              <a:rPr lang="el-GR" sz="2000" i="1" dirty="0"/>
              <a:t>Πώς θα επιλέξετε τη σωστή εφαρμογή,</a:t>
            </a:r>
          </a:p>
          <a:p>
            <a:pPr lvl="0" algn="l" fontAlgn="base">
              <a:lnSpc>
                <a:spcPct val="130000"/>
              </a:lnSpc>
              <a:buSzPct val="100000"/>
              <a:tabLst>
                <a:tab pos="457200" algn="l"/>
              </a:tabLst>
            </a:pPr>
            <a:r>
              <a:rPr lang="el-GR" sz="2000" i="1" dirty="0"/>
              <a:t>Έχετε οποιεσδήποτε ανησυχίες όσον αφορά το απόρρητο κατά τη χρήση εφαρμογών σωματικής άσκησης- Πώς μπορούν οι χρήστες να προστατεύσουν τα δεδομένα τους, </a:t>
            </a:r>
          </a:p>
          <a:p>
            <a:pPr lvl="0" algn="l" fontAlgn="base">
              <a:lnSpc>
                <a:spcPct val="130000"/>
              </a:lnSpc>
              <a:buSzPct val="100000"/>
              <a:tabLst>
                <a:tab pos="457200" algn="l"/>
              </a:tabLst>
            </a:pPr>
            <a:r>
              <a:rPr lang="el-GR" sz="2000" i="1" dirty="0"/>
              <a:t>Πώς επηρεάζουν τα κοινωνικά χαρακτηριστικά (π.χ. προκλήσεις, κοινοποίηση προπονήσεων) το κίνητρο και τη χρήση των εφαρμογών </a:t>
            </a:r>
            <a:r>
              <a:rPr lang="en-US" sz="2000" i="1" dirty="0" err="1"/>
              <a:t>σωματικής </a:t>
            </a:r>
            <a:r>
              <a:rPr lang="el-GR" sz="2000" i="1" dirty="0"/>
              <a:t>άσκησης, και πώς μπορούν οι χρήστες να προστατεύσουν τα δεδομένα τους,</a:t>
            </a:r>
          </a:p>
          <a:p>
            <a:pPr lvl="0" algn="l" fontAlgn="base">
              <a:lnSpc>
                <a:spcPct val="130000"/>
              </a:lnSpc>
              <a:buSzPct val="100000"/>
              <a:tabLst>
                <a:tab pos="457200" algn="l"/>
              </a:tabLst>
            </a:pPr>
            <a:r>
              <a:rPr lang="el-GR" sz="2000" i="1" dirty="0"/>
              <a:t>Ποιες είναι οι δυσκολίες κατά τη χρήση εφαρμογών </a:t>
            </a:r>
            <a:r>
              <a:rPr lang="en-US" sz="2000" i="1" dirty="0" err="1"/>
              <a:t>σωματικής </a:t>
            </a:r>
            <a:r>
              <a:rPr lang="el-GR" sz="2000" i="1" dirty="0"/>
              <a:t>άσκησης και πώς μπορείτε να τις αντιμετωπίσετε,</a:t>
            </a:r>
            <a:endParaRPr lang="en-GB" sz="2000" i="1" dirty="0"/>
          </a:p>
        </p:txBody>
      </p:sp>
      <p:pic>
        <p:nvPicPr>
          <p:cNvPr id="3" name="Picture 2" descr="Illustration of speech bubbles">
            <a:extLst>
              <a:ext uri="{FF2B5EF4-FFF2-40B4-BE49-F238E27FC236}">
                <a16:creationId xmlns:a16="http://schemas.microsoft.com/office/drawing/2014/main" id="{133D6CF8-4D2D-F880-6A73-F672C375C1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51" t="22662" r="15336" b="22972"/>
          <a:stretch/>
        </p:blipFill>
        <p:spPr bwMode="auto">
          <a:xfrm>
            <a:off x="7928659" y="663309"/>
            <a:ext cx="3631160" cy="2704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B21981-C186-08B2-F6E7-AB01D1449809}"/>
              </a:ext>
            </a:extLst>
          </p:cNvPr>
          <p:cNvSpPr txBox="1"/>
          <p:nvPr/>
        </p:nvSpPr>
        <p:spPr>
          <a:xfrm>
            <a:off x="6032864" y="6503930"/>
            <a:ext cx="61591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sz="1200" dirty="0">
                <a:hlinkClick r:id="rId4"/>
              </a:rPr>
              <a:t>Σχεδιασμένο από </a:t>
            </a:r>
            <a:r>
              <a:rPr lang="en-US" sz="1200" dirty="0">
                <a:hlinkClick r:id="rId4"/>
              </a:rPr>
              <a:t>Freepik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69421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28">
            <a:extLst>
              <a:ext uri="{FF2B5EF4-FFF2-40B4-BE49-F238E27FC236}">
                <a16:creationId xmlns:a16="http://schemas.microsoft.com/office/drawing/2014/main" id="{DCFD1A13-2B88-47B7-AAE9-AD6F3296EE2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F5CE4102-C93A-420A-98A7-5A7DD0C5C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5">
            <a:extLst>
              <a:ext uri="{FF2B5EF4-FFF2-40B4-BE49-F238E27FC236}">
                <a16:creationId xmlns:a16="http://schemas.microsoft.com/office/drawing/2014/main" id="{807C98D1-01AE-4DFA-9C42-DDBEB533C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8" y="3471531"/>
            <a:ext cx="2323213" cy="2323213"/>
          </a:xfrm>
          <a:prstGeom prst="rect">
            <a:avLst/>
          </a:prstGeom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id="{2B4EC7FF-7919-4EE7-8992-C34F2E548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6818" y="1708146"/>
            <a:ext cx="3265071" cy="3265071"/>
          </a:xfrm>
          <a:prstGeom prst="rect">
            <a:avLst/>
          </a:prstGeom>
          <a:solidFill>
            <a:srgbClr val="203864"/>
          </a:solidFill>
        </p:spPr>
      </p:pic>
      <p:sp>
        <p:nvSpPr>
          <p:cNvPr id="24" name="Τίτλος 6">
            <a:extLst>
              <a:ext uri="{FF2B5EF4-FFF2-40B4-BE49-F238E27FC236}">
                <a16:creationId xmlns:a16="http://schemas.microsoft.com/office/drawing/2014/main" id="{88F39797-8ECA-4CC0-ADFC-28793E1CA72E}"/>
              </a:ext>
            </a:extLst>
          </p:cNvPr>
          <p:cNvSpPr txBox="1">
            <a:spLocks/>
          </p:cNvSpPr>
          <p:nvPr/>
        </p:nvSpPr>
        <p:spPr>
          <a:xfrm>
            <a:off x="340474" y="2922021"/>
            <a:ext cx="5034783" cy="15634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l-GR" sz="2000" kern="1200" dirty="0">
                <a:solidFill>
                  <a:srgbClr val="7030A0"/>
                </a:solidFill>
                <a:latin typeface="Gill Sans Ultra Bold" panose="020B0A02020104020203" pitchFamily="34" charset="0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l-GR" sz="2800">
                <a:solidFill>
                  <a:srgbClr val="C01E24"/>
                </a:solidFill>
                <a:latin typeface="+mj-lt"/>
              </a:rPr>
              <a:t>Συγχαρητήρια!</a:t>
            </a:r>
          </a:p>
          <a:p>
            <a:pPr algn="l">
              <a:spcAft>
                <a:spcPts val="600"/>
              </a:spcAft>
            </a:pPr>
            <a:r>
              <a:rPr lang="el-GR" sz="2800">
                <a:solidFill>
                  <a:srgbClr val="C01E24"/>
                </a:solidFill>
                <a:latin typeface="+mj-lt"/>
              </a:rPr>
              <a:t>Ολοκληρώσατε </a:t>
            </a:r>
            <a:r>
              <a:rPr lang="el-GR" sz="2800" dirty="0">
                <a:solidFill>
                  <a:srgbClr val="C01E24"/>
                </a:solidFill>
                <a:latin typeface="+mj-lt"/>
              </a:rPr>
              <a:t>τη διδασκαλία αυτής της ενότητας!</a:t>
            </a:r>
            <a:endParaRPr lang="en-US" sz="2800" dirty="0">
              <a:solidFill>
                <a:srgbClr val="C01E24"/>
              </a:solidFill>
              <a:latin typeface="+mj-lt"/>
            </a:endParaRP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252D5588-9D47-4372-A592-FC5F71ED3798}"/>
              </a:ext>
            </a:extLst>
          </p:cNvPr>
          <p:cNvSpPr/>
          <p:nvPr/>
        </p:nvSpPr>
        <p:spPr>
          <a:xfrm>
            <a:off x="3514726" y="6281766"/>
            <a:ext cx="8673186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l-GR" sz="9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κατ' ανάγκη τις απόψεις της Ευρωπαϊκής Ένωσης ή του Ευρωπαϊκού Εκτελεστικού Οργανισμού Εκπαίδευσης και Πολιτισμού (</a:t>
            </a:r>
            <a:r>
              <a:rPr lang="en-US" sz="9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EACEA). </a:t>
            </a:r>
            <a:r>
              <a:rPr lang="el-GR" sz="9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Η Ευρωπαϊκή Ένωση και ο </a:t>
            </a:r>
            <a:r>
              <a:rPr lang="en-US" sz="9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 </a:t>
            </a:r>
            <a:r>
              <a:rPr lang="el-GR" sz="9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δεν μπορούν να θεωρηθούν υπεύθυνοι για τις εκφραζόμενες απόψεις.</a:t>
            </a:r>
            <a:endParaRPr lang="en-US" sz="900" kern="1200" dirty="0">
              <a:solidFill>
                <a:schemeClr val="accent5">
                  <a:lumMod val="20000"/>
                  <a:lumOff val="80000"/>
                </a:schemeClr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pic>
        <p:nvPicPr>
          <p:cNvPr id="2" name="Εικόνα 1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25F65A2C-3150-4B5A-D0EF-1CEBF92DC4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47" y="934357"/>
            <a:ext cx="5598661" cy="1438154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" y="6477538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99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ETA3 4 Health Apps for Physical Activity_Closure IZ"/>
  <p:tag name="ISPRING_PLAYERS_CUSTOMIZATION_2" val="UEsDBBQAAgAIAKl+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ACgNpYtTf0qBwFAADhEwAAHQAAAHVuaXZlcnNhbC9jb21tb25fbWVzc2FnZXMubG5nrVj/bts2EP6/QN+BEFBgA7q0HdBgGBIXtMTEQmTJleik2TAIjMTYRCjR1Q8n3l97mj3YnmRHSnbttoGkpIANmJLvuyP5fXdHnnx4yCRa86IUKj+13h29tRDPE5WKfHFqzenZL79ZqKxYnjKpcn5q5cpCH0YvX5xIli9qtuDw++ULhE4yXpYwLEd69GWMRHpqzcbxGNsXMQ1iPJvF4zmlgR97eEw8azRmyd3Jm/bvj1jbwXSG/evYC86DeOyeWyNbZSuWb5CnFuqnX4+PH969P/55EEw0xZ53CIQM0vu3PYB8GgZeDGjEi33yiVqjYTbBnHquT6xR+2OY9Swklz08zsOQ+DSOPNchsRvFfkDNGniEEscaXasaLdmao0qhteD3qFpy2P1KFByVUqTmRaLgQV7zLmdOMMWuH4ckoqFrUzfwrVGkimLz2sCyulqqAtyVKBUlu5E8NT6BZ+b9quAluGYV8BDBp1oK+KfKmMiPul1f+V6AHUOuKYkifA4LS3eTAqQD+HtRLeFdytVrcHGfS8VSdFtwAAwixFYrKZLmnyJaFTrCmWSbzihCfOX650DywIti4jvbJ9aI5ClyCqYnOxAlxBEJAaBgJS+eYBsbjhtzhKUchjBxzycefKkOYSIWSwnfamgcMwJMmPG8ywqYSkLgdxRdBaGjFw1cIYZWrCzvVZEesHR/P7uAXd8OQAg23QOnGmMLDPwQkPOKgidVNxhEiQ2/W13BVIGAMTVJQEsqq8sKZJOtJK+4iVboqbDEUOqG3yrQl+Rs3XAfvBuxddLcw3PfnsRjukudHqvzZNnTDsT5XX3sq6EGmuxzvjOmFi0eB58gu1gjPxhiEVxA/rsYYnFNIlhkEnXZ+PjSPcdmlyDvbZPSNuklTOcYuUEsScBOs2ktVF3CE70kkJrMjpRHw9xE5OMcWOxi75Hc2qACHcxoIdYc4ihSXnQ6goRvE0eL6uPc/SM+w65HnO9Qj21QrirE0jXLEw5kS5je0w28S0Vq3mnaG/+fa/E3YlWb6l+1VcJ3yKdXQ+M5KCyPKIJVFc9WVZdrvWBt+E+JQkv80RD6TP1p/iOb+Dh0gx+zM6XIatlUoGfvzy6yoXvUGcQzV6r/bv3oSKKm1BBoWHRxhB5D9reaaLdjN9AVMeX97Vz/DGxmTd2Cwubmt6q/tR+0AL5CT8WIJrDGJvIIWp0MqlB/20uY9UH4l7pg9Le/IuPIpVB1rvhNKapOz0bPveurkfPTC+tez3pQbKhLPQjZB8BF2w+WSIoM4k97YM6nZLsCTYk4mMmVqmVq5C/FnSkTsLZ1xr/thm8LlZmnkpVb+jdl6sNzomgmFzZOZwP6qZ2Ce+/PnoCfvksRwSG0MTb2bd372FrtsqcRyEcvhUejbesEOspYlSyhHN+qOk97AjXHL4ecYQBr59zT9KsAmqeoffr7IBDdy0H6JDuwP31V8fKvwSB6AjuMqDny8YeqE4ji8WEAZtDHqj3ubu06TVyg7w85U7KmqmUqg0dH3X5BHe1uY0qxPZmCgCKjF1UX0DUOQdjyxQ7mIZzJWunZAAQdABWV5Ig8MC2YIahTHF5AajWnLGs0ZcUd5GWqlBwUm9k5rYdq2Jy+XGDUlRT5oMifVxX1hKk7i7HjmJscWEk4sN81TUAKJ8akvdKRatEbzJ5gH9L+V3g8FdVQwJCQ3W2NvpUwNwCeYvpK7b9//u2yN5V2m1QhbzXjL1lr/W3h3Y1Kcxl38mbvbu5/UEsDBBQAAgAIAAKA2lg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AoDaWHRJNR88BAAADBUAACcAAAB1bml2ZXJzYWwvZmxhc2hfcHVibGlzaGluZ19zZXR0aW5ncy54bWztWN1y2jgUvucpNN7pZTFpkk3KGDJZMBOmBFLs7jbT6WSELbA2suRaMpRe9Wn6YH2SPbLAgUBakw3T7WwvMsRH53zn6Ds/0sg5+xgzNCWppII3rINqzUKEByKkfNKw3vid56cWkgrzEDPBScPiwkJnzYqTZCNGZeQRpUBVIoDhsp6ohhUpldRtezabValMUr0qWKYAX1YDEdtJSiThiqR2wvAcftQ8IdJaIJQAgL9Y8IVZs1JByDFIlyLMGEE0hMg51ZvCrMOwjCzbqI1wcDtJRcbDlmAiRelk1LB+a7ntg/bhUsdAtWlMuOZENkGoxaqOw5DqKDDz6CeCIkInEYR7cmShGQ1V1LAOay80DKjbmzA5uNk71jAtASRwtcCPicIhVth8GoeKfFRyKTCicM5xTAMfVpAmoGG1/Ruv1227N/2B73o3F/5lz8Swg5HvvvV3MPK7fs/dRb8s/MX1lTvsdfuvbvzBoOd3r+6sgNE1Qhx7nTEHmBVZGpCCMEdFWTzimDIo0ns0SqKgzBlOJ8QXHQpZHGMmiYX+TsjkdYYZVXPohhp0wy0hyblMSKCGOm0NS6UZse7gDCAEBrksauL4ZVETJ6drW7eN97ttbY3SwUrhIILiAVkemmOvipZqVPcRDhSdQmWSe5scZ4x5WZKIVDV10LnvVWERwwMwzljwNeb0NxoJFhZ8kXhEwj6OyUrLebeUd0DzwEJjyDEDJgcJ4cjDHNqcKmA3KABkNpKKqry9Owvt85RihgAP5hBBl94G20GEU7mW1CKxureC5ru+UES+N2wb0YOqHqPgRZdWKf2/RMZCNBcZYvQW7ASCysti+C8iaLW/0TgVcS6FEaSQzN1MKZmR8KyMo2twEWdgCfMuYUQZDx8y+gmNyFikgEvwFKYjyKk0+NWdgBMs5R0oXsb4zHRtt9923z7TG8ThFPNgR3AoVxInai/4eI64UEs7oCPAmSR5UkIa5mtl9lZ9fBqKjoE8P1E21vAljTOGnxK+IGQFeo8p34+XXRL/3QhKu43wNG903bw5NLQ4hZQYTFgIYNpRvpiwJQADzJHgbI5wAAeW1GNjSkUmQWIGhIGWj4/Q2EOZ5l8TmMzgMQ1JWgqydvDi8Oj495PTl/Wq/fXzl+ffNFoc5VcMa3fmLG89eFcoZ3XvxvAdo2/cGzZsOyKNdaGGG06334VKmHf7vjs8b/ndP7v+9RaAnL3NM8ux9Xm6/XjNLxn/1dPVc8+HrQs0dL03Pd+rl6movoDmVUEENTnW9+9SNjofpTqgnFp/UEZr8KqM1tCc+Vcr532pEGCGT8xMginOaEyhkn6KjizVHI9q5p+jIf/1fdd09H4a8lHV8f8YhL9o/zHlvtcD6MmIX2fOcy+7fwx67V8T40cxaL6KJ561Nx3H3vp6pldiymkMtOpLb/Hk1jw+qjn29qVKBdDWXzCblX8AUEsDBBQAAgAIAAKA2lg3i4dqewMAAKwMAAAhAAAAdW5pdmVyc2FsL2ZsYXNoX3NraW5fc2V0dGluZ3MueG1slVdtb9s2EP6eX2F4wLB+iVcnnRtMEeDYHlA0a4MlyHfaOttEKFIgT07973cUKYm0pcqNECC8ex7yXh4ekcS8cTk6gDZcyfvxdJxejUbJptQaJL5AXgiGMJIsh/vxE5MIgpvRH78L/Dv9MJ44sBJKPwMilztjLbVtxLP78bpEVPJ6o4gr8VoqnTMxTn/7p/pJJhVyiKUowEs5W7aB9phP088Py4so/ozbh9lycddH2Ki8YPL4qHbqes02bzutSpnZ0G7s10fbHwvQgsu3wYiovPgFIY9iWn1cTVfTyyiFBmPAhnS3nE/nfw2yBFuDaLKf3X6+nV/IaY/6eWNOaAduOFa02XR2M7vtoxVsB3GRF6vlx+VNP17S7nFXfhqXIyD8wMHM6RocQf/S5qooi1/RSKHVzhb0hDOz3yBHKJbR9SPC8s5+gwSbkD1oUJBG8IzaoHTmpPin/frAfbX0f4ZDIrF3WyvxZJtwMj2sQtYCUtQlJJN65Xxmr96/l0iXCdItE4YAoakFPVGGT6w0Eaw1tsD/4J3LLER5Swt5VaLMYeEiDpGxoyUsFg/VaAmxjS2IUcPBG12uJ8YW+Y0qe4YMjC3y2TbsuxTHM/ipx3FqSTww38+gAT76qAPkBslomfmt61XttUc92ptugrO9ocbkKoO0ktYLz8F2LplUNhfT5CyoRLID3zGkV+pfi1sfq2xMMjlxeLV1aytBjgK6JLdRpTYUDLlf4+Q7PI7iHg8zx0fYYo2OjW1X7IsRiqFaXw0Wuz6kKZxbj5AelPtxzvQb6BelhBmPPI8uIRXdPc3nDDuy6UEF/UVuVcCpzu4jSYVgLgUrdxEvhTNEttnnFFNfCk1NXWu7O5j4Y7taK8t8DXpFiuBQSzK2Odye7/aCfvGVwztkMaHH6Zi4p+0k443iA4OXADC92df3wS2cJy8FcgEHEN4bGKqE+zJLDOm/K18rr1iUgeUiRfop1ColGqGRo4PwSnF1M5xneMYjW5sqs2im1CO+HSrR0K8HpRVreLozeClFO5O/q4TUrKierET1jEyjP7ld++TZAeaS59UMIgc2ounyOI5QqvBlqZx1wGf2NgT7dDWbNRl2ePoodtKm0y5K5Tkdsy90P9OtBghHbGW8Ch6Br3BcK6azbw0kehU63I5NOdLDWU1smvV5gckkMLnmNG2gv+m/lPR/UEsDBBQAAgAIAAKA2limr1YjNgQAAJYUAAAmAAAAdW5pdmVyc2FsL2h0bWxfcHVibGlzaGluZ19zZXR0aW5ncy54bWztWN1u2kgUvucpRl71sjhp2k2KDFEWjIJKgGJ3t9FqFY3tAc9mPOP1jKH0ap+mD7ZPsmc84EAgqYlCV5H2IiI+Puc7Z77zN7Jz/iVhaEYySQVvWsf1IwsRHoqI8mnT+uR3X59ZSCrMI8wEJ02LCwudt2pOmgeMytgjSoGqRADDZSNVTStWKm3Y9nw+r1OZZvqtYLkCfFkPRWKnGZGEK5LZKcML+FGLlEhriVABAP4SwZdmrVoNIccgXYkoZwTRCCLnVB8Ks0uVMMs2WgEOb6eZyHnUFkxkKJsGTeuntts57pysdAxShyaEa0pkC4RarBo4iqgOAjOPfiUoJnQaQ7Snby00p5GKm9bJ0RsNA+r2NkwBbo6ONUxbAAdcLfETonCEFTaPxqEiX5RcCYwoWnCc0NCHN0ifv2l1/Buv3+u4N4Oh73o3l/5V38Swh5Hvfvb3MPJ7ft/dR78q/OX1yB33e4MPN/5w2Pd7ozsrYHSDEMfeZMwBZkWehaQkzFFxngQcUwY1eo9GSRRUOcPZlPiiSyGLE8wksdCfKZl+zDGjagHNcATNcEtIeiFTEqqxTlvTUllOrDs4AwiBQS7Lmnj3vqyJ07ONo9vG+92xdkbpYKVwGEPxgKwIzbHXRSs1qtsIh4rOoDLJvUNOcsa8PE1Fplo66ML3urCM4QEYZyL4BnP6GQWCRSVfJAlINMAJ5G/U5RaaQFIZUDdMCUce5tDWVAGdYWkh80Aqqop27i61LzKKGYKWhblD0JW3RW8Y40xuZLHMpG6msPX7QCgi/zD0GtGDqh6j4EXXUiX930TOIrQQOWL0FuwEglLLE/gvJmi9odEkE0khZVgqJAs3M0rmJDqv4ugaXCQ5WMJ8SxlRxsNfOf2KAjIRGeASPINpCHIqDX59L+AUS3kHilcxvjJt2ht03M+v9AFxNMM83BMc6pMkqToIPl4gLtTKDugIcS5JkZSIRsW7KmerPz0NZYtAnp8pGxv4kiY5w88JXxKyBn3AlB/Gyz6J/24Eld3GeFY0um7eAhpanEJKDCa8CGEQUr4cqRUAQ8yR4GyBcAgbSuqxMaMilyAxA8JAy6dHaOyhTIunKVx+wGMWkawS5NHxm5O3734+PXvfqNv//P3t9aNGy909Yli7M8u7/eDloJrVvSvCd4weuShs2XZFluhCjbac7r78VDDvDXx3fNH2e7/2/OsdAAV72zvLsfUC3b1Pi1vFvXUa/Hf71HMvxu1LNHa9T33fa1SpoYGAdlVhDFU40VfsSjY6A5VqvpraYFhFa/ihitbYbPnR2oavFAJM7amZQjC3GU0o1M6L6MFK7fCk9n0ZLbjzSksf7UHTtYdpwSfVwwsedv8z/aNqWu5aLMgjCdVGP2jDPBvpm6x57lXvl2G/c1D6aDX+XkTNPi995qn8RrPxUcaxd37+qoF881tiq/YvUEsDBBQAAgAIAAKA2lgmD37osAEAAG8GAAAfAAAAdW5pdmVyc2FsL2h0bWxfc2tpbl9zZXR0aW5ncy5qc42UwU/CMBTG7/wVZF4NkYEOvIHDxMSDidyMh248xkLX17QFRcP/7joUuu4NWS/0y4/v9b2t33enWz5BGnTvu9/V72r/Ut9XGljNqA1c13XeohdWDzTPFzDPC+C5gMBDthZZMq7hqO9PCOUciMo12b1aX+0YBng0c0RJiYrw1RS4JcAPCvykxK+/f3ecxg5NOaNONsag6KUoDAjTE6gKVjHB1WP1uD16MG5B/YMuWQo109twNI1byZPjcBrFD2OXS7GQTOyeMcNewtJ1pnAjFr/1B3a59GonQZUvfd1WlufaPBko/MKz/iyche2kVKA1/NYdx5NwckfCnCXA3Yai4Wg4OYPWjJsD9ehtrnPzR0dhNIiGLi1ZBo0pPczifjyoY6L0akyzUfzAGfg0bc1IznagLrFCuZEXvECpMLMTaaKRXSTKkS1ykR24eGwXydnDWtu2b6NKjV6CanH8Km7scpnGMGrXDL1rtiKuctGWL1Q2eJohL7f2qj5TucApUVAiEoXl2aCqncb4UWP3b2XfTK1BzRF5GaDdgBnD0lVRBkp5/Hc3GMiTphf35MX7vrP/AVBLAwQUAAIACAACgNpYFQaV5GsAAABvAAAAHAAAAHVuaXZlcnNhbC9sb2NhbF9zZXR0aW5ncy54bWwNyrEKwkAMANC9XxEySB3Uugn2rpujCK0fENogB7mk9ELRv/e2N7x++GaBnbeSTANezx0C62xL0k/A9/Q43RCKky4kphxQDWGITS82k4zsXmOBVejH28S5wvlJuc4XqbOkAu1B/B6PeInNH1BLAwQUAAIACAADgNpY9XSmfq0RAACrOQAAFwAAAHVuaXZlcnNhbC91bml2ZXJzYWwucG5n7VsLWJJn37e31dbK/NauzV4r2LXa9r3rLXNm5gFYa9OsNXdqVobUXFlaoENBEXhWLX13EFat2XTC3s4HgU4GgkCLJZUan5ZgcspQUREQER7OfA+KqXvffd91fYfr+65deOn13MD9//3/9+9/uP8Pj/dX77+XGv5s1LNhYWHhaeve/jAsbAY2LGz658/MhN4ZHvrwV+gyDf9h6lth7HsL+6EXT+Ws2bgmLOwyfbZnxwzo9az8dVvwYWFzJYG/aVLcuc/CwhLeTHt7zcfFWUZ1K51VitZafMS4jQ3/drw4+/6vC0ZuLvj02z3rN248ebzx+PaGoQOd2zNpUV8j3n5HebDnVNnzb9Fm1K069f60pTl5ET8/XvNyoo2bIOsvPysOL6XYiRGxV7M43TVbYg1b8nbZLT/uQlI2WyMgk6Ef3kdzuKMD4rddLwauj2gxqj8FBqqYsszA9YukxvzZgUG+dD52WmBgmi9ZFrjeWJTNmzEKkv37IJHhXGAkFViSdgT6HXkkeKAQ2euqOeSepfG4BktjC8bXg1nPH5bLDthid3j37kYnj0omf1ZpggMgESBae6KBkiTNOr5JLiuzxZ7YMarzGehj9pVjIy1bUYujRg39Ir/fd3lB7pK/5I2ZeaDrk7bC8FFL31yhWl/FDgqWZabdjxuz95f8pXv4ZaMmvzQf+8pGxYpR3U9JWKf6g6DbecdWoiWjBPzLHO6RM/+/wb/s77K3nkyNh/sdUlwWxdZeXYmhbmmbvqfmvkGVpXeYVLKg6hUIlWj47lI60yrzDcqwIlc7Zz3pJRaeVKM0LNTWuLcEzTpTrizaqcGOHB5ZsXWyPGR6YdrYMPO/MGafjSZ3zY43l2rdWCoUHiMsqkcKeHoPwj2P7A70pIknZRQTPl7rFmpLrTVaZ42S2ldO3e3m4SfmwKiG9cq4ZvZ+eyRgiYSLARV3prqo3cg3nwVcZ8VdBYIx0rg38pciPPLN7payhwsJGIgeY0zqZBit36v1O3bOG16vxOddolRdxIaPCW4n8Y6dCtL9bgTX8LUoGnA2HTG9z/QO5uB83em+z0ox9pVSFp5MNOUEXXcchoUjSNcWlS6huF0SlEdSTQc8unjApwdEQqDunrqo2fXjJYF/9yJuEnh1Ah2AmGgYk+p+DVVi7YoAHL0g4Ae5INC/AcN39qWiXI7jKO99lBqGv3bPoq5nBsNiB4mHloGNC3Dr+NnCkbYN8WLXRbGr+Cd0hgYGB4x1CizS8UsEUoSrozW5Zb+1VnGMIric2sblFm0y4rxynNpzM9pzkzvoNQN+nY4ou/obVd6DKMdBY8fifuy1e62RWcVdLKpRQTX2EqG8xVFNeqqpN4fam6MZQJhLZC2RYscto46op8qfxCrBW3BS7DOIfyiUuZpzkHjr8yjL8/EoezbKzisqpQySVYnSKQL2bLi7wx8/so4Pp7juM0XOw3DnYSlLKciWJ4imkAh33k7F+h6btSKXJV3l6d0gplh9ER5Xi9jdA6bxy1lWYo3UQM7S26Kwit/IRlP61sabS8wcVYMb4c9qm55bo+AAULhGiz3D9skp5BsGHO3GvsX9PlAZ7aeNIjxaBUGIh3BawSLyErVfvokbDDFovqkRlhbx2ijhN5ZBqc1fEhzzWF32VF9/0sgNpZeokBjaMzBqxpMkxOJ5FK9NYXuz1HIrkutX24ZII32t9knJ2P52mdKwh6hhTpSQ5/+M5ZxVlwAT1WPjZzwhg6D31j8pHHGHu+ykzhpQHwIKAf0fABUukxijRWAGVuPfj9FqiCYF1YrCoZDtrkS54qrAXHI9ySx7suVd/Kqzy16pAeE4X18ss3QgZgT0u/0851GZ2B7OonO4Le/zkX6TLj2XQtPhe43oJpNOW2tVHJUViDheBrNuqvIHc7h5hR4UlNm90T6fH8sgfEFu2/wwi8JP0amlzI9pddqBAeVO0IKTOw13zDYycyy/p8Wqck/s4nnTxd4uKS76zy8xCwf588D5HyiMcRdELi3SIu+oN2WaOTQpMAxQB3o5Yle7VFYPwycrWk0xBmOMiu22FsB9HHiJwVFUmmBKEjFOqo+JBBy9Y5vUygLpdBbXibMcplMHWXqtd8HGuqk0MHrisLLp3fGGNGmvVGHUeePY7DV49EOBBsMCFQUGe+Jypr5vD+woV7FCkKKIS+HQmeXKuJc4MfZitlrfok+6q7+tvFg0SGrmCxl4Cs3my6Usa3nhdvp9UwNqolF5ld/SRQi/YDC+znkXwchWI9m9aNZzRYjeYmjTEtMQANm2kn5HmbcandHce7mJJGCzEQBDJ9oL2roLSkrraAiRPu4Bsl/UPzVaWtGCx3Zyc8EMI/91W/GPB4qaE1fRm0Tt2cN2y7wZ0uyMpgKVZd4zW2ClC4k+h2WhfszWAgwSHCju/9s/oMGxdLlU8Td+SktR6SJB0vLSNggpap+Mc1SwUGpkaxBcN4mmX63N6gHrkzmVKau5U/l8FWpyigyk8weSe/vIgyadPlv+c8m3VQYjxuP117DdGfrK+atdu+hbZGIkg6tQNNASYGJTJg1UUKQvXDI4CRkSk4hBpvXwhonHtHrSj2VFh4YKtBaLvnUqn6Qfugjo81Vre7E3khPhArfDebyotOKnVOfWawa7q8OZ+/A1xC6KZ/UqHEduGIBJmZwbaCmMmVfkI6fqOTlqpClTMmhx2HyJuxBmvrDxEdlHVhUKrL5tT7rIqr4tZZlqTqjyhID+8ECq3vyL5cok3y2xygd1TXkT4jdH8t0M0DdMGDxc6M/UgxNpGOgiT/uHhwlD/+yTOgWsfuAT0hcsK6lGOymvoNug9hwUKI2P9rlwWCk8DeQUITlWElFkzg1qtEL3YWjif/ueMD9TYsR5GnF9+7luM9tQGwThJqhEPpeB9LPQ8fgbpd/EvzeZusydT/TmvixhXZlM9CdbJmrD7fyLtZPZ3CSfqE1vqF6fwv2xSQVyDvduSN1/rK6wRWLM4wgJ1q/SPRq7CF250H93KWcviqqYpBedqGJbhtFm18NqrthbDgdlGosMh7SdT99Hb5F/V5K8q46RTVTtI5A3CtyEHot24LJ/KMnXatcRhRNmfBCr8nUnAQOsi+lQy6Ex0RBbJSYiBQRVDSNt5bAIRrTIsV+KI0o1u2RvqKgXL+LCuenbRy2FJQZ2IXnl+uIqC36RleJ3MPeaM1lrQLXZp6BnnjRZLHEOEXgIQ/JY4ubCs80uR4FnwOHIRd8RpLQ3AEJABSRrW4+K7HF3YdKFMqbWwEdxorIwYIGHXyMxOg0lVUu/F6MnNytFPPTiHi7/MSG80vC1Mq6KYc6c3qekPnoajpJFpSiM2f+KXqznnyAKxYkzO+IYbLlU3idgJJmbpLXQvq8l+Yt9OpE6XyC6l2xy8KF2x9FAIQMl7xTM5Rq0ORUNUrwRqUefn3DFyF8lRv7nhRXf5X2nUjNZBfjw03mPth0cjLkGW2woUBVsGuALaQgk9VqZxtouMCTQCoooiLw3Eaam/UXh5/I+VqsrWdny/FJfMYzJVeiRjV0ns3kIXwUBVN+aFCjGfMHMO3G1vX2ulSwp67B1foriXD2Ww02V8vgLVhOz82hCg8hTNezAEbT1ugvKODsset93Ur3R40mVKkS0TP97ho6/0oUbJpFVBfUHywQpLQ0k2xG5jr4DX3G85NDe67QEdjNi6+IBZ26H7Y2nSm4ZjzY+tOrvuhkPYhrYSylWR4MwRUkWKjfN5eo54PLJHVwhD5GijPue/cHwbgq54oIghkghhzOlbsNxXc9cuZFcoSpSxcjZS/GyjCtsuR41swNqtdi6Cx1xZ9gc/WqCGjlTbtVvlQkXYBV4GEZi8UjBemisv1eJ2wz2tN80iHRujKzS/yKRNaknOy0xRqEU20tMvJeLQP41vbTWslLaFPcnvTfhc7bF7nCQGDZLEQBjZrSyl2Ks9QpjQxRBfU9aw/keXcP0F3s7yWyrla1PpKEw+wW0FnM2mGBeP5GYJ3Kcus9Ixf+7RaNqPlZrYzOFzl9fo+JKtQKtlwPnCtKJnH/MxQUawHIrQkUe+IhJMtiXchqG5ZQypXvTpL6sDfLtFjda60VoV9yGSYwDRpy/Syox8XFCAIZVSOWXBImNWeqaSatoyXdHiHVwYZyITWddts//VGufjiq2aiKp/RY3R2jvjJ/DNXjNbqm/m7WDqF6l0bAmS294pbZrlRZVprQaocgw1OVjSP1rcWquBmW6rz43qXZVQwmDQx8WaNjyF7hlSsFks6+XKxumLjlJxVZcRGhQEVwD/dgisCcfkqtMXQ1hXpxyd+UfXOT3sCqTN5v1+QLfioekWV/aLtvKmz/nobPNpEE+zhYgg31DmD0lAz6J4IY2lD+0OqiZGeiyDzdF4/wCQ+J4y7YvnHuEffaP9HV8CDwEHgIPgYfAQ+Ah8BB4CDwEHgIPgYfAQ+Ah8BB4CDwEHgIPgYfAQ+Ah8BD4Hwy88ZaENXruo22tyabAAPhZJYmCwylHrjS+M3aARLs7vm3dh8HHTskH1esWpwUfGA3NISyuWBJ8snQjtqNi5ZHvg9Cy7b8nxB1swjiV1UTxiKslKcvh0YncGC8nSWGpY3HwFGFFnhNJnEBVnUhHuQZaQKEhVvmchX1dpLEVYR5vFcl2TuDfWEbSu+H7UiUCjYsfXbBMq7+yYM/4CZNHLxobb7rbXiHQxdHo3MlCneGHwNMbBmEAhv8Ae+rwqdoCS74g65z7kNb5WBdpoiplANY93XREjq/Vb5U9FD2zOmBPpEBbYd5Q2YHwiQrPjy5Ld6LL3lrp660XXXKQTLaEwH+f/r3TiyRj+L+aLJAKY0pU2t2oyHCu2WVDKX1vVu+lzIUmFZ8jiGdrK5dfLvVQ+j8cp9xobei0756YEO/V5IiHe2M1ySJh0i4+ZC+qdR9ZW9k5SvbyKCwR1cxIDTjjfSM1QnQtwGu1zG4TvxNrid/NODMq4Mqy4rprgW/UBbK206M+q8iBYZndW7I+CYQK7ILa/EvliB2wirXkM5zSAJv0Uhj6U9BxXg7+JBffMfGuB5ch28mjyBU3oVD6ojwXLB16heJqzYCkqqszkM4MZTYjA+KGesUmhAfEjo+L6STG2WLrLWNB5VOQwoh2E/jo7D7vPcrm6Mj8BcA3rwogqo6yzAjMGzs+pa8OOiQGqWLDq2Qu1Adh4+ruj9Aikf7eWLKaBBBV1sF5Amk62ODbuLxu1OXfhnPhLqEfnJFs8HPggdD7WKA9yDyD029YsjCwHn2rtfjOl0GjFkuMlqrrBuMO76W90swg40+jNpqp/bZ4Zpch8l2hUY/iIkwlhK/UurOZ/pnOz2cZtLuJqtPBUCru7bJ7ym/Lm5bUQoYOH5k17ghqJ0MP7yZVBbxbKDO83j1OX7LKtPWg8WrDvWVPrLuudz5dP+aph1bP2n1B3zKa8gWGI/5ZT49PjO6vMQMjvbEU9VXf/qENgej6iGVOYAFH1QXjQtidPDTA2wu2zUp3AduCoQgj73E+fZPZg2ve1gklAnM3heOcBy3kU6Lq6ngQ10dwzcVdVhzSZfDfP5Rdi8Yp3HpdxkRgxWUhXW3aBue38fFwRwcTR682Bci/JlJIXPHFsJO2YGBl1j8meKddlUTlKdwG45Uk2HiA/SbZ8jgF1bp9nYtmj8fD1CTl1XURjgEWy6Wkub8HMOq9HEH2tPFVTk047hsq5J5raIJ0OpTta+vcCIeoEHIjlLxBqmyn5zFWjXpdY7cylb7lZEUmBnyF3ePeNraUb8qU5lJFznXUg1czmdNHzbBJBURxhNbGGEmVMruf1CHebp6wAs5viVgXOGgXDaP047A9N8/dkSsEItOGbU1g/eB4EZC5y6GyMi9wQu/oaG0LFEE7USeQuxIVCiXvBzN+HBLNUESoc5zTRqPKOFbUto2dvBvyjwGObQE5Q40LcHvLo9K2spjPjZdjR6dCdH1R3pI9ddSUlcGq3Ifz23E43wDHl5vUuY5/Ty770nb17zv/8wOC/xOnDP8SH++PfDZvb8aPxOaywDtp77z3Nvut7Qf+HVBLAwQUAAIACAADgNpYOp3ncEsAAABrAAAAGwAAAHVuaXZlcnNhbC91bml2ZXJzYWwucG5nLnhtbLOxr8jNUShLLSrOzM+zVTLUM1Cyt+PlsikoSi3LTC1XqACKAQUhQEmhEsg1QnDLM1NKMoBCBhYWCMGM1Mz0jBJbJQtDM7igPtBMAFBLAQIAABQAAgAIAKl+UE82YVgCRwMAAOEJAAAUAAAAAAAAAAEAAAAAAAAAAAB1bml2ZXJzYWwvcGxheWVyLnhtbFBLAQIAABQAAgAIAAKA2li1N/SoHAUAAOETAAAdAAAAAAAAAAEAAAAAAHkDAAB1bml2ZXJzYWwvY29tbW9uX21lc3NhZ2VzLmxuZ1BLAQIAABQAAgAIAAKA2lgVHmAbowAAAH8BAAAuAAAAAAAAAAEAAAAAANAIAAB1bml2ZXJzYWwvcGxheWJhY2tfYW5kX25hdmlnYXRpb25fc2V0dGluZ3MueG1sUEsBAgAAFAACAAgAAoDaWHRJNR88BAAADBUAACcAAAAAAAAAAQAAAAAAvwkAAHVuaXZlcnNhbC9mbGFzaF9wdWJsaXNoaW5nX3NldHRpbmdzLnhtbFBLAQIAABQAAgAIAAKA2lg3i4dqewMAAKwMAAAhAAAAAAAAAAEAAAAAAEAOAAB1bml2ZXJzYWwvZmxhc2hfc2tpbl9zZXR0aW5ncy54bWxQSwECAAAUAAIACAACgNpYpq9WIzYEAACWFAAAJgAAAAAAAAABAAAAAAD6EQAAdW5pdmVyc2FsL2h0bWxfcHVibGlzaGluZ19zZXR0aW5ncy54bWxQSwECAAAUAAIACAACgNpYJg9+6LABAABvBgAAHwAAAAAAAAABAAAAAAB0FgAAdW5pdmVyc2FsL2h0bWxfc2tpbl9zZXR0aW5ncy5qc1BLAQIAABQAAgAIAAKA2lgVBpXkawAAAG8AAAAcAAAAAAAAAAEAAAAAAGEYAAB1bml2ZXJzYWwvbG9jYWxfc2V0dGluZ3MueG1sUEsBAgAAFAACAAgAA4DaWPV0pn6tEQAAqzkAABcAAAAAAAAAAAAAAAAABhkAAHVuaXZlcnNhbC91bml2ZXJzYWwucG5nUEsBAgAAFAACAAgAA4DaWDqd53BLAAAAawAAABsAAAAAAAAAAQAAAAAA6CoAAHVuaXZlcnNhbC91bml2ZXJzYWwucG5nLnhtbFBLBQYAAAAACgAKAAYDAABsKwAAAAA="/>
  <p:tag name="ISPRING_LMS_API_VERSION" val="SCORM 1.2"/>
  <p:tag name="ISPRING_ULTRA_SCORM_COURSE_ID" val="A8D315AD-FEBF-479B-A6DB-F48E9E133C59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007F\uFFFD\uFFFD{A396230D-9A3A-426D-B380-67D82CDE4863}&quot;,&quot;C:\\Users\\pantelis\\Documents\\MHAPPS\\EL\\Greek\\Greek\\ETA 3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RATE_QUIZZES" val="0"/>
  <p:tag name="ISPRING_SCORM_PASSING_SCORE" val="0.000000"/>
  <p:tag name="ISPRING_CURRENT_PLAYER_ID" val="universal"/>
  <p:tag name="ISPRING_PRESENTATION_TITLE" val="ETA3 4 Health Apps for Physical Activity_Closure IZ"/>
  <p:tag name="ISPRING_FIRST_PUBLISH" val="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squar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5925</TotalTime>
  <Words>344</Words>
  <Application>Microsoft Office PowerPoint</Application>
  <PresentationFormat>Ευρεία οθόνη</PresentationFormat>
  <Paragraphs>59</Paragraphs>
  <Slides>5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6" baseType="lpstr">
      <vt:lpstr>Adobe Gothic Std B</vt:lpstr>
      <vt:lpstr>MS PGothic</vt:lpstr>
      <vt:lpstr>Abadi Extra Light</vt:lpstr>
      <vt:lpstr>Arial</vt:lpstr>
      <vt:lpstr>Calibri</vt:lpstr>
      <vt:lpstr>Calibri Light</vt:lpstr>
      <vt:lpstr>Gill Sans Nova</vt:lpstr>
      <vt:lpstr>Impact</vt:lpstr>
      <vt:lpstr>Roboto</vt:lpstr>
      <vt:lpstr>Wingdings</vt:lpstr>
      <vt:lpstr>Θέμα του Office</vt:lpstr>
      <vt:lpstr>Παρουσίαση του PowerPoint</vt:lpstr>
      <vt:lpstr>Εταίροι</vt:lpstr>
      <vt:lpstr>Τελική συνεδρία: Περιεχόμενο</vt:lpstr>
      <vt:lpstr>Ανατροφοδότηση &amp; συζήτηση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ETA3 4 Health Apps for Physical Activity_Closure IZ</dc:title>
  <dc:creator>pantelis bbalaouras</dc:creator>
  <cp:keywords>, docId:4CD1BC393A8D9E93B34D8BD4E0081FDF</cp:keywords>
  <cp:lastModifiedBy>pantelis</cp:lastModifiedBy>
  <cp:revision>881</cp:revision>
  <dcterms:created xsi:type="dcterms:W3CDTF">2020-06-02T13:31:56Z</dcterms:created>
  <dcterms:modified xsi:type="dcterms:W3CDTF">2024-06-27T14:56:09Z</dcterms:modified>
</cp:coreProperties>
</file>