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8" r:id="rId2"/>
    <p:sldId id="417" r:id="rId3"/>
    <p:sldId id="418" r:id="rId4"/>
    <p:sldId id="437" r:id="rId5"/>
    <p:sldId id="404" r:id="rId6"/>
  </p:sldIdLst>
  <p:sldSz cx="12192000" cy="6858000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E0E5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59763-8C0A-4C25-8380-8C786756EFFD}" v="3" dt="2024-06-05T12:29:54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9" autoAdjust="0"/>
    <p:restoredTop sz="93521" autoAdjust="0"/>
  </p:normalViewPr>
  <p:slideViewPr>
    <p:cSldViewPr snapToGrid="0">
      <p:cViewPr varScale="1">
        <p:scale>
          <a:sx n="94" d="100"/>
          <a:sy n="94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BACDDBCF-CA11-4257-91EE-114345B30435}"/>
    <pc:docChg chg="modSld modMainMaster">
      <pc:chgData name="pantelis balaouras" userId="25e8755020fc1734" providerId="LiveId" clId="{BACDDBCF-CA11-4257-91EE-114345B30435}" dt="2024-05-02T08:00:51.797" v="7" actId="20577"/>
      <pc:docMkLst>
        <pc:docMk/>
      </pc:docMkLst>
      <pc:sldChg chg="addSp modSp mod">
        <pc:chgData name="pantelis balaouras" userId="25e8755020fc1734" providerId="LiveId" clId="{BACDDBCF-CA11-4257-91EE-114345B30435}" dt="2024-05-02T08:00:51.797" v="7" actId="20577"/>
        <pc:sldMkLst>
          <pc:docMk/>
          <pc:sldMk cId="694210016" sldId="437"/>
        </pc:sldMkLst>
        <pc:spChg chg="mod">
          <ac:chgData name="pantelis balaouras" userId="25e8755020fc1734" providerId="LiveId" clId="{BACDDBCF-CA11-4257-91EE-114345B30435}" dt="2024-05-02T08:00:51.797" v="7" actId="20577"/>
          <ac:spMkLst>
            <pc:docMk/>
            <pc:sldMk cId="694210016" sldId="437"/>
            <ac:spMk id="4" creationId="{E0308CCA-7979-6DB8-C0FD-349C24519D98}"/>
          </ac:spMkLst>
        </pc:spChg>
        <pc:spChg chg="add mod">
          <ac:chgData name="pantelis balaouras" userId="25e8755020fc1734" providerId="LiveId" clId="{BACDDBCF-CA11-4257-91EE-114345B30435}" dt="2024-05-01T19:27:22.029" v="3" actId="1076"/>
          <ac:spMkLst>
            <pc:docMk/>
            <pc:sldMk cId="694210016" sldId="437"/>
            <ac:spMk id="5" creationId="{19B21981-C186-08B2-F6E7-AB01D1449809}"/>
          </ac:spMkLst>
        </pc:spChg>
        <pc:picChg chg="add mod">
          <ac:chgData name="pantelis balaouras" userId="25e8755020fc1734" providerId="LiveId" clId="{BACDDBCF-CA11-4257-91EE-114345B30435}" dt="2024-05-01T19:27:24.427" v="4" actId="1076"/>
          <ac:picMkLst>
            <pc:docMk/>
            <pc:sldMk cId="694210016" sldId="437"/>
            <ac:picMk id="3" creationId="{133D6CF8-4D2D-F880-6A73-F672C375C1E3}"/>
          </ac:picMkLst>
        </pc:picChg>
      </pc:sldChg>
      <pc:sldMasterChg chg="modSldLayout">
        <pc:chgData name="pantelis balaouras" userId="25e8755020fc1734" providerId="LiveId" clId="{BACDDBCF-CA11-4257-91EE-114345B30435}" dt="2024-05-02T08:00:45.704" v="6" actId="20577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BACDDBCF-CA11-4257-91EE-114345B30435}" dt="2024-05-02T08:00:45.704" v="6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BACDDBCF-CA11-4257-91EE-114345B30435}" dt="2024-05-02T08:00:45.704" v="6" actId="20577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  <pc:docChgLst>
    <pc:chgData name="pantelis balaouras" userId="25e8755020fc1734" providerId="LiveId" clId="{F9CDBA8F-1F2D-411E-9FCD-F556EC8CFEF5}"/>
    <pc:docChg chg="undo custSel addSld delSld modSld">
      <pc:chgData name="pantelis balaouras" userId="25e8755020fc1734" providerId="LiveId" clId="{F9CDBA8F-1F2D-411E-9FCD-F556EC8CFEF5}" dt="2024-05-01T08:32:31.086" v="29" actId="114"/>
      <pc:docMkLst>
        <pc:docMk/>
      </pc:docMkLst>
      <pc:sldChg chg="addSp delSp modSp mod">
        <pc:chgData name="pantelis balaouras" userId="25e8755020fc1734" providerId="LiveId" clId="{F9CDBA8F-1F2D-411E-9FCD-F556EC8CFEF5}" dt="2024-05-01T08:31:05.039" v="3"/>
        <pc:sldMkLst>
          <pc:docMk/>
          <pc:sldMk cId="1915799683" sldId="404"/>
        </pc:sldMkLst>
        <pc:spChg chg="add del">
          <ac:chgData name="pantelis balaouras" userId="25e8755020fc1734" providerId="LiveId" clId="{F9CDBA8F-1F2D-411E-9FCD-F556EC8CFEF5}" dt="2024-05-01T08:30:53.186" v="2" actId="22"/>
          <ac:spMkLst>
            <pc:docMk/>
            <pc:sldMk cId="1915799683" sldId="404"/>
            <ac:spMk id="4" creationId="{BFDDB6DF-5613-D8C6-2C9C-11818BE5EDFF}"/>
          </ac:spMkLst>
        </pc:spChg>
        <pc:picChg chg="add mod">
          <ac:chgData name="pantelis balaouras" userId="25e8755020fc1734" providerId="LiveId" clId="{F9CDBA8F-1F2D-411E-9FCD-F556EC8CFEF5}" dt="2024-05-01T08:31:05.039" v="3"/>
          <ac:picMkLst>
            <pc:docMk/>
            <pc:sldMk cId="1915799683" sldId="404"/>
            <ac:picMk id="5" creationId="{3B93087F-058F-92AB-BF7C-772829156B0A}"/>
          </ac:picMkLst>
        </pc:picChg>
        <pc:picChg chg="del">
          <ac:chgData name="pantelis balaouras" userId="25e8755020fc1734" providerId="LiveId" clId="{F9CDBA8F-1F2D-411E-9FCD-F556EC8CFEF5}" dt="2024-05-01T08:30:50.934" v="0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del">
        <pc:chgData name="pantelis balaouras" userId="25e8755020fc1734" providerId="LiveId" clId="{F9CDBA8F-1F2D-411E-9FCD-F556EC8CFEF5}" dt="2024-05-01T08:31:55.153" v="24" actId="47"/>
        <pc:sldMkLst>
          <pc:docMk/>
          <pc:sldMk cId="319560736" sldId="436"/>
        </pc:sldMkLst>
      </pc:sldChg>
      <pc:sldChg chg="modSp mod">
        <pc:chgData name="pantelis balaouras" userId="25e8755020fc1734" providerId="LiveId" clId="{F9CDBA8F-1F2D-411E-9FCD-F556EC8CFEF5}" dt="2024-05-01T08:32:31.086" v="29" actId="114"/>
        <pc:sldMkLst>
          <pc:docMk/>
          <pc:sldMk cId="694210016" sldId="437"/>
        </pc:sldMkLst>
        <pc:spChg chg="mod">
          <ac:chgData name="pantelis balaouras" userId="25e8755020fc1734" providerId="LiveId" clId="{F9CDBA8F-1F2D-411E-9FCD-F556EC8CFEF5}" dt="2024-05-01T08:32:31.086" v="29" actId="114"/>
          <ac:spMkLst>
            <pc:docMk/>
            <pc:sldMk cId="694210016" sldId="437"/>
            <ac:spMk id="4" creationId="{E0308CCA-7979-6DB8-C0FD-349C24519D98}"/>
          </ac:spMkLst>
        </pc:spChg>
      </pc:sldChg>
      <pc:sldChg chg="modSp add mod">
        <pc:chgData name="pantelis balaouras" userId="25e8755020fc1734" providerId="LiveId" clId="{F9CDBA8F-1F2D-411E-9FCD-F556EC8CFEF5}" dt="2024-05-01T08:31:46.737" v="23" actId="20577"/>
        <pc:sldMkLst>
          <pc:docMk/>
          <pc:sldMk cId="635280635" sldId="438"/>
        </pc:sldMkLst>
        <pc:spChg chg="mod">
          <ac:chgData name="pantelis balaouras" userId="25e8755020fc1734" providerId="LiveId" clId="{F9CDBA8F-1F2D-411E-9FCD-F556EC8CFEF5}" dt="2024-05-01T08:31:46.737" v="23" actId="20577"/>
          <ac:spMkLst>
            <pc:docMk/>
            <pc:sldMk cId="635280635" sldId="438"/>
            <ac:spMk id="4" creationId="{122BC770-408C-50C8-126F-18790E99F2CB}"/>
          </ac:spMkLst>
        </pc:spChg>
      </pc:sldChg>
    </pc:docChg>
  </pc:docChgLst>
  <pc:docChgLst>
    <pc:chgData name="Ioanna Zygouri" userId="e39f6a80f86403a0" providerId="LiveId" clId="{43559763-8C0A-4C25-8380-8C786756EFFD}"/>
    <pc:docChg chg="custSel modSld">
      <pc:chgData name="Ioanna Zygouri" userId="e39f6a80f86403a0" providerId="LiveId" clId="{43559763-8C0A-4C25-8380-8C786756EFFD}" dt="2024-06-05T13:35:42.956" v="26" actId="20577"/>
      <pc:docMkLst>
        <pc:docMk/>
      </pc:docMkLst>
      <pc:sldChg chg="addSp delSp modSp mod">
        <pc:chgData name="Ioanna Zygouri" userId="e39f6a80f86403a0" providerId="LiveId" clId="{43559763-8C0A-4C25-8380-8C786756EFFD}" dt="2024-06-05T13:35:42.956" v="26" actId="20577"/>
        <pc:sldMkLst>
          <pc:docMk/>
          <pc:sldMk cId="1915799683" sldId="404"/>
        </pc:sldMkLst>
        <pc:spChg chg="mod">
          <ac:chgData name="Ioanna Zygouri" userId="e39f6a80f86403a0" providerId="LiveId" clId="{43559763-8C0A-4C25-8380-8C786756EFFD}" dt="2024-06-05T13:35:42.956" v="26" actId="20577"/>
          <ac:spMkLst>
            <pc:docMk/>
            <pc:sldMk cId="1915799683" sldId="404"/>
            <ac:spMk id="24" creationId="{88F39797-8ECA-4CC0-ADFC-28793E1CA72E}"/>
          </ac:spMkLst>
        </pc:spChg>
        <pc:picChg chg="add mod">
          <ac:chgData name="Ioanna Zygouri" userId="e39f6a80f86403a0" providerId="LiveId" clId="{43559763-8C0A-4C25-8380-8C786756EFFD}" dt="2024-06-05T12:29:58.068" v="7" actId="1076"/>
          <ac:picMkLst>
            <pc:docMk/>
            <pc:sldMk cId="1915799683" sldId="404"/>
            <ac:picMk id="3" creationId="{0BC3DAFF-35A6-DA79-6387-91838BF5B8CA}"/>
          </ac:picMkLst>
        </pc:picChg>
        <pc:picChg chg="del">
          <ac:chgData name="Ioanna Zygouri" userId="e39f6a80f86403a0" providerId="LiveId" clId="{43559763-8C0A-4C25-8380-8C786756EFFD}" dt="2024-06-05T12:29:53.328" v="5" actId="478"/>
          <ac:picMkLst>
            <pc:docMk/>
            <pc:sldMk cId="1915799683" sldId="404"/>
            <ac:picMk id="5" creationId="{3B93087F-058F-92AB-BF7C-772829156B0A}"/>
          </ac:picMkLst>
        </pc:picChg>
      </pc:sldChg>
      <pc:sldChg chg="addSp modSp mod">
        <pc:chgData name="Ioanna Zygouri" userId="e39f6a80f86403a0" providerId="LiveId" clId="{43559763-8C0A-4C25-8380-8C786756EFFD}" dt="2024-06-05T12:29:47.277" v="4" actId="1076"/>
        <pc:sldMkLst>
          <pc:docMk/>
          <pc:sldMk cId="1311204911" sldId="417"/>
        </pc:sldMkLst>
        <pc:picChg chg="add mod">
          <ac:chgData name="Ioanna Zygouri" userId="e39f6a80f86403a0" providerId="LiveId" clId="{43559763-8C0A-4C25-8380-8C786756EFFD}" dt="2024-06-05T12:29:47.277" v="4" actId="1076"/>
          <ac:picMkLst>
            <pc:docMk/>
            <pc:sldMk cId="1311204911" sldId="417"/>
            <ac:picMk id="2" creationId="{0328EB83-A100-BA8E-CF59-CB81E2769848}"/>
          </ac:picMkLst>
        </pc:picChg>
      </pc:sldChg>
      <pc:sldChg chg="addSp delSp modSp mod">
        <pc:chgData name="Ioanna Zygouri" userId="e39f6a80f86403a0" providerId="LiveId" clId="{43559763-8C0A-4C25-8380-8C786756EFFD}" dt="2024-06-05T13:35:06.407" v="12"/>
        <pc:sldMkLst>
          <pc:docMk/>
          <pc:sldMk cId="635280635" sldId="438"/>
        </pc:sldMkLst>
        <pc:spChg chg="mod">
          <ac:chgData name="Ioanna Zygouri" userId="e39f6a80f86403a0" providerId="LiveId" clId="{43559763-8C0A-4C25-8380-8C786756EFFD}" dt="2024-06-05T13:35:06.407" v="12"/>
          <ac:spMkLst>
            <pc:docMk/>
            <pc:sldMk cId="635280635" sldId="438"/>
            <ac:spMk id="4" creationId="{122BC770-408C-50C8-126F-18790E99F2CB}"/>
          </ac:spMkLst>
        </pc:spChg>
        <pc:picChg chg="add mod">
          <ac:chgData name="Ioanna Zygouri" userId="e39f6a80f86403a0" providerId="LiveId" clId="{43559763-8C0A-4C25-8380-8C786756EFFD}" dt="2024-06-05T12:29:24.268" v="2" actId="1076"/>
          <ac:picMkLst>
            <pc:docMk/>
            <pc:sldMk cId="635280635" sldId="438"/>
            <ac:picMk id="2" creationId="{03C0BC27-A6B7-96DB-AF9F-0786CCBE6435}"/>
          </ac:picMkLst>
        </pc:picChg>
        <pc:picChg chg="del">
          <ac:chgData name="Ioanna Zygouri" userId="e39f6a80f86403a0" providerId="LiveId" clId="{43559763-8C0A-4C25-8380-8C786756EFFD}" dt="2024-06-05T12:29:17.985" v="0" actId="478"/>
          <ac:picMkLst>
            <pc:docMk/>
            <pc:sldMk cId="635280635" sldId="438"/>
            <ac:picMk id="28" creationId="{354D6E5B-786C-C59B-40E3-002BDA2B9A7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5358F-2C12-40D3-A142-40CC932D99A4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EC327B3B-64E2-4867-8E05-4626CF7AA557}">
      <dgm:prSet phldrT="[Κείμενο]" custT="1"/>
      <dgm:spPr>
        <a:solidFill>
          <a:srgbClr val="C00000"/>
        </a:solidFill>
      </dgm:spPr>
      <dgm:t>
        <a:bodyPr lIns="91440"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Ανατροφοδότηση και συζήτηση: Ερωτήσεις</a:t>
          </a:r>
        </a:p>
      </dgm:t>
    </dgm:pt>
    <dgm:pt modelId="{DF29B433-28C4-4212-B73F-BBA2E55D71FD}" type="parTrans" cxnId="{013F4C26-68C0-4526-9DB3-5EB519553F3C}">
      <dgm:prSet/>
      <dgm:spPr/>
      <dgm:t>
        <a:bodyPr/>
        <a:lstStyle/>
        <a:p>
          <a:endParaRPr lang="el-G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EA5345-B843-40CC-AF3F-48429EEC6F62}" type="sibTrans" cxnId="{013F4C26-68C0-4526-9DB3-5EB519553F3C}">
      <dgm:prSet/>
      <dgm:spPr/>
      <dgm:t>
        <a:bodyPr/>
        <a:lstStyle/>
        <a:p>
          <a:endParaRPr lang="el-G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395D00-6435-47AF-BDD1-99EEEBD551EE}" type="pres">
      <dgm:prSet presAssocID="{C4D5358F-2C12-40D3-A142-40CC932D99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70C7429-9401-4802-AB33-313A76532508}" type="pres">
      <dgm:prSet presAssocID="{EC327B3B-64E2-4867-8E05-4626CF7AA557}" presName="parentText" presStyleLbl="node1" presStyleIdx="0" presStyleCnt="1" custLinFactNeighborX="-39018" custLinFactNeighborY="243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13F4C26-68C0-4526-9DB3-5EB519553F3C}" srcId="{C4D5358F-2C12-40D3-A142-40CC932D99A4}" destId="{EC327B3B-64E2-4867-8E05-4626CF7AA557}" srcOrd="0" destOrd="0" parTransId="{DF29B433-28C4-4212-B73F-BBA2E55D71FD}" sibTransId="{E3EA5345-B843-40CC-AF3F-48429EEC6F62}"/>
    <dgm:cxn modelId="{71170B66-801D-42B1-BD88-3067EF1E3D30}" type="presOf" srcId="{EC327B3B-64E2-4867-8E05-4626CF7AA557}" destId="{470C7429-9401-4802-AB33-313A76532508}" srcOrd="0" destOrd="0" presId="urn:microsoft.com/office/officeart/2005/8/layout/vList2"/>
    <dgm:cxn modelId="{7533573D-AE90-413F-8D5E-92E484CC53EE}" type="presOf" srcId="{C4D5358F-2C12-40D3-A142-40CC932D99A4}" destId="{1E395D00-6435-47AF-BDD1-99EEEBD551EE}" srcOrd="0" destOrd="0" presId="urn:microsoft.com/office/officeart/2005/8/layout/vList2"/>
    <dgm:cxn modelId="{D194C380-2F5A-4D83-B19D-EDEBF138C04E}" type="presParOf" srcId="{1E395D00-6435-47AF-BDD1-99EEEBD551EE}" destId="{470C7429-9401-4802-AB33-313A765325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C7429-9401-4802-AB33-313A76532508}">
      <dsp:nvSpPr>
        <dsp:cNvPr id="0" name=""/>
        <dsp:cNvSpPr/>
      </dsp:nvSpPr>
      <dsp:spPr>
        <a:xfrm>
          <a:off x="0" y="362"/>
          <a:ext cx="5739255" cy="772017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</a:t>
          </a:r>
          <a:r>
            <a:rPr lang="el-GR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Ανατροφοδότηση και συζήτηση: Ερωτήσεις</a:t>
          </a:r>
        </a:p>
      </dsp:txBody>
      <dsp:txXfrm>
        <a:off x="37687" y="38049"/>
        <a:ext cx="5663881" cy="696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780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19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74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="" xmlns:ask="http://schemas.microsoft.com/office/drawing/2018/sketchyshapes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532CAFD4-E5F6-DB64-4C00-8F6568C21D15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80" y="6374858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9AC18A60-AF1F-03C0-B0BE-E0F798ADD6AC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80" y="6374858"/>
            <a:ext cx="168402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19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B9911DEF-60F4-4A71-9614-3CF965F78B27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80" y="6374858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Nutrition and relevant</a:t>
            </a:r>
            <a:r>
              <a:rPr lang="en-US" altLang="el-GR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Health Apps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6" name="TextBox 12">
            <a:extLst>
              <a:ext uri="{FF2B5EF4-FFF2-40B4-BE49-F238E27FC236}">
                <a16:creationId xmlns:a16="http://schemas.microsoft.com/office/drawing/2014/main" id="{CA3CB49D-6037-D654-139D-27D28DCF05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Nutrition and relevant Health Apps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28198CF2-91B3-6C1C-0A93-DC5CB01069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3.4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baseline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</a:t>
            </a:r>
            <a:r>
              <a:rPr lang="en-US" altLang="el-GR" sz="1800" baseline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έ</a:t>
            </a:r>
            <a:r>
              <a:rPr lang="el-GR" altLang="el-GR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ς υγείας για τη σωματική άσκηση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5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0.jpeg"/><Relationship Id="rId21" Type="http://schemas.openxmlformats.org/officeDocument/2006/relationships/image" Target="../media/image19.png"/><Relationship Id="rId7" Type="http://schemas.openxmlformats.org/officeDocument/2006/relationships/image" Target="../media/image12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s://www.oxfamitalia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ik.com/free-vector/illustration-speech-bubbles_2945500.htm#fromView=search&amp;page=3&amp;position=37&amp;uuid=1e961146-892f-475a-8cdf-236551e73b3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dirty="0" err="1">
                <a:solidFill>
                  <a:srgbClr val="C00000"/>
                </a:solidFill>
                <a:effectLst/>
                <a:latin typeface="+mj-lt"/>
              </a:rPr>
              <a:t>Ενότητα 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3 -Συνεδρία </a:t>
            </a: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Λήξης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(3.4)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dirty="0">
                <a:solidFill>
                  <a:schemeClr val="tx1"/>
                </a:solidFill>
                <a:effectLst/>
                <a:latin typeface="+mj-lt"/>
              </a:rPr>
              <a:t>Εφαρμογές υγείας για τη σωματική άσκηση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l-GR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  <a:endParaRPr lang="el-GR" sz="2400" dirty="0"/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272478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κατ'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kern="1200" dirty="0">
              <a:solidFill>
                <a:schemeClr val="accent5">
                  <a:lumMod val="20000"/>
                  <a:lumOff val="80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1759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 err="1">
                <a:solidFill>
                  <a:srgbClr val="203864"/>
                </a:solidFill>
                <a:latin typeface="+mn-lt"/>
              </a:rPr>
              <a:t>Εταίροι</a:t>
            </a:r>
            <a:endParaRPr lang="el-GR" sz="4800" b="1" dirty="0">
              <a:solidFill>
                <a:srgbClr val="203864"/>
              </a:solidFill>
              <a:latin typeface="+mn-lt"/>
            </a:endParaRP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 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el-GR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ΓΚΕΛΣΕΝΚΙΡΤΣΕΝ, ΓΕΡΜΑΝΙΑ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el-GR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41508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81052"/>
            <a:chOff x="4517932" y="3531206"/>
            <a:chExt cx="2543175" cy="1581052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671172" y="4558260"/>
              <a:ext cx="223669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</a:t>
              </a:r>
              <a:r>
                <a:rPr lang="nn-NO" sz="1000" b="0" i="0" dirty="0" err="1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GmbH</a:t>
              </a:r>
              <a:endParaRPr lang="nn-NO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Μπαντ Μέργκεντχαϊμ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ΓΕΡΜΑΝΙΑ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nn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ΑΡΕΤΖΟ</a:t>
              </a:r>
              <a:r>
                <a:rPr lang="en-U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ΙΤΑΛΙΑ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6798517" y="5534586"/>
            <a:ext cx="636184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ΣΤΡΑΣΒΟΥΡΓΟ, ΓΑΛΛΙΑ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1178526" y="5405798"/>
            <a:ext cx="491610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0328EB83-A100-BA8E-CF59-CB81E276984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941799" y="6281956"/>
            <a:ext cx="2304488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459" y="1019116"/>
            <a:ext cx="6251110" cy="1783080"/>
          </a:xfrm>
        </p:spPr>
        <p:txBody>
          <a:bodyPr anchor="b">
            <a:normAutofit/>
          </a:bodyPr>
          <a:lstStyle/>
          <a:p>
            <a:r>
              <a:rPr lang="el-GR" sz="5400" dirty="0"/>
              <a:t>Τελική συνεδρία: Περιεχόμενο</a:t>
            </a:r>
          </a:p>
        </p:txBody>
      </p:sp>
      <p:graphicFrame>
        <p:nvGraphicFramePr>
          <p:cNvPr id="9" name="Diagram 5">
            <a:extLst>
              <a:ext uri="{FF2B5EF4-FFF2-40B4-BE49-F238E27FC236}">
                <a16:creationId xmlns:a16="http://schemas.microsoft.com/office/drawing/2014/main" id="{654CCD75-E89A-4C6C-BF75-D840AD726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107369"/>
              </p:ext>
            </p:extLst>
          </p:nvPr>
        </p:nvGraphicFramePr>
        <p:xfrm>
          <a:off x="5146459" y="2997187"/>
          <a:ext cx="5739255" cy="772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34CD108A-15FC-97C2-8658-8995056236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8" name="Εικόνα 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C764441F-E3A0-6001-A655-5380700E75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32" y="772050"/>
            <a:ext cx="2807395" cy="5024450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Ανατροφοδότηση &amp; συζήτηση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188029"/>
            <a:ext cx="11059693" cy="4213033"/>
          </a:xfrm>
        </p:spPr>
        <p:txBody>
          <a:bodyPr>
            <a:normAutofit fontScale="92500" lnSpcReduction="20000"/>
          </a:bodyPr>
          <a:lstStyle/>
          <a:p>
            <a:pPr lvl="0" algn="l" fontAlgn="base">
              <a:lnSpc>
                <a:spcPct val="130000"/>
              </a:lnSpc>
              <a:buSzPct val="100000"/>
              <a:tabLst>
                <a:tab pos="457200" algn="l"/>
              </a:tabLst>
            </a:pPr>
            <a:r>
              <a:rPr lang="el-GR" sz="2000" i="1" dirty="0"/>
              <a:t>Χρησιμοποιείτε εφαρμογές σωματικής άσκησης,</a:t>
            </a:r>
          </a:p>
          <a:p>
            <a:pPr lvl="0" algn="l" fontAlgn="base">
              <a:lnSpc>
                <a:spcPct val="130000"/>
              </a:lnSpc>
              <a:buSzPct val="100000"/>
              <a:tabLst>
                <a:tab pos="457200" algn="l"/>
              </a:tabLst>
            </a:pPr>
            <a:r>
              <a:rPr lang="el-GR" sz="2000" i="1" dirty="0"/>
              <a:t>Ποια είναι τα οφέλη από τη χρήση εφαρμογών σωματικής άσκησης,</a:t>
            </a:r>
          </a:p>
          <a:p>
            <a:pPr lvl="0" algn="l" fontAlgn="base">
              <a:lnSpc>
                <a:spcPct val="130000"/>
              </a:lnSpc>
              <a:buSzPct val="100000"/>
              <a:tabLst>
                <a:tab pos="457200" algn="l"/>
              </a:tabLst>
            </a:pPr>
            <a:r>
              <a:rPr lang="el-GR" sz="2000" i="1" dirty="0"/>
              <a:t>Πώς θα επιλέξετε τη σωστή εφαρμογή,</a:t>
            </a:r>
          </a:p>
          <a:p>
            <a:pPr lvl="0" algn="l" fontAlgn="base">
              <a:lnSpc>
                <a:spcPct val="130000"/>
              </a:lnSpc>
              <a:buSzPct val="100000"/>
              <a:tabLst>
                <a:tab pos="457200" algn="l"/>
              </a:tabLst>
            </a:pPr>
            <a:r>
              <a:rPr lang="el-GR" sz="2000" i="1" dirty="0"/>
              <a:t>Έχετε οποιεσδήποτε ανησυχίες όσον αφορά το απόρρητο κατά τη χρήση εφαρμογών σωματικής άσκησης- Πώς μπορούν οι χρήστες να προστατεύσουν τα δεδομένα τους, </a:t>
            </a:r>
          </a:p>
          <a:p>
            <a:pPr lvl="0" algn="l" fontAlgn="base">
              <a:lnSpc>
                <a:spcPct val="130000"/>
              </a:lnSpc>
              <a:buSzPct val="100000"/>
              <a:tabLst>
                <a:tab pos="457200" algn="l"/>
              </a:tabLst>
            </a:pPr>
            <a:r>
              <a:rPr lang="el-GR" sz="2000" i="1" dirty="0"/>
              <a:t>Πώς επηρεάζουν τα κοινωνικά χαρακτηριστικά (π.χ. προκλήσεις, κοινοποίηση προπονήσεων) το κίνητρο και τη χρήση των εφαρμογών </a:t>
            </a:r>
            <a:r>
              <a:rPr lang="en-US" sz="2000" i="1" dirty="0" err="1"/>
              <a:t>σωματικής </a:t>
            </a:r>
            <a:r>
              <a:rPr lang="el-GR" sz="2000" i="1" dirty="0"/>
              <a:t>άσκησης, και πώς μπορούν οι χρήστες να προστατεύσουν τα δεδομένα τους,</a:t>
            </a:r>
          </a:p>
          <a:p>
            <a:pPr lvl="0" algn="l" fontAlgn="base">
              <a:lnSpc>
                <a:spcPct val="130000"/>
              </a:lnSpc>
              <a:buSzPct val="100000"/>
              <a:tabLst>
                <a:tab pos="457200" algn="l"/>
              </a:tabLst>
            </a:pPr>
            <a:r>
              <a:rPr lang="el-GR" sz="2000" i="1" dirty="0"/>
              <a:t>Ποιες είναι οι δυσκολίες κατά τη χρήση εφαρμογών </a:t>
            </a:r>
            <a:r>
              <a:rPr lang="en-US" sz="2000" i="1" dirty="0" err="1"/>
              <a:t>σωματικής </a:t>
            </a:r>
            <a:r>
              <a:rPr lang="el-GR" sz="2000" i="1" dirty="0"/>
              <a:t>άσκησης και πώς μπορείτε να τις αντιμετωπίσετε,</a:t>
            </a:r>
            <a:endParaRPr lang="en-GB" sz="2000" i="1" dirty="0"/>
          </a:p>
        </p:txBody>
      </p:sp>
      <p:pic>
        <p:nvPicPr>
          <p:cNvPr id="3" name="Picture 2" descr="Illustration of speech bubbles">
            <a:extLst>
              <a:ext uri="{FF2B5EF4-FFF2-40B4-BE49-F238E27FC236}">
                <a16:creationId xmlns:a16="http://schemas.microsoft.com/office/drawing/2014/main" id="{133D6CF8-4D2D-F880-6A73-F672C375C1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1" t="22662" r="15336" b="22972"/>
          <a:stretch/>
        </p:blipFill>
        <p:spPr bwMode="auto">
          <a:xfrm>
            <a:off x="7928659" y="663309"/>
            <a:ext cx="3631160" cy="270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B21981-C186-08B2-F6E7-AB01D1449809}"/>
              </a:ext>
            </a:extLst>
          </p:cNvPr>
          <p:cNvSpPr txBox="1"/>
          <p:nvPr/>
        </p:nvSpPr>
        <p:spPr>
          <a:xfrm>
            <a:off x="6032864" y="6503930"/>
            <a:ext cx="6159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200" dirty="0">
                <a:hlinkClick r:id="rId4"/>
              </a:rPr>
              <a:t>Σχεδιασμένο από </a:t>
            </a:r>
            <a:r>
              <a:rPr lang="en-US" sz="1200" dirty="0">
                <a:hlinkClick r:id="rId4"/>
              </a:rPr>
              <a:t>Freepik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694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1563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>
                <a:solidFill>
                  <a:srgbClr val="C01E24"/>
                </a:solidFill>
                <a:latin typeface="+mj-lt"/>
              </a:rPr>
              <a:t>Συγχαρητήρια!</a:t>
            </a:r>
          </a:p>
          <a:p>
            <a:pPr algn="l">
              <a:spcAft>
                <a:spcPts val="600"/>
              </a:spcAft>
            </a:pPr>
            <a:r>
              <a:rPr lang="el-GR" sz="2800">
                <a:solidFill>
                  <a:srgbClr val="C01E24"/>
                </a:solidFill>
                <a:latin typeface="+mj-lt"/>
              </a:rPr>
              <a:t>Ολοκληρώσατε 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252D5588-9D47-4372-A592-FC5F71ED3798}"/>
              </a:ext>
            </a:extLst>
          </p:cNvPr>
          <p:cNvSpPr/>
          <p:nvPr/>
        </p:nvSpPr>
        <p:spPr>
          <a:xfrm>
            <a:off x="3514726" y="6281766"/>
            <a:ext cx="8673186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κατ'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9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900" kern="1200" dirty="0">
              <a:solidFill>
                <a:schemeClr val="accent5">
                  <a:lumMod val="20000"/>
                  <a:lumOff val="80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" y="647753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3 4 Health Apps for Physical Activity_Closure IZ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CgNp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AKA2l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AoDa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AKA2l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AKA2l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AKA2l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ACgNpYFQaV5GsAAABvAAAAHAAAAHVuaXZlcnNhbC9sb2NhbF9zZXR0aW5ncy54bWwNyrEKwkAMANC9XxEySB3Uugn2rpujCK0fENogB7mk9ELRv/e2N7x++GaBnbeSTANezx0C62xL0k/A9/Q43RCKky4kphxQDWGITS82k4zsXmOBVejH28S5wvlJuc4XqbOkAu1B/B6PeInNH1BLAwQUAAIACAADgNp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ADgNpYOp3ncEsAAABrAAAAGwAAAHVuaXZlcnNhbC91bml2ZXJzYWwucG5nLnhtbLOxr8jNUShLLSrOzM+zVTLUM1Cyt+PlsikoSi3LTC1XqACKAQUhQEmhEsg1QnDLM1NKMoBCBhYWCMGM1Mz0jBJbJQtDM7igPtBMAFBLAQIAABQAAgAIAKl+UE82YVgCRwMAAOEJAAAUAAAAAAAAAAEAAAAAAAAAAAB1bml2ZXJzYWwvcGxheWVyLnhtbFBLAQIAABQAAgAIAAKA2li1N/SoHAUAAOETAAAdAAAAAAAAAAEAAAAAAHkDAAB1bml2ZXJzYWwvY29tbW9uX21lc3NhZ2VzLmxuZ1BLAQIAABQAAgAIAAKA2lgVHmAbowAAAH8BAAAuAAAAAAAAAAEAAAAAANAIAAB1bml2ZXJzYWwvcGxheWJhY2tfYW5kX25hdmlnYXRpb25fc2V0dGluZ3MueG1sUEsBAgAAFAACAAgAAoDaWHRJNR88BAAADBUAACcAAAAAAAAAAQAAAAAAvwkAAHVuaXZlcnNhbC9mbGFzaF9wdWJsaXNoaW5nX3NldHRpbmdzLnhtbFBLAQIAABQAAgAIAAKA2lg3i4dqewMAAKwMAAAhAAAAAAAAAAEAAAAAAEAOAAB1bml2ZXJzYWwvZmxhc2hfc2tpbl9zZXR0aW5ncy54bWxQSwECAAAUAAIACAACgNpYpq9WIzYEAACWFAAAJgAAAAAAAAABAAAAAAD6EQAAdW5pdmVyc2FsL2h0bWxfcHVibGlzaGluZ19zZXR0aW5ncy54bWxQSwECAAAUAAIACAACgNpYJg9+6LABAABvBgAAHwAAAAAAAAABAAAAAAB0FgAAdW5pdmVyc2FsL2h0bWxfc2tpbl9zZXR0aW5ncy5qc1BLAQIAABQAAgAIAAKA2lgVBpXkawAAAG8AAAAcAAAAAAAAAAEAAAAAAGEYAAB1bml2ZXJzYWwvbG9jYWxfc2V0dGluZ3MueG1sUEsBAgAAFAACAAgAA4DaWPV0pn6tEQAAqzkAABcAAAAAAAAAAAAAAAAABhkAAHVuaXZlcnNhbC91bml2ZXJzYWwucG5nUEsBAgAAFAACAAgAA4DaWDqd53BLAAAAawAAABsAAAAAAAAAAQAAAAAA6CoAAHVuaXZlcnNhbC91bml2ZXJzYWwucG5nLnhtbFBLBQYAAAAACgAKAAYDAABsKwAAAAA="/>
  <p:tag name="ISPRING_LMS_API_VERSION" val="SCORM 1.2"/>
  <p:tag name="ISPRING_ULTRA_SCORM_COURSE_ID" val="A8D315AD-FEBF-479B-A6DB-F48E9E133C59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3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3 4 Health Apps for Physical Activity_Closure IZ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5925</TotalTime>
  <Words>344</Words>
  <Application>Microsoft Office PowerPoint</Application>
  <PresentationFormat>Ευρεία οθόνη</PresentationFormat>
  <Paragraphs>59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6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Τελική συνεδρία: Περιεχόμενο</vt:lpstr>
      <vt:lpstr>Ανατροφοδότηση &amp; συζήτηση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ETA3 4 Health Apps for Physical Activity_Closure IZ</dc:title>
  <dc:creator>pantelis bbalaouras</dc:creator>
  <cp:keywords>, docId:4CD1BC393A8D9E93B34D8BD4E0081FDF</cp:keywords>
  <cp:lastModifiedBy>pantelis</cp:lastModifiedBy>
  <cp:revision>881</cp:revision>
  <dcterms:created xsi:type="dcterms:W3CDTF">2020-06-02T13:31:56Z</dcterms:created>
  <dcterms:modified xsi:type="dcterms:W3CDTF">2024-06-27T14:56:09Z</dcterms:modified>
</cp:coreProperties>
</file>