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436" r:id="rId2"/>
    <p:sldId id="257" r:id="rId3"/>
    <p:sldId id="258" r:id="rId4"/>
    <p:sldId id="440" r:id="rId5"/>
    <p:sldId id="438" r:id="rId6"/>
    <p:sldId id="445" r:id="rId7"/>
    <p:sldId id="424" r:id="rId8"/>
    <p:sldId id="446" r:id="rId9"/>
    <p:sldId id="263" r:id="rId10"/>
    <p:sldId id="281" r:id="rId11"/>
    <p:sldId id="451" r:id="rId12"/>
    <p:sldId id="271" r:id="rId13"/>
    <p:sldId id="269" r:id="rId14"/>
    <p:sldId id="270" r:id="rId15"/>
    <p:sldId id="272" r:id="rId16"/>
    <p:sldId id="275" r:id="rId17"/>
    <p:sldId id="278" r:id="rId18"/>
    <p:sldId id="279" r:id="rId19"/>
    <p:sldId id="280" r:id="rId20"/>
  </p:sldIdLst>
  <p:sldSz cx="12192000" cy="6858000"/>
  <p:notesSz cx="6858000" cy="9144000"/>
  <p:embeddedFontLst>
    <p:embeddedFont>
      <p:font typeface="Impact" panose="020B0806030902050204" pitchFamily="34" charset="0"/>
      <p:regular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Noto Sans Symbols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ill Sans" panose="020B0604020202020204" charset="0"/>
      <p:regular r:id="rId33"/>
      <p:bold r:id="rId34"/>
    </p:embeddedFont>
    <p:embeddedFont>
      <p:font typeface="Calibri Light" panose="020F0302020204030204" pitchFamily="34" charset="0"/>
      <p:regular r:id="rId35"/>
      <p:italic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Itcm9MjX3Ls/CuRoWcb/mwgiQ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25F22-945D-4B26-B13D-232DF166DEA3}" v="3" dt="2024-06-05T12:29:00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0775" autoAdjust="0"/>
  </p:normalViewPr>
  <p:slideViewPr>
    <p:cSldViewPr snapToGrid="0">
      <p:cViewPr varScale="1">
        <p:scale>
          <a:sx n="94" d="100"/>
          <a:sy n="94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na Zygouri" userId="e39f6a80f86403a0" providerId="LiveId" clId="{78A72EAB-846D-4793-97FD-7930AAAEC09B}"/>
    <pc:docChg chg="undo custSel modSld">
      <pc:chgData name="Ioanna Zygouri" userId="e39f6a80f86403a0" providerId="LiveId" clId="{78A72EAB-846D-4793-97FD-7930AAAEC09B}" dt="2024-06-06T09:32:25.657" v="38" actId="20577"/>
      <pc:docMkLst>
        <pc:docMk/>
      </pc:docMkLst>
      <pc:sldChg chg="modSp mod">
        <pc:chgData name="Ioanna Zygouri" userId="e39f6a80f86403a0" providerId="LiveId" clId="{78A72EAB-846D-4793-97FD-7930AAAEC09B}" dt="2024-06-06T09:31:48.097" v="23" actId="20577"/>
        <pc:sldMkLst>
          <pc:docMk/>
          <pc:sldMk cId="0" sldId="258"/>
        </pc:sldMkLst>
        <pc:spChg chg="mod">
          <ac:chgData name="Ioanna Zygouri" userId="e39f6a80f86403a0" providerId="LiveId" clId="{78A72EAB-846D-4793-97FD-7930AAAEC09B}" dt="2024-06-06T09:31:48.097" v="23" actId="20577"/>
          <ac:spMkLst>
            <pc:docMk/>
            <pc:sldMk cId="0" sldId="258"/>
            <ac:spMk id="118" creationId="{00000000-0000-0000-0000-000000000000}"/>
          </ac:spMkLst>
        </pc:spChg>
      </pc:sldChg>
      <pc:sldChg chg="modSp mod">
        <pc:chgData name="Ioanna Zygouri" userId="e39f6a80f86403a0" providerId="LiveId" clId="{78A72EAB-846D-4793-97FD-7930AAAEC09B}" dt="2024-06-06T09:32:19.225" v="35" actId="20577"/>
        <pc:sldMkLst>
          <pc:docMk/>
          <pc:sldMk cId="4008420260" sldId="424"/>
        </pc:sldMkLst>
        <pc:spChg chg="mod">
          <ac:chgData name="Ioanna Zygouri" userId="e39f6a80f86403a0" providerId="LiveId" clId="{78A72EAB-846D-4793-97FD-7930AAAEC09B}" dt="2024-06-06T09:32:19.225" v="35" actId="20577"/>
          <ac:spMkLst>
            <pc:docMk/>
            <pc:sldMk cId="4008420260" sldId="424"/>
            <ac:spMk id="4" creationId="{9651827C-5BB0-427C-8C65-8784AC89CEFC}"/>
          </ac:spMkLst>
        </pc:spChg>
      </pc:sldChg>
      <pc:sldChg chg="modSp mod">
        <pc:chgData name="Ioanna Zygouri" userId="e39f6a80f86403a0" providerId="LiveId" clId="{78A72EAB-846D-4793-97FD-7930AAAEC09B}" dt="2024-06-06T09:32:03.559" v="27" actId="20577"/>
        <pc:sldMkLst>
          <pc:docMk/>
          <pc:sldMk cId="394574739" sldId="438"/>
        </pc:sldMkLst>
        <pc:spChg chg="mod">
          <ac:chgData name="Ioanna Zygouri" userId="e39f6a80f86403a0" providerId="LiveId" clId="{78A72EAB-846D-4793-97FD-7930AAAEC09B}" dt="2024-06-06T09:32:03.559" v="27" actId="20577"/>
          <ac:spMkLst>
            <pc:docMk/>
            <pc:sldMk cId="394574739" sldId="438"/>
            <ac:spMk id="4" creationId="{9651827C-5BB0-427C-8C65-8784AC89CEFC}"/>
          </ac:spMkLst>
        </pc:spChg>
      </pc:sldChg>
      <pc:sldChg chg="modSp mod">
        <pc:chgData name="Ioanna Zygouri" userId="e39f6a80f86403a0" providerId="LiveId" clId="{78A72EAB-846D-4793-97FD-7930AAAEC09B}" dt="2024-06-06T09:31:59.002" v="25" actId="20577"/>
        <pc:sldMkLst>
          <pc:docMk/>
          <pc:sldMk cId="1072759670" sldId="440"/>
        </pc:sldMkLst>
        <pc:spChg chg="mod">
          <ac:chgData name="Ioanna Zygouri" userId="e39f6a80f86403a0" providerId="LiveId" clId="{78A72EAB-846D-4793-97FD-7930AAAEC09B}" dt="2024-06-06T09:31:59.002" v="25" actId="20577"/>
          <ac:spMkLst>
            <pc:docMk/>
            <pc:sldMk cId="1072759670" sldId="440"/>
            <ac:spMk id="4" creationId="{9651827C-5BB0-427C-8C65-8784AC89CEFC}"/>
          </ac:spMkLst>
        </pc:spChg>
      </pc:sldChg>
      <pc:sldChg chg="modSp mod">
        <pc:chgData name="Ioanna Zygouri" userId="e39f6a80f86403a0" providerId="LiveId" clId="{78A72EAB-846D-4793-97FD-7930AAAEC09B}" dt="2024-06-06T09:32:10.624" v="30" actId="20577"/>
        <pc:sldMkLst>
          <pc:docMk/>
          <pc:sldMk cId="3032865709" sldId="445"/>
        </pc:sldMkLst>
        <pc:spChg chg="mod">
          <ac:chgData name="Ioanna Zygouri" userId="e39f6a80f86403a0" providerId="LiveId" clId="{78A72EAB-846D-4793-97FD-7930AAAEC09B}" dt="2024-06-06T09:32:10.624" v="30" actId="20577"/>
          <ac:spMkLst>
            <pc:docMk/>
            <pc:sldMk cId="3032865709" sldId="445"/>
            <ac:spMk id="4" creationId="{9651827C-5BB0-427C-8C65-8784AC89CEFC}"/>
          </ac:spMkLst>
        </pc:spChg>
      </pc:sldChg>
      <pc:sldChg chg="modSp mod">
        <pc:chgData name="Ioanna Zygouri" userId="e39f6a80f86403a0" providerId="LiveId" clId="{78A72EAB-846D-4793-97FD-7930AAAEC09B}" dt="2024-06-06T09:32:25.657" v="38" actId="20577"/>
        <pc:sldMkLst>
          <pc:docMk/>
          <pc:sldMk cId="1694333256" sldId="446"/>
        </pc:sldMkLst>
        <pc:spChg chg="mod">
          <ac:chgData name="Ioanna Zygouri" userId="e39f6a80f86403a0" providerId="LiveId" clId="{78A72EAB-846D-4793-97FD-7930AAAEC09B}" dt="2024-06-06T09:32:25.657" v="38" actId="20577"/>
          <ac:spMkLst>
            <pc:docMk/>
            <pc:sldMk cId="1694333256" sldId="446"/>
            <ac:spMk id="4" creationId="{9651827C-5BB0-427C-8C65-8784AC89CEFC}"/>
          </ac:spMkLst>
        </pc:spChg>
      </pc:sldChg>
    </pc:docChg>
  </pc:docChgLst>
  <pc:docChgLst>
    <pc:chgData name="Ioanna Zygouri" userId="e39f6a80f86403a0" providerId="LiveId" clId="{90725F22-945D-4B26-B13D-232DF166DEA3}"/>
    <pc:docChg chg="custSel modSld">
      <pc:chgData name="Ioanna Zygouri" userId="e39f6a80f86403a0" providerId="LiveId" clId="{90725F22-945D-4B26-B13D-232DF166DEA3}" dt="2024-06-05T13:40:37.462" v="21" actId="20577"/>
      <pc:docMkLst>
        <pc:docMk/>
      </pc:docMkLst>
      <pc:sldChg chg="addSp modSp mod">
        <pc:chgData name="Ioanna Zygouri" userId="e39f6a80f86403a0" providerId="LiveId" clId="{90725F22-945D-4B26-B13D-232DF166DEA3}" dt="2024-06-05T12:28:42.860" v="4" actId="1076"/>
        <pc:sldMkLst>
          <pc:docMk/>
          <pc:sldMk cId="0" sldId="257"/>
        </pc:sldMkLst>
        <pc:picChg chg="add mod">
          <ac:chgData name="Ioanna Zygouri" userId="e39f6a80f86403a0" providerId="LiveId" clId="{90725F22-945D-4B26-B13D-232DF166DEA3}" dt="2024-06-05T12:28:42.860" v="4" actId="1076"/>
          <ac:picMkLst>
            <pc:docMk/>
            <pc:sldMk cId="0" sldId="257"/>
            <ac:picMk id="2" creationId="{20242A1B-1DB6-E9A0-01C0-338FA3AF165D}"/>
          </ac:picMkLst>
        </pc:picChg>
      </pc:sldChg>
      <pc:sldChg chg="addSp delSp modSp mod">
        <pc:chgData name="Ioanna Zygouri" userId="e39f6a80f86403a0" providerId="LiveId" clId="{90725F22-945D-4B26-B13D-232DF166DEA3}" dt="2024-06-05T13:40:37.462" v="21" actId="20577"/>
        <pc:sldMkLst>
          <pc:docMk/>
          <pc:sldMk cId="0" sldId="280"/>
        </pc:sldMkLst>
        <pc:spChg chg="mod">
          <ac:chgData name="Ioanna Zygouri" userId="e39f6a80f86403a0" providerId="LiveId" clId="{90725F22-945D-4B26-B13D-232DF166DEA3}" dt="2024-06-05T13:40:37.462" v="21" actId="20577"/>
          <ac:spMkLst>
            <pc:docMk/>
            <pc:sldMk cId="0" sldId="280"/>
            <ac:spMk id="342" creationId="{00000000-0000-0000-0000-000000000000}"/>
          </ac:spMkLst>
        </pc:spChg>
        <pc:picChg chg="del">
          <ac:chgData name="Ioanna Zygouri" userId="e39f6a80f86403a0" providerId="LiveId" clId="{90725F22-945D-4B26-B13D-232DF166DEA3}" dt="2024-06-05T12:28:58.625" v="5" actId="478"/>
          <ac:picMkLst>
            <pc:docMk/>
            <pc:sldMk cId="0" sldId="280"/>
            <ac:picMk id="2" creationId="{247AEAC3-CC01-FB9E-E4D3-59728674163D}"/>
          </ac:picMkLst>
        </pc:picChg>
        <pc:picChg chg="add mod">
          <ac:chgData name="Ioanna Zygouri" userId="e39f6a80f86403a0" providerId="LiveId" clId="{90725F22-945D-4B26-B13D-232DF166DEA3}" dt="2024-06-05T12:29:04.412" v="7" actId="1076"/>
          <ac:picMkLst>
            <pc:docMk/>
            <pc:sldMk cId="0" sldId="280"/>
            <ac:picMk id="3" creationId="{62C97D61-B551-13E1-66FC-1CDB0627948B}"/>
          </ac:picMkLst>
        </pc:picChg>
      </pc:sldChg>
      <pc:sldChg chg="addSp delSp modSp mod">
        <pc:chgData name="Ioanna Zygouri" userId="e39f6a80f86403a0" providerId="LiveId" clId="{90725F22-945D-4B26-B13D-232DF166DEA3}" dt="2024-06-05T13:39:27.911" v="19" actId="20577"/>
        <pc:sldMkLst>
          <pc:docMk/>
          <pc:sldMk cId="319560736" sldId="436"/>
        </pc:sldMkLst>
        <pc:spChg chg="mod">
          <ac:chgData name="Ioanna Zygouri" userId="e39f6a80f86403a0" providerId="LiveId" clId="{90725F22-945D-4B26-B13D-232DF166DEA3}" dt="2024-06-05T13:39:27.911" v="19" actId="20577"/>
          <ac:spMkLst>
            <pc:docMk/>
            <pc:sldMk cId="319560736" sldId="436"/>
            <ac:spMk id="4" creationId="{122BC770-408C-50C8-126F-18790E99F2CB}"/>
          </ac:spMkLst>
        </pc:spChg>
        <pc:picChg chg="add mod">
          <ac:chgData name="Ioanna Zygouri" userId="e39f6a80f86403a0" providerId="LiveId" clId="{90725F22-945D-4B26-B13D-232DF166DEA3}" dt="2024-06-05T12:28:31.629" v="2" actId="1076"/>
          <ac:picMkLst>
            <pc:docMk/>
            <pc:sldMk cId="319560736" sldId="436"/>
            <ac:picMk id="2" creationId="{EE00C6FC-85F3-AD72-D832-2F6F15A2E14B}"/>
          </ac:picMkLst>
        </pc:picChg>
        <pc:picChg chg="del">
          <ac:chgData name="Ioanna Zygouri" userId="e39f6a80f86403a0" providerId="LiveId" clId="{90725F22-945D-4B26-B13D-232DF166DEA3}" dt="2024-06-05T12:28:27.059" v="0" actId="478"/>
          <ac:picMkLst>
            <pc:docMk/>
            <pc:sldMk cId="319560736" sldId="436"/>
            <ac:picMk id="28" creationId="{354D6E5B-786C-C59B-40E3-002BDA2B9A77}"/>
          </ac:picMkLst>
        </pc:picChg>
      </pc:sldChg>
      <pc:sldChg chg="modSp mod">
        <pc:chgData name="Ioanna Zygouri" userId="e39f6a80f86403a0" providerId="LiveId" clId="{90725F22-945D-4B26-B13D-232DF166DEA3}" dt="2024-06-05T13:39:46.446" v="20" actId="313"/>
        <pc:sldMkLst>
          <pc:docMk/>
          <pc:sldMk cId="3032865709" sldId="445"/>
        </pc:sldMkLst>
        <pc:spChg chg="mod">
          <ac:chgData name="Ioanna Zygouri" userId="e39f6a80f86403a0" providerId="LiveId" clId="{90725F22-945D-4B26-B13D-232DF166DEA3}" dt="2024-06-05T13:39:46.446" v="20" actId="313"/>
          <ac:spMkLst>
            <pc:docMk/>
            <pc:sldMk cId="3032865709" sldId="445"/>
            <ac:spMk id="4" creationId="{9651827C-5BB0-427C-8C65-8784AC89CEFC}"/>
          </ac:spMkLst>
        </pc:spChg>
      </pc:sldChg>
    </pc:docChg>
  </pc:docChgLst>
  <pc:docChgLst>
    <pc:chgData name="pantelis balaouras" userId="25e8755020fc1734" providerId="LiveId" clId="{12E3FAD8-B39E-408F-9750-9C2CDCFC07DB}"/>
    <pc:docChg chg="custSel modSld">
      <pc:chgData name="pantelis balaouras" userId="25e8755020fc1734" providerId="LiveId" clId="{12E3FAD8-B39E-408F-9750-9C2CDCFC07DB}" dt="2024-05-01T19:26:19.302" v="1"/>
      <pc:docMkLst>
        <pc:docMk/>
      </pc:docMkLst>
      <pc:sldChg chg="addSp delSp modSp mod">
        <pc:chgData name="pantelis balaouras" userId="25e8755020fc1734" providerId="LiveId" clId="{12E3FAD8-B39E-408F-9750-9C2CDCFC07DB}" dt="2024-05-01T19:26:19.302" v="1"/>
        <pc:sldMkLst>
          <pc:docMk/>
          <pc:sldMk cId="0" sldId="280"/>
        </pc:sldMkLst>
        <pc:picChg chg="add mod">
          <ac:chgData name="pantelis balaouras" userId="25e8755020fc1734" providerId="LiveId" clId="{12E3FAD8-B39E-408F-9750-9C2CDCFC07DB}" dt="2024-05-01T19:26:19.302" v="1"/>
          <ac:picMkLst>
            <pc:docMk/>
            <pc:sldMk cId="0" sldId="280"/>
            <ac:picMk id="2" creationId="{247AEAC3-CC01-FB9E-E4D3-59728674163D}"/>
          </ac:picMkLst>
        </pc:picChg>
        <pc:picChg chg="del">
          <ac:chgData name="pantelis balaouras" userId="25e8755020fc1734" providerId="LiveId" clId="{12E3FAD8-B39E-408F-9750-9C2CDCFC07DB}" dt="2024-05-01T19:26:05.187" v="0" actId="478"/>
          <ac:picMkLst>
            <pc:docMk/>
            <pc:sldMk cId="0" sldId="280"/>
            <ac:picMk id="345" creationId="{00000000-0000-0000-0000-000000000000}"/>
          </ac:picMkLst>
        </pc:picChg>
      </pc:sldChg>
    </pc:docChg>
  </pc:docChgLst>
  <pc:docChgLst>
    <pc:chgData name="pantelis balaouras" userId="25e8755020fc1734" providerId="LiveId" clId="{84E0AD13-CAF8-428F-912A-3A4BBDE924E0}"/>
    <pc:docChg chg="undo custSel addSld delSld modSld modMainMaster">
      <pc:chgData name="pantelis balaouras" userId="25e8755020fc1734" providerId="LiveId" clId="{84E0AD13-CAF8-428F-912A-3A4BBDE924E0}" dt="2024-05-01T09:55:21.543" v="187" actId="47"/>
      <pc:docMkLst>
        <pc:docMk/>
      </pc:docMkLst>
      <pc:sldChg chg="del">
        <pc:chgData name="pantelis balaouras" userId="25e8755020fc1734" providerId="LiveId" clId="{84E0AD13-CAF8-428F-912A-3A4BBDE924E0}" dt="2024-05-01T08:35:16.880" v="1" actId="47"/>
        <pc:sldMkLst>
          <pc:docMk/>
          <pc:sldMk cId="0" sldId="256"/>
        </pc:sldMkLst>
      </pc:sldChg>
      <pc:sldChg chg="del">
        <pc:chgData name="pantelis balaouras" userId="25e8755020fc1734" providerId="LiveId" clId="{84E0AD13-CAF8-428F-912A-3A4BBDE924E0}" dt="2024-05-01T08:36:57.429" v="30" actId="47"/>
        <pc:sldMkLst>
          <pc:docMk/>
          <pc:sldMk cId="0" sldId="259"/>
        </pc:sldMkLst>
      </pc:sldChg>
      <pc:sldChg chg="modSp del mod">
        <pc:chgData name="pantelis balaouras" userId="25e8755020fc1734" providerId="LiveId" clId="{84E0AD13-CAF8-428F-912A-3A4BBDE924E0}" dt="2024-05-01T08:45:56.870" v="49" actId="47"/>
        <pc:sldMkLst>
          <pc:docMk/>
          <pc:sldMk cId="0" sldId="260"/>
        </pc:sldMkLst>
        <pc:spChg chg="mod">
          <ac:chgData name="pantelis balaouras" userId="25e8755020fc1734" providerId="LiveId" clId="{84E0AD13-CAF8-428F-912A-3A4BBDE924E0}" dt="2024-05-01T08:44:56.727" v="43"/>
          <ac:spMkLst>
            <pc:docMk/>
            <pc:sldMk cId="0" sldId="260"/>
            <ac:spMk id="142" creationId="{00000000-0000-0000-0000-000000000000}"/>
          </ac:spMkLst>
        </pc:spChg>
      </pc:sldChg>
      <pc:sldChg chg="del">
        <pc:chgData name="pantelis balaouras" userId="25e8755020fc1734" providerId="LiveId" clId="{84E0AD13-CAF8-428F-912A-3A4BBDE924E0}" dt="2024-05-01T08:48:06.301" v="63" actId="47"/>
        <pc:sldMkLst>
          <pc:docMk/>
          <pc:sldMk cId="0" sldId="261"/>
        </pc:sldMkLst>
      </pc:sldChg>
      <pc:sldChg chg="del">
        <pc:chgData name="pantelis balaouras" userId="25e8755020fc1734" providerId="LiveId" clId="{84E0AD13-CAF8-428F-912A-3A4BBDE924E0}" dt="2024-05-01T08:50:00.182" v="73" actId="47"/>
        <pc:sldMkLst>
          <pc:docMk/>
          <pc:sldMk cId="0" sldId="262"/>
        </pc:sldMkLst>
      </pc:sldChg>
      <pc:sldChg chg="addSp delSp modSp mod modAnim">
        <pc:chgData name="pantelis balaouras" userId="25e8755020fc1734" providerId="LiveId" clId="{84E0AD13-CAF8-428F-912A-3A4BBDE924E0}" dt="2024-05-01T09:45:26.583" v="107" actId="1076"/>
        <pc:sldMkLst>
          <pc:docMk/>
          <pc:sldMk cId="0" sldId="263"/>
        </pc:sldMkLst>
        <pc:spChg chg="add mod">
          <ac:chgData name="pantelis balaouras" userId="25e8755020fc1734" providerId="LiveId" clId="{84E0AD13-CAF8-428F-912A-3A4BBDE924E0}" dt="2024-05-01T09:45:26.583" v="107" actId="1076"/>
          <ac:spMkLst>
            <pc:docMk/>
            <pc:sldMk cId="0" sldId="263"/>
            <ac:spMk id="2" creationId="{9A680693-77D6-8DF0-59E4-DF97F446B553}"/>
          </ac:spMkLst>
        </pc:spChg>
        <pc:spChg chg="add mod">
          <ac:chgData name="pantelis balaouras" userId="25e8755020fc1734" providerId="LiveId" clId="{84E0AD13-CAF8-428F-912A-3A4BBDE924E0}" dt="2024-05-01T09:45:26.583" v="107" actId="1076"/>
          <ac:spMkLst>
            <pc:docMk/>
            <pc:sldMk cId="0" sldId="263"/>
            <ac:spMk id="3" creationId="{EEC1FD03-6445-FEF2-FC63-C219178F2D1B}"/>
          </ac:spMkLst>
        </pc:spChg>
        <pc:spChg chg="del mod">
          <ac:chgData name="pantelis balaouras" userId="25e8755020fc1734" providerId="LiveId" clId="{84E0AD13-CAF8-428F-912A-3A4BBDE924E0}" dt="2024-05-01T09:45:18.341" v="105" actId="478"/>
          <ac:spMkLst>
            <pc:docMk/>
            <pc:sldMk cId="0" sldId="263"/>
            <ac:spMk id="169" creationId="{00000000-0000-0000-0000-000000000000}"/>
          </ac:spMkLst>
        </pc:spChg>
        <pc:spChg chg="del">
          <ac:chgData name="pantelis balaouras" userId="25e8755020fc1734" providerId="LiveId" clId="{84E0AD13-CAF8-428F-912A-3A4BBDE924E0}" dt="2024-05-01T09:45:19.737" v="106" actId="478"/>
          <ac:spMkLst>
            <pc:docMk/>
            <pc:sldMk cId="0" sldId="263"/>
            <ac:spMk id="170" creationId="{00000000-0000-0000-0000-000000000000}"/>
          </ac:spMkLst>
        </pc:spChg>
      </pc:sldChg>
      <pc:sldChg chg="del">
        <pc:chgData name="pantelis balaouras" userId="25e8755020fc1734" providerId="LiveId" clId="{84E0AD13-CAF8-428F-912A-3A4BBDE924E0}" dt="2024-05-01T09:55:21.543" v="187" actId="47"/>
        <pc:sldMkLst>
          <pc:docMk/>
          <pc:sldMk cId="0" sldId="268"/>
        </pc:sldMkLst>
      </pc:sldChg>
      <pc:sldChg chg="addSp delSp modSp mod modAnim">
        <pc:chgData name="pantelis balaouras" userId="25e8755020fc1734" providerId="LiveId" clId="{84E0AD13-CAF8-428F-912A-3A4BBDE924E0}" dt="2024-05-01T09:47:35.348" v="137"/>
        <pc:sldMkLst>
          <pc:docMk/>
          <pc:sldMk cId="0" sldId="269"/>
        </pc:sldMkLst>
        <pc:spChg chg="add mod">
          <ac:chgData name="pantelis balaouras" userId="25e8755020fc1734" providerId="LiveId" clId="{84E0AD13-CAF8-428F-912A-3A4BBDE924E0}" dt="2024-05-01T09:47:35.348" v="137"/>
          <ac:spMkLst>
            <pc:docMk/>
            <pc:sldMk cId="0" sldId="269"/>
            <ac:spMk id="2" creationId="{015A345C-4727-667B-24E1-CD33A912CDBD}"/>
          </ac:spMkLst>
        </pc:spChg>
        <pc:spChg chg="add mod">
          <ac:chgData name="pantelis balaouras" userId="25e8755020fc1734" providerId="LiveId" clId="{84E0AD13-CAF8-428F-912A-3A4BBDE924E0}" dt="2024-05-01T09:47:35.348" v="137"/>
          <ac:spMkLst>
            <pc:docMk/>
            <pc:sldMk cId="0" sldId="269"/>
            <ac:spMk id="3" creationId="{E3992163-DDA7-70D2-E67A-08383A6DB852}"/>
          </ac:spMkLst>
        </pc:spChg>
        <pc:spChg chg="del">
          <ac:chgData name="pantelis balaouras" userId="25e8755020fc1734" providerId="LiveId" clId="{84E0AD13-CAF8-428F-912A-3A4BBDE924E0}" dt="2024-05-01T09:47:32.697" v="135" actId="478"/>
          <ac:spMkLst>
            <pc:docMk/>
            <pc:sldMk cId="0" sldId="269"/>
            <ac:spMk id="236" creationId="{00000000-0000-0000-0000-000000000000}"/>
          </ac:spMkLst>
        </pc:spChg>
        <pc:spChg chg="del">
          <ac:chgData name="pantelis balaouras" userId="25e8755020fc1734" providerId="LiveId" clId="{84E0AD13-CAF8-428F-912A-3A4BBDE924E0}" dt="2024-05-01T09:47:34.019" v="136" actId="478"/>
          <ac:spMkLst>
            <pc:docMk/>
            <pc:sldMk cId="0" sldId="269"/>
            <ac:spMk id="237" creationId="{00000000-0000-0000-0000-000000000000}"/>
          </ac:spMkLst>
        </pc:spChg>
      </pc:sldChg>
      <pc:sldChg chg="addSp delSp modSp mod modAnim">
        <pc:chgData name="pantelis balaouras" userId="25e8755020fc1734" providerId="LiveId" clId="{84E0AD13-CAF8-428F-912A-3A4BBDE924E0}" dt="2024-05-01T09:46:14.092" v="120" actId="1076"/>
        <pc:sldMkLst>
          <pc:docMk/>
          <pc:sldMk cId="0" sldId="270"/>
        </pc:sldMkLst>
        <pc:spChg chg="add mod">
          <ac:chgData name="pantelis balaouras" userId="25e8755020fc1734" providerId="LiveId" clId="{84E0AD13-CAF8-428F-912A-3A4BBDE924E0}" dt="2024-05-01T09:46:14.092" v="120" actId="1076"/>
          <ac:spMkLst>
            <pc:docMk/>
            <pc:sldMk cId="0" sldId="270"/>
            <ac:spMk id="2" creationId="{919C4DA6-F568-CC56-E782-2EC6F575AA8F}"/>
          </ac:spMkLst>
        </pc:spChg>
        <pc:spChg chg="add mod">
          <ac:chgData name="pantelis balaouras" userId="25e8755020fc1734" providerId="LiveId" clId="{84E0AD13-CAF8-428F-912A-3A4BBDE924E0}" dt="2024-05-01T09:46:14.092" v="120" actId="1076"/>
          <ac:spMkLst>
            <pc:docMk/>
            <pc:sldMk cId="0" sldId="270"/>
            <ac:spMk id="3" creationId="{3ADA3E00-0EC2-C692-972B-2936F57AE6C6}"/>
          </ac:spMkLst>
        </pc:spChg>
        <pc:spChg chg="del">
          <ac:chgData name="pantelis balaouras" userId="25e8755020fc1734" providerId="LiveId" clId="{84E0AD13-CAF8-428F-912A-3A4BBDE924E0}" dt="2024-05-01T09:46:05.814" v="117" actId="478"/>
          <ac:spMkLst>
            <pc:docMk/>
            <pc:sldMk cId="0" sldId="270"/>
            <ac:spMk id="244" creationId="{00000000-0000-0000-0000-000000000000}"/>
          </ac:spMkLst>
        </pc:spChg>
        <pc:spChg chg="del mod">
          <ac:chgData name="pantelis balaouras" userId="25e8755020fc1734" providerId="LiveId" clId="{84E0AD13-CAF8-428F-912A-3A4BBDE924E0}" dt="2024-05-01T09:46:07.255" v="119" actId="478"/>
          <ac:spMkLst>
            <pc:docMk/>
            <pc:sldMk cId="0" sldId="270"/>
            <ac:spMk id="245" creationId="{00000000-0000-0000-0000-000000000000}"/>
          </ac:spMkLst>
        </pc:spChg>
      </pc:sldChg>
      <pc:sldChg chg="addSp delSp modSp mod modAnim">
        <pc:chgData name="pantelis balaouras" userId="25e8755020fc1734" providerId="LiveId" clId="{84E0AD13-CAF8-428F-912A-3A4BBDE924E0}" dt="2024-05-01T09:45:52.934" v="114"/>
        <pc:sldMkLst>
          <pc:docMk/>
          <pc:sldMk cId="0" sldId="271"/>
        </pc:sldMkLst>
        <pc:spChg chg="add mod">
          <ac:chgData name="pantelis balaouras" userId="25e8755020fc1734" providerId="LiveId" clId="{84E0AD13-CAF8-428F-912A-3A4BBDE924E0}" dt="2024-05-01T09:45:52.934" v="114"/>
          <ac:spMkLst>
            <pc:docMk/>
            <pc:sldMk cId="0" sldId="271"/>
            <ac:spMk id="2" creationId="{B3BE50A7-1D76-DE19-CD1E-D7CA57D5FC41}"/>
          </ac:spMkLst>
        </pc:spChg>
        <pc:spChg chg="add mod">
          <ac:chgData name="pantelis balaouras" userId="25e8755020fc1734" providerId="LiveId" clId="{84E0AD13-CAF8-428F-912A-3A4BBDE924E0}" dt="2024-05-01T09:45:52.934" v="114"/>
          <ac:spMkLst>
            <pc:docMk/>
            <pc:sldMk cId="0" sldId="271"/>
            <ac:spMk id="3" creationId="{4F95448B-F99E-CF21-AFE3-576DB6975042}"/>
          </ac:spMkLst>
        </pc:spChg>
        <pc:spChg chg="del">
          <ac:chgData name="pantelis balaouras" userId="25e8755020fc1734" providerId="LiveId" clId="{84E0AD13-CAF8-428F-912A-3A4BBDE924E0}" dt="2024-05-01T09:45:49.981" v="112" actId="478"/>
          <ac:spMkLst>
            <pc:docMk/>
            <pc:sldMk cId="0" sldId="271"/>
            <ac:spMk id="252" creationId="{00000000-0000-0000-0000-000000000000}"/>
          </ac:spMkLst>
        </pc:spChg>
        <pc:spChg chg="del">
          <ac:chgData name="pantelis balaouras" userId="25e8755020fc1734" providerId="LiveId" clId="{84E0AD13-CAF8-428F-912A-3A4BBDE924E0}" dt="2024-05-01T09:45:51.553" v="113" actId="478"/>
          <ac:spMkLst>
            <pc:docMk/>
            <pc:sldMk cId="0" sldId="271"/>
            <ac:spMk id="253" creationId="{00000000-0000-0000-0000-000000000000}"/>
          </ac:spMkLst>
        </pc:spChg>
      </pc:sldChg>
      <pc:sldChg chg="addSp delSp modSp mod modAnim">
        <pc:chgData name="pantelis balaouras" userId="25e8755020fc1734" providerId="LiveId" clId="{84E0AD13-CAF8-428F-912A-3A4BBDE924E0}" dt="2024-05-01T09:47:23.589" v="134"/>
        <pc:sldMkLst>
          <pc:docMk/>
          <pc:sldMk cId="0" sldId="272"/>
        </pc:sldMkLst>
        <pc:spChg chg="add mod">
          <ac:chgData name="pantelis balaouras" userId="25e8755020fc1734" providerId="LiveId" clId="{84E0AD13-CAF8-428F-912A-3A4BBDE924E0}" dt="2024-05-01T09:47:23.589" v="134"/>
          <ac:spMkLst>
            <pc:docMk/>
            <pc:sldMk cId="0" sldId="272"/>
            <ac:spMk id="2" creationId="{27392021-5260-7086-773D-8E806353B749}"/>
          </ac:spMkLst>
        </pc:spChg>
        <pc:spChg chg="add mod">
          <ac:chgData name="pantelis balaouras" userId="25e8755020fc1734" providerId="LiveId" clId="{84E0AD13-CAF8-428F-912A-3A4BBDE924E0}" dt="2024-05-01T09:47:23.589" v="134"/>
          <ac:spMkLst>
            <pc:docMk/>
            <pc:sldMk cId="0" sldId="272"/>
            <ac:spMk id="3" creationId="{694015B6-29E7-4725-D168-A5FC81BCE96B}"/>
          </ac:spMkLst>
        </pc:spChg>
        <pc:spChg chg="del">
          <ac:chgData name="pantelis balaouras" userId="25e8755020fc1734" providerId="LiveId" clId="{84E0AD13-CAF8-428F-912A-3A4BBDE924E0}" dt="2024-05-01T09:47:13.667" v="132" actId="478"/>
          <ac:spMkLst>
            <pc:docMk/>
            <pc:sldMk cId="0" sldId="272"/>
            <ac:spMk id="260" creationId="{00000000-0000-0000-0000-000000000000}"/>
          </ac:spMkLst>
        </pc:spChg>
        <pc:spChg chg="del">
          <ac:chgData name="pantelis balaouras" userId="25e8755020fc1734" providerId="LiveId" clId="{84E0AD13-CAF8-428F-912A-3A4BBDE924E0}" dt="2024-05-01T09:47:14.815" v="133" actId="478"/>
          <ac:spMkLst>
            <pc:docMk/>
            <pc:sldMk cId="0" sldId="272"/>
            <ac:spMk id="261" creationId="{00000000-0000-0000-0000-000000000000}"/>
          </ac:spMkLst>
        </pc:spChg>
      </pc:sldChg>
      <pc:sldChg chg="addSp delSp modSp mod modAnim">
        <pc:chgData name="pantelis balaouras" userId="25e8755020fc1734" providerId="LiveId" clId="{84E0AD13-CAF8-428F-912A-3A4BBDE924E0}" dt="2024-05-01T09:47:09.106" v="131" actId="255"/>
        <pc:sldMkLst>
          <pc:docMk/>
          <pc:sldMk cId="0" sldId="275"/>
        </pc:sldMkLst>
        <pc:spChg chg="add mod">
          <ac:chgData name="pantelis balaouras" userId="25e8755020fc1734" providerId="LiveId" clId="{84E0AD13-CAF8-428F-912A-3A4BBDE924E0}" dt="2024-05-01T09:47:09.106" v="131" actId="255"/>
          <ac:spMkLst>
            <pc:docMk/>
            <pc:sldMk cId="0" sldId="275"/>
            <ac:spMk id="2" creationId="{3C23C578-33F7-D684-AD3F-6921E8DF093D}"/>
          </ac:spMkLst>
        </pc:spChg>
        <pc:spChg chg="add mod">
          <ac:chgData name="pantelis balaouras" userId="25e8755020fc1734" providerId="LiveId" clId="{84E0AD13-CAF8-428F-912A-3A4BBDE924E0}" dt="2024-05-01T09:47:09.106" v="131" actId="255"/>
          <ac:spMkLst>
            <pc:docMk/>
            <pc:sldMk cId="0" sldId="275"/>
            <ac:spMk id="3" creationId="{70B09BA9-BC0D-8301-8C6E-4D078A6D5CCE}"/>
          </ac:spMkLst>
        </pc:spChg>
        <pc:spChg chg="del">
          <ac:chgData name="pantelis balaouras" userId="25e8755020fc1734" providerId="LiveId" clId="{84E0AD13-CAF8-428F-912A-3A4BBDE924E0}" dt="2024-05-01T09:46:57.184" v="127" actId="478"/>
          <ac:spMkLst>
            <pc:docMk/>
            <pc:sldMk cId="0" sldId="275"/>
            <ac:spMk id="290" creationId="{00000000-0000-0000-0000-000000000000}"/>
          </ac:spMkLst>
        </pc:spChg>
        <pc:spChg chg="del">
          <ac:chgData name="pantelis balaouras" userId="25e8755020fc1734" providerId="LiveId" clId="{84E0AD13-CAF8-428F-912A-3A4BBDE924E0}" dt="2024-05-01T09:46:58.792" v="128" actId="478"/>
          <ac:spMkLst>
            <pc:docMk/>
            <pc:sldMk cId="0" sldId="275"/>
            <ac:spMk id="291" creationId="{00000000-0000-0000-0000-000000000000}"/>
          </ac:spMkLst>
        </pc:spChg>
      </pc:sldChg>
      <pc:sldChg chg="addSp delSp modSp mod modAnim">
        <pc:chgData name="pantelis balaouras" userId="25e8755020fc1734" providerId="LiveId" clId="{84E0AD13-CAF8-428F-912A-3A4BBDE924E0}" dt="2024-05-01T09:46:26.583" v="123"/>
        <pc:sldMkLst>
          <pc:docMk/>
          <pc:sldMk cId="0" sldId="278"/>
        </pc:sldMkLst>
        <pc:spChg chg="add mod">
          <ac:chgData name="pantelis balaouras" userId="25e8755020fc1734" providerId="LiveId" clId="{84E0AD13-CAF8-428F-912A-3A4BBDE924E0}" dt="2024-05-01T09:46:26.583" v="123"/>
          <ac:spMkLst>
            <pc:docMk/>
            <pc:sldMk cId="0" sldId="278"/>
            <ac:spMk id="2" creationId="{D9637021-EB36-CBE5-43FA-BC6A56AF5D02}"/>
          </ac:spMkLst>
        </pc:spChg>
        <pc:spChg chg="add mod">
          <ac:chgData name="pantelis balaouras" userId="25e8755020fc1734" providerId="LiveId" clId="{84E0AD13-CAF8-428F-912A-3A4BBDE924E0}" dt="2024-05-01T09:46:26.583" v="123"/>
          <ac:spMkLst>
            <pc:docMk/>
            <pc:sldMk cId="0" sldId="278"/>
            <ac:spMk id="3" creationId="{A2164FD8-98EA-D877-1B76-F2E0E3C1D34F}"/>
          </ac:spMkLst>
        </pc:spChg>
        <pc:spChg chg="del">
          <ac:chgData name="pantelis balaouras" userId="25e8755020fc1734" providerId="LiveId" clId="{84E0AD13-CAF8-428F-912A-3A4BBDE924E0}" dt="2024-05-01T09:46:23.607" v="121" actId="478"/>
          <ac:spMkLst>
            <pc:docMk/>
            <pc:sldMk cId="0" sldId="278"/>
            <ac:spMk id="323" creationId="{00000000-0000-0000-0000-000000000000}"/>
          </ac:spMkLst>
        </pc:spChg>
        <pc:spChg chg="del">
          <ac:chgData name="pantelis balaouras" userId="25e8755020fc1734" providerId="LiveId" clId="{84E0AD13-CAF8-428F-912A-3A4BBDE924E0}" dt="2024-05-01T09:46:25.404" v="122" actId="478"/>
          <ac:spMkLst>
            <pc:docMk/>
            <pc:sldMk cId="0" sldId="278"/>
            <ac:spMk id="324" creationId="{00000000-0000-0000-0000-000000000000}"/>
          </ac:spMkLst>
        </pc:spChg>
      </pc:sldChg>
      <pc:sldChg chg="addSp delSp modSp mod modAnim">
        <pc:chgData name="pantelis balaouras" userId="25e8755020fc1734" providerId="LiveId" clId="{84E0AD13-CAF8-428F-912A-3A4BBDE924E0}" dt="2024-05-01T09:46:34.438" v="126"/>
        <pc:sldMkLst>
          <pc:docMk/>
          <pc:sldMk cId="0" sldId="279"/>
        </pc:sldMkLst>
        <pc:spChg chg="add mod">
          <ac:chgData name="pantelis balaouras" userId="25e8755020fc1734" providerId="LiveId" clId="{84E0AD13-CAF8-428F-912A-3A4BBDE924E0}" dt="2024-05-01T09:46:34.438" v="126"/>
          <ac:spMkLst>
            <pc:docMk/>
            <pc:sldMk cId="0" sldId="279"/>
            <ac:spMk id="2" creationId="{D56B3DA6-3A83-F428-C966-AC2EF75F4C07}"/>
          </ac:spMkLst>
        </pc:spChg>
        <pc:spChg chg="add mod">
          <ac:chgData name="pantelis balaouras" userId="25e8755020fc1734" providerId="LiveId" clId="{84E0AD13-CAF8-428F-912A-3A4BBDE924E0}" dt="2024-05-01T09:46:34.438" v="126"/>
          <ac:spMkLst>
            <pc:docMk/>
            <pc:sldMk cId="0" sldId="279"/>
            <ac:spMk id="3" creationId="{7B5E7E72-0AD7-5A96-D545-4BBC00BD2824}"/>
          </ac:spMkLst>
        </pc:spChg>
        <pc:spChg chg="del">
          <ac:chgData name="pantelis balaouras" userId="25e8755020fc1734" providerId="LiveId" clId="{84E0AD13-CAF8-428F-912A-3A4BBDE924E0}" dt="2024-05-01T09:46:31.430" v="124" actId="478"/>
          <ac:spMkLst>
            <pc:docMk/>
            <pc:sldMk cId="0" sldId="279"/>
            <ac:spMk id="331" creationId="{00000000-0000-0000-0000-000000000000}"/>
          </ac:spMkLst>
        </pc:spChg>
        <pc:spChg chg="del">
          <ac:chgData name="pantelis balaouras" userId="25e8755020fc1734" providerId="LiveId" clId="{84E0AD13-CAF8-428F-912A-3A4BBDE924E0}" dt="2024-05-01T09:46:33.209" v="125" actId="478"/>
          <ac:spMkLst>
            <pc:docMk/>
            <pc:sldMk cId="0" sldId="279"/>
            <ac:spMk id="332" creationId="{00000000-0000-0000-0000-000000000000}"/>
          </ac:spMkLst>
        </pc:spChg>
      </pc:sldChg>
      <pc:sldChg chg="addSp delSp modSp mod modAnim">
        <pc:chgData name="pantelis balaouras" userId="25e8755020fc1734" providerId="LiveId" clId="{84E0AD13-CAF8-428F-912A-3A4BBDE924E0}" dt="2024-05-01T09:45:41.046" v="111"/>
        <pc:sldMkLst>
          <pc:docMk/>
          <pc:sldMk cId="2294774375" sldId="281"/>
        </pc:sldMkLst>
        <pc:spChg chg="add mod">
          <ac:chgData name="pantelis balaouras" userId="25e8755020fc1734" providerId="LiveId" clId="{84E0AD13-CAF8-428F-912A-3A4BBDE924E0}" dt="2024-05-01T09:45:41.046" v="111"/>
          <ac:spMkLst>
            <pc:docMk/>
            <pc:sldMk cId="2294774375" sldId="281"/>
            <ac:spMk id="2" creationId="{520482F8-998B-EA75-1CB5-14EEBA17D9CE}"/>
          </ac:spMkLst>
        </pc:spChg>
        <pc:spChg chg="add mod">
          <ac:chgData name="pantelis balaouras" userId="25e8755020fc1734" providerId="LiveId" clId="{84E0AD13-CAF8-428F-912A-3A4BBDE924E0}" dt="2024-05-01T09:45:41.046" v="111"/>
          <ac:spMkLst>
            <pc:docMk/>
            <pc:sldMk cId="2294774375" sldId="281"/>
            <ac:spMk id="3" creationId="{C93DE342-3AF1-950E-A0F9-1C3828F20946}"/>
          </ac:spMkLst>
        </pc:spChg>
        <pc:spChg chg="del mod">
          <ac:chgData name="pantelis balaouras" userId="25e8755020fc1734" providerId="LiveId" clId="{84E0AD13-CAF8-428F-912A-3A4BBDE924E0}" dt="2024-05-01T09:45:38.815" v="109" actId="478"/>
          <ac:spMkLst>
            <pc:docMk/>
            <pc:sldMk cId="2294774375" sldId="281"/>
            <ac:spMk id="169" creationId="{812A1AA0-6333-6456-D6B6-DE027D13ACAB}"/>
          </ac:spMkLst>
        </pc:spChg>
        <pc:spChg chg="del">
          <ac:chgData name="pantelis balaouras" userId="25e8755020fc1734" providerId="LiveId" clId="{84E0AD13-CAF8-428F-912A-3A4BBDE924E0}" dt="2024-05-01T09:45:40.136" v="110" actId="478"/>
          <ac:spMkLst>
            <pc:docMk/>
            <pc:sldMk cId="2294774375" sldId="281"/>
            <ac:spMk id="170" creationId="{A30AE6D5-1EE7-00E2-B6A6-332A811CF9DC}"/>
          </ac:spMkLst>
        </pc:spChg>
      </pc:sldChg>
      <pc:sldChg chg="del">
        <pc:chgData name="pantelis balaouras" userId="25e8755020fc1734" providerId="LiveId" clId="{84E0AD13-CAF8-428F-912A-3A4BBDE924E0}" dt="2024-05-01T09:42:18.699" v="87" actId="47"/>
        <pc:sldMkLst>
          <pc:docMk/>
          <pc:sldMk cId="3944454952" sldId="282"/>
        </pc:sldMkLst>
      </pc:sldChg>
      <pc:sldChg chg="del">
        <pc:chgData name="pantelis balaouras" userId="25e8755020fc1734" providerId="LiveId" clId="{84E0AD13-CAF8-428F-912A-3A4BBDE924E0}" dt="2024-05-01T09:44:42.210" v="100" actId="47"/>
        <pc:sldMkLst>
          <pc:docMk/>
          <pc:sldMk cId="3891901561" sldId="283"/>
        </pc:sldMkLst>
      </pc:sldChg>
      <pc:sldChg chg="modSp mod">
        <pc:chgData name="pantelis balaouras" userId="25e8755020fc1734" providerId="LiveId" clId="{84E0AD13-CAF8-428F-912A-3A4BBDE924E0}" dt="2024-05-01T09:43:00.037" v="89" actId="2711"/>
        <pc:sldMkLst>
          <pc:docMk/>
          <pc:sldMk cId="4008420260" sldId="424"/>
        </pc:sldMkLst>
        <pc:spChg chg="mod">
          <ac:chgData name="pantelis balaouras" userId="25e8755020fc1734" providerId="LiveId" clId="{84E0AD13-CAF8-428F-912A-3A4BBDE924E0}" dt="2024-05-01T09:43:00.037" v="89" actId="2711"/>
          <ac:spMkLst>
            <pc:docMk/>
            <pc:sldMk cId="4008420260" sldId="424"/>
            <ac:spMk id="2" creationId="{76DC98E3-03AE-05FE-D306-50B5372D125D}"/>
          </ac:spMkLst>
        </pc:spChg>
        <pc:spChg chg="mod">
          <ac:chgData name="pantelis balaouras" userId="25e8755020fc1734" providerId="LiveId" clId="{84E0AD13-CAF8-428F-912A-3A4BBDE924E0}" dt="2024-05-01T08:56:05.723" v="74"/>
          <ac:spMkLst>
            <pc:docMk/>
            <pc:sldMk cId="4008420260" sldId="424"/>
            <ac:spMk id="4" creationId="{9651827C-5BB0-427C-8C65-8784AC89CEFC}"/>
          </ac:spMkLst>
        </pc:spChg>
        <pc:spChg chg="mod">
          <ac:chgData name="pantelis balaouras" userId="25e8755020fc1734" providerId="LiveId" clId="{84E0AD13-CAF8-428F-912A-3A4BBDE924E0}" dt="2024-05-01T09:43:00.037" v="89" actId="2711"/>
          <ac:spMkLst>
            <pc:docMk/>
            <pc:sldMk cId="4008420260" sldId="424"/>
            <ac:spMk id="5" creationId="{88178301-C8A7-4724-8CF8-344EAE75664C}"/>
          </ac:spMkLst>
        </pc:spChg>
        <pc:spChg chg="mod">
          <ac:chgData name="pantelis balaouras" userId="25e8755020fc1734" providerId="LiveId" clId="{84E0AD13-CAF8-428F-912A-3A4BBDE924E0}" dt="2024-05-01T09:43:00.037" v="89" actId="2711"/>
          <ac:spMkLst>
            <pc:docMk/>
            <pc:sldMk cId="4008420260" sldId="424"/>
            <ac:spMk id="10" creationId="{E448F981-31BC-4A5C-A52A-2CB296CA1B95}"/>
          </ac:spMkLst>
        </pc:spChg>
        <pc:spChg chg="mod">
          <ac:chgData name="pantelis balaouras" userId="25e8755020fc1734" providerId="LiveId" clId="{84E0AD13-CAF8-428F-912A-3A4BBDE924E0}" dt="2024-05-01T09:43:00.037" v="89" actId="2711"/>
          <ac:spMkLst>
            <pc:docMk/>
            <pc:sldMk cId="4008420260" sldId="424"/>
            <ac:spMk id="11" creationId="{B08E9EB4-6838-4FCD-B853-E6E51FCAD438}"/>
          </ac:spMkLst>
        </pc:spChg>
      </pc:sldChg>
      <pc:sldChg chg="delSp modSp add mod">
        <pc:chgData name="pantelis balaouras" userId="25e8755020fc1734" providerId="LiveId" clId="{84E0AD13-CAF8-428F-912A-3A4BBDE924E0}" dt="2024-05-01T08:36:46.643" v="29" actId="6549"/>
        <pc:sldMkLst>
          <pc:docMk/>
          <pc:sldMk cId="319560736" sldId="436"/>
        </pc:sldMkLst>
        <pc:spChg chg="mod">
          <ac:chgData name="pantelis balaouras" userId="25e8755020fc1734" providerId="LiveId" clId="{84E0AD13-CAF8-428F-912A-3A4BBDE924E0}" dt="2024-05-01T08:36:46.643" v="29" actId="6549"/>
          <ac:spMkLst>
            <pc:docMk/>
            <pc:sldMk cId="319560736" sldId="436"/>
            <ac:spMk id="4" creationId="{122BC770-408C-50C8-126F-18790E99F2CB}"/>
          </ac:spMkLst>
        </pc:spChg>
        <pc:spChg chg="del">
          <ac:chgData name="pantelis balaouras" userId="25e8755020fc1734" providerId="LiveId" clId="{84E0AD13-CAF8-428F-912A-3A4BBDE924E0}" dt="2024-05-01T08:35:27.055" v="2" actId="478"/>
          <ac:spMkLst>
            <pc:docMk/>
            <pc:sldMk cId="319560736" sldId="436"/>
            <ac:spMk id="5" creationId="{9C196132-8E2D-3323-B795-861D3CE5DD11}"/>
          </ac:spMkLst>
        </pc:spChg>
        <pc:spChg chg="mod">
          <ac:chgData name="pantelis balaouras" userId="25e8755020fc1734" providerId="LiveId" clId="{84E0AD13-CAF8-428F-912A-3A4BBDE924E0}" dt="2024-05-01T08:36:26.950" v="6" actId="2711"/>
          <ac:spMkLst>
            <pc:docMk/>
            <pc:sldMk cId="319560736" sldId="436"/>
            <ac:spMk id="24" creationId="{E6A6A2C1-905C-CF21-28C1-3A5CBA4B3EAA}"/>
          </ac:spMkLst>
        </pc:spChg>
      </pc:sldChg>
      <pc:sldChg chg="modSp add mod">
        <pc:chgData name="pantelis balaouras" userId="25e8755020fc1734" providerId="LiveId" clId="{84E0AD13-CAF8-428F-912A-3A4BBDE924E0}" dt="2024-05-01T08:48:02.872" v="62" actId="255"/>
        <pc:sldMkLst>
          <pc:docMk/>
          <pc:sldMk cId="394574739" sldId="438"/>
        </pc:sldMkLst>
        <pc:spChg chg="mod">
          <ac:chgData name="pantelis balaouras" userId="25e8755020fc1734" providerId="LiveId" clId="{84E0AD13-CAF8-428F-912A-3A4BBDE924E0}" dt="2024-05-01T08:46:36.787" v="51"/>
          <ac:spMkLst>
            <pc:docMk/>
            <pc:sldMk cId="394574739" sldId="438"/>
            <ac:spMk id="4" creationId="{9651827C-5BB0-427C-8C65-8784AC89CEFC}"/>
          </ac:spMkLst>
        </pc:spChg>
        <pc:spChg chg="mod">
          <ac:chgData name="pantelis balaouras" userId="25e8755020fc1734" providerId="LiveId" clId="{84E0AD13-CAF8-428F-912A-3A4BBDE924E0}" dt="2024-05-01T08:47:52.275" v="61" actId="255"/>
          <ac:spMkLst>
            <pc:docMk/>
            <pc:sldMk cId="394574739" sldId="438"/>
            <ac:spMk id="5" creationId="{88178301-C8A7-4724-8CF8-344EAE75664C}"/>
          </ac:spMkLst>
        </pc:spChg>
        <pc:spChg chg="mod">
          <ac:chgData name="pantelis balaouras" userId="25e8755020fc1734" providerId="LiveId" clId="{84E0AD13-CAF8-428F-912A-3A4BBDE924E0}" dt="2024-05-01T08:48:02.872" v="62" actId="255"/>
          <ac:spMkLst>
            <pc:docMk/>
            <pc:sldMk cId="394574739" sldId="438"/>
            <ac:spMk id="10" creationId="{E448F981-31BC-4A5C-A52A-2CB296CA1B95}"/>
          </ac:spMkLst>
        </pc:spChg>
        <pc:spChg chg="mod">
          <ac:chgData name="pantelis balaouras" userId="25e8755020fc1734" providerId="LiveId" clId="{84E0AD13-CAF8-428F-912A-3A4BBDE924E0}" dt="2024-05-01T08:47:43.385" v="60" actId="255"/>
          <ac:spMkLst>
            <pc:docMk/>
            <pc:sldMk cId="394574739" sldId="438"/>
            <ac:spMk id="11" creationId="{B08E9EB4-6838-4FCD-B853-E6E51FCAD438}"/>
          </ac:spMkLst>
        </pc:spChg>
        <pc:spChg chg="mod">
          <ac:chgData name="pantelis balaouras" userId="25e8755020fc1734" providerId="LiveId" clId="{84E0AD13-CAF8-428F-912A-3A4BBDE924E0}" dt="2024-05-01T08:47:38.609" v="59" actId="20577"/>
          <ac:spMkLst>
            <pc:docMk/>
            <pc:sldMk cId="394574739" sldId="438"/>
            <ac:spMk id="12" creationId="{330EFFD1-979D-4EE1-BDD9-918267F048CC}"/>
          </ac:spMkLst>
        </pc:spChg>
      </pc:sldChg>
      <pc:sldChg chg="modSp add mod">
        <pc:chgData name="pantelis balaouras" userId="25e8755020fc1734" providerId="LiveId" clId="{84E0AD13-CAF8-428F-912A-3A4BBDE924E0}" dt="2024-05-01T08:45:39.684" v="48" actId="255"/>
        <pc:sldMkLst>
          <pc:docMk/>
          <pc:sldMk cId="1072759670" sldId="440"/>
        </pc:sldMkLst>
        <pc:spChg chg="mod">
          <ac:chgData name="pantelis balaouras" userId="25e8755020fc1734" providerId="LiveId" clId="{84E0AD13-CAF8-428F-912A-3A4BBDE924E0}" dt="2024-05-01T08:45:31.297" v="47" actId="255"/>
          <ac:spMkLst>
            <pc:docMk/>
            <pc:sldMk cId="1072759670" sldId="440"/>
            <ac:spMk id="2" creationId="{8350A70B-8EA5-D66A-CE84-35016F7ECF64}"/>
          </ac:spMkLst>
        </pc:spChg>
        <pc:spChg chg="mod">
          <ac:chgData name="pantelis balaouras" userId="25e8755020fc1734" providerId="LiveId" clId="{84E0AD13-CAF8-428F-912A-3A4BBDE924E0}" dt="2024-05-01T08:44:09.902" v="39"/>
          <ac:spMkLst>
            <pc:docMk/>
            <pc:sldMk cId="1072759670" sldId="440"/>
            <ac:spMk id="4" creationId="{9651827C-5BB0-427C-8C65-8784AC89CEFC}"/>
          </ac:spMkLst>
        </pc:spChg>
        <pc:spChg chg="mod">
          <ac:chgData name="pantelis balaouras" userId="25e8755020fc1734" providerId="LiveId" clId="{84E0AD13-CAF8-428F-912A-3A4BBDE924E0}" dt="2024-05-01T08:45:13.195" v="45" actId="255"/>
          <ac:spMkLst>
            <pc:docMk/>
            <pc:sldMk cId="1072759670" sldId="440"/>
            <ac:spMk id="5" creationId="{88178301-C8A7-4724-8CF8-344EAE75664C}"/>
          </ac:spMkLst>
        </pc:spChg>
        <pc:spChg chg="mod">
          <ac:chgData name="pantelis balaouras" userId="25e8755020fc1734" providerId="LiveId" clId="{84E0AD13-CAF8-428F-912A-3A4BBDE924E0}" dt="2024-05-01T08:45:23.712" v="46" actId="255"/>
          <ac:spMkLst>
            <pc:docMk/>
            <pc:sldMk cId="1072759670" sldId="440"/>
            <ac:spMk id="10" creationId="{E448F981-31BC-4A5C-A52A-2CB296CA1B95}"/>
          </ac:spMkLst>
        </pc:spChg>
        <pc:spChg chg="mod">
          <ac:chgData name="pantelis balaouras" userId="25e8755020fc1734" providerId="LiveId" clId="{84E0AD13-CAF8-428F-912A-3A4BBDE924E0}" dt="2024-05-01T08:45:39.684" v="48" actId="255"/>
          <ac:spMkLst>
            <pc:docMk/>
            <pc:sldMk cId="1072759670" sldId="440"/>
            <ac:spMk id="12" creationId="{330EFFD1-979D-4EE1-BDD9-918267F048CC}"/>
          </ac:spMkLst>
        </pc:spChg>
      </pc:sldChg>
      <pc:sldChg chg="modSp add mod">
        <pc:chgData name="pantelis balaouras" userId="25e8755020fc1734" providerId="LiveId" clId="{84E0AD13-CAF8-428F-912A-3A4BBDE924E0}" dt="2024-05-01T08:49:53.054" v="72" actId="255"/>
        <pc:sldMkLst>
          <pc:docMk/>
          <pc:sldMk cId="3032865709" sldId="445"/>
        </pc:sldMkLst>
        <pc:spChg chg="mod">
          <ac:chgData name="pantelis balaouras" userId="25e8755020fc1734" providerId="LiveId" clId="{84E0AD13-CAF8-428F-912A-3A4BBDE924E0}" dt="2024-05-01T08:48:33.954" v="65"/>
          <ac:spMkLst>
            <pc:docMk/>
            <pc:sldMk cId="3032865709" sldId="445"/>
            <ac:spMk id="4" creationId="{9651827C-5BB0-427C-8C65-8784AC89CEFC}"/>
          </ac:spMkLst>
        </pc:spChg>
        <pc:spChg chg="mod">
          <ac:chgData name="pantelis balaouras" userId="25e8755020fc1734" providerId="LiveId" clId="{84E0AD13-CAF8-428F-912A-3A4BBDE924E0}" dt="2024-05-01T08:49:53.054" v="72" actId="255"/>
          <ac:spMkLst>
            <pc:docMk/>
            <pc:sldMk cId="3032865709" sldId="445"/>
            <ac:spMk id="5" creationId="{88178301-C8A7-4724-8CF8-344EAE75664C}"/>
          </ac:spMkLst>
        </pc:spChg>
        <pc:spChg chg="mod">
          <ac:chgData name="pantelis balaouras" userId="25e8755020fc1734" providerId="LiveId" clId="{84E0AD13-CAF8-428F-912A-3A4BBDE924E0}" dt="2024-05-01T08:49:53.054" v="72" actId="255"/>
          <ac:spMkLst>
            <pc:docMk/>
            <pc:sldMk cId="3032865709" sldId="445"/>
            <ac:spMk id="10" creationId="{E448F981-31BC-4A5C-A52A-2CB296CA1B95}"/>
          </ac:spMkLst>
        </pc:spChg>
        <pc:spChg chg="mod">
          <ac:chgData name="pantelis balaouras" userId="25e8755020fc1734" providerId="LiveId" clId="{84E0AD13-CAF8-428F-912A-3A4BBDE924E0}" dt="2024-05-01T08:49:53.054" v="72" actId="255"/>
          <ac:spMkLst>
            <pc:docMk/>
            <pc:sldMk cId="3032865709" sldId="445"/>
            <ac:spMk id="11" creationId="{B08E9EB4-6838-4FCD-B853-E6E51FCAD438}"/>
          </ac:spMkLst>
        </pc:spChg>
        <pc:spChg chg="mod">
          <ac:chgData name="pantelis balaouras" userId="25e8755020fc1734" providerId="LiveId" clId="{84E0AD13-CAF8-428F-912A-3A4BBDE924E0}" dt="2024-05-01T08:49:53.054" v="72" actId="255"/>
          <ac:spMkLst>
            <pc:docMk/>
            <pc:sldMk cId="3032865709" sldId="445"/>
            <ac:spMk id="12" creationId="{330EFFD1-979D-4EE1-BDD9-918267F048CC}"/>
          </ac:spMkLst>
        </pc:spChg>
      </pc:sldChg>
      <pc:sldChg chg="modSp add mod">
        <pc:chgData name="pantelis balaouras" userId="25e8755020fc1734" providerId="LiveId" clId="{84E0AD13-CAF8-428F-912A-3A4BBDE924E0}" dt="2024-05-01T09:44:39.077" v="99"/>
        <pc:sldMkLst>
          <pc:docMk/>
          <pc:sldMk cId="1694333256" sldId="446"/>
        </pc:sldMkLst>
        <pc:spChg chg="mod">
          <ac:chgData name="pantelis balaouras" userId="25e8755020fc1734" providerId="LiveId" clId="{84E0AD13-CAF8-428F-912A-3A4BBDE924E0}" dt="2024-05-01T09:43:59.588" v="95" actId="6549"/>
          <ac:spMkLst>
            <pc:docMk/>
            <pc:sldMk cId="1694333256" sldId="446"/>
            <ac:spMk id="2" creationId="{76DC98E3-03AE-05FE-D306-50B5372D125D}"/>
          </ac:spMkLst>
        </pc:spChg>
        <pc:spChg chg="mod">
          <ac:chgData name="pantelis balaouras" userId="25e8755020fc1734" providerId="LiveId" clId="{84E0AD13-CAF8-428F-912A-3A4BBDE924E0}" dt="2024-05-01T09:43:31.780" v="91"/>
          <ac:spMkLst>
            <pc:docMk/>
            <pc:sldMk cId="1694333256" sldId="446"/>
            <ac:spMk id="4" creationId="{9651827C-5BB0-427C-8C65-8784AC89CEFC}"/>
          </ac:spMkLst>
        </pc:spChg>
        <pc:spChg chg="mod">
          <ac:chgData name="pantelis balaouras" userId="25e8755020fc1734" providerId="LiveId" clId="{84E0AD13-CAF8-428F-912A-3A4BBDE924E0}" dt="2024-05-01T09:43:43.627" v="92"/>
          <ac:spMkLst>
            <pc:docMk/>
            <pc:sldMk cId="1694333256" sldId="446"/>
            <ac:spMk id="5" creationId="{88178301-C8A7-4724-8CF8-344EAE75664C}"/>
          </ac:spMkLst>
        </pc:spChg>
        <pc:spChg chg="mod">
          <ac:chgData name="pantelis balaouras" userId="25e8755020fc1734" providerId="LiveId" clId="{84E0AD13-CAF8-428F-912A-3A4BBDE924E0}" dt="2024-05-01T09:44:15.003" v="98" actId="6549"/>
          <ac:spMkLst>
            <pc:docMk/>
            <pc:sldMk cId="1694333256" sldId="446"/>
            <ac:spMk id="10" creationId="{E448F981-31BC-4A5C-A52A-2CB296CA1B95}"/>
          </ac:spMkLst>
        </pc:spChg>
        <pc:spChg chg="mod">
          <ac:chgData name="pantelis balaouras" userId="25e8755020fc1734" providerId="LiveId" clId="{84E0AD13-CAF8-428F-912A-3A4BBDE924E0}" dt="2024-05-01T09:44:39.077" v="99"/>
          <ac:spMkLst>
            <pc:docMk/>
            <pc:sldMk cId="1694333256" sldId="446"/>
            <ac:spMk id="11" creationId="{B08E9EB4-6838-4FCD-B853-E6E51FCAD438}"/>
          </ac:spMkLst>
        </pc:spChg>
      </pc:sldChg>
      <pc:sldChg chg="add del">
        <pc:chgData name="pantelis balaouras" userId="25e8755020fc1734" providerId="LiveId" clId="{84E0AD13-CAF8-428F-912A-3A4BBDE924E0}" dt="2024-05-01T09:49:04.515" v="139"/>
        <pc:sldMkLst>
          <pc:docMk/>
          <pc:sldMk cId="1671113828" sldId="448"/>
        </pc:sldMkLst>
      </pc:sldChg>
      <pc:sldChg chg="addSp delSp modSp add mod delAnim modAnim modNotesTx">
        <pc:chgData name="pantelis balaouras" userId="25e8755020fc1734" providerId="LiveId" clId="{84E0AD13-CAF8-428F-912A-3A4BBDE924E0}" dt="2024-05-01T09:55:18.909" v="186" actId="14100"/>
        <pc:sldMkLst>
          <pc:docMk/>
          <pc:sldMk cId="1580276678" sldId="451"/>
        </pc:sldMkLst>
        <pc:spChg chg="add mod">
          <ac:chgData name="pantelis balaouras" userId="25e8755020fc1734" providerId="LiveId" clId="{84E0AD13-CAF8-428F-912A-3A4BBDE924E0}" dt="2024-05-01T09:55:18.909" v="186" actId="14100"/>
          <ac:spMkLst>
            <pc:docMk/>
            <pc:sldMk cId="1580276678" sldId="451"/>
            <ac:spMk id="2" creationId="{91ABF9AC-28D6-23A4-4256-76A77893240B}"/>
          </ac:spMkLst>
        </pc:spChg>
        <pc:spChg chg="add mod">
          <ac:chgData name="pantelis balaouras" userId="25e8755020fc1734" providerId="LiveId" clId="{84E0AD13-CAF8-428F-912A-3A4BBDE924E0}" dt="2024-05-01T09:54:59.038" v="185" actId="1076"/>
          <ac:spMkLst>
            <pc:docMk/>
            <pc:sldMk cId="1580276678" sldId="451"/>
            <ac:spMk id="3" creationId="{55ED866E-5E29-98D1-DB48-0D278D931367}"/>
          </ac:spMkLst>
        </pc:spChg>
        <pc:spChg chg="mod">
          <ac:chgData name="pantelis balaouras" userId="25e8755020fc1734" providerId="LiveId" clId="{84E0AD13-CAF8-428F-912A-3A4BBDE924E0}" dt="2024-05-01T09:52:45.760" v="170" actId="14100"/>
          <ac:spMkLst>
            <pc:docMk/>
            <pc:sldMk cId="1580276678" sldId="451"/>
            <ac:spMk id="4" creationId="{9651827C-5BB0-427C-8C65-8784AC89CEFC}"/>
          </ac:spMkLst>
        </pc:spChg>
        <pc:spChg chg="mod">
          <ac:chgData name="pantelis balaouras" userId="25e8755020fc1734" providerId="LiveId" clId="{84E0AD13-CAF8-428F-912A-3A4BBDE924E0}" dt="2024-05-01T09:49:58.957" v="144" actId="108"/>
          <ac:spMkLst>
            <pc:docMk/>
            <pc:sldMk cId="1580276678" sldId="451"/>
            <ac:spMk id="5" creationId="{88178301-C8A7-4724-8CF8-344EAE75664C}"/>
          </ac:spMkLst>
        </pc:spChg>
        <pc:spChg chg="add mod">
          <ac:chgData name="pantelis balaouras" userId="25e8755020fc1734" providerId="LiveId" clId="{84E0AD13-CAF8-428F-912A-3A4BBDE924E0}" dt="2024-05-01T09:53:16.583" v="175" actId="20577"/>
          <ac:spMkLst>
            <pc:docMk/>
            <pc:sldMk cId="1580276678" sldId="451"/>
            <ac:spMk id="6" creationId="{FEB5AAEF-FDCB-A4FE-98AD-F5F9A7F8A47A}"/>
          </ac:spMkLst>
        </pc:spChg>
        <pc:spChg chg="mod">
          <ac:chgData name="pantelis balaouras" userId="25e8755020fc1734" providerId="LiveId" clId="{84E0AD13-CAF8-428F-912A-3A4BBDE924E0}" dt="2024-05-01T09:50:42.862" v="148" actId="255"/>
          <ac:spMkLst>
            <pc:docMk/>
            <pc:sldMk cId="1580276678" sldId="451"/>
            <ac:spMk id="8" creationId="{276C2C90-7C61-4DC5-BAF8-FF0E86A8BA4E}"/>
          </ac:spMkLst>
        </pc:spChg>
        <pc:spChg chg="del">
          <ac:chgData name="pantelis balaouras" userId="25e8755020fc1734" providerId="LiveId" clId="{84E0AD13-CAF8-428F-912A-3A4BBDE924E0}" dt="2024-05-01T09:51:10.998" v="153" actId="478"/>
          <ac:spMkLst>
            <pc:docMk/>
            <pc:sldMk cId="1580276678" sldId="451"/>
            <ac:spMk id="9" creationId="{71A3F062-269C-4402-8F65-5358C806FC03}"/>
          </ac:spMkLst>
        </pc:spChg>
        <pc:spChg chg="del">
          <ac:chgData name="pantelis balaouras" userId="25e8755020fc1734" providerId="LiveId" clId="{84E0AD13-CAF8-428F-912A-3A4BBDE924E0}" dt="2024-05-01T09:51:07.995" v="151" actId="478"/>
          <ac:spMkLst>
            <pc:docMk/>
            <pc:sldMk cId="1580276678" sldId="451"/>
            <ac:spMk id="10" creationId="{E448F981-31BC-4A5C-A52A-2CB296CA1B95}"/>
          </ac:spMkLst>
        </pc:spChg>
        <pc:spChg chg="mod">
          <ac:chgData name="pantelis balaouras" userId="25e8755020fc1734" providerId="LiveId" clId="{84E0AD13-CAF8-428F-912A-3A4BBDE924E0}" dt="2024-05-01T09:50:20.901" v="146" actId="255"/>
          <ac:spMkLst>
            <pc:docMk/>
            <pc:sldMk cId="1580276678" sldId="451"/>
            <ac:spMk id="11" creationId="{B08E9EB4-6838-4FCD-B853-E6E51FCAD438}"/>
          </ac:spMkLst>
        </pc:spChg>
        <pc:spChg chg="del">
          <ac:chgData name="pantelis balaouras" userId="25e8755020fc1734" providerId="LiveId" clId="{84E0AD13-CAF8-428F-912A-3A4BBDE924E0}" dt="2024-05-01T09:51:09.543" v="152" actId="478"/>
          <ac:spMkLst>
            <pc:docMk/>
            <pc:sldMk cId="1580276678" sldId="451"/>
            <ac:spMk id="12" creationId="{330EFFD1-979D-4EE1-BDD9-918267F048CC}"/>
          </ac:spMkLst>
        </pc:spChg>
        <pc:spChg chg="add mod">
          <ac:chgData name="pantelis balaouras" userId="25e8755020fc1734" providerId="LiveId" clId="{84E0AD13-CAF8-428F-912A-3A4BBDE924E0}" dt="2024-05-01T09:54:03.569" v="180" actId="1076"/>
          <ac:spMkLst>
            <pc:docMk/>
            <pc:sldMk cId="1580276678" sldId="451"/>
            <ac:spMk id="13" creationId="{E19FF3A9-A333-65A4-8959-A189D20A03AA}"/>
          </ac:spMkLst>
        </pc:spChg>
        <pc:spChg chg="del">
          <ac:chgData name="pantelis balaouras" userId="25e8755020fc1734" providerId="LiveId" clId="{84E0AD13-CAF8-428F-912A-3A4BBDE924E0}" dt="2024-05-01T09:51:13.163" v="154" actId="478"/>
          <ac:spMkLst>
            <pc:docMk/>
            <pc:sldMk cId="1580276678" sldId="451"/>
            <ac:spMk id="14" creationId="{F2CF200D-C714-4BA9-AECB-681B7F038870}"/>
          </ac:spMkLst>
        </pc:spChg>
        <pc:spChg chg="mod">
          <ac:chgData name="pantelis balaouras" userId="25e8755020fc1734" providerId="LiveId" clId="{84E0AD13-CAF8-428F-912A-3A4BBDE924E0}" dt="2024-05-01T09:54:51.395" v="184" actId="108"/>
          <ac:spMkLst>
            <pc:docMk/>
            <pc:sldMk cId="1580276678" sldId="451"/>
            <ac:spMk id="15" creationId="{5876E361-1696-4DD7-B6DA-A327EC148472}"/>
          </ac:spMkLst>
        </pc:spChg>
      </pc:sldChg>
      <pc:sldMasterChg chg="delSldLayout modSldLayout">
        <pc:chgData name="pantelis balaouras" userId="25e8755020fc1734" providerId="LiveId" clId="{84E0AD13-CAF8-428F-912A-3A4BBDE924E0}" dt="2024-05-01T08:37:47.678" v="35"/>
        <pc:sldMasterMkLst>
          <pc:docMk/>
          <pc:sldMasterMk cId="0" sldId="2147483648"/>
        </pc:sldMasterMkLst>
        <pc:sldLayoutChg chg="modSp mod">
          <pc:chgData name="pantelis balaouras" userId="25e8755020fc1734" providerId="LiveId" clId="{84E0AD13-CAF8-428F-912A-3A4BBDE924E0}" dt="2024-05-01T08:37:32.105" v="33" actId="2711"/>
          <pc:sldLayoutMkLst>
            <pc:docMk/>
            <pc:sldMasterMk cId="0" sldId="2147483648"/>
            <pc:sldLayoutMk cId="0" sldId="2147483651"/>
          </pc:sldLayoutMkLst>
          <pc:spChg chg="mod">
            <ac:chgData name="pantelis balaouras" userId="25e8755020fc1734" providerId="LiveId" clId="{84E0AD13-CAF8-428F-912A-3A4BBDE924E0}" dt="2024-05-01T08:37:32.105" v="33" actId="2711"/>
            <ac:spMkLst>
              <pc:docMk/>
              <pc:sldMasterMk cId="0" sldId="2147483648"/>
              <pc:sldLayoutMk cId="0" sldId="2147483651"/>
              <ac:spMk id="29" creationId="{00000000-0000-0000-0000-000000000000}"/>
            </ac:spMkLst>
          </pc:spChg>
        </pc:sldLayoutChg>
        <pc:sldLayoutChg chg="del">
          <pc:chgData name="pantelis balaouras" userId="25e8755020fc1734" providerId="LiveId" clId="{84E0AD13-CAF8-428F-912A-3A4BBDE924E0}" dt="2024-05-01T08:36:57.429" v="30" actId="47"/>
          <pc:sldLayoutMkLst>
            <pc:docMk/>
            <pc:sldMasterMk cId="0" sldId="2147483648"/>
            <pc:sldLayoutMk cId="0" sldId="2147483652"/>
          </pc:sldLayoutMkLst>
        </pc:sldLayoutChg>
        <pc:sldLayoutChg chg="addSp delSp modSp mod">
          <pc:chgData name="pantelis balaouras" userId="25e8755020fc1734" providerId="LiveId" clId="{84E0AD13-CAF8-428F-912A-3A4BBDE924E0}" dt="2024-05-01T08:37:47.678" v="35"/>
          <pc:sldLayoutMkLst>
            <pc:docMk/>
            <pc:sldMasterMk cId="0" sldId="2147483648"/>
            <pc:sldLayoutMk cId="0" sldId="2147483655"/>
          </pc:sldLayoutMkLst>
          <pc:spChg chg="add mod">
            <ac:chgData name="pantelis balaouras" userId="25e8755020fc1734" providerId="LiveId" clId="{84E0AD13-CAF8-428F-912A-3A4BBDE924E0}" dt="2024-05-01T08:37:47.678" v="35"/>
            <ac:spMkLst>
              <pc:docMk/>
              <pc:sldMasterMk cId="0" sldId="2147483648"/>
              <pc:sldLayoutMk cId="0" sldId="2147483655"/>
              <ac:spMk id="2" creationId="{63C62A51-3C2D-F74C-E4C0-E21E1DFDECED}"/>
            </ac:spMkLst>
          </pc:spChg>
          <pc:spChg chg="del">
            <ac:chgData name="pantelis balaouras" userId="25e8755020fc1734" providerId="LiveId" clId="{84E0AD13-CAF8-428F-912A-3A4BBDE924E0}" dt="2024-05-01T08:37:46.975" v="34" actId="478"/>
            <ac:spMkLst>
              <pc:docMk/>
              <pc:sldMasterMk cId="0" sldId="2147483648"/>
              <pc:sldLayoutMk cId="0" sldId="2147483655"/>
              <ac:spMk id="5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565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7270CCA2-FBA9-8E1D-A053-12E3810DA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>
            <a:extLst>
              <a:ext uri="{FF2B5EF4-FFF2-40B4-BE49-F238E27FC236}">
                <a16:creationId xmlns:a16="http://schemas.microsoft.com/office/drawing/2014/main" id="{AE6B7C5C-E4D1-7025-1BC2-02D18ED791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>
            <a:extLst>
              <a:ext uri="{FF2B5EF4-FFF2-40B4-BE49-F238E27FC236}">
                <a16:creationId xmlns:a16="http://schemas.microsoft.com/office/drawing/2014/main" id="{790B6ADF-DE18-F377-7EEF-722062CE23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Σωστή απάντηση: Σωστό</a:t>
            </a:r>
            <a:endParaRPr dirty="0"/>
          </a:p>
        </p:txBody>
      </p:sp>
      <p:sp>
        <p:nvSpPr>
          <p:cNvPr id="166" name="Google Shape;166;p8:notes">
            <a:extLst>
              <a:ext uri="{FF2B5EF4-FFF2-40B4-BE49-F238E27FC236}">
                <a16:creationId xmlns:a16="http://schemas.microsoft.com/office/drawing/2014/main" id="{11C78A9A-8B02-9CDE-91F9-E8A7EA8255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7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Σωστές απαντήσεις: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🡪 </a:t>
            </a:r>
            <a:r>
              <a:rPr lang="el-GR" dirty="0"/>
              <a:t>Γ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 🡪 </a:t>
            </a:r>
            <a:r>
              <a:rPr lang="el-GR" dirty="0"/>
              <a:t>Δ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Γ </a:t>
            </a:r>
            <a:r>
              <a:rPr lang="en-US" dirty="0"/>
              <a:t>🡪 A</a:t>
            </a:r>
            <a:br>
              <a:rPr lang="en-US" dirty="0"/>
            </a:br>
            <a:r>
              <a:rPr lang="el-GR" dirty="0"/>
              <a:t>Δ </a:t>
            </a:r>
            <a:r>
              <a:rPr lang="en-US" dirty="0"/>
              <a:t>🡪 B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10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Σωστή απάντηση: Σωστό</a:t>
            </a:r>
            <a:endParaRPr dirty="0"/>
          </a:p>
        </p:txBody>
      </p:sp>
      <p:sp>
        <p:nvSpPr>
          <p:cNvPr id="249" name="Google Shape;24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Σωστή απάντηση: Λάθος</a:t>
            </a:r>
            <a:endParaRPr dirty="0"/>
          </a:p>
        </p:txBody>
      </p:sp>
      <p:sp>
        <p:nvSpPr>
          <p:cNvPr id="233" name="Google Shape;23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Σωστή απάντηση: Σωστό</a:t>
            </a:r>
            <a:endParaRPr dirty="0"/>
          </a:p>
        </p:txBody>
      </p:sp>
      <p:sp>
        <p:nvSpPr>
          <p:cNvPr id="241" name="Google Shape;24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Σωστή απάντηση: Λάθος</a:t>
            </a:r>
            <a:endParaRPr dirty="0"/>
          </a:p>
        </p:txBody>
      </p:sp>
      <p:sp>
        <p:nvSpPr>
          <p:cNvPr id="257" name="Google Shape;25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Σωστή απάντηση: Λάθος</a:t>
            </a:r>
            <a:endParaRPr dirty="0"/>
          </a:p>
        </p:txBody>
      </p:sp>
      <p:sp>
        <p:nvSpPr>
          <p:cNvPr id="287" name="Google Shape;28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Σωστή απάντηση: </a:t>
            </a:r>
            <a:r>
              <a:rPr lang="en-US" dirty="0"/>
              <a:t>Σωστό </a:t>
            </a:r>
            <a:endParaRPr dirty="0"/>
          </a:p>
        </p:txBody>
      </p:sp>
      <p:sp>
        <p:nvSpPr>
          <p:cNvPr id="320" name="Google Shape;32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Σωστή απάντηση: </a:t>
            </a:r>
            <a:r>
              <a:rPr lang="en-US" dirty="0"/>
              <a:t>Σωστό </a:t>
            </a:r>
            <a:endParaRPr dirty="0"/>
          </a:p>
        </p:txBody>
      </p:sp>
      <p:sp>
        <p:nvSpPr>
          <p:cNvPr id="328" name="Google Shape;32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Σωστή απάντηση:</a:t>
            </a:r>
            <a:r>
              <a:rPr lang="en-GB" baseline="0" dirty="0"/>
              <a:t> B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240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Σωστή απάντηση: </a:t>
            </a:r>
            <a:r>
              <a:rPr lang="el-GR" baseline="0" dirty="0"/>
              <a:t>Δ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19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Σωστή απάντηση:</a:t>
            </a:r>
            <a:r>
              <a:rPr lang="en-GB" baseline="0" dirty="0"/>
              <a:t> B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30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Σωστή απάντηση: </a:t>
            </a:r>
            <a:r>
              <a:rPr lang="el-GR" baseline="0" dirty="0"/>
              <a:t>Γ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94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Σωστή απάντηση: </a:t>
            </a:r>
            <a:r>
              <a:rPr lang="el-GR" baseline="0" dirty="0"/>
              <a:t>Γ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963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Σωστή απάντηση: Σωστό</a:t>
            </a:r>
            <a:endParaRPr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7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20" name="Google Shape;20;p28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21" name="Google Shape;21;p28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/>
          <p:nvPr/>
        </p:nvSpPr>
        <p:spPr>
          <a:xfrm>
            <a:off x="0" y="81370"/>
            <a:ext cx="8709225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3.3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Εφαρμογές υγείας για τη σωματική άσκηση</a:t>
            </a:r>
            <a:endParaRPr sz="1800" dirty="0">
              <a:solidFill>
                <a:srgbClr val="7F7F7F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30" name="Google Shape;30;p2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33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3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34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4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;p29">
            <a:extLst>
              <a:ext uri="{FF2B5EF4-FFF2-40B4-BE49-F238E27FC236}">
                <a16:creationId xmlns:a16="http://schemas.microsoft.com/office/drawing/2014/main" id="{63C62A51-3C2D-F74C-E4C0-E21E1DFDECED}"/>
              </a:ext>
            </a:extLst>
          </p:cNvPr>
          <p:cNvSpPr txBox="1"/>
          <p:nvPr userDrawn="1"/>
        </p:nvSpPr>
        <p:spPr>
          <a:xfrm>
            <a:off x="0" y="81370"/>
            <a:ext cx="8709225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3.3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Εφαρμογές υγείας για τη σωματική άσκηση</a:t>
            </a:r>
            <a:endParaRPr sz="1800" dirty="0">
              <a:solidFill>
                <a:srgbClr val="7F7F7F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5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0.jpg"/><Relationship Id="rId21" Type="http://schemas.openxmlformats.org/officeDocument/2006/relationships/image" Target="../media/image19.png"/><Relationship Id="rId7" Type="http://schemas.openxmlformats.org/officeDocument/2006/relationships/image" Target="../media/image12.jp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1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3.jpg"/><Relationship Id="rId14" Type="http://schemas.openxmlformats.org/officeDocument/2006/relationships/hyperlink" Target="https://www.oxfamitali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513902"/>
            <a:ext cx="7843717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l-GR" sz="3400" b="1" kern="12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Ενότητα </a:t>
            </a:r>
            <a:r>
              <a:rPr lang="en-US" sz="3400" b="1" kern="12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3 - </a:t>
            </a:r>
            <a:r>
              <a:rPr lang="el-GR" sz="3400" b="1" kern="12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Συνεδρία Αυτοδιδασκαλίας </a:t>
            </a:r>
            <a:r>
              <a:rPr lang="en-US" sz="3400" b="1" kern="12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(3.3)</a:t>
            </a:r>
            <a:r>
              <a:rPr lang="en-US" sz="3400" b="1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3400" b="1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l-GR" sz="4000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Εφαρμογές υγείας για τη σωματική άσκηση</a:t>
            </a:r>
            <a:endParaRPr lang="en-US" sz="3400" b="1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9" y="5991490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  <a:endParaRPr lang="el-GR" sz="2400" dirty="0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2655650" y="6269778"/>
            <a:ext cx="8062581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κατ' ανάγκη τις απόψεις της Ευρωπαϊκής Ένωσης ή του Ευρωπαϊκού Εκτελεστικού Οργανισμού Εκπαίδευσης και Πολιτισμού (</a:t>
            </a:r>
            <a:r>
              <a:rPr lang="en-US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EACEA). </a:t>
            </a: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Η Ευρωπαϊκή Ένωση και ο </a:t>
            </a:r>
            <a:r>
              <a:rPr lang="en-US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EACEA </a:t>
            </a: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δεν μπορούν να θεωρηθούν υπεύθυνοι για τις εκφραζόμενες απόψεις.</a:t>
            </a:r>
            <a:endParaRPr lang="en-US" sz="1000" kern="1200" dirty="0">
              <a:solidFill>
                <a:schemeClr val="accent5">
                  <a:lumMod val="20000"/>
                  <a:lumOff val="80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23" name="Εικόνα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4599"/>
            <a:ext cx="1961727" cy="3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F15B18EA-17F5-7448-8B54-D0317D23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>
            <a:extLst>
              <a:ext uri="{FF2B5EF4-FFF2-40B4-BE49-F238E27FC236}">
                <a16:creationId xmlns:a16="http://schemas.microsoft.com/office/drawing/2014/main" id="{2DE6FD98-E97C-1A27-F412-C7B5B42490BF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Οι εφαρμογές υγείας μπορούν να παρέχουν εξατομικευμένα προγράμματα γυμναστικής με βάση τους στόχους και το τρέχον επίπεδο φυσικής σας κατάστασης.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20482F8-998B-EA75-1CB5-14EEBA17D9CE}"/>
              </a:ext>
            </a:extLst>
          </p:cNvPr>
          <p:cNvSpPr/>
          <p:nvPr/>
        </p:nvSpPr>
        <p:spPr>
          <a:xfrm>
            <a:off x="6134100" y="26152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Λάθος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93DE342-3AF1-950E-A0F9-1C3828F20946}"/>
              </a:ext>
            </a:extLst>
          </p:cNvPr>
          <p:cNvSpPr/>
          <p:nvPr/>
        </p:nvSpPr>
        <p:spPr>
          <a:xfrm>
            <a:off x="2105025" y="26152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Σωστό</a:t>
            </a:r>
          </a:p>
        </p:txBody>
      </p:sp>
    </p:spTree>
    <p:extLst>
      <p:ext uri="{BB962C8B-B14F-4D97-AF65-F5344CB8AC3E}">
        <p14:creationId xmlns:p14="http://schemas.microsoft.com/office/powerpoint/2010/main" val="229477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8416512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203864"/>
                </a:solidFill>
              </a:rPr>
              <a:t>Αντιστοιχίστε τις στήλες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352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Α. </a:t>
            </a:r>
            <a:r>
              <a:rPr lang="el-G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Διαλειμματική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προπόνηση υψηλής έντασης (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HIIT) 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2105025" y="3600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Β. </a:t>
            </a:r>
            <a:r>
              <a:rPr lang="el-G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Τρίαθλο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BF227-FC3A-40AC-BDE1-04D4375D5BBC}"/>
              </a:ext>
            </a:extLst>
          </p:cNvPr>
          <p:cNvSpPr txBox="1"/>
          <p:nvPr/>
        </p:nvSpPr>
        <p:spPr>
          <a:xfrm>
            <a:off x="2112607" y="1987414"/>
            <a:ext cx="2082621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l-GR" sz="1400" i="1" dirty="0"/>
              <a:t>Αντιστοιχίστε τις στήλες!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76C2C90-7C61-4DC5-BAF8-FF0E86A8BA4E}"/>
              </a:ext>
            </a:extLst>
          </p:cNvPr>
          <p:cNvSpPr/>
          <p:nvPr/>
        </p:nvSpPr>
        <p:spPr>
          <a:xfrm>
            <a:off x="2126791" y="469524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Γ. </a:t>
            </a:r>
            <a:r>
              <a:rPr lang="el-G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Πιλάτες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876E361-1696-4DD7-B6DA-A327EC148472}"/>
              </a:ext>
            </a:extLst>
          </p:cNvPr>
          <p:cNvSpPr/>
          <p:nvPr/>
        </p:nvSpPr>
        <p:spPr>
          <a:xfrm>
            <a:off x="5925784" y="3627738"/>
            <a:ext cx="4595749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Β. Ένα πρόγραμμα γυμναστικής που περιλαμβάνει διάφορες λειτουργικές κινήσεις που εκτελούνται σε υψηλή ένταση, συνήθως σε ομαδικό πλαίσιο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1ABF9AC-28D6-23A4-4256-76A77893240B}"/>
              </a:ext>
            </a:extLst>
          </p:cNvPr>
          <p:cNvSpPr/>
          <p:nvPr/>
        </p:nvSpPr>
        <p:spPr>
          <a:xfrm>
            <a:off x="5925787" y="4695244"/>
            <a:ext cx="4595750" cy="904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Γ. Ένας συνδυασμός καρδιαγγειακών ασκήσεων και ασκήσεων δύναμης που εκτελούνται σε υψηλή ένταση με μικρά διαστήματα ανάπαυσης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5ED866E-5E29-98D1-DB48-0D278D931367}"/>
              </a:ext>
            </a:extLst>
          </p:cNvPr>
          <p:cNvSpPr/>
          <p:nvPr/>
        </p:nvSpPr>
        <p:spPr>
          <a:xfrm>
            <a:off x="5925782" y="5888414"/>
            <a:ext cx="4595751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Δ. Ένα άθλημα αντοχής που περιλαμβάνει κολύμβηση, ποδηλασία και τρέξιμο, τα οποία συνήθως πραγματοποιούνται διαδοχικά σε έναν μόνο αγώνα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EB5AAEF-FDCB-A4FE-98AD-F5F9A7F8A47A}"/>
              </a:ext>
            </a:extLst>
          </p:cNvPr>
          <p:cNvSpPr/>
          <p:nvPr/>
        </p:nvSpPr>
        <p:spPr>
          <a:xfrm>
            <a:off x="5925785" y="2352712"/>
            <a:ext cx="4595749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Α. Μια μορφή άσκησης που επικεντρώνεται στην ενδυνάμωση των μυών του κορμού του σώματος μέσω κινήσεων ακριβείας και ελεγχόμενης αναπνοής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E19FF3A9-A333-65A4-8959-A189D20A03AA}"/>
              </a:ext>
            </a:extLst>
          </p:cNvPr>
          <p:cNvSpPr/>
          <p:nvPr/>
        </p:nvSpPr>
        <p:spPr>
          <a:xfrm>
            <a:off x="2105025" y="588841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Δ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CrossFit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5802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/>
          <p:nvPr/>
        </p:nvSpPr>
        <p:spPr>
          <a:xfrm>
            <a:off x="2105025" y="1028700"/>
            <a:ext cx="7534275" cy="8804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Ο Παγκόσμιος Οργανισμός Υγείας συνιστά τουλάχιστον 60 λεπτά σωματικής δραστηριότητας μέτριας έως έντονης έντασης καθημερινά.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3BE50A7-1D76-DE19-CD1E-D7CA57D5FC41}"/>
              </a:ext>
            </a:extLst>
          </p:cNvPr>
          <p:cNvSpPr/>
          <p:nvPr/>
        </p:nvSpPr>
        <p:spPr>
          <a:xfrm>
            <a:off x="6134100" y="26152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Λάθος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F95448B-F99E-CF21-AFE3-576DB6975042}"/>
              </a:ext>
            </a:extLst>
          </p:cNvPr>
          <p:cNvSpPr/>
          <p:nvPr/>
        </p:nvSpPr>
        <p:spPr>
          <a:xfrm>
            <a:off x="2105025" y="26152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Σωστό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/>
          <p:nvPr/>
        </p:nvSpPr>
        <p:spPr>
          <a:xfrm>
            <a:off x="2105025" y="1028700"/>
            <a:ext cx="7534275" cy="8804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Η καρδιαγγειακή άσκηση είναι ο μόνος αποτελεσματικός τρόπος για να κάψετε λίπος.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15A345C-4727-667B-24E1-CD33A912CDBD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Σωστό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3992163-DDA7-70D2-E67A-08383A6DB852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Λάθος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/>
          <p:nvPr/>
        </p:nvSpPr>
        <p:spPr>
          <a:xfrm>
            <a:off x="2105025" y="1028700"/>
            <a:ext cx="7534275" cy="8804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Οι ημέρες ξεκούρασης είναι εξίσου σημαντικές με τις ημέρες γυμναστικής όσον αφορά την πρόοδο.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19C4DA6-F568-CC56-E782-2EC6F575AA8F}"/>
              </a:ext>
            </a:extLst>
          </p:cNvPr>
          <p:cNvSpPr/>
          <p:nvPr/>
        </p:nvSpPr>
        <p:spPr>
          <a:xfrm>
            <a:off x="6134100" y="267132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Λάθος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ADA3E00-0EC2-C692-972B-2936F57AE6C6}"/>
              </a:ext>
            </a:extLst>
          </p:cNvPr>
          <p:cNvSpPr/>
          <p:nvPr/>
        </p:nvSpPr>
        <p:spPr>
          <a:xfrm>
            <a:off x="2105025" y="267132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Σωστό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Ο μυϊκός πόνος μετά από τη γυμναστική σημαίνει ότι έχετε τραυματιστεί.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7392021-5260-7086-773D-8E806353B749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Σωστό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94015B6-29E7-4725-D168-A5FC81BCE96B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Λάθος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/>
          <p:nvPr/>
        </p:nvSpPr>
        <p:spPr>
          <a:xfrm>
            <a:off x="2105025" y="1028700"/>
            <a:ext cx="7534275" cy="12522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Η γυμναστική με βάρη είναι ο μόνος τρόπος για να χτίσετε μυς.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C23C578-33F7-D684-AD3F-6921E8DF093D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Σωστό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0B09BA9-BC0D-8301-8C6E-4D078A6D5CCE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Λάθος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Η </a:t>
            </a:r>
            <a:r>
              <a:rPr lang="el-GR" sz="2000" b="1" dirty="0" err="1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διαλειμματική </a:t>
            </a:r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προπόνηση υψηλής έντασης (</a:t>
            </a:r>
            <a:r>
              <a:rPr lang="en-GB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High-Intensity Interval Training, HIIT) </a:t>
            </a:r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είναι πιο αποτελεσματική για την απώλεια λίπους από ό,τι η καρδιαγγειακή προπόνηση σταθερής έντασης.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9637021-EB36-CBE5-43FA-BC6A56AF5D02}"/>
              </a:ext>
            </a:extLst>
          </p:cNvPr>
          <p:cNvSpPr/>
          <p:nvPr/>
        </p:nvSpPr>
        <p:spPr>
          <a:xfrm>
            <a:off x="6134100" y="26152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Λάθος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2164FD8-98EA-D877-1B76-F2E0E3C1D34F}"/>
              </a:ext>
            </a:extLst>
          </p:cNvPr>
          <p:cNvSpPr/>
          <p:nvPr/>
        </p:nvSpPr>
        <p:spPr>
          <a:xfrm>
            <a:off x="2105025" y="26152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Σωστό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Η τακτική σωματική άσκηση μπορεί να βελτιώσει την ψυχική υγεία και τις γνωστικές λειτουργίες.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56B3DA6-3A83-F428-C966-AC2EF75F4C07}"/>
              </a:ext>
            </a:extLst>
          </p:cNvPr>
          <p:cNvSpPr/>
          <p:nvPr/>
        </p:nvSpPr>
        <p:spPr>
          <a:xfrm>
            <a:off x="6134100" y="26152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Λάθος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B5E7E72-0AD7-5A96-D545-4BBC00BD2824}"/>
              </a:ext>
            </a:extLst>
          </p:cNvPr>
          <p:cNvSpPr/>
          <p:nvPr/>
        </p:nvSpPr>
        <p:spPr>
          <a:xfrm>
            <a:off x="2105025" y="26152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Σωστό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5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342" name="Google Shape;342;p25"/>
          <p:cNvSpPr txBox="1"/>
          <p:nvPr/>
        </p:nvSpPr>
        <p:spPr>
          <a:xfrm>
            <a:off x="340474" y="2922021"/>
            <a:ext cx="5034783" cy="228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l-GR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Συγχαρητήρια</a:t>
            </a: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Ολοκληρώσατε τη διδασκαλία αυτής της </a:t>
            </a:r>
            <a:r>
              <a:rPr lang="el-GR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ενότητας!</a:t>
            </a:r>
            <a:endParaRPr sz="2800" dirty="0">
              <a:solidFill>
                <a:srgbClr val="C01E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5"/>
          <p:cNvSpPr/>
          <p:nvPr/>
        </p:nvSpPr>
        <p:spPr>
          <a:xfrm>
            <a:off x="3929974" y="6268691"/>
            <a:ext cx="8257938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κατ' ανάγκη τις απόψεις της Ευρωπαϊκής Ένωσης ή του Ευρωπαϊκού Εκτελεστικού Οργανισμού Εκπαίδευσης και Πολιτισμού (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EACEA). </a:t>
            </a:r>
            <a:r>
              <a:rPr lang="el-GR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Η Ευρωπαϊκή Ένωση και ο 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EACEA </a:t>
            </a:r>
            <a:r>
              <a:rPr lang="el-GR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δεν μπορούν να θεωρηθούν υπεύθυνοι για τις εκφραζόμενες απόψεις.</a:t>
            </a:r>
            <a:endParaRPr sz="900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25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1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77538"/>
            <a:ext cx="2085654" cy="39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l-GR" sz="48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Εταίροι</a:t>
            </a:r>
            <a:endParaRPr sz="48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2"/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89" name="Google Shape;89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2"/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 dirty="0"/>
            </a:p>
            <a:p>
              <a:pPr algn="ctr" fontAlgn="base"/>
              <a:r>
                <a:rPr lang="el-GR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ΓΚΕΛΣΕΝΚΙΡΤΣΕΝ, ΓΕΡΜΑΝΙΑ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92" name="Google Shape;9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2"/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ΒΑΛΕΝΣΙΑ, ΙΣΠΑΝΙΑ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95" name="Google Shape;95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2"/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ΑΘΗΝΑ, ΕΛΛΑΔΑ</a:t>
              </a:r>
              <a:r>
                <a:rPr lang="en-US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98" name="Google Shape;98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2"/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UNIVERSITAT DE VALENCIA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ΒΑΛΕΝΣΙΑ, ΙΣΠΑΝΙΑ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2776075" y="4478327"/>
            <a:ext cx="2543175" cy="1592920"/>
            <a:chOff x="4517932" y="3531206"/>
            <a:chExt cx="2543175" cy="1592920"/>
          </a:xfrm>
        </p:grpSpPr>
        <p:pic>
          <p:nvPicPr>
            <p:cNvPr id="101" name="Google Shape;101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4729413" y="4570169"/>
              <a:ext cx="2236694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 dirty="0"/>
            </a:p>
            <a:p>
              <a:pPr algn="ctr" fontAlgn="base"/>
              <a:r>
                <a:rPr lang="el-GR" sz="1000" b="0" i="0" dirty="0" err="1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Μπαντ Μέργκεντχάιμ</a:t>
              </a:r>
              <a:r>
                <a:rPr lang="el-GR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, ΓΕΡΜΑΝΙΑ</a:t>
              </a:r>
              <a:endParaRPr lang="nn-NO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104" name="Google Shape;104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2"/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ΑΡΕΤΖΟ, ΙΤΑΛΙΑ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www.oxfamitaliΑ.org/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6" name="Google Shape;106;p2"/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CONNEXIONS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ΑΘΗΝΑ, ΕΛΛΑΔΑ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ΣΤΡΑΣΒΟΥΡΓΟ, ΓΑΛΛΙΑ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www.amseΔ.fr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-1924746" y="5442391"/>
            <a:ext cx="6391049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ΚΥΠΡΟΣ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 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2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20242A1B-1DB6-E9A0-01C0-338FA3AF165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45745" y="6275556"/>
            <a:ext cx="2304488" cy="59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4673298" y="345155"/>
            <a:ext cx="7261403" cy="325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l-GR" sz="4400" dirty="0"/>
              <a:t>Συνεδρία Αυτοδιδασκαλίας</a:t>
            </a:r>
            <a:r>
              <a:rPr lang="en-US" sz="4400" dirty="0"/>
              <a:t>:</a:t>
            </a:r>
            <a:br>
              <a:rPr lang="en-US" sz="4400" dirty="0"/>
            </a:br>
            <a:r>
              <a:rPr lang="el-GR" sz="4400" dirty="0"/>
              <a:t>Περιεχόμενο</a:t>
            </a:r>
            <a:endParaRPr sz="4400" dirty="0"/>
          </a:p>
        </p:txBody>
      </p:sp>
      <p:grpSp>
        <p:nvGrpSpPr>
          <p:cNvPr id="119" name="Google Shape;119;p3"/>
          <p:cNvGrpSpPr/>
          <p:nvPr/>
        </p:nvGrpSpPr>
        <p:grpSpPr>
          <a:xfrm>
            <a:off x="4796610" y="3924133"/>
            <a:ext cx="6251110" cy="724884"/>
            <a:chOff x="0" y="747745"/>
            <a:chExt cx="6251110" cy="724884"/>
          </a:xfrm>
        </p:grpSpPr>
        <p:sp>
          <p:nvSpPr>
            <p:cNvPr id="120" name="Google Shape;120;p3"/>
            <p:cNvSpPr/>
            <p:nvPr/>
          </p:nvSpPr>
          <p:spPr>
            <a:xfrm>
              <a:off x="0" y="747745"/>
              <a:ext cx="6251110" cy="724884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35386" y="783131"/>
              <a:ext cx="6180338" cy="654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el-GR" sz="2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Κουίζ και αυτοαξιολόγηση</a:t>
              </a:r>
              <a:endParaRPr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249" y="5991490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532" y="772050"/>
            <a:ext cx="2807395" cy="50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spcAft>
                <a:spcPts val="0"/>
              </a:spcAft>
            </a:pPr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Ποιο είναι το κύριο όφελος από τη χρήση εφαρμογών σωματικής άσκησης;</a:t>
            </a:r>
            <a:endParaRPr lang="en-GB" sz="2000" b="1" dirty="0">
              <a:solidFill>
                <a:srgbClr val="203864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Α</a:t>
            </a:r>
            <a:r>
              <a:rPr lang="en-US" sz="1800" dirty="0"/>
              <a:t>. </a:t>
            </a:r>
            <a:r>
              <a:rPr lang="el-GR" sz="1800" dirty="0">
                <a:solidFill>
                  <a:srgbClr val="374151"/>
                </a:solidFill>
                <a:latin typeface="Calibri" panose="020F0502020204030204" pitchFamily="34" charset="0"/>
              </a:rPr>
              <a:t>Κοινωνικοποίηση</a:t>
            </a:r>
            <a:endParaRPr lang="el-GR" sz="180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2112607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Γ</a:t>
            </a:r>
            <a:r>
              <a:rPr lang="en-US" sz="1800" dirty="0"/>
              <a:t>. </a:t>
            </a:r>
            <a:r>
              <a:rPr lang="el-GR" sz="1800" dirty="0">
                <a:solidFill>
                  <a:srgbClr val="374151"/>
                </a:solidFill>
                <a:latin typeface="Calibri" panose="020F0502020204030204" pitchFamily="34" charset="0"/>
              </a:rPr>
              <a:t>Περισσότερη ώρα για βιντεοπαιχνίδια</a:t>
            </a:r>
            <a:endParaRPr lang="el-GR" sz="18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Δ</a:t>
            </a:r>
            <a:r>
              <a:rPr lang="en-US" sz="1800" dirty="0"/>
              <a:t>. </a:t>
            </a:r>
            <a:r>
              <a:rPr lang="el-GR" sz="1800" dirty="0">
                <a:solidFill>
                  <a:srgbClr val="374151"/>
                </a:solidFill>
                <a:latin typeface="Calibri" panose="020F0502020204030204" pitchFamily="34" charset="0"/>
              </a:rPr>
              <a:t>Υπολογισμός των θρεπτικών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συστατικών </a:t>
            </a:r>
            <a:endParaRPr lang="el-GR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44F21-E427-4B8F-B9EF-32DFED7D2EDD}"/>
              </a:ext>
            </a:extLst>
          </p:cNvPr>
          <p:cNvSpPr txBox="1"/>
          <p:nvPr/>
        </p:nvSpPr>
        <p:spPr>
          <a:xfrm>
            <a:off x="2112607" y="1987414"/>
            <a:ext cx="277672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l-GR" sz="1400" i="1" dirty="0"/>
              <a:t>Μόνο μία απάντηση είναι σωστή!</a:t>
            </a:r>
          </a:p>
        </p:txBody>
      </p:sp>
      <p:sp>
        <p:nvSpPr>
          <p:cNvPr id="2" name="Ορθογώνιο 10">
            <a:extLst>
              <a:ext uri="{FF2B5EF4-FFF2-40B4-BE49-F238E27FC236}">
                <a16:creationId xmlns:a16="http://schemas.microsoft.com/office/drawing/2014/main" id="{8350A70B-8EA5-D66A-CE84-35016F7ECF64}"/>
              </a:ext>
            </a:extLst>
          </p:cNvPr>
          <p:cNvSpPr/>
          <p:nvPr/>
        </p:nvSpPr>
        <p:spPr>
          <a:xfrm>
            <a:off x="6134100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Β</a:t>
            </a:r>
            <a:r>
              <a:rPr lang="en-US" sz="1800" dirty="0"/>
              <a:t>. </a:t>
            </a:r>
            <a:r>
              <a:rPr lang="el-GR" sz="1800" dirty="0">
                <a:solidFill>
                  <a:srgbClr val="374151"/>
                </a:solidFill>
                <a:latin typeface="Calibri" panose="020F0502020204030204" pitchFamily="34" charset="0"/>
              </a:rPr>
              <a:t>Παρακολούθηση και βελτίωση της υγείας και της φυσικής κατάστασης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07275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Ποιο από τα παρακάτω ΔΕΝ αποτελεί κοινό χαρακτηριστικό των εφαρμογών για τη φυσική κατάσταση;</a:t>
            </a:r>
            <a:endParaRPr lang="en-US"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Α.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Καθορισμός στόχων</a:t>
            </a:r>
            <a:endParaRPr lang="el-GR" sz="180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Β.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Παρακολούθηση προόδου</a:t>
            </a:r>
            <a:endParaRPr lang="el-GR" sz="1800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2105025" y="3727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Γ.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Καταμέτρηση θερμίδων</a:t>
            </a:r>
            <a:endParaRPr lang="el-GR" sz="1800" baseline="300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Δ.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Μετάδοση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βίντεο </a:t>
            </a:r>
            <a:endParaRPr lang="el-GR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63C17-BD03-4222-BC8D-E1F551A4DD54}"/>
              </a:ext>
            </a:extLst>
          </p:cNvPr>
          <p:cNvSpPr txBox="1"/>
          <p:nvPr/>
        </p:nvSpPr>
        <p:spPr>
          <a:xfrm>
            <a:off x="2112607" y="1987414"/>
            <a:ext cx="277672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l-GR" sz="1400" i="1" dirty="0"/>
              <a:t>Μόνο μία απάντηση είναι σωστή!</a:t>
            </a:r>
          </a:p>
        </p:txBody>
      </p:sp>
    </p:spTree>
    <p:extLst>
      <p:ext uri="{BB962C8B-B14F-4D97-AF65-F5344CB8AC3E}">
        <p14:creationId xmlns:p14="http://schemas.microsoft.com/office/powerpoint/2010/main" val="3945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Σε τι αναφέρεται ο όρος "ενσωμάτωση εφαρμογών με φορητές συσκευές;“</a:t>
            </a:r>
            <a:r>
              <a:rPr lang="en-GB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Α. </a:t>
            </a:r>
            <a:r>
              <a:rPr lang="el-GR" sz="1800" dirty="0">
                <a:latin typeface="Calibri"/>
                <a:ea typeface="Calibri"/>
                <a:cs typeface="Calibri"/>
              </a:rPr>
              <a:t>Στη δυνατότητα να παραγγέλνουμε ρούχα γυμναστικής από το διαδίκτυο. </a:t>
            </a:r>
            <a:r>
              <a:rPr lang="en-GB" sz="1800" dirty="0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>
                <a:latin typeface="Calibri"/>
                <a:ea typeface="Calibri"/>
                <a:cs typeface="Calibri"/>
                <a:sym typeface="Calibri"/>
              </a:rPr>
              <a:t>Β. </a:t>
            </a:r>
            <a:r>
              <a:rPr lang="el-GR" sz="1600" dirty="0">
                <a:latin typeface="Calibri"/>
                <a:ea typeface="Calibri"/>
                <a:cs typeface="Calibri"/>
              </a:rPr>
              <a:t>Στον συγχρονισμό με έξυπνα ρολόγια και συσκευές παρακολούθησης της φυσικής κατάστασης. 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2105025" y="3727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Γ.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Στην κοινοποίηση της βελτίωσης της φυσικής μας κατάστασης στα μέσα κοινωνικής δικτύωσης</a:t>
            </a:r>
            <a:r>
              <a:rPr lang="en-GB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 </a:t>
            </a:r>
            <a:r>
              <a:rPr lang="el-GR" sz="1800" dirty="0">
                <a:latin typeface="Calibri"/>
                <a:ea typeface="Calibri"/>
                <a:cs typeface="Calibri"/>
              </a:rPr>
              <a:t>Στη χρήση εικονικής πραγματικότητας για σκοπούς άσκησης </a:t>
            </a:r>
            <a:endParaRPr lang="en-GB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EDE7A-0913-479F-BB67-E02D145BE5E2}"/>
              </a:ext>
            </a:extLst>
          </p:cNvPr>
          <p:cNvSpPr txBox="1"/>
          <p:nvPr/>
        </p:nvSpPr>
        <p:spPr>
          <a:xfrm>
            <a:off x="2112607" y="1987414"/>
            <a:ext cx="277672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l-GR" sz="1400" i="1" dirty="0"/>
              <a:t>Μόνο μία απάντηση είναι σωστή!</a:t>
            </a:r>
          </a:p>
        </p:txBody>
      </p:sp>
    </p:spTree>
    <p:extLst>
      <p:ext uri="{BB962C8B-B14F-4D97-AF65-F5344CB8AC3E}">
        <p14:creationId xmlns:p14="http://schemas.microsoft.com/office/powerpoint/2010/main" val="30328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Πώς μπορούν οι εφαρμογές φυσικής κατάστασης να βοηθήσουν στην αποτελεσματική διαχείριση χρόνου;</a:t>
            </a:r>
            <a:endParaRPr lang="en-GB"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Α. </a:t>
            </a:r>
            <a:r>
              <a:rPr lang="el-GR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Στέλνοντας ενθαρρυντικά αποφθέγματα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καθημερινά 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Β. </a:t>
            </a:r>
            <a:r>
              <a:rPr lang="el-GR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Παρέχοντας συνταγές για υγιεινά γεύματα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Δ. </a:t>
            </a:r>
            <a:r>
              <a:rPr lang="el-GR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Προτείνοντας τις καλύτερες τηλεοπτικές εκπομπές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84F15-E3A8-4204-B4E9-D5D4C30C2F30}"/>
              </a:ext>
            </a:extLst>
          </p:cNvPr>
          <p:cNvSpPr txBox="1"/>
          <p:nvPr/>
        </p:nvSpPr>
        <p:spPr>
          <a:xfrm>
            <a:off x="2112607" y="1987414"/>
            <a:ext cx="277672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l-GR" sz="1400" i="1" dirty="0"/>
              <a:t>Μόνο μία απάντηση είναι σωστή!</a:t>
            </a: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76DC98E3-03AE-05FE-D306-50B5372D125D}"/>
              </a:ext>
            </a:extLst>
          </p:cNvPr>
          <p:cNvSpPr/>
          <p:nvPr/>
        </p:nvSpPr>
        <p:spPr>
          <a:xfrm>
            <a:off x="2112607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Γ. </a:t>
            </a:r>
            <a:r>
              <a:rPr lang="el-GR" sz="17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Βοηθώντας τους χρήστες να προγραμματίσουν και να θέσουν σε προτεραιότητα τη σωματική άσκηση</a:t>
            </a:r>
            <a:r>
              <a:rPr lang="en-GB" sz="17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84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Ποιος από τους ακόλουθους είναι ένας βάσιμος για να αντικαταστήσετε μια εφαρμογή φυσικής κατάστασης με μια άλλη;</a:t>
            </a:r>
            <a:r>
              <a:rPr lang="en-US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ts val="600"/>
              </a:spcBef>
            </a:pPr>
            <a:r>
              <a:rPr lang="el-GR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Α. Ο φίλος σας χρησιμοποιεί μια άλλη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εφαρμογή 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Β. </a:t>
            </a:r>
            <a:r>
              <a:rPr lang="el-GR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εφαρμογή έχει πάρα πολλές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λειτουργίες 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Δ. </a:t>
            </a:r>
            <a:r>
              <a:rPr lang="el-GR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Θέλετε να σταματήσετε τη γυμναστική</a:t>
            </a:r>
            <a:endParaRPr lang="en-GB" sz="1200" dirty="0">
              <a:solidFill>
                <a:srgbClr val="3741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84F15-E3A8-4204-B4E9-D5D4C30C2F30}"/>
              </a:ext>
            </a:extLst>
          </p:cNvPr>
          <p:cNvSpPr txBox="1"/>
          <p:nvPr/>
        </p:nvSpPr>
        <p:spPr>
          <a:xfrm>
            <a:off x="2112607" y="1987414"/>
            <a:ext cx="277672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l-GR" sz="1400" i="1" dirty="0"/>
              <a:t>Μόνο μία απάντηση είναι σωστή!</a:t>
            </a: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76DC98E3-03AE-05FE-D306-50B5372D125D}"/>
              </a:ext>
            </a:extLst>
          </p:cNvPr>
          <p:cNvSpPr/>
          <p:nvPr/>
        </p:nvSpPr>
        <p:spPr>
          <a:xfrm>
            <a:off x="2112607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Γ. </a:t>
            </a:r>
            <a:r>
              <a:rPr lang="el-GR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νέα εφαρμογή ανταποκρίνεται καλύτερα στους στόχους και τις προτιμήσεις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σας </a:t>
            </a:r>
          </a:p>
        </p:txBody>
      </p:sp>
    </p:spTree>
    <p:extLst>
      <p:ext uri="{BB962C8B-B14F-4D97-AF65-F5344CB8AC3E}">
        <p14:creationId xmlns:p14="http://schemas.microsoft.com/office/powerpoint/2010/main" val="169433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l-GR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Οι εφαρμογές υγείας μπορούν να καταγράφουν τα ημερήσια σας βήματα και να σας παρέχουν ανατροφοδότηση σχετικά με τα επίπεδα σωματικής σας δραστηριότητας.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A680693-77D6-8DF0-59E4-DF97F446B553}"/>
              </a:ext>
            </a:extLst>
          </p:cNvPr>
          <p:cNvSpPr/>
          <p:nvPr/>
        </p:nvSpPr>
        <p:spPr>
          <a:xfrm>
            <a:off x="6134100" y="26152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Λάθος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EC1FD03-6445-FEF2-FC63-C219178F2D1B}"/>
              </a:ext>
            </a:extLst>
          </p:cNvPr>
          <p:cNvSpPr/>
          <p:nvPr/>
        </p:nvSpPr>
        <p:spPr>
          <a:xfrm>
            <a:off x="2105025" y="26152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/>
              <a:t>Σωστό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3 3 Health Apps for Physical Activity_Self Learning Session IZ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Pf9p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E9/2l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T3/a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E9/2l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E9/2l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E9/2l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BPf9pYFQaV5GsAAABvAAAAHAAAAHVuaXZlcnNhbC9sb2NhbF9zZXR0aW5ncy54bWwNyrEKwkAMANC9XxEySB3Uugn2rpujCK0fENogB7mk9ELRv/e2N7x++GaBnbeSTANezx0C62xL0k/A9/Q43RCKky4kphxQDWGITS82k4zsXmOBVejH28S5wvlJuc4XqbOkAu1B/B6PeInNH1BLAwQUAAIACABQf9pY9XSmfq0RAACrOQAAFwAAAHVuaXZlcnNhbC91bml2ZXJzYWwucG5n7VsLWJJn37e31dbK/NauzV4r2LXa9r3rLXNm5gFYa9OsNXdqVobUXFlaoENBEXhWLX13EFat2XTC3s4HgU4GgkCLJZUan5ZgcspQUREQER7OfA+KqXvffd91fYfr+65deOn13MD9//3/9+9/uP8Pj/dX77+XGv5s1LNhYWHhaeve/jAsbAY2LGz658/MhN4ZHvrwV+gyDf9h6lth7HsL+6EXT+Ws2bgmLOwyfbZnxwzo9az8dVvwYWFzJYG/aVLcuc/CwhLeTHt7zcfFWUZ1K51VitZafMS4jQ3/drw4+/6vC0ZuLvj02z3rN248ebzx+PaGoQOd2zNpUV8j3n5HebDnVNnzb9Fm1K069f60pTl5ET8/XvNyoo2bIOsvPysOL6XYiRGxV7M43TVbYg1b8nbZLT/uQlI2WyMgk6Ef3kdzuKMD4rddLwauj2gxqj8FBqqYsszA9YukxvzZgUG+dD52WmBgmi9ZFrjeWJTNmzEKkv37IJHhXGAkFViSdgT6HXkkeKAQ2euqOeSepfG4BktjC8bXg1nPH5bLDthid3j37kYnj0omf1ZpggMgESBae6KBkiTNOr5JLiuzxZ7YMarzGehj9pVjIy1bUYujRg39Ir/fd3lB7pK/5I2ZeaDrk7bC8FFL31yhWl/FDgqWZabdjxuz95f8pXv4ZaMmvzQf+8pGxYpR3U9JWKf6g6DbecdWoiWjBPzLHO6RM/+/wb/s77K3nkyNh/sdUlwWxdZeXYmhbmmbvqfmvkGVpXeYVLKg6hUIlWj47lI60yrzDcqwIlc7Zz3pJRaeVKM0LNTWuLcEzTpTrizaqcGOHB5ZsXWyPGR6YdrYMPO/MGafjSZ3zY43l2rdWCoUHiMsqkcKeHoPwj2P7A70pIknZRQTPl7rFmpLrTVaZ42S2ldO3e3m4SfmwKiG9cq4ZvZ+eyRgiYSLARV3prqo3cg3nwVcZ8VdBYIx0rg38pciPPLN7payhwsJGIgeY0zqZBit36v1O3bOG16vxOddolRdxIaPCW4n8Y6dCtL9bgTX8LUoGnA2HTG9z/QO5uB83em+z0ox9pVSFp5MNOUEXXcchoUjSNcWlS6huF0SlEdSTQc8unjApwdEQqDunrqo2fXjJYF/9yJuEnh1Ah2AmGgYk+p+DVVi7YoAHL0g4Ae5INC/AcN39qWiXI7jKO99lBqGv3bPoq5nBsNiB4mHloGNC3Dr+NnCkbYN8WLXRbGr+Cd0hgYGB4x1CizS8UsEUoSrozW5Zb+1VnGMIric2sblFm0y4rxynNpzM9pzkzvoNQN+nY4ou/obVd6DKMdBY8fifuy1e62RWcVdLKpRQTX2EqG8xVFNeqqpN4fam6MZQJhLZC2RYscto46op8qfxCrBW3BS7DOIfyiUuZpzkHjr8yjL8/EoezbKzisqpQySVYnSKQL2bLi7wx8/so4Pp7juM0XOw3DnYSlLKciWJ4imkAh33k7F+h6btSKXJV3l6d0gplh9ER5Xi9jdA6bxy1lWYo3UQM7S26Kwit/IRlP61sabS8wcVYMb4c9qm55bo+AAULhGiz3D9skp5BsGHO3GvsX9PlAZ7aeNIjxaBUGIh3BawSLyErVfvokbDDFovqkRlhbx2ijhN5ZBqc1fEhzzWF32VF9/0sgNpZeokBjaMzBqxpMkxOJ5FK9NYXuz1HIrkutX24ZII32t9knJ2P52mdKwh6hhTpSQ5/+M5ZxVlwAT1WPjZzwhg6D31j8pHHGHu+ykzhpQHwIKAf0fABUukxijRWAGVuPfj9FqiCYF1YrCoZDtrkS54qrAXHI9ySx7suVd/Kqzy16pAeE4X18ss3QgZgT0u/0851GZ2B7OonO4Le/zkX6TLj2XQtPhe43oJpNOW2tVHJUViDheBrNuqvIHc7h5hR4UlNm90T6fH8sgfEFu2/wwi8JP0amlzI9pddqBAeVO0IKTOw13zDYycyy/p8Wqck/s4nnTxd4uKS76zy8xCwf588D5HyiMcRdELi3SIu+oN2WaOTQpMAxQB3o5Yle7VFYPwycrWk0xBmOMiu22FsB9HHiJwVFUmmBKEjFOqo+JBBy9Y5vUygLpdBbXibMcplMHWXqtd8HGuqk0MHrisLLp3fGGNGmvVGHUeePY7DV49EOBBsMCFQUGe+Jypr5vD+woV7FCkKKIS+HQmeXKuJc4MfZitlrfok+6q7+tvFg0SGrmCxl4Cs3my6Usa3nhdvp9UwNqolF5ld/SRQi/YDC+znkXwchWI9m9aNZzRYjeYmjTEtMQANm2kn5HmbcandHce7mJJGCzEQBDJ9oL2roLSkrraAiRPu4Bsl/UPzVaWtGCx3Zyc8EMI/91W/GPB4qaE1fRm0Tt2cN2y7wZ0uyMpgKVZd4zW2ClC4k+h2WhfszWAgwSHCju/9s/oMGxdLlU8Td+SktR6SJB0vLSNggpap+Mc1SwUGpkaxBcN4mmX63N6gHrkzmVKau5U/l8FWpyigyk8weSe/vIgyadPlv+c8m3VQYjxuP117DdGfrK+atdu+hbZGIkg6tQNNASYGJTJg1UUKQvXDI4CRkSk4hBpvXwhonHtHrSj2VFh4YKtBaLvnUqn6Qfugjo81Vre7E3khPhArfDebyotOKnVOfWawa7q8OZ+/A1xC6KZ/UqHEduGIBJmZwbaCmMmVfkI6fqOTlqpClTMmhx2HyJuxBmvrDxEdlHVhUKrL5tT7rIqr4tZZlqTqjyhID+8ECq3vyL5cok3y2xygd1TXkT4jdH8t0M0DdMGDxc6M/UgxNpGOgiT/uHhwlD/+yTOgWsfuAT0hcsK6lGOymvoNug9hwUKI2P9rlwWCk8DeQUITlWElFkzg1qtEL3YWjif/ueMD9TYsR5GnF9+7luM9tQGwThJqhEPpeB9LPQ8fgbpd/EvzeZusydT/TmvixhXZlM9CdbJmrD7fyLtZPZ3CSfqE1vqF6fwv2xSQVyDvduSN1/rK6wRWLM4wgJ1q/SPRq7CF250H93KWcviqqYpBedqGJbhtFm18NqrthbDgdlGosMh7SdT99Hb5F/V5K8q46RTVTtI5A3CtyEHot24LJ/KMnXatcRhRNmfBCr8nUnAQOsi+lQy6Ex0RBbJSYiBQRVDSNt5bAIRrTIsV+KI0o1u2RvqKgXL+LCuenbRy2FJQZ2IXnl+uIqC36RleJ3MPeaM1lrQLXZp6BnnjRZLHEOEXgIQ/JY4ubCs80uR4FnwOHIRd8RpLQ3AEJABSRrW4+K7HF3YdKFMqbWwEdxorIwYIGHXyMxOg0lVUu/F6MnNytFPPTiHi7/MSG80vC1Mq6KYc6c3qekPnoajpJFpSiM2f+KXqznnyAKxYkzO+IYbLlU3idgJJmbpLXQvq8l+Yt9OpE6XyC6l2xy8KF2x9FAIQMl7xTM5Rq0ORUNUrwRqUefn3DFyF8lRv7nhRXf5X2nUjNZBfjw03mPth0cjLkGW2woUBVsGuALaQgk9VqZxtouMCTQCoooiLw3Eaam/UXh5/I+VqsrWdny/FJfMYzJVeiRjV0ns3kIXwUBVN+aFCjGfMHMO3G1vX2ulSwp67B1foriXD2Ww02V8vgLVhOz82hCg8hTNezAEbT1ugvKODsset93Ur3R40mVKkS0TP97ho6/0oUbJpFVBfUHywQpLQ0k2xG5jr4DX3G85NDe67QEdjNi6+IBZ26H7Y2nSm4ZjzY+tOrvuhkPYhrYSylWR4MwRUkWKjfN5eo54PLJHVwhD5GijPue/cHwbgq54oIghkghhzOlbsNxXc9cuZFcoSpSxcjZS/GyjCtsuR41swNqtdi6Cx1xZ9gc/WqCGjlTbtVvlQkXYBV4GEZi8UjBemisv1eJ2wz2tN80iHRujKzS/yKRNaknOy0xRqEU20tMvJeLQP41vbTWslLaFPcnvTfhc7bF7nCQGDZLEQBjZrSyl2Ks9QpjQxRBfU9aw/keXcP0F3s7yWyrla1PpKEw+wW0FnM2mGBeP5GYJ3Kcus9Ixf+7RaNqPlZrYzOFzl9fo+JKtQKtlwPnCtKJnH/MxQUawHIrQkUe+IhJMtiXchqG5ZQypXvTpL6sDfLtFjda60VoV9yGSYwDRpy/Syox8XFCAIZVSOWXBImNWeqaSatoyXdHiHVwYZyITWddts//VGufjiq2aiKp/RY3R2jvjJ/DNXjNbqm/m7WDqF6l0bAmS294pbZrlRZVprQaocgw1OVjSP1rcWquBmW6rz43qXZVQwmDQx8WaNjyF7hlSsFks6+XKxumLjlJxVZcRGhQEVwD/dgisCcfkqtMXQ1hXpxyd+UfXOT3sCqTN5v1+QLfioekWV/aLtvKmz/nobPNpEE+zhYgg31DmD0lAz6J4IY2lD+0OqiZGeiyDzdF4/wCQ+J4y7YvnHuEffaP9HV8CDwEHgIPgYfAQ+Ah8BB4CDwEHgIPgYfAQ+Ah8BB4CDwEHgIPgYfAQ+Ah8BD4Hwy88ZaENXruo22tyabAAPhZJYmCwylHrjS+M3aARLs7vm3dh8HHTskH1esWpwUfGA3NISyuWBJ8snQjtqNi5ZHvg9Cy7b8nxB1swjiV1UTxiKslKcvh0YncGC8nSWGpY3HwFGFFnhNJnEBVnUhHuQZaQKEhVvmchX1dpLEVYR5vFcl2TuDfWEbSu+H7UiUCjYsfXbBMq7+yYM/4CZNHLxobb7rbXiHQxdHo3MlCneGHwNMbBmEAhv8Ae+rwqdoCS74g65z7kNb5WBdpoiplANY93XREjq/Vb5U9FD2zOmBPpEBbYd5Q2YHwiQrPjy5Ld6LL3lrp660XXXKQTLaEwH+f/r3TiyRj+L+aLJAKY0pU2t2oyHCu2WVDKX1vVu+lzIUmFZ8jiGdrK5dfLvVQ+j8cp9xobei0756YEO/V5IiHe2M1ySJh0i4+ZC+qdR9ZW9k5SvbyKCwR1cxIDTjjfSM1QnQtwGu1zG4TvxNrid/NODMq4Mqy4rprgW/UBbK206M+q8iBYZndW7I+CYQK7ILa/EvliB2wirXkM5zSAJv0Uhj6U9BxXg7+JBffMfGuB5ch28mjyBU3oVD6ojwXLB16heJqzYCkqqszkM4MZTYjA+KGesUmhAfEjo+L6STG2WLrLWNB5VOQwoh2E/jo7D7vPcrm6Mj8BcA3rwogqo6yzAjMGzs+pa8OOiQGqWLDq2Qu1Adh4+ruj9Aikf7eWLKaBBBV1sF5Amk62ODbuLxu1OXfhnPhLqEfnJFs8HPggdD7WKA9yDyD029YsjCwHn2rtfjOl0GjFkuMlqrrBuMO76W90swg40+jNpqp/bZ4Zpch8l2hUY/iIkwlhK/UurOZ/pnOz2cZtLuJqtPBUCru7bJ7ym/Lm5bUQoYOH5k17ghqJ0MP7yZVBbxbKDO83j1OX7LKtPWg8WrDvWVPrLuudz5dP+aph1bP2n1B3zKa8gWGI/5ZT49PjO6vMQMjvbEU9VXf/qENgej6iGVOYAFH1QXjQtidPDTA2wu2zUp3AduCoQgj73E+fZPZg2ve1gklAnM3heOcBy3kU6Lq6ngQ10dwzcVdVhzSZfDfP5Rdi8Yp3HpdxkRgxWUhXW3aBue38fFwRwcTR682Bci/JlJIXPHFsJO2YGBl1j8meKddlUTlKdwG45Uk2HiA/SbZ8jgF1bp9nYtmj8fD1CTl1XURjgEWy6Wkub8HMOq9HEH2tPFVTk047hsq5J5raIJ0OpTta+vcCIeoEHIjlLxBqmyn5zFWjXpdY7cylb7lZEUmBnyF3ePeNraUb8qU5lJFznXUg1czmdNHzbBJBURxhNbGGEmVMruf1CHebp6wAs5viVgXOGgXDaP047A9N8/dkSsEItOGbU1g/eB4EZC5y6GyMi9wQu/oaG0LFEE7USeQuxIVCiXvBzN+HBLNUESoc5zTRqPKOFbUto2dvBvyjwGObQE5Q40LcHvLo9K2spjPjZdjR6dCdH1R3pI9ddSUlcGq3Ifz23E43wDHl5vUuY5/Ty770nb17zv/8wOC/xOnDP8SH++PfDZvb8aPxOaywDtp77z3Nvut7Qf+HVBLAwQUAAIACABQf9pYOp3ncEsAAABrAAAAGwAAAHVuaXZlcnNhbC91bml2ZXJzYWwucG5nLnhtbLOxr8jNUShLLSrOzM+zVTLUM1Cyt+PlsikoSi3LTC1XqACKAQUhQEmhEsg1QnDLM1NKMoBCBhYWCMGM1Mz0jBJbJQtDM7igPtBMAFBLAQIAABQAAgAIAKl+UE82YVgCRwMAAOEJAAAUAAAAAAAAAAEAAAAAAAAAAAB1bml2ZXJzYWwvcGxheWVyLnhtbFBLAQIAABQAAgAIAE9/2li1N/SoHAUAAOETAAAdAAAAAAAAAAEAAAAAAHkDAAB1bml2ZXJzYWwvY29tbW9uX21lc3NhZ2VzLmxuZ1BLAQIAABQAAgAIAE9/2lgVHmAbowAAAH8BAAAuAAAAAAAAAAEAAAAAANAIAAB1bml2ZXJzYWwvcGxheWJhY2tfYW5kX25hdmlnYXRpb25fc2V0dGluZ3MueG1sUEsBAgAAFAACAAgAT3/aWHRJNR88BAAADBUAACcAAAAAAAAAAQAAAAAAvwkAAHVuaXZlcnNhbC9mbGFzaF9wdWJsaXNoaW5nX3NldHRpbmdzLnhtbFBLAQIAABQAAgAIAE9/2lg3i4dqewMAAKwMAAAhAAAAAAAAAAEAAAAAAEAOAAB1bml2ZXJzYWwvZmxhc2hfc2tpbl9zZXR0aW5ncy54bWxQSwECAAAUAAIACABPf9pYpq9WIzYEAACWFAAAJgAAAAAAAAABAAAAAAD6EQAAdW5pdmVyc2FsL2h0bWxfcHVibGlzaGluZ19zZXR0aW5ncy54bWxQSwECAAAUAAIACABPf9pYJg9+6LABAABvBgAAHwAAAAAAAAABAAAAAAB0FgAAdW5pdmVyc2FsL2h0bWxfc2tpbl9zZXR0aW5ncy5qc1BLAQIAABQAAgAIAE9/2lgVBpXkawAAAG8AAAAcAAAAAAAAAAEAAAAAAGEYAAB1bml2ZXJzYWwvbG9jYWxfc2V0dGluZ3MueG1sUEsBAgAAFAACAAgAUH/aWPV0pn6tEQAAqzkAABcAAAAAAAAAAAAAAAAABhkAAHVuaXZlcnNhbC91bml2ZXJzYWwucG5nUEsBAgAAFAACAAgAUH/aWDqd53BLAAAAawAAABsAAAAAAAAAAQAAAAAA6CoAAHVuaXZlcnNhbC91bml2ZXJzYWwucG5nLnhtbFBLBQYAAAAACgAKAAYDAABsKwAAAAA="/>
  <p:tag name="ISPRING_LMS_API_VERSION" val="SCORM 1.2"/>
  <p:tag name="ISPRING_ULTRA_SCORM_COURSE_ID" val="CAF50BD7-849D-4EF6-B0B3-91503FAE725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EL\\Greek\\Greek\\ETA 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3 3 Health Apps for Physical Activity_Self Learning Session IZ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873</Words>
  <Application>Microsoft Office PowerPoint</Application>
  <PresentationFormat>Ευρεία οθόνη</PresentationFormat>
  <Paragraphs>149</Paragraphs>
  <Slides>19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7" baseType="lpstr">
      <vt:lpstr>Arial</vt:lpstr>
      <vt:lpstr>Impact</vt:lpstr>
      <vt:lpstr>Roboto</vt:lpstr>
      <vt:lpstr>Noto Sans Symbols</vt:lpstr>
      <vt:lpstr>Calibri</vt:lpstr>
      <vt:lpstr>Gill Sans</vt:lpstr>
      <vt:lpstr>Calibri Light</vt:lpstr>
      <vt:lpstr>Θέμα του Office</vt:lpstr>
      <vt:lpstr>Παρουσίαση του PowerPoint</vt:lpstr>
      <vt:lpstr>Εταίροι</vt:lpstr>
      <vt:lpstr>Συνεδρία Αυτοδιδασκαλίας: Περιεχόμενο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ETA3 3 Health Apps for Physical Activity_Self Learning Session IZ</dc:title>
  <dc:creator>pantelis bbalaouras</dc:creator>
  <cp:keywords>, docId:501DBD00C1B420B46D7ADFA12D325541</cp:keywords>
  <cp:lastModifiedBy>pantelis</cp:lastModifiedBy>
  <cp:revision>26</cp:revision>
  <dcterms:created xsi:type="dcterms:W3CDTF">2020-06-02T13:31:56Z</dcterms:created>
  <dcterms:modified xsi:type="dcterms:W3CDTF">2024-06-26T12:59:12Z</dcterms:modified>
</cp:coreProperties>
</file>