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36" r:id="rId2"/>
    <p:sldId id="458" r:id="rId3"/>
    <p:sldId id="437" r:id="rId4"/>
    <p:sldId id="404" r:id="rId5"/>
  </p:sldIdLst>
  <p:sldSz cx="12192000" cy="6858000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DDE0E5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88300-2509-4FD1-82B7-BCB6DF09BC3E}" v="13" dt="2024-05-01T16:47:46.4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9" autoAdjust="0"/>
    <p:restoredTop sz="93519" autoAdjust="0"/>
  </p:normalViewPr>
  <p:slideViewPr>
    <p:cSldViewPr snapToGrid="0">
      <p:cViewPr varScale="1">
        <p:scale>
          <a:sx n="94" d="100"/>
          <a:sy n="94" d="100"/>
        </p:scale>
        <p:origin x="72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937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002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4" name="Picture 3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3718C994-5B39-E4B1-A966-BB1CDCDBD9C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" y="6451864"/>
            <a:ext cx="1843259" cy="41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6" name="image2.jpg" descr="Εικόνα που περιέχει γραμματοσειρά, κείμενο, Μπελ ηλεκτρίκ, μπλε&#10;&#10;Περιγραφή που δημιουργήθηκε αυτόματα">
            <a:extLst>
              <a:ext uri="{FF2B5EF4-FFF2-40B4-BE49-F238E27FC236}">
                <a16:creationId xmlns:a16="http://schemas.microsoft.com/office/drawing/2014/main" id="{DFEA0847-D1B2-52FB-C833-34BDFAE2A113}"/>
              </a:ext>
            </a:extLst>
          </p:cNvPr>
          <p:cNvPicPr/>
          <p:nvPr userDrawn="1"/>
        </p:nvPicPr>
        <p:blipFill>
          <a:blip r:embed="rId4"/>
          <a:stretch>
            <a:fillRect/>
          </a:stretch>
        </p:blipFill>
        <p:spPr>
          <a:xfrm>
            <a:off x="-8250" y="6435090"/>
            <a:ext cx="1619250" cy="41338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7" name="Picture 6" descr="Blue text on a black background&#10;&#10;Description automatically generated">
            <a:extLst>
              <a:ext uri="{FF2B5EF4-FFF2-40B4-BE49-F238E27FC236}">
                <a16:creationId xmlns:a16="http://schemas.microsoft.com/office/drawing/2014/main" id="{DCC8D085-E276-4CDA-DE07-B186D39B98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" y="6451864"/>
            <a:ext cx="1843259" cy="411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2B11A1E7-A92D-4ADD-A414-173299287A7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81370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Nutrition and relevant</a:t>
            </a:r>
            <a:r>
              <a:rPr lang="en-US" altLang="el-GR" sz="18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Health Apps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6" name="TextBox 12">
            <a:extLst>
              <a:ext uri="{FF2B5EF4-FFF2-40B4-BE49-F238E27FC236}">
                <a16:creationId xmlns:a16="http://schemas.microsoft.com/office/drawing/2014/main" id="{CA3CB49D-6037-D654-139D-27D28DCF05C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6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Nutrition and relevant Health Apps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28198CF2-91B3-6C1C-0A93-DC5CB01069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18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+mj-lt"/>
              </a:rPr>
              <a:t>2.4</a:t>
            </a: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Πως να αναζητήσετε και να επιλέξετε εφαρμογές υγείας;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26/6/2024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7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2.jpeg"/><Relationship Id="rId21" Type="http://schemas.openxmlformats.org/officeDocument/2006/relationships/image" Target="../media/image21.jpg"/><Relationship Id="rId7" Type="http://schemas.openxmlformats.org/officeDocument/2006/relationships/image" Target="../media/image14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8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6.jpeg"/><Relationship Id="rId5" Type="http://schemas.openxmlformats.org/officeDocument/2006/relationships/image" Target="../media/image13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5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881656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2  - </a:t>
            </a:r>
            <a:r>
              <a:rPr lang="el-GR" sz="3400" b="1">
                <a:solidFill>
                  <a:srgbClr val="C00000"/>
                </a:solidFill>
                <a:effectLst/>
                <a:latin typeface="+mj-lt"/>
              </a:rPr>
              <a:t>Συνεδρία </a:t>
            </a:r>
            <a:r>
              <a:rPr lang="el-GR" sz="3400" b="1" smtClean="0">
                <a:solidFill>
                  <a:srgbClr val="C00000"/>
                </a:solidFill>
                <a:effectLst/>
                <a:latin typeface="+mj-lt"/>
              </a:rPr>
              <a:t>λήξης </a:t>
            </a:r>
            <a:r>
              <a:rPr lang="en-US" sz="2400" b="1" smtClean="0">
                <a:solidFill>
                  <a:srgbClr val="C00000"/>
                </a:solidFill>
                <a:effectLst/>
                <a:latin typeface="+mj-lt"/>
              </a:rPr>
              <a:t>(</a:t>
            </a:r>
            <a:r>
              <a:rPr lang="en-US" sz="2400" b="1" dirty="0">
                <a:solidFill>
                  <a:srgbClr val="C00000"/>
                </a:solidFill>
                <a:effectLst/>
                <a:latin typeface="+mj-lt"/>
              </a:rPr>
              <a:t>2.4)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Πώς να αναζητήσετε και να επιλέξετε εφαρμογές υγείας</a:t>
            </a:r>
            <a:r>
              <a:rPr lang="en-US" sz="4000" b="1" dirty="0">
                <a:solidFill>
                  <a:schemeClr val="tx1"/>
                </a:solidFill>
                <a:effectLst/>
                <a:latin typeface="+mj-lt"/>
              </a:rPr>
              <a:t>;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98751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54966" y="629988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l-GR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sp>
        <p:nvSpPr>
          <p:cNvPr id="27" name="Ορθογώνιο 6">
            <a:extLst>
              <a:ext uri="{FF2B5EF4-FFF2-40B4-BE49-F238E27FC236}">
                <a16:creationId xmlns:a16="http://schemas.microsoft.com/office/drawing/2014/main" id="{52BA3253-2FE1-4A1C-A187-C823533C3003}"/>
              </a:ext>
            </a:extLst>
          </p:cNvPr>
          <p:cNvSpPr/>
          <p:nvPr/>
        </p:nvSpPr>
        <p:spPr>
          <a:xfrm>
            <a:off x="-835" y="489244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>
                <a:solidFill>
                  <a:schemeClr val="bg1">
                    <a:lumMod val="95000"/>
                  </a:schemeClr>
                </a:solidFill>
              </a:rPr>
              <a:t>6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9" name="Ορθογώνιο 15">
            <a:extLst>
              <a:ext uri="{FF2B5EF4-FFF2-40B4-BE49-F238E27FC236}">
                <a16:creationId xmlns:a16="http://schemas.microsoft.com/office/drawing/2014/main" id="{E2D62582-C445-4009-AC95-BBAC912350A5}"/>
              </a:ext>
            </a:extLst>
          </p:cNvPr>
          <p:cNvSpPr/>
          <p:nvPr/>
        </p:nvSpPr>
        <p:spPr>
          <a:xfrm>
            <a:off x="-8163" y="1495460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Εικόνα 22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4599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6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de-DE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GELSENKIRCHEN, GERMANY</a:t>
              </a: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s-E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ATHENS, GREECE</a:t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s-E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VALENCIA, SPAIN</a:t>
              </a: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92961"/>
            <a:chOff x="4517932" y="3531206"/>
            <a:chExt cx="2543175" cy="159296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824413" y="4570169"/>
              <a:ext cx="2037497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GmbH</a:t>
              </a:r>
            </a:p>
            <a:p>
              <a:pPr algn="ctr" fontAlgn="base"/>
              <a:r>
                <a:rPr lang="nn-NO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Bad Mergentheim, GERMANY</a:t>
              </a:r>
            </a:p>
            <a:p>
              <a:pPr algn="ctr" fontAlgn="base"/>
              <a:r>
                <a:rPr lang="nn-NO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n-US" sz="1000" b="0" i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AREZZO, ITALY</a:t>
              </a:r>
            </a:p>
            <a:p>
              <a:pPr algn="ctr" fontAlgn="base"/>
              <a:r>
                <a:rPr lang="en-US" sz="1000" b="0" i="0" u="none" strike="noStrike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ATHENS, GREECE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STRASBOURG, FRANCE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2994706" y="54947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s-ES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CYPRUS</a:t>
            </a: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242880"/>
            <a:ext cx="1872256" cy="212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llustration of speech bubbles">
            <a:extLst>
              <a:ext uri="{FF2B5EF4-FFF2-40B4-BE49-F238E27FC236}">
                <a16:creationId xmlns:a16="http://schemas.microsoft.com/office/drawing/2014/main" id="{A444B1D6-CAA1-0836-0F7C-2A91B4388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557999" y="1808162"/>
            <a:ext cx="4216400" cy="324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Ανατροφοδότηση &amp; Συζήτηση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199" y="2061029"/>
            <a:ext cx="7239801" cy="468545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Ποιες είναι οι εμπειρίες σας με την αναζήτηση και την επιλογή εφαρμογών υγείας;
Υπήρξαν αξιοσημείωτες πτυχές των εφαρμογών που βρέθηκαν σε σχέση με τα κριτήρια;
Ποια κριτήρια θεωρήσατε πιο σημαντικά;
Ποια κριτήρια είναι πιο δύσκολο να ελεγχθούν;
Αισθάνεστε πιο ασφαλείς στην ικανότητά σας να αναζητάτε και να επιλέγετε εφαρμογές;</a:t>
            </a:r>
            <a:endParaRPr lang="en-US" sz="24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9FA170-406B-E6EE-3341-88A5F90E3404}"/>
              </a:ext>
            </a:extLst>
          </p:cNvPr>
          <p:cNvSpPr txBox="1"/>
          <p:nvPr/>
        </p:nvSpPr>
        <p:spPr>
          <a:xfrm>
            <a:off x="558000" y="6488668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200" dirty="0">
                <a:hlinkClick r:id="rId4"/>
              </a:rPr>
              <a:t>Εικόνα από</a:t>
            </a:r>
            <a:r>
              <a:rPr lang="en-US" sz="1200" dirty="0">
                <a:hlinkClick r:id="rId4"/>
              </a:rPr>
              <a:t> </a:t>
            </a:r>
            <a:r>
              <a:rPr lang="en-US" sz="1200" dirty="0" err="1">
                <a:hlinkClick r:id="rId4"/>
              </a:rPr>
              <a:t>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0347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 dirty="0">
                <a:solidFill>
                  <a:srgbClr val="C01E24"/>
                </a:solidFill>
                <a:latin typeface="+mj-lt"/>
              </a:rPr>
              <a:t>Συγχαρητήρια!</a:t>
            </a:r>
            <a:br>
              <a:rPr lang="el-GR" sz="2800" dirty="0">
                <a:solidFill>
                  <a:srgbClr val="C01E24"/>
                </a:solidFill>
                <a:latin typeface="+mj-lt"/>
              </a:rPr>
            </a:br>
            <a:r>
              <a:rPr lang="el-GR" sz="2800" dirty="0">
                <a:solidFill>
                  <a:srgbClr val="C01E24"/>
                </a:solidFill>
                <a:latin typeface="+mj-lt"/>
              </a:rPr>
              <a:t>Ολοκληρώσατε 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7682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l-GR" sz="1000" dirty="0">
                <a:solidFill>
                  <a:schemeClr val="accent5">
                    <a:lumMod val="20000"/>
                    <a:lumOff val="80000"/>
                  </a:schemeClr>
                </a:solidFill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(EACEA). Η Ευρωπαϊκή Ένωση και ο EACEA 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9" name="Εικόνα 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7" y="6431328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 2 Closing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Asedp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Cx52l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LHna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Cx52l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Cx52l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Cx52l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AsedpYFQaV5GsAAABvAAAAHAAAAHVuaXZlcnNhbC9sb2NhbF9zZXR0aW5ncy54bWwNyrEKwkAMANC9XxEySB3Uugn2rpujCK0fENogB7mk9ELRv/e2N7x++GaBnbeSTANezx0C62xL0k/A9/Q43RCKky4kphxQDWGITS82k4zsXmOBVejH28S5wvlJuc4XqbOkAu1B/B6PeInNH1BLAwQUAAIACAAsedp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AsedpYOp3ncEsAAABrAAAAGwAAAHVuaXZlcnNhbC91bml2ZXJzYWwucG5nLnhtbLOxr8jNUShLLSrOzM+zVTLUM1Cyt+PlsikoSi3LTC1XqACKAQUhQEmhEsg1QnDLM1NKMoBCBhYWCMGM1Mz0jBJbJQtDM7igPtBMAFBLAQIAABQAAgAIAKl+UE82YVgCRwMAAOEJAAAUAAAAAAAAAAEAAAAAAAAAAAB1bml2ZXJzYWwvcGxheWVyLnhtbFBLAQIAABQAAgAIACx52li1N/SoHAUAAOETAAAdAAAAAAAAAAEAAAAAAHkDAAB1bml2ZXJzYWwvY29tbW9uX21lc3NhZ2VzLmxuZ1BLAQIAABQAAgAIACx52lgVHmAbowAAAH8BAAAuAAAAAAAAAAEAAAAAANAIAAB1bml2ZXJzYWwvcGxheWJhY2tfYW5kX25hdmlnYXRpb25fc2V0dGluZ3MueG1sUEsBAgAAFAACAAgALHnaWHRJNR88BAAADBUAACcAAAAAAAAAAQAAAAAAvwkAAHVuaXZlcnNhbC9mbGFzaF9wdWJsaXNoaW5nX3NldHRpbmdzLnhtbFBLAQIAABQAAgAIACx52lg3i4dqewMAAKwMAAAhAAAAAAAAAAEAAAAAAEAOAAB1bml2ZXJzYWwvZmxhc2hfc2tpbl9zZXR0aW5ncy54bWxQSwECAAAUAAIACAAsedpYpq9WIzYEAACWFAAAJgAAAAAAAAABAAAAAAD6EQAAdW5pdmVyc2FsL2h0bWxfcHVibGlzaGluZ19zZXR0aW5ncy54bWxQSwECAAAUAAIACAAsedpYJg9+6LABAABvBgAAHwAAAAAAAAABAAAAAAB0FgAAdW5pdmVyc2FsL2h0bWxfc2tpbl9zZXR0aW5ncy5qc1BLAQIAABQAAgAIACx52lgVBpXkawAAAG8AAAAcAAAAAAAAAAEAAAAAAGEYAAB1bml2ZXJzYWwvbG9jYWxfc2V0dGluZ3MueG1sUEsBAgAAFAACAAgALHnaWPV0pn6tEQAAqzkAABcAAAAAAAAAAAAAAAAABhkAAHVuaXZlcnNhbC91bml2ZXJzYWwucG5nUEsBAgAAFAACAAgALHnaWDqd53BLAAAAawAAABsAAAAAAAAAAQAAAAAA6CoAAHVuaXZlcnNhbC91bml2ZXJzYWwucG5nLnhtbFBLBQYAAAAACgAKAAYDAABsKwAAAAA="/>
  <p:tag name="ISPRING_LMS_API_VERSION" val="SCORM 1.2"/>
  <p:tag name="ISPRING_ULTRA_SCORM_COURSE_ID" val="6D8899A1-DE98-4026-9BD7-E3AEEBC5A8A0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2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 2 Closing sessio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297</Words>
  <Application>Microsoft Office PowerPoint</Application>
  <PresentationFormat>Ευρεία οθόνη</PresentationFormat>
  <Paragraphs>50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5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Ανατροφοδότηση &amp; Συζήτηση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 2 Closing session</dc:title>
  <dc:creator>pantelis bbalaouras</dc:creator>
  <cp:lastModifiedBy>pantelis</cp:lastModifiedBy>
  <cp:revision>879</cp:revision>
  <dcterms:created xsi:type="dcterms:W3CDTF">2020-06-02T13:31:56Z</dcterms:created>
  <dcterms:modified xsi:type="dcterms:W3CDTF">2024-06-26T12:09:40Z</dcterms:modified>
</cp:coreProperties>
</file>