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7" r:id="rId2"/>
    <p:sldId id="257" r:id="rId3"/>
    <p:sldId id="265" r:id="rId4"/>
    <p:sldId id="266" r:id="rId5"/>
    <p:sldId id="260" r:id="rId6"/>
    <p:sldId id="614" r:id="rId7"/>
    <p:sldId id="615" r:id="rId8"/>
    <p:sldId id="616" r:id="rId9"/>
    <p:sldId id="264" r:id="rId10"/>
  </p:sldIdLst>
  <p:sldSz cx="12192000" cy="6858000"/>
  <p:notesSz cx="6858000" cy="9144000"/>
  <p:embeddedFontLst>
    <p:embeddedFont>
      <p:font typeface="MS PGothic" panose="020B0600070205080204" pitchFamily="34" charset="-128"/>
      <p:regular r:id="rId12"/>
    </p:embeddedFont>
    <p:embeddedFont>
      <p:font typeface="Gill Sans Nova" panose="020B0602020104020203" pitchFamily="34" charset="0"/>
      <p:regular r:id="rId13"/>
      <p:bold r:id="rId14"/>
      <p:italic r:id="rId15"/>
      <p:boldItalic r:id="rId16"/>
    </p:embeddedFont>
    <p:embeddedFont>
      <p:font typeface="Impact" panose="020B0806030902050204" pitchFamily="34" charset="0"/>
      <p:regular r:id="rId17"/>
    </p:embeddedFont>
    <p:embeddedFont>
      <p:font typeface="Roboto" panose="02000000000000000000" pitchFamily="2" charset="0"/>
      <p:regular r:id="rId18"/>
      <p:bold r:id="rId19"/>
      <p:italic r:id="rId20"/>
      <p:boldItalic r:id="rId21"/>
    </p:embeddedFont>
    <p:embeddedFont>
      <p:font typeface="Noto Sans Symbols" panose="020B0604020202020204" charset="0"/>
      <p:regular r:id="rId22"/>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ill Sans" panose="020B0604020202020204" charset="0"/>
      <p:regular r:id="rId30"/>
      <p:bold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WX/OvYUcoAcYXX9t6sIX3jMPZ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51F81-AA7C-4249-B85C-A51219DD1390}" v="8" dt="2024-06-06T10:16:23.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microsoft.com/office/2015/10/relationships/revisionInfo" Target="revisionInfo.xml"/><Relationship Id="rId21" Type="http://schemas.openxmlformats.org/officeDocument/2006/relationships/font" Target="fonts/font10.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Zygouri" userId="e39f6a80f86403a0" providerId="LiveId" clId="{55251F81-AA7C-4249-B85C-A51219DD1390}"/>
    <pc:docChg chg="undo custSel modSld modMainMaster">
      <pc:chgData name="Ioanna Zygouri" userId="e39f6a80f86403a0" providerId="LiveId" clId="{55251F81-AA7C-4249-B85C-A51219DD1390}" dt="2024-06-06T10:16:25.777" v="66" actId="1076"/>
      <pc:docMkLst>
        <pc:docMk/>
      </pc:docMkLst>
      <pc:sldChg chg="addSp modSp mod">
        <pc:chgData name="Ioanna Zygouri" userId="e39f6a80f86403a0" providerId="LiveId" clId="{55251F81-AA7C-4249-B85C-A51219DD1390}" dt="2024-06-05T12:12:03.670" v="23" actId="1076"/>
        <pc:sldMkLst>
          <pc:docMk/>
          <pc:sldMk cId="0" sldId="257"/>
        </pc:sldMkLst>
        <pc:picChg chg="add mod">
          <ac:chgData name="Ioanna Zygouri" userId="e39f6a80f86403a0" providerId="LiveId" clId="{55251F81-AA7C-4249-B85C-A51219DD1390}" dt="2024-06-05T12:12:03.670" v="23" actId="1076"/>
          <ac:picMkLst>
            <pc:docMk/>
            <pc:sldMk cId="0" sldId="257"/>
            <ac:picMk id="2" creationId="{00D420F5-3D8D-2CED-EBB4-C26272ACB575}"/>
          </ac:picMkLst>
        </pc:picChg>
      </pc:sldChg>
      <pc:sldChg chg="addSp modSp mod">
        <pc:chgData name="Ioanna Zygouri" userId="e39f6a80f86403a0" providerId="LiveId" clId="{55251F81-AA7C-4249-B85C-A51219DD1390}" dt="2024-06-06T10:16:18.171" v="64" actId="1076"/>
        <pc:sldMkLst>
          <pc:docMk/>
          <pc:sldMk cId="0" sldId="260"/>
        </pc:sldMkLst>
        <pc:picChg chg="add mod">
          <ac:chgData name="Ioanna Zygouri" userId="e39f6a80f86403a0" providerId="LiveId" clId="{55251F81-AA7C-4249-B85C-A51219DD1390}" dt="2024-06-06T10:16:18.171" v="64" actId="1076"/>
          <ac:picMkLst>
            <pc:docMk/>
            <pc:sldMk cId="0" sldId="260"/>
            <ac:picMk id="2" creationId="{C74437F8-2553-0792-6EE5-4E441F756C75}"/>
          </ac:picMkLst>
        </pc:picChg>
      </pc:sldChg>
      <pc:sldChg chg="addSp delSp modSp mod">
        <pc:chgData name="Ioanna Zygouri" userId="e39f6a80f86403a0" providerId="LiveId" clId="{55251F81-AA7C-4249-B85C-A51219DD1390}" dt="2024-06-05T12:12:26.267" v="29" actId="1076"/>
        <pc:sldMkLst>
          <pc:docMk/>
          <pc:sldMk cId="0" sldId="264"/>
        </pc:sldMkLst>
        <pc:spChg chg="add mod">
          <ac:chgData name="Ioanna Zygouri" userId="e39f6a80f86403a0" providerId="LiveId" clId="{55251F81-AA7C-4249-B85C-A51219DD1390}" dt="2024-06-05T11:44:57.863" v="21" actId="1076"/>
          <ac:spMkLst>
            <pc:docMk/>
            <pc:sldMk cId="0" sldId="264"/>
            <ac:spMk id="5" creationId="{3BB3FF3A-E19F-F734-41D3-9C2298020660}"/>
          </ac:spMkLst>
        </pc:spChg>
        <pc:spChg chg="mod">
          <ac:chgData name="Ioanna Zygouri" userId="e39f6a80f86403a0" providerId="LiveId" clId="{55251F81-AA7C-4249-B85C-A51219DD1390}" dt="2024-06-05T11:44:18.654" v="11" actId="20577"/>
          <ac:spMkLst>
            <pc:docMk/>
            <pc:sldMk cId="0" sldId="264"/>
            <ac:spMk id="244" creationId="{00000000-0000-0000-0000-000000000000}"/>
          </ac:spMkLst>
        </pc:spChg>
        <pc:spChg chg="del">
          <ac:chgData name="Ioanna Zygouri" userId="e39f6a80f86403a0" providerId="LiveId" clId="{55251F81-AA7C-4249-B85C-A51219DD1390}" dt="2024-06-05T11:44:33.668" v="12" actId="478"/>
          <ac:spMkLst>
            <pc:docMk/>
            <pc:sldMk cId="0" sldId="264"/>
            <ac:spMk id="245" creationId="{00000000-0000-0000-0000-000000000000}"/>
          </ac:spMkLst>
        </pc:spChg>
        <pc:picChg chg="del">
          <ac:chgData name="Ioanna Zygouri" userId="e39f6a80f86403a0" providerId="LiveId" clId="{55251F81-AA7C-4249-B85C-A51219DD1390}" dt="2024-06-05T11:43:46.869" v="4" actId="478"/>
          <ac:picMkLst>
            <pc:docMk/>
            <pc:sldMk cId="0" sldId="264"/>
            <ac:picMk id="2" creationId="{C3502A2A-58F6-7A87-73AB-EB0DF0F7BAB2}"/>
          </ac:picMkLst>
        </pc:picChg>
        <pc:picChg chg="add mod">
          <ac:chgData name="Ioanna Zygouri" userId="e39f6a80f86403a0" providerId="LiveId" clId="{55251F81-AA7C-4249-B85C-A51219DD1390}" dt="2024-06-05T12:12:26.267" v="29" actId="1076"/>
          <ac:picMkLst>
            <pc:docMk/>
            <pc:sldMk cId="0" sldId="264"/>
            <ac:picMk id="3" creationId="{9F362615-3BA1-DE0A-D684-1AC74535354F}"/>
          </ac:picMkLst>
        </pc:picChg>
      </pc:sldChg>
      <pc:sldChg chg="addSp modSp mod">
        <pc:chgData name="Ioanna Zygouri" userId="e39f6a80f86403a0" providerId="LiveId" clId="{55251F81-AA7C-4249-B85C-A51219DD1390}" dt="2024-06-05T12:12:09.613" v="25" actId="1076"/>
        <pc:sldMkLst>
          <pc:docMk/>
          <pc:sldMk cId="2348602951" sldId="265"/>
        </pc:sldMkLst>
        <pc:picChg chg="add mod">
          <ac:chgData name="Ioanna Zygouri" userId="e39f6a80f86403a0" providerId="LiveId" clId="{55251F81-AA7C-4249-B85C-A51219DD1390}" dt="2024-06-05T12:12:09.613" v="25" actId="1076"/>
          <ac:picMkLst>
            <pc:docMk/>
            <pc:sldMk cId="2348602951" sldId="265"/>
            <ac:picMk id="4" creationId="{CB4F4C1D-8058-8D43-2E39-EEC5AE3EBF49}"/>
          </ac:picMkLst>
        </pc:picChg>
      </pc:sldChg>
      <pc:sldChg chg="addSp modSp mod">
        <pc:chgData name="Ioanna Zygouri" userId="e39f6a80f86403a0" providerId="LiveId" clId="{55251F81-AA7C-4249-B85C-A51219DD1390}" dt="2024-06-05T12:12:15.790" v="27" actId="1076"/>
        <pc:sldMkLst>
          <pc:docMk/>
          <pc:sldMk cId="1738360725" sldId="266"/>
        </pc:sldMkLst>
        <pc:picChg chg="add mod">
          <ac:chgData name="Ioanna Zygouri" userId="e39f6a80f86403a0" providerId="LiveId" clId="{55251F81-AA7C-4249-B85C-A51219DD1390}" dt="2024-06-05T12:12:15.790" v="27" actId="1076"/>
          <ac:picMkLst>
            <pc:docMk/>
            <pc:sldMk cId="1738360725" sldId="266"/>
            <ac:picMk id="4" creationId="{30454375-5594-6217-B11C-B80F25BAA22C}"/>
          </ac:picMkLst>
        </pc:picChg>
      </pc:sldChg>
      <pc:sldChg chg="addSp delSp modSp mod">
        <pc:chgData name="Ioanna Zygouri" userId="e39f6a80f86403a0" providerId="LiveId" clId="{55251F81-AA7C-4249-B85C-A51219DD1390}" dt="2024-06-05T11:43:42.750" v="3" actId="1076"/>
        <pc:sldMkLst>
          <pc:docMk/>
          <pc:sldMk cId="0" sldId="267"/>
        </pc:sldMkLst>
        <pc:picChg chg="add mod">
          <ac:chgData name="Ioanna Zygouri" userId="e39f6a80f86403a0" providerId="LiveId" clId="{55251F81-AA7C-4249-B85C-A51219DD1390}" dt="2024-06-05T11:43:42.750" v="3" actId="1076"/>
          <ac:picMkLst>
            <pc:docMk/>
            <pc:sldMk cId="0" sldId="267"/>
            <ac:picMk id="2" creationId="{7E3C5AFD-AF1F-60A3-CF49-CF87E384C039}"/>
          </ac:picMkLst>
        </pc:picChg>
        <pc:picChg chg="del">
          <ac:chgData name="Ioanna Zygouri" userId="e39f6a80f86403a0" providerId="LiveId" clId="{55251F81-AA7C-4249-B85C-A51219DD1390}" dt="2024-06-05T11:43:32.693" v="0" actId="478"/>
          <ac:picMkLst>
            <pc:docMk/>
            <pc:sldMk cId="0" sldId="267"/>
            <ac:picMk id="21" creationId="{354D6E5B-786C-C59B-40E3-002BDA2B9A77}"/>
          </ac:picMkLst>
        </pc:picChg>
        <pc:picChg chg="mod">
          <ac:chgData name="Ioanna Zygouri" userId="e39f6a80f86403a0" providerId="LiveId" clId="{55251F81-AA7C-4249-B85C-A51219DD1390}" dt="2024-06-05T11:43:39.489" v="2" actId="1076"/>
          <ac:picMkLst>
            <pc:docMk/>
            <pc:sldMk cId="0" sldId="267"/>
            <ac:picMk id="126" creationId="{00000000-0000-0000-0000-000000000000}"/>
          </ac:picMkLst>
        </pc:picChg>
      </pc:sldChg>
      <pc:sldChg chg="addSp modSp mod">
        <pc:chgData name="Ioanna Zygouri" userId="e39f6a80f86403a0" providerId="LiveId" clId="{55251F81-AA7C-4249-B85C-A51219DD1390}" dt="2024-06-06T10:16:25.777" v="66" actId="1076"/>
        <pc:sldMkLst>
          <pc:docMk/>
          <pc:sldMk cId="789977733" sldId="614"/>
        </pc:sldMkLst>
        <pc:picChg chg="add mod">
          <ac:chgData name="Ioanna Zygouri" userId="e39f6a80f86403a0" providerId="LiveId" clId="{55251F81-AA7C-4249-B85C-A51219DD1390}" dt="2024-06-06T10:16:25.777" v="66" actId="1076"/>
          <ac:picMkLst>
            <pc:docMk/>
            <pc:sldMk cId="789977733" sldId="614"/>
            <ac:picMk id="5" creationId="{5875BCC3-58AC-954D-0060-7E8132EB1E65}"/>
          </ac:picMkLst>
        </pc:picChg>
      </pc:sldChg>
      <pc:sldChg chg="addSp modSp mod">
        <pc:chgData name="Ioanna Zygouri" userId="e39f6a80f86403a0" providerId="LiveId" clId="{55251F81-AA7C-4249-B85C-A51219DD1390}" dt="2024-06-06T10:15:53.449" v="62" actId="1076"/>
        <pc:sldMkLst>
          <pc:docMk/>
          <pc:sldMk cId="3062713698" sldId="616"/>
        </pc:sldMkLst>
        <pc:picChg chg="add mod">
          <ac:chgData name="Ioanna Zygouri" userId="e39f6a80f86403a0" providerId="LiveId" clId="{55251F81-AA7C-4249-B85C-A51219DD1390}" dt="2024-06-06T10:15:53.449" v="62" actId="1076"/>
          <ac:picMkLst>
            <pc:docMk/>
            <pc:sldMk cId="3062713698" sldId="616"/>
            <ac:picMk id="6" creationId="{8AA7952D-1F5E-34D4-5A14-F7E4F66F0A8F}"/>
          </ac:picMkLst>
        </pc:picChg>
      </pc:sldChg>
      <pc:sldMasterChg chg="modSldLayout">
        <pc:chgData name="Ioanna Zygouri" userId="e39f6a80f86403a0" providerId="LiveId" clId="{55251F81-AA7C-4249-B85C-A51219DD1390}" dt="2024-06-06T10:15:16.998" v="59" actId="478"/>
        <pc:sldMasterMkLst>
          <pc:docMk/>
          <pc:sldMasterMk cId="0" sldId="2147483659"/>
        </pc:sldMasterMkLst>
        <pc:sldLayoutChg chg="delSp mod">
          <pc:chgData name="Ioanna Zygouri" userId="e39f6a80f86403a0" providerId="LiveId" clId="{55251F81-AA7C-4249-B85C-A51219DD1390}" dt="2024-06-06T10:13:59.794" v="30" actId="478"/>
          <pc:sldLayoutMkLst>
            <pc:docMk/>
            <pc:sldMasterMk cId="0" sldId="2147483659"/>
            <pc:sldLayoutMk cId="0" sldId="2147483660"/>
          </pc:sldLayoutMkLst>
          <pc:picChg chg="del">
            <ac:chgData name="Ioanna Zygouri" userId="e39f6a80f86403a0" providerId="LiveId" clId="{55251F81-AA7C-4249-B85C-A51219DD1390}" dt="2024-06-06T10:13:59.794" v="30" actId="478"/>
            <ac:picMkLst>
              <pc:docMk/>
              <pc:sldMasterMk cId="0" sldId="2147483659"/>
              <pc:sldLayoutMk cId="0" sldId="2147483660"/>
              <ac:picMk id="77" creationId="{00000000-0000-0000-0000-000000000000}"/>
            </ac:picMkLst>
          </pc:picChg>
        </pc:sldLayoutChg>
        <pc:sldLayoutChg chg="delSp mod">
          <pc:chgData name="Ioanna Zygouri" userId="e39f6a80f86403a0" providerId="LiveId" clId="{55251F81-AA7C-4249-B85C-A51219DD1390}" dt="2024-06-06T10:14:03.200" v="31" actId="478"/>
          <pc:sldLayoutMkLst>
            <pc:docMk/>
            <pc:sldMasterMk cId="0" sldId="2147483659"/>
            <pc:sldLayoutMk cId="0" sldId="2147483661"/>
          </pc:sldLayoutMkLst>
          <pc:picChg chg="del">
            <ac:chgData name="Ioanna Zygouri" userId="e39f6a80f86403a0" providerId="LiveId" clId="{55251F81-AA7C-4249-B85C-A51219DD1390}" dt="2024-06-06T10:14:03.200" v="31" actId="478"/>
            <ac:picMkLst>
              <pc:docMk/>
              <pc:sldMasterMk cId="0" sldId="2147483659"/>
              <pc:sldLayoutMk cId="0" sldId="2147483661"/>
              <ac:picMk id="86" creationId="{00000000-0000-0000-0000-000000000000}"/>
            </ac:picMkLst>
          </pc:picChg>
        </pc:sldLayoutChg>
        <pc:sldLayoutChg chg="modSp mod">
          <pc:chgData name="Ioanna Zygouri" userId="e39f6a80f86403a0" providerId="LiveId" clId="{55251F81-AA7C-4249-B85C-A51219DD1390}" dt="2024-06-06T10:14:31.250" v="47" actId="14100"/>
          <pc:sldLayoutMkLst>
            <pc:docMk/>
            <pc:sldMasterMk cId="0" sldId="2147483659"/>
            <pc:sldLayoutMk cId="0" sldId="2147483662"/>
          </pc:sldLayoutMkLst>
          <pc:spChg chg="mod">
            <ac:chgData name="Ioanna Zygouri" userId="e39f6a80f86403a0" providerId="LiveId" clId="{55251F81-AA7C-4249-B85C-A51219DD1390}" dt="2024-06-06T10:14:31.250" v="47" actId="14100"/>
            <ac:spMkLst>
              <pc:docMk/>
              <pc:sldMasterMk cId="0" sldId="2147483659"/>
              <pc:sldLayoutMk cId="0" sldId="2147483662"/>
              <ac:spMk id="2" creationId="{69B90255-311E-87D1-701E-B62018BC5D96}"/>
            </ac:spMkLst>
          </pc:spChg>
        </pc:sldLayoutChg>
        <pc:sldLayoutChg chg="delSp modSp mod">
          <pc:chgData name="Ioanna Zygouri" userId="e39f6a80f86403a0" providerId="LiveId" clId="{55251F81-AA7C-4249-B85C-A51219DD1390}" dt="2024-06-06T10:14:06.104" v="33" actId="478"/>
          <pc:sldLayoutMkLst>
            <pc:docMk/>
            <pc:sldMasterMk cId="0" sldId="2147483659"/>
            <pc:sldLayoutMk cId="0" sldId="2147483663"/>
          </pc:sldLayoutMkLst>
          <pc:picChg chg="del mod">
            <ac:chgData name="Ioanna Zygouri" userId="e39f6a80f86403a0" providerId="LiveId" clId="{55251F81-AA7C-4249-B85C-A51219DD1390}" dt="2024-06-06T10:14:06.104" v="33" actId="478"/>
            <ac:picMkLst>
              <pc:docMk/>
              <pc:sldMasterMk cId="0" sldId="2147483659"/>
              <pc:sldLayoutMk cId="0" sldId="2147483663"/>
              <ac:picMk id="97" creationId="{00000000-0000-0000-0000-000000000000}"/>
            </ac:picMkLst>
          </pc:picChg>
        </pc:sldLayoutChg>
        <pc:sldLayoutChg chg="delSp mod">
          <pc:chgData name="Ioanna Zygouri" userId="e39f6a80f86403a0" providerId="LiveId" clId="{55251F81-AA7C-4249-B85C-A51219DD1390}" dt="2024-06-06T10:14:08.147" v="34" actId="478"/>
          <pc:sldLayoutMkLst>
            <pc:docMk/>
            <pc:sldMasterMk cId="0" sldId="2147483659"/>
            <pc:sldLayoutMk cId="0" sldId="2147483664"/>
          </pc:sldLayoutMkLst>
          <pc:picChg chg="del">
            <ac:chgData name="Ioanna Zygouri" userId="e39f6a80f86403a0" providerId="LiveId" clId="{55251F81-AA7C-4249-B85C-A51219DD1390}" dt="2024-06-06T10:14:08.147" v="34" actId="478"/>
            <ac:picMkLst>
              <pc:docMk/>
              <pc:sldMasterMk cId="0" sldId="2147483659"/>
              <pc:sldLayoutMk cId="0" sldId="2147483664"/>
              <ac:picMk id="104" creationId="{00000000-0000-0000-0000-000000000000}"/>
            </ac:picMkLst>
          </pc:picChg>
        </pc:sldLayoutChg>
        <pc:sldLayoutChg chg="modSp mod">
          <pc:chgData name="Ioanna Zygouri" userId="e39f6a80f86403a0" providerId="LiveId" clId="{55251F81-AA7C-4249-B85C-A51219DD1390}" dt="2024-06-06T10:14:53.869" v="52" actId="20577"/>
          <pc:sldLayoutMkLst>
            <pc:docMk/>
            <pc:sldMasterMk cId="0" sldId="2147483659"/>
            <pc:sldLayoutMk cId="0" sldId="2147483665"/>
          </pc:sldLayoutMkLst>
          <pc:spChg chg="mod">
            <ac:chgData name="Ioanna Zygouri" userId="e39f6a80f86403a0" providerId="LiveId" clId="{55251F81-AA7C-4249-B85C-A51219DD1390}" dt="2024-06-06T10:14:53.869" v="52" actId="20577"/>
            <ac:spMkLst>
              <pc:docMk/>
              <pc:sldMasterMk cId="0" sldId="2147483659"/>
              <pc:sldLayoutMk cId="0" sldId="2147483665"/>
              <ac:spMk id="108" creationId="{00000000-0000-0000-0000-000000000000}"/>
            </ac:spMkLst>
          </pc:spChg>
        </pc:sldLayoutChg>
        <pc:sldLayoutChg chg="modSp mod">
          <pc:chgData name="Ioanna Zygouri" userId="e39f6a80f86403a0" providerId="LiveId" clId="{55251F81-AA7C-4249-B85C-A51219DD1390}" dt="2024-06-06T10:15:08.971" v="56" actId="14100"/>
          <pc:sldLayoutMkLst>
            <pc:docMk/>
            <pc:sldMasterMk cId="0" sldId="2147483659"/>
            <pc:sldLayoutMk cId="0" sldId="2147483666"/>
          </pc:sldLayoutMkLst>
          <pc:spChg chg="mod">
            <ac:chgData name="Ioanna Zygouri" userId="e39f6a80f86403a0" providerId="LiveId" clId="{55251F81-AA7C-4249-B85C-A51219DD1390}" dt="2024-06-06T10:15:08.971" v="56" actId="14100"/>
            <ac:spMkLst>
              <pc:docMk/>
              <pc:sldMasterMk cId="0" sldId="2147483659"/>
              <pc:sldLayoutMk cId="0" sldId="2147483666"/>
              <ac:spMk id="2" creationId="{45FEB4BC-6C32-3897-E57E-C0FD0F48547A}"/>
            </ac:spMkLst>
          </pc:spChg>
        </pc:sldLayoutChg>
        <pc:sldLayoutChg chg="delSp mod">
          <pc:chgData name="Ioanna Zygouri" userId="e39f6a80f86403a0" providerId="LiveId" clId="{55251F81-AA7C-4249-B85C-A51219DD1390}" dt="2024-06-06T10:15:11.433" v="57" actId="478"/>
          <pc:sldLayoutMkLst>
            <pc:docMk/>
            <pc:sldMasterMk cId="0" sldId="2147483659"/>
            <pc:sldLayoutMk cId="46700014" sldId="2147483668"/>
          </pc:sldLayoutMkLst>
          <pc:picChg chg="del">
            <ac:chgData name="Ioanna Zygouri" userId="e39f6a80f86403a0" providerId="LiveId" clId="{55251F81-AA7C-4249-B85C-A51219DD1390}" dt="2024-06-06T10:15:11.433" v="57" actId="478"/>
            <ac:picMkLst>
              <pc:docMk/>
              <pc:sldMasterMk cId="0" sldId="2147483659"/>
              <pc:sldLayoutMk cId="46700014" sldId="2147483668"/>
              <ac:picMk id="35" creationId="{4B636493-E712-4242-8B67-E8BA2B31C8A5}"/>
            </ac:picMkLst>
          </pc:picChg>
        </pc:sldLayoutChg>
        <pc:sldLayoutChg chg="delSp mod">
          <pc:chgData name="Ioanna Zygouri" userId="e39f6a80f86403a0" providerId="LiveId" clId="{55251F81-AA7C-4249-B85C-A51219DD1390}" dt="2024-06-06T10:15:14.375" v="58" actId="478"/>
          <pc:sldLayoutMkLst>
            <pc:docMk/>
            <pc:sldMasterMk cId="0" sldId="2147483659"/>
            <pc:sldLayoutMk cId="4100451874" sldId="2147483670"/>
          </pc:sldLayoutMkLst>
          <pc:picChg chg="del">
            <ac:chgData name="Ioanna Zygouri" userId="e39f6a80f86403a0" providerId="LiveId" clId="{55251F81-AA7C-4249-B85C-A51219DD1390}" dt="2024-06-06T10:15:14.375" v="58" actId="478"/>
            <ac:picMkLst>
              <pc:docMk/>
              <pc:sldMasterMk cId="0" sldId="2147483659"/>
              <pc:sldLayoutMk cId="4100451874" sldId="2147483670"/>
              <ac:picMk id="3" creationId="{E08DB289-6CD6-7869-A89F-50293E43889C}"/>
            </ac:picMkLst>
          </pc:picChg>
        </pc:sldLayoutChg>
        <pc:sldLayoutChg chg="delSp mod">
          <pc:chgData name="Ioanna Zygouri" userId="e39f6a80f86403a0" providerId="LiveId" clId="{55251F81-AA7C-4249-B85C-A51219DD1390}" dt="2024-06-06T10:15:16.998" v="59" actId="478"/>
          <pc:sldLayoutMkLst>
            <pc:docMk/>
            <pc:sldMasterMk cId="0" sldId="2147483659"/>
            <pc:sldLayoutMk cId="1561183727" sldId="2147483671"/>
          </pc:sldLayoutMkLst>
          <pc:picChg chg="del">
            <ac:chgData name="Ioanna Zygouri" userId="e39f6a80f86403a0" providerId="LiveId" clId="{55251F81-AA7C-4249-B85C-A51219DD1390}" dt="2024-06-06T10:15:16.998" v="59" actId="478"/>
            <ac:picMkLst>
              <pc:docMk/>
              <pc:sldMasterMk cId="0" sldId="2147483659"/>
              <pc:sldLayoutMk cId="1561183727" sldId="2147483671"/>
              <ac:picMk id="7" creationId="{328EC574-7B65-74FE-14B6-23F7F4944514}"/>
            </ac:picMkLst>
          </pc:picChg>
        </pc:sldLayoutChg>
      </pc:sldMasterChg>
    </pc:docChg>
  </pc:docChgLst>
  <pc:docChgLst>
    <pc:chgData name="Guillem Part López" userId="39f5615f-54c3-4dde-9b55-95608137fd0d" providerId="ADAL" clId="{24E2DAB0-95D4-4BCA-967A-9E7AC29DC3E3}"/>
    <pc:docChg chg="modSld">
      <pc:chgData name="Guillem Part López" userId="39f5615f-54c3-4dde-9b55-95608137fd0d" providerId="ADAL" clId="{24E2DAB0-95D4-4BCA-967A-9E7AC29DC3E3}" dt="2024-03-26T08:48:35.464" v="35" actId="1076"/>
      <pc:docMkLst>
        <pc:docMk/>
      </pc:docMkLst>
      <pc:sldChg chg="modSp mod">
        <pc:chgData name="Guillem Part López" userId="39f5615f-54c3-4dde-9b55-95608137fd0d" providerId="ADAL" clId="{24E2DAB0-95D4-4BCA-967A-9E7AC29DC3E3}" dt="2024-03-26T08:45:12.311" v="14" actId="20577"/>
        <pc:sldMkLst>
          <pc:docMk/>
          <pc:sldMk cId="0" sldId="256"/>
        </pc:sldMkLst>
        <pc:spChg chg="mod">
          <ac:chgData name="Guillem Part López" userId="39f5615f-54c3-4dde-9b55-95608137fd0d" providerId="ADAL" clId="{24E2DAB0-95D4-4BCA-967A-9E7AC29DC3E3}" dt="2024-03-26T08:45:12.311" v="14" actId="20577"/>
          <ac:spMkLst>
            <pc:docMk/>
            <pc:sldMk cId="0" sldId="256"/>
            <ac:spMk id="120" creationId="{00000000-0000-0000-0000-000000000000}"/>
          </ac:spMkLst>
        </pc:spChg>
      </pc:sldChg>
      <pc:sldChg chg="modSp mod">
        <pc:chgData name="Guillem Part López" userId="39f5615f-54c3-4dde-9b55-95608137fd0d" providerId="ADAL" clId="{24E2DAB0-95D4-4BCA-967A-9E7AC29DC3E3}" dt="2024-03-26T08:46:12.749" v="28" actId="20577"/>
        <pc:sldMkLst>
          <pc:docMk/>
          <pc:sldMk cId="0" sldId="261"/>
        </pc:sldMkLst>
        <pc:spChg chg="mod">
          <ac:chgData name="Guillem Part López" userId="39f5615f-54c3-4dde-9b55-95608137fd0d" providerId="ADAL" clId="{24E2DAB0-95D4-4BCA-967A-9E7AC29DC3E3}" dt="2024-03-26T08:46:12.749" v="28" actId="20577"/>
          <ac:spMkLst>
            <pc:docMk/>
            <pc:sldMk cId="0" sldId="261"/>
            <ac:spMk id="215" creationId="{00000000-0000-0000-0000-000000000000}"/>
          </ac:spMkLst>
        </pc:spChg>
      </pc:sldChg>
      <pc:sldChg chg="addSp modSp mod">
        <pc:chgData name="Guillem Part López" userId="39f5615f-54c3-4dde-9b55-95608137fd0d" providerId="ADAL" clId="{24E2DAB0-95D4-4BCA-967A-9E7AC29DC3E3}" dt="2024-03-26T08:48:35.464" v="35" actId="1076"/>
        <pc:sldMkLst>
          <pc:docMk/>
          <pc:sldMk cId="0" sldId="263"/>
        </pc:sldMkLst>
        <pc:spChg chg="add mod">
          <ac:chgData name="Guillem Part López" userId="39f5615f-54c3-4dde-9b55-95608137fd0d" providerId="ADAL" clId="{24E2DAB0-95D4-4BCA-967A-9E7AC29DC3E3}" dt="2024-03-26T08:48:35.464" v="35" actId="1076"/>
          <ac:spMkLst>
            <pc:docMk/>
            <pc:sldMk cId="0" sldId="263"/>
            <ac:spMk id="2" creationId="{8930ABF1-9838-EFE0-3B6E-E14E590D36F4}"/>
          </ac:spMkLst>
        </pc:spChg>
        <pc:picChg chg="mod">
          <ac:chgData name="Guillem Part López" userId="39f5615f-54c3-4dde-9b55-95608137fd0d" providerId="ADAL" clId="{24E2DAB0-95D4-4BCA-967A-9E7AC29DC3E3}" dt="2024-03-26T08:48:27.574" v="34" actId="1076"/>
          <ac:picMkLst>
            <pc:docMk/>
            <pc:sldMk cId="0" sldId="263"/>
            <ac:picMk id="234" creationId="{00000000-0000-0000-0000-000000000000}"/>
          </ac:picMkLst>
        </pc:picChg>
      </pc:sldChg>
    </pc:docChg>
  </pc:docChgLst>
  <pc:docChgLst>
    <pc:chgData name="pantelis balaouras" userId="25e8755020fc1734" providerId="LiveId" clId="{D2724C49-83F9-497C-BFDB-9A06F4CCFBF9}"/>
    <pc:docChg chg="undo custSel addSld delSld modSld modMainMaster">
      <pc:chgData name="pantelis balaouras" userId="25e8755020fc1734" providerId="LiveId" clId="{D2724C49-83F9-497C-BFDB-9A06F4CCFBF9}" dt="2024-05-01T16:26:17.231" v="81"/>
      <pc:docMkLst>
        <pc:docMk/>
      </pc:docMkLst>
      <pc:sldChg chg="addSp delSp del mod">
        <pc:chgData name="pantelis balaouras" userId="25e8755020fc1734" providerId="LiveId" clId="{D2724C49-83F9-497C-BFDB-9A06F4CCFBF9}" dt="2024-05-01T16:12:13.929" v="24" actId="47"/>
        <pc:sldMkLst>
          <pc:docMk/>
          <pc:sldMk cId="0" sldId="256"/>
        </pc:sldMkLst>
        <pc:spChg chg="add del">
          <ac:chgData name="pantelis balaouras" userId="25e8755020fc1734" providerId="LiveId" clId="{D2724C49-83F9-497C-BFDB-9A06F4CCFBF9}" dt="2024-05-01T16:11:16.329" v="5" actId="22"/>
          <ac:spMkLst>
            <pc:docMk/>
            <pc:sldMk cId="0" sldId="256"/>
            <ac:spMk id="3" creationId="{8C803724-4FDD-D4E6-4AA1-69BF763FF1F2}"/>
          </ac:spMkLst>
        </pc:spChg>
        <pc:spChg chg="add del">
          <ac:chgData name="pantelis balaouras" userId="25e8755020fc1734" providerId="LiveId" clId="{D2724C49-83F9-497C-BFDB-9A06F4CCFBF9}" dt="2024-05-01T16:11:23.682" v="7" actId="22"/>
          <ac:spMkLst>
            <pc:docMk/>
            <pc:sldMk cId="0" sldId="256"/>
            <ac:spMk id="5" creationId="{2C0EDA61-B878-0AB7-BFEF-2B6C53B65D07}"/>
          </ac:spMkLst>
        </pc:spChg>
      </pc:sldChg>
      <pc:sldChg chg="modSp">
        <pc:chgData name="pantelis balaouras" userId="25e8755020fc1734" providerId="LiveId" clId="{D2724C49-83F9-497C-BFDB-9A06F4CCFBF9}" dt="2024-05-01T16:17:59.467" v="61"/>
        <pc:sldMkLst>
          <pc:docMk/>
          <pc:sldMk cId="0" sldId="257"/>
        </pc:sldMkLst>
        <pc:spChg chg="mod">
          <ac:chgData name="pantelis balaouras" userId="25e8755020fc1734" providerId="LiveId" clId="{D2724C49-83F9-497C-BFDB-9A06F4CCFBF9}" dt="2024-05-01T16:17:59.467" v="61"/>
          <ac:spMkLst>
            <pc:docMk/>
            <pc:sldMk cId="0" sldId="257"/>
            <ac:spMk id="146" creationId="{00000000-0000-0000-0000-000000000000}"/>
          </ac:spMkLst>
        </pc:spChg>
      </pc:sldChg>
      <pc:sldChg chg="delSp modSp mod">
        <pc:chgData name="pantelis balaouras" userId="25e8755020fc1734" providerId="LiveId" clId="{D2724C49-83F9-497C-BFDB-9A06F4CCFBF9}" dt="2024-05-01T16:17:00.317" v="56" actId="20577"/>
        <pc:sldMkLst>
          <pc:docMk/>
          <pc:sldMk cId="0" sldId="260"/>
        </pc:sldMkLst>
        <pc:spChg chg="mod">
          <ac:chgData name="pantelis balaouras" userId="25e8755020fc1734" providerId="LiveId" clId="{D2724C49-83F9-497C-BFDB-9A06F4CCFBF9}" dt="2024-05-01T16:17:00.317" v="56" actId="20577"/>
          <ac:spMkLst>
            <pc:docMk/>
            <pc:sldMk cId="0" sldId="260"/>
            <ac:spMk id="200" creationId="{00000000-0000-0000-0000-000000000000}"/>
          </ac:spMkLst>
        </pc:spChg>
        <pc:grpChg chg="del">
          <ac:chgData name="pantelis balaouras" userId="25e8755020fc1734" providerId="LiveId" clId="{D2724C49-83F9-497C-BFDB-9A06F4CCFBF9}" dt="2024-05-01T16:10:34.021" v="0" actId="478"/>
          <ac:grpSpMkLst>
            <pc:docMk/>
            <pc:sldMk cId="0" sldId="260"/>
            <ac:grpSpMk id="202" creationId="{00000000-0000-0000-0000-000000000000}"/>
          </ac:grpSpMkLst>
        </pc:grpChg>
      </pc:sldChg>
      <pc:sldChg chg="delSp del mod">
        <pc:chgData name="pantelis balaouras" userId="25e8755020fc1734" providerId="LiveId" clId="{D2724C49-83F9-497C-BFDB-9A06F4CCFBF9}" dt="2024-05-01T16:13:30.316" v="27" actId="47"/>
        <pc:sldMkLst>
          <pc:docMk/>
          <pc:sldMk cId="0" sldId="261"/>
        </pc:sldMkLst>
        <pc:grpChg chg="del">
          <ac:chgData name="pantelis balaouras" userId="25e8755020fc1734" providerId="LiveId" clId="{D2724C49-83F9-497C-BFDB-9A06F4CCFBF9}" dt="2024-05-01T16:10:38.473" v="1" actId="478"/>
          <ac:grpSpMkLst>
            <pc:docMk/>
            <pc:sldMk cId="0" sldId="261"/>
            <ac:grpSpMk id="211" creationId="{00000000-0000-0000-0000-000000000000}"/>
          </ac:grpSpMkLst>
        </pc:grpChg>
      </pc:sldChg>
      <pc:sldChg chg="delSp del mod">
        <pc:chgData name="pantelis balaouras" userId="25e8755020fc1734" providerId="LiveId" clId="{D2724C49-83F9-497C-BFDB-9A06F4CCFBF9}" dt="2024-05-01T16:14:26.475" v="33" actId="47"/>
        <pc:sldMkLst>
          <pc:docMk/>
          <pc:sldMk cId="0" sldId="262"/>
        </pc:sldMkLst>
        <pc:grpChg chg="del">
          <ac:chgData name="pantelis balaouras" userId="25e8755020fc1734" providerId="LiveId" clId="{D2724C49-83F9-497C-BFDB-9A06F4CCFBF9}" dt="2024-05-01T16:10:42.301" v="2" actId="478"/>
          <ac:grpSpMkLst>
            <pc:docMk/>
            <pc:sldMk cId="0" sldId="262"/>
            <ac:grpSpMk id="222" creationId="{00000000-0000-0000-0000-000000000000}"/>
          </ac:grpSpMkLst>
        </pc:grpChg>
      </pc:sldChg>
      <pc:sldChg chg="delSp del mod">
        <pc:chgData name="pantelis balaouras" userId="25e8755020fc1734" providerId="LiveId" clId="{D2724C49-83F9-497C-BFDB-9A06F4CCFBF9}" dt="2024-05-01T16:15:37.057" v="44" actId="47"/>
        <pc:sldMkLst>
          <pc:docMk/>
          <pc:sldMk cId="0" sldId="263"/>
        </pc:sldMkLst>
        <pc:grpChg chg="del">
          <ac:chgData name="pantelis balaouras" userId="25e8755020fc1734" providerId="LiveId" clId="{D2724C49-83F9-497C-BFDB-9A06F4CCFBF9}" dt="2024-05-01T16:10:47.103" v="3" actId="478"/>
          <ac:grpSpMkLst>
            <pc:docMk/>
            <pc:sldMk cId="0" sldId="263"/>
            <ac:grpSpMk id="231" creationId="{00000000-0000-0000-0000-000000000000}"/>
          </ac:grpSpMkLst>
        </pc:grpChg>
      </pc:sldChg>
      <pc:sldChg chg="addSp delSp modSp mod">
        <pc:chgData name="pantelis balaouras" userId="25e8755020fc1734" providerId="LiveId" clId="{D2724C49-83F9-497C-BFDB-9A06F4CCFBF9}" dt="2024-05-01T16:26:17.231" v="81"/>
        <pc:sldMkLst>
          <pc:docMk/>
          <pc:sldMk cId="0" sldId="264"/>
        </pc:sldMkLst>
        <pc:picChg chg="add mod">
          <ac:chgData name="pantelis balaouras" userId="25e8755020fc1734" providerId="LiveId" clId="{D2724C49-83F9-497C-BFDB-9A06F4CCFBF9}" dt="2024-05-01T16:26:17.231" v="81"/>
          <ac:picMkLst>
            <pc:docMk/>
            <pc:sldMk cId="0" sldId="264"/>
            <ac:picMk id="2" creationId="{C3502A2A-58F6-7A87-73AB-EB0DF0F7BAB2}"/>
          </ac:picMkLst>
        </pc:picChg>
        <pc:picChg chg="del">
          <ac:chgData name="pantelis balaouras" userId="25e8755020fc1734" providerId="LiveId" clId="{D2724C49-83F9-497C-BFDB-9A06F4CCFBF9}" dt="2024-05-01T16:26:15.903" v="80" actId="478"/>
          <ac:picMkLst>
            <pc:docMk/>
            <pc:sldMk cId="0" sldId="264"/>
            <ac:picMk id="247" creationId="{00000000-0000-0000-0000-000000000000}"/>
          </ac:picMkLst>
        </pc:picChg>
      </pc:sldChg>
      <pc:sldChg chg="addSp delSp modSp mod modClrScheme chgLayout">
        <pc:chgData name="pantelis balaouras" userId="25e8755020fc1734" providerId="LiveId" clId="{D2724C49-83F9-497C-BFDB-9A06F4CCFBF9}" dt="2024-05-01T16:20:01.745" v="75" actId="1076"/>
        <pc:sldMkLst>
          <pc:docMk/>
          <pc:sldMk cId="2348602951" sldId="265"/>
        </pc:sldMkLst>
        <pc:spChg chg="add mod">
          <ac:chgData name="pantelis balaouras" userId="25e8755020fc1734" providerId="LiveId" clId="{D2724C49-83F9-497C-BFDB-9A06F4CCFBF9}" dt="2024-05-01T16:16:06.498" v="46"/>
          <ac:spMkLst>
            <pc:docMk/>
            <pc:sldMk cId="2348602951" sldId="265"/>
            <ac:spMk id="2" creationId="{9F8CF79B-05D3-038F-05F2-5DE190B3A05C}"/>
          </ac:spMkLst>
        </pc:spChg>
        <pc:spChg chg="add del mod ord">
          <ac:chgData name="pantelis balaouras" userId="25e8755020fc1734" providerId="LiveId" clId="{D2724C49-83F9-497C-BFDB-9A06F4CCFBF9}" dt="2024-05-01T16:19:57.591" v="74" actId="478"/>
          <ac:spMkLst>
            <pc:docMk/>
            <pc:sldMk cId="2348602951" sldId="265"/>
            <ac:spMk id="4" creationId="{13AB5ABE-D7E4-ABC2-51CC-AD313E974816}"/>
          </ac:spMkLst>
        </pc:spChg>
        <pc:spChg chg="mod">
          <ac:chgData name="pantelis balaouras" userId="25e8755020fc1734" providerId="LiveId" clId="{D2724C49-83F9-497C-BFDB-9A06F4CCFBF9}" dt="2024-05-01T16:19:51.741" v="73" actId="2711"/>
          <ac:spMkLst>
            <pc:docMk/>
            <pc:sldMk cId="2348602951" sldId="265"/>
            <ac:spMk id="10" creationId="{00000000-0000-0000-0000-000000000000}"/>
          </ac:spMkLst>
        </pc:spChg>
        <pc:spChg chg="mod ord">
          <ac:chgData name="pantelis balaouras" userId="25e8755020fc1734" providerId="LiveId" clId="{D2724C49-83F9-497C-BFDB-9A06F4CCFBF9}" dt="2024-05-01T16:20:01.745" v="75" actId="1076"/>
          <ac:spMkLst>
            <pc:docMk/>
            <pc:sldMk cId="2348602951" sldId="265"/>
            <ac:spMk id="11" creationId="{70D46B22-84E1-43AA-85C7-DBAEC0E27492}"/>
          </ac:spMkLst>
        </pc:spChg>
        <pc:picChg chg="add mod">
          <ac:chgData name="pantelis balaouras" userId="25e8755020fc1734" providerId="LiveId" clId="{D2724C49-83F9-497C-BFDB-9A06F4CCFBF9}" dt="2024-05-01T16:16:06.498" v="46"/>
          <ac:picMkLst>
            <pc:docMk/>
            <pc:sldMk cId="2348602951" sldId="265"/>
            <ac:picMk id="3" creationId="{6E42123C-5B7A-0405-7A4D-040796BF0F8C}"/>
          </ac:picMkLst>
        </pc:picChg>
        <pc:picChg chg="del">
          <ac:chgData name="pantelis balaouras" userId="25e8755020fc1734" providerId="LiveId" clId="{D2724C49-83F9-497C-BFDB-9A06F4CCFBF9}" dt="2024-05-01T16:16:00.448" v="45" actId="478"/>
          <ac:picMkLst>
            <pc:docMk/>
            <pc:sldMk cId="2348602951" sldId="265"/>
            <ac:picMk id="15" creationId="{4313419D-52B3-4469-9529-313D9EB0AF33}"/>
          </ac:picMkLst>
        </pc:picChg>
      </pc:sldChg>
      <pc:sldChg chg="addSp delSp modSp mod modClrScheme chgLayout">
        <pc:chgData name="pantelis balaouras" userId="25e8755020fc1734" providerId="LiveId" clId="{D2724C49-83F9-497C-BFDB-9A06F4CCFBF9}" dt="2024-05-01T16:20:09.306" v="77" actId="478"/>
        <pc:sldMkLst>
          <pc:docMk/>
          <pc:sldMk cId="1738360725" sldId="266"/>
        </pc:sldMkLst>
        <pc:spChg chg="add mod">
          <ac:chgData name="pantelis balaouras" userId="25e8755020fc1734" providerId="LiveId" clId="{D2724C49-83F9-497C-BFDB-9A06F4CCFBF9}" dt="2024-05-01T16:16:33.938" v="50"/>
          <ac:spMkLst>
            <pc:docMk/>
            <pc:sldMk cId="1738360725" sldId="266"/>
            <ac:spMk id="2" creationId="{F1EE1A09-187B-A164-B1C2-3928B8879EFA}"/>
          </ac:spMkLst>
        </pc:spChg>
        <pc:spChg chg="add del mod ord">
          <ac:chgData name="pantelis balaouras" userId="25e8755020fc1734" providerId="LiveId" clId="{D2724C49-83F9-497C-BFDB-9A06F4CCFBF9}" dt="2024-05-01T16:20:09.306" v="77" actId="478"/>
          <ac:spMkLst>
            <pc:docMk/>
            <pc:sldMk cId="1738360725" sldId="266"/>
            <ac:spMk id="4" creationId="{07C487E6-A317-15F4-BBF9-ED13E338D7D9}"/>
          </ac:spMkLst>
        </pc:spChg>
        <pc:spChg chg="mod">
          <ac:chgData name="pantelis balaouras" userId="25e8755020fc1734" providerId="LiveId" clId="{D2724C49-83F9-497C-BFDB-9A06F4CCFBF9}" dt="2024-05-01T16:19:38.520" v="72" actId="2711"/>
          <ac:spMkLst>
            <pc:docMk/>
            <pc:sldMk cId="1738360725" sldId="266"/>
            <ac:spMk id="7" creationId="{00000000-0000-0000-0000-000000000000}"/>
          </ac:spMkLst>
        </pc:spChg>
        <pc:spChg chg="mod ord">
          <ac:chgData name="pantelis balaouras" userId="25e8755020fc1734" providerId="LiveId" clId="{D2724C49-83F9-497C-BFDB-9A06F4CCFBF9}" dt="2024-05-01T16:20:05.775" v="76" actId="1076"/>
          <ac:spMkLst>
            <pc:docMk/>
            <pc:sldMk cId="1738360725" sldId="266"/>
            <ac:spMk id="11" creationId="{70D46B22-84E1-43AA-85C7-DBAEC0E27492}"/>
          </ac:spMkLst>
        </pc:spChg>
        <pc:spChg chg="del">
          <ac:chgData name="pantelis balaouras" userId="25e8755020fc1734" providerId="LiveId" clId="{D2724C49-83F9-497C-BFDB-9A06F4CCFBF9}" dt="2024-05-01T16:16:32.461" v="49" actId="478"/>
          <ac:spMkLst>
            <pc:docMk/>
            <pc:sldMk cId="1738360725" sldId="266"/>
            <ac:spMk id="13" creationId="{00000000-0000-0000-0000-000000000000}"/>
          </ac:spMkLst>
        </pc:spChg>
        <pc:picChg chg="add mod">
          <ac:chgData name="pantelis balaouras" userId="25e8755020fc1734" providerId="LiveId" clId="{D2724C49-83F9-497C-BFDB-9A06F4CCFBF9}" dt="2024-05-01T16:16:33.938" v="50"/>
          <ac:picMkLst>
            <pc:docMk/>
            <pc:sldMk cId="1738360725" sldId="266"/>
            <ac:picMk id="3" creationId="{8A786986-7073-9B95-8FB8-3EBDAE98712C}"/>
          </ac:picMkLst>
        </pc:picChg>
        <pc:picChg chg="del">
          <ac:chgData name="pantelis balaouras" userId="25e8755020fc1734" providerId="LiveId" clId="{D2724C49-83F9-497C-BFDB-9A06F4CCFBF9}" dt="2024-05-01T16:16:29.820" v="48" actId="478"/>
          <ac:picMkLst>
            <pc:docMk/>
            <pc:sldMk cId="1738360725" sldId="266"/>
            <ac:picMk id="12" creationId="{00000000-0000-0000-0000-000000000000}"/>
          </ac:picMkLst>
        </pc:picChg>
      </pc:sldChg>
      <pc:sldChg chg="modSp mod">
        <pc:chgData name="pantelis balaouras" userId="25e8755020fc1734" providerId="LiveId" clId="{D2724C49-83F9-497C-BFDB-9A06F4CCFBF9}" dt="2024-05-01T16:12:10.905" v="23" actId="20577"/>
        <pc:sldMkLst>
          <pc:docMk/>
          <pc:sldMk cId="0" sldId="267"/>
        </pc:sldMkLst>
        <pc:spChg chg="mod">
          <ac:chgData name="pantelis balaouras" userId="25e8755020fc1734" providerId="LiveId" clId="{D2724C49-83F9-497C-BFDB-9A06F4CCFBF9}" dt="2024-05-01T16:12:10.905" v="23" actId="20577"/>
          <ac:spMkLst>
            <pc:docMk/>
            <pc:sldMk cId="0" sldId="267"/>
            <ac:spMk id="120" creationId="{00000000-0000-0000-0000-000000000000}"/>
          </ac:spMkLst>
        </pc:spChg>
      </pc:sldChg>
      <pc:sldChg chg="delSp modSp mod">
        <pc:chgData name="pantelis balaouras" userId="25e8755020fc1734" providerId="LiveId" clId="{D2724C49-83F9-497C-BFDB-9A06F4CCFBF9}" dt="2024-05-01T16:17:08.637" v="60" actId="20577"/>
        <pc:sldMkLst>
          <pc:docMk/>
          <pc:sldMk cId="789977733" sldId="614"/>
        </pc:sldMkLst>
        <pc:spChg chg="mod">
          <ac:chgData name="pantelis balaouras" userId="25e8755020fc1734" providerId="LiveId" clId="{D2724C49-83F9-497C-BFDB-9A06F4CCFBF9}" dt="2024-05-01T16:17:08.637" v="60" actId="20577"/>
          <ac:spMkLst>
            <pc:docMk/>
            <pc:sldMk cId="789977733" sldId="614"/>
            <ac:spMk id="2" creationId="{1223BEAD-A8A6-83F6-63A6-3C8090CF2C6E}"/>
          </ac:spMkLst>
        </pc:spChg>
        <pc:spChg chg="mod">
          <ac:chgData name="pantelis balaouras" userId="25e8755020fc1734" providerId="LiveId" clId="{D2724C49-83F9-497C-BFDB-9A06F4CCFBF9}" dt="2024-05-01T16:13:13.363" v="25"/>
          <ac:spMkLst>
            <pc:docMk/>
            <pc:sldMk cId="789977733" sldId="614"/>
            <ac:spMk id="3" creationId="{B68D029E-1CE9-6D20-AE8A-B85E15400294}"/>
          </ac:spMkLst>
        </pc:spChg>
        <pc:spChg chg="del">
          <ac:chgData name="pantelis balaouras" userId="25e8755020fc1734" providerId="LiveId" clId="{D2724C49-83F9-497C-BFDB-9A06F4CCFBF9}" dt="2024-05-01T16:13:33.900" v="28" actId="478"/>
          <ac:spMkLst>
            <pc:docMk/>
            <pc:sldMk cId="789977733" sldId="614"/>
            <ac:spMk id="5" creationId="{A03A77A3-158C-0E87-CD73-7E7794380712}"/>
          </ac:spMkLst>
        </pc:spChg>
      </pc:sldChg>
      <pc:sldChg chg="addSp modSp new mod">
        <pc:chgData name="pantelis balaouras" userId="25e8755020fc1734" providerId="LiveId" clId="{D2724C49-83F9-497C-BFDB-9A06F4CCFBF9}" dt="2024-05-01T16:14:33.116" v="34" actId="1076"/>
        <pc:sldMkLst>
          <pc:docMk/>
          <pc:sldMk cId="1285970534" sldId="615"/>
        </pc:sldMkLst>
        <pc:spChg chg="mod">
          <ac:chgData name="pantelis balaouras" userId="25e8755020fc1734" providerId="LiveId" clId="{D2724C49-83F9-497C-BFDB-9A06F4CCFBF9}" dt="2024-05-01T16:14:03.818" v="30"/>
          <ac:spMkLst>
            <pc:docMk/>
            <pc:sldMk cId="1285970534" sldId="615"/>
            <ac:spMk id="2" creationId="{327C948B-81A1-4FBB-3270-6993692C1FF1}"/>
          </ac:spMkLst>
        </pc:spChg>
        <pc:spChg chg="mod">
          <ac:chgData name="pantelis balaouras" userId="25e8755020fc1734" providerId="LiveId" clId="{D2724C49-83F9-497C-BFDB-9A06F4CCFBF9}" dt="2024-05-01T16:14:13.418" v="31"/>
          <ac:spMkLst>
            <pc:docMk/>
            <pc:sldMk cId="1285970534" sldId="615"/>
            <ac:spMk id="3" creationId="{808D8EAA-CE9C-FEFE-8E99-BD6D1B1ACA63}"/>
          </ac:spMkLst>
        </pc:spChg>
        <pc:spChg chg="add mod">
          <ac:chgData name="pantelis balaouras" userId="25e8755020fc1734" providerId="LiveId" clId="{D2724C49-83F9-497C-BFDB-9A06F4CCFBF9}" dt="2024-05-01T16:14:33.116" v="34" actId="1076"/>
          <ac:spMkLst>
            <pc:docMk/>
            <pc:sldMk cId="1285970534" sldId="615"/>
            <ac:spMk id="5" creationId="{85167FA8-5F70-764A-81E9-044EC6262A40}"/>
          </ac:spMkLst>
        </pc:spChg>
        <pc:picChg chg="add mod">
          <ac:chgData name="pantelis balaouras" userId="25e8755020fc1734" providerId="LiveId" clId="{D2724C49-83F9-497C-BFDB-9A06F4CCFBF9}" dt="2024-05-01T16:14:22.563" v="32"/>
          <ac:picMkLst>
            <pc:docMk/>
            <pc:sldMk cId="1285970534" sldId="615"/>
            <ac:picMk id="4" creationId="{036E3678-FBC8-5862-7855-36E60224F580}"/>
          </ac:picMkLst>
        </pc:picChg>
      </pc:sldChg>
      <pc:sldChg chg="addSp modSp new mod">
        <pc:chgData name="pantelis balaouras" userId="25e8755020fc1734" providerId="LiveId" clId="{D2724C49-83F9-497C-BFDB-9A06F4CCFBF9}" dt="2024-05-01T16:15:28.623" v="43" actId="948"/>
        <pc:sldMkLst>
          <pc:docMk/>
          <pc:sldMk cId="3062713698" sldId="616"/>
        </pc:sldMkLst>
        <pc:spChg chg="mod">
          <ac:chgData name="pantelis balaouras" userId="25e8755020fc1734" providerId="LiveId" clId="{D2724C49-83F9-497C-BFDB-9A06F4CCFBF9}" dt="2024-05-01T16:14:51.946" v="36"/>
          <ac:spMkLst>
            <pc:docMk/>
            <pc:sldMk cId="3062713698" sldId="616"/>
            <ac:spMk id="2" creationId="{091BC2D3-A383-A7B4-A143-33C2B30974FC}"/>
          </ac:spMkLst>
        </pc:spChg>
        <pc:spChg chg="mod">
          <ac:chgData name="pantelis balaouras" userId="25e8755020fc1734" providerId="LiveId" clId="{D2724C49-83F9-497C-BFDB-9A06F4CCFBF9}" dt="2024-05-01T16:15:28.623" v="43" actId="948"/>
          <ac:spMkLst>
            <pc:docMk/>
            <pc:sldMk cId="3062713698" sldId="616"/>
            <ac:spMk id="3" creationId="{1AC1A249-CC1D-C523-4916-64C29DCFDC86}"/>
          </ac:spMkLst>
        </pc:spChg>
        <pc:spChg chg="add mod">
          <ac:chgData name="pantelis balaouras" userId="25e8755020fc1734" providerId="LiveId" clId="{D2724C49-83F9-497C-BFDB-9A06F4CCFBF9}" dt="2024-05-01T16:15:07.549" v="39"/>
          <ac:spMkLst>
            <pc:docMk/>
            <pc:sldMk cId="3062713698" sldId="616"/>
            <ac:spMk id="5" creationId="{9CA395CD-6F7F-B27E-9744-D698910433B2}"/>
          </ac:spMkLst>
        </pc:spChg>
        <pc:picChg chg="add mod">
          <ac:chgData name="pantelis balaouras" userId="25e8755020fc1734" providerId="LiveId" clId="{D2724C49-83F9-497C-BFDB-9A06F4CCFBF9}" dt="2024-05-01T16:15:12.858" v="40" actId="1076"/>
          <ac:picMkLst>
            <pc:docMk/>
            <pc:sldMk cId="3062713698" sldId="616"/>
            <ac:picMk id="4" creationId="{C45E2A19-4FD0-3FC9-EF40-3E91F095EFD6}"/>
          </ac:picMkLst>
        </pc:picChg>
      </pc:sldChg>
      <pc:sldMasterChg chg="modSldLayout">
        <pc:chgData name="pantelis balaouras" userId="25e8755020fc1734" providerId="LiveId" clId="{D2724C49-83F9-497C-BFDB-9A06F4CCFBF9}" dt="2024-05-01T16:20:26.226" v="79"/>
        <pc:sldMasterMkLst>
          <pc:docMk/>
          <pc:sldMasterMk cId="0" sldId="2147483659"/>
        </pc:sldMasterMkLst>
        <pc:sldLayoutChg chg="addSp delSp modSp mod">
          <pc:chgData name="pantelis balaouras" userId="25e8755020fc1734" providerId="LiveId" clId="{D2724C49-83F9-497C-BFDB-9A06F4CCFBF9}" dt="2024-05-01T16:20:26.226" v="79"/>
          <pc:sldLayoutMkLst>
            <pc:docMk/>
            <pc:sldMasterMk cId="0" sldId="2147483659"/>
            <pc:sldLayoutMk cId="0" sldId="2147483662"/>
          </pc:sldLayoutMkLst>
          <pc:spChg chg="add mod">
            <ac:chgData name="pantelis balaouras" userId="25e8755020fc1734" providerId="LiveId" clId="{D2724C49-83F9-497C-BFDB-9A06F4CCFBF9}" dt="2024-05-01T16:20:26.226" v="79"/>
            <ac:spMkLst>
              <pc:docMk/>
              <pc:sldMasterMk cId="0" sldId="2147483659"/>
              <pc:sldLayoutMk cId="0" sldId="2147483662"/>
              <ac:spMk id="2" creationId="{69B90255-311E-87D1-701E-B62018BC5D96}"/>
            </ac:spMkLst>
          </pc:spChg>
          <pc:spChg chg="del">
            <ac:chgData name="pantelis balaouras" userId="25e8755020fc1734" providerId="LiveId" clId="{D2724C49-83F9-497C-BFDB-9A06F4CCFBF9}" dt="2024-05-01T16:20:25.627" v="78" actId="478"/>
            <ac:spMkLst>
              <pc:docMk/>
              <pc:sldMasterMk cId="0" sldId="2147483659"/>
              <pc:sldLayoutMk cId="0" sldId="2147483662"/>
              <ac:spMk id="90" creationId="{00000000-0000-0000-0000-000000000000}"/>
            </ac:spMkLst>
          </pc:spChg>
        </pc:sldLayoutChg>
        <pc:sldLayoutChg chg="modSp mod">
          <pc:chgData name="pantelis balaouras" userId="25e8755020fc1734" providerId="LiveId" clId="{D2724C49-83F9-497C-BFDB-9A06F4CCFBF9}" dt="2024-05-01T16:18:26.430" v="67" actId="20577"/>
          <pc:sldLayoutMkLst>
            <pc:docMk/>
            <pc:sldMasterMk cId="0" sldId="2147483659"/>
            <pc:sldLayoutMk cId="0" sldId="2147483665"/>
          </pc:sldLayoutMkLst>
          <pc:spChg chg="mod">
            <ac:chgData name="pantelis balaouras" userId="25e8755020fc1734" providerId="LiveId" clId="{D2724C49-83F9-497C-BFDB-9A06F4CCFBF9}" dt="2024-05-01T16:18:26.430" v="67" actId="20577"/>
            <ac:spMkLst>
              <pc:docMk/>
              <pc:sldMasterMk cId="0" sldId="2147483659"/>
              <pc:sldLayoutMk cId="0" sldId="2147483665"/>
              <ac:spMk id="108" creationId="{00000000-0000-0000-0000-000000000000}"/>
            </ac:spMkLst>
          </pc:spChg>
        </pc:sldLayoutChg>
        <pc:sldLayoutChg chg="addSp delSp modSp mod">
          <pc:chgData name="pantelis balaouras" userId="25e8755020fc1734" providerId="LiveId" clId="{D2724C49-83F9-497C-BFDB-9A06F4CCFBF9}" dt="2024-05-01T16:18:34.871" v="69"/>
          <pc:sldLayoutMkLst>
            <pc:docMk/>
            <pc:sldMasterMk cId="0" sldId="2147483659"/>
            <pc:sldLayoutMk cId="0" sldId="2147483666"/>
          </pc:sldLayoutMkLst>
          <pc:spChg chg="add mod">
            <ac:chgData name="pantelis balaouras" userId="25e8755020fc1734" providerId="LiveId" clId="{D2724C49-83F9-497C-BFDB-9A06F4CCFBF9}" dt="2024-05-01T16:18:34.871" v="69"/>
            <ac:spMkLst>
              <pc:docMk/>
              <pc:sldMasterMk cId="0" sldId="2147483659"/>
              <pc:sldLayoutMk cId="0" sldId="2147483666"/>
              <ac:spMk id="2" creationId="{45FEB4BC-6C32-3897-E57E-C0FD0F48547A}"/>
            </ac:spMkLst>
          </pc:spChg>
          <pc:spChg chg="del">
            <ac:chgData name="pantelis balaouras" userId="25e8755020fc1734" providerId="LiveId" clId="{D2724C49-83F9-497C-BFDB-9A06F4CCFBF9}" dt="2024-05-01T16:18:34.260" v="68" actId="478"/>
            <ac:spMkLst>
              <pc:docMk/>
              <pc:sldMasterMk cId="0" sldId="2147483659"/>
              <pc:sldLayoutMk cId="0" sldId="2147483666"/>
              <ac:spMk id="11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4173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51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ab904ce24_0_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bab904ce24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834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098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591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156118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9" name="Εικόνα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08;g2bab904ce24_0_232">
            <a:extLst>
              <a:ext uri="{FF2B5EF4-FFF2-40B4-BE49-F238E27FC236}">
                <a16:creationId xmlns:a16="http://schemas.microsoft.com/office/drawing/2014/main" id="{69B90255-311E-87D1-701E-B62018BC5D96}"/>
              </a:ext>
            </a:extLst>
          </p:cNvPr>
          <p:cNvSpPr txBox="1"/>
          <p:nvPr userDrawn="1"/>
        </p:nvSpPr>
        <p:spPr>
          <a:xfrm>
            <a:off x="-1" y="81370"/>
            <a:ext cx="9212239"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l-GR" sz="1800" dirty="0" smtClean="0">
                <a:solidFill>
                  <a:srgbClr val="7F7F7F"/>
                </a:solidFill>
                <a:latin typeface="Calibri Light" panose="020F0302020204030204" pitchFamily="34" charset="0"/>
                <a:ea typeface="Arial"/>
                <a:cs typeface="Calibri Light" panose="020F0302020204030204" pitchFamily="34" charset="0"/>
                <a:sym typeface="Arial"/>
              </a:rPr>
              <a:t> Ευαισθητοποίηση </a:t>
            </a:r>
            <a:r>
              <a:rPr lang="el-GR" sz="1800" dirty="0">
                <a:solidFill>
                  <a:srgbClr val="7F7F7F"/>
                </a:solidFill>
                <a:latin typeface="Calibri Light" panose="020F0302020204030204" pitchFamily="34" charset="0"/>
                <a:ea typeface="Arial"/>
                <a:cs typeface="Calibri Light" panose="020F0302020204030204" pitchFamily="34" charset="0"/>
                <a:sym typeface="Arial"/>
              </a:rPr>
              <a:t>σχετικά με τη σημασία της αυτοδιαχείρισης και των Εφαρμογών Υγείας </a:t>
            </a:r>
          </a:p>
          <a:p>
            <a:pPr marL="0" marR="0" lvl="0" indent="0" algn="l" rtl="0">
              <a:lnSpc>
                <a:spcPct val="80000"/>
              </a:lnSpc>
              <a:spcBef>
                <a:spcPts val="0"/>
              </a:spcBef>
              <a:spcAft>
                <a:spcPts val="0"/>
              </a:spcAft>
              <a:buNone/>
            </a:pP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g2bab904ce24_0_232"/>
          <p:cNvSpPr txBox="1"/>
          <p:nvPr/>
        </p:nvSpPr>
        <p:spPr>
          <a:xfrm>
            <a:off x="-1" y="81370"/>
            <a:ext cx="9321421"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l-GR" sz="1800" dirty="0">
                <a:solidFill>
                  <a:srgbClr val="7F7F7F"/>
                </a:solidFill>
                <a:latin typeface="Calibri Light" panose="020F0302020204030204" pitchFamily="34" charset="0"/>
                <a:ea typeface="Arial"/>
                <a:cs typeface="Calibri Light" panose="020F0302020204030204" pitchFamily="34" charset="0"/>
                <a:sym typeface="Arial"/>
              </a:rPr>
              <a:t>Ευαισθητοποίηση σχετικά με τη σημασία της αυτοδιαχείρισης και των Εφαρμογών Υγείας </a:t>
            </a:r>
          </a:p>
          <a:p>
            <a:pPr marL="0" marR="0" lvl="0" indent="0" algn="l" rtl="0">
              <a:lnSpc>
                <a:spcPct val="80000"/>
              </a:lnSpc>
              <a:spcBef>
                <a:spcPts val="0"/>
              </a:spcBef>
              <a:spcAft>
                <a:spcPts val="0"/>
              </a:spcAft>
              <a:buNone/>
            </a:pP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8;g2bab904ce24_0_232">
            <a:extLst>
              <a:ext uri="{FF2B5EF4-FFF2-40B4-BE49-F238E27FC236}">
                <a16:creationId xmlns:a16="http://schemas.microsoft.com/office/drawing/2014/main" id="{45FEB4BC-6C32-3897-E57E-C0FD0F48547A}"/>
              </a:ext>
            </a:extLst>
          </p:cNvPr>
          <p:cNvSpPr txBox="1"/>
          <p:nvPr userDrawn="1"/>
        </p:nvSpPr>
        <p:spPr>
          <a:xfrm>
            <a:off x="-1" y="81370"/>
            <a:ext cx="9416955"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l-GR" sz="1800" dirty="0">
                <a:solidFill>
                  <a:srgbClr val="7F7F7F"/>
                </a:solidFill>
                <a:latin typeface="Calibri Light" panose="020F0302020204030204" pitchFamily="34" charset="0"/>
                <a:ea typeface="Arial"/>
                <a:cs typeface="Calibri Light" panose="020F0302020204030204" pitchFamily="34" charset="0"/>
                <a:sym typeface="Arial"/>
              </a:rPr>
              <a:t>Ευαισθητοποίηση σχετικά με τη σημασία της αυτοδιαχείρισης και των Εφαρμογών Υγείας </a:t>
            </a:r>
          </a:p>
          <a:p>
            <a:pPr marL="0" marR="0" lvl="0" indent="0" algn="l" rtl="0">
              <a:lnSpc>
                <a:spcPct val="80000"/>
              </a:lnSpc>
              <a:spcBef>
                <a:spcPts val="0"/>
              </a:spcBef>
              <a:spcAft>
                <a:spcPts val="0"/>
              </a:spcAft>
              <a:buNone/>
            </a:pP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Εικόνα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410045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8" r:id="rId8"/>
    <p:sldLayoutId id="2147483670" r:id="rId9"/>
    <p:sldLayoutId id="2147483671"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21" Type="http://schemas.openxmlformats.org/officeDocument/2006/relationships/image" Target="../media/image19.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thinker-thinking-person-idea-287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740499" y="3418230"/>
            <a:ext cx="8419991" cy="2571447"/>
          </a:xfrm>
          <a:prstGeom prst="rect">
            <a:avLst/>
          </a:prstGeom>
          <a:noFill/>
          <a:ln>
            <a:noFill/>
          </a:ln>
        </p:spPr>
        <p:txBody>
          <a:bodyPr spcFirstLastPara="1" wrap="square" lIns="91425" tIns="45700" rIns="91425" bIns="45700" anchor="ctr" anchorCtr="0">
            <a:normAutofit/>
          </a:bodyPr>
          <a:lstStyle/>
          <a:p>
            <a:pPr>
              <a:lnSpc>
                <a:spcPct val="90000"/>
              </a:lnSpc>
              <a:buClr>
                <a:srgbClr val="C00000"/>
              </a:buClr>
              <a:buSzPts val="3400"/>
            </a:pP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Ενότητα</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1  - </a:t>
            </a: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Συνεδρία Λήξης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dirty="0">
                <a:solidFill>
                  <a:schemeClr val="dk1"/>
                </a:solidFill>
                <a:latin typeface="Calibri"/>
                <a:ea typeface="Calibri"/>
                <a:cs typeface="Calibri"/>
                <a:sym typeface="Calibri"/>
              </a:rPr>
              <a:t>Ε</a:t>
            </a:r>
            <a:r>
              <a:rPr lang="el-GR" sz="4000" b="0" i="0" u="none" strike="noStrike" cap="none" dirty="0">
                <a:solidFill>
                  <a:schemeClr val="dk1"/>
                </a:solidFill>
                <a:latin typeface="Calibri"/>
                <a:ea typeface="Calibri"/>
                <a:cs typeface="Calibri"/>
                <a:sym typeface="Calibri"/>
              </a:rPr>
              <a:t>υαισθητοποίηση σχετικά με τη σημασία της αυτοδιαχείρισης και των Εφαρμογών </a:t>
            </a:r>
            <a:r>
              <a:rPr lang="el-GR" sz="4000" dirty="0">
                <a:solidFill>
                  <a:schemeClr val="dk1"/>
                </a:solidFill>
                <a:latin typeface="Calibri"/>
                <a:ea typeface="Calibri"/>
                <a:cs typeface="Calibri"/>
                <a:sym typeface="Calibri"/>
              </a:rPr>
              <a:t>Υ</a:t>
            </a:r>
            <a:r>
              <a:rPr lang="el-GR" sz="4000" b="0" i="0" u="none" strike="noStrike" cap="none" dirty="0">
                <a:solidFill>
                  <a:schemeClr val="dk1"/>
                </a:solidFill>
                <a:latin typeface="Calibri"/>
                <a:ea typeface="Calibri"/>
                <a:cs typeface="Calibri"/>
                <a:sym typeface="Calibri"/>
              </a:rPr>
              <a:t>γείας </a:t>
            </a:r>
          </a:p>
          <a:p>
            <a:pPr marL="0" lvl="0" indent="0" algn="l" rtl="0">
              <a:lnSpc>
                <a:spcPct val="90000"/>
              </a:lnSpc>
              <a:spcBef>
                <a:spcPts val="0"/>
              </a:spcBef>
              <a:spcAft>
                <a:spcPts val="0"/>
              </a:spcAft>
              <a:buClr>
                <a:srgbClr val="C00000"/>
              </a:buClr>
              <a:buSzPts val="3400"/>
              <a:buFont typeface="Calibri"/>
              <a:buNone/>
            </a:pPr>
            <a:endParaRPr lang="en-US"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643059"/>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sp>
        <p:nvSpPr>
          <p:cNvPr id="22" name="Ορθογώνιο 10">
            <a:extLst>
              <a:ext uri="{FF2B5EF4-FFF2-40B4-BE49-F238E27FC236}">
                <a16:creationId xmlns:a16="http://schemas.microsoft.com/office/drawing/2014/main" id="{E6A6A2C1-905C-CF21-28C1-3A5CBA4B3EAA}"/>
              </a:ext>
            </a:extLst>
          </p:cNvPr>
          <p:cNvSpPr/>
          <p:nvPr/>
        </p:nvSpPr>
        <p:spPr>
          <a:xfrm>
            <a:off x="2085654" y="6445421"/>
            <a:ext cx="8569967" cy="446357"/>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l-GR" sz="1000" b="0" i="0" dirty="0">
                <a:solidFill>
                  <a:schemeClr val="accent5">
                    <a:lumMod val="20000"/>
                    <a:lumOff val="80000"/>
                  </a:schemeClr>
                </a:solidFill>
                <a:effectLst/>
                <a:latin typeface="+mj-lt"/>
              </a:rPr>
              <a:t>Με τη χρηματοδότηση της Ευρωπαϊκής Ένωσης. Ωστόσο, οι απόψεις και οι γνώμες που εκφράζονται είναι αποκλειστικά των δημιουργών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p>
        </p:txBody>
      </p:sp>
      <p:pic>
        <p:nvPicPr>
          <p:cNvPr id="23" name="Εικόνα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514599"/>
            <a:ext cx="1961727" cy="3683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a:solidFill>
                  <a:srgbClr val="203864"/>
                </a:solidFill>
                <a:latin typeface="Calibri"/>
                <a:ea typeface="Calibri"/>
                <a:cs typeface="Calibri"/>
                <a:sym typeface="Calibri"/>
              </a:rPr>
              <a:t>Εταίροι</a:t>
            </a:r>
            <a:endParaRPr sz="4800" b="1" dirty="0">
              <a:solidFill>
                <a:srgbClr val="203864"/>
              </a:solidFill>
              <a:latin typeface="Calibri"/>
              <a:ea typeface="Calibri"/>
              <a:cs typeface="Calibri"/>
              <a:sym typeface="Calibri"/>
            </a:endParaRPr>
          </a:p>
        </p:txBody>
      </p:sp>
      <p:grpSp>
        <p:nvGrpSpPr>
          <p:cNvPr id="147" name="Google Shape;147;p2"/>
          <p:cNvGrpSpPr/>
          <p:nvPr/>
        </p:nvGrpSpPr>
        <p:grpSpPr>
          <a:xfrm>
            <a:off x="6606686" y="1812884"/>
            <a:ext cx="6096000" cy="1677637"/>
            <a:chOff x="-1066801" y="1523553"/>
            <a:chExt cx="6096000" cy="1677637"/>
          </a:xfrm>
        </p:grpSpPr>
        <p:pic>
          <p:nvPicPr>
            <p:cNvPr id="148" name="Google Shape;148;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49" name="Google Shape;14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50" name="Google Shape;150;p2"/>
          <p:cNvGrpSpPr/>
          <p:nvPr/>
        </p:nvGrpSpPr>
        <p:grpSpPr>
          <a:xfrm>
            <a:off x="3483817" y="4504058"/>
            <a:ext cx="6629400" cy="1738414"/>
            <a:chOff x="2579204" y="1882706"/>
            <a:chExt cx="6629400" cy="1738414"/>
          </a:xfrm>
        </p:grpSpPr>
        <p:pic>
          <p:nvPicPr>
            <p:cNvPr id="151" name="Google Shape;151;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52" name="Google Shape;15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53" name="Google Shape;153;p2"/>
          <p:cNvGrpSpPr/>
          <p:nvPr/>
        </p:nvGrpSpPr>
        <p:grpSpPr>
          <a:xfrm>
            <a:off x="3020318" y="1776505"/>
            <a:ext cx="6634368" cy="1584248"/>
            <a:chOff x="6639106" y="2919412"/>
            <a:chExt cx="6634368" cy="1584248"/>
          </a:xfrm>
        </p:grpSpPr>
        <p:pic>
          <p:nvPicPr>
            <p:cNvPr id="154" name="Google Shape;154;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55" name="Google Shape;15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56" name="Google Shape;156;p2"/>
          <p:cNvGrpSpPr/>
          <p:nvPr/>
        </p:nvGrpSpPr>
        <p:grpSpPr>
          <a:xfrm>
            <a:off x="-1974174" y="1729933"/>
            <a:ext cx="6952420" cy="1601615"/>
            <a:chOff x="-1240501" y="3160643"/>
            <a:chExt cx="6952420" cy="1601615"/>
          </a:xfrm>
        </p:grpSpPr>
        <p:pic>
          <p:nvPicPr>
            <p:cNvPr id="157" name="Google Shape;157;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58" name="Google Shape;15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59" name="Google Shape;159;p2"/>
          <p:cNvGrpSpPr/>
          <p:nvPr/>
        </p:nvGrpSpPr>
        <p:grpSpPr>
          <a:xfrm>
            <a:off x="2776075" y="4478327"/>
            <a:ext cx="2543175" cy="1592961"/>
            <a:chOff x="4517932" y="3531206"/>
            <a:chExt cx="2543175" cy="1592961"/>
          </a:xfrm>
        </p:grpSpPr>
        <p:pic>
          <p:nvPicPr>
            <p:cNvPr id="160" name="Google Shape;160;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61" name="Google Shape;16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62" name="Google Shape;162;p2"/>
          <p:cNvGrpSpPr/>
          <p:nvPr/>
        </p:nvGrpSpPr>
        <p:grpSpPr>
          <a:xfrm>
            <a:off x="2859813" y="1422238"/>
            <a:ext cx="1973150" cy="2726448"/>
            <a:chOff x="9320178" y="2976204"/>
            <a:chExt cx="1973150" cy="2726448"/>
          </a:xfrm>
        </p:grpSpPr>
        <p:pic>
          <p:nvPicPr>
            <p:cNvPr id="163" name="Google Shape;163;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64" name="Google Shape;16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65" name="Google Shape;165;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66" name="Google Shape;166;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67" name="Google Shape;167;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68" name="Google Shape;168;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169" name="Google Shape;169;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70" name="Google Shape;170;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71" name="Google Shape;171;p2" descr="A close up of a logo&#10;&#10;Description automatically generated"/>
          <p:cNvPicPr preferRelativeResize="0"/>
          <p:nvPr/>
        </p:nvPicPr>
        <p:blipFill rotWithShape="1">
          <a:blip r:embed="rId21">
            <a:alphaModFix/>
          </a:blip>
          <a:srcRect/>
          <a:stretch/>
        </p:blipFill>
        <p:spPr>
          <a:xfrm>
            <a:off x="2671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3" y="1239891"/>
            <a:ext cx="10515600" cy="618300"/>
          </a:xfrm>
        </p:spPr>
        <p:txBody>
          <a:bodyPr/>
          <a:lstStyle/>
          <a:p>
            <a:r>
              <a:rPr lang="el-GR" sz="2200" b="1" dirty="0">
                <a:solidFill>
                  <a:srgbClr val="203864"/>
                </a:solidFill>
              </a:rPr>
              <a:t>Στόχοι</a:t>
            </a:r>
            <a:endParaRPr lang="el-GR" dirty="0">
              <a:solidFill>
                <a:srgbClr val="203864"/>
              </a:solidFill>
            </a:endParaRPr>
          </a:p>
        </p:txBody>
      </p:sp>
      <p:sp>
        <p:nvSpPr>
          <p:cNvPr id="8" name="Google Shape;235;p4"/>
          <p:cNvSpPr txBox="1"/>
          <p:nvPr/>
        </p:nvSpPr>
        <p:spPr>
          <a:xfrm>
            <a:off x="526525" y="362588"/>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prstClr val="black"/>
              </a:buClr>
              <a:buSzPts val="1800"/>
              <a:buFont typeface="Arial"/>
              <a:buNone/>
              <a:tabLst/>
              <a:defRPr/>
            </a:pPr>
            <a:r>
              <a:rPr kumimoji="0" lang="el-GR" sz="1800" b="1" i="0" u="none" strike="noStrike" kern="0" cap="none" spc="0" normalizeH="0" baseline="0" noProof="0" dirty="0">
                <a:ln>
                  <a:noFill/>
                </a:ln>
                <a:solidFill>
                  <a:prstClr val="black"/>
                </a:solidFill>
                <a:effectLst/>
                <a:uLnTx/>
                <a:uFillTx/>
                <a:latin typeface="Arial"/>
                <a:cs typeface="Arial"/>
                <a:sym typeface="Arial"/>
              </a:rPr>
              <a:t>Ευαισθητοποίηση σχετικά με τη σημασία της αυτοδιαχείρισης και των Εφαρμογών Υγείας </a:t>
            </a:r>
          </a:p>
        </p:txBody>
      </p:sp>
      <p:sp>
        <p:nvSpPr>
          <p:cNvPr id="9" name="Google Shape;234;p4"/>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prstClr val="white"/>
                </a:solidFill>
                <a:effectLst/>
                <a:uLnTx/>
                <a:uFillTx/>
                <a:latin typeface="Calibri"/>
                <a:ea typeface="Calibri"/>
                <a:cs typeface="Calibri"/>
                <a:sym typeface="Calibri"/>
              </a:rPr>
              <a:t>1</a:t>
            </a:r>
            <a:endParaRPr kumimoji="0" sz="2400" b="1"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 name="Google Shape;182;p4"/>
          <p:cNvSpPr txBox="1">
            <a:spLocks/>
          </p:cNvSpPr>
          <p:nvPr/>
        </p:nvSpPr>
        <p:spPr>
          <a:xfrm>
            <a:off x="570033" y="2735494"/>
            <a:ext cx="6691800" cy="17193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ts val="2200"/>
              <a:buFont typeface="Noto Sans Symbols"/>
              <a:buChar char="✔"/>
            </a:pPr>
            <a:r>
              <a:rPr lang="el-GR" sz="2400" dirty="0">
                <a:latin typeface="Calibri" panose="020F0502020204030204" pitchFamily="34" charset="0"/>
                <a:cs typeface="Calibri" panose="020F0502020204030204" pitchFamily="34" charset="0"/>
              </a:rPr>
              <a:t>Σύνοψη του προγράμματος </a:t>
            </a:r>
            <a:r>
              <a:rPr lang="el-GR" sz="2400" dirty="0" err="1">
                <a:latin typeface="Calibri" panose="020F0502020204030204" pitchFamily="34" charset="0"/>
                <a:cs typeface="Calibri" panose="020F0502020204030204" pitchFamily="34" charset="0"/>
              </a:rPr>
              <a:t>Mig</a:t>
            </a:r>
            <a:r>
              <a:rPr lang="el-GR" sz="2400" dirty="0">
                <a:latin typeface="Calibri" panose="020F0502020204030204" pitchFamily="34" charset="0"/>
                <a:cs typeface="Calibri" panose="020F0502020204030204" pitchFamily="34" charset="0"/>
              </a:rPr>
              <a:t> </a:t>
            </a:r>
            <a:r>
              <a:rPr lang="el-GR" sz="2400" dirty="0" err="1">
                <a:latin typeface="Calibri" panose="020F0502020204030204" pitchFamily="34" charset="0"/>
                <a:cs typeface="Calibri" panose="020F0502020204030204" pitchFamily="34" charset="0"/>
              </a:rPr>
              <a:t>health</a:t>
            </a:r>
            <a:r>
              <a:rPr lang="el-GR" sz="2400" dirty="0">
                <a:latin typeface="Calibri" panose="020F0502020204030204" pitchFamily="34" charset="0"/>
                <a:cs typeface="Calibri" panose="020F0502020204030204" pitchFamily="34" charset="0"/>
              </a:rPr>
              <a:t> </a:t>
            </a:r>
            <a:r>
              <a:rPr lang="el-GR" sz="2400" dirty="0" err="1">
                <a:latin typeface="Calibri" panose="020F0502020204030204" pitchFamily="34" charset="0"/>
                <a:cs typeface="Calibri" panose="020F0502020204030204" pitchFamily="34" charset="0"/>
              </a:rPr>
              <a:t>apps</a:t>
            </a:r>
            <a:endParaRPr lang="el-GR" sz="2400" dirty="0">
              <a:latin typeface="Calibri" panose="020F0502020204030204" pitchFamily="34" charset="0"/>
              <a:cs typeface="Calibri" panose="020F0502020204030204" pitchFamily="34" charset="0"/>
            </a:endParaRPr>
          </a:p>
          <a:p>
            <a:pPr marL="342900" indent="-342900">
              <a:buSzPts val="2200"/>
              <a:buFont typeface="Noto Sans Symbols"/>
              <a:buChar char="✔"/>
            </a:pPr>
            <a:r>
              <a:rPr lang="el-GR" sz="2400" dirty="0">
                <a:latin typeface="Calibri" panose="020F0502020204030204" pitchFamily="34" charset="0"/>
                <a:cs typeface="Calibri" panose="020F0502020204030204" pitchFamily="34" charset="0"/>
              </a:rPr>
              <a:t>Σύνοψη της αυτοδιαχείρισης της υγείας</a:t>
            </a:r>
          </a:p>
          <a:p>
            <a:pPr marL="342900" indent="-342900">
              <a:buSzPts val="2200"/>
              <a:buFont typeface="Noto Sans Symbols"/>
              <a:buChar char="✔"/>
            </a:pPr>
            <a:r>
              <a:rPr lang="el-GR" sz="2400" dirty="0">
                <a:latin typeface="Calibri" panose="020F0502020204030204" pitchFamily="34" charset="0"/>
                <a:cs typeface="Calibri" panose="020F0502020204030204" pitchFamily="34" charset="0"/>
              </a:rPr>
              <a:t>Βασικοί τομείς του προγράμματος</a:t>
            </a:r>
            <a:endParaRPr lang="en-US" dirty="0"/>
          </a:p>
          <a:p>
            <a:pPr marL="342900" indent="-203200">
              <a:spcBef>
                <a:spcPts val="0"/>
              </a:spcBef>
              <a:spcAft>
                <a:spcPts val="0"/>
              </a:spcAft>
              <a:buSzPts val="2200"/>
              <a:buFont typeface="Noto Sans Symbols"/>
              <a:buNone/>
            </a:pPr>
            <a:endParaRPr lang="en-US" dirty="0"/>
          </a:p>
        </p:txBody>
      </p:sp>
      <p:sp>
        <p:nvSpPr>
          <p:cNvPr id="2" name="TextBox 1">
            <a:extLst>
              <a:ext uri="{FF2B5EF4-FFF2-40B4-BE49-F238E27FC236}">
                <a16:creationId xmlns:a16="http://schemas.microsoft.com/office/drawing/2014/main" id="{9F8CF79B-05D3-038F-05F2-5DE190B3A05C}"/>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E42123C-5B7A-0405-7A4D-040796BF0F8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34860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58000" y="1227864"/>
            <a:ext cx="10515600" cy="618300"/>
          </a:xfrm>
        </p:spPr>
        <p:txBody>
          <a:bodyPr/>
          <a:lstStyle/>
          <a:p>
            <a:r>
              <a:rPr lang="el-GR" dirty="0">
                <a:solidFill>
                  <a:srgbClr val="203864"/>
                </a:solidFill>
              </a:rPr>
              <a:t>Δεξιότητες</a:t>
            </a:r>
          </a:p>
        </p:txBody>
      </p:sp>
      <p:sp>
        <p:nvSpPr>
          <p:cNvPr id="8" name="Google Shape;235;p4"/>
          <p:cNvSpPr txBox="1"/>
          <p:nvPr/>
        </p:nvSpPr>
        <p:spPr>
          <a:xfrm>
            <a:off x="526419" y="348996"/>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prstClr val="black"/>
              </a:buClr>
              <a:buSzPts val="1800"/>
              <a:buFont typeface="Arial"/>
              <a:buNone/>
              <a:tabLst/>
              <a:defRPr/>
            </a:pPr>
            <a:r>
              <a:rPr kumimoji="0" lang="el-GR" sz="1800" b="1" i="0" u="none" strike="noStrike" kern="0" cap="none" spc="0" normalizeH="0" baseline="0" noProof="0" dirty="0">
                <a:ln>
                  <a:noFill/>
                </a:ln>
                <a:solidFill>
                  <a:prstClr val="black"/>
                </a:solidFill>
                <a:effectLst/>
                <a:uLnTx/>
                <a:uFillTx/>
                <a:latin typeface="Arial"/>
                <a:cs typeface="Arial"/>
                <a:sym typeface="Arial"/>
              </a:rPr>
              <a:t>Ευαισθητοποίηση σχετικά με τη σημασία της αυτοδιαχείρισης και των Εφαρμογών Υγείας </a:t>
            </a:r>
          </a:p>
        </p:txBody>
      </p:sp>
      <p:sp>
        <p:nvSpPr>
          <p:cNvPr id="9" name="Google Shape;234;p4"/>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prstClr val="white"/>
                </a:solidFill>
                <a:effectLst/>
                <a:uLnTx/>
                <a:uFillTx/>
                <a:latin typeface="Calibri"/>
                <a:ea typeface="Calibri"/>
                <a:cs typeface="Calibri"/>
                <a:sym typeface="Calibri"/>
              </a:rPr>
              <a:t>1</a:t>
            </a:r>
            <a:endParaRPr kumimoji="0" sz="2400" b="1"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7" name="Google Shape;188;p5"/>
          <p:cNvSpPr txBox="1">
            <a:spLocks/>
          </p:cNvSpPr>
          <p:nvPr/>
        </p:nvSpPr>
        <p:spPr>
          <a:xfrm>
            <a:off x="594954" y="2534075"/>
            <a:ext cx="6390600" cy="1015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buClr>
                <a:srgbClr val="C01E24"/>
              </a:buClr>
              <a:buSzPts val="2600"/>
              <a:buFont typeface="Calibri"/>
              <a:buChar char="✔"/>
            </a:pPr>
            <a:r>
              <a:rPr lang="el-GR" sz="2400" dirty="0">
                <a:latin typeface="Calibri" panose="020F0502020204030204" pitchFamily="34" charset="0"/>
                <a:cs typeface="Calibri" panose="020F0502020204030204" pitchFamily="34" charset="0"/>
              </a:rPr>
              <a:t>Σύνοψη των κύριων διδαγμάτων</a:t>
            </a:r>
            <a:endParaRPr lang="en-US" sz="2400" dirty="0">
              <a:latin typeface="Calibri" panose="020F0502020204030204" pitchFamily="34" charset="0"/>
              <a:cs typeface="Calibri" panose="020F0502020204030204" pitchFamily="34" charset="0"/>
            </a:endParaRPr>
          </a:p>
        </p:txBody>
      </p:sp>
      <p:sp>
        <p:nvSpPr>
          <p:cNvPr id="2" name="Ορθογώνιο 1">
            <a:extLst>
              <a:ext uri="{FF2B5EF4-FFF2-40B4-BE49-F238E27FC236}">
                <a16:creationId xmlns:a16="http://schemas.microsoft.com/office/drawing/2014/main" id="{F1EE1A09-187B-A164-B1C2-3928B8879EFA}"/>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8A786986-7073-9B95-8FB8-3EBDAE98712C}"/>
              </a:ext>
            </a:extLst>
          </p:cNvPr>
          <p:cNvPicPr preferRelativeResize="0"/>
          <p:nvPr/>
        </p:nvPicPr>
        <p:blipFill rotWithShape="1">
          <a:blip r:embed="rId4">
            <a:alphaModFix/>
          </a:blip>
          <a:srcRect l="9128" t="16689" r="8041" b="16683"/>
          <a:stretch/>
        </p:blipFill>
        <p:spPr>
          <a:xfrm>
            <a:off x="7308000" y="2217090"/>
            <a:ext cx="4884000" cy="3845310"/>
          </a:xfrm>
          <a:prstGeom prst="rect">
            <a:avLst/>
          </a:prstGeom>
          <a:noFill/>
          <a:ln>
            <a:noFill/>
          </a:ln>
        </p:spPr>
      </p:pic>
    </p:spTree>
    <p:extLst>
      <p:ext uri="{BB962C8B-B14F-4D97-AF65-F5344CB8AC3E}">
        <p14:creationId xmlns:p14="http://schemas.microsoft.com/office/powerpoint/2010/main" val="1738360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bab904ce24_0_24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200" dirty="0"/>
              <a:t>MIG-HEALTH APPS (1)</a:t>
            </a:r>
            <a:endParaRPr sz="3200" dirty="0"/>
          </a:p>
        </p:txBody>
      </p:sp>
      <p:sp>
        <p:nvSpPr>
          <p:cNvPr id="201" name="Google Shape;201;g2bab904ce24_0_246"/>
          <p:cNvSpPr txBox="1">
            <a:spLocks noGrp="1"/>
          </p:cNvSpPr>
          <p:nvPr>
            <p:ph type="body" idx="1"/>
          </p:nvPr>
        </p:nvSpPr>
        <p:spPr>
          <a:xfrm>
            <a:off x="557999" y="2188029"/>
            <a:ext cx="6421299" cy="4212900"/>
          </a:xfrm>
          <a:prstGeom prst="rect">
            <a:avLst/>
          </a:prstGeom>
          <a:noFill/>
          <a:ln>
            <a:noFill/>
          </a:ln>
        </p:spPr>
        <p:txBody>
          <a:bodyPr spcFirstLastPara="1" wrap="square" lIns="91425" tIns="45700" rIns="91425" bIns="45700" anchor="t" anchorCtr="0">
            <a:normAutofit/>
          </a:bodyPr>
          <a:lstStyle/>
          <a:p>
            <a:pPr marL="228600" lvl="0" indent="-247650" rtl="0">
              <a:lnSpc>
                <a:spcPct val="150000"/>
              </a:lnSpc>
              <a:spcBef>
                <a:spcPts val="0"/>
              </a:spcBef>
              <a:spcAft>
                <a:spcPts val="0"/>
              </a:spcAft>
              <a:buSzPts val="2100"/>
              <a:buChar char="▪"/>
            </a:pPr>
            <a:r>
              <a:rPr lang="el-GR" sz="2800" dirty="0"/>
              <a:t>Στόχος του έργου </a:t>
            </a:r>
            <a:r>
              <a:rPr lang="en-US" sz="2800" dirty="0"/>
              <a:t>MIG-HEALTH </a:t>
            </a:r>
            <a:r>
              <a:rPr lang="en-US" sz="2800" dirty="0" smtClean="0"/>
              <a:t>APPS</a:t>
            </a:r>
            <a:r>
              <a:rPr lang="el-GR" sz="2800" dirty="0" smtClean="0"/>
              <a:t> είναι </a:t>
            </a:r>
            <a:r>
              <a:rPr lang="el-GR" sz="2800" dirty="0"/>
              <a:t>η ενίσχυση των ικανοτήτων των μεταναστών όσον αφορά τη χρήση εφαρμογών υγείας.</a:t>
            </a:r>
            <a:endParaRPr sz="2800" dirty="0"/>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8275175" y="2188029"/>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3BEAD-A8A6-83F6-63A6-3C8090CF2C6E}"/>
              </a:ext>
            </a:extLst>
          </p:cNvPr>
          <p:cNvSpPr>
            <a:spLocks noGrp="1"/>
          </p:cNvSpPr>
          <p:nvPr>
            <p:ph type="title"/>
          </p:nvPr>
        </p:nvSpPr>
        <p:spPr/>
        <p:txBody>
          <a:bodyPr/>
          <a:lstStyle/>
          <a:p>
            <a:r>
              <a:rPr lang="en-US" sz="2800" dirty="0"/>
              <a:t>MIG-HEALTH APPS (2)</a:t>
            </a:r>
            <a:endParaRPr lang="el-GR" dirty="0"/>
          </a:p>
        </p:txBody>
      </p:sp>
      <p:sp>
        <p:nvSpPr>
          <p:cNvPr id="3" name="Θέση κειμένου 2">
            <a:extLst>
              <a:ext uri="{FF2B5EF4-FFF2-40B4-BE49-F238E27FC236}">
                <a16:creationId xmlns:a16="http://schemas.microsoft.com/office/drawing/2014/main" id="{B68D029E-1CE9-6D20-AE8A-B85E15400294}"/>
              </a:ext>
            </a:extLst>
          </p:cNvPr>
          <p:cNvSpPr>
            <a:spLocks noGrp="1"/>
          </p:cNvSpPr>
          <p:nvPr>
            <p:ph type="body" idx="1"/>
          </p:nvPr>
        </p:nvSpPr>
        <p:spPr>
          <a:xfrm>
            <a:off x="557999" y="1799999"/>
            <a:ext cx="3905144" cy="4866000"/>
          </a:xfrm>
        </p:spPr>
        <p:txBody>
          <a:bodyPr/>
          <a:lstStyle/>
          <a:p>
            <a:pPr marL="228600" lvl="0" indent="-247650" algn="l" rtl="0">
              <a:lnSpc>
                <a:spcPct val="150000"/>
              </a:lnSpc>
              <a:spcBef>
                <a:spcPts val="0"/>
              </a:spcBef>
              <a:spcAft>
                <a:spcPts val="0"/>
              </a:spcAft>
              <a:buSzPts val="2100"/>
              <a:buChar char="▪"/>
            </a:pPr>
            <a:r>
              <a:rPr lang="el-GR" sz="2400" dirty="0"/>
              <a:t>Το πρόγραμμα κατάρτισης αποτελείται από ένα σύνολο "Δραστηριοτήτων Βιωματικής </a:t>
            </a:r>
            <a:r>
              <a:rPr lang="el-GR" dirty="0"/>
              <a:t>Ε</a:t>
            </a:r>
            <a:r>
              <a:rPr lang="el-GR" sz="2400" dirty="0"/>
              <a:t>κπαίδευσης"</a:t>
            </a:r>
            <a:endParaRPr lang="en-US" sz="2400" dirty="0"/>
          </a:p>
          <a:p>
            <a:endParaRPr lang="el-GR" dirty="0"/>
          </a:p>
        </p:txBody>
      </p:sp>
      <p:sp>
        <p:nvSpPr>
          <p:cNvPr id="4" name="Google Shape;364;g1f204218ebb_0_505">
            <a:extLst>
              <a:ext uri="{FF2B5EF4-FFF2-40B4-BE49-F238E27FC236}">
                <a16:creationId xmlns:a16="http://schemas.microsoft.com/office/drawing/2014/main" id="{C96B36BC-08CB-CD12-EFCF-25C8C0A98BEF}"/>
              </a:ext>
            </a:extLst>
          </p:cNvPr>
          <p:cNvSpPr txBox="1"/>
          <p:nvPr/>
        </p:nvSpPr>
        <p:spPr>
          <a:xfrm>
            <a:off x="4463143" y="487066"/>
            <a:ext cx="7369261" cy="6001603"/>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l-GR" sz="2400" b="1" i="0" u="none" strike="noStrike" cap="none" dirty="0">
                <a:solidFill>
                  <a:schemeClr val="dk1"/>
                </a:solidFill>
                <a:latin typeface="Calibri"/>
                <a:ea typeface="Calibri"/>
                <a:cs typeface="Calibri"/>
                <a:sym typeface="Calibri"/>
              </a:rPr>
              <a:t>ETA1. </a:t>
            </a:r>
            <a:r>
              <a:rPr lang="el-GR" sz="2400" dirty="0">
                <a:solidFill>
                  <a:schemeClr val="dk1"/>
                </a:solidFill>
                <a:latin typeface="Calibri"/>
                <a:ea typeface="Calibri"/>
                <a:cs typeface="Calibri"/>
                <a:sym typeface="Calibri"/>
              </a:rPr>
              <a:t>Ε</a:t>
            </a:r>
            <a:r>
              <a:rPr lang="el-GR" sz="2400" b="0" i="0" u="none" strike="noStrike" cap="none" dirty="0">
                <a:solidFill>
                  <a:schemeClr val="dk1"/>
                </a:solidFill>
                <a:latin typeface="Calibri"/>
                <a:ea typeface="Calibri"/>
                <a:cs typeface="Calibri"/>
                <a:sym typeface="Calibri"/>
              </a:rPr>
              <a:t>υαισθητοποίηση σχετικά με τη σημασία της αυτοδιαχείρισης και των Εφαρμογών </a:t>
            </a:r>
            <a:r>
              <a:rPr lang="el-GR" sz="2400" dirty="0">
                <a:solidFill>
                  <a:schemeClr val="dk1"/>
                </a:solidFill>
                <a:latin typeface="Calibri"/>
                <a:ea typeface="Calibri"/>
                <a:cs typeface="Calibri"/>
                <a:sym typeface="Calibri"/>
              </a:rPr>
              <a:t>Υ</a:t>
            </a:r>
            <a:r>
              <a:rPr lang="el-GR" sz="2400" b="0" i="0" u="none" strike="noStrike" cap="none" dirty="0">
                <a:solidFill>
                  <a:schemeClr val="dk1"/>
                </a:solidFill>
                <a:latin typeface="Calibri"/>
                <a:ea typeface="Calibri"/>
                <a:cs typeface="Calibri"/>
                <a:sym typeface="Calibri"/>
              </a:rPr>
              <a:t>γείας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l-GR" sz="2400" b="1" i="0" u="none" strike="noStrike" cap="none" dirty="0">
                <a:solidFill>
                  <a:schemeClr val="dk1"/>
                </a:solidFill>
                <a:latin typeface="Calibri"/>
                <a:ea typeface="Calibri"/>
                <a:cs typeface="Calibri"/>
                <a:sym typeface="Calibri"/>
              </a:rPr>
              <a:t>ETA2. </a:t>
            </a:r>
            <a:r>
              <a:rPr lang="el-GR" sz="2400" b="0" i="0" u="none" strike="noStrike" cap="none" dirty="0">
                <a:solidFill>
                  <a:schemeClr val="dk1"/>
                </a:solidFill>
                <a:latin typeface="Calibri"/>
                <a:ea typeface="Calibri"/>
                <a:cs typeface="Calibri"/>
                <a:sym typeface="Calibri"/>
              </a:rPr>
              <a:t>Τρόποι αναζήτησης και επιλογής Εφαρμογών Υγείας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ETA3. </a:t>
            </a:r>
            <a:r>
              <a:rPr lang="el-GR" sz="2400" dirty="0">
                <a:solidFill>
                  <a:schemeClr val="dk1"/>
                </a:solidFill>
                <a:latin typeface="Calibri"/>
                <a:ea typeface="Calibri"/>
                <a:cs typeface="Calibri"/>
                <a:sym typeface="Calibri"/>
              </a:rPr>
              <a:t>Εφαρμογές Υγείας για Σωματική Δραστηριότητα</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ETA4. </a:t>
            </a:r>
            <a:r>
              <a:rPr kumimoji="0" lang="el-GR" sz="2400" b="0" i="0" u="none" strike="noStrike" kern="0" cap="none" spc="0" normalizeH="0" baseline="0" noProof="0" dirty="0">
                <a:ln>
                  <a:noFill/>
                </a:ln>
                <a:solidFill>
                  <a:srgbClr val="000000"/>
                </a:solidFill>
                <a:effectLst/>
                <a:uLnTx/>
                <a:uFillTx/>
                <a:latin typeface="Calibri"/>
                <a:ea typeface="Calibri"/>
                <a:cs typeface="Calibri"/>
                <a:sym typeface="Calibri"/>
              </a:rPr>
              <a:t>Εφαρμογές Υγείας για </a:t>
            </a:r>
            <a:r>
              <a:rPr lang="el-GR" sz="2400" b="0" i="0" u="none" strike="noStrike" cap="none" dirty="0">
                <a:solidFill>
                  <a:schemeClr val="dk1"/>
                </a:solidFill>
                <a:latin typeface="Calibri"/>
                <a:ea typeface="Calibri"/>
                <a:cs typeface="Calibri"/>
                <a:sym typeface="Calibri"/>
              </a:rPr>
              <a:t>Προγράμματα </a:t>
            </a:r>
            <a:r>
              <a:rPr lang="el-GR" sz="2400" dirty="0">
                <a:solidFill>
                  <a:schemeClr val="dk1"/>
                </a:solidFill>
                <a:latin typeface="Calibri"/>
                <a:ea typeface="Calibri"/>
                <a:cs typeface="Calibri"/>
                <a:sym typeface="Calibri"/>
              </a:rPr>
              <a:t>Ξ</a:t>
            </a:r>
            <a:r>
              <a:rPr lang="el-GR" sz="2400" b="0" i="0" u="none" strike="noStrike" cap="none" dirty="0">
                <a:solidFill>
                  <a:schemeClr val="dk1"/>
                </a:solidFill>
                <a:latin typeface="Calibri"/>
                <a:ea typeface="Calibri"/>
                <a:cs typeface="Calibri"/>
                <a:sym typeface="Calibri"/>
              </a:rPr>
              <a:t>εκούρασης</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ETA5. </a:t>
            </a:r>
            <a:r>
              <a:rPr lang="el-GR" sz="2400" b="0" i="0" u="none" strike="noStrike" cap="none" dirty="0">
                <a:solidFill>
                  <a:schemeClr val="dk1"/>
                </a:solidFill>
                <a:latin typeface="Calibri"/>
                <a:ea typeface="Calibri"/>
                <a:cs typeface="Calibri"/>
                <a:sym typeface="Calibri"/>
              </a:rPr>
              <a:t>Εφαρμογές Υγείας για Χρήση </a:t>
            </a:r>
            <a:r>
              <a:rPr lang="el-GR" sz="2400" dirty="0">
                <a:solidFill>
                  <a:schemeClr val="dk1"/>
                </a:solidFill>
                <a:latin typeface="Calibri"/>
                <a:ea typeface="Calibri"/>
                <a:cs typeface="Calibri"/>
                <a:sym typeface="Calibri"/>
              </a:rPr>
              <a:t>Ο</a:t>
            </a:r>
            <a:r>
              <a:rPr lang="el-GR" sz="2400" b="0" i="0" u="none" strike="noStrike" cap="none" dirty="0">
                <a:solidFill>
                  <a:schemeClr val="dk1"/>
                </a:solidFill>
                <a:latin typeface="Calibri"/>
                <a:ea typeface="Calibri"/>
                <a:cs typeface="Calibri"/>
                <a:sym typeface="Calibri"/>
              </a:rPr>
              <a:t>υσιών </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dirty="0">
                <a:solidFill>
                  <a:schemeClr val="dk1"/>
                </a:solidFill>
                <a:latin typeface="Calibri"/>
                <a:cs typeface="Calibri"/>
                <a:sym typeface="Calibri"/>
              </a:rPr>
              <a:t>ETA6. </a:t>
            </a:r>
            <a:r>
              <a:rPr kumimoji="0" lang="el-GR" sz="2400" b="0" i="0" u="none" strike="noStrike" kern="0" cap="none" spc="0" normalizeH="0" baseline="0" noProof="0" dirty="0">
                <a:ln>
                  <a:noFill/>
                </a:ln>
                <a:solidFill>
                  <a:srgbClr val="000000"/>
                </a:solidFill>
                <a:effectLst/>
                <a:uLnTx/>
                <a:uFillTx/>
                <a:latin typeface="Calibri"/>
                <a:ea typeface="Calibri"/>
                <a:cs typeface="Calibri"/>
                <a:sym typeface="Calibri"/>
              </a:rPr>
              <a:t>Εφαρμογές Υγείας για τη Δ</a:t>
            </a:r>
            <a:r>
              <a:rPr lang="el-GR" sz="2400" dirty="0" err="1">
                <a:solidFill>
                  <a:schemeClr val="dk1"/>
                </a:solidFill>
                <a:latin typeface="Calibri"/>
                <a:cs typeface="Calibri"/>
                <a:sym typeface="Calibri"/>
              </a:rPr>
              <a:t>ιατροφή</a:t>
            </a:r>
            <a:r>
              <a:rPr lang="en-US" sz="2400" dirty="0">
                <a:solidFill>
                  <a:schemeClr val="dk1"/>
                </a:solidFill>
                <a:latin typeface="Calibri"/>
                <a:cs typeface="Calibri"/>
                <a:sym typeface="Calibri"/>
              </a:rPr>
              <a:t>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ETA7. </a:t>
            </a:r>
            <a:r>
              <a:rPr kumimoji="0" lang="el-GR" sz="2400" b="0" i="0" u="none" strike="noStrike" kern="0" cap="none" spc="0" normalizeH="0" baseline="0" noProof="0" dirty="0">
                <a:ln>
                  <a:noFill/>
                </a:ln>
                <a:solidFill>
                  <a:srgbClr val="000000"/>
                </a:solidFill>
                <a:effectLst/>
                <a:uLnTx/>
                <a:uFillTx/>
                <a:latin typeface="Calibri"/>
                <a:ea typeface="Calibri"/>
                <a:cs typeface="Calibri"/>
                <a:sym typeface="Calibri"/>
              </a:rPr>
              <a:t>Εφαρμογές Υγείας για </a:t>
            </a:r>
            <a:r>
              <a:rPr lang="el-GR" sz="2400" b="0" i="0" u="none" strike="noStrike" cap="none" dirty="0">
                <a:solidFill>
                  <a:schemeClr val="dk1"/>
                </a:solidFill>
                <a:latin typeface="Calibri"/>
                <a:ea typeface="Calibri"/>
                <a:cs typeface="Calibri"/>
                <a:sym typeface="Calibri"/>
              </a:rPr>
              <a:t>την </a:t>
            </a:r>
            <a:r>
              <a:rPr lang="el-GR" sz="2400" dirty="0">
                <a:solidFill>
                  <a:schemeClr val="dk1"/>
                </a:solidFill>
                <a:latin typeface="Calibri"/>
                <a:ea typeface="Calibri"/>
                <a:cs typeface="Calibri"/>
                <a:sym typeface="Calibri"/>
              </a:rPr>
              <a:t>Υ</a:t>
            </a:r>
            <a:r>
              <a:rPr lang="el-GR" sz="2400" b="0" i="0" u="none" strike="noStrike" cap="none" dirty="0">
                <a:solidFill>
                  <a:schemeClr val="dk1"/>
                </a:solidFill>
                <a:latin typeface="Calibri"/>
                <a:ea typeface="Calibri"/>
                <a:cs typeface="Calibri"/>
                <a:sym typeface="Calibri"/>
              </a:rPr>
              <a:t>γεία των Γυναικών</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ETA8. </a:t>
            </a:r>
            <a:r>
              <a:rPr kumimoji="0" lang="el-GR" sz="2400" b="0" i="0" u="none" strike="noStrike" kern="0" cap="none" spc="0" normalizeH="0" baseline="0" noProof="0" dirty="0">
                <a:ln>
                  <a:noFill/>
                </a:ln>
                <a:solidFill>
                  <a:srgbClr val="000000"/>
                </a:solidFill>
                <a:effectLst/>
                <a:uLnTx/>
                <a:uFillTx/>
                <a:latin typeface="Calibri"/>
                <a:ea typeface="Calibri"/>
                <a:cs typeface="Calibri"/>
                <a:sym typeface="Calibri"/>
              </a:rPr>
              <a:t>Εφαρμογές Υγείας για </a:t>
            </a:r>
            <a:r>
              <a:rPr lang="el-GR" sz="2400" b="0" i="0" u="none" strike="noStrike" cap="none" dirty="0">
                <a:solidFill>
                  <a:schemeClr val="dk1"/>
                </a:solidFill>
                <a:latin typeface="Calibri"/>
                <a:ea typeface="Calibri"/>
                <a:cs typeface="Calibri"/>
                <a:sym typeface="Calibri"/>
              </a:rPr>
              <a:t>την Παιδική </a:t>
            </a:r>
            <a:r>
              <a:rPr lang="el-GR" sz="2400" dirty="0">
                <a:solidFill>
                  <a:schemeClr val="dk1"/>
                </a:solidFill>
                <a:latin typeface="Calibri"/>
                <a:ea typeface="Calibri"/>
                <a:cs typeface="Calibri"/>
                <a:sym typeface="Calibri"/>
              </a:rPr>
              <a:t>Φ</a:t>
            </a:r>
            <a:r>
              <a:rPr lang="el-GR" sz="2400" b="0" i="0" u="none" strike="noStrike" cap="none" dirty="0">
                <a:solidFill>
                  <a:schemeClr val="dk1"/>
                </a:solidFill>
                <a:latin typeface="Calibri"/>
                <a:ea typeface="Calibri"/>
                <a:cs typeface="Calibri"/>
                <a:sym typeface="Calibri"/>
              </a:rPr>
              <a:t>ροντίδα</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ETA9. </a:t>
            </a:r>
            <a:r>
              <a:rPr kumimoji="0" lang="el-GR" sz="2400" b="0" i="0" u="none" strike="noStrike" kern="0" cap="none" spc="0" normalizeH="0" baseline="0" noProof="0" dirty="0">
                <a:ln>
                  <a:noFill/>
                </a:ln>
                <a:solidFill>
                  <a:srgbClr val="000000"/>
                </a:solidFill>
                <a:effectLst/>
                <a:uLnTx/>
                <a:uFillTx/>
                <a:latin typeface="Calibri"/>
                <a:ea typeface="Calibri"/>
                <a:cs typeface="Calibri"/>
                <a:sym typeface="Calibri"/>
              </a:rPr>
              <a:t>Εφαρμογές Υγείας για </a:t>
            </a:r>
            <a:r>
              <a:rPr lang="el-GR" sz="2400" b="0" i="0" u="none" strike="noStrike" cap="none" dirty="0">
                <a:solidFill>
                  <a:schemeClr val="dk1"/>
                </a:solidFill>
                <a:latin typeface="Calibri"/>
                <a:ea typeface="Calibri"/>
                <a:cs typeface="Calibri"/>
                <a:sym typeface="Calibri"/>
              </a:rPr>
              <a:t>τους Ηλικιωμένους</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ETA10. </a:t>
            </a:r>
            <a:r>
              <a:rPr kumimoji="0" lang="el-GR" sz="2400" b="0" i="0" u="none" strike="noStrike" kern="0" cap="none" spc="0" normalizeH="0" baseline="0" noProof="0" dirty="0">
                <a:ln>
                  <a:noFill/>
                </a:ln>
                <a:solidFill>
                  <a:srgbClr val="000000"/>
                </a:solidFill>
                <a:effectLst/>
                <a:uLnTx/>
                <a:uFillTx/>
                <a:latin typeface="Calibri"/>
                <a:ea typeface="Calibri"/>
                <a:cs typeface="Calibri"/>
                <a:sym typeface="Calibri"/>
              </a:rPr>
              <a:t>Εφαρμογές Υγείας για </a:t>
            </a:r>
            <a:r>
              <a:rPr lang="el-GR" sz="2400" b="0" i="0" u="none" strike="noStrike" cap="none" dirty="0">
                <a:solidFill>
                  <a:schemeClr val="dk1"/>
                </a:solidFill>
                <a:latin typeface="Calibri"/>
                <a:ea typeface="Calibri"/>
                <a:cs typeface="Calibri"/>
                <a:sym typeface="Calibri"/>
              </a:rPr>
              <a:t>Π</a:t>
            </a:r>
            <a:r>
              <a:rPr kumimoji="0" lang="el-GR" sz="2400" kern="0" spc="0" normalizeH="0" baseline="0" noProof="0" dirty="0" err="1">
                <a:ln>
                  <a:noFill/>
                </a:ln>
                <a:solidFill>
                  <a:schemeClr val="dk1"/>
                </a:solidFill>
                <a:effectLst/>
                <a:uLnTx/>
                <a:uFillTx/>
                <a:latin typeface="Calibri"/>
                <a:ea typeface="Calibri"/>
                <a:cs typeface="Calibri"/>
                <a:sym typeface="Calibri"/>
              </a:rPr>
              <a:t>ροβλήματα</a:t>
            </a:r>
            <a:r>
              <a:rPr kumimoji="0" lang="el-GR" sz="2400" kern="0" spc="0" normalizeH="0" baseline="0" noProof="0" dirty="0">
                <a:ln>
                  <a:noFill/>
                </a:ln>
                <a:solidFill>
                  <a:schemeClr val="dk1"/>
                </a:solidFill>
                <a:effectLst/>
                <a:uLnTx/>
                <a:uFillTx/>
                <a:latin typeface="Calibri"/>
                <a:ea typeface="Calibri"/>
                <a:cs typeface="Calibri"/>
                <a:sym typeface="Calibri"/>
              </a:rPr>
              <a:t> </a:t>
            </a:r>
            <a:r>
              <a:rPr lang="el-GR" sz="2400" dirty="0">
                <a:solidFill>
                  <a:schemeClr val="dk1"/>
                </a:solidFill>
                <a:latin typeface="Calibri"/>
                <a:ea typeface="Calibri"/>
                <a:cs typeface="Calibri"/>
                <a:sym typeface="Calibri"/>
              </a:rPr>
              <a:t>Ψ</a:t>
            </a:r>
            <a:r>
              <a:rPr kumimoji="0" lang="el-GR" sz="2400" kern="0" spc="0" normalizeH="0" baseline="0" noProof="0" dirty="0" err="1">
                <a:ln>
                  <a:noFill/>
                </a:ln>
                <a:solidFill>
                  <a:schemeClr val="dk1"/>
                </a:solidFill>
                <a:effectLst/>
                <a:uLnTx/>
                <a:uFillTx/>
                <a:latin typeface="Calibri"/>
                <a:ea typeface="Calibri"/>
                <a:cs typeface="Calibri"/>
                <a:sym typeface="Calibri"/>
              </a:rPr>
              <a:t>υχικής</a:t>
            </a:r>
            <a:r>
              <a:rPr kumimoji="0" lang="el-GR" sz="2400" kern="0" spc="0" normalizeH="0" baseline="0" noProof="0" dirty="0">
                <a:ln>
                  <a:noFill/>
                </a:ln>
                <a:solidFill>
                  <a:schemeClr val="dk1"/>
                </a:solidFill>
                <a:effectLst/>
                <a:uLnTx/>
                <a:uFillTx/>
                <a:latin typeface="Calibri"/>
                <a:ea typeface="Calibri"/>
                <a:cs typeface="Calibri"/>
                <a:sym typeface="Calibri"/>
              </a:rPr>
              <a:t> </a:t>
            </a:r>
            <a:r>
              <a:rPr lang="el-GR" sz="2400" dirty="0">
                <a:solidFill>
                  <a:schemeClr val="dk1"/>
                </a:solidFill>
                <a:latin typeface="Calibri"/>
                <a:ea typeface="Calibri"/>
                <a:cs typeface="Calibri"/>
                <a:sym typeface="Calibri"/>
              </a:rPr>
              <a:t>Υ</a:t>
            </a:r>
            <a:r>
              <a:rPr kumimoji="0" lang="el-GR" sz="2400" kern="0" spc="0" normalizeH="0" baseline="0" noProof="0" dirty="0" err="1">
                <a:ln>
                  <a:noFill/>
                </a:ln>
                <a:solidFill>
                  <a:schemeClr val="dk1"/>
                </a:solidFill>
                <a:effectLst/>
                <a:uLnTx/>
                <a:uFillTx/>
                <a:latin typeface="Calibri"/>
                <a:ea typeface="Calibri"/>
                <a:cs typeface="Calibri"/>
                <a:sym typeface="Calibri"/>
              </a:rPr>
              <a:t>γείας</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ETA11. </a:t>
            </a:r>
            <a:r>
              <a:rPr kumimoji="0" lang="el-GR" sz="2400" b="0" i="0" u="none" strike="noStrike" kern="0" cap="none" spc="0" normalizeH="0" baseline="0" noProof="0" dirty="0">
                <a:ln>
                  <a:noFill/>
                </a:ln>
                <a:solidFill>
                  <a:srgbClr val="000000"/>
                </a:solidFill>
                <a:effectLst/>
                <a:uLnTx/>
                <a:uFillTx/>
                <a:latin typeface="Calibri"/>
                <a:ea typeface="Calibri"/>
                <a:cs typeface="Calibri"/>
                <a:sym typeface="Calibri"/>
              </a:rPr>
              <a:t>Εφαρμογές Υγείας για </a:t>
            </a:r>
            <a:r>
              <a:rPr kumimoji="0" lang="el-GR" sz="2400" kern="0" spc="0" normalizeH="0" baseline="0" noProof="0" dirty="0">
                <a:ln>
                  <a:noFill/>
                </a:ln>
                <a:solidFill>
                  <a:schemeClr val="dk1"/>
                </a:solidFill>
                <a:effectLst/>
                <a:uLnTx/>
                <a:uFillTx/>
                <a:latin typeface="Calibri"/>
                <a:ea typeface="Calibri"/>
                <a:cs typeface="Calibri"/>
                <a:sym typeface="Calibri"/>
              </a:rPr>
              <a:t>Υ</a:t>
            </a:r>
            <a:r>
              <a:rPr lang="el-GR" sz="2400" b="0" i="0" u="none" strike="noStrike" cap="none" dirty="0" err="1">
                <a:solidFill>
                  <a:schemeClr val="dk1"/>
                </a:solidFill>
                <a:latin typeface="Calibri"/>
                <a:ea typeface="Calibri"/>
                <a:cs typeface="Calibri"/>
                <a:sym typeface="Calibri"/>
              </a:rPr>
              <a:t>πηρεσίες</a:t>
            </a:r>
            <a:r>
              <a:rPr lang="el-GR" sz="2400" b="0" i="0" u="none" strike="noStrike" cap="none" dirty="0">
                <a:solidFill>
                  <a:schemeClr val="dk1"/>
                </a:solidFill>
                <a:latin typeface="Calibri"/>
                <a:ea typeface="Calibri"/>
                <a:cs typeface="Calibri"/>
                <a:sym typeface="Calibri"/>
              </a:rPr>
              <a:t> </a:t>
            </a:r>
            <a:r>
              <a:rPr lang="el-GR" sz="2400" dirty="0">
                <a:solidFill>
                  <a:schemeClr val="dk1"/>
                </a:solidFill>
                <a:latin typeface="Calibri"/>
                <a:ea typeface="Calibri"/>
                <a:cs typeface="Calibri"/>
                <a:sym typeface="Calibri"/>
              </a:rPr>
              <a:t>Υ</a:t>
            </a:r>
            <a:r>
              <a:rPr lang="el-GR" sz="2400" b="0" i="0" u="none" strike="noStrike" cap="none" dirty="0">
                <a:solidFill>
                  <a:schemeClr val="dk1"/>
                </a:solidFill>
                <a:latin typeface="Calibri"/>
                <a:ea typeface="Calibri"/>
                <a:cs typeface="Calibri"/>
                <a:sym typeface="Calibri"/>
              </a:rPr>
              <a:t>γειονομικής </a:t>
            </a:r>
            <a:r>
              <a:rPr lang="el-GR" sz="2400" dirty="0">
                <a:solidFill>
                  <a:schemeClr val="dk1"/>
                </a:solidFill>
                <a:latin typeface="Calibri"/>
                <a:ea typeface="Calibri"/>
                <a:cs typeface="Calibri"/>
                <a:sym typeface="Calibri"/>
              </a:rPr>
              <a:t>Π</a:t>
            </a:r>
            <a:r>
              <a:rPr lang="el-GR" sz="2400" b="0" i="0" u="none" strike="noStrike" cap="none" dirty="0">
                <a:solidFill>
                  <a:schemeClr val="dk1"/>
                </a:solidFill>
                <a:latin typeface="Calibri"/>
                <a:ea typeface="Calibri"/>
                <a:cs typeface="Calibri"/>
                <a:sym typeface="Calibri"/>
              </a:rPr>
              <a:t>ερίθαλψης</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8997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C948B-81A1-4FBB-3270-6993692C1FF1}"/>
              </a:ext>
            </a:extLst>
          </p:cNvPr>
          <p:cNvSpPr>
            <a:spLocks noGrp="1"/>
          </p:cNvSpPr>
          <p:nvPr>
            <p:ph type="title"/>
          </p:nvPr>
        </p:nvSpPr>
        <p:spPr/>
        <p:txBody>
          <a:bodyPr/>
          <a:lstStyle/>
          <a:p>
            <a:r>
              <a:rPr lang="el-GR" dirty="0"/>
              <a:t>Χρήση Εφαρμογών Υγείας</a:t>
            </a:r>
          </a:p>
        </p:txBody>
      </p:sp>
      <p:sp>
        <p:nvSpPr>
          <p:cNvPr id="3" name="Θέση κειμένου 2">
            <a:extLst>
              <a:ext uri="{FF2B5EF4-FFF2-40B4-BE49-F238E27FC236}">
                <a16:creationId xmlns:a16="http://schemas.microsoft.com/office/drawing/2014/main" id="{808D8EAA-CE9C-FEFE-8E99-BD6D1B1ACA63}"/>
              </a:ext>
            </a:extLst>
          </p:cNvPr>
          <p:cNvSpPr>
            <a:spLocks noGrp="1"/>
          </p:cNvSpPr>
          <p:nvPr>
            <p:ph type="body" idx="1"/>
          </p:nvPr>
        </p:nvSpPr>
        <p:spPr>
          <a:xfrm>
            <a:off x="557999" y="1799999"/>
            <a:ext cx="6606372" cy="4866000"/>
          </a:xfrm>
        </p:spPr>
        <p:txBody>
          <a:bodyPr>
            <a:normAutofit/>
          </a:bodyPr>
          <a:lstStyle/>
          <a:p>
            <a:r>
              <a:rPr lang="el-GR" dirty="0"/>
              <a:t>Η χρήση εφαρμογών υγείας έχει αυξηθεί τα τελευταία χρόνια και μπορεί να αποτελέσει χρήσιμο πόρο για την ενίσχυση της ευημερίας των μεταναστών. </a:t>
            </a:r>
            <a:endParaRPr lang="en-US" dirty="0"/>
          </a:p>
          <a:p>
            <a:r>
              <a:rPr lang="el-GR" dirty="0"/>
              <a:t>Οι εφαρμογές υγείας μπορούν να προωθήσουν την υγεία και την πρωτογενή πρόληψη ασθενειών, να βοηθήσουν τα άτομα με χρόνιες ασθένειες να διαχειριστούν τα ιατρικά τους προβλήματα, να βελτιώσουν τη συμμόρφωση ως προς τη θεραπευτική αγωγή, να ενισχύσουν την αυτονομία των ασθενών</a:t>
            </a:r>
            <a:endParaRPr lang="en-US" dirty="0"/>
          </a:p>
          <a:p>
            <a:endParaRPr lang="el-GR" dirty="0"/>
          </a:p>
        </p:txBody>
      </p:sp>
      <p:pic>
        <p:nvPicPr>
          <p:cNvPr id="4" name="Picture 2" descr="Kacheln, Herz, Kurve, Verlauf, Anzeige">
            <a:extLst>
              <a:ext uri="{FF2B5EF4-FFF2-40B4-BE49-F238E27FC236}">
                <a16:creationId xmlns:a16="http://schemas.microsoft.com/office/drawing/2014/main" id="{036E3678-FBC8-5862-7855-36E60224F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75" y="1921620"/>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0;p5">
            <a:extLst>
              <a:ext uri="{FF2B5EF4-FFF2-40B4-BE49-F238E27FC236}">
                <a16:creationId xmlns:a16="http://schemas.microsoft.com/office/drawing/2014/main" id="{85167FA8-5F70-764A-81E9-044EC6262A40}"/>
              </a:ext>
            </a:extLst>
          </p:cNvPr>
          <p:cNvSpPr/>
          <p:nvPr/>
        </p:nvSpPr>
        <p:spPr>
          <a:xfrm>
            <a:off x="3235903"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Palabay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597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1BC2D3-A383-A7B4-A143-33C2B30974FC}"/>
              </a:ext>
            </a:extLst>
          </p:cNvPr>
          <p:cNvSpPr>
            <a:spLocks noGrp="1"/>
          </p:cNvSpPr>
          <p:nvPr>
            <p:ph type="title"/>
          </p:nvPr>
        </p:nvSpPr>
        <p:spPr/>
        <p:txBody>
          <a:bodyPr/>
          <a:lstStyle/>
          <a:p>
            <a:r>
              <a:rPr lang="el-GR" dirty="0"/>
              <a:t>Ανατροφοδότηση και Συζήτηση</a:t>
            </a:r>
          </a:p>
        </p:txBody>
      </p:sp>
      <p:sp>
        <p:nvSpPr>
          <p:cNvPr id="3" name="Θέση κειμένου 2">
            <a:extLst>
              <a:ext uri="{FF2B5EF4-FFF2-40B4-BE49-F238E27FC236}">
                <a16:creationId xmlns:a16="http://schemas.microsoft.com/office/drawing/2014/main" id="{1AC1A249-CC1D-C523-4916-64C29DCFDC86}"/>
              </a:ext>
            </a:extLst>
          </p:cNvPr>
          <p:cNvSpPr>
            <a:spLocks noGrp="1"/>
          </p:cNvSpPr>
          <p:nvPr>
            <p:ph type="body" idx="1"/>
          </p:nvPr>
        </p:nvSpPr>
        <p:spPr>
          <a:xfrm>
            <a:off x="557999" y="1799999"/>
            <a:ext cx="7575908" cy="4866000"/>
          </a:xfrm>
        </p:spPr>
        <p:txBody>
          <a:bodyPr>
            <a:normAutofit/>
          </a:bodyPr>
          <a:lstStyle/>
          <a:p>
            <a:pPr marL="228600" lvl="0" indent="-207645" algn="l" rtl="0">
              <a:spcAft>
                <a:spcPts val="1200"/>
              </a:spcAft>
              <a:buSzPct val="87500"/>
              <a:buChar char="▪"/>
            </a:pPr>
            <a:r>
              <a:rPr lang="el-GR" sz="2400" dirty="0"/>
              <a:t>Πιστεύετε ότι αυτό το μάθημα ήταν χρήσιμο;</a:t>
            </a:r>
          </a:p>
          <a:p>
            <a:pPr marL="228600" lvl="0" indent="-207645" algn="l" rtl="0">
              <a:spcAft>
                <a:spcPts val="1200"/>
              </a:spcAft>
              <a:buSzPct val="87500"/>
              <a:buChar char="▪"/>
            </a:pPr>
            <a:r>
              <a:rPr lang="el-GR" sz="2400" dirty="0"/>
              <a:t>Πιστεύετε ότι θα </a:t>
            </a:r>
            <a:r>
              <a:rPr lang="el-GR" sz="2400" b="1" dirty="0"/>
              <a:t>χρησιμοποιήσετε</a:t>
            </a:r>
            <a:r>
              <a:rPr lang="el-GR" sz="2400" dirty="0"/>
              <a:t> κάποια από τις εφαρμογές της ενότητας;</a:t>
            </a:r>
          </a:p>
          <a:p>
            <a:pPr marL="228600" lvl="0" indent="-207645" algn="l" rtl="0">
              <a:spcAft>
                <a:spcPts val="1200"/>
              </a:spcAft>
              <a:buSzPct val="87500"/>
              <a:buChar char="▪"/>
            </a:pPr>
            <a:r>
              <a:rPr lang="el-GR" sz="2400" dirty="0"/>
              <a:t>Από την εμπειρία σας, θεωρείτε ότι οι εφαρμογές αυτές </a:t>
            </a:r>
            <a:r>
              <a:rPr lang="el-GR" sz="2400" b="1" dirty="0"/>
              <a:t>συντελούν στην επίτευξη </a:t>
            </a:r>
            <a:r>
              <a:rPr lang="el-GR" sz="2400" dirty="0"/>
              <a:t>των στόχων;</a:t>
            </a:r>
          </a:p>
          <a:p>
            <a:pPr marL="228600" lvl="0" indent="-207645" algn="l" rtl="0">
              <a:spcAft>
                <a:spcPts val="1200"/>
              </a:spcAft>
              <a:buSzPct val="87500"/>
              <a:buChar char="▪"/>
            </a:pPr>
            <a:r>
              <a:rPr lang="el-GR" sz="2400" dirty="0"/>
              <a:t>Μπορείτε να σχολιάσετε κάποια </a:t>
            </a:r>
            <a:r>
              <a:rPr lang="el-GR" sz="2400" b="1" dirty="0"/>
              <a:t>θετική εμπειρία </a:t>
            </a:r>
            <a:r>
              <a:rPr lang="el-GR" sz="2400" dirty="0"/>
              <a:t>που είχατε με την εφαρμογή που χρησιμοποιήθηκε;</a:t>
            </a:r>
            <a:endParaRPr lang="el-GR" dirty="0"/>
          </a:p>
        </p:txBody>
      </p:sp>
      <p:pic>
        <p:nvPicPr>
          <p:cNvPr id="4" name="Google Shape;234;g2bab904ce24_0_192">
            <a:extLst>
              <a:ext uri="{FF2B5EF4-FFF2-40B4-BE49-F238E27FC236}">
                <a16:creationId xmlns:a16="http://schemas.microsoft.com/office/drawing/2014/main" id="{C45E2A19-4FD0-3FC9-EF40-3E91F095EFD6}"/>
              </a:ext>
            </a:extLst>
          </p:cNvPr>
          <p:cNvPicPr preferRelativeResize="0"/>
          <p:nvPr/>
        </p:nvPicPr>
        <p:blipFill rotWithShape="1">
          <a:blip r:embed="rId3">
            <a:alphaModFix/>
          </a:blip>
          <a:srcRect/>
          <a:stretch/>
        </p:blipFill>
        <p:spPr>
          <a:xfrm>
            <a:off x="9351876" y="1799999"/>
            <a:ext cx="2265924" cy="3040224"/>
          </a:xfrm>
          <a:prstGeom prst="rect">
            <a:avLst/>
          </a:prstGeom>
          <a:noFill/>
          <a:ln>
            <a:noFill/>
          </a:ln>
        </p:spPr>
      </p:pic>
      <p:sp>
        <p:nvSpPr>
          <p:cNvPr id="5" name="Google Shape;190;p5">
            <a:extLst>
              <a:ext uri="{FF2B5EF4-FFF2-40B4-BE49-F238E27FC236}">
                <a16:creationId xmlns:a16="http://schemas.microsoft.com/office/drawing/2014/main" id="{9CA395CD-6F7F-B27E-9744-D698910433B2}"/>
              </a:ext>
            </a:extLst>
          </p:cNvPr>
          <p:cNvSpPr/>
          <p:nvPr/>
        </p:nvSpPr>
        <p:spPr>
          <a:xfrm>
            <a:off x="3369112" y="6396200"/>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713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39"/>
        <p:cNvGrpSpPr/>
        <p:nvPr/>
      </p:nvGrpSpPr>
      <p:grpSpPr>
        <a:xfrm>
          <a:off x="0" y="0"/>
          <a:ext cx="0" cy="0"/>
          <a:chOff x="0" y="0"/>
          <a:chExt cx="0" cy="0"/>
        </a:xfrm>
      </p:grpSpPr>
      <p:sp>
        <p:nvSpPr>
          <p:cNvPr id="240" name="Google Shape;240;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1" name="Google Shape;241;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2" name="Google Shape;242;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43" name="Google Shape;243;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44" name="Google Shape;244;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l-GR" sz="2800" b="0" i="0" u="none" strike="noStrike" cap="none" dirty="0">
                <a:solidFill>
                  <a:srgbClr val="C01E24"/>
                </a:solidFill>
                <a:latin typeface="Calibri"/>
                <a:ea typeface="Calibri"/>
                <a:cs typeface="Calibri"/>
                <a:sym typeface="Calibri"/>
              </a:rPr>
              <a:t>Συγχαρητήρια</a:t>
            </a:r>
            <a:r>
              <a:rPr lang="en-US" sz="2800" b="0" i="0" u="none" strike="noStrike" cap="none" dirty="0">
                <a:solidFill>
                  <a:srgbClr val="C01E24"/>
                </a:solidFill>
                <a:latin typeface="Calibri"/>
                <a:ea typeface="Calibri"/>
                <a:cs typeface="Calibri"/>
                <a:sym typeface="Calibri"/>
              </a:rPr>
              <a:t>!</a:t>
            </a:r>
            <a:br>
              <a:rPr lang="en-US" sz="2800" b="0" i="0" u="none" strike="noStrike" cap="none" dirty="0">
                <a:solidFill>
                  <a:srgbClr val="C01E24"/>
                </a:solidFill>
                <a:latin typeface="Calibri"/>
                <a:ea typeface="Calibri"/>
                <a:cs typeface="Calibri"/>
                <a:sym typeface="Calibri"/>
              </a:rPr>
            </a:br>
            <a:r>
              <a:rPr lang="el-GR" sz="2800" b="0" i="0" u="none" strike="noStrike" cap="none" dirty="0">
                <a:solidFill>
                  <a:srgbClr val="C01E24"/>
                </a:solidFill>
                <a:latin typeface="Calibri"/>
                <a:ea typeface="Calibri"/>
                <a:cs typeface="Calibri"/>
                <a:sym typeface="Calibri"/>
              </a:rPr>
              <a:t>Ολοκληρώσατε τη διδασκαλία αυτής της ενότητας!</a:t>
            </a:r>
            <a:endParaRPr sz="1400" b="0" i="0" u="none" strike="noStrike" cap="none" dirty="0">
              <a:solidFill>
                <a:srgbClr val="000000"/>
              </a:solidFill>
              <a:latin typeface="Arial"/>
              <a:ea typeface="Arial"/>
              <a:cs typeface="Arial"/>
              <a:sym typeface="Arial"/>
            </a:endParaRPr>
          </a:p>
        </p:txBody>
      </p:sp>
      <p:pic>
        <p:nvPicPr>
          <p:cNvPr id="246" name="Google Shape;246;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5" name="TextBox 4">
            <a:extLst>
              <a:ext uri="{FF2B5EF4-FFF2-40B4-BE49-F238E27FC236}">
                <a16:creationId xmlns:a16="http://schemas.microsoft.com/office/drawing/2014/main" id="{3BB3FF3A-E19F-F734-41D3-9C2298020660}"/>
              </a:ext>
            </a:extLst>
          </p:cNvPr>
          <p:cNvSpPr txBox="1"/>
          <p:nvPr/>
        </p:nvSpPr>
        <p:spPr>
          <a:xfrm>
            <a:off x="3915521" y="6216706"/>
            <a:ext cx="8336437" cy="538609"/>
          </a:xfrm>
          <a:prstGeom prst="rect">
            <a:avLst/>
          </a:prstGeom>
          <a:noFill/>
        </p:spPr>
        <p:txBody>
          <a:bodyPr wrap="square">
            <a:spAutoFit/>
          </a:bodyPr>
          <a:lstStyle/>
          <a:p>
            <a:r>
              <a:rPr lang="el-GR" sz="900" dirty="0">
                <a:solidFill>
                  <a:schemeClr val="accent5">
                    <a:lumMod val="20000"/>
                    <a:lumOff val="80000"/>
                  </a:schemeClr>
                </a:solidFill>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r>
              <a:rPr lang="el-GR" sz="1050" dirty="0">
                <a:solidFill>
                  <a:schemeClr val="accent5">
                    <a:lumMod val="20000"/>
                    <a:lumOff val="80000"/>
                  </a:schemeClr>
                </a:solidFill>
              </a:rPr>
              <a:t>.</a:t>
            </a:r>
            <a:endParaRPr lang="en-US" sz="1050" dirty="0">
              <a:solidFill>
                <a:schemeClr val="accent5">
                  <a:lumMod val="20000"/>
                  <a:lumOff val="80000"/>
                </a:schemeClr>
              </a:solidFill>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4 Closure session ΙΖ"/>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Cdt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IJ22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gnba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IJ22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IJ22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IJ22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CdtpYFQaV5GsAAABvAAAAHAAAAHVuaXZlcnNhbC9sb2NhbF9zZXR0aW5ncy54bWwNyrEKwkAMANC9XxEySB3Uugn2rpujCK0fENogB7mk9ELRv/e2N7x++GaBnbeSTANezx0C62xL0k/A9/Q43RCKky4kphxQDWGITS82k4zsXmOBVejH28S5wvlJuc4XqbOkAu1B/B6PeInNH1BLAwQUAAIACACDdtp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CDdtpYOp3ncEsAAABrAAAAGwAAAHVuaXZlcnNhbC91bml2ZXJzYWwucG5nLnhtbLOxr8jNUShLLSrOzM+zVTLUM1Cyt+PlsikoSi3LTC1XqACKAQUhQEmhEsg1QnDLM1NKMoBCBhYWCMGM1Mz0jBJbJQtDM7igPtBMAFBLAQIAABQAAgAIAKl+UE82YVgCRwMAAOEJAAAUAAAAAAAAAAEAAAAAAAAAAAB1bml2ZXJzYWwvcGxheWVyLnhtbFBLAQIAABQAAgAIAIJ22li1N/SoHAUAAOETAAAdAAAAAAAAAAEAAAAAAHkDAAB1bml2ZXJzYWwvY29tbW9uX21lc3NhZ2VzLmxuZ1BLAQIAABQAAgAIAIJ22lgVHmAbowAAAH8BAAAuAAAAAAAAAAEAAAAAANAIAAB1bml2ZXJzYWwvcGxheWJhY2tfYW5kX25hdmlnYXRpb25fc2V0dGluZ3MueG1sUEsBAgAAFAACAAgAgnbaWHRJNR88BAAADBUAACcAAAAAAAAAAQAAAAAAvwkAAHVuaXZlcnNhbC9mbGFzaF9wdWJsaXNoaW5nX3NldHRpbmdzLnhtbFBLAQIAABQAAgAIAIJ22lg3i4dqewMAAKwMAAAhAAAAAAAAAAEAAAAAAEAOAAB1bml2ZXJzYWwvZmxhc2hfc2tpbl9zZXR0aW5ncy54bWxQSwECAAAUAAIACACCdtpYpq9WIzYEAACWFAAAJgAAAAAAAAABAAAAAAD6EQAAdW5pdmVyc2FsL2h0bWxfcHVibGlzaGluZ19zZXR0aW5ncy54bWxQSwECAAAUAAIACACCdtpYJg9+6LABAABvBgAAHwAAAAAAAAABAAAAAAB0FgAAdW5pdmVyc2FsL2h0bWxfc2tpbl9zZXR0aW5ncy5qc1BLAQIAABQAAgAIAIJ22lgVBpXkawAAAG8AAAAcAAAAAAAAAAEAAAAAAGEYAAB1bml2ZXJzYWwvbG9jYWxfc2V0dGluZ3MueG1sUEsBAgAAFAACAAgAg3baWPV0pn6tEQAAqzkAABcAAAAAAAAAAAAAAAAABhkAAHVuaXZlcnNhbC91bml2ZXJzYWwucG5nUEsBAgAAFAACAAgAg3baWDqd53BLAAAAawAAABsAAAAAAAAAAQAAAAAA6CoAAHVuaXZlcnNhbC91bml2ZXJzYWwucG5nLnhtbFBLBQYAAAAACgAKAAYDAABsKwAAAAA="/>
  <p:tag name="ISPRING_LMS_API_VERSION" val="SCORM 1.2"/>
  <p:tag name="ISPRING_ULTRA_SCORM_COURSE_ID" val="4020E32C-B0D3-4C5C-86A5-15EE2E6787C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4 Closure session ΙΖ"/>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TotalTime>
  <Words>557</Words>
  <Application>Microsoft Office PowerPoint</Application>
  <PresentationFormat>Ευρεία οθόνη</PresentationFormat>
  <Paragraphs>87</Paragraphs>
  <Slides>9</Slides>
  <Notes>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9</vt:i4>
      </vt:variant>
    </vt:vector>
  </HeadingPairs>
  <TitlesOfParts>
    <vt:vector size="21" baseType="lpstr">
      <vt:lpstr>Arial</vt:lpstr>
      <vt:lpstr>MS PGothic</vt:lpstr>
      <vt:lpstr>Gill Sans Nova</vt:lpstr>
      <vt:lpstr>Impact</vt:lpstr>
      <vt:lpstr>Wingdings</vt:lpstr>
      <vt:lpstr>Roboto</vt:lpstr>
      <vt:lpstr>Noto Sans Symbols</vt:lpstr>
      <vt:lpstr>Adobe Gothic Std B</vt:lpstr>
      <vt:lpstr>Calibri</vt:lpstr>
      <vt:lpstr>Calibri Light</vt:lpstr>
      <vt:lpstr>Gill Sans</vt:lpstr>
      <vt:lpstr>Θέμα του Office</vt:lpstr>
      <vt:lpstr>Παρουσίαση του PowerPoint</vt:lpstr>
      <vt:lpstr>Εταίροι</vt:lpstr>
      <vt:lpstr>Στόχοι</vt:lpstr>
      <vt:lpstr>Δεξιότητες</vt:lpstr>
      <vt:lpstr>MIG-HEALTH APPS (1)</vt:lpstr>
      <vt:lpstr>MIG-HEALTH APPS (2)</vt:lpstr>
      <vt:lpstr>Χρήση Εφαρμογών Υγείας</vt:lpstr>
      <vt:lpstr>Ανατροφοδότηση και Συζήτηση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4 Closure session ΙΖ</dc:title>
  <dc:creator>pantelis bbalaouras</dc:creator>
  <cp:lastModifiedBy>pantelis</cp:lastModifiedBy>
  <cp:revision>33</cp:revision>
  <dcterms:created xsi:type="dcterms:W3CDTF">2020-06-02T13:31:56Z</dcterms:created>
  <dcterms:modified xsi:type="dcterms:W3CDTF">2024-06-26T11:52:46Z</dcterms:modified>
</cp:coreProperties>
</file>