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674" r:id="rId3"/>
  </p:sldMasterIdLst>
  <p:notesMasterIdLst>
    <p:notesMasterId r:id="rId61"/>
  </p:notesMasterIdLst>
  <p:handoutMasterIdLst>
    <p:handoutMasterId r:id="rId62"/>
  </p:handoutMasterIdLst>
  <p:sldIdLst>
    <p:sldId id="256" r:id="rId4"/>
    <p:sldId id="539" r:id="rId5"/>
    <p:sldId id="257" r:id="rId6"/>
    <p:sldId id="258" r:id="rId7"/>
    <p:sldId id="535" r:id="rId8"/>
    <p:sldId id="259" r:id="rId9"/>
    <p:sldId id="536" r:id="rId10"/>
    <p:sldId id="309" r:id="rId11"/>
    <p:sldId id="261" r:id="rId12"/>
    <p:sldId id="262" r:id="rId13"/>
    <p:sldId id="263" r:id="rId14"/>
    <p:sldId id="264" r:id="rId15"/>
    <p:sldId id="265" r:id="rId16"/>
    <p:sldId id="266" r:id="rId17"/>
    <p:sldId id="537" r:id="rId18"/>
    <p:sldId id="268" r:id="rId19"/>
    <p:sldId id="269" r:id="rId20"/>
    <p:sldId id="270" r:id="rId21"/>
    <p:sldId id="271" r:id="rId22"/>
    <p:sldId id="308" r:id="rId23"/>
    <p:sldId id="272" r:id="rId24"/>
    <p:sldId id="273" r:id="rId25"/>
    <p:sldId id="274" r:id="rId26"/>
    <p:sldId id="275" r:id="rId27"/>
    <p:sldId id="538" r:id="rId28"/>
    <p:sldId id="277" r:id="rId29"/>
    <p:sldId id="278" r:id="rId30"/>
    <p:sldId id="279" r:id="rId31"/>
    <p:sldId id="280" r:id="rId32"/>
    <p:sldId id="281" r:id="rId33"/>
    <p:sldId id="282"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533" r:id="rId56"/>
    <p:sldId id="534" r:id="rId57"/>
    <p:sldId id="305" r:id="rId58"/>
    <p:sldId id="306" r:id="rId59"/>
    <p:sldId id="307" r:id="rId60"/>
  </p:sldIdLst>
  <p:sldSz cx="12192000" cy="6858000"/>
  <p:notesSz cx="6858000" cy="9144000"/>
  <p:embeddedFontLst>
    <p:embeddedFont>
      <p:font typeface="Gill Sans Nova" panose="020B0602020104020203" pitchFamily="34" charset="0"/>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Roboto" panose="02000000000000000000" pitchFamily="2" charset="0"/>
      <p:regular r:id="rId71"/>
      <p:bold r:id="rId72"/>
      <p:italic r:id="rId73"/>
      <p:boldItalic r:id="rId74"/>
    </p:embeddedFont>
    <p:embeddedFont>
      <p:font typeface="Calibri Light" panose="020F0302020204030204" pitchFamily="34" charset="0"/>
      <p:regular r:id="rId75"/>
      <p:italic r:id="rId76"/>
    </p:embeddedFont>
    <p:embeddedFont>
      <p:font typeface="Impact" panose="020B0806030902050204" pitchFamily="34" charset="0"/>
      <p:regular r:id="rId77"/>
    </p:embeddedFont>
    <p:embeddedFont>
      <p:font typeface="Gill Sans" panose="020B0604020202020204" charset="0"/>
      <p:regular r:id="rId78"/>
      <p:bold r:id="rId79"/>
    </p:embeddedFont>
    <p:embeddedFont>
      <p:font typeface="MS PGothic" panose="020B0600070205080204" pitchFamily="34" charset="-128"/>
      <p:regular r:id="rId80"/>
    </p:embeddedFont>
    <p:embeddedFont>
      <p:font typeface="Abadi Extra Light" panose="020B0604020202020204" charset="0"/>
      <p:regular r:id="rId81"/>
    </p:embeddedFont>
  </p:embeddedFontLst>
  <p:custDataLst>
    <p:tags r:id="rId8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hypodr0GaTrRKOD10rX0Yp3WyGS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uillem Part"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8EC8C2-7ED6-41FF-865B-8B4F55352B38}" v="4" dt="2024-06-07T08:53:12.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9"/>
    <p:restoredTop sz="94648"/>
  </p:normalViewPr>
  <p:slideViewPr>
    <p:cSldViewPr snapToGrid="0">
      <p:cViewPr varScale="1">
        <p:scale>
          <a:sx n="93" d="100"/>
          <a:sy n="93" d="100"/>
        </p:scale>
        <p:origin x="108" y="198"/>
      </p:cViewPr>
      <p:guideLst>
        <p:guide orient="horz" pos="2160"/>
        <p:guide pos="3840"/>
      </p:guideLst>
    </p:cSldViewPr>
  </p:slideViewPr>
  <p:notesTextViewPr>
    <p:cViewPr>
      <p:scale>
        <a:sx n="1" d="1"/>
        <a:sy n="1" d="1"/>
      </p:scale>
      <p:origin x="0" y="0"/>
    </p:cViewPr>
  </p:notesTextViewPr>
  <p:notesViewPr>
    <p:cSldViewPr snapToGrid="0">
      <p:cViewPr varScale="1">
        <p:scale>
          <a:sx n="86" d="100"/>
          <a:sy n="86" d="100"/>
        </p:scale>
        <p:origin x="3372"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commentAuthors" Target="commentAuthors.xml"/><Relationship Id="rId89" Type="http://schemas.microsoft.com/office/2015/10/relationships/revisionInfo" Target="revisionInfo.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2.xml"/><Relationship Id="rId90" Type="http://schemas.microsoft.com/office/2016/11/relationships/changesInfo" Target="changesInfos/changesInfo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customschemas.google.com/relationships/presentationmetadata" Target="meta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4.fntdata"/><Relationship Id="rId7" Type="http://schemas.openxmlformats.org/officeDocument/2006/relationships/slide" Target="slides/slide4.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4.fntdata"/><Relationship Id="rId87" Type="http://schemas.openxmlformats.org/officeDocument/2006/relationships/theme" Target="theme/theme1.xml"/><Relationship Id="rId61" Type="http://schemas.openxmlformats.org/officeDocument/2006/relationships/notesMaster" Target="notesMasters/notesMaster1.xml"/><Relationship Id="rId82" Type="http://schemas.openxmlformats.org/officeDocument/2006/relationships/tags" Target="tags/tag1.xml"/><Relationship Id="rId19"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llem Part López" userId="39f5615f-54c3-4dde-9b55-95608137fd0d" providerId="ADAL" clId="{B490B371-7D77-4B9C-A7DA-997CF2520B9B}"/>
    <pc:docChg chg="undo custSel modSld">
      <pc:chgData name="Guillem Part López" userId="39f5615f-54c3-4dde-9b55-95608137fd0d" providerId="ADAL" clId="{B490B371-7D77-4B9C-A7DA-997CF2520B9B}" dt="2024-03-26T10:46:39.437" v="454" actId="478"/>
      <pc:docMkLst>
        <pc:docMk/>
      </pc:docMkLst>
      <pc:sldChg chg="modSp mod">
        <pc:chgData name="Guillem Part López" userId="39f5615f-54c3-4dde-9b55-95608137fd0d" providerId="ADAL" clId="{B490B371-7D77-4B9C-A7DA-997CF2520B9B}" dt="2024-03-26T10:10:57.087" v="12" actId="20577"/>
        <pc:sldMkLst>
          <pc:docMk/>
          <pc:sldMk cId="0" sldId="263"/>
        </pc:sldMkLst>
        <pc:spChg chg="mod">
          <ac:chgData name="Guillem Part López" userId="39f5615f-54c3-4dde-9b55-95608137fd0d" providerId="ADAL" clId="{B490B371-7D77-4B9C-A7DA-997CF2520B9B}" dt="2024-03-26T10:10:57.087" v="12" actId="20577"/>
          <ac:spMkLst>
            <pc:docMk/>
            <pc:sldMk cId="0" sldId="263"/>
            <ac:spMk id="245" creationId="{00000000-0000-0000-0000-000000000000}"/>
          </ac:spMkLst>
        </pc:spChg>
      </pc:sldChg>
      <pc:sldChg chg="addSp delSp modSp mod">
        <pc:chgData name="Guillem Part López" userId="39f5615f-54c3-4dde-9b55-95608137fd0d" providerId="ADAL" clId="{B490B371-7D77-4B9C-A7DA-997CF2520B9B}" dt="2024-03-26T10:13:46.237" v="18" actId="14100"/>
        <pc:sldMkLst>
          <pc:docMk/>
          <pc:sldMk cId="0" sldId="264"/>
        </pc:sldMkLst>
        <pc:spChg chg="del">
          <ac:chgData name="Guillem Part López" userId="39f5615f-54c3-4dde-9b55-95608137fd0d" providerId="ADAL" clId="{B490B371-7D77-4B9C-A7DA-997CF2520B9B}" dt="2024-03-26T10:11:49.590" v="13" actId="478"/>
          <ac:spMkLst>
            <pc:docMk/>
            <pc:sldMk cId="0" sldId="264"/>
            <ac:spMk id="261" creationId="{00000000-0000-0000-0000-000000000000}"/>
          </ac:spMkLst>
        </pc:spChg>
        <pc:picChg chg="del">
          <ac:chgData name="Guillem Part López" userId="39f5615f-54c3-4dde-9b55-95608137fd0d" providerId="ADAL" clId="{B490B371-7D77-4B9C-A7DA-997CF2520B9B}" dt="2024-03-26T10:13:39.333" v="14" actId="478"/>
          <ac:picMkLst>
            <pc:docMk/>
            <pc:sldMk cId="0" sldId="264"/>
            <ac:picMk id="262" creationId="{00000000-0000-0000-0000-000000000000}"/>
          </ac:picMkLst>
        </pc:picChg>
        <pc:picChg chg="add mod">
          <ac:chgData name="Guillem Part López" userId="39f5615f-54c3-4dde-9b55-95608137fd0d" providerId="ADAL" clId="{B490B371-7D77-4B9C-A7DA-997CF2520B9B}" dt="2024-03-26T10:13:46.237" v="18" actId="14100"/>
          <ac:picMkLst>
            <pc:docMk/>
            <pc:sldMk cId="0" sldId="264"/>
            <ac:picMk id="1026" creationId="{F4480849-BAF9-4727-E9B7-5829BAAFDE25}"/>
          </ac:picMkLst>
        </pc:picChg>
      </pc:sldChg>
      <pc:sldChg chg="delSp modSp mod">
        <pc:chgData name="Guillem Part López" userId="39f5615f-54c3-4dde-9b55-95608137fd0d" providerId="ADAL" clId="{B490B371-7D77-4B9C-A7DA-997CF2520B9B}" dt="2024-03-26T10:14:21.114" v="27" actId="20577"/>
        <pc:sldMkLst>
          <pc:docMk/>
          <pc:sldMk cId="0" sldId="265"/>
        </pc:sldMkLst>
        <pc:spChg chg="mod">
          <ac:chgData name="Guillem Part López" userId="39f5615f-54c3-4dde-9b55-95608137fd0d" providerId="ADAL" clId="{B490B371-7D77-4B9C-A7DA-997CF2520B9B}" dt="2024-03-26T10:14:21.114" v="27" actId="20577"/>
          <ac:spMkLst>
            <pc:docMk/>
            <pc:sldMk cId="0" sldId="265"/>
            <ac:spMk id="268" creationId="{00000000-0000-0000-0000-000000000000}"/>
          </ac:spMkLst>
        </pc:spChg>
        <pc:spChg chg="del">
          <ac:chgData name="Guillem Part López" userId="39f5615f-54c3-4dde-9b55-95608137fd0d" providerId="ADAL" clId="{B490B371-7D77-4B9C-A7DA-997CF2520B9B}" dt="2024-03-26T10:14:03.677" v="19" actId="478"/>
          <ac:spMkLst>
            <pc:docMk/>
            <pc:sldMk cId="0" sldId="265"/>
            <ac:spMk id="270" creationId="{00000000-0000-0000-0000-000000000000}"/>
          </ac:spMkLst>
        </pc:spChg>
      </pc:sldChg>
      <pc:sldChg chg="addSp delSp modSp mod">
        <pc:chgData name="Guillem Part López" userId="39f5615f-54c3-4dde-9b55-95608137fd0d" providerId="ADAL" clId="{B490B371-7D77-4B9C-A7DA-997CF2520B9B}" dt="2024-03-26T10:15:18.703" v="29"/>
        <pc:sldMkLst>
          <pc:docMk/>
          <pc:sldMk cId="0" sldId="267"/>
        </pc:sldMkLst>
        <pc:spChg chg="add mod">
          <ac:chgData name="Guillem Part López" userId="39f5615f-54c3-4dde-9b55-95608137fd0d" providerId="ADAL" clId="{B490B371-7D77-4B9C-A7DA-997CF2520B9B}" dt="2024-03-26T10:15:18.703" v="29"/>
          <ac:spMkLst>
            <pc:docMk/>
            <pc:sldMk cId="0" sldId="267"/>
            <ac:spMk id="2" creationId="{423E72E2-9C90-B535-FFEA-5CEDCACE7647}"/>
          </ac:spMkLst>
        </pc:spChg>
        <pc:spChg chg="del">
          <ac:chgData name="Guillem Part López" userId="39f5615f-54c3-4dde-9b55-95608137fd0d" providerId="ADAL" clId="{B490B371-7D77-4B9C-A7DA-997CF2520B9B}" dt="2024-03-26T10:15:18.342" v="28" actId="478"/>
          <ac:spMkLst>
            <pc:docMk/>
            <pc:sldMk cId="0" sldId="267"/>
            <ac:spMk id="297" creationId="{00000000-0000-0000-0000-000000000000}"/>
          </ac:spMkLst>
        </pc:spChg>
      </pc:sldChg>
      <pc:sldChg chg="addSp delSp modSp mod">
        <pc:chgData name="Guillem Part López" userId="39f5615f-54c3-4dde-9b55-95608137fd0d" providerId="ADAL" clId="{B490B371-7D77-4B9C-A7DA-997CF2520B9B}" dt="2024-03-26T10:17:38.322" v="38" actId="1076"/>
        <pc:sldMkLst>
          <pc:docMk/>
          <pc:sldMk cId="0" sldId="268"/>
        </pc:sldMkLst>
        <pc:picChg chg="del">
          <ac:chgData name="Guillem Part López" userId="39f5615f-54c3-4dde-9b55-95608137fd0d" providerId="ADAL" clId="{B490B371-7D77-4B9C-A7DA-997CF2520B9B}" dt="2024-03-26T10:17:25.461" v="30" actId="478"/>
          <ac:picMkLst>
            <pc:docMk/>
            <pc:sldMk cId="0" sldId="268"/>
            <ac:picMk id="310" creationId="{00000000-0000-0000-0000-000000000000}"/>
          </ac:picMkLst>
        </pc:picChg>
        <pc:picChg chg="add mod">
          <ac:chgData name="Guillem Part López" userId="39f5615f-54c3-4dde-9b55-95608137fd0d" providerId="ADAL" clId="{B490B371-7D77-4B9C-A7DA-997CF2520B9B}" dt="2024-03-26T10:17:38.322" v="38" actId="1076"/>
          <ac:picMkLst>
            <pc:docMk/>
            <pc:sldMk cId="0" sldId="268"/>
            <ac:picMk id="2050" creationId="{7C125E19-2EB2-F6C7-98A7-7086C4339654}"/>
          </ac:picMkLst>
        </pc:picChg>
      </pc:sldChg>
      <pc:sldChg chg="delSp mod">
        <pc:chgData name="Guillem Part López" userId="39f5615f-54c3-4dde-9b55-95608137fd0d" providerId="ADAL" clId="{B490B371-7D77-4B9C-A7DA-997CF2520B9B}" dt="2024-03-26T10:19:12.724" v="39" actId="478"/>
        <pc:sldMkLst>
          <pc:docMk/>
          <pc:sldMk cId="0" sldId="269"/>
        </pc:sldMkLst>
        <pc:spChg chg="del">
          <ac:chgData name="Guillem Part López" userId="39f5615f-54c3-4dde-9b55-95608137fd0d" providerId="ADAL" clId="{B490B371-7D77-4B9C-A7DA-997CF2520B9B}" dt="2024-03-26T10:19:12.724" v="39" actId="478"/>
          <ac:spMkLst>
            <pc:docMk/>
            <pc:sldMk cId="0" sldId="269"/>
            <ac:spMk id="324" creationId="{00000000-0000-0000-0000-000000000000}"/>
          </ac:spMkLst>
        </pc:spChg>
      </pc:sldChg>
      <pc:sldChg chg="modSp mod">
        <pc:chgData name="Guillem Part López" userId="39f5615f-54c3-4dde-9b55-95608137fd0d" providerId="ADAL" clId="{B490B371-7D77-4B9C-A7DA-997CF2520B9B}" dt="2024-03-26T10:19:36.793" v="66" actId="20577"/>
        <pc:sldMkLst>
          <pc:docMk/>
          <pc:sldMk cId="0" sldId="270"/>
        </pc:sldMkLst>
        <pc:spChg chg="mod">
          <ac:chgData name="Guillem Part López" userId="39f5615f-54c3-4dde-9b55-95608137fd0d" providerId="ADAL" clId="{B490B371-7D77-4B9C-A7DA-997CF2520B9B}" dt="2024-03-26T10:19:36.793" v="66" actId="20577"/>
          <ac:spMkLst>
            <pc:docMk/>
            <pc:sldMk cId="0" sldId="270"/>
            <ac:spMk id="342" creationId="{00000000-0000-0000-0000-000000000000}"/>
          </ac:spMkLst>
        </pc:spChg>
      </pc:sldChg>
      <pc:sldChg chg="modSp mod">
        <pc:chgData name="Guillem Part López" userId="39f5615f-54c3-4dde-9b55-95608137fd0d" providerId="ADAL" clId="{B490B371-7D77-4B9C-A7DA-997CF2520B9B}" dt="2024-03-26T10:20:08.782" v="70" actId="20577"/>
        <pc:sldMkLst>
          <pc:docMk/>
          <pc:sldMk cId="0" sldId="271"/>
        </pc:sldMkLst>
        <pc:spChg chg="mod">
          <ac:chgData name="Guillem Part López" userId="39f5615f-54c3-4dde-9b55-95608137fd0d" providerId="ADAL" clId="{B490B371-7D77-4B9C-A7DA-997CF2520B9B}" dt="2024-03-26T10:20:08.782" v="70" actId="20577"/>
          <ac:spMkLst>
            <pc:docMk/>
            <pc:sldMk cId="0" sldId="271"/>
            <ac:spMk id="359" creationId="{00000000-0000-0000-0000-000000000000}"/>
          </ac:spMkLst>
        </pc:spChg>
      </pc:sldChg>
      <pc:sldChg chg="modSp mod">
        <pc:chgData name="Guillem Part López" userId="39f5615f-54c3-4dde-9b55-95608137fd0d" providerId="ADAL" clId="{B490B371-7D77-4B9C-A7DA-997CF2520B9B}" dt="2024-03-26T10:21:37.607" v="101" actId="20577"/>
        <pc:sldMkLst>
          <pc:docMk/>
          <pc:sldMk cId="0" sldId="272"/>
        </pc:sldMkLst>
        <pc:spChg chg="mod">
          <ac:chgData name="Guillem Part López" userId="39f5615f-54c3-4dde-9b55-95608137fd0d" providerId="ADAL" clId="{B490B371-7D77-4B9C-A7DA-997CF2520B9B}" dt="2024-03-26T10:21:37.607" v="101" actId="20577"/>
          <ac:spMkLst>
            <pc:docMk/>
            <pc:sldMk cId="0" sldId="272"/>
            <ac:spMk id="371" creationId="{00000000-0000-0000-0000-000000000000}"/>
          </ac:spMkLst>
        </pc:spChg>
      </pc:sldChg>
      <pc:sldChg chg="modSp mod">
        <pc:chgData name="Guillem Part López" userId="39f5615f-54c3-4dde-9b55-95608137fd0d" providerId="ADAL" clId="{B490B371-7D77-4B9C-A7DA-997CF2520B9B}" dt="2024-03-26T10:22:30.874" v="118" actId="6549"/>
        <pc:sldMkLst>
          <pc:docMk/>
          <pc:sldMk cId="0" sldId="273"/>
        </pc:sldMkLst>
        <pc:spChg chg="mod">
          <ac:chgData name="Guillem Part López" userId="39f5615f-54c3-4dde-9b55-95608137fd0d" providerId="ADAL" clId="{B490B371-7D77-4B9C-A7DA-997CF2520B9B}" dt="2024-03-26T10:22:30.874" v="118" actId="6549"/>
          <ac:spMkLst>
            <pc:docMk/>
            <pc:sldMk cId="0" sldId="273"/>
            <ac:spMk id="383" creationId="{00000000-0000-0000-0000-000000000000}"/>
          </ac:spMkLst>
        </pc:spChg>
      </pc:sldChg>
      <pc:sldChg chg="modSp mod">
        <pc:chgData name="Guillem Part López" userId="39f5615f-54c3-4dde-9b55-95608137fd0d" providerId="ADAL" clId="{B490B371-7D77-4B9C-A7DA-997CF2520B9B}" dt="2024-03-26T10:23:12.040" v="150" actId="20577"/>
        <pc:sldMkLst>
          <pc:docMk/>
          <pc:sldMk cId="0" sldId="274"/>
        </pc:sldMkLst>
        <pc:spChg chg="mod">
          <ac:chgData name="Guillem Part López" userId="39f5615f-54c3-4dde-9b55-95608137fd0d" providerId="ADAL" clId="{B490B371-7D77-4B9C-A7DA-997CF2520B9B}" dt="2024-03-26T10:23:12.040" v="150" actId="20577"/>
          <ac:spMkLst>
            <pc:docMk/>
            <pc:sldMk cId="0" sldId="274"/>
            <ac:spMk id="395" creationId="{00000000-0000-0000-0000-000000000000}"/>
          </ac:spMkLst>
        </pc:spChg>
      </pc:sldChg>
      <pc:sldChg chg="addSp delSp modSp mod">
        <pc:chgData name="Guillem Part López" userId="39f5615f-54c3-4dde-9b55-95608137fd0d" providerId="ADAL" clId="{B490B371-7D77-4B9C-A7DA-997CF2520B9B}" dt="2024-03-26T10:23:31.227" v="152"/>
        <pc:sldMkLst>
          <pc:docMk/>
          <pc:sldMk cId="0" sldId="276"/>
        </pc:sldMkLst>
        <pc:spChg chg="add mod">
          <ac:chgData name="Guillem Part López" userId="39f5615f-54c3-4dde-9b55-95608137fd0d" providerId="ADAL" clId="{B490B371-7D77-4B9C-A7DA-997CF2520B9B}" dt="2024-03-26T10:23:31.227" v="152"/>
          <ac:spMkLst>
            <pc:docMk/>
            <pc:sldMk cId="0" sldId="276"/>
            <ac:spMk id="2" creationId="{38489A3C-0B0C-5017-2B18-94A38AF0867E}"/>
          </ac:spMkLst>
        </pc:spChg>
        <pc:spChg chg="del">
          <ac:chgData name="Guillem Part López" userId="39f5615f-54c3-4dde-9b55-95608137fd0d" providerId="ADAL" clId="{B490B371-7D77-4B9C-A7DA-997CF2520B9B}" dt="2024-03-26T10:23:30.940" v="151" actId="478"/>
          <ac:spMkLst>
            <pc:docMk/>
            <pc:sldMk cId="0" sldId="276"/>
            <ac:spMk id="416" creationId="{00000000-0000-0000-0000-000000000000}"/>
          </ac:spMkLst>
        </pc:spChg>
      </pc:sldChg>
      <pc:sldChg chg="addSp delSp modSp mod">
        <pc:chgData name="Guillem Part López" userId="39f5615f-54c3-4dde-9b55-95608137fd0d" providerId="ADAL" clId="{B490B371-7D77-4B9C-A7DA-997CF2520B9B}" dt="2024-03-26T10:25:51.150" v="173" actId="6549"/>
        <pc:sldMkLst>
          <pc:docMk/>
          <pc:sldMk cId="0" sldId="277"/>
        </pc:sldMkLst>
        <pc:spChg chg="mod">
          <ac:chgData name="Guillem Part López" userId="39f5615f-54c3-4dde-9b55-95608137fd0d" providerId="ADAL" clId="{B490B371-7D77-4B9C-A7DA-997CF2520B9B}" dt="2024-03-26T10:25:51.150" v="173" actId="6549"/>
          <ac:spMkLst>
            <pc:docMk/>
            <pc:sldMk cId="0" sldId="277"/>
            <ac:spMk id="428" creationId="{00000000-0000-0000-0000-000000000000}"/>
          </ac:spMkLst>
        </pc:spChg>
        <pc:picChg chg="del">
          <ac:chgData name="Guillem Part López" userId="39f5615f-54c3-4dde-9b55-95608137fd0d" providerId="ADAL" clId="{B490B371-7D77-4B9C-A7DA-997CF2520B9B}" dt="2024-03-26T10:24:59.587" v="153" actId="478"/>
          <ac:picMkLst>
            <pc:docMk/>
            <pc:sldMk cId="0" sldId="277"/>
            <ac:picMk id="430" creationId="{00000000-0000-0000-0000-000000000000}"/>
          </ac:picMkLst>
        </pc:picChg>
        <pc:picChg chg="add mod">
          <ac:chgData name="Guillem Part López" userId="39f5615f-54c3-4dde-9b55-95608137fd0d" providerId="ADAL" clId="{B490B371-7D77-4B9C-A7DA-997CF2520B9B}" dt="2024-03-26T10:25:08.947" v="157" actId="1076"/>
          <ac:picMkLst>
            <pc:docMk/>
            <pc:sldMk cId="0" sldId="277"/>
            <ac:picMk id="4098" creationId="{953CA5E7-7D9C-333A-F72F-64520DB71946}"/>
          </ac:picMkLst>
        </pc:picChg>
      </pc:sldChg>
      <pc:sldChg chg="delSp mod">
        <pc:chgData name="Guillem Part López" userId="39f5615f-54c3-4dde-9b55-95608137fd0d" providerId="ADAL" clId="{B490B371-7D77-4B9C-A7DA-997CF2520B9B}" dt="2024-03-26T10:26:10.364" v="174" actId="478"/>
        <pc:sldMkLst>
          <pc:docMk/>
          <pc:sldMk cId="0" sldId="278"/>
        </pc:sldMkLst>
        <pc:spChg chg="del">
          <ac:chgData name="Guillem Part López" userId="39f5615f-54c3-4dde-9b55-95608137fd0d" providerId="ADAL" clId="{B490B371-7D77-4B9C-A7DA-997CF2520B9B}" dt="2024-03-26T10:26:10.364" v="174" actId="478"/>
          <ac:spMkLst>
            <pc:docMk/>
            <pc:sldMk cId="0" sldId="278"/>
            <ac:spMk id="441" creationId="{00000000-0000-0000-0000-000000000000}"/>
          </ac:spMkLst>
        </pc:spChg>
      </pc:sldChg>
      <pc:sldChg chg="delSp modSp mod">
        <pc:chgData name="Guillem Part López" userId="39f5615f-54c3-4dde-9b55-95608137fd0d" providerId="ADAL" clId="{B490B371-7D77-4B9C-A7DA-997CF2520B9B}" dt="2024-03-26T10:26:19.823" v="176" actId="478"/>
        <pc:sldMkLst>
          <pc:docMk/>
          <pc:sldMk cId="0" sldId="279"/>
        </pc:sldMkLst>
        <pc:spChg chg="del mod">
          <ac:chgData name="Guillem Part López" userId="39f5615f-54c3-4dde-9b55-95608137fd0d" providerId="ADAL" clId="{B490B371-7D77-4B9C-A7DA-997CF2520B9B}" dt="2024-03-26T10:26:19.823" v="176" actId="478"/>
          <ac:spMkLst>
            <pc:docMk/>
            <pc:sldMk cId="0" sldId="279"/>
            <ac:spMk id="453" creationId="{00000000-0000-0000-0000-000000000000}"/>
          </ac:spMkLst>
        </pc:spChg>
      </pc:sldChg>
      <pc:sldChg chg="addSp delSp modSp mod">
        <pc:chgData name="Guillem Part López" userId="39f5615f-54c3-4dde-9b55-95608137fd0d" providerId="ADAL" clId="{B490B371-7D77-4B9C-A7DA-997CF2520B9B}" dt="2024-03-26T10:27:28.172" v="190" actId="1076"/>
        <pc:sldMkLst>
          <pc:docMk/>
          <pc:sldMk cId="0" sldId="280"/>
        </pc:sldMkLst>
        <pc:spChg chg="add">
          <ac:chgData name="Guillem Part López" userId="39f5615f-54c3-4dde-9b55-95608137fd0d" providerId="ADAL" clId="{B490B371-7D77-4B9C-A7DA-997CF2520B9B}" dt="2024-03-26T10:26:45.287" v="179"/>
          <ac:spMkLst>
            <pc:docMk/>
            <pc:sldMk cId="0" sldId="280"/>
            <ac:spMk id="2" creationId="{7C47F66F-BE7E-084E-9DA0-8182E09EDBF8}"/>
          </ac:spMkLst>
        </pc:spChg>
        <pc:spChg chg="mod">
          <ac:chgData name="Guillem Part López" userId="39f5615f-54c3-4dde-9b55-95608137fd0d" providerId="ADAL" clId="{B490B371-7D77-4B9C-A7DA-997CF2520B9B}" dt="2024-03-26T10:27:28.172" v="190" actId="1076"/>
          <ac:spMkLst>
            <pc:docMk/>
            <pc:sldMk cId="0" sldId="280"/>
            <ac:spMk id="465" creationId="{00000000-0000-0000-0000-000000000000}"/>
          </ac:spMkLst>
        </pc:spChg>
        <pc:picChg chg="add del mod">
          <ac:chgData name="Guillem Part López" userId="39f5615f-54c3-4dde-9b55-95608137fd0d" providerId="ADAL" clId="{B490B371-7D77-4B9C-A7DA-997CF2520B9B}" dt="2024-03-26T10:26:47.520" v="180" actId="478"/>
          <ac:picMkLst>
            <pc:docMk/>
            <pc:sldMk cId="0" sldId="280"/>
            <ac:picMk id="467" creationId="{00000000-0000-0000-0000-000000000000}"/>
          </ac:picMkLst>
        </pc:picChg>
      </pc:sldChg>
      <pc:sldChg chg="addSp delSp modSp mod">
        <pc:chgData name="Guillem Part López" userId="39f5615f-54c3-4dde-9b55-95608137fd0d" providerId="ADAL" clId="{B490B371-7D77-4B9C-A7DA-997CF2520B9B}" dt="2024-03-26T10:27:43.123" v="192"/>
        <pc:sldMkLst>
          <pc:docMk/>
          <pc:sldMk cId="0" sldId="281"/>
        </pc:sldMkLst>
        <pc:spChg chg="add mod">
          <ac:chgData name="Guillem Part López" userId="39f5615f-54c3-4dde-9b55-95608137fd0d" providerId="ADAL" clId="{B490B371-7D77-4B9C-A7DA-997CF2520B9B}" dt="2024-03-26T10:27:43.123" v="192"/>
          <ac:spMkLst>
            <pc:docMk/>
            <pc:sldMk cId="0" sldId="281"/>
            <ac:spMk id="2" creationId="{0917F21B-BC29-40E3-A675-AD4CF2149F81}"/>
          </ac:spMkLst>
        </pc:spChg>
        <pc:spChg chg="del">
          <ac:chgData name="Guillem Part López" userId="39f5615f-54c3-4dde-9b55-95608137fd0d" providerId="ADAL" clId="{B490B371-7D77-4B9C-A7DA-997CF2520B9B}" dt="2024-03-26T10:27:35.774" v="191" actId="478"/>
          <ac:spMkLst>
            <pc:docMk/>
            <pc:sldMk cId="0" sldId="281"/>
            <ac:spMk id="479" creationId="{00000000-0000-0000-0000-000000000000}"/>
          </ac:spMkLst>
        </pc:spChg>
      </pc:sldChg>
      <pc:sldChg chg="addSp delSp modSp mod">
        <pc:chgData name="Guillem Part López" userId="39f5615f-54c3-4dde-9b55-95608137fd0d" providerId="ADAL" clId="{B490B371-7D77-4B9C-A7DA-997CF2520B9B}" dt="2024-03-26T10:27:48.889" v="194"/>
        <pc:sldMkLst>
          <pc:docMk/>
          <pc:sldMk cId="0" sldId="282"/>
        </pc:sldMkLst>
        <pc:spChg chg="add mod">
          <ac:chgData name="Guillem Part López" userId="39f5615f-54c3-4dde-9b55-95608137fd0d" providerId="ADAL" clId="{B490B371-7D77-4B9C-A7DA-997CF2520B9B}" dt="2024-03-26T10:27:48.889" v="194"/>
          <ac:spMkLst>
            <pc:docMk/>
            <pc:sldMk cId="0" sldId="282"/>
            <ac:spMk id="2" creationId="{F7B2C6C2-AC13-41A1-00A5-E71450AD4401}"/>
          </ac:spMkLst>
        </pc:spChg>
        <pc:spChg chg="del">
          <ac:chgData name="Guillem Part López" userId="39f5615f-54c3-4dde-9b55-95608137fd0d" providerId="ADAL" clId="{B490B371-7D77-4B9C-A7DA-997CF2520B9B}" dt="2024-03-26T10:27:48.495" v="193" actId="478"/>
          <ac:spMkLst>
            <pc:docMk/>
            <pc:sldMk cId="0" sldId="282"/>
            <ac:spMk id="493" creationId="{00000000-0000-0000-0000-000000000000}"/>
          </ac:spMkLst>
        </pc:spChg>
      </pc:sldChg>
      <pc:sldChg chg="delSp mod">
        <pc:chgData name="Guillem Part López" userId="39f5615f-54c3-4dde-9b55-95608137fd0d" providerId="ADAL" clId="{B490B371-7D77-4B9C-A7DA-997CF2520B9B}" dt="2024-03-26T10:27:56.519" v="195" actId="478"/>
        <pc:sldMkLst>
          <pc:docMk/>
          <pc:sldMk cId="0" sldId="284"/>
        </pc:sldMkLst>
        <pc:spChg chg="del">
          <ac:chgData name="Guillem Part López" userId="39f5615f-54c3-4dde-9b55-95608137fd0d" providerId="ADAL" clId="{B490B371-7D77-4B9C-A7DA-997CF2520B9B}" dt="2024-03-26T10:27:56.519" v="195" actId="478"/>
          <ac:spMkLst>
            <pc:docMk/>
            <pc:sldMk cId="0" sldId="284"/>
            <ac:spMk id="519" creationId="{00000000-0000-0000-0000-000000000000}"/>
          </ac:spMkLst>
        </pc:spChg>
      </pc:sldChg>
      <pc:sldChg chg="modSp mod">
        <pc:chgData name="Guillem Part López" userId="39f5615f-54c3-4dde-9b55-95608137fd0d" providerId="ADAL" clId="{B490B371-7D77-4B9C-A7DA-997CF2520B9B}" dt="2024-03-26T10:29:49.400" v="215" actId="20577"/>
        <pc:sldMkLst>
          <pc:docMk/>
          <pc:sldMk cId="0" sldId="285"/>
        </pc:sldMkLst>
        <pc:spChg chg="mod">
          <ac:chgData name="Guillem Part López" userId="39f5615f-54c3-4dde-9b55-95608137fd0d" providerId="ADAL" clId="{B490B371-7D77-4B9C-A7DA-997CF2520B9B}" dt="2024-03-26T10:28:14.638" v="196" actId="20577"/>
          <ac:spMkLst>
            <pc:docMk/>
            <pc:sldMk cId="0" sldId="285"/>
            <ac:spMk id="531" creationId="{00000000-0000-0000-0000-000000000000}"/>
          </ac:spMkLst>
        </pc:spChg>
        <pc:spChg chg="mod">
          <ac:chgData name="Guillem Part López" userId="39f5615f-54c3-4dde-9b55-95608137fd0d" providerId="ADAL" clId="{B490B371-7D77-4B9C-A7DA-997CF2520B9B}" dt="2024-03-26T10:29:49.400" v="215" actId="20577"/>
          <ac:spMkLst>
            <pc:docMk/>
            <pc:sldMk cId="0" sldId="285"/>
            <ac:spMk id="532" creationId="{00000000-0000-0000-0000-000000000000}"/>
          </ac:spMkLst>
        </pc:spChg>
      </pc:sldChg>
      <pc:sldChg chg="addSp delSp modSp mod">
        <pc:chgData name="Guillem Part López" userId="39f5615f-54c3-4dde-9b55-95608137fd0d" providerId="ADAL" clId="{B490B371-7D77-4B9C-A7DA-997CF2520B9B}" dt="2024-03-26T10:28:25.653" v="198"/>
        <pc:sldMkLst>
          <pc:docMk/>
          <pc:sldMk cId="0" sldId="286"/>
        </pc:sldMkLst>
        <pc:spChg chg="add mod">
          <ac:chgData name="Guillem Part López" userId="39f5615f-54c3-4dde-9b55-95608137fd0d" providerId="ADAL" clId="{B490B371-7D77-4B9C-A7DA-997CF2520B9B}" dt="2024-03-26T10:28:25.653" v="198"/>
          <ac:spMkLst>
            <pc:docMk/>
            <pc:sldMk cId="0" sldId="286"/>
            <ac:spMk id="2" creationId="{0010E6E1-E264-56FE-85B4-4740DA93CD85}"/>
          </ac:spMkLst>
        </pc:spChg>
        <pc:spChg chg="del">
          <ac:chgData name="Guillem Part López" userId="39f5615f-54c3-4dde-9b55-95608137fd0d" providerId="ADAL" clId="{B490B371-7D77-4B9C-A7DA-997CF2520B9B}" dt="2024-03-26T10:28:25.256" v="197" actId="478"/>
          <ac:spMkLst>
            <pc:docMk/>
            <pc:sldMk cId="0" sldId="286"/>
            <ac:spMk id="544" creationId="{00000000-0000-0000-0000-000000000000}"/>
          </ac:spMkLst>
        </pc:spChg>
      </pc:sldChg>
      <pc:sldChg chg="addSp delSp modSp mod">
        <pc:chgData name="Guillem Part López" userId="39f5615f-54c3-4dde-9b55-95608137fd0d" providerId="ADAL" clId="{B490B371-7D77-4B9C-A7DA-997CF2520B9B}" dt="2024-03-26T10:28:29.687" v="200"/>
        <pc:sldMkLst>
          <pc:docMk/>
          <pc:sldMk cId="0" sldId="287"/>
        </pc:sldMkLst>
        <pc:spChg chg="add mod">
          <ac:chgData name="Guillem Part López" userId="39f5615f-54c3-4dde-9b55-95608137fd0d" providerId="ADAL" clId="{B490B371-7D77-4B9C-A7DA-997CF2520B9B}" dt="2024-03-26T10:28:29.687" v="200"/>
          <ac:spMkLst>
            <pc:docMk/>
            <pc:sldMk cId="0" sldId="287"/>
            <ac:spMk id="2" creationId="{2E5A7002-C429-66B4-2EB1-9E6D6412761E}"/>
          </ac:spMkLst>
        </pc:spChg>
        <pc:spChg chg="del">
          <ac:chgData name="Guillem Part López" userId="39f5615f-54c3-4dde-9b55-95608137fd0d" providerId="ADAL" clId="{B490B371-7D77-4B9C-A7DA-997CF2520B9B}" dt="2024-03-26T10:28:29.319" v="199" actId="478"/>
          <ac:spMkLst>
            <pc:docMk/>
            <pc:sldMk cId="0" sldId="287"/>
            <ac:spMk id="559" creationId="{00000000-0000-0000-0000-000000000000}"/>
          </ac:spMkLst>
        </pc:spChg>
      </pc:sldChg>
      <pc:sldChg chg="addSp delSp modSp mod">
        <pc:chgData name="Guillem Part López" userId="39f5615f-54c3-4dde-9b55-95608137fd0d" providerId="ADAL" clId="{B490B371-7D77-4B9C-A7DA-997CF2520B9B}" dt="2024-03-26T10:30:59.086" v="227" actId="20577"/>
        <pc:sldMkLst>
          <pc:docMk/>
          <pc:sldMk cId="0" sldId="288"/>
        </pc:sldMkLst>
        <pc:spChg chg="add mod">
          <ac:chgData name="Guillem Part López" userId="39f5615f-54c3-4dde-9b55-95608137fd0d" providerId="ADAL" clId="{B490B371-7D77-4B9C-A7DA-997CF2520B9B}" dt="2024-03-26T10:28:35.069" v="202"/>
          <ac:spMkLst>
            <pc:docMk/>
            <pc:sldMk cId="0" sldId="288"/>
            <ac:spMk id="2" creationId="{EC7CE454-BE43-CCFF-EA33-DF0424F6D36B}"/>
          </ac:spMkLst>
        </pc:spChg>
        <pc:spChg chg="del">
          <ac:chgData name="Guillem Part López" userId="39f5615f-54c3-4dde-9b55-95608137fd0d" providerId="ADAL" clId="{B490B371-7D77-4B9C-A7DA-997CF2520B9B}" dt="2024-03-26T10:28:34.774" v="201" actId="478"/>
          <ac:spMkLst>
            <pc:docMk/>
            <pc:sldMk cId="0" sldId="288"/>
            <ac:spMk id="575" creationId="{00000000-0000-0000-0000-000000000000}"/>
          </ac:spMkLst>
        </pc:spChg>
        <pc:spChg chg="mod">
          <ac:chgData name="Guillem Part López" userId="39f5615f-54c3-4dde-9b55-95608137fd0d" providerId="ADAL" clId="{B490B371-7D77-4B9C-A7DA-997CF2520B9B}" dt="2024-03-26T10:30:59.086" v="227" actId="20577"/>
          <ac:spMkLst>
            <pc:docMk/>
            <pc:sldMk cId="0" sldId="288"/>
            <ac:spMk id="576" creationId="{00000000-0000-0000-0000-000000000000}"/>
          </ac:spMkLst>
        </pc:spChg>
      </pc:sldChg>
      <pc:sldChg chg="addSp delSp modSp mod">
        <pc:chgData name="Guillem Part López" userId="39f5615f-54c3-4dde-9b55-95608137fd0d" providerId="ADAL" clId="{B490B371-7D77-4B9C-A7DA-997CF2520B9B}" dt="2024-03-26T10:31:37.407" v="269" actId="20577"/>
        <pc:sldMkLst>
          <pc:docMk/>
          <pc:sldMk cId="0" sldId="289"/>
        </pc:sldMkLst>
        <pc:spChg chg="add mod">
          <ac:chgData name="Guillem Part López" userId="39f5615f-54c3-4dde-9b55-95608137fd0d" providerId="ADAL" clId="{B490B371-7D77-4B9C-A7DA-997CF2520B9B}" dt="2024-03-26T10:28:42.326" v="204"/>
          <ac:spMkLst>
            <pc:docMk/>
            <pc:sldMk cId="0" sldId="289"/>
            <ac:spMk id="2" creationId="{2E13D33B-CFD2-EACC-CE26-2FC69679DEE6}"/>
          </ac:spMkLst>
        </pc:spChg>
        <pc:spChg chg="del">
          <ac:chgData name="Guillem Part López" userId="39f5615f-54c3-4dde-9b55-95608137fd0d" providerId="ADAL" clId="{B490B371-7D77-4B9C-A7DA-997CF2520B9B}" dt="2024-03-26T10:28:42.044" v="203" actId="478"/>
          <ac:spMkLst>
            <pc:docMk/>
            <pc:sldMk cId="0" sldId="289"/>
            <ac:spMk id="597" creationId="{00000000-0000-0000-0000-000000000000}"/>
          </ac:spMkLst>
        </pc:spChg>
        <pc:spChg chg="mod">
          <ac:chgData name="Guillem Part López" userId="39f5615f-54c3-4dde-9b55-95608137fd0d" providerId="ADAL" clId="{B490B371-7D77-4B9C-A7DA-997CF2520B9B}" dt="2024-03-26T10:31:37.407" v="269" actId="20577"/>
          <ac:spMkLst>
            <pc:docMk/>
            <pc:sldMk cId="0" sldId="289"/>
            <ac:spMk id="598" creationId="{00000000-0000-0000-0000-000000000000}"/>
          </ac:spMkLst>
        </pc:spChg>
      </pc:sldChg>
      <pc:sldChg chg="addSp delSp modSp mod">
        <pc:chgData name="Guillem Part López" userId="39f5615f-54c3-4dde-9b55-95608137fd0d" providerId="ADAL" clId="{B490B371-7D77-4B9C-A7DA-997CF2520B9B}" dt="2024-03-26T10:31:56.457" v="275" actId="20577"/>
        <pc:sldMkLst>
          <pc:docMk/>
          <pc:sldMk cId="0" sldId="290"/>
        </pc:sldMkLst>
        <pc:spChg chg="add mod">
          <ac:chgData name="Guillem Part López" userId="39f5615f-54c3-4dde-9b55-95608137fd0d" providerId="ADAL" clId="{B490B371-7D77-4B9C-A7DA-997CF2520B9B}" dt="2024-03-26T10:28:47.043" v="206"/>
          <ac:spMkLst>
            <pc:docMk/>
            <pc:sldMk cId="0" sldId="290"/>
            <ac:spMk id="2" creationId="{79EA2F74-B437-E003-CA29-7F49EBE1FC91}"/>
          </ac:spMkLst>
        </pc:spChg>
        <pc:spChg chg="del">
          <ac:chgData name="Guillem Part López" userId="39f5615f-54c3-4dde-9b55-95608137fd0d" providerId="ADAL" clId="{B490B371-7D77-4B9C-A7DA-997CF2520B9B}" dt="2024-03-26T10:28:46.713" v="205" actId="478"/>
          <ac:spMkLst>
            <pc:docMk/>
            <pc:sldMk cId="0" sldId="290"/>
            <ac:spMk id="619" creationId="{00000000-0000-0000-0000-000000000000}"/>
          </ac:spMkLst>
        </pc:spChg>
        <pc:spChg chg="mod">
          <ac:chgData name="Guillem Part López" userId="39f5615f-54c3-4dde-9b55-95608137fd0d" providerId="ADAL" clId="{B490B371-7D77-4B9C-A7DA-997CF2520B9B}" dt="2024-03-26T10:31:56.457" v="275" actId="20577"/>
          <ac:spMkLst>
            <pc:docMk/>
            <pc:sldMk cId="0" sldId="290"/>
            <ac:spMk id="620" creationId="{00000000-0000-0000-0000-000000000000}"/>
          </ac:spMkLst>
        </pc:spChg>
      </pc:sldChg>
      <pc:sldChg chg="addSp delSp modSp mod">
        <pc:chgData name="Guillem Part López" userId="39f5615f-54c3-4dde-9b55-95608137fd0d" providerId="ADAL" clId="{B490B371-7D77-4B9C-A7DA-997CF2520B9B}" dt="2024-03-26T10:33:12.977" v="370" actId="20577"/>
        <pc:sldMkLst>
          <pc:docMk/>
          <pc:sldMk cId="0" sldId="291"/>
        </pc:sldMkLst>
        <pc:spChg chg="add mod">
          <ac:chgData name="Guillem Part López" userId="39f5615f-54c3-4dde-9b55-95608137fd0d" providerId="ADAL" clId="{B490B371-7D77-4B9C-A7DA-997CF2520B9B}" dt="2024-03-26T10:28:51.930" v="208"/>
          <ac:spMkLst>
            <pc:docMk/>
            <pc:sldMk cId="0" sldId="291"/>
            <ac:spMk id="2" creationId="{7EBFF98D-7EDB-BC92-CAB6-F45680DEBD29}"/>
          </ac:spMkLst>
        </pc:spChg>
        <pc:spChg chg="del">
          <ac:chgData name="Guillem Part López" userId="39f5615f-54c3-4dde-9b55-95608137fd0d" providerId="ADAL" clId="{B490B371-7D77-4B9C-A7DA-997CF2520B9B}" dt="2024-03-26T10:28:51.567" v="207" actId="478"/>
          <ac:spMkLst>
            <pc:docMk/>
            <pc:sldMk cId="0" sldId="291"/>
            <ac:spMk id="640" creationId="{00000000-0000-0000-0000-000000000000}"/>
          </ac:spMkLst>
        </pc:spChg>
        <pc:spChg chg="mod">
          <ac:chgData name="Guillem Part López" userId="39f5615f-54c3-4dde-9b55-95608137fd0d" providerId="ADAL" clId="{B490B371-7D77-4B9C-A7DA-997CF2520B9B}" dt="2024-03-26T10:33:12.977" v="370" actId="20577"/>
          <ac:spMkLst>
            <pc:docMk/>
            <pc:sldMk cId="0" sldId="291"/>
            <ac:spMk id="641" creationId="{00000000-0000-0000-0000-000000000000}"/>
          </ac:spMkLst>
        </pc:spChg>
      </pc:sldChg>
      <pc:sldChg chg="addSp delSp modSp mod">
        <pc:chgData name="Guillem Part López" userId="39f5615f-54c3-4dde-9b55-95608137fd0d" providerId="ADAL" clId="{B490B371-7D77-4B9C-A7DA-997CF2520B9B}" dt="2024-03-26T10:28:57.834" v="210"/>
        <pc:sldMkLst>
          <pc:docMk/>
          <pc:sldMk cId="0" sldId="292"/>
        </pc:sldMkLst>
        <pc:spChg chg="add mod">
          <ac:chgData name="Guillem Part López" userId="39f5615f-54c3-4dde-9b55-95608137fd0d" providerId="ADAL" clId="{B490B371-7D77-4B9C-A7DA-997CF2520B9B}" dt="2024-03-26T10:28:57.834" v="210"/>
          <ac:spMkLst>
            <pc:docMk/>
            <pc:sldMk cId="0" sldId="292"/>
            <ac:spMk id="2" creationId="{1FB17EDC-0D6B-006B-C4B7-A6B14C7ABF6F}"/>
          </ac:spMkLst>
        </pc:spChg>
        <pc:spChg chg="del">
          <ac:chgData name="Guillem Part López" userId="39f5615f-54c3-4dde-9b55-95608137fd0d" providerId="ADAL" clId="{B490B371-7D77-4B9C-A7DA-997CF2520B9B}" dt="2024-03-26T10:28:57.491" v="209" actId="478"/>
          <ac:spMkLst>
            <pc:docMk/>
            <pc:sldMk cId="0" sldId="292"/>
            <ac:spMk id="663" creationId="{00000000-0000-0000-0000-000000000000}"/>
          </ac:spMkLst>
        </pc:spChg>
      </pc:sldChg>
      <pc:sldChg chg="addSp delSp modSp mod">
        <pc:chgData name="Guillem Part López" userId="39f5615f-54c3-4dde-9b55-95608137fd0d" providerId="ADAL" clId="{B490B371-7D77-4B9C-A7DA-997CF2520B9B}" dt="2024-03-26T10:33:39.925" v="381" actId="20577"/>
        <pc:sldMkLst>
          <pc:docMk/>
          <pc:sldMk cId="0" sldId="293"/>
        </pc:sldMkLst>
        <pc:spChg chg="add mod">
          <ac:chgData name="Guillem Part López" userId="39f5615f-54c3-4dde-9b55-95608137fd0d" providerId="ADAL" clId="{B490B371-7D77-4B9C-A7DA-997CF2520B9B}" dt="2024-03-26T10:29:02.942" v="212"/>
          <ac:spMkLst>
            <pc:docMk/>
            <pc:sldMk cId="0" sldId="293"/>
            <ac:spMk id="2" creationId="{BE264A1B-3160-C867-6589-0557563D1D40}"/>
          </ac:spMkLst>
        </pc:spChg>
        <pc:spChg chg="del">
          <ac:chgData name="Guillem Part López" userId="39f5615f-54c3-4dde-9b55-95608137fd0d" providerId="ADAL" clId="{B490B371-7D77-4B9C-A7DA-997CF2520B9B}" dt="2024-03-26T10:29:02.550" v="211" actId="478"/>
          <ac:spMkLst>
            <pc:docMk/>
            <pc:sldMk cId="0" sldId="293"/>
            <ac:spMk id="683" creationId="{00000000-0000-0000-0000-000000000000}"/>
          </ac:spMkLst>
        </pc:spChg>
        <pc:spChg chg="mod">
          <ac:chgData name="Guillem Part López" userId="39f5615f-54c3-4dde-9b55-95608137fd0d" providerId="ADAL" clId="{B490B371-7D77-4B9C-A7DA-997CF2520B9B}" dt="2024-03-26T10:33:39.925" v="381" actId="20577"/>
          <ac:spMkLst>
            <pc:docMk/>
            <pc:sldMk cId="0" sldId="293"/>
            <ac:spMk id="684" creationId="{00000000-0000-0000-0000-000000000000}"/>
          </ac:spMkLst>
        </pc:spChg>
      </pc:sldChg>
      <pc:sldChg chg="delSp mod">
        <pc:chgData name="Guillem Part López" userId="39f5615f-54c3-4dde-9b55-95608137fd0d" providerId="ADAL" clId="{B490B371-7D77-4B9C-A7DA-997CF2520B9B}" dt="2024-03-26T10:29:07.885" v="213" actId="478"/>
        <pc:sldMkLst>
          <pc:docMk/>
          <pc:sldMk cId="0" sldId="294"/>
        </pc:sldMkLst>
        <pc:spChg chg="del">
          <ac:chgData name="Guillem Part López" userId="39f5615f-54c3-4dde-9b55-95608137fd0d" providerId="ADAL" clId="{B490B371-7D77-4B9C-A7DA-997CF2520B9B}" dt="2024-03-26T10:29:07.885" v="213" actId="478"/>
          <ac:spMkLst>
            <pc:docMk/>
            <pc:sldMk cId="0" sldId="294"/>
            <ac:spMk id="703" creationId="{00000000-0000-0000-0000-000000000000}"/>
          </ac:spMkLst>
        </pc:spChg>
      </pc:sldChg>
      <pc:sldChg chg="addSp modSp mod modCm">
        <pc:chgData name="Guillem Part López" userId="39f5615f-54c3-4dde-9b55-95608137fd0d" providerId="ADAL" clId="{B490B371-7D77-4B9C-A7DA-997CF2520B9B}" dt="2024-03-26T10:35:09.099" v="400" actId="20577"/>
        <pc:sldMkLst>
          <pc:docMk/>
          <pc:sldMk cId="0" sldId="295"/>
        </pc:sldMkLst>
        <pc:spChg chg="add mod">
          <ac:chgData name="Guillem Part López" userId="39f5615f-54c3-4dde-9b55-95608137fd0d" providerId="ADAL" clId="{B490B371-7D77-4B9C-A7DA-997CF2520B9B}" dt="2024-03-26T10:35:09.099" v="400" actId="20577"/>
          <ac:spMkLst>
            <pc:docMk/>
            <pc:sldMk cId="0" sldId="295"/>
            <ac:spMk id="2" creationId="{25282121-2BC3-AC34-88BD-9DDC82619CE9}"/>
          </ac:spMkLst>
        </pc:spChg>
        <pc:spChg chg="mod">
          <ac:chgData name="Guillem Part López" userId="39f5615f-54c3-4dde-9b55-95608137fd0d" providerId="ADAL" clId="{B490B371-7D77-4B9C-A7DA-997CF2520B9B}" dt="2024-03-26T10:34:55.221" v="399"/>
          <ac:spMkLst>
            <pc:docMk/>
            <pc:sldMk cId="0" sldId="295"/>
            <ac:spMk id="717" creationId="{00000000-0000-0000-0000-000000000000}"/>
          </ac:spMkLst>
        </pc:spChg>
      </pc:sldChg>
      <pc:sldChg chg="addSp delSp modSp mod">
        <pc:chgData name="Guillem Part López" userId="39f5615f-54c3-4dde-9b55-95608137fd0d" providerId="ADAL" clId="{B490B371-7D77-4B9C-A7DA-997CF2520B9B}" dt="2024-03-26T10:35:20.499" v="402"/>
        <pc:sldMkLst>
          <pc:docMk/>
          <pc:sldMk cId="0" sldId="296"/>
        </pc:sldMkLst>
        <pc:spChg chg="add mod">
          <ac:chgData name="Guillem Part López" userId="39f5615f-54c3-4dde-9b55-95608137fd0d" providerId="ADAL" clId="{B490B371-7D77-4B9C-A7DA-997CF2520B9B}" dt="2024-03-26T10:35:20.499" v="402"/>
          <ac:spMkLst>
            <pc:docMk/>
            <pc:sldMk cId="0" sldId="296"/>
            <ac:spMk id="2" creationId="{2E10C910-F6EC-F96A-10C3-CE80A7898467}"/>
          </ac:spMkLst>
        </pc:spChg>
        <pc:spChg chg="del">
          <ac:chgData name="Guillem Part López" userId="39f5615f-54c3-4dde-9b55-95608137fd0d" providerId="ADAL" clId="{B490B371-7D77-4B9C-A7DA-997CF2520B9B}" dt="2024-03-26T10:35:20.086" v="401" actId="478"/>
          <ac:spMkLst>
            <pc:docMk/>
            <pc:sldMk cId="0" sldId="296"/>
            <ac:spMk id="728" creationId="{00000000-0000-0000-0000-000000000000}"/>
          </ac:spMkLst>
        </pc:spChg>
        <pc:spChg chg="mod">
          <ac:chgData name="Guillem Part López" userId="39f5615f-54c3-4dde-9b55-95608137fd0d" providerId="ADAL" clId="{B490B371-7D77-4B9C-A7DA-997CF2520B9B}" dt="2024-03-26T10:34:32.826" v="397" actId="20577"/>
          <ac:spMkLst>
            <pc:docMk/>
            <pc:sldMk cId="0" sldId="296"/>
            <ac:spMk id="729" creationId="{00000000-0000-0000-0000-000000000000}"/>
          </ac:spMkLst>
        </pc:spChg>
      </pc:sldChg>
      <pc:sldChg chg="addSp delSp modSp mod">
        <pc:chgData name="Guillem Part López" userId="39f5615f-54c3-4dde-9b55-95608137fd0d" providerId="ADAL" clId="{B490B371-7D77-4B9C-A7DA-997CF2520B9B}" dt="2024-03-26T10:35:33.256" v="415" actId="1076"/>
        <pc:sldMkLst>
          <pc:docMk/>
          <pc:sldMk cId="0" sldId="297"/>
        </pc:sldMkLst>
        <pc:spChg chg="add mod">
          <ac:chgData name="Guillem Part López" userId="39f5615f-54c3-4dde-9b55-95608137fd0d" providerId="ADAL" clId="{B490B371-7D77-4B9C-A7DA-997CF2520B9B}" dt="2024-03-26T10:35:33.256" v="415" actId="1076"/>
          <ac:spMkLst>
            <pc:docMk/>
            <pc:sldMk cId="0" sldId="297"/>
            <ac:spMk id="2" creationId="{6D09F2E3-0B9C-DA71-09A6-3165E015C8F0}"/>
          </ac:spMkLst>
        </pc:spChg>
        <pc:spChg chg="del">
          <ac:chgData name="Guillem Part López" userId="39f5615f-54c3-4dde-9b55-95608137fd0d" providerId="ADAL" clId="{B490B371-7D77-4B9C-A7DA-997CF2520B9B}" dt="2024-03-26T10:35:31.020" v="413" actId="478"/>
          <ac:spMkLst>
            <pc:docMk/>
            <pc:sldMk cId="0" sldId="297"/>
            <ac:spMk id="745" creationId="{00000000-0000-0000-0000-000000000000}"/>
          </ac:spMkLst>
        </pc:spChg>
        <pc:spChg chg="mod">
          <ac:chgData name="Guillem Part López" userId="39f5615f-54c3-4dde-9b55-95608137fd0d" providerId="ADAL" clId="{B490B371-7D77-4B9C-A7DA-997CF2520B9B}" dt="2024-03-26T10:35:27.969" v="412" actId="20577"/>
          <ac:spMkLst>
            <pc:docMk/>
            <pc:sldMk cId="0" sldId="297"/>
            <ac:spMk id="746" creationId="{00000000-0000-0000-0000-000000000000}"/>
          </ac:spMkLst>
        </pc:spChg>
      </pc:sldChg>
      <pc:sldChg chg="addSp delSp modSp mod">
        <pc:chgData name="Guillem Part López" userId="39f5615f-54c3-4dde-9b55-95608137fd0d" providerId="ADAL" clId="{B490B371-7D77-4B9C-A7DA-997CF2520B9B}" dt="2024-03-26T10:35:48.022" v="418"/>
        <pc:sldMkLst>
          <pc:docMk/>
          <pc:sldMk cId="0" sldId="298"/>
        </pc:sldMkLst>
        <pc:spChg chg="add mod">
          <ac:chgData name="Guillem Part López" userId="39f5615f-54c3-4dde-9b55-95608137fd0d" providerId="ADAL" clId="{B490B371-7D77-4B9C-A7DA-997CF2520B9B}" dt="2024-03-26T10:35:48.022" v="418"/>
          <ac:spMkLst>
            <pc:docMk/>
            <pc:sldMk cId="0" sldId="298"/>
            <ac:spMk id="2" creationId="{96FDFB7C-76E0-77A1-9B07-CBEF416A45FE}"/>
          </ac:spMkLst>
        </pc:spChg>
        <pc:spChg chg="del mod">
          <ac:chgData name="Guillem Part López" userId="39f5615f-54c3-4dde-9b55-95608137fd0d" providerId="ADAL" clId="{B490B371-7D77-4B9C-A7DA-997CF2520B9B}" dt="2024-03-26T10:35:47.721" v="417" actId="478"/>
          <ac:spMkLst>
            <pc:docMk/>
            <pc:sldMk cId="0" sldId="298"/>
            <ac:spMk id="762" creationId="{00000000-0000-0000-0000-000000000000}"/>
          </ac:spMkLst>
        </pc:spChg>
      </pc:sldChg>
      <pc:sldChg chg="addSp delSp modSp mod">
        <pc:chgData name="Guillem Part López" userId="39f5615f-54c3-4dde-9b55-95608137fd0d" providerId="ADAL" clId="{B490B371-7D77-4B9C-A7DA-997CF2520B9B}" dt="2024-03-26T10:35:56.022" v="421"/>
        <pc:sldMkLst>
          <pc:docMk/>
          <pc:sldMk cId="0" sldId="299"/>
        </pc:sldMkLst>
        <pc:spChg chg="add mod">
          <ac:chgData name="Guillem Part López" userId="39f5615f-54c3-4dde-9b55-95608137fd0d" providerId="ADAL" clId="{B490B371-7D77-4B9C-A7DA-997CF2520B9B}" dt="2024-03-26T10:35:56.022" v="421"/>
          <ac:spMkLst>
            <pc:docMk/>
            <pc:sldMk cId="0" sldId="299"/>
            <ac:spMk id="2" creationId="{0628713A-ED71-A8E5-5969-22E5DDD62434}"/>
          </ac:spMkLst>
        </pc:spChg>
        <pc:spChg chg="del mod">
          <ac:chgData name="Guillem Part López" userId="39f5615f-54c3-4dde-9b55-95608137fd0d" providerId="ADAL" clId="{B490B371-7D77-4B9C-A7DA-997CF2520B9B}" dt="2024-03-26T10:35:55.635" v="420" actId="478"/>
          <ac:spMkLst>
            <pc:docMk/>
            <pc:sldMk cId="0" sldId="299"/>
            <ac:spMk id="777" creationId="{00000000-0000-0000-0000-000000000000}"/>
          </ac:spMkLst>
        </pc:spChg>
      </pc:sldChg>
      <pc:sldChg chg="modSp mod">
        <pc:chgData name="Guillem Part López" userId="39f5615f-54c3-4dde-9b55-95608137fd0d" providerId="ADAL" clId="{B490B371-7D77-4B9C-A7DA-997CF2520B9B}" dt="2024-03-26T10:45:03.682" v="422" actId="20577"/>
        <pc:sldMkLst>
          <pc:docMk/>
          <pc:sldMk cId="0" sldId="300"/>
        </pc:sldMkLst>
        <pc:spChg chg="mod">
          <ac:chgData name="Guillem Part López" userId="39f5615f-54c3-4dde-9b55-95608137fd0d" providerId="ADAL" clId="{B490B371-7D77-4B9C-A7DA-997CF2520B9B}" dt="2024-03-26T10:45:03.682" v="422" actId="20577"/>
          <ac:spMkLst>
            <pc:docMk/>
            <pc:sldMk cId="0" sldId="300"/>
            <ac:spMk id="789" creationId="{00000000-0000-0000-0000-000000000000}"/>
          </ac:spMkLst>
        </pc:spChg>
      </pc:sldChg>
      <pc:sldChg chg="addSp delSp modSp mod">
        <pc:chgData name="Guillem Part López" userId="39f5615f-54c3-4dde-9b55-95608137fd0d" providerId="ADAL" clId="{B490B371-7D77-4B9C-A7DA-997CF2520B9B}" dt="2024-03-26T10:45:21.394" v="426"/>
        <pc:sldMkLst>
          <pc:docMk/>
          <pc:sldMk cId="0" sldId="301"/>
        </pc:sldMkLst>
        <pc:spChg chg="add del">
          <ac:chgData name="Guillem Part López" userId="39f5615f-54c3-4dde-9b55-95608137fd0d" providerId="ADAL" clId="{B490B371-7D77-4B9C-A7DA-997CF2520B9B}" dt="2024-03-26T10:45:16.398" v="425" actId="22"/>
          <ac:spMkLst>
            <pc:docMk/>
            <pc:sldMk cId="0" sldId="301"/>
            <ac:spMk id="3" creationId="{68CB7DBF-D52F-BCF0-220F-0845ED47B576}"/>
          </ac:spMkLst>
        </pc:spChg>
        <pc:spChg chg="add mod">
          <ac:chgData name="Guillem Part López" userId="39f5615f-54c3-4dde-9b55-95608137fd0d" providerId="ADAL" clId="{B490B371-7D77-4B9C-A7DA-997CF2520B9B}" dt="2024-03-26T10:45:21.394" v="426"/>
          <ac:spMkLst>
            <pc:docMk/>
            <pc:sldMk cId="0" sldId="301"/>
            <ac:spMk id="4" creationId="{8A5919B1-571F-C72A-6056-5B7ED2C88E2C}"/>
          </ac:spMkLst>
        </pc:spChg>
        <pc:spChg chg="del">
          <ac:chgData name="Guillem Part López" userId="39f5615f-54c3-4dde-9b55-95608137fd0d" providerId="ADAL" clId="{B490B371-7D77-4B9C-A7DA-997CF2520B9B}" dt="2024-03-26T10:45:12.149" v="423" actId="478"/>
          <ac:spMkLst>
            <pc:docMk/>
            <pc:sldMk cId="0" sldId="301"/>
            <ac:spMk id="802" creationId="{00000000-0000-0000-0000-000000000000}"/>
          </ac:spMkLst>
        </pc:spChg>
      </pc:sldChg>
      <pc:sldChg chg="addSp delSp modSp mod">
        <pc:chgData name="Guillem Part López" userId="39f5615f-54c3-4dde-9b55-95608137fd0d" providerId="ADAL" clId="{B490B371-7D77-4B9C-A7DA-997CF2520B9B}" dt="2024-03-26T10:45:46.468" v="429"/>
        <pc:sldMkLst>
          <pc:docMk/>
          <pc:sldMk cId="0" sldId="302"/>
        </pc:sldMkLst>
        <pc:spChg chg="add mod">
          <ac:chgData name="Guillem Part López" userId="39f5615f-54c3-4dde-9b55-95608137fd0d" providerId="ADAL" clId="{B490B371-7D77-4B9C-A7DA-997CF2520B9B}" dt="2024-03-26T10:45:46.468" v="429"/>
          <ac:spMkLst>
            <pc:docMk/>
            <pc:sldMk cId="0" sldId="302"/>
            <ac:spMk id="2" creationId="{3452B560-BE99-994F-0EF8-CCEE7729E0DA}"/>
          </ac:spMkLst>
        </pc:spChg>
        <pc:spChg chg="del">
          <ac:chgData name="Guillem Part López" userId="39f5615f-54c3-4dde-9b55-95608137fd0d" providerId="ADAL" clId="{B490B371-7D77-4B9C-A7DA-997CF2520B9B}" dt="2024-03-26T10:45:46.129" v="428" actId="478"/>
          <ac:spMkLst>
            <pc:docMk/>
            <pc:sldMk cId="0" sldId="302"/>
            <ac:spMk id="817" creationId="{00000000-0000-0000-0000-000000000000}"/>
          </ac:spMkLst>
        </pc:spChg>
        <pc:spChg chg="mod">
          <ac:chgData name="Guillem Part López" userId="39f5615f-54c3-4dde-9b55-95608137fd0d" providerId="ADAL" clId="{B490B371-7D77-4B9C-A7DA-997CF2520B9B}" dt="2024-03-26T10:45:34.018" v="427" actId="20577"/>
          <ac:spMkLst>
            <pc:docMk/>
            <pc:sldMk cId="0" sldId="302"/>
            <ac:spMk id="818" creationId="{00000000-0000-0000-0000-000000000000}"/>
          </ac:spMkLst>
        </pc:spChg>
      </pc:sldChg>
      <pc:sldChg chg="addSp delSp modSp mod">
        <pc:chgData name="Guillem Part López" userId="39f5615f-54c3-4dde-9b55-95608137fd0d" providerId="ADAL" clId="{B490B371-7D77-4B9C-A7DA-997CF2520B9B}" dt="2024-03-26T10:46:16.762" v="451" actId="20577"/>
        <pc:sldMkLst>
          <pc:docMk/>
          <pc:sldMk cId="0" sldId="303"/>
        </pc:sldMkLst>
        <pc:spChg chg="add mod">
          <ac:chgData name="Guillem Part López" userId="39f5615f-54c3-4dde-9b55-95608137fd0d" providerId="ADAL" clId="{B490B371-7D77-4B9C-A7DA-997CF2520B9B}" dt="2024-03-26T10:45:58.664" v="431"/>
          <ac:spMkLst>
            <pc:docMk/>
            <pc:sldMk cId="0" sldId="303"/>
            <ac:spMk id="2" creationId="{541CAEA0-65E9-EA71-3A04-98C9D8CB8489}"/>
          </ac:spMkLst>
        </pc:spChg>
        <pc:spChg chg="del">
          <ac:chgData name="Guillem Part López" userId="39f5615f-54c3-4dde-9b55-95608137fd0d" providerId="ADAL" clId="{B490B371-7D77-4B9C-A7DA-997CF2520B9B}" dt="2024-03-26T10:45:57.682" v="430" actId="478"/>
          <ac:spMkLst>
            <pc:docMk/>
            <pc:sldMk cId="0" sldId="303"/>
            <ac:spMk id="837" creationId="{00000000-0000-0000-0000-000000000000}"/>
          </ac:spMkLst>
        </pc:spChg>
        <pc:spChg chg="mod">
          <ac:chgData name="Guillem Part López" userId="39f5615f-54c3-4dde-9b55-95608137fd0d" providerId="ADAL" clId="{B490B371-7D77-4B9C-A7DA-997CF2520B9B}" dt="2024-03-26T10:46:16.762" v="451" actId="20577"/>
          <ac:spMkLst>
            <pc:docMk/>
            <pc:sldMk cId="0" sldId="303"/>
            <ac:spMk id="838" creationId="{00000000-0000-0000-0000-000000000000}"/>
          </ac:spMkLst>
        </pc:spChg>
      </pc:sldChg>
      <pc:sldChg chg="addSp delSp modSp mod">
        <pc:chgData name="Guillem Part López" userId="39f5615f-54c3-4dde-9b55-95608137fd0d" providerId="ADAL" clId="{B490B371-7D77-4B9C-A7DA-997CF2520B9B}" dt="2024-03-26T10:46:29.331" v="453"/>
        <pc:sldMkLst>
          <pc:docMk/>
          <pc:sldMk cId="0" sldId="304"/>
        </pc:sldMkLst>
        <pc:spChg chg="add mod">
          <ac:chgData name="Guillem Part López" userId="39f5615f-54c3-4dde-9b55-95608137fd0d" providerId="ADAL" clId="{B490B371-7D77-4B9C-A7DA-997CF2520B9B}" dt="2024-03-26T10:46:29.331" v="453"/>
          <ac:spMkLst>
            <pc:docMk/>
            <pc:sldMk cId="0" sldId="304"/>
            <ac:spMk id="2" creationId="{2B7F5DEF-7C03-E02C-28C8-3B37FCB4935F}"/>
          </ac:spMkLst>
        </pc:spChg>
        <pc:spChg chg="del">
          <ac:chgData name="Guillem Part López" userId="39f5615f-54c3-4dde-9b55-95608137fd0d" providerId="ADAL" clId="{B490B371-7D77-4B9C-A7DA-997CF2520B9B}" dt="2024-03-26T10:46:29.022" v="452" actId="478"/>
          <ac:spMkLst>
            <pc:docMk/>
            <pc:sldMk cId="0" sldId="304"/>
            <ac:spMk id="855" creationId="{00000000-0000-0000-0000-000000000000}"/>
          </ac:spMkLst>
        </pc:spChg>
      </pc:sldChg>
      <pc:sldChg chg="delSp mod">
        <pc:chgData name="Guillem Part López" userId="39f5615f-54c3-4dde-9b55-95608137fd0d" providerId="ADAL" clId="{B490B371-7D77-4B9C-A7DA-997CF2520B9B}" dt="2024-03-26T10:46:39.437" v="454" actId="478"/>
        <pc:sldMkLst>
          <pc:docMk/>
          <pc:sldMk cId="0" sldId="306"/>
        </pc:sldMkLst>
        <pc:spChg chg="del">
          <ac:chgData name="Guillem Part López" userId="39f5615f-54c3-4dde-9b55-95608137fd0d" providerId="ADAL" clId="{B490B371-7D77-4B9C-A7DA-997CF2520B9B}" dt="2024-03-26T10:46:39.437" v="454" actId="478"/>
          <ac:spMkLst>
            <pc:docMk/>
            <pc:sldMk cId="0" sldId="306"/>
            <ac:spMk id="880" creationId="{00000000-0000-0000-0000-000000000000}"/>
          </ac:spMkLst>
        </pc:spChg>
      </pc:sldChg>
      <pc:sldChg chg="addSp delSp modSp mod">
        <pc:chgData name="Guillem Part López" userId="39f5615f-54c3-4dde-9b55-95608137fd0d" providerId="ADAL" clId="{B490B371-7D77-4B9C-A7DA-997CF2520B9B}" dt="2024-03-26T10:21:14.915" v="83" actId="1076"/>
        <pc:sldMkLst>
          <pc:docMk/>
          <pc:sldMk cId="3880881038" sldId="308"/>
        </pc:sldMkLst>
        <pc:spChg chg="add del">
          <ac:chgData name="Guillem Part López" userId="39f5615f-54c3-4dde-9b55-95608137fd0d" providerId="ADAL" clId="{B490B371-7D77-4B9C-A7DA-997CF2520B9B}" dt="2024-03-26T10:20:35.727" v="74" actId="22"/>
          <ac:spMkLst>
            <pc:docMk/>
            <pc:sldMk cId="3880881038" sldId="308"/>
            <ac:spMk id="3" creationId="{72E5F246-B5F0-00FE-2483-8CC471C8C81D}"/>
          </ac:spMkLst>
        </pc:spChg>
        <pc:picChg chg="del mod">
          <ac:chgData name="Guillem Part López" userId="39f5615f-54c3-4dde-9b55-95608137fd0d" providerId="ADAL" clId="{B490B371-7D77-4B9C-A7DA-997CF2520B9B}" dt="2024-03-26T10:20:34.395" v="72" actId="478"/>
          <ac:picMkLst>
            <pc:docMk/>
            <pc:sldMk cId="3880881038" sldId="308"/>
            <ac:picMk id="12" creationId="{00000000-0000-0000-0000-000000000000}"/>
          </ac:picMkLst>
        </pc:picChg>
        <pc:picChg chg="add mod">
          <ac:chgData name="Guillem Part López" userId="39f5615f-54c3-4dde-9b55-95608137fd0d" providerId="ADAL" clId="{B490B371-7D77-4B9C-A7DA-997CF2520B9B}" dt="2024-03-26T10:21:14.915" v="83" actId="1076"/>
          <ac:picMkLst>
            <pc:docMk/>
            <pc:sldMk cId="3880881038" sldId="308"/>
            <ac:picMk id="3074" creationId="{17EE4CCC-AAD1-B459-31FA-CEED35C46541}"/>
          </ac:picMkLst>
        </pc:picChg>
      </pc:sldChg>
    </pc:docChg>
  </pc:docChgLst>
  <pc:docChgLst>
    <pc:chgData name="pantelis balaouras" userId="25e8755020fc1734" providerId="LiveId" clId="{1FB368B5-28BE-452D-A8C1-624BA7ED6FA6}"/>
    <pc:docChg chg="undo custSel addSld delSld modSld modMainMaster">
      <pc:chgData name="pantelis balaouras" userId="25e8755020fc1734" providerId="LiveId" clId="{1FB368B5-28BE-452D-A8C1-624BA7ED6FA6}" dt="2024-04-29T11:18:44.884" v="356"/>
      <pc:docMkLst>
        <pc:docMk/>
      </pc:docMkLst>
      <pc:sldChg chg="modSp mod">
        <pc:chgData name="pantelis balaouras" userId="25e8755020fc1734" providerId="LiveId" clId="{1FB368B5-28BE-452D-A8C1-624BA7ED6FA6}" dt="2024-04-29T11:10:12.864" v="247" actId="255"/>
        <pc:sldMkLst>
          <pc:docMk/>
          <pc:sldMk cId="0" sldId="256"/>
        </pc:sldMkLst>
        <pc:spChg chg="mod">
          <ac:chgData name="pantelis balaouras" userId="25e8755020fc1734" providerId="LiveId" clId="{1FB368B5-28BE-452D-A8C1-624BA7ED6FA6}" dt="2024-04-29T11:10:12.864" v="247" actId="255"/>
          <ac:spMkLst>
            <pc:docMk/>
            <pc:sldMk cId="0" sldId="256"/>
            <ac:spMk id="120" creationId="{00000000-0000-0000-0000-000000000000}"/>
          </ac:spMkLst>
        </pc:spChg>
      </pc:sldChg>
      <pc:sldChg chg="modSp mod">
        <pc:chgData name="pantelis balaouras" userId="25e8755020fc1734" providerId="LiveId" clId="{1FB368B5-28BE-452D-A8C1-624BA7ED6FA6}" dt="2024-04-29T11:10:25.757" v="249" actId="20577"/>
        <pc:sldMkLst>
          <pc:docMk/>
          <pc:sldMk cId="0" sldId="259"/>
        </pc:sldMkLst>
        <pc:spChg chg="mod">
          <ac:chgData name="pantelis balaouras" userId="25e8755020fc1734" providerId="LiveId" clId="{1FB368B5-28BE-452D-A8C1-624BA7ED6FA6}" dt="2024-04-29T11:10:25.757" v="249" actId="20577"/>
          <ac:spMkLst>
            <pc:docMk/>
            <pc:sldMk cId="0" sldId="259"/>
            <ac:spMk id="188" creationId="{00000000-0000-0000-0000-000000000000}"/>
          </ac:spMkLst>
        </pc:spChg>
        <pc:spChg chg="mod">
          <ac:chgData name="pantelis balaouras" userId="25e8755020fc1734" providerId="LiveId" clId="{1FB368B5-28BE-452D-A8C1-624BA7ED6FA6}" dt="2024-04-28T19:46:37.288" v="68"/>
          <ac:spMkLst>
            <pc:docMk/>
            <pc:sldMk cId="0" sldId="259"/>
            <ac:spMk id="190" creationId="{00000000-0000-0000-0000-000000000000}"/>
          </ac:spMkLst>
        </pc:spChg>
      </pc:sldChg>
      <pc:sldChg chg="del">
        <pc:chgData name="pantelis balaouras" userId="25e8755020fc1734" providerId="LiveId" clId="{1FB368B5-28BE-452D-A8C1-624BA7ED6FA6}" dt="2024-04-28T19:46:49.562" v="69" actId="47"/>
        <pc:sldMkLst>
          <pc:docMk/>
          <pc:sldMk cId="0" sldId="260"/>
        </pc:sldMkLst>
      </pc:sldChg>
      <pc:sldChg chg="delSp modSp mod">
        <pc:chgData name="pantelis balaouras" userId="25e8755020fc1734" providerId="LiveId" clId="{1FB368B5-28BE-452D-A8C1-624BA7ED6FA6}" dt="2024-04-29T11:10:49.307" v="255" actId="20577"/>
        <pc:sldMkLst>
          <pc:docMk/>
          <pc:sldMk cId="0" sldId="261"/>
        </pc:sldMkLst>
        <pc:spChg chg="mod">
          <ac:chgData name="pantelis balaouras" userId="25e8755020fc1734" providerId="LiveId" clId="{1FB368B5-28BE-452D-A8C1-624BA7ED6FA6}" dt="2024-04-29T11:10:49.307" v="255" actId="20577"/>
          <ac:spMkLst>
            <pc:docMk/>
            <pc:sldMk cId="0" sldId="261"/>
            <ac:spMk id="210" creationId="{00000000-0000-0000-0000-000000000000}"/>
          </ac:spMkLst>
        </pc:spChg>
        <pc:spChg chg="mod">
          <ac:chgData name="pantelis balaouras" userId="25e8755020fc1734" providerId="LiveId" clId="{1FB368B5-28BE-452D-A8C1-624BA7ED6FA6}" dt="2024-04-28T19:49:37.898" v="77" actId="1076"/>
          <ac:spMkLst>
            <pc:docMk/>
            <pc:sldMk cId="0" sldId="261"/>
            <ac:spMk id="213" creationId="{00000000-0000-0000-0000-000000000000}"/>
          </ac:spMkLst>
        </pc:spChg>
        <pc:spChg chg="mod">
          <ac:chgData name="pantelis balaouras" userId="25e8755020fc1734" providerId="LiveId" clId="{1FB368B5-28BE-452D-A8C1-624BA7ED6FA6}" dt="2024-04-28T19:49:46.685" v="79" actId="14100"/>
          <ac:spMkLst>
            <pc:docMk/>
            <pc:sldMk cId="0" sldId="261"/>
            <ac:spMk id="214" creationId="{00000000-0000-0000-0000-000000000000}"/>
          </ac:spMkLst>
        </pc:spChg>
        <pc:grpChg chg="del">
          <ac:chgData name="pantelis balaouras" userId="25e8755020fc1734" providerId="LiveId" clId="{1FB368B5-28BE-452D-A8C1-624BA7ED6FA6}" dt="2024-04-28T19:52:25.061" v="109" actId="478"/>
          <ac:grpSpMkLst>
            <pc:docMk/>
            <pc:sldMk cId="0" sldId="261"/>
            <ac:grpSpMk id="212" creationId="{00000000-0000-0000-0000-000000000000}"/>
          </ac:grpSpMkLst>
        </pc:grpChg>
      </pc:sldChg>
      <pc:sldChg chg="delSp modSp mod">
        <pc:chgData name="pantelis balaouras" userId="25e8755020fc1734" providerId="LiveId" clId="{1FB368B5-28BE-452D-A8C1-624BA7ED6FA6}" dt="2024-04-29T11:10:55.402" v="257" actId="20577"/>
        <pc:sldMkLst>
          <pc:docMk/>
          <pc:sldMk cId="0" sldId="262"/>
        </pc:sldMkLst>
        <pc:spChg chg="mod">
          <ac:chgData name="pantelis balaouras" userId="25e8755020fc1734" providerId="LiveId" clId="{1FB368B5-28BE-452D-A8C1-624BA7ED6FA6}" dt="2024-04-29T11:10:55.402" v="257" actId="20577"/>
          <ac:spMkLst>
            <pc:docMk/>
            <pc:sldMk cId="0" sldId="262"/>
            <ac:spMk id="223" creationId="{00000000-0000-0000-0000-000000000000}"/>
          </ac:spMkLst>
        </pc:spChg>
        <pc:spChg chg="del topLvl">
          <ac:chgData name="pantelis balaouras" userId="25e8755020fc1734" providerId="LiveId" clId="{1FB368B5-28BE-452D-A8C1-624BA7ED6FA6}" dt="2024-04-28T19:52:47.044" v="110" actId="478"/>
          <ac:spMkLst>
            <pc:docMk/>
            <pc:sldMk cId="0" sldId="262"/>
            <ac:spMk id="225" creationId="{00000000-0000-0000-0000-000000000000}"/>
          </ac:spMkLst>
        </pc:spChg>
        <pc:spChg chg="del topLvl">
          <ac:chgData name="pantelis balaouras" userId="25e8755020fc1734" providerId="LiveId" clId="{1FB368B5-28BE-452D-A8C1-624BA7ED6FA6}" dt="2024-04-28T19:52:48.656" v="111" actId="478"/>
          <ac:spMkLst>
            <pc:docMk/>
            <pc:sldMk cId="0" sldId="262"/>
            <ac:spMk id="226" creationId="{00000000-0000-0000-0000-000000000000}"/>
          </ac:spMkLst>
        </pc:spChg>
        <pc:grpChg chg="del">
          <ac:chgData name="pantelis balaouras" userId="25e8755020fc1734" providerId="LiveId" clId="{1FB368B5-28BE-452D-A8C1-624BA7ED6FA6}" dt="2024-04-28T19:52:47.044" v="110" actId="478"/>
          <ac:grpSpMkLst>
            <pc:docMk/>
            <pc:sldMk cId="0" sldId="262"/>
            <ac:grpSpMk id="224" creationId="{00000000-0000-0000-0000-000000000000}"/>
          </ac:grpSpMkLst>
        </pc:grpChg>
      </pc:sldChg>
      <pc:sldChg chg="delSp modSp mod">
        <pc:chgData name="pantelis balaouras" userId="25e8755020fc1734" providerId="LiveId" clId="{1FB368B5-28BE-452D-A8C1-624BA7ED6FA6}" dt="2024-04-29T11:11:01.296" v="259" actId="20577"/>
        <pc:sldMkLst>
          <pc:docMk/>
          <pc:sldMk cId="0" sldId="263"/>
        </pc:sldMkLst>
        <pc:spChg chg="mod">
          <ac:chgData name="pantelis balaouras" userId="25e8755020fc1734" providerId="LiveId" clId="{1FB368B5-28BE-452D-A8C1-624BA7ED6FA6}" dt="2024-04-29T11:11:01.296" v="259" actId="20577"/>
          <ac:spMkLst>
            <pc:docMk/>
            <pc:sldMk cId="0" sldId="263"/>
            <ac:spMk id="238" creationId="{00000000-0000-0000-0000-000000000000}"/>
          </ac:spMkLst>
        </pc:spChg>
        <pc:grpChg chg="del">
          <ac:chgData name="pantelis balaouras" userId="25e8755020fc1734" providerId="LiveId" clId="{1FB368B5-28BE-452D-A8C1-624BA7ED6FA6}" dt="2024-04-28T19:52:56.256" v="112" actId="478"/>
          <ac:grpSpMkLst>
            <pc:docMk/>
            <pc:sldMk cId="0" sldId="263"/>
            <ac:grpSpMk id="239" creationId="{00000000-0000-0000-0000-000000000000}"/>
          </ac:grpSpMkLst>
        </pc:grpChg>
      </pc:sldChg>
      <pc:sldChg chg="delSp modSp mod">
        <pc:chgData name="pantelis balaouras" userId="25e8755020fc1734" providerId="LiveId" clId="{1FB368B5-28BE-452D-A8C1-624BA7ED6FA6}" dt="2024-04-29T11:11:06.455" v="261" actId="20577"/>
        <pc:sldMkLst>
          <pc:docMk/>
          <pc:sldMk cId="0" sldId="264"/>
        </pc:sldMkLst>
        <pc:spChg chg="mod">
          <ac:chgData name="pantelis balaouras" userId="25e8755020fc1734" providerId="LiveId" clId="{1FB368B5-28BE-452D-A8C1-624BA7ED6FA6}" dt="2024-04-29T11:11:06.455" v="261" actId="20577"/>
          <ac:spMkLst>
            <pc:docMk/>
            <pc:sldMk cId="0" sldId="264"/>
            <ac:spMk id="255" creationId="{00000000-0000-0000-0000-000000000000}"/>
          </ac:spMkLst>
        </pc:spChg>
        <pc:grpChg chg="del">
          <ac:chgData name="pantelis balaouras" userId="25e8755020fc1734" providerId="LiveId" clId="{1FB368B5-28BE-452D-A8C1-624BA7ED6FA6}" dt="2024-04-28T19:53:01.281" v="113" actId="478"/>
          <ac:grpSpMkLst>
            <pc:docMk/>
            <pc:sldMk cId="0" sldId="264"/>
            <ac:grpSpMk id="257" creationId="{00000000-0000-0000-0000-000000000000}"/>
          </ac:grpSpMkLst>
        </pc:grpChg>
      </pc:sldChg>
      <pc:sldChg chg="delSp modSp mod">
        <pc:chgData name="pantelis balaouras" userId="25e8755020fc1734" providerId="LiveId" clId="{1FB368B5-28BE-452D-A8C1-624BA7ED6FA6}" dt="2024-04-29T11:11:14.736" v="263" actId="20577"/>
        <pc:sldMkLst>
          <pc:docMk/>
          <pc:sldMk cId="0" sldId="265"/>
        </pc:sldMkLst>
        <pc:spChg chg="mod">
          <ac:chgData name="pantelis balaouras" userId="25e8755020fc1734" providerId="LiveId" clId="{1FB368B5-28BE-452D-A8C1-624BA7ED6FA6}" dt="2024-04-29T11:11:14.736" v="263" actId="20577"/>
          <ac:spMkLst>
            <pc:docMk/>
            <pc:sldMk cId="0" sldId="265"/>
            <ac:spMk id="269" creationId="{00000000-0000-0000-0000-000000000000}"/>
          </ac:spMkLst>
        </pc:spChg>
        <pc:spChg chg="mod">
          <ac:chgData name="pantelis balaouras" userId="25e8755020fc1734" providerId="LiveId" clId="{1FB368B5-28BE-452D-A8C1-624BA7ED6FA6}" dt="2024-04-28T19:49:05.123" v="76" actId="20577"/>
          <ac:spMkLst>
            <pc:docMk/>
            <pc:sldMk cId="0" sldId="265"/>
            <ac:spMk id="275" creationId="{00000000-0000-0000-0000-000000000000}"/>
          </ac:spMkLst>
        </pc:spChg>
        <pc:grpChg chg="del">
          <ac:chgData name="pantelis balaouras" userId="25e8755020fc1734" providerId="LiveId" clId="{1FB368B5-28BE-452D-A8C1-624BA7ED6FA6}" dt="2024-04-28T19:53:06.642" v="114" actId="478"/>
          <ac:grpSpMkLst>
            <pc:docMk/>
            <pc:sldMk cId="0" sldId="265"/>
            <ac:grpSpMk id="271" creationId="{00000000-0000-0000-0000-000000000000}"/>
          </ac:grpSpMkLst>
        </pc:grpChg>
      </pc:sldChg>
      <pc:sldChg chg="modSp mod">
        <pc:chgData name="pantelis balaouras" userId="25e8755020fc1734" providerId="LiveId" clId="{1FB368B5-28BE-452D-A8C1-624BA7ED6FA6}" dt="2024-04-29T11:11:21.905" v="265" actId="20577"/>
        <pc:sldMkLst>
          <pc:docMk/>
          <pc:sldMk cId="0" sldId="266"/>
        </pc:sldMkLst>
        <pc:spChg chg="mod">
          <ac:chgData name="pantelis balaouras" userId="25e8755020fc1734" providerId="LiveId" clId="{1FB368B5-28BE-452D-A8C1-624BA7ED6FA6}" dt="2024-04-29T11:11:21.905" v="265" actId="20577"/>
          <ac:spMkLst>
            <pc:docMk/>
            <pc:sldMk cId="0" sldId="266"/>
            <ac:spMk id="284" creationId="{00000000-0000-0000-0000-000000000000}"/>
          </ac:spMkLst>
        </pc:spChg>
        <pc:spChg chg="mod">
          <ac:chgData name="pantelis balaouras" userId="25e8755020fc1734" providerId="LiveId" clId="{1FB368B5-28BE-452D-A8C1-624BA7ED6FA6}" dt="2024-04-28T19:57:34.743" v="161" actId="20577"/>
          <ac:spMkLst>
            <pc:docMk/>
            <pc:sldMk cId="0" sldId="266"/>
            <ac:spMk id="286" creationId="{00000000-0000-0000-0000-000000000000}"/>
          </ac:spMkLst>
        </pc:spChg>
      </pc:sldChg>
      <pc:sldChg chg="delSp del mod">
        <pc:chgData name="pantelis balaouras" userId="25e8755020fc1734" providerId="LiveId" clId="{1FB368B5-28BE-452D-A8C1-624BA7ED6FA6}" dt="2024-04-28T19:57:39.019" v="162" actId="47"/>
        <pc:sldMkLst>
          <pc:docMk/>
          <pc:sldMk cId="0" sldId="267"/>
        </pc:sldMkLst>
        <pc:spChg chg="del topLvl">
          <ac:chgData name="pantelis balaouras" userId="25e8755020fc1734" providerId="LiveId" clId="{1FB368B5-28BE-452D-A8C1-624BA7ED6FA6}" dt="2024-04-28T19:53:18.897" v="116" actId="478"/>
          <ac:spMkLst>
            <pc:docMk/>
            <pc:sldMk cId="0" sldId="267"/>
            <ac:spMk id="8" creationId="{00000000-0000-0000-0000-000000000000}"/>
          </ac:spMkLst>
        </pc:spChg>
        <pc:spChg chg="del topLvl">
          <ac:chgData name="pantelis balaouras" userId="25e8755020fc1734" providerId="LiveId" clId="{1FB368B5-28BE-452D-A8C1-624BA7ED6FA6}" dt="2024-04-28T19:53:15.810" v="115" actId="478"/>
          <ac:spMkLst>
            <pc:docMk/>
            <pc:sldMk cId="0" sldId="267"/>
            <ac:spMk id="9" creationId="{00000000-0000-0000-0000-000000000000}"/>
          </ac:spMkLst>
        </pc:spChg>
        <pc:grpChg chg="del">
          <ac:chgData name="pantelis balaouras" userId="25e8755020fc1734" providerId="LiveId" clId="{1FB368B5-28BE-452D-A8C1-624BA7ED6FA6}" dt="2024-04-28T19:53:15.810" v="115" actId="478"/>
          <ac:grpSpMkLst>
            <pc:docMk/>
            <pc:sldMk cId="0" sldId="267"/>
            <ac:grpSpMk id="7" creationId="{00000000-0000-0000-0000-000000000000}"/>
          </ac:grpSpMkLst>
        </pc:grpChg>
      </pc:sldChg>
      <pc:sldChg chg="addSp delSp modSp mod">
        <pc:chgData name="pantelis balaouras" userId="25e8755020fc1734" providerId="LiveId" clId="{1FB368B5-28BE-452D-A8C1-624BA7ED6FA6}" dt="2024-04-29T11:11:45.537" v="270"/>
        <pc:sldMkLst>
          <pc:docMk/>
          <pc:sldMk cId="0" sldId="268"/>
        </pc:sldMkLst>
        <pc:spChg chg="add mod">
          <ac:chgData name="pantelis balaouras" userId="25e8755020fc1734" providerId="LiveId" clId="{1FB368B5-28BE-452D-A8C1-624BA7ED6FA6}" dt="2024-04-29T11:11:45.537" v="270"/>
          <ac:spMkLst>
            <pc:docMk/>
            <pc:sldMk cId="0" sldId="268"/>
            <ac:spMk id="2" creationId="{A90CA5E5-72C7-4597-0835-C31AC331AEF2}"/>
          </ac:spMkLst>
        </pc:spChg>
        <pc:spChg chg="del">
          <ac:chgData name="pantelis balaouras" userId="25e8755020fc1734" providerId="LiveId" clId="{1FB368B5-28BE-452D-A8C1-624BA7ED6FA6}" dt="2024-04-29T11:11:45.033" v="269" actId="478"/>
          <ac:spMkLst>
            <pc:docMk/>
            <pc:sldMk cId="0" sldId="268"/>
            <ac:spMk id="305" creationId="{00000000-0000-0000-0000-000000000000}"/>
          </ac:spMkLst>
        </pc:spChg>
        <pc:grpChg chg="del">
          <ac:chgData name="pantelis balaouras" userId="25e8755020fc1734" providerId="LiveId" clId="{1FB368B5-28BE-452D-A8C1-624BA7ED6FA6}" dt="2024-04-28T19:53:21.314" v="117" actId="478"/>
          <ac:grpSpMkLst>
            <pc:docMk/>
            <pc:sldMk cId="0" sldId="268"/>
            <ac:grpSpMk id="307" creationId="{00000000-0000-0000-0000-000000000000}"/>
          </ac:grpSpMkLst>
        </pc:grpChg>
      </pc:sldChg>
      <pc:sldChg chg="addSp delSp modSp mod">
        <pc:chgData name="pantelis balaouras" userId="25e8755020fc1734" providerId="LiveId" clId="{1FB368B5-28BE-452D-A8C1-624BA7ED6FA6}" dt="2024-04-29T11:11:50.988" v="272"/>
        <pc:sldMkLst>
          <pc:docMk/>
          <pc:sldMk cId="0" sldId="269"/>
        </pc:sldMkLst>
        <pc:spChg chg="add mod">
          <ac:chgData name="pantelis balaouras" userId="25e8755020fc1734" providerId="LiveId" clId="{1FB368B5-28BE-452D-A8C1-624BA7ED6FA6}" dt="2024-04-29T11:11:50.988" v="272"/>
          <ac:spMkLst>
            <pc:docMk/>
            <pc:sldMk cId="0" sldId="269"/>
            <ac:spMk id="2" creationId="{971DF8A6-F71F-F915-5B10-7210F5DA2936}"/>
          </ac:spMkLst>
        </pc:spChg>
        <pc:spChg chg="del">
          <ac:chgData name="pantelis balaouras" userId="25e8755020fc1734" providerId="LiveId" clId="{1FB368B5-28BE-452D-A8C1-624BA7ED6FA6}" dt="2024-04-29T11:11:50.457" v="271" actId="478"/>
          <ac:spMkLst>
            <pc:docMk/>
            <pc:sldMk cId="0" sldId="269"/>
            <ac:spMk id="319" creationId="{00000000-0000-0000-0000-000000000000}"/>
          </ac:spMkLst>
        </pc:spChg>
        <pc:grpChg chg="del">
          <ac:chgData name="pantelis balaouras" userId="25e8755020fc1734" providerId="LiveId" clId="{1FB368B5-28BE-452D-A8C1-624BA7ED6FA6}" dt="2024-04-28T19:53:24.335" v="118" actId="478"/>
          <ac:grpSpMkLst>
            <pc:docMk/>
            <pc:sldMk cId="0" sldId="269"/>
            <ac:grpSpMk id="320" creationId="{00000000-0000-0000-0000-000000000000}"/>
          </ac:grpSpMkLst>
        </pc:grpChg>
      </pc:sldChg>
      <pc:sldChg chg="addSp delSp modSp mod">
        <pc:chgData name="pantelis balaouras" userId="25e8755020fc1734" providerId="LiveId" clId="{1FB368B5-28BE-452D-A8C1-624BA7ED6FA6}" dt="2024-04-29T11:11:55.663" v="274"/>
        <pc:sldMkLst>
          <pc:docMk/>
          <pc:sldMk cId="0" sldId="270"/>
        </pc:sldMkLst>
        <pc:spChg chg="add mod">
          <ac:chgData name="pantelis balaouras" userId="25e8755020fc1734" providerId="LiveId" clId="{1FB368B5-28BE-452D-A8C1-624BA7ED6FA6}" dt="2024-04-29T11:11:55.663" v="274"/>
          <ac:spMkLst>
            <pc:docMk/>
            <pc:sldMk cId="0" sldId="270"/>
            <ac:spMk id="2" creationId="{DBB494B2-7E86-B3F5-E1B3-4E005B994128}"/>
          </ac:spMkLst>
        </pc:spChg>
        <pc:spChg chg="del">
          <ac:chgData name="pantelis balaouras" userId="25e8755020fc1734" providerId="LiveId" clId="{1FB368B5-28BE-452D-A8C1-624BA7ED6FA6}" dt="2024-04-29T11:11:55.113" v="273" actId="478"/>
          <ac:spMkLst>
            <pc:docMk/>
            <pc:sldMk cId="0" sldId="270"/>
            <ac:spMk id="338" creationId="{00000000-0000-0000-0000-000000000000}"/>
          </ac:spMkLst>
        </pc:spChg>
        <pc:grpChg chg="del">
          <ac:chgData name="pantelis balaouras" userId="25e8755020fc1734" providerId="LiveId" clId="{1FB368B5-28BE-452D-A8C1-624BA7ED6FA6}" dt="2024-04-28T19:53:27.041" v="119" actId="478"/>
          <ac:grpSpMkLst>
            <pc:docMk/>
            <pc:sldMk cId="0" sldId="270"/>
            <ac:grpSpMk id="339" creationId="{00000000-0000-0000-0000-000000000000}"/>
          </ac:grpSpMkLst>
        </pc:grpChg>
      </pc:sldChg>
      <pc:sldChg chg="addSp delSp modSp mod">
        <pc:chgData name="pantelis balaouras" userId="25e8755020fc1734" providerId="LiveId" clId="{1FB368B5-28BE-452D-A8C1-624BA7ED6FA6}" dt="2024-04-29T11:11:59.981" v="276"/>
        <pc:sldMkLst>
          <pc:docMk/>
          <pc:sldMk cId="0" sldId="271"/>
        </pc:sldMkLst>
        <pc:spChg chg="add mod">
          <ac:chgData name="pantelis balaouras" userId="25e8755020fc1734" providerId="LiveId" clId="{1FB368B5-28BE-452D-A8C1-624BA7ED6FA6}" dt="2024-04-29T11:11:59.981" v="276"/>
          <ac:spMkLst>
            <pc:docMk/>
            <pc:sldMk cId="0" sldId="271"/>
            <ac:spMk id="2" creationId="{59D3871E-2639-24F4-7526-8A3C1C380045}"/>
          </ac:spMkLst>
        </pc:spChg>
        <pc:spChg chg="del">
          <ac:chgData name="pantelis balaouras" userId="25e8755020fc1734" providerId="LiveId" clId="{1FB368B5-28BE-452D-A8C1-624BA7ED6FA6}" dt="2024-04-29T11:11:59.417" v="275" actId="478"/>
          <ac:spMkLst>
            <pc:docMk/>
            <pc:sldMk cId="0" sldId="271"/>
            <ac:spMk id="350" creationId="{00000000-0000-0000-0000-000000000000}"/>
          </ac:spMkLst>
        </pc:spChg>
        <pc:grpChg chg="del">
          <ac:chgData name="pantelis balaouras" userId="25e8755020fc1734" providerId="LiveId" clId="{1FB368B5-28BE-452D-A8C1-624BA7ED6FA6}" dt="2024-04-28T19:53:29.280" v="120" actId="478"/>
          <ac:grpSpMkLst>
            <pc:docMk/>
            <pc:sldMk cId="0" sldId="271"/>
            <ac:grpSpMk id="351" creationId="{00000000-0000-0000-0000-000000000000}"/>
          </ac:grpSpMkLst>
        </pc:grpChg>
      </pc:sldChg>
      <pc:sldChg chg="addSp delSp modSp mod">
        <pc:chgData name="pantelis balaouras" userId="25e8755020fc1734" providerId="LiveId" clId="{1FB368B5-28BE-452D-A8C1-624BA7ED6FA6}" dt="2024-04-29T11:12:08.239" v="278"/>
        <pc:sldMkLst>
          <pc:docMk/>
          <pc:sldMk cId="0" sldId="272"/>
        </pc:sldMkLst>
        <pc:spChg chg="add mod">
          <ac:chgData name="pantelis balaouras" userId="25e8755020fc1734" providerId="LiveId" clId="{1FB368B5-28BE-452D-A8C1-624BA7ED6FA6}" dt="2024-04-29T11:12:08.239" v="278"/>
          <ac:spMkLst>
            <pc:docMk/>
            <pc:sldMk cId="0" sldId="272"/>
            <ac:spMk id="2" creationId="{1AD4E913-0C77-AB12-00C3-A774A40A5581}"/>
          </ac:spMkLst>
        </pc:spChg>
        <pc:spChg chg="del">
          <ac:chgData name="pantelis balaouras" userId="25e8755020fc1734" providerId="LiveId" clId="{1FB368B5-28BE-452D-A8C1-624BA7ED6FA6}" dt="2024-04-29T11:12:07.563" v="277" actId="478"/>
          <ac:spMkLst>
            <pc:docMk/>
            <pc:sldMk cId="0" sldId="272"/>
            <ac:spMk id="367" creationId="{00000000-0000-0000-0000-000000000000}"/>
          </ac:spMkLst>
        </pc:spChg>
        <pc:grpChg chg="del">
          <ac:chgData name="pantelis balaouras" userId="25e8755020fc1734" providerId="LiveId" clId="{1FB368B5-28BE-452D-A8C1-624BA7ED6FA6}" dt="2024-04-28T19:53:33.983" v="122" actId="478"/>
          <ac:grpSpMkLst>
            <pc:docMk/>
            <pc:sldMk cId="0" sldId="272"/>
            <ac:grpSpMk id="368" creationId="{00000000-0000-0000-0000-000000000000}"/>
          </ac:grpSpMkLst>
        </pc:grpChg>
      </pc:sldChg>
      <pc:sldChg chg="addSp delSp modSp mod">
        <pc:chgData name="pantelis balaouras" userId="25e8755020fc1734" providerId="LiveId" clId="{1FB368B5-28BE-452D-A8C1-624BA7ED6FA6}" dt="2024-04-29T11:12:24.031" v="280"/>
        <pc:sldMkLst>
          <pc:docMk/>
          <pc:sldMk cId="0" sldId="273"/>
        </pc:sldMkLst>
        <pc:spChg chg="add mod">
          <ac:chgData name="pantelis balaouras" userId="25e8755020fc1734" providerId="LiveId" clId="{1FB368B5-28BE-452D-A8C1-624BA7ED6FA6}" dt="2024-04-29T11:12:24.031" v="280"/>
          <ac:spMkLst>
            <pc:docMk/>
            <pc:sldMk cId="0" sldId="273"/>
            <ac:spMk id="2" creationId="{3FE1A709-3429-BAF4-6721-D3FB765FC1FB}"/>
          </ac:spMkLst>
        </pc:spChg>
        <pc:spChg chg="del">
          <ac:chgData name="pantelis balaouras" userId="25e8755020fc1734" providerId="LiveId" clId="{1FB368B5-28BE-452D-A8C1-624BA7ED6FA6}" dt="2024-04-29T11:12:23.163" v="279" actId="478"/>
          <ac:spMkLst>
            <pc:docMk/>
            <pc:sldMk cId="0" sldId="273"/>
            <ac:spMk id="379" creationId="{00000000-0000-0000-0000-000000000000}"/>
          </ac:spMkLst>
        </pc:spChg>
        <pc:spChg chg="mod">
          <ac:chgData name="pantelis balaouras" userId="25e8755020fc1734" providerId="LiveId" clId="{1FB368B5-28BE-452D-A8C1-624BA7ED6FA6}" dt="2024-04-28T20:01:51.581" v="192" actId="120"/>
          <ac:spMkLst>
            <pc:docMk/>
            <pc:sldMk cId="0" sldId="273"/>
            <ac:spMk id="383" creationId="{00000000-0000-0000-0000-000000000000}"/>
          </ac:spMkLst>
        </pc:spChg>
        <pc:grpChg chg="del">
          <ac:chgData name="pantelis balaouras" userId="25e8755020fc1734" providerId="LiveId" clId="{1FB368B5-28BE-452D-A8C1-624BA7ED6FA6}" dt="2024-04-28T19:53:36.037" v="123" actId="478"/>
          <ac:grpSpMkLst>
            <pc:docMk/>
            <pc:sldMk cId="0" sldId="273"/>
            <ac:grpSpMk id="380" creationId="{00000000-0000-0000-0000-000000000000}"/>
          </ac:grpSpMkLst>
        </pc:grpChg>
      </pc:sldChg>
      <pc:sldChg chg="addSp delSp modSp mod">
        <pc:chgData name="pantelis balaouras" userId="25e8755020fc1734" providerId="LiveId" clId="{1FB368B5-28BE-452D-A8C1-624BA7ED6FA6}" dt="2024-04-29T11:12:38.081" v="282"/>
        <pc:sldMkLst>
          <pc:docMk/>
          <pc:sldMk cId="0" sldId="274"/>
        </pc:sldMkLst>
        <pc:spChg chg="add mod">
          <ac:chgData name="pantelis balaouras" userId="25e8755020fc1734" providerId="LiveId" clId="{1FB368B5-28BE-452D-A8C1-624BA7ED6FA6}" dt="2024-04-29T11:12:38.081" v="282"/>
          <ac:spMkLst>
            <pc:docMk/>
            <pc:sldMk cId="0" sldId="274"/>
            <ac:spMk id="2" creationId="{BCCC3220-ADEB-ADFE-93F2-8C9E59F61F9A}"/>
          </ac:spMkLst>
        </pc:spChg>
        <pc:spChg chg="del">
          <ac:chgData name="pantelis balaouras" userId="25e8755020fc1734" providerId="LiveId" clId="{1FB368B5-28BE-452D-A8C1-624BA7ED6FA6}" dt="2024-04-29T11:12:36.988" v="281" actId="478"/>
          <ac:spMkLst>
            <pc:docMk/>
            <pc:sldMk cId="0" sldId="274"/>
            <ac:spMk id="391" creationId="{00000000-0000-0000-0000-000000000000}"/>
          </ac:spMkLst>
        </pc:spChg>
        <pc:grpChg chg="del">
          <ac:chgData name="pantelis balaouras" userId="25e8755020fc1734" providerId="LiveId" clId="{1FB368B5-28BE-452D-A8C1-624BA7ED6FA6}" dt="2024-04-28T19:53:38.050" v="124" actId="478"/>
          <ac:grpSpMkLst>
            <pc:docMk/>
            <pc:sldMk cId="0" sldId="274"/>
            <ac:grpSpMk id="392" creationId="{00000000-0000-0000-0000-000000000000}"/>
          </ac:grpSpMkLst>
        </pc:grpChg>
      </pc:sldChg>
      <pc:sldChg chg="modSp mod">
        <pc:chgData name="pantelis balaouras" userId="25e8755020fc1734" providerId="LiveId" clId="{1FB368B5-28BE-452D-A8C1-624BA7ED6FA6}" dt="2024-04-29T11:12:43.886" v="284" actId="20577"/>
        <pc:sldMkLst>
          <pc:docMk/>
          <pc:sldMk cId="0" sldId="275"/>
        </pc:sldMkLst>
        <pc:spChg chg="mod">
          <ac:chgData name="pantelis balaouras" userId="25e8755020fc1734" providerId="LiveId" clId="{1FB368B5-28BE-452D-A8C1-624BA7ED6FA6}" dt="2024-04-29T11:12:43.886" v="284" actId="20577"/>
          <ac:spMkLst>
            <pc:docMk/>
            <pc:sldMk cId="0" sldId="275"/>
            <ac:spMk id="403" creationId="{00000000-0000-0000-0000-000000000000}"/>
          </ac:spMkLst>
        </pc:spChg>
        <pc:spChg chg="mod">
          <ac:chgData name="pantelis balaouras" userId="25e8755020fc1734" providerId="LiveId" clId="{1FB368B5-28BE-452D-A8C1-624BA7ED6FA6}" dt="2024-04-28T20:02:02.947" v="195" actId="14100"/>
          <ac:spMkLst>
            <pc:docMk/>
            <pc:sldMk cId="0" sldId="275"/>
            <ac:spMk id="405" creationId="{00000000-0000-0000-0000-000000000000}"/>
          </ac:spMkLst>
        </pc:spChg>
        <pc:picChg chg="mod">
          <ac:chgData name="pantelis balaouras" userId="25e8755020fc1734" providerId="LiveId" clId="{1FB368B5-28BE-452D-A8C1-624BA7ED6FA6}" dt="2024-04-28T20:01:58.906" v="194" actId="1076"/>
          <ac:picMkLst>
            <pc:docMk/>
            <pc:sldMk cId="0" sldId="275"/>
            <ac:picMk id="406" creationId="{00000000-0000-0000-0000-000000000000}"/>
          </ac:picMkLst>
        </pc:picChg>
      </pc:sldChg>
      <pc:sldChg chg="addSp modSp del">
        <pc:chgData name="pantelis balaouras" userId="25e8755020fc1734" providerId="LiveId" clId="{1FB368B5-28BE-452D-A8C1-624BA7ED6FA6}" dt="2024-04-28T19:58:51.723" v="170" actId="47"/>
        <pc:sldMkLst>
          <pc:docMk/>
          <pc:sldMk cId="0" sldId="276"/>
        </pc:sldMkLst>
        <pc:spChg chg="add mod">
          <ac:chgData name="pantelis balaouras" userId="25e8755020fc1734" providerId="LiveId" clId="{1FB368B5-28BE-452D-A8C1-624BA7ED6FA6}" dt="2024-04-28T19:58:11.565" v="165"/>
          <ac:spMkLst>
            <pc:docMk/>
            <pc:sldMk cId="0" sldId="276"/>
            <ac:spMk id="3" creationId="{756C0DD1-E7FB-1C9A-0035-2C57B062DFDA}"/>
          </ac:spMkLst>
        </pc:spChg>
      </pc:sldChg>
      <pc:sldChg chg="addSp delSp modSp mod">
        <pc:chgData name="pantelis balaouras" userId="25e8755020fc1734" providerId="LiveId" clId="{1FB368B5-28BE-452D-A8C1-624BA7ED6FA6}" dt="2024-04-29T11:15:02.499" v="289"/>
        <pc:sldMkLst>
          <pc:docMk/>
          <pc:sldMk cId="0" sldId="277"/>
        </pc:sldMkLst>
        <pc:spChg chg="add mod">
          <ac:chgData name="pantelis balaouras" userId="25e8755020fc1734" providerId="LiveId" clId="{1FB368B5-28BE-452D-A8C1-624BA7ED6FA6}" dt="2024-04-29T11:15:02.499" v="289"/>
          <ac:spMkLst>
            <pc:docMk/>
            <pc:sldMk cId="0" sldId="277"/>
            <ac:spMk id="2" creationId="{203A9B8E-BC8A-7ABC-BFFE-1E0C85B3C156}"/>
          </ac:spMkLst>
        </pc:spChg>
        <pc:spChg chg="del">
          <ac:chgData name="pantelis balaouras" userId="25e8755020fc1734" providerId="LiveId" clId="{1FB368B5-28BE-452D-A8C1-624BA7ED6FA6}" dt="2024-04-29T11:15:01.869" v="288" actId="478"/>
          <ac:spMkLst>
            <pc:docMk/>
            <pc:sldMk cId="0" sldId="277"/>
            <ac:spMk id="424" creationId="{00000000-0000-0000-0000-000000000000}"/>
          </ac:spMkLst>
        </pc:spChg>
        <pc:grpChg chg="del">
          <ac:chgData name="pantelis balaouras" userId="25e8755020fc1734" providerId="LiveId" clId="{1FB368B5-28BE-452D-A8C1-624BA7ED6FA6}" dt="2024-04-28T19:53:42.193" v="125" actId="478"/>
          <ac:grpSpMkLst>
            <pc:docMk/>
            <pc:sldMk cId="0" sldId="277"/>
            <ac:grpSpMk id="425" creationId="{00000000-0000-0000-0000-000000000000}"/>
          </ac:grpSpMkLst>
        </pc:grpChg>
      </pc:sldChg>
      <pc:sldChg chg="addSp delSp modSp mod">
        <pc:chgData name="pantelis balaouras" userId="25e8755020fc1734" providerId="LiveId" clId="{1FB368B5-28BE-452D-A8C1-624BA7ED6FA6}" dt="2024-04-29T11:15:09.827" v="291"/>
        <pc:sldMkLst>
          <pc:docMk/>
          <pc:sldMk cId="0" sldId="278"/>
        </pc:sldMkLst>
        <pc:spChg chg="add mod">
          <ac:chgData name="pantelis balaouras" userId="25e8755020fc1734" providerId="LiveId" clId="{1FB368B5-28BE-452D-A8C1-624BA7ED6FA6}" dt="2024-04-29T11:15:09.827" v="291"/>
          <ac:spMkLst>
            <pc:docMk/>
            <pc:sldMk cId="0" sldId="278"/>
            <ac:spMk id="2" creationId="{2D2183E2-AA2E-7F82-6D25-C720253D6434}"/>
          </ac:spMkLst>
        </pc:spChg>
        <pc:spChg chg="del">
          <ac:chgData name="pantelis balaouras" userId="25e8755020fc1734" providerId="LiveId" clId="{1FB368B5-28BE-452D-A8C1-624BA7ED6FA6}" dt="2024-04-29T11:15:09.293" v="290" actId="478"/>
          <ac:spMkLst>
            <pc:docMk/>
            <pc:sldMk cId="0" sldId="278"/>
            <ac:spMk id="437" creationId="{00000000-0000-0000-0000-000000000000}"/>
          </ac:spMkLst>
        </pc:spChg>
        <pc:grpChg chg="del">
          <ac:chgData name="pantelis balaouras" userId="25e8755020fc1734" providerId="LiveId" clId="{1FB368B5-28BE-452D-A8C1-624BA7ED6FA6}" dt="2024-04-28T19:53:43.985" v="126" actId="478"/>
          <ac:grpSpMkLst>
            <pc:docMk/>
            <pc:sldMk cId="0" sldId="278"/>
            <ac:grpSpMk id="438" creationId="{00000000-0000-0000-0000-000000000000}"/>
          </ac:grpSpMkLst>
        </pc:grpChg>
      </pc:sldChg>
      <pc:sldChg chg="addSp delSp modSp mod">
        <pc:chgData name="pantelis balaouras" userId="25e8755020fc1734" providerId="LiveId" clId="{1FB368B5-28BE-452D-A8C1-624BA7ED6FA6}" dt="2024-04-29T11:15:16.432" v="293"/>
        <pc:sldMkLst>
          <pc:docMk/>
          <pc:sldMk cId="0" sldId="279"/>
        </pc:sldMkLst>
        <pc:spChg chg="add mod">
          <ac:chgData name="pantelis balaouras" userId="25e8755020fc1734" providerId="LiveId" clId="{1FB368B5-28BE-452D-A8C1-624BA7ED6FA6}" dt="2024-04-29T11:15:16.432" v="293"/>
          <ac:spMkLst>
            <pc:docMk/>
            <pc:sldMk cId="0" sldId="279"/>
            <ac:spMk id="2" creationId="{02FD5BEE-86CA-B333-B235-4E05545E7D8A}"/>
          </ac:spMkLst>
        </pc:spChg>
        <pc:spChg chg="del">
          <ac:chgData name="pantelis balaouras" userId="25e8755020fc1734" providerId="LiveId" clId="{1FB368B5-28BE-452D-A8C1-624BA7ED6FA6}" dt="2024-04-29T11:15:15.551" v="292" actId="478"/>
          <ac:spMkLst>
            <pc:docMk/>
            <pc:sldMk cId="0" sldId="279"/>
            <ac:spMk id="449" creationId="{00000000-0000-0000-0000-000000000000}"/>
          </ac:spMkLst>
        </pc:spChg>
        <pc:spChg chg="mod">
          <ac:chgData name="pantelis balaouras" userId="25e8755020fc1734" providerId="LiveId" clId="{1FB368B5-28BE-452D-A8C1-624BA7ED6FA6}" dt="2024-04-28T20:01:29.943" v="191" actId="20577"/>
          <ac:spMkLst>
            <pc:docMk/>
            <pc:sldMk cId="0" sldId="279"/>
            <ac:spMk id="454" creationId="{00000000-0000-0000-0000-000000000000}"/>
          </ac:spMkLst>
        </pc:spChg>
        <pc:grpChg chg="del">
          <ac:chgData name="pantelis balaouras" userId="25e8755020fc1734" providerId="LiveId" clId="{1FB368B5-28BE-452D-A8C1-624BA7ED6FA6}" dt="2024-04-28T19:53:45.825" v="127" actId="478"/>
          <ac:grpSpMkLst>
            <pc:docMk/>
            <pc:sldMk cId="0" sldId="279"/>
            <ac:grpSpMk id="450" creationId="{00000000-0000-0000-0000-000000000000}"/>
          </ac:grpSpMkLst>
        </pc:grpChg>
      </pc:sldChg>
      <pc:sldChg chg="addSp delSp modSp mod">
        <pc:chgData name="pantelis balaouras" userId="25e8755020fc1734" providerId="LiveId" clId="{1FB368B5-28BE-452D-A8C1-624BA7ED6FA6}" dt="2024-04-29T11:15:20.481" v="295"/>
        <pc:sldMkLst>
          <pc:docMk/>
          <pc:sldMk cId="0" sldId="280"/>
        </pc:sldMkLst>
        <pc:spChg chg="add mod">
          <ac:chgData name="pantelis balaouras" userId="25e8755020fc1734" providerId="LiveId" clId="{1FB368B5-28BE-452D-A8C1-624BA7ED6FA6}" dt="2024-04-29T11:15:20.481" v="295"/>
          <ac:spMkLst>
            <pc:docMk/>
            <pc:sldMk cId="0" sldId="280"/>
            <ac:spMk id="2" creationId="{F189B9C4-2318-E0AA-C857-CBB10D8FFD30}"/>
          </ac:spMkLst>
        </pc:spChg>
        <pc:spChg chg="del">
          <ac:chgData name="pantelis balaouras" userId="25e8755020fc1734" providerId="LiveId" clId="{1FB368B5-28BE-452D-A8C1-624BA7ED6FA6}" dt="2024-04-29T11:15:20.078" v="294" actId="478"/>
          <ac:spMkLst>
            <pc:docMk/>
            <pc:sldMk cId="0" sldId="280"/>
            <ac:spMk id="461" creationId="{00000000-0000-0000-0000-000000000000}"/>
          </ac:spMkLst>
        </pc:spChg>
        <pc:grpChg chg="del">
          <ac:chgData name="pantelis balaouras" userId="25e8755020fc1734" providerId="LiveId" clId="{1FB368B5-28BE-452D-A8C1-624BA7ED6FA6}" dt="2024-04-28T19:53:47.716" v="128" actId="478"/>
          <ac:grpSpMkLst>
            <pc:docMk/>
            <pc:sldMk cId="0" sldId="280"/>
            <ac:grpSpMk id="462" creationId="{00000000-0000-0000-0000-000000000000}"/>
          </ac:grpSpMkLst>
        </pc:grpChg>
      </pc:sldChg>
      <pc:sldChg chg="addSp delSp modSp mod">
        <pc:chgData name="pantelis balaouras" userId="25e8755020fc1734" providerId="LiveId" clId="{1FB368B5-28BE-452D-A8C1-624BA7ED6FA6}" dt="2024-04-29T11:15:25.060" v="297"/>
        <pc:sldMkLst>
          <pc:docMk/>
          <pc:sldMk cId="0" sldId="281"/>
        </pc:sldMkLst>
        <pc:spChg chg="add mod">
          <ac:chgData name="pantelis balaouras" userId="25e8755020fc1734" providerId="LiveId" clId="{1FB368B5-28BE-452D-A8C1-624BA7ED6FA6}" dt="2024-04-29T11:15:25.060" v="297"/>
          <ac:spMkLst>
            <pc:docMk/>
            <pc:sldMk cId="0" sldId="281"/>
            <ac:spMk id="3" creationId="{6218D0B1-220D-34EC-01F6-A7E8423B1030}"/>
          </ac:spMkLst>
        </pc:spChg>
        <pc:spChg chg="del">
          <ac:chgData name="pantelis balaouras" userId="25e8755020fc1734" providerId="LiveId" clId="{1FB368B5-28BE-452D-A8C1-624BA7ED6FA6}" dt="2024-04-29T11:15:24.544" v="296" actId="478"/>
          <ac:spMkLst>
            <pc:docMk/>
            <pc:sldMk cId="0" sldId="281"/>
            <ac:spMk id="474" creationId="{00000000-0000-0000-0000-000000000000}"/>
          </ac:spMkLst>
        </pc:spChg>
        <pc:spChg chg="mod">
          <ac:chgData name="pantelis balaouras" userId="25e8755020fc1734" providerId="LiveId" clId="{1FB368B5-28BE-452D-A8C1-624BA7ED6FA6}" dt="2024-04-28T20:02:27.097" v="197" actId="120"/>
          <ac:spMkLst>
            <pc:docMk/>
            <pc:sldMk cId="0" sldId="281"/>
            <ac:spMk id="478" creationId="{00000000-0000-0000-0000-000000000000}"/>
          </ac:spMkLst>
        </pc:spChg>
        <pc:grpChg chg="del">
          <ac:chgData name="pantelis balaouras" userId="25e8755020fc1734" providerId="LiveId" clId="{1FB368B5-28BE-452D-A8C1-624BA7ED6FA6}" dt="2024-04-28T19:53:49.632" v="129" actId="478"/>
          <ac:grpSpMkLst>
            <pc:docMk/>
            <pc:sldMk cId="0" sldId="281"/>
            <ac:grpSpMk id="475" creationId="{00000000-0000-0000-0000-000000000000}"/>
          </ac:grpSpMkLst>
        </pc:grpChg>
      </pc:sldChg>
      <pc:sldChg chg="addSp delSp modSp mod">
        <pc:chgData name="pantelis balaouras" userId="25e8755020fc1734" providerId="LiveId" clId="{1FB368B5-28BE-452D-A8C1-624BA7ED6FA6}" dt="2024-04-29T11:15:31.541" v="299"/>
        <pc:sldMkLst>
          <pc:docMk/>
          <pc:sldMk cId="0" sldId="282"/>
        </pc:sldMkLst>
        <pc:spChg chg="add mod">
          <ac:chgData name="pantelis balaouras" userId="25e8755020fc1734" providerId="LiveId" clId="{1FB368B5-28BE-452D-A8C1-624BA7ED6FA6}" dt="2024-04-29T11:15:31.541" v="299"/>
          <ac:spMkLst>
            <pc:docMk/>
            <pc:sldMk cId="0" sldId="282"/>
            <ac:spMk id="3" creationId="{AD59318E-D9A7-8E6E-284B-18DC1589CC25}"/>
          </ac:spMkLst>
        </pc:spChg>
        <pc:spChg chg="del">
          <ac:chgData name="pantelis balaouras" userId="25e8755020fc1734" providerId="LiveId" clId="{1FB368B5-28BE-452D-A8C1-624BA7ED6FA6}" dt="2024-04-29T11:15:30.958" v="298" actId="478"/>
          <ac:spMkLst>
            <pc:docMk/>
            <pc:sldMk cId="0" sldId="282"/>
            <ac:spMk id="488" creationId="{00000000-0000-0000-0000-000000000000}"/>
          </ac:spMkLst>
        </pc:spChg>
        <pc:spChg chg="mod">
          <ac:chgData name="pantelis balaouras" userId="25e8755020fc1734" providerId="LiveId" clId="{1FB368B5-28BE-452D-A8C1-624BA7ED6FA6}" dt="2024-04-28T20:02:23.447" v="196" actId="120"/>
          <ac:spMkLst>
            <pc:docMk/>
            <pc:sldMk cId="0" sldId="282"/>
            <ac:spMk id="492" creationId="{00000000-0000-0000-0000-000000000000}"/>
          </ac:spMkLst>
        </pc:spChg>
        <pc:grpChg chg="del">
          <ac:chgData name="pantelis balaouras" userId="25e8755020fc1734" providerId="LiveId" clId="{1FB368B5-28BE-452D-A8C1-624BA7ED6FA6}" dt="2024-04-28T19:53:51.504" v="130" actId="478"/>
          <ac:grpSpMkLst>
            <pc:docMk/>
            <pc:sldMk cId="0" sldId="282"/>
            <ac:grpSpMk id="489" creationId="{00000000-0000-0000-0000-000000000000}"/>
          </ac:grpSpMkLst>
        </pc:grpChg>
      </pc:sldChg>
      <pc:sldChg chg="addSp delSp modSp mod">
        <pc:chgData name="pantelis balaouras" userId="25e8755020fc1734" providerId="LiveId" clId="{1FB368B5-28BE-452D-A8C1-624BA7ED6FA6}" dt="2024-04-29T11:15:37.059" v="301"/>
        <pc:sldMkLst>
          <pc:docMk/>
          <pc:sldMk cId="0" sldId="284"/>
        </pc:sldMkLst>
        <pc:spChg chg="add mod">
          <ac:chgData name="pantelis balaouras" userId="25e8755020fc1734" providerId="LiveId" clId="{1FB368B5-28BE-452D-A8C1-624BA7ED6FA6}" dt="2024-04-29T11:15:37.059" v="301"/>
          <ac:spMkLst>
            <pc:docMk/>
            <pc:sldMk cId="0" sldId="284"/>
            <ac:spMk id="2" creationId="{955E1D68-5262-14CC-EA0E-C1D9A8273EB9}"/>
          </ac:spMkLst>
        </pc:spChg>
        <pc:spChg chg="del">
          <ac:chgData name="pantelis balaouras" userId="25e8755020fc1734" providerId="LiveId" clId="{1FB368B5-28BE-452D-A8C1-624BA7ED6FA6}" dt="2024-04-29T11:15:36.402" v="300" actId="478"/>
          <ac:spMkLst>
            <pc:docMk/>
            <pc:sldMk cId="0" sldId="284"/>
            <ac:spMk id="515" creationId="{00000000-0000-0000-0000-000000000000}"/>
          </ac:spMkLst>
        </pc:spChg>
        <pc:spChg chg="mod">
          <ac:chgData name="pantelis balaouras" userId="25e8755020fc1734" providerId="LiveId" clId="{1FB368B5-28BE-452D-A8C1-624BA7ED6FA6}" dt="2024-04-28T20:01:25.060" v="190" actId="20577"/>
          <ac:spMkLst>
            <pc:docMk/>
            <pc:sldMk cId="0" sldId="284"/>
            <ac:spMk id="520" creationId="{00000000-0000-0000-0000-000000000000}"/>
          </ac:spMkLst>
        </pc:spChg>
        <pc:grpChg chg="del">
          <ac:chgData name="pantelis balaouras" userId="25e8755020fc1734" providerId="LiveId" clId="{1FB368B5-28BE-452D-A8C1-624BA7ED6FA6}" dt="2024-04-28T19:53:53.379" v="131" actId="478"/>
          <ac:grpSpMkLst>
            <pc:docMk/>
            <pc:sldMk cId="0" sldId="284"/>
            <ac:grpSpMk id="516" creationId="{00000000-0000-0000-0000-000000000000}"/>
          </ac:grpSpMkLst>
        </pc:grpChg>
      </pc:sldChg>
      <pc:sldChg chg="addSp delSp modSp mod">
        <pc:chgData name="pantelis balaouras" userId="25e8755020fc1734" providerId="LiveId" clId="{1FB368B5-28BE-452D-A8C1-624BA7ED6FA6}" dt="2024-04-29T11:15:41.264" v="303"/>
        <pc:sldMkLst>
          <pc:docMk/>
          <pc:sldMk cId="0" sldId="285"/>
        </pc:sldMkLst>
        <pc:spChg chg="add mod">
          <ac:chgData name="pantelis balaouras" userId="25e8755020fc1734" providerId="LiveId" clId="{1FB368B5-28BE-452D-A8C1-624BA7ED6FA6}" dt="2024-04-29T11:15:41.264" v="303"/>
          <ac:spMkLst>
            <pc:docMk/>
            <pc:sldMk cId="0" sldId="285"/>
            <ac:spMk id="2" creationId="{6C00BDC1-EB74-0845-41F8-FFA24365472F}"/>
          </ac:spMkLst>
        </pc:spChg>
        <pc:spChg chg="del">
          <ac:chgData name="pantelis balaouras" userId="25e8755020fc1734" providerId="LiveId" clId="{1FB368B5-28BE-452D-A8C1-624BA7ED6FA6}" dt="2024-04-29T11:15:40.676" v="302" actId="478"/>
          <ac:spMkLst>
            <pc:docMk/>
            <pc:sldMk cId="0" sldId="285"/>
            <ac:spMk id="527" creationId="{00000000-0000-0000-0000-000000000000}"/>
          </ac:spMkLst>
        </pc:spChg>
        <pc:spChg chg="mod">
          <ac:chgData name="pantelis balaouras" userId="25e8755020fc1734" providerId="LiveId" clId="{1FB368B5-28BE-452D-A8C1-624BA7ED6FA6}" dt="2024-04-28T20:02:35.379" v="198" actId="120"/>
          <ac:spMkLst>
            <pc:docMk/>
            <pc:sldMk cId="0" sldId="285"/>
            <ac:spMk id="532" creationId="{00000000-0000-0000-0000-000000000000}"/>
          </ac:spMkLst>
        </pc:spChg>
        <pc:grpChg chg="del">
          <ac:chgData name="pantelis balaouras" userId="25e8755020fc1734" providerId="LiveId" clId="{1FB368B5-28BE-452D-A8C1-624BA7ED6FA6}" dt="2024-04-28T19:53:55.219" v="132" actId="478"/>
          <ac:grpSpMkLst>
            <pc:docMk/>
            <pc:sldMk cId="0" sldId="285"/>
            <ac:grpSpMk id="528" creationId="{00000000-0000-0000-0000-000000000000}"/>
          </ac:grpSpMkLst>
        </pc:grpChg>
      </pc:sldChg>
      <pc:sldChg chg="addSp delSp modSp mod">
        <pc:chgData name="pantelis balaouras" userId="25e8755020fc1734" providerId="LiveId" clId="{1FB368B5-28BE-452D-A8C1-624BA7ED6FA6}" dt="2024-04-29T11:15:45.827" v="305"/>
        <pc:sldMkLst>
          <pc:docMk/>
          <pc:sldMk cId="0" sldId="286"/>
        </pc:sldMkLst>
        <pc:spChg chg="add mod">
          <ac:chgData name="pantelis balaouras" userId="25e8755020fc1734" providerId="LiveId" clId="{1FB368B5-28BE-452D-A8C1-624BA7ED6FA6}" dt="2024-04-29T11:15:45.827" v="305"/>
          <ac:spMkLst>
            <pc:docMk/>
            <pc:sldMk cId="0" sldId="286"/>
            <ac:spMk id="3" creationId="{620EB992-C1D5-209D-3EAD-AA94D23D4CEB}"/>
          </ac:spMkLst>
        </pc:spChg>
        <pc:spChg chg="del">
          <ac:chgData name="pantelis balaouras" userId="25e8755020fc1734" providerId="LiveId" clId="{1FB368B5-28BE-452D-A8C1-624BA7ED6FA6}" dt="2024-04-29T11:15:45.295" v="304" actId="478"/>
          <ac:spMkLst>
            <pc:docMk/>
            <pc:sldMk cId="0" sldId="286"/>
            <ac:spMk id="540" creationId="{00000000-0000-0000-0000-000000000000}"/>
          </ac:spMkLst>
        </pc:spChg>
        <pc:spChg chg="mod">
          <ac:chgData name="pantelis balaouras" userId="25e8755020fc1734" providerId="LiveId" clId="{1FB368B5-28BE-452D-A8C1-624BA7ED6FA6}" dt="2024-04-28T20:02:38.863" v="199" actId="120"/>
          <ac:spMkLst>
            <pc:docMk/>
            <pc:sldMk cId="0" sldId="286"/>
            <ac:spMk id="546" creationId="{00000000-0000-0000-0000-000000000000}"/>
          </ac:spMkLst>
        </pc:spChg>
        <pc:grpChg chg="del">
          <ac:chgData name="pantelis balaouras" userId="25e8755020fc1734" providerId="LiveId" clId="{1FB368B5-28BE-452D-A8C1-624BA7ED6FA6}" dt="2024-04-28T19:53:57.095" v="133" actId="478"/>
          <ac:grpSpMkLst>
            <pc:docMk/>
            <pc:sldMk cId="0" sldId="286"/>
            <ac:grpSpMk id="541" creationId="{00000000-0000-0000-0000-000000000000}"/>
          </ac:grpSpMkLst>
        </pc:grpChg>
      </pc:sldChg>
      <pc:sldChg chg="addSp delSp modSp mod">
        <pc:chgData name="pantelis balaouras" userId="25e8755020fc1734" providerId="LiveId" clId="{1FB368B5-28BE-452D-A8C1-624BA7ED6FA6}" dt="2024-04-29T11:15:50.793" v="307"/>
        <pc:sldMkLst>
          <pc:docMk/>
          <pc:sldMk cId="0" sldId="287"/>
        </pc:sldMkLst>
        <pc:spChg chg="add mod">
          <ac:chgData name="pantelis balaouras" userId="25e8755020fc1734" providerId="LiveId" clId="{1FB368B5-28BE-452D-A8C1-624BA7ED6FA6}" dt="2024-04-29T11:15:50.793" v="307"/>
          <ac:spMkLst>
            <pc:docMk/>
            <pc:sldMk cId="0" sldId="287"/>
            <ac:spMk id="3" creationId="{81D43BE9-66E4-FBBD-7201-A49C5D4E7F44}"/>
          </ac:spMkLst>
        </pc:spChg>
        <pc:spChg chg="del">
          <ac:chgData name="pantelis balaouras" userId="25e8755020fc1734" providerId="LiveId" clId="{1FB368B5-28BE-452D-A8C1-624BA7ED6FA6}" dt="2024-04-29T11:15:50.243" v="306" actId="478"/>
          <ac:spMkLst>
            <pc:docMk/>
            <pc:sldMk cId="0" sldId="287"/>
            <ac:spMk id="555" creationId="{00000000-0000-0000-0000-000000000000}"/>
          </ac:spMkLst>
        </pc:spChg>
        <pc:spChg chg="mod">
          <ac:chgData name="pantelis balaouras" userId="25e8755020fc1734" providerId="LiveId" clId="{1FB368B5-28BE-452D-A8C1-624BA7ED6FA6}" dt="2024-04-28T20:02:47.258" v="201" actId="120"/>
          <ac:spMkLst>
            <pc:docMk/>
            <pc:sldMk cId="0" sldId="287"/>
            <ac:spMk id="560" creationId="{00000000-0000-0000-0000-000000000000}"/>
          </ac:spMkLst>
        </pc:spChg>
        <pc:grpChg chg="del">
          <ac:chgData name="pantelis balaouras" userId="25e8755020fc1734" providerId="LiveId" clId="{1FB368B5-28BE-452D-A8C1-624BA7ED6FA6}" dt="2024-04-28T19:53:59.345" v="134" actId="478"/>
          <ac:grpSpMkLst>
            <pc:docMk/>
            <pc:sldMk cId="0" sldId="287"/>
            <ac:grpSpMk id="556" creationId="{00000000-0000-0000-0000-000000000000}"/>
          </ac:grpSpMkLst>
        </pc:grpChg>
      </pc:sldChg>
      <pc:sldChg chg="addSp delSp modSp mod">
        <pc:chgData name="pantelis balaouras" userId="25e8755020fc1734" providerId="LiveId" clId="{1FB368B5-28BE-452D-A8C1-624BA7ED6FA6}" dt="2024-04-29T11:15:54.340" v="309"/>
        <pc:sldMkLst>
          <pc:docMk/>
          <pc:sldMk cId="0" sldId="288"/>
        </pc:sldMkLst>
        <pc:spChg chg="add mod">
          <ac:chgData name="pantelis balaouras" userId="25e8755020fc1734" providerId="LiveId" clId="{1FB368B5-28BE-452D-A8C1-624BA7ED6FA6}" dt="2024-04-29T11:15:54.340" v="309"/>
          <ac:spMkLst>
            <pc:docMk/>
            <pc:sldMk cId="0" sldId="288"/>
            <ac:spMk id="3" creationId="{BE11F7B6-BB90-DC01-CCD4-0DEE3DD945C8}"/>
          </ac:spMkLst>
        </pc:spChg>
        <pc:spChg chg="del">
          <ac:chgData name="pantelis balaouras" userId="25e8755020fc1734" providerId="LiveId" clId="{1FB368B5-28BE-452D-A8C1-624BA7ED6FA6}" dt="2024-04-29T11:15:53.775" v="308" actId="478"/>
          <ac:spMkLst>
            <pc:docMk/>
            <pc:sldMk cId="0" sldId="288"/>
            <ac:spMk id="571" creationId="{00000000-0000-0000-0000-000000000000}"/>
          </ac:spMkLst>
        </pc:spChg>
        <pc:spChg chg="mod">
          <ac:chgData name="pantelis balaouras" userId="25e8755020fc1734" providerId="LiveId" clId="{1FB368B5-28BE-452D-A8C1-624BA7ED6FA6}" dt="2024-04-28T20:02:43.816" v="200" actId="120"/>
          <ac:spMkLst>
            <pc:docMk/>
            <pc:sldMk cId="0" sldId="288"/>
            <ac:spMk id="576" creationId="{00000000-0000-0000-0000-000000000000}"/>
          </ac:spMkLst>
        </pc:spChg>
        <pc:grpChg chg="del">
          <ac:chgData name="pantelis balaouras" userId="25e8755020fc1734" providerId="LiveId" clId="{1FB368B5-28BE-452D-A8C1-624BA7ED6FA6}" dt="2024-04-28T19:54:01.394" v="135" actId="478"/>
          <ac:grpSpMkLst>
            <pc:docMk/>
            <pc:sldMk cId="0" sldId="288"/>
            <ac:grpSpMk id="572" creationId="{00000000-0000-0000-0000-000000000000}"/>
          </ac:grpSpMkLst>
        </pc:grpChg>
      </pc:sldChg>
      <pc:sldChg chg="addSp delSp modSp mod">
        <pc:chgData name="pantelis balaouras" userId="25e8755020fc1734" providerId="LiveId" clId="{1FB368B5-28BE-452D-A8C1-624BA7ED6FA6}" dt="2024-04-29T11:15:58.465" v="311"/>
        <pc:sldMkLst>
          <pc:docMk/>
          <pc:sldMk cId="0" sldId="289"/>
        </pc:sldMkLst>
        <pc:spChg chg="add mod">
          <ac:chgData name="pantelis balaouras" userId="25e8755020fc1734" providerId="LiveId" clId="{1FB368B5-28BE-452D-A8C1-624BA7ED6FA6}" dt="2024-04-29T11:15:58.465" v="311"/>
          <ac:spMkLst>
            <pc:docMk/>
            <pc:sldMk cId="0" sldId="289"/>
            <ac:spMk id="3" creationId="{6F1E0FAF-D2F2-DC72-8FDA-72859131A55E}"/>
          </ac:spMkLst>
        </pc:spChg>
        <pc:spChg chg="del">
          <ac:chgData name="pantelis balaouras" userId="25e8755020fc1734" providerId="LiveId" clId="{1FB368B5-28BE-452D-A8C1-624BA7ED6FA6}" dt="2024-04-29T11:15:57.952" v="310" actId="478"/>
          <ac:spMkLst>
            <pc:docMk/>
            <pc:sldMk cId="0" sldId="289"/>
            <ac:spMk id="592" creationId="{00000000-0000-0000-0000-000000000000}"/>
          </ac:spMkLst>
        </pc:spChg>
        <pc:spChg chg="mod">
          <ac:chgData name="pantelis balaouras" userId="25e8755020fc1734" providerId="LiveId" clId="{1FB368B5-28BE-452D-A8C1-624BA7ED6FA6}" dt="2024-04-28T20:02:52.304" v="202" actId="120"/>
          <ac:spMkLst>
            <pc:docMk/>
            <pc:sldMk cId="0" sldId="289"/>
            <ac:spMk id="598" creationId="{00000000-0000-0000-0000-000000000000}"/>
          </ac:spMkLst>
        </pc:spChg>
        <pc:grpChg chg="del">
          <ac:chgData name="pantelis balaouras" userId="25e8755020fc1734" providerId="LiveId" clId="{1FB368B5-28BE-452D-A8C1-624BA7ED6FA6}" dt="2024-04-28T19:54:03.840" v="136" actId="478"/>
          <ac:grpSpMkLst>
            <pc:docMk/>
            <pc:sldMk cId="0" sldId="289"/>
            <ac:grpSpMk id="593" creationId="{00000000-0000-0000-0000-000000000000}"/>
          </ac:grpSpMkLst>
        </pc:grpChg>
      </pc:sldChg>
      <pc:sldChg chg="addSp delSp modSp mod">
        <pc:chgData name="pantelis balaouras" userId="25e8755020fc1734" providerId="LiveId" clId="{1FB368B5-28BE-452D-A8C1-624BA7ED6FA6}" dt="2024-04-29T11:16:03.171" v="313"/>
        <pc:sldMkLst>
          <pc:docMk/>
          <pc:sldMk cId="0" sldId="290"/>
        </pc:sldMkLst>
        <pc:spChg chg="add mod">
          <ac:chgData name="pantelis balaouras" userId="25e8755020fc1734" providerId="LiveId" clId="{1FB368B5-28BE-452D-A8C1-624BA7ED6FA6}" dt="2024-04-29T11:16:03.171" v="313"/>
          <ac:spMkLst>
            <pc:docMk/>
            <pc:sldMk cId="0" sldId="290"/>
            <ac:spMk id="3" creationId="{E82E89EA-3FBA-3C54-E015-C8B50611A5A4}"/>
          </ac:spMkLst>
        </pc:spChg>
        <pc:spChg chg="del">
          <ac:chgData name="pantelis balaouras" userId="25e8755020fc1734" providerId="LiveId" clId="{1FB368B5-28BE-452D-A8C1-624BA7ED6FA6}" dt="2024-04-29T11:16:02.515" v="312" actId="478"/>
          <ac:spMkLst>
            <pc:docMk/>
            <pc:sldMk cId="0" sldId="290"/>
            <ac:spMk id="615" creationId="{00000000-0000-0000-0000-000000000000}"/>
          </ac:spMkLst>
        </pc:spChg>
        <pc:spChg chg="mod">
          <ac:chgData name="pantelis balaouras" userId="25e8755020fc1734" providerId="LiveId" clId="{1FB368B5-28BE-452D-A8C1-624BA7ED6FA6}" dt="2024-04-28T20:02:58.630" v="203" actId="313"/>
          <ac:spMkLst>
            <pc:docMk/>
            <pc:sldMk cId="0" sldId="290"/>
            <ac:spMk id="620" creationId="{00000000-0000-0000-0000-000000000000}"/>
          </ac:spMkLst>
        </pc:spChg>
        <pc:grpChg chg="del">
          <ac:chgData name="pantelis balaouras" userId="25e8755020fc1734" providerId="LiveId" clId="{1FB368B5-28BE-452D-A8C1-624BA7ED6FA6}" dt="2024-04-28T19:54:05.828" v="137" actId="478"/>
          <ac:grpSpMkLst>
            <pc:docMk/>
            <pc:sldMk cId="0" sldId="290"/>
            <ac:grpSpMk id="616" creationId="{00000000-0000-0000-0000-000000000000}"/>
          </ac:grpSpMkLst>
        </pc:grpChg>
      </pc:sldChg>
      <pc:sldChg chg="addSp delSp modSp mod">
        <pc:chgData name="pantelis balaouras" userId="25e8755020fc1734" providerId="LiveId" clId="{1FB368B5-28BE-452D-A8C1-624BA7ED6FA6}" dt="2024-04-29T11:16:08.139" v="315"/>
        <pc:sldMkLst>
          <pc:docMk/>
          <pc:sldMk cId="0" sldId="291"/>
        </pc:sldMkLst>
        <pc:spChg chg="add mod">
          <ac:chgData name="pantelis balaouras" userId="25e8755020fc1734" providerId="LiveId" clId="{1FB368B5-28BE-452D-A8C1-624BA7ED6FA6}" dt="2024-04-29T11:16:08.139" v="315"/>
          <ac:spMkLst>
            <pc:docMk/>
            <pc:sldMk cId="0" sldId="291"/>
            <ac:spMk id="3" creationId="{D314C7AE-BD12-A6B9-69C6-CAAF59392DF0}"/>
          </ac:spMkLst>
        </pc:spChg>
        <pc:spChg chg="del">
          <ac:chgData name="pantelis balaouras" userId="25e8755020fc1734" providerId="LiveId" clId="{1FB368B5-28BE-452D-A8C1-624BA7ED6FA6}" dt="2024-04-29T11:16:07.614" v="314" actId="478"/>
          <ac:spMkLst>
            <pc:docMk/>
            <pc:sldMk cId="0" sldId="291"/>
            <ac:spMk id="636" creationId="{00000000-0000-0000-0000-000000000000}"/>
          </ac:spMkLst>
        </pc:spChg>
        <pc:spChg chg="mod">
          <ac:chgData name="pantelis balaouras" userId="25e8755020fc1734" providerId="LiveId" clId="{1FB368B5-28BE-452D-A8C1-624BA7ED6FA6}" dt="2024-04-28T20:03:09.731" v="205" actId="20577"/>
          <ac:spMkLst>
            <pc:docMk/>
            <pc:sldMk cId="0" sldId="291"/>
            <ac:spMk id="641" creationId="{00000000-0000-0000-0000-000000000000}"/>
          </ac:spMkLst>
        </pc:spChg>
        <pc:grpChg chg="del">
          <ac:chgData name="pantelis balaouras" userId="25e8755020fc1734" providerId="LiveId" clId="{1FB368B5-28BE-452D-A8C1-624BA7ED6FA6}" dt="2024-04-28T19:54:08.323" v="138" actId="478"/>
          <ac:grpSpMkLst>
            <pc:docMk/>
            <pc:sldMk cId="0" sldId="291"/>
            <ac:grpSpMk id="637" creationId="{00000000-0000-0000-0000-000000000000}"/>
          </ac:grpSpMkLst>
        </pc:grpChg>
      </pc:sldChg>
      <pc:sldChg chg="addSp delSp modSp mod">
        <pc:chgData name="pantelis balaouras" userId="25e8755020fc1734" providerId="LiveId" clId="{1FB368B5-28BE-452D-A8C1-624BA7ED6FA6}" dt="2024-04-29T11:16:14.741" v="317"/>
        <pc:sldMkLst>
          <pc:docMk/>
          <pc:sldMk cId="0" sldId="292"/>
        </pc:sldMkLst>
        <pc:spChg chg="add mod">
          <ac:chgData name="pantelis balaouras" userId="25e8755020fc1734" providerId="LiveId" clId="{1FB368B5-28BE-452D-A8C1-624BA7ED6FA6}" dt="2024-04-29T11:16:14.741" v="317"/>
          <ac:spMkLst>
            <pc:docMk/>
            <pc:sldMk cId="0" sldId="292"/>
            <ac:spMk id="3" creationId="{52C9E48F-8319-96C9-1498-39D508A71A7A}"/>
          </ac:spMkLst>
        </pc:spChg>
        <pc:spChg chg="del">
          <ac:chgData name="pantelis balaouras" userId="25e8755020fc1734" providerId="LiveId" clId="{1FB368B5-28BE-452D-A8C1-624BA7ED6FA6}" dt="2024-04-29T11:16:14.127" v="316" actId="478"/>
          <ac:spMkLst>
            <pc:docMk/>
            <pc:sldMk cId="0" sldId="292"/>
            <ac:spMk id="659" creationId="{00000000-0000-0000-0000-000000000000}"/>
          </ac:spMkLst>
        </pc:spChg>
        <pc:spChg chg="mod">
          <ac:chgData name="pantelis balaouras" userId="25e8755020fc1734" providerId="LiveId" clId="{1FB368B5-28BE-452D-A8C1-624BA7ED6FA6}" dt="2024-04-28T20:03:14.036" v="206" actId="120"/>
          <ac:spMkLst>
            <pc:docMk/>
            <pc:sldMk cId="0" sldId="292"/>
            <ac:spMk id="664" creationId="{00000000-0000-0000-0000-000000000000}"/>
          </ac:spMkLst>
        </pc:spChg>
        <pc:grpChg chg="del">
          <ac:chgData name="pantelis balaouras" userId="25e8755020fc1734" providerId="LiveId" clId="{1FB368B5-28BE-452D-A8C1-624BA7ED6FA6}" dt="2024-04-28T19:54:10.686" v="139" actId="478"/>
          <ac:grpSpMkLst>
            <pc:docMk/>
            <pc:sldMk cId="0" sldId="292"/>
            <ac:grpSpMk id="660" creationId="{00000000-0000-0000-0000-000000000000}"/>
          </ac:grpSpMkLst>
        </pc:grpChg>
      </pc:sldChg>
      <pc:sldChg chg="addSp delSp modSp mod">
        <pc:chgData name="pantelis balaouras" userId="25e8755020fc1734" providerId="LiveId" clId="{1FB368B5-28BE-452D-A8C1-624BA7ED6FA6}" dt="2024-04-29T11:16:19.422" v="319"/>
        <pc:sldMkLst>
          <pc:docMk/>
          <pc:sldMk cId="0" sldId="293"/>
        </pc:sldMkLst>
        <pc:spChg chg="add mod">
          <ac:chgData name="pantelis balaouras" userId="25e8755020fc1734" providerId="LiveId" clId="{1FB368B5-28BE-452D-A8C1-624BA7ED6FA6}" dt="2024-04-29T11:16:19.422" v="319"/>
          <ac:spMkLst>
            <pc:docMk/>
            <pc:sldMk cId="0" sldId="293"/>
            <ac:spMk id="3" creationId="{43C9EFD0-5C4A-DC1C-38B5-8958A6ECDB7F}"/>
          </ac:spMkLst>
        </pc:spChg>
        <pc:spChg chg="del">
          <ac:chgData name="pantelis balaouras" userId="25e8755020fc1734" providerId="LiveId" clId="{1FB368B5-28BE-452D-A8C1-624BA7ED6FA6}" dt="2024-04-29T11:16:18.816" v="318" actId="478"/>
          <ac:spMkLst>
            <pc:docMk/>
            <pc:sldMk cId="0" sldId="293"/>
            <ac:spMk id="679" creationId="{00000000-0000-0000-0000-000000000000}"/>
          </ac:spMkLst>
        </pc:spChg>
        <pc:grpChg chg="del">
          <ac:chgData name="pantelis balaouras" userId="25e8755020fc1734" providerId="LiveId" clId="{1FB368B5-28BE-452D-A8C1-624BA7ED6FA6}" dt="2024-04-28T19:54:12.788" v="140" actId="478"/>
          <ac:grpSpMkLst>
            <pc:docMk/>
            <pc:sldMk cId="0" sldId="293"/>
            <ac:grpSpMk id="680" creationId="{00000000-0000-0000-0000-000000000000}"/>
          </ac:grpSpMkLst>
        </pc:grpChg>
      </pc:sldChg>
      <pc:sldChg chg="addSp delSp modSp mod">
        <pc:chgData name="pantelis balaouras" userId="25e8755020fc1734" providerId="LiveId" clId="{1FB368B5-28BE-452D-A8C1-624BA7ED6FA6}" dt="2024-04-29T11:16:23.020" v="321"/>
        <pc:sldMkLst>
          <pc:docMk/>
          <pc:sldMk cId="0" sldId="294"/>
        </pc:sldMkLst>
        <pc:spChg chg="add mod">
          <ac:chgData name="pantelis balaouras" userId="25e8755020fc1734" providerId="LiveId" clId="{1FB368B5-28BE-452D-A8C1-624BA7ED6FA6}" dt="2024-04-29T11:16:23.020" v="321"/>
          <ac:spMkLst>
            <pc:docMk/>
            <pc:sldMk cId="0" sldId="294"/>
            <ac:spMk id="2" creationId="{63E75227-75DF-08F5-33CF-4D3AF8F4D0C9}"/>
          </ac:spMkLst>
        </pc:spChg>
        <pc:spChg chg="del">
          <ac:chgData name="pantelis balaouras" userId="25e8755020fc1734" providerId="LiveId" clId="{1FB368B5-28BE-452D-A8C1-624BA7ED6FA6}" dt="2024-04-29T11:16:22.527" v="320" actId="478"/>
          <ac:spMkLst>
            <pc:docMk/>
            <pc:sldMk cId="0" sldId="294"/>
            <ac:spMk id="699" creationId="{00000000-0000-0000-0000-000000000000}"/>
          </ac:spMkLst>
        </pc:spChg>
        <pc:spChg chg="mod">
          <ac:chgData name="pantelis balaouras" userId="25e8755020fc1734" providerId="LiveId" clId="{1FB368B5-28BE-452D-A8C1-624BA7ED6FA6}" dt="2024-04-28T20:01:13.801" v="188" actId="20577"/>
          <ac:spMkLst>
            <pc:docMk/>
            <pc:sldMk cId="0" sldId="294"/>
            <ac:spMk id="704" creationId="{00000000-0000-0000-0000-000000000000}"/>
          </ac:spMkLst>
        </pc:spChg>
        <pc:grpChg chg="del">
          <ac:chgData name="pantelis balaouras" userId="25e8755020fc1734" providerId="LiveId" clId="{1FB368B5-28BE-452D-A8C1-624BA7ED6FA6}" dt="2024-04-28T19:54:14.690" v="141" actId="478"/>
          <ac:grpSpMkLst>
            <pc:docMk/>
            <pc:sldMk cId="0" sldId="294"/>
            <ac:grpSpMk id="700" creationId="{00000000-0000-0000-0000-000000000000}"/>
          </ac:grpSpMkLst>
        </pc:grpChg>
      </pc:sldChg>
      <pc:sldChg chg="addSp delSp modSp mod">
        <pc:chgData name="pantelis balaouras" userId="25e8755020fc1734" providerId="LiveId" clId="{1FB368B5-28BE-452D-A8C1-624BA7ED6FA6}" dt="2024-04-29T11:16:27.297" v="323"/>
        <pc:sldMkLst>
          <pc:docMk/>
          <pc:sldMk cId="0" sldId="295"/>
        </pc:sldMkLst>
        <pc:spChg chg="add mod">
          <ac:chgData name="pantelis balaouras" userId="25e8755020fc1734" providerId="LiveId" clId="{1FB368B5-28BE-452D-A8C1-624BA7ED6FA6}" dt="2024-04-29T11:16:27.297" v="323"/>
          <ac:spMkLst>
            <pc:docMk/>
            <pc:sldMk cId="0" sldId="295"/>
            <ac:spMk id="3" creationId="{121AA7A3-4E86-896F-CB1D-E5A72DC35A86}"/>
          </ac:spMkLst>
        </pc:spChg>
        <pc:spChg chg="del">
          <ac:chgData name="pantelis balaouras" userId="25e8755020fc1734" providerId="LiveId" clId="{1FB368B5-28BE-452D-A8C1-624BA7ED6FA6}" dt="2024-04-29T11:16:26.753" v="322" actId="478"/>
          <ac:spMkLst>
            <pc:docMk/>
            <pc:sldMk cId="0" sldId="295"/>
            <ac:spMk id="711" creationId="{00000000-0000-0000-0000-000000000000}"/>
          </ac:spMkLst>
        </pc:spChg>
        <pc:spChg chg="mod">
          <ac:chgData name="pantelis balaouras" userId="25e8755020fc1734" providerId="LiveId" clId="{1FB368B5-28BE-452D-A8C1-624BA7ED6FA6}" dt="2024-04-28T20:03:25.382" v="207" actId="120"/>
          <ac:spMkLst>
            <pc:docMk/>
            <pc:sldMk cId="0" sldId="295"/>
            <ac:spMk id="715" creationId="{00000000-0000-0000-0000-000000000000}"/>
          </ac:spMkLst>
        </pc:spChg>
        <pc:grpChg chg="del">
          <ac:chgData name="pantelis balaouras" userId="25e8755020fc1734" providerId="LiveId" clId="{1FB368B5-28BE-452D-A8C1-624BA7ED6FA6}" dt="2024-04-28T19:54:16.483" v="142" actId="478"/>
          <ac:grpSpMkLst>
            <pc:docMk/>
            <pc:sldMk cId="0" sldId="295"/>
            <ac:grpSpMk id="712" creationId="{00000000-0000-0000-0000-000000000000}"/>
          </ac:grpSpMkLst>
        </pc:grpChg>
      </pc:sldChg>
      <pc:sldChg chg="addSp delSp modSp mod">
        <pc:chgData name="pantelis balaouras" userId="25e8755020fc1734" providerId="LiveId" clId="{1FB368B5-28BE-452D-A8C1-624BA7ED6FA6}" dt="2024-04-29T11:16:33.010" v="325"/>
        <pc:sldMkLst>
          <pc:docMk/>
          <pc:sldMk cId="0" sldId="296"/>
        </pc:sldMkLst>
        <pc:spChg chg="add mod">
          <ac:chgData name="pantelis balaouras" userId="25e8755020fc1734" providerId="LiveId" clId="{1FB368B5-28BE-452D-A8C1-624BA7ED6FA6}" dt="2024-04-29T11:16:33.010" v="325"/>
          <ac:spMkLst>
            <pc:docMk/>
            <pc:sldMk cId="0" sldId="296"/>
            <ac:spMk id="3" creationId="{B9A98CCE-037E-1312-0DE7-4F6C99CABD65}"/>
          </ac:spMkLst>
        </pc:spChg>
        <pc:spChg chg="del">
          <ac:chgData name="pantelis balaouras" userId="25e8755020fc1734" providerId="LiveId" clId="{1FB368B5-28BE-452D-A8C1-624BA7ED6FA6}" dt="2024-04-29T11:16:31.535" v="324" actId="478"/>
          <ac:spMkLst>
            <pc:docMk/>
            <pc:sldMk cId="0" sldId="296"/>
            <ac:spMk id="724" creationId="{00000000-0000-0000-0000-000000000000}"/>
          </ac:spMkLst>
        </pc:spChg>
        <pc:spChg chg="mod">
          <ac:chgData name="pantelis balaouras" userId="25e8755020fc1734" providerId="LiveId" clId="{1FB368B5-28BE-452D-A8C1-624BA7ED6FA6}" dt="2024-04-28T20:03:29.617" v="208" actId="120"/>
          <ac:spMkLst>
            <pc:docMk/>
            <pc:sldMk cId="0" sldId="296"/>
            <ac:spMk id="729" creationId="{00000000-0000-0000-0000-000000000000}"/>
          </ac:spMkLst>
        </pc:spChg>
        <pc:grpChg chg="del">
          <ac:chgData name="pantelis balaouras" userId="25e8755020fc1734" providerId="LiveId" clId="{1FB368B5-28BE-452D-A8C1-624BA7ED6FA6}" dt="2024-04-28T19:54:18.161" v="143" actId="478"/>
          <ac:grpSpMkLst>
            <pc:docMk/>
            <pc:sldMk cId="0" sldId="296"/>
            <ac:grpSpMk id="725" creationId="{00000000-0000-0000-0000-000000000000}"/>
          </ac:grpSpMkLst>
        </pc:grpChg>
      </pc:sldChg>
      <pc:sldChg chg="addSp delSp modSp mod">
        <pc:chgData name="pantelis balaouras" userId="25e8755020fc1734" providerId="LiveId" clId="{1FB368B5-28BE-452D-A8C1-624BA7ED6FA6}" dt="2024-04-29T11:16:37.635" v="327"/>
        <pc:sldMkLst>
          <pc:docMk/>
          <pc:sldMk cId="0" sldId="297"/>
        </pc:sldMkLst>
        <pc:spChg chg="add mod">
          <ac:chgData name="pantelis balaouras" userId="25e8755020fc1734" providerId="LiveId" clId="{1FB368B5-28BE-452D-A8C1-624BA7ED6FA6}" dt="2024-04-29T11:16:37.635" v="327"/>
          <ac:spMkLst>
            <pc:docMk/>
            <pc:sldMk cId="0" sldId="297"/>
            <ac:spMk id="3" creationId="{89AE6FA3-CEBC-4D89-FD34-3F8F047D50D3}"/>
          </ac:spMkLst>
        </pc:spChg>
        <pc:spChg chg="del">
          <ac:chgData name="pantelis balaouras" userId="25e8755020fc1734" providerId="LiveId" clId="{1FB368B5-28BE-452D-A8C1-624BA7ED6FA6}" dt="2024-04-29T11:16:36.976" v="326" actId="478"/>
          <ac:spMkLst>
            <pc:docMk/>
            <pc:sldMk cId="0" sldId="297"/>
            <ac:spMk id="741" creationId="{00000000-0000-0000-0000-000000000000}"/>
          </ac:spMkLst>
        </pc:spChg>
        <pc:grpChg chg="del">
          <ac:chgData name="pantelis balaouras" userId="25e8755020fc1734" providerId="LiveId" clId="{1FB368B5-28BE-452D-A8C1-624BA7ED6FA6}" dt="2024-04-28T19:54:19.986" v="144" actId="478"/>
          <ac:grpSpMkLst>
            <pc:docMk/>
            <pc:sldMk cId="0" sldId="297"/>
            <ac:grpSpMk id="742" creationId="{00000000-0000-0000-0000-000000000000}"/>
          </ac:grpSpMkLst>
        </pc:grpChg>
        <pc:picChg chg="mod">
          <ac:chgData name="pantelis balaouras" userId="25e8755020fc1734" providerId="LiveId" clId="{1FB368B5-28BE-452D-A8C1-624BA7ED6FA6}" dt="2024-04-28T20:05:12.697" v="226" actId="14100"/>
          <ac:picMkLst>
            <pc:docMk/>
            <pc:sldMk cId="0" sldId="297"/>
            <ac:picMk id="747" creationId="{00000000-0000-0000-0000-000000000000}"/>
          </ac:picMkLst>
        </pc:picChg>
        <pc:picChg chg="mod">
          <ac:chgData name="pantelis balaouras" userId="25e8755020fc1734" providerId="LiveId" clId="{1FB368B5-28BE-452D-A8C1-624BA7ED6FA6}" dt="2024-04-28T20:05:17.649" v="227" actId="14100"/>
          <ac:picMkLst>
            <pc:docMk/>
            <pc:sldMk cId="0" sldId="297"/>
            <ac:picMk id="748" creationId="{00000000-0000-0000-0000-000000000000}"/>
          </ac:picMkLst>
        </pc:picChg>
        <pc:picChg chg="mod">
          <ac:chgData name="pantelis balaouras" userId="25e8755020fc1734" providerId="LiveId" clId="{1FB368B5-28BE-452D-A8C1-624BA7ED6FA6}" dt="2024-04-28T20:05:20.175" v="228" actId="1076"/>
          <ac:picMkLst>
            <pc:docMk/>
            <pc:sldMk cId="0" sldId="297"/>
            <ac:picMk id="749" creationId="{00000000-0000-0000-0000-000000000000}"/>
          </ac:picMkLst>
        </pc:picChg>
        <pc:picChg chg="mod">
          <ac:chgData name="pantelis balaouras" userId="25e8755020fc1734" providerId="LiveId" clId="{1FB368B5-28BE-452D-A8C1-624BA7ED6FA6}" dt="2024-04-28T20:05:23.783" v="229" actId="1076"/>
          <ac:picMkLst>
            <pc:docMk/>
            <pc:sldMk cId="0" sldId="297"/>
            <ac:picMk id="750" creationId="{00000000-0000-0000-0000-000000000000}"/>
          </ac:picMkLst>
        </pc:picChg>
      </pc:sldChg>
      <pc:sldChg chg="addSp delSp modSp mod">
        <pc:chgData name="pantelis balaouras" userId="25e8755020fc1734" providerId="LiveId" clId="{1FB368B5-28BE-452D-A8C1-624BA7ED6FA6}" dt="2024-04-29T11:16:48.613" v="329"/>
        <pc:sldMkLst>
          <pc:docMk/>
          <pc:sldMk cId="0" sldId="298"/>
        </pc:sldMkLst>
        <pc:spChg chg="add mod">
          <ac:chgData name="pantelis balaouras" userId="25e8755020fc1734" providerId="LiveId" clId="{1FB368B5-28BE-452D-A8C1-624BA7ED6FA6}" dt="2024-04-29T11:16:48.613" v="329"/>
          <ac:spMkLst>
            <pc:docMk/>
            <pc:sldMk cId="0" sldId="298"/>
            <ac:spMk id="3" creationId="{8629266B-B9DE-4A76-4A1C-6EA33ABA859C}"/>
          </ac:spMkLst>
        </pc:spChg>
        <pc:spChg chg="del">
          <ac:chgData name="pantelis balaouras" userId="25e8755020fc1734" providerId="LiveId" clId="{1FB368B5-28BE-452D-A8C1-624BA7ED6FA6}" dt="2024-04-29T11:16:48.042" v="328" actId="478"/>
          <ac:spMkLst>
            <pc:docMk/>
            <pc:sldMk cId="0" sldId="298"/>
            <ac:spMk id="758" creationId="{00000000-0000-0000-0000-000000000000}"/>
          </ac:spMkLst>
        </pc:spChg>
        <pc:spChg chg="mod">
          <ac:chgData name="pantelis balaouras" userId="25e8755020fc1734" providerId="LiveId" clId="{1FB368B5-28BE-452D-A8C1-624BA7ED6FA6}" dt="2024-04-28T20:05:50.617" v="232" actId="120"/>
          <ac:spMkLst>
            <pc:docMk/>
            <pc:sldMk cId="0" sldId="298"/>
            <ac:spMk id="763" creationId="{00000000-0000-0000-0000-000000000000}"/>
          </ac:spMkLst>
        </pc:spChg>
        <pc:grpChg chg="del">
          <ac:chgData name="pantelis balaouras" userId="25e8755020fc1734" providerId="LiveId" clId="{1FB368B5-28BE-452D-A8C1-624BA7ED6FA6}" dt="2024-04-28T19:54:21.826" v="145" actId="478"/>
          <ac:grpSpMkLst>
            <pc:docMk/>
            <pc:sldMk cId="0" sldId="298"/>
            <ac:grpSpMk id="759" creationId="{00000000-0000-0000-0000-000000000000}"/>
          </ac:grpSpMkLst>
        </pc:grpChg>
        <pc:picChg chg="mod">
          <ac:chgData name="pantelis balaouras" userId="25e8755020fc1734" providerId="LiveId" clId="{1FB368B5-28BE-452D-A8C1-624BA7ED6FA6}" dt="2024-04-28T20:05:38.266" v="231" actId="14100"/>
          <ac:picMkLst>
            <pc:docMk/>
            <pc:sldMk cId="0" sldId="298"/>
            <ac:picMk id="766" creationId="{00000000-0000-0000-0000-000000000000}"/>
          </ac:picMkLst>
        </pc:picChg>
      </pc:sldChg>
      <pc:sldChg chg="addSp delSp modSp mod">
        <pc:chgData name="pantelis balaouras" userId="25e8755020fc1734" providerId="LiveId" clId="{1FB368B5-28BE-452D-A8C1-624BA7ED6FA6}" dt="2024-04-29T11:16:53.362" v="331"/>
        <pc:sldMkLst>
          <pc:docMk/>
          <pc:sldMk cId="0" sldId="299"/>
        </pc:sldMkLst>
        <pc:spChg chg="add mod">
          <ac:chgData name="pantelis balaouras" userId="25e8755020fc1734" providerId="LiveId" clId="{1FB368B5-28BE-452D-A8C1-624BA7ED6FA6}" dt="2024-04-29T11:16:53.362" v="331"/>
          <ac:spMkLst>
            <pc:docMk/>
            <pc:sldMk cId="0" sldId="299"/>
            <ac:spMk id="2" creationId="{70B3DBD0-04C6-3E60-15DB-F46543D62C2E}"/>
          </ac:spMkLst>
        </pc:spChg>
        <pc:spChg chg="del">
          <ac:chgData name="pantelis balaouras" userId="25e8755020fc1734" providerId="LiveId" clId="{1FB368B5-28BE-452D-A8C1-624BA7ED6FA6}" dt="2024-04-29T11:16:52.688" v="330" actId="478"/>
          <ac:spMkLst>
            <pc:docMk/>
            <pc:sldMk cId="0" sldId="299"/>
            <ac:spMk id="773" creationId="{00000000-0000-0000-0000-000000000000}"/>
          </ac:spMkLst>
        </pc:spChg>
        <pc:spChg chg="mod">
          <ac:chgData name="pantelis balaouras" userId="25e8755020fc1734" providerId="LiveId" clId="{1FB368B5-28BE-452D-A8C1-624BA7ED6FA6}" dt="2024-04-28T20:05:59.868" v="234" actId="20577"/>
          <ac:spMkLst>
            <pc:docMk/>
            <pc:sldMk cId="0" sldId="299"/>
            <ac:spMk id="778" creationId="{00000000-0000-0000-0000-000000000000}"/>
          </ac:spMkLst>
        </pc:spChg>
        <pc:grpChg chg="del">
          <ac:chgData name="pantelis balaouras" userId="25e8755020fc1734" providerId="LiveId" clId="{1FB368B5-28BE-452D-A8C1-624BA7ED6FA6}" dt="2024-04-28T19:54:23.730" v="146" actId="478"/>
          <ac:grpSpMkLst>
            <pc:docMk/>
            <pc:sldMk cId="0" sldId="299"/>
            <ac:grpSpMk id="774" creationId="{00000000-0000-0000-0000-000000000000}"/>
          </ac:grpSpMkLst>
        </pc:grpChg>
      </pc:sldChg>
      <pc:sldChg chg="addSp delSp modSp mod">
        <pc:chgData name="pantelis balaouras" userId="25e8755020fc1734" providerId="LiveId" clId="{1FB368B5-28BE-452D-A8C1-624BA7ED6FA6}" dt="2024-04-29T11:16:58.731" v="333"/>
        <pc:sldMkLst>
          <pc:docMk/>
          <pc:sldMk cId="0" sldId="300"/>
        </pc:sldMkLst>
        <pc:spChg chg="add mod">
          <ac:chgData name="pantelis balaouras" userId="25e8755020fc1734" providerId="LiveId" clId="{1FB368B5-28BE-452D-A8C1-624BA7ED6FA6}" dt="2024-04-29T11:16:58.731" v="333"/>
          <ac:spMkLst>
            <pc:docMk/>
            <pc:sldMk cId="0" sldId="300"/>
            <ac:spMk id="2" creationId="{102B88E9-F185-1438-63FD-7AE772F87B79}"/>
          </ac:spMkLst>
        </pc:spChg>
        <pc:spChg chg="del">
          <ac:chgData name="pantelis balaouras" userId="25e8755020fc1734" providerId="LiveId" clId="{1FB368B5-28BE-452D-A8C1-624BA7ED6FA6}" dt="2024-04-29T11:16:58.079" v="332" actId="478"/>
          <ac:spMkLst>
            <pc:docMk/>
            <pc:sldMk cId="0" sldId="300"/>
            <ac:spMk id="785" creationId="{00000000-0000-0000-0000-000000000000}"/>
          </ac:spMkLst>
        </pc:spChg>
        <pc:grpChg chg="del">
          <ac:chgData name="pantelis balaouras" userId="25e8755020fc1734" providerId="LiveId" clId="{1FB368B5-28BE-452D-A8C1-624BA7ED6FA6}" dt="2024-04-28T19:54:25.544" v="147" actId="478"/>
          <ac:grpSpMkLst>
            <pc:docMk/>
            <pc:sldMk cId="0" sldId="300"/>
            <ac:grpSpMk id="786" creationId="{00000000-0000-0000-0000-000000000000}"/>
          </ac:grpSpMkLst>
        </pc:grpChg>
      </pc:sldChg>
      <pc:sldChg chg="addSp delSp modSp mod">
        <pc:chgData name="pantelis balaouras" userId="25e8755020fc1734" providerId="LiveId" clId="{1FB368B5-28BE-452D-A8C1-624BA7ED6FA6}" dt="2024-04-29T11:17:03.053" v="335"/>
        <pc:sldMkLst>
          <pc:docMk/>
          <pc:sldMk cId="0" sldId="301"/>
        </pc:sldMkLst>
        <pc:spChg chg="add mod">
          <ac:chgData name="pantelis balaouras" userId="25e8755020fc1734" providerId="LiveId" clId="{1FB368B5-28BE-452D-A8C1-624BA7ED6FA6}" dt="2024-04-29T11:17:03.053" v="335"/>
          <ac:spMkLst>
            <pc:docMk/>
            <pc:sldMk cId="0" sldId="301"/>
            <ac:spMk id="2" creationId="{8E831D41-BB98-7D64-937A-72B2273F3086}"/>
          </ac:spMkLst>
        </pc:spChg>
        <pc:spChg chg="del">
          <ac:chgData name="pantelis balaouras" userId="25e8755020fc1734" providerId="LiveId" clId="{1FB368B5-28BE-452D-A8C1-624BA7ED6FA6}" dt="2024-04-29T11:17:02.431" v="334" actId="478"/>
          <ac:spMkLst>
            <pc:docMk/>
            <pc:sldMk cId="0" sldId="301"/>
            <ac:spMk id="798" creationId="{00000000-0000-0000-0000-000000000000}"/>
          </ac:spMkLst>
        </pc:spChg>
        <pc:spChg chg="mod">
          <ac:chgData name="pantelis balaouras" userId="25e8755020fc1734" providerId="LiveId" clId="{1FB368B5-28BE-452D-A8C1-624BA7ED6FA6}" dt="2024-04-28T20:06:12.695" v="235" actId="120"/>
          <ac:spMkLst>
            <pc:docMk/>
            <pc:sldMk cId="0" sldId="301"/>
            <ac:spMk id="803" creationId="{00000000-0000-0000-0000-000000000000}"/>
          </ac:spMkLst>
        </pc:spChg>
        <pc:grpChg chg="del">
          <ac:chgData name="pantelis balaouras" userId="25e8755020fc1734" providerId="LiveId" clId="{1FB368B5-28BE-452D-A8C1-624BA7ED6FA6}" dt="2024-04-28T19:54:27.458" v="148" actId="478"/>
          <ac:grpSpMkLst>
            <pc:docMk/>
            <pc:sldMk cId="0" sldId="301"/>
            <ac:grpSpMk id="799" creationId="{00000000-0000-0000-0000-000000000000}"/>
          </ac:grpSpMkLst>
        </pc:grpChg>
      </pc:sldChg>
      <pc:sldChg chg="addSp delSp modSp mod">
        <pc:chgData name="pantelis balaouras" userId="25e8755020fc1734" providerId="LiveId" clId="{1FB368B5-28BE-452D-A8C1-624BA7ED6FA6}" dt="2024-04-29T11:17:07.698" v="337"/>
        <pc:sldMkLst>
          <pc:docMk/>
          <pc:sldMk cId="0" sldId="302"/>
        </pc:sldMkLst>
        <pc:spChg chg="add mod">
          <ac:chgData name="pantelis balaouras" userId="25e8755020fc1734" providerId="LiveId" clId="{1FB368B5-28BE-452D-A8C1-624BA7ED6FA6}" dt="2024-04-29T11:17:07.698" v="337"/>
          <ac:spMkLst>
            <pc:docMk/>
            <pc:sldMk cId="0" sldId="302"/>
            <ac:spMk id="3" creationId="{EA4C89AE-7764-543F-BFD6-00F43F809813}"/>
          </ac:spMkLst>
        </pc:spChg>
        <pc:spChg chg="del">
          <ac:chgData name="pantelis balaouras" userId="25e8755020fc1734" providerId="LiveId" clId="{1FB368B5-28BE-452D-A8C1-624BA7ED6FA6}" dt="2024-04-29T11:17:07.104" v="336" actId="478"/>
          <ac:spMkLst>
            <pc:docMk/>
            <pc:sldMk cId="0" sldId="302"/>
            <ac:spMk id="813" creationId="{00000000-0000-0000-0000-000000000000}"/>
          </ac:spMkLst>
        </pc:spChg>
        <pc:spChg chg="mod">
          <ac:chgData name="pantelis balaouras" userId="25e8755020fc1734" providerId="LiveId" clId="{1FB368B5-28BE-452D-A8C1-624BA7ED6FA6}" dt="2024-04-28T20:06:16.179" v="236" actId="120"/>
          <ac:spMkLst>
            <pc:docMk/>
            <pc:sldMk cId="0" sldId="302"/>
            <ac:spMk id="818" creationId="{00000000-0000-0000-0000-000000000000}"/>
          </ac:spMkLst>
        </pc:spChg>
        <pc:grpChg chg="del">
          <ac:chgData name="pantelis balaouras" userId="25e8755020fc1734" providerId="LiveId" clId="{1FB368B5-28BE-452D-A8C1-624BA7ED6FA6}" dt="2024-04-28T19:54:29.474" v="149" actId="478"/>
          <ac:grpSpMkLst>
            <pc:docMk/>
            <pc:sldMk cId="0" sldId="302"/>
            <ac:grpSpMk id="814" creationId="{00000000-0000-0000-0000-000000000000}"/>
          </ac:grpSpMkLst>
        </pc:grpChg>
      </pc:sldChg>
      <pc:sldChg chg="addSp delSp modSp mod">
        <pc:chgData name="pantelis balaouras" userId="25e8755020fc1734" providerId="LiveId" clId="{1FB368B5-28BE-452D-A8C1-624BA7ED6FA6}" dt="2024-04-29T11:17:11.742" v="339"/>
        <pc:sldMkLst>
          <pc:docMk/>
          <pc:sldMk cId="0" sldId="303"/>
        </pc:sldMkLst>
        <pc:spChg chg="add mod">
          <ac:chgData name="pantelis balaouras" userId="25e8755020fc1734" providerId="LiveId" clId="{1FB368B5-28BE-452D-A8C1-624BA7ED6FA6}" dt="2024-04-29T11:17:11.742" v="339"/>
          <ac:spMkLst>
            <pc:docMk/>
            <pc:sldMk cId="0" sldId="303"/>
            <ac:spMk id="3" creationId="{BEDF205B-E893-22D3-BD7C-305989CE298E}"/>
          </ac:spMkLst>
        </pc:spChg>
        <pc:spChg chg="del">
          <ac:chgData name="pantelis balaouras" userId="25e8755020fc1734" providerId="LiveId" clId="{1FB368B5-28BE-452D-A8C1-624BA7ED6FA6}" dt="2024-04-29T11:17:11.168" v="338" actId="478"/>
          <ac:spMkLst>
            <pc:docMk/>
            <pc:sldMk cId="0" sldId="303"/>
            <ac:spMk id="833" creationId="{00000000-0000-0000-0000-000000000000}"/>
          </ac:spMkLst>
        </pc:spChg>
        <pc:spChg chg="mod">
          <ac:chgData name="pantelis balaouras" userId="25e8755020fc1734" providerId="LiveId" clId="{1FB368B5-28BE-452D-A8C1-624BA7ED6FA6}" dt="2024-04-28T20:06:24.708" v="237" actId="120"/>
          <ac:spMkLst>
            <pc:docMk/>
            <pc:sldMk cId="0" sldId="303"/>
            <ac:spMk id="838" creationId="{00000000-0000-0000-0000-000000000000}"/>
          </ac:spMkLst>
        </pc:spChg>
        <pc:grpChg chg="del">
          <ac:chgData name="pantelis balaouras" userId="25e8755020fc1734" providerId="LiveId" clId="{1FB368B5-28BE-452D-A8C1-624BA7ED6FA6}" dt="2024-04-28T19:54:31.414" v="150" actId="478"/>
          <ac:grpSpMkLst>
            <pc:docMk/>
            <pc:sldMk cId="0" sldId="303"/>
            <ac:grpSpMk id="834" creationId="{00000000-0000-0000-0000-000000000000}"/>
          </ac:grpSpMkLst>
        </pc:grpChg>
      </pc:sldChg>
      <pc:sldChg chg="addSp delSp modSp mod">
        <pc:chgData name="pantelis balaouras" userId="25e8755020fc1734" providerId="LiveId" clId="{1FB368B5-28BE-452D-A8C1-624BA7ED6FA6}" dt="2024-04-29T11:17:15.890" v="341"/>
        <pc:sldMkLst>
          <pc:docMk/>
          <pc:sldMk cId="0" sldId="304"/>
        </pc:sldMkLst>
        <pc:spChg chg="add mod">
          <ac:chgData name="pantelis balaouras" userId="25e8755020fc1734" providerId="LiveId" clId="{1FB368B5-28BE-452D-A8C1-624BA7ED6FA6}" dt="2024-04-29T11:17:15.890" v="341"/>
          <ac:spMkLst>
            <pc:docMk/>
            <pc:sldMk cId="0" sldId="304"/>
            <ac:spMk id="3" creationId="{9ECD9E89-C7FB-A417-D718-226CEA2D8C52}"/>
          </ac:spMkLst>
        </pc:spChg>
        <pc:spChg chg="del">
          <ac:chgData name="pantelis balaouras" userId="25e8755020fc1734" providerId="LiveId" clId="{1FB368B5-28BE-452D-A8C1-624BA7ED6FA6}" dt="2024-04-29T11:17:15.408" v="340" actId="478"/>
          <ac:spMkLst>
            <pc:docMk/>
            <pc:sldMk cId="0" sldId="304"/>
            <ac:spMk id="851" creationId="{00000000-0000-0000-0000-000000000000}"/>
          </ac:spMkLst>
        </pc:spChg>
        <pc:spChg chg="mod">
          <ac:chgData name="pantelis balaouras" userId="25e8755020fc1734" providerId="LiveId" clId="{1FB368B5-28BE-452D-A8C1-624BA7ED6FA6}" dt="2024-04-28T20:06:28.901" v="238" actId="120"/>
          <ac:spMkLst>
            <pc:docMk/>
            <pc:sldMk cId="0" sldId="304"/>
            <ac:spMk id="856" creationId="{00000000-0000-0000-0000-000000000000}"/>
          </ac:spMkLst>
        </pc:spChg>
        <pc:grpChg chg="del">
          <ac:chgData name="pantelis balaouras" userId="25e8755020fc1734" providerId="LiveId" clId="{1FB368B5-28BE-452D-A8C1-624BA7ED6FA6}" dt="2024-04-28T19:54:33.337" v="151" actId="478"/>
          <ac:grpSpMkLst>
            <pc:docMk/>
            <pc:sldMk cId="0" sldId="304"/>
            <ac:grpSpMk id="852" creationId="{00000000-0000-0000-0000-000000000000}"/>
          </ac:grpSpMkLst>
        </pc:grpChg>
      </pc:sldChg>
      <pc:sldChg chg="addSp delSp modSp mod">
        <pc:chgData name="pantelis balaouras" userId="25e8755020fc1734" providerId="LiveId" clId="{1FB368B5-28BE-452D-A8C1-624BA7ED6FA6}" dt="2024-04-28T19:56:44.780" v="156"/>
        <pc:sldMkLst>
          <pc:docMk/>
          <pc:sldMk cId="0" sldId="307"/>
        </pc:sldMkLst>
        <pc:spChg chg="add mod">
          <ac:chgData name="pantelis balaouras" userId="25e8755020fc1734" providerId="LiveId" clId="{1FB368B5-28BE-452D-A8C1-624BA7ED6FA6}" dt="2024-04-28T19:55:30.008" v="154"/>
          <ac:spMkLst>
            <pc:docMk/>
            <pc:sldMk cId="0" sldId="307"/>
            <ac:spMk id="2" creationId="{D61B62BD-01D4-9B68-DDA3-110BF719282B}"/>
          </ac:spMkLst>
        </pc:spChg>
        <pc:spChg chg="del">
          <ac:chgData name="pantelis balaouras" userId="25e8755020fc1734" providerId="LiveId" clId="{1FB368B5-28BE-452D-A8C1-624BA7ED6FA6}" dt="2024-04-28T19:55:28.901" v="153" actId="478"/>
          <ac:spMkLst>
            <pc:docMk/>
            <pc:sldMk cId="0" sldId="307"/>
            <ac:spMk id="895" creationId="{00000000-0000-0000-0000-000000000000}"/>
          </ac:spMkLst>
        </pc:spChg>
        <pc:picChg chg="add mod">
          <ac:chgData name="pantelis balaouras" userId="25e8755020fc1734" providerId="LiveId" clId="{1FB368B5-28BE-452D-A8C1-624BA7ED6FA6}" dt="2024-04-28T19:56:44.780" v="156"/>
          <ac:picMkLst>
            <pc:docMk/>
            <pc:sldMk cId="0" sldId="307"/>
            <ac:picMk id="3" creationId="{1FEE0B66-848D-4293-CCF3-09A3432CD45E}"/>
          </ac:picMkLst>
        </pc:picChg>
        <pc:picChg chg="del">
          <ac:chgData name="pantelis balaouras" userId="25e8755020fc1734" providerId="LiveId" clId="{1FB368B5-28BE-452D-A8C1-624BA7ED6FA6}" dt="2024-04-28T19:56:43.656" v="155" actId="478"/>
          <ac:picMkLst>
            <pc:docMk/>
            <pc:sldMk cId="0" sldId="307"/>
            <ac:picMk id="897" creationId="{00000000-0000-0000-0000-000000000000}"/>
          </ac:picMkLst>
        </pc:picChg>
      </pc:sldChg>
      <pc:sldChg chg="delSp mod">
        <pc:chgData name="pantelis balaouras" userId="25e8755020fc1734" providerId="LiveId" clId="{1FB368B5-28BE-452D-A8C1-624BA7ED6FA6}" dt="2024-04-28T19:53:31.986" v="121" actId="478"/>
        <pc:sldMkLst>
          <pc:docMk/>
          <pc:sldMk cId="3880881038" sldId="308"/>
        </pc:sldMkLst>
        <pc:grpChg chg="del">
          <ac:chgData name="pantelis balaouras" userId="25e8755020fc1734" providerId="LiveId" clId="{1FB368B5-28BE-452D-A8C1-624BA7ED6FA6}" dt="2024-04-28T19:53:31.986" v="121" actId="478"/>
          <ac:grpSpMkLst>
            <pc:docMk/>
            <pc:sldMk cId="3880881038" sldId="308"/>
            <ac:grpSpMk id="7" creationId="{00000000-0000-0000-0000-000000000000}"/>
          </ac:grpSpMkLst>
        </pc:grpChg>
      </pc:sldChg>
      <pc:sldChg chg="addSp modSp mod modClrScheme chgLayout">
        <pc:chgData name="pantelis balaouras" userId="25e8755020fc1734" providerId="LiveId" clId="{1FB368B5-28BE-452D-A8C1-624BA7ED6FA6}" dt="2024-04-29T11:10:42.764" v="253" actId="20577"/>
        <pc:sldMkLst>
          <pc:docMk/>
          <pc:sldMk cId="1474448389" sldId="309"/>
        </pc:sldMkLst>
        <pc:spChg chg="mod ord">
          <ac:chgData name="pantelis balaouras" userId="25e8755020fc1734" providerId="LiveId" clId="{1FB368B5-28BE-452D-A8C1-624BA7ED6FA6}" dt="2024-04-28T19:45:53.757" v="65" actId="700"/>
          <ac:spMkLst>
            <pc:docMk/>
            <pc:sldMk cId="1474448389" sldId="309"/>
            <ac:spMk id="2" creationId="{00000000-0000-0000-0000-000000000000}"/>
          </ac:spMkLst>
        </pc:spChg>
        <pc:spChg chg="add mod">
          <ac:chgData name="pantelis balaouras" userId="25e8755020fc1734" providerId="LiveId" clId="{1FB368B5-28BE-452D-A8C1-624BA7ED6FA6}" dt="2024-04-29T11:10:42.764" v="253" actId="20577"/>
          <ac:spMkLst>
            <pc:docMk/>
            <pc:sldMk cId="1474448389" sldId="309"/>
            <ac:spMk id="3" creationId="{7E37C46D-7BBE-E797-1DC1-C729746F3D01}"/>
          </ac:spMkLst>
        </pc:spChg>
        <pc:spChg chg="mod ord">
          <ac:chgData name="pantelis balaouras" userId="25e8755020fc1734" providerId="LiveId" clId="{1FB368B5-28BE-452D-A8C1-624BA7ED6FA6}" dt="2024-04-28T19:48:24.401" v="72" actId="1076"/>
          <ac:spMkLst>
            <pc:docMk/>
            <pc:sldMk cId="1474448389" sldId="309"/>
            <ac:spMk id="4" creationId="{00000000-0000-0000-0000-000000000000}"/>
          </ac:spMkLst>
        </pc:spChg>
        <pc:picChg chg="mod">
          <ac:chgData name="pantelis balaouras" userId="25e8755020fc1734" providerId="LiveId" clId="{1FB368B5-28BE-452D-A8C1-624BA7ED6FA6}" dt="2024-04-28T19:48:26.890" v="73" actId="1076"/>
          <ac:picMkLst>
            <pc:docMk/>
            <pc:sldMk cId="1474448389" sldId="309"/>
            <ac:picMk id="5" creationId="{7D04E8E5-D3EF-9D0F-B34E-E88067144893}"/>
          </ac:picMkLst>
        </pc:picChg>
      </pc:sldChg>
      <pc:sldChg chg="delSp mod">
        <pc:chgData name="pantelis balaouras" userId="25e8755020fc1734" providerId="LiveId" clId="{1FB368B5-28BE-452D-A8C1-624BA7ED6FA6}" dt="2024-04-28T19:54:35.200" v="152" actId="478"/>
        <pc:sldMkLst>
          <pc:docMk/>
          <pc:sldMk cId="1767498633" sldId="310"/>
        </pc:sldMkLst>
        <pc:grpChg chg="del">
          <ac:chgData name="pantelis balaouras" userId="25e8755020fc1734" providerId="LiveId" clId="{1FB368B5-28BE-452D-A8C1-624BA7ED6FA6}" dt="2024-04-28T19:54:35.200" v="152" actId="478"/>
          <ac:grpSpMkLst>
            <pc:docMk/>
            <pc:sldMk cId="1767498633" sldId="310"/>
            <ac:grpSpMk id="12" creationId="{00000000-0000-0000-0000-000000000000}"/>
          </ac:grpSpMkLst>
        </pc:grpChg>
      </pc:sldChg>
      <pc:sldChg chg="addSp delSp modSp add mod">
        <pc:chgData name="pantelis balaouras" userId="25e8755020fc1734" providerId="LiveId" clId="{1FB368B5-28BE-452D-A8C1-624BA7ED6FA6}" dt="2024-04-28T20:00:29.444" v="186" actId="27636"/>
        <pc:sldMkLst>
          <pc:docMk/>
          <pc:sldMk cId="2585051265" sldId="535"/>
        </pc:sldMkLst>
        <pc:spChg chg="mod">
          <ac:chgData name="pantelis balaouras" userId="25e8755020fc1734" providerId="LiveId" clId="{1FB368B5-28BE-452D-A8C1-624BA7ED6FA6}" dt="2024-04-28T20:00:29.444" v="186" actId="27636"/>
          <ac:spMkLst>
            <pc:docMk/>
            <pc:sldMk cId="2585051265" sldId="535"/>
            <ac:spMk id="5" creationId="{F56DC747-739E-5A0C-94B8-E8F8E974AC85}"/>
          </ac:spMkLst>
        </pc:spChg>
        <pc:spChg chg="mod">
          <ac:chgData name="pantelis balaouras" userId="25e8755020fc1734" providerId="LiveId" clId="{1FB368B5-28BE-452D-A8C1-624BA7ED6FA6}" dt="2024-04-28T20:00:16.007" v="184" actId="20577"/>
          <ac:spMkLst>
            <pc:docMk/>
            <pc:sldMk cId="2585051265" sldId="535"/>
            <ac:spMk id="11" creationId="{70D46B22-84E1-43AA-85C7-DBAEC0E27492}"/>
          </ac:spMkLst>
        </pc:spChg>
        <pc:spChg chg="mod">
          <ac:chgData name="pantelis balaouras" userId="25e8755020fc1734" providerId="LiveId" clId="{1FB368B5-28BE-452D-A8C1-624BA7ED6FA6}" dt="2024-04-28T19:41:51.948" v="20" actId="20577"/>
          <ac:spMkLst>
            <pc:docMk/>
            <pc:sldMk cId="2585051265" sldId="535"/>
            <ac:spMk id="13" creationId="{ACBE9AD0-B2F0-4ADA-8F10-B83476743F9C}"/>
          </ac:spMkLst>
        </pc:spChg>
        <pc:spChg chg="mod">
          <ac:chgData name="pantelis balaouras" userId="25e8755020fc1734" providerId="LiveId" clId="{1FB368B5-28BE-452D-A8C1-624BA7ED6FA6}" dt="2024-04-28T19:41:30.949" v="18" actId="1035"/>
          <ac:spMkLst>
            <pc:docMk/>
            <pc:sldMk cId="2585051265" sldId="535"/>
            <ac:spMk id="14" creationId="{5B8BCBD5-6A62-42A1-8BCD-0584908AAE7D}"/>
          </ac:spMkLst>
        </pc:spChg>
        <pc:picChg chg="del mod">
          <ac:chgData name="pantelis balaouras" userId="25e8755020fc1734" providerId="LiveId" clId="{1FB368B5-28BE-452D-A8C1-624BA7ED6FA6}" dt="2024-04-28T20:00:05.723" v="173" actId="478"/>
          <ac:picMkLst>
            <pc:docMk/>
            <pc:sldMk cId="2585051265" sldId="535"/>
            <ac:picMk id="2" creationId="{7F194105-A616-1811-CCD2-0261AE6759AF}"/>
          </ac:picMkLst>
        </pc:picChg>
        <pc:picChg chg="add mod">
          <ac:chgData name="pantelis balaouras" userId="25e8755020fc1734" providerId="LiveId" clId="{1FB368B5-28BE-452D-A8C1-624BA7ED6FA6}" dt="2024-04-28T20:00:06.786" v="174"/>
          <ac:picMkLst>
            <pc:docMk/>
            <pc:sldMk cId="2585051265" sldId="535"/>
            <ac:picMk id="4" creationId="{8407F08C-1F71-C381-3563-6E6FBC073BF5}"/>
          </ac:picMkLst>
        </pc:picChg>
      </pc:sldChg>
      <pc:sldChg chg="addSp delSp modSp new mod modClrScheme chgLayout">
        <pc:chgData name="pantelis balaouras" userId="25e8755020fc1734" providerId="LiveId" clId="{1FB368B5-28BE-452D-A8C1-624BA7ED6FA6}" dt="2024-04-29T11:10:34.699" v="251" actId="20577"/>
        <pc:sldMkLst>
          <pc:docMk/>
          <pc:sldMk cId="2935642467" sldId="536"/>
        </pc:sldMkLst>
        <pc:spChg chg="mod ord">
          <ac:chgData name="pantelis balaouras" userId="25e8755020fc1734" providerId="LiveId" clId="{1FB368B5-28BE-452D-A8C1-624BA7ED6FA6}" dt="2024-04-28T19:45:25.695" v="64" actId="20577"/>
          <ac:spMkLst>
            <pc:docMk/>
            <pc:sldMk cId="2935642467" sldId="536"/>
            <ac:spMk id="2" creationId="{AA4C72C5-B495-C4BE-9649-92C1DE2B2CA0}"/>
          </ac:spMkLst>
        </pc:spChg>
        <pc:spChg chg="del mod ord">
          <ac:chgData name="pantelis balaouras" userId="25e8755020fc1734" providerId="LiveId" clId="{1FB368B5-28BE-452D-A8C1-624BA7ED6FA6}" dt="2024-04-28T19:45:11.950" v="62" actId="700"/>
          <ac:spMkLst>
            <pc:docMk/>
            <pc:sldMk cId="2935642467" sldId="536"/>
            <ac:spMk id="3" creationId="{1C6C844E-ED56-94A4-0AAB-4A0D6BD5B3D1}"/>
          </ac:spMkLst>
        </pc:spChg>
        <pc:spChg chg="del">
          <ac:chgData name="pantelis balaouras" userId="25e8755020fc1734" providerId="LiveId" clId="{1FB368B5-28BE-452D-A8C1-624BA7ED6FA6}" dt="2024-04-28T19:45:11.950" v="62" actId="700"/>
          <ac:spMkLst>
            <pc:docMk/>
            <pc:sldMk cId="2935642467" sldId="536"/>
            <ac:spMk id="4" creationId="{C648428C-EA8E-7D30-F0DC-788EB7B43016}"/>
          </ac:spMkLst>
        </pc:spChg>
        <pc:spChg chg="add mod ord">
          <ac:chgData name="pantelis balaouras" userId="25e8755020fc1734" providerId="LiveId" clId="{1FB368B5-28BE-452D-A8C1-624BA7ED6FA6}" dt="2024-04-28T19:47:05.879" v="70" actId="255"/>
          <ac:spMkLst>
            <pc:docMk/>
            <pc:sldMk cId="2935642467" sldId="536"/>
            <ac:spMk id="5" creationId="{C80F5A89-9CA6-F4D3-6334-726781C3EBCF}"/>
          </ac:spMkLst>
        </pc:spChg>
        <pc:spChg chg="add mod">
          <ac:chgData name="pantelis balaouras" userId="25e8755020fc1734" providerId="LiveId" clId="{1FB368B5-28BE-452D-A8C1-624BA7ED6FA6}" dt="2024-04-29T11:10:34.699" v="251" actId="20577"/>
          <ac:spMkLst>
            <pc:docMk/>
            <pc:sldMk cId="2935642467" sldId="536"/>
            <ac:spMk id="6" creationId="{3118B8F3-3137-B6F8-98C2-1796A5A6F9BA}"/>
          </ac:spMkLst>
        </pc:spChg>
      </pc:sldChg>
      <pc:sldChg chg="addSp delSp modSp add mod">
        <pc:chgData name="pantelis balaouras" userId="25e8755020fc1734" providerId="LiveId" clId="{1FB368B5-28BE-452D-A8C1-624BA7ED6FA6}" dt="2024-04-29T11:11:39.869" v="268" actId="14100"/>
        <pc:sldMkLst>
          <pc:docMk/>
          <pc:sldMk cId="1483656697" sldId="537"/>
        </pc:sldMkLst>
        <pc:spChg chg="add mod">
          <ac:chgData name="pantelis balaouras" userId="25e8755020fc1734" providerId="LiveId" clId="{1FB368B5-28BE-452D-A8C1-624BA7ED6FA6}" dt="2024-04-29T11:11:39.869" v="268" actId="14100"/>
          <ac:spMkLst>
            <pc:docMk/>
            <pc:sldMk cId="1483656697" sldId="537"/>
            <ac:spMk id="3" creationId="{884747AD-FC04-853C-FE44-4A9BBEE91614}"/>
          </ac:spMkLst>
        </pc:spChg>
        <pc:spChg chg="mod">
          <ac:chgData name="pantelis balaouras" userId="25e8755020fc1734" providerId="LiveId" clId="{1FB368B5-28BE-452D-A8C1-624BA7ED6FA6}" dt="2024-04-28T19:57:18.643" v="158"/>
          <ac:spMkLst>
            <pc:docMk/>
            <pc:sldMk cId="1483656697" sldId="537"/>
            <ac:spMk id="5" creationId="{C80F5A89-9CA6-F4D3-6334-726781C3EBCF}"/>
          </ac:spMkLst>
        </pc:spChg>
        <pc:spChg chg="del">
          <ac:chgData name="pantelis balaouras" userId="25e8755020fc1734" providerId="LiveId" clId="{1FB368B5-28BE-452D-A8C1-624BA7ED6FA6}" dt="2024-04-28T19:57:50.616" v="163" actId="478"/>
          <ac:spMkLst>
            <pc:docMk/>
            <pc:sldMk cId="1483656697" sldId="537"/>
            <ac:spMk id="6" creationId="{3118B8F3-3137-B6F8-98C2-1796A5A6F9BA}"/>
          </ac:spMkLst>
        </pc:spChg>
      </pc:sldChg>
      <pc:sldChg chg="addSp delSp modSp add mod">
        <pc:chgData name="pantelis balaouras" userId="25e8755020fc1734" providerId="LiveId" clId="{1FB368B5-28BE-452D-A8C1-624BA7ED6FA6}" dt="2024-04-29T11:14:52.703" v="287" actId="14100"/>
        <pc:sldMkLst>
          <pc:docMk/>
          <pc:sldMk cId="2771583194" sldId="538"/>
        </pc:sldMkLst>
        <pc:spChg chg="del">
          <ac:chgData name="pantelis balaouras" userId="25e8755020fc1734" providerId="LiveId" clId="{1FB368B5-28BE-452D-A8C1-624BA7ED6FA6}" dt="2024-04-28T19:59:11.798" v="171" actId="478"/>
          <ac:spMkLst>
            <pc:docMk/>
            <pc:sldMk cId="2771583194" sldId="538"/>
            <ac:spMk id="3" creationId="{884747AD-FC04-853C-FE44-4A9BBEE91614}"/>
          </ac:spMkLst>
        </pc:spChg>
        <pc:spChg chg="add mod">
          <ac:chgData name="pantelis balaouras" userId="25e8755020fc1734" providerId="LiveId" clId="{1FB368B5-28BE-452D-A8C1-624BA7ED6FA6}" dt="2024-04-29T11:14:52.703" v="287" actId="14100"/>
          <ac:spMkLst>
            <pc:docMk/>
            <pc:sldMk cId="2771583194" sldId="538"/>
            <ac:spMk id="4" creationId="{C7869967-3EAB-EFA1-02CC-18A0C518CD35}"/>
          </ac:spMkLst>
        </pc:spChg>
        <pc:spChg chg="mod">
          <ac:chgData name="pantelis balaouras" userId="25e8755020fc1734" providerId="LiveId" clId="{1FB368B5-28BE-452D-A8C1-624BA7ED6FA6}" dt="2024-04-28T20:07:00.085" v="239" actId="1076"/>
          <ac:spMkLst>
            <pc:docMk/>
            <pc:sldMk cId="2771583194" sldId="538"/>
            <ac:spMk id="5" creationId="{C80F5A89-9CA6-F4D3-6334-726781C3EBCF}"/>
          </ac:spMkLst>
        </pc:spChg>
      </pc:sldChg>
      <pc:sldMasterChg chg="modSldLayout">
        <pc:chgData name="pantelis balaouras" userId="25e8755020fc1734" providerId="LiveId" clId="{1FB368B5-28BE-452D-A8C1-624BA7ED6FA6}" dt="2024-04-28T19:51:17.700" v="95"/>
        <pc:sldMasterMkLst>
          <pc:docMk/>
          <pc:sldMasterMk cId="0" sldId="2147483648"/>
        </pc:sldMasterMkLst>
        <pc:sldLayoutChg chg="addSp delSp modSp mod">
          <pc:chgData name="pantelis balaouras" userId="25e8755020fc1734" providerId="LiveId" clId="{1FB368B5-28BE-452D-A8C1-624BA7ED6FA6}" dt="2024-04-28T19:51:01.843" v="91"/>
          <pc:sldLayoutMkLst>
            <pc:docMk/>
            <pc:sldMasterMk cId="0" sldId="2147483648"/>
            <pc:sldLayoutMk cId="0" sldId="2147483651"/>
          </pc:sldLayoutMkLst>
          <pc:spChg chg="add mod">
            <ac:chgData name="pantelis balaouras" userId="25e8755020fc1734" providerId="LiveId" clId="{1FB368B5-28BE-452D-A8C1-624BA7ED6FA6}" dt="2024-04-28T19:51:01.843" v="91"/>
            <ac:spMkLst>
              <pc:docMk/>
              <pc:sldMasterMk cId="0" sldId="2147483648"/>
              <pc:sldLayoutMk cId="0" sldId="2147483651"/>
              <ac:spMk id="2" creationId="{09777654-DB55-8BBC-FF27-A1ED67239EF8}"/>
            </ac:spMkLst>
          </pc:spChg>
          <pc:spChg chg="del">
            <ac:chgData name="pantelis balaouras" userId="25e8755020fc1734" providerId="LiveId" clId="{1FB368B5-28BE-452D-A8C1-624BA7ED6FA6}" dt="2024-04-28T19:51:01.016" v="90" actId="478"/>
            <ac:spMkLst>
              <pc:docMk/>
              <pc:sldMasterMk cId="0" sldId="2147483648"/>
              <pc:sldLayoutMk cId="0" sldId="2147483651"/>
              <ac:spMk id="29" creationId="{00000000-0000-0000-0000-000000000000}"/>
            </ac:spMkLst>
          </pc:spChg>
        </pc:sldLayoutChg>
        <pc:sldLayoutChg chg="addSp delSp modSp mod">
          <pc:chgData name="pantelis balaouras" userId="25e8755020fc1734" providerId="LiveId" clId="{1FB368B5-28BE-452D-A8C1-624BA7ED6FA6}" dt="2024-04-28T19:51:10.323" v="93"/>
          <pc:sldLayoutMkLst>
            <pc:docMk/>
            <pc:sldMasterMk cId="0" sldId="2147483648"/>
            <pc:sldLayoutMk cId="0" sldId="2147483654"/>
          </pc:sldLayoutMkLst>
          <pc:spChg chg="add mod">
            <ac:chgData name="pantelis balaouras" userId="25e8755020fc1734" providerId="LiveId" clId="{1FB368B5-28BE-452D-A8C1-624BA7ED6FA6}" dt="2024-04-28T19:51:10.323" v="93"/>
            <ac:spMkLst>
              <pc:docMk/>
              <pc:sldMasterMk cId="0" sldId="2147483648"/>
              <pc:sldLayoutMk cId="0" sldId="2147483654"/>
              <ac:spMk id="2" creationId="{122D2518-EDDD-89BB-5FA4-48E09CC8B1D8}"/>
            </ac:spMkLst>
          </pc:spChg>
          <pc:spChg chg="del">
            <ac:chgData name="pantelis balaouras" userId="25e8755020fc1734" providerId="LiveId" clId="{1FB368B5-28BE-452D-A8C1-624BA7ED6FA6}" dt="2024-04-28T19:51:09.456" v="92" actId="478"/>
            <ac:spMkLst>
              <pc:docMk/>
              <pc:sldMasterMk cId="0" sldId="2147483648"/>
              <pc:sldLayoutMk cId="0" sldId="2147483654"/>
              <ac:spMk id="50" creationId="{00000000-0000-0000-0000-000000000000}"/>
            </ac:spMkLst>
          </pc:spChg>
        </pc:sldLayoutChg>
        <pc:sldLayoutChg chg="addSp delSp modSp mod">
          <pc:chgData name="pantelis balaouras" userId="25e8755020fc1734" providerId="LiveId" clId="{1FB368B5-28BE-452D-A8C1-624BA7ED6FA6}" dt="2024-04-28T19:51:17.700" v="95"/>
          <pc:sldLayoutMkLst>
            <pc:docMk/>
            <pc:sldMasterMk cId="0" sldId="2147483648"/>
            <pc:sldLayoutMk cId="0" sldId="2147483655"/>
          </pc:sldLayoutMkLst>
          <pc:spChg chg="add mod">
            <ac:chgData name="pantelis balaouras" userId="25e8755020fc1734" providerId="LiveId" clId="{1FB368B5-28BE-452D-A8C1-624BA7ED6FA6}" dt="2024-04-28T19:51:17.700" v="95"/>
            <ac:spMkLst>
              <pc:docMk/>
              <pc:sldMasterMk cId="0" sldId="2147483648"/>
              <pc:sldLayoutMk cId="0" sldId="2147483655"/>
              <ac:spMk id="2" creationId="{79E03CB0-A339-42EB-B49F-0D9391FB0528}"/>
            </ac:spMkLst>
          </pc:spChg>
          <pc:spChg chg="del">
            <ac:chgData name="pantelis balaouras" userId="25e8755020fc1734" providerId="LiveId" clId="{1FB368B5-28BE-452D-A8C1-624BA7ED6FA6}" dt="2024-04-28T19:51:16.913" v="94" actId="478"/>
            <ac:spMkLst>
              <pc:docMk/>
              <pc:sldMasterMk cId="0" sldId="2147483648"/>
              <pc:sldLayoutMk cId="0" sldId="2147483655"/>
              <ac:spMk id="54" creationId="{00000000-0000-0000-0000-000000000000}"/>
            </ac:spMkLst>
          </pc:spChg>
        </pc:sldLayoutChg>
      </pc:sldMasterChg>
      <pc:sldMasterChg chg="modSldLayout">
        <pc:chgData name="pantelis balaouras" userId="25e8755020fc1734" providerId="LiveId" clId="{1FB368B5-28BE-452D-A8C1-624BA7ED6FA6}" dt="2024-04-29T11:18:24.219" v="350"/>
        <pc:sldMasterMkLst>
          <pc:docMk/>
          <pc:sldMasterMk cId="0" sldId="2147483656"/>
        </pc:sldMasterMkLst>
        <pc:sldLayoutChg chg="modSp mod">
          <pc:chgData name="pantelis balaouras" userId="25e8755020fc1734" providerId="LiveId" clId="{1FB368B5-28BE-452D-A8C1-624BA7ED6FA6}" dt="2024-04-29T11:18:08.057" v="346" actId="2711"/>
          <pc:sldLayoutMkLst>
            <pc:docMk/>
            <pc:sldMasterMk cId="0" sldId="2147483656"/>
            <pc:sldLayoutMk cId="0" sldId="2147483661"/>
          </pc:sldLayoutMkLst>
          <pc:spChg chg="mod">
            <ac:chgData name="pantelis balaouras" userId="25e8755020fc1734" providerId="LiveId" clId="{1FB368B5-28BE-452D-A8C1-624BA7ED6FA6}" dt="2024-04-29T11:18:08.057" v="346" actId="2711"/>
            <ac:spMkLst>
              <pc:docMk/>
              <pc:sldMasterMk cId="0" sldId="2147483656"/>
              <pc:sldLayoutMk cId="0" sldId="2147483661"/>
              <ac:spMk id="89" creationId="{00000000-0000-0000-0000-000000000000}"/>
            </ac:spMkLst>
          </pc:spChg>
        </pc:sldLayoutChg>
        <pc:sldLayoutChg chg="addSp delSp modSp mod">
          <pc:chgData name="pantelis balaouras" userId="25e8755020fc1734" providerId="LiveId" clId="{1FB368B5-28BE-452D-A8C1-624BA7ED6FA6}" dt="2024-04-29T11:18:18.703" v="348"/>
          <pc:sldLayoutMkLst>
            <pc:docMk/>
            <pc:sldMasterMk cId="0" sldId="2147483656"/>
            <pc:sldLayoutMk cId="0" sldId="2147483662"/>
          </pc:sldLayoutMkLst>
          <pc:spChg chg="add del mod">
            <ac:chgData name="pantelis balaouras" userId="25e8755020fc1734" providerId="LiveId" clId="{1FB368B5-28BE-452D-A8C1-624BA7ED6FA6}" dt="2024-04-29T11:18:16.740" v="347" actId="478"/>
            <ac:spMkLst>
              <pc:docMk/>
              <pc:sldMasterMk cId="0" sldId="2147483656"/>
              <pc:sldLayoutMk cId="0" sldId="2147483662"/>
              <ac:spMk id="2" creationId="{4F2931C1-BEFA-8A70-5F0D-036CBD7D2F2F}"/>
            </ac:spMkLst>
          </pc:spChg>
          <pc:spChg chg="add mod">
            <ac:chgData name="pantelis balaouras" userId="25e8755020fc1734" providerId="LiveId" clId="{1FB368B5-28BE-452D-A8C1-624BA7ED6FA6}" dt="2024-04-29T11:18:18.703" v="348"/>
            <ac:spMkLst>
              <pc:docMk/>
              <pc:sldMasterMk cId="0" sldId="2147483656"/>
              <pc:sldLayoutMk cId="0" sldId="2147483662"/>
              <ac:spMk id="3" creationId="{9F700945-24D7-2FA7-FC01-681F3FCEB619}"/>
            </ac:spMkLst>
          </pc:spChg>
          <pc:spChg chg="del">
            <ac:chgData name="pantelis balaouras" userId="25e8755020fc1734" providerId="LiveId" clId="{1FB368B5-28BE-452D-A8C1-624BA7ED6FA6}" dt="2024-04-28T19:51:29.520" v="96" actId="478"/>
            <ac:spMkLst>
              <pc:docMk/>
              <pc:sldMasterMk cId="0" sldId="2147483656"/>
              <pc:sldLayoutMk cId="0" sldId="2147483662"/>
              <ac:spMk id="96" creationId="{00000000-0000-0000-0000-000000000000}"/>
            </ac:spMkLst>
          </pc:spChg>
        </pc:sldLayoutChg>
        <pc:sldLayoutChg chg="addSp delSp modSp mod">
          <pc:chgData name="pantelis balaouras" userId="25e8755020fc1734" providerId="LiveId" clId="{1FB368B5-28BE-452D-A8C1-624BA7ED6FA6}" dt="2024-04-29T11:18:24.219" v="350"/>
          <pc:sldLayoutMkLst>
            <pc:docMk/>
            <pc:sldMasterMk cId="0" sldId="2147483656"/>
            <pc:sldLayoutMk cId="0" sldId="2147483663"/>
          </pc:sldLayoutMkLst>
          <pc:spChg chg="add del mod">
            <ac:chgData name="pantelis balaouras" userId="25e8755020fc1734" providerId="LiveId" clId="{1FB368B5-28BE-452D-A8C1-624BA7ED6FA6}" dt="2024-04-29T11:18:23.641" v="349" actId="478"/>
            <ac:spMkLst>
              <pc:docMk/>
              <pc:sldMasterMk cId="0" sldId="2147483656"/>
              <pc:sldLayoutMk cId="0" sldId="2147483663"/>
              <ac:spMk id="2" creationId="{CE29B54A-C959-6788-2929-E4475A38D12A}"/>
            </ac:spMkLst>
          </pc:spChg>
          <pc:spChg chg="add mod">
            <ac:chgData name="pantelis balaouras" userId="25e8755020fc1734" providerId="LiveId" clId="{1FB368B5-28BE-452D-A8C1-624BA7ED6FA6}" dt="2024-04-29T11:18:24.219" v="350"/>
            <ac:spMkLst>
              <pc:docMk/>
              <pc:sldMasterMk cId="0" sldId="2147483656"/>
              <pc:sldLayoutMk cId="0" sldId="2147483663"/>
              <ac:spMk id="3" creationId="{7B337B9E-4790-F61A-6480-582DACE7ECEC}"/>
            </ac:spMkLst>
          </pc:spChg>
          <pc:spChg chg="del">
            <ac:chgData name="pantelis balaouras" userId="25e8755020fc1734" providerId="LiveId" clId="{1FB368B5-28BE-452D-A8C1-624BA7ED6FA6}" dt="2024-04-28T19:51:34" v="98" actId="478"/>
            <ac:spMkLst>
              <pc:docMk/>
              <pc:sldMasterMk cId="0" sldId="2147483656"/>
              <pc:sldLayoutMk cId="0" sldId="2147483663"/>
              <ac:spMk id="100" creationId="{00000000-0000-0000-0000-000000000000}"/>
            </ac:spMkLst>
          </pc:spChg>
        </pc:sldLayoutChg>
      </pc:sldMasterChg>
      <pc:sldMasterChg chg="delSldLayout">
        <pc:chgData name="pantelis balaouras" userId="25e8755020fc1734" providerId="LiveId" clId="{1FB368B5-28BE-452D-A8C1-624BA7ED6FA6}" dt="2024-04-28T19:52:13.953" v="108" actId="2696"/>
        <pc:sldMasterMkLst>
          <pc:docMk/>
          <pc:sldMasterMk cId="0" sldId="2147483664"/>
        </pc:sldMasterMkLst>
        <pc:sldLayoutChg chg="del">
          <pc:chgData name="pantelis balaouras" userId="25e8755020fc1734" providerId="LiveId" clId="{1FB368B5-28BE-452D-A8C1-624BA7ED6FA6}" dt="2024-04-28T19:52:13.953" v="108" actId="2696"/>
          <pc:sldLayoutMkLst>
            <pc:docMk/>
            <pc:sldMasterMk cId="0" sldId="2147483664"/>
            <pc:sldLayoutMk cId="0" sldId="2147483666"/>
          </pc:sldLayoutMkLst>
        </pc:sldLayoutChg>
      </pc:sldMasterChg>
      <pc:sldMasterChg chg="modSldLayout">
        <pc:chgData name="pantelis balaouras" userId="25e8755020fc1734" providerId="LiveId" clId="{1FB368B5-28BE-452D-A8C1-624BA7ED6FA6}" dt="2024-04-29T11:18:44.884" v="356"/>
        <pc:sldMasterMkLst>
          <pc:docMk/>
          <pc:sldMasterMk cId="598685752" sldId="2147483667"/>
        </pc:sldMasterMkLst>
        <pc:sldLayoutChg chg="addSp delSp modSp mod">
          <pc:chgData name="pantelis balaouras" userId="25e8755020fc1734" providerId="LiveId" clId="{1FB368B5-28BE-452D-A8C1-624BA7ED6FA6}" dt="2024-04-29T11:18:34.087" v="352"/>
          <pc:sldLayoutMkLst>
            <pc:docMk/>
            <pc:sldMasterMk cId="598685752" sldId="2147483667"/>
            <pc:sldLayoutMk cId="3134311650" sldId="2147483671"/>
          </pc:sldLayoutMkLst>
          <pc:spChg chg="add del mod">
            <ac:chgData name="pantelis balaouras" userId="25e8755020fc1734" providerId="LiveId" clId="{1FB368B5-28BE-452D-A8C1-624BA7ED6FA6}" dt="2024-04-29T11:18:33.585" v="351" actId="478"/>
            <ac:spMkLst>
              <pc:docMk/>
              <pc:sldMasterMk cId="598685752" sldId="2147483667"/>
              <pc:sldLayoutMk cId="3134311650" sldId="2147483671"/>
              <ac:spMk id="2" creationId="{62362EC2-F709-6A62-56F8-913A003AB5B9}"/>
            </ac:spMkLst>
          </pc:spChg>
          <pc:spChg chg="add mod">
            <ac:chgData name="pantelis balaouras" userId="25e8755020fc1734" providerId="LiveId" clId="{1FB368B5-28BE-452D-A8C1-624BA7ED6FA6}" dt="2024-04-29T11:18:34.087" v="352"/>
            <ac:spMkLst>
              <pc:docMk/>
              <pc:sldMasterMk cId="598685752" sldId="2147483667"/>
              <pc:sldLayoutMk cId="3134311650" sldId="2147483671"/>
              <ac:spMk id="3" creationId="{D51E3821-7191-0E87-5A67-C8AC16B34941}"/>
            </ac:spMkLst>
          </pc:spChg>
          <pc:spChg chg="del">
            <ac:chgData name="pantelis balaouras" userId="25e8755020fc1734" providerId="LiveId" clId="{1FB368B5-28BE-452D-A8C1-624BA7ED6FA6}" dt="2024-04-28T19:52:03.422" v="106" actId="478"/>
            <ac:spMkLst>
              <pc:docMk/>
              <pc:sldMasterMk cId="598685752" sldId="2147483667"/>
              <pc:sldLayoutMk cId="3134311650" sldId="2147483671"/>
              <ac:spMk id="104" creationId="{00000000-0000-0000-0000-000000000000}"/>
            </ac:spMkLst>
          </pc:spChg>
        </pc:sldLayoutChg>
        <pc:sldLayoutChg chg="addSp delSp modSp mod">
          <pc:chgData name="pantelis balaouras" userId="25e8755020fc1734" providerId="LiveId" clId="{1FB368B5-28BE-452D-A8C1-624BA7ED6FA6}" dt="2024-04-29T11:18:39.342" v="354"/>
          <pc:sldLayoutMkLst>
            <pc:docMk/>
            <pc:sldMasterMk cId="598685752" sldId="2147483667"/>
            <pc:sldLayoutMk cId="2532686192" sldId="2147483672"/>
          </pc:sldLayoutMkLst>
          <pc:spChg chg="add del mod">
            <ac:chgData name="pantelis balaouras" userId="25e8755020fc1734" providerId="LiveId" clId="{1FB368B5-28BE-452D-A8C1-624BA7ED6FA6}" dt="2024-04-29T11:18:38.687" v="353" actId="478"/>
            <ac:spMkLst>
              <pc:docMk/>
              <pc:sldMasterMk cId="598685752" sldId="2147483667"/>
              <pc:sldLayoutMk cId="2532686192" sldId="2147483672"/>
              <ac:spMk id="2" creationId="{46123570-2C05-E843-A0E8-C857EB9EBE51}"/>
            </ac:spMkLst>
          </pc:spChg>
          <pc:spChg chg="add mod">
            <ac:chgData name="pantelis balaouras" userId="25e8755020fc1734" providerId="LiveId" clId="{1FB368B5-28BE-452D-A8C1-624BA7ED6FA6}" dt="2024-04-29T11:18:39.342" v="354"/>
            <ac:spMkLst>
              <pc:docMk/>
              <pc:sldMasterMk cId="598685752" sldId="2147483667"/>
              <pc:sldLayoutMk cId="2532686192" sldId="2147483672"/>
              <ac:spMk id="3" creationId="{518E48E1-68A4-1664-93E9-AEA7872BF334}"/>
            </ac:spMkLst>
          </pc:spChg>
          <pc:spChg chg="del mod">
            <ac:chgData name="pantelis balaouras" userId="25e8755020fc1734" providerId="LiveId" clId="{1FB368B5-28BE-452D-A8C1-624BA7ED6FA6}" dt="2024-04-28T19:51:55.294" v="104" actId="478"/>
            <ac:spMkLst>
              <pc:docMk/>
              <pc:sldMasterMk cId="598685752" sldId="2147483667"/>
              <pc:sldLayoutMk cId="2532686192" sldId="2147483672"/>
              <ac:spMk id="111" creationId="{00000000-0000-0000-0000-000000000000}"/>
            </ac:spMkLst>
          </pc:spChg>
        </pc:sldLayoutChg>
        <pc:sldLayoutChg chg="addSp delSp modSp mod">
          <pc:chgData name="pantelis balaouras" userId="25e8755020fc1734" providerId="LiveId" clId="{1FB368B5-28BE-452D-A8C1-624BA7ED6FA6}" dt="2024-04-29T11:18:44.884" v="356"/>
          <pc:sldLayoutMkLst>
            <pc:docMk/>
            <pc:sldMasterMk cId="598685752" sldId="2147483667"/>
            <pc:sldLayoutMk cId="2880367361" sldId="2147483673"/>
          </pc:sldLayoutMkLst>
          <pc:spChg chg="add del mod">
            <ac:chgData name="pantelis balaouras" userId="25e8755020fc1734" providerId="LiveId" clId="{1FB368B5-28BE-452D-A8C1-624BA7ED6FA6}" dt="2024-04-29T11:18:44.352" v="355" actId="478"/>
            <ac:spMkLst>
              <pc:docMk/>
              <pc:sldMasterMk cId="598685752" sldId="2147483667"/>
              <pc:sldLayoutMk cId="2880367361" sldId="2147483673"/>
              <ac:spMk id="2" creationId="{5136734D-47AE-3FDC-B551-3A9B248A434E}"/>
            </ac:spMkLst>
          </pc:spChg>
          <pc:spChg chg="add mod">
            <ac:chgData name="pantelis balaouras" userId="25e8755020fc1734" providerId="LiveId" clId="{1FB368B5-28BE-452D-A8C1-624BA7ED6FA6}" dt="2024-04-29T11:18:44.884" v="356"/>
            <ac:spMkLst>
              <pc:docMk/>
              <pc:sldMasterMk cId="598685752" sldId="2147483667"/>
              <pc:sldLayoutMk cId="2880367361" sldId="2147483673"/>
              <ac:spMk id="3" creationId="{102FF47C-15A0-4205-77F2-F06C3E8BEA66}"/>
            </ac:spMkLst>
          </pc:spChg>
          <pc:spChg chg="del mod">
            <ac:chgData name="pantelis balaouras" userId="25e8755020fc1734" providerId="LiveId" clId="{1FB368B5-28BE-452D-A8C1-624BA7ED6FA6}" dt="2024-04-28T19:51:48.990" v="101" actId="478"/>
            <ac:spMkLst>
              <pc:docMk/>
              <pc:sldMasterMk cId="598685752" sldId="2147483667"/>
              <pc:sldLayoutMk cId="2880367361" sldId="2147483673"/>
              <ac:spMk id="115" creationId="{00000000-0000-0000-0000-000000000000}"/>
            </ac:spMkLst>
          </pc:spChg>
        </pc:sldLayoutChg>
      </pc:sldMasterChg>
    </pc:docChg>
  </pc:docChgLst>
  <pc:docChgLst>
    <pc:chgData name="pantelis balaouras" userId="25e8755020fc1734" providerId="LiveId" clId="{D02E02ED-53AB-44C2-85C7-4B2791ABBDF9}"/>
    <pc:docChg chg="custSel modSld">
      <pc:chgData name="pantelis balaouras" userId="25e8755020fc1734" providerId="LiveId" clId="{D02E02ED-53AB-44C2-85C7-4B2791ABBDF9}" dt="2024-05-02T09:34:46.986" v="21" actId="20577"/>
      <pc:docMkLst>
        <pc:docMk/>
      </pc:docMkLst>
      <pc:sldChg chg="addSp delSp modSp mod">
        <pc:chgData name="pantelis balaouras" userId="25e8755020fc1734" providerId="LiveId" clId="{D02E02ED-53AB-44C2-85C7-4B2791ABBDF9}" dt="2024-05-02T08:54:31.861" v="11" actId="1076"/>
        <pc:sldMkLst>
          <pc:docMk/>
          <pc:sldMk cId="0" sldId="259"/>
        </pc:sldMkLst>
        <pc:spChg chg="add mod">
          <ac:chgData name="pantelis balaouras" userId="25e8755020fc1734" providerId="LiveId" clId="{D02E02ED-53AB-44C2-85C7-4B2791ABBDF9}" dt="2024-05-02T08:54:26.314" v="10" actId="167"/>
          <ac:spMkLst>
            <pc:docMk/>
            <pc:sldMk cId="0" sldId="259"/>
            <ac:spMk id="3" creationId="{B71EFF6C-1496-BA74-C39E-3AF03E5735D5}"/>
          </ac:spMkLst>
        </pc:spChg>
        <pc:spChg chg="del">
          <ac:chgData name="pantelis balaouras" userId="25e8755020fc1734" providerId="LiveId" clId="{D02E02ED-53AB-44C2-85C7-4B2791ABBDF9}" dt="2024-05-02T08:54:16.173" v="8" actId="478"/>
          <ac:spMkLst>
            <pc:docMk/>
            <pc:sldMk cId="0" sldId="259"/>
            <ac:spMk id="192" creationId="{00000000-0000-0000-0000-000000000000}"/>
          </ac:spMkLst>
        </pc:spChg>
        <pc:picChg chg="add mod">
          <ac:chgData name="pantelis balaouras" userId="25e8755020fc1734" providerId="LiveId" clId="{D02E02ED-53AB-44C2-85C7-4B2791ABBDF9}" dt="2024-05-02T08:54:31.861" v="11" actId="1076"/>
          <ac:picMkLst>
            <pc:docMk/>
            <pc:sldMk cId="0" sldId="259"/>
            <ac:picMk id="2" creationId="{5A735DA7-BA52-9955-125D-A34A18DE3AF0}"/>
          </ac:picMkLst>
        </pc:picChg>
        <pc:picChg chg="del mod">
          <ac:chgData name="pantelis balaouras" userId="25e8755020fc1734" providerId="LiveId" clId="{D02E02ED-53AB-44C2-85C7-4B2791ABBDF9}" dt="2024-05-02T08:53:46.869" v="5" actId="478"/>
          <ac:picMkLst>
            <pc:docMk/>
            <pc:sldMk cId="0" sldId="259"/>
            <ac:picMk id="191" creationId="{00000000-0000-0000-0000-000000000000}"/>
          </ac:picMkLst>
        </pc:picChg>
      </pc:sldChg>
      <pc:sldChg chg="addSp delSp modSp mod">
        <pc:chgData name="pantelis balaouras" userId="25e8755020fc1734" providerId="LiveId" clId="{D02E02ED-53AB-44C2-85C7-4B2791ABBDF9}" dt="2024-05-02T08:54:52.955" v="16" actId="167"/>
        <pc:sldMkLst>
          <pc:docMk/>
          <pc:sldMk cId="0" sldId="266"/>
        </pc:sldMkLst>
        <pc:spChg chg="add mod">
          <ac:chgData name="pantelis balaouras" userId="25e8755020fc1734" providerId="LiveId" clId="{D02E02ED-53AB-44C2-85C7-4B2791ABBDF9}" dt="2024-05-02T08:54:52.955" v="16" actId="167"/>
          <ac:spMkLst>
            <pc:docMk/>
            <pc:sldMk cId="0" sldId="266"/>
            <ac:spMk id="3" creationId="{C3EBF693-E720-DA1E-4E8B-147DE897A0FD}"/>
          </ac:spMkLst>
        </pc:spChg>
        <pc:spChg chg="del">
          <ac:chgData name="pantelis balaouras" userId="25e8755020fc1734" providerId="LiveId" clId="{D02E02ED-53AB-44C2-85C7-4B2791ABBDF9}" dt="2024-05-02T08:54:47.392" v="14" actId="478"/>
          <ac:spMkLst>
            <pc:docMk/>
            <pc:sldMk cId="0" sldId="266"/>
            <ac:spMk id="288" creationId="{00000000-0000-0000-0000-000000000000}"/>
          </ac:spMkLst>
        </pc:spChg>
        <pc:picChg chg="add mod">
          <ac:chgData name="pantelis balaouras" userId="25e8755020fc1734" providerId="LiveId" clId="{D02E02ED-53AB-44C2-85C7-4B2791ABBDF9}" dt="2024-05-02T08:54:52.955" v="16" actId="167"/>
          <ac:picMkLst>
            <pc:docMk/>
            <pc:sldMk cId="0" sldId="266"/>
            <ac:picMk id="2" creationId="{C4853486-9348-F7D0-287F-6791BA134CF9}"/>
          </ac:picMkLst>
        </pc:picChg>
        <pc:picChg chg="del mod">
          <ac:chgData name="pantelis balaouras" userId="25e8755020fc1734" providerId="LiveId" clId="{D02E02ED-53AB-44C2-85C7-4B2791ABBDF9}" dt="2024-05-02T08:54:45.329" v="13" actId="478"/>
          <ac:picMkLst>
            <pc:docMk/>
            <pc:sldMk cId="0" sldId="266"/>
            <ac:picMk id="287" creationId="{00000000-0000-0000-0000-000000000000}"/>
          </ac:picMkLst>
        </pc:picChg>
      </pc:sldChg>
      <pc:sldChg chg="addSp delSp modSp mod">
        <pc:chgData name="pantelis balaouras" userId="25e8755020fc1734" providerId="LiveId" clId="{D02E02ED-53AB-44C2-85C7-4B2791ABBDF9}" dt="2024-05-02T08:55:25.096" v="20" actId="167"/>
        <pc:sldMkLst>
          <pc:docMk/>
          <pc:sldMk cId="0" sldId="275"/>
        </pc:sldMkLst>
        <pc:spChg chg="add mod">
          <ac:chgData name="pantelis balaouras" userId="25e8755020fc1734" providerId="LiveId" clId="{D02E02ED-53AB-44C2-85C7-4B2791ABBDF9}" dt="2024-05-02T08:55:25.096" v="20" actId="167"/>
          <ac:spMkLst>
            <pc:docMk/>
            <pc:sldMk cId="0" sldId="275"/>
            <ac:spMk id="3" creationId="{5C0C4D37-5645-4891-B9EB-368E2BAD26FC}"/>
          </ac:spMkLst>
        </pc:spChg>
        <pc:spChg chg="del">
          <ac:chgData name="pantelis balaouras" userId="25e8755020fc1734" providerId="LiveId" clId="{D02E02ED-53AB-44C2-85C7-4B2791ABBDF9}" dt="2024-05-02T08:55:20.113" v="18" actId="478"/>
          <ac:spMkLst>
            <pc:docMk/>
            <pc:sldMk cId="0" sldId="275"/>
            <ac:spMk id="407" creationId="{00000000-0000-0000-0000-000000000000}"/>
          </ac:spMkLst>
        </pc:spChg>
        <pc:picChg chg="add mod">
          <ac:chgData name="pantelis balaouras" userId="25e8755020fc1734" providerId="LiveId" clId="{D02E02ED-53AB-44C2-85C7-4B2791ABBDF9}" dt="2024-05-02T08:55:25.096" v="20" actId="167"/>
          <ac:picMkLst>
            <pc:docMk/>
            <pc:sldMk cId="0" sldId="275"/>
            <ac:picMk id="2" creationId="{03433034-EAF8-B008-1F75-59ED277102F9}"/>
          </ac:picMkLst>
        </pc:picChg>
        <pc:picChg chg="del">
          <ac:chgData name="pantelis balaouras" userId="25e8755020fc1734" providerId="LiveId" clId="{D02E02ED-53AB-44C2-85C7-4B2791ABBDF9}" dt="2024-05-02T08:55:16.752" v="17" actId="478"/>
          <ac:picMkLst>
            <pc:docMk/>
            <pc:sldMk cId="0" sldId="275"/>
            <ac:picMk id="406" creationId="{00000000-0000-0000-0000-000000000000}"/>
          </ac:picMkLst>
        </pc:picChg>
      </pc:sldChg>
      <pc:sldChg chg="addSp delSp modSp mod">
        <pc:chgData name="pantelis balaouras" userId="25e8755020fc1734" providerId="LiveId" clId="{D02E02ED-53AB-44C2-85C7-4B2791ABBDF9}" dt="2024-05-02T09:34:46.986" v="21" actId="20577"/>
        <pc:sldMkLst>
          <pc:docMk/>
          <pc:sldMk cId="2585051265" sldId="535"/>
        </pc:sldMkLst>
        <pc:spChg chg="add mod">
          <ac:chgData name="pantelis balaouras" userId="25e8755020fc1734" providerId="LiveId" clId="{D02E02ED-53AB-44C2-85C7-4B2791ABBDF9}" dt="2024-05-02T08:53:41.787" v="3"/>
          <ac:spMkLst>
            <pc:docMk/>
            <pc:sldMk cId="2585051265" sldId="535"/>
            <ac:spMk id="2" creationId="{31AE2BEC-432A-4C5F-5568-875F29F533DB}"/>
          </ac:spMkLst>
        </pc:spChg>
        <pc:spChg chg="del">
          <ac:chgData name="pantelis balaouras" userId="25e8755020fc1734" providerId="LiveId" clId="{D02E02ED-53AB-44C2-85C7-4B2791ABBDF9}" dt="2024-05-02T08:53:31.793" v="2" actId="478"/>
          <ac:spMkLst>
            <pc:docMk/>
            <pc:sldMk cId="2585051265" sldId="535"/>
            <ac:spMk id="3" creationId="{4A1A03FD-DBE8-88F4-1AA3-88B814677301}"/>
          </ac:spMkLst>
        </pc:spChg>
        <pc:spChg chg="mod">
          <ac:chgData name="pantelis balaouras" userId="25e8755020fc1734" providerId="LiveId" clId="{D02E02ED-53AB-44C2-85C7-4B2791ABBDF9}" dt="2024-05-02T08:54:03.126" v="7" actId="14100"/>
          <ac:spMkLst>
            <pc:docMk/>
            <pc:sldMk cId="2585051265" sldId="535"/>
            <ac:spMk id="5" creationId="{F56DC747-739E-5A0C-94B8-E8F8E974AC85}"/>
          </ac:spMkLst>
        </pc:spChg>
        <pc:spChg chg="mod">
          <ac:chgData name="pantelis balaouras" userId="25e8755020fc1734" providerId="LiveId" clId="{D02E02ED-53AB-44C2-85C7-4B2791ABBDF9}" dt="2024-05-02T09:34:46.986" v="21" actId="20577"/>
          <ac:spMkLst>
            <pc:docMk/>
            <pc:sldMk cId="2585051265" sldId="535"/>
            <ac:spMk id="13" creationId="{ACBE9AD0-B2F0-4ADA-8F10-B83476743F9C}"/>
          </ac:spMkLst>
        </pc:spChg>
        <pc:picChg chg="del mod">
          <ac:chgData name="pantelis balaouras" userId="25e8755020fc1734" providerId="LiveId" clId="{D02E02ED-53AB-44C2-85C7-4B2791ABBDF9}" dt="2024-05-02T08:53:26.955" v="1" actId="478"/>
          <ac:picMkLst>
            <pc:docMk/>
            <pc:sldMk cId="2585051265" sldId="535"/>
            <ac:picMk id="4" creationId="{8407F08C-1F71-C381-3563-6E6FBC073BF5}"/>
          </ac:picMkLst>
        </pc:picChg>
        <pc:picChg chg="add mod">
          <ac:chgData name="pantelis balaouras" userId="25e8755020fc1734" providerId="LiveId" clId="{D02E02ED-53AB-44C2-85C7-4B2791ABBDF9}" dt="2024-05-02T08:53:41.787" v="3"/>
          <ac:picMkLst>
            <pc:docMk/>
            <pc:sldMk cId="2585051265" sldId="535"/>
            <ac:picMk id="6" creationId="{6B36D695-549D-B4EC-8F5F-6433D4AC09B1}"/>
          </ac:picMkLst>
        </pc:picChg>
      </pc:sldChg>
    </pc:docChg>
  </pc:docChgLst>
  <pc:docChgLst>
    <pc:chgData name="Ioanna Zygouri" userId="e39f6a80f86403a0" providerId="LiveId" clId="{758EC8C2-7ED6-41FF-865B-8B4F55352B38}"/>
    <pc:docChg chg="custSel modSld modMainMaster">
      <pc:chgData name="Ioanna Zygouri" userId="e39f6a80f86403a0" providerId="LiveId" clId="{758EC8C2-7ED6-41FF-865B-8B4F55352B38}" dt="2024-06-07T09:14:22.366" v="157" actId="20577"/>
      <pc:docMkLst>
        <pc:docMk/>
      </pc:docMkLst>
      <pc:sldChg chg="addSp delSp modSp mod">
        <pc:chgData name="Ioanna Zygouri" userId="e39f6a80f86403a0" providerId="LiveId" clId="{758EC8C2-7ED6-41FF-865B-8B4F55352B38}" dt="2024-06-07T08:53:30.946" v="20" actId="14100"/>
        <pc:sldMkLst>
          <pc:docMk/>
          <pc:sldMk cId="0" sldId="256"/>
        </pc:sldMkLst>
        <pc:picChg chg="add mod">
          <ac:chgData name="Ioanna Zygouri" userId="e39f6a80f86403a0" providerId="LiveId" clId="{758EC8C2-7ED6-41FF-865B-8B4F55352B38}" dt="2024-06-07T08:53:30.946" v="20" actId="14100"/>
          <ac:picMkLst>
            <pc:docMk/>
            <pc:sldMk cId="0" sldId="256"/>
            <ac:picMk id="2" creationId="{B7DD8B26-C549-9D34-CED0-A4C05E3D2877}"/>
          </ac:picMkLst>
        </pc:picChg>
        <pc:picChg chg="del">
          <ac:chgData name="Ioanna Zygouri" userId="e39f6a80f86403a0" providerId="LiveId" clId="{758EC8C2-7ED6-41FF-865B-8B4F55352B38}" dt="2024-06-07T08:50:57.758" v="1" actId="478"/>
          <ac:picMkLst>
            <pc:docMk/>
            <pc:sldMk cId="0" sldId="256"/>
            <ac:picMk id="140" creationId="{00000000-0000-0000-0000-000000000000}"/>
          </ac:picMkLst>
        </pc:picChg>
      </pc:sldChg>
      <pc:sldChg chg="addSp modSp mod">
        <pc:chgData name="Ioanna Zygouri" userId="e39f6a80f86403a0" providerId="LiveId" clId="{758EC8C2-7ED6-41FF-865B-8B4F55352B38}" dt="2024-06-07T08:52:33.003" v="14" actId="1076"/>
        <pc:sldMkLst>
          <pc:docMk/>
          <pc:sldMk cId="0" sldId="258"/>
        </pc:sldMkLst>
        <pc:spChg chg="mod">
          <ac:chgData name="Ioanna Zygouri" userId="e39f6a80f86403a0" providerId="LiveId" clId="{758EC8C2-7ED6-41FF-865B-8B4F55352B38}" dt="2024-06-07T08:50:47.398" v="0" actId="404"/>
          <ac:spMkLst>
            <pc:docMk/>
            <pc:sldMk cId="0" sldId="258"/>
            <ac:spMk id="178" creationId="{00000000-0000-0000-0000-000000000000}"/>
          </ac:spMkLst>
        </pc:spChg>
        <pc:picChg chg="add mod">
          <ac:chgData name="Ioanna Zygouri" userId="e39f6a80f86403a0" providerId="LiveId" clId="{758EC8C2-7ED6-41FF-865B-8B4F55352B38}" dt="2024-06-07T08:52:33.003" v="14" actId="1076"/>
          <ac:picMkLst>
            <pc:docMk/>
            <pc:sldMk cId="0" sldId="258"/>
            <ac:picMk id="2" creationId="{5857E8B7-FB65-F139-3EAF-71FE8018B373}"/>
          </ac:picMkLst>
        </pc:picChg>
      </pc:sldChg>
      <pc:sldChg chg="modSp mod">
        <pc:chgData name="Ioanna Zygouri" userId="e39f6a80f86403a0" providerId="LiveId" clId="{758EC8C2-7ED6-41FF-865B-8B4F55352B38}" dt="2024-06-07T09:01:24.113" v="77" actId="313"/>
        <pc:sldMkLst>
          <pc:docMk/>
          <pc:sldMk cId="0" sldId="261"/>
        </pc:sldMkLst>
        <pc:spChg chg="mod">
          <ac:chgData name="Ioanna Zygouri" userId="e39f6a80f86403a0" providerId="LiveId" clId="{758EC8C2-7ED6-41FF-865B-8B4F55352B38}" dt="2024-06-07T09:01:24.113" v="77" actId="313"/>
          <ac:spMkLst>
            <pc:docMk/>
            <pc:sldMk cId="0" sldId="261"/>
            <ac:spMk id="209" creationId="{00000000-0000-0000-0000-000000000000}"/>
          </ac:spMkLst>
        </pc:spChg>
      </pc:sldChg>
      <pc:sldChg chg="modSp mod">
        <pc:chgData name="Ioanna Zygouri" userId="e39f6a80f86403a0" providerId="LiveId" clId="{758EC8C2-7ED6-41FF-865B-8B4F55352B38}" dt="2024-06-07T09:01:50.286" v="80" actId="20577"/>
        <pc:sldMkLst>
          <pc:docMk/>
          <pc:sldMk cId="0" sldId="263"/>
        </pc:sldMkLst>
        <pc:spChg chg="mod">
          <ac:chgData name="Ioanna Zygouri" userId="e39f6a80f86403a0" providerId="LiveId" clId="{758EC8C2-7ED6-41FF-865B-8B4F55352B38}" dt="2024-06-07T09:01:50.286" v="80" actId="20577"/>
          <ac:spMkLst>
            <pc:docMk/>
            <pc:sldMk cId="0" sldId="263"/>
            <ac:spMk id="243" creationId="{00000000-0000-0000-0000-000000000000}"/>
          </ac:spMkLst>
        </pc:spChg>
      </pc:sldChg>
      <pc:sldChg chg="modSp mod">
        <pc:chgData name="Ioanna Zygouri" userId="e39f6a80f86403a0" providerId="LiveId" clId="{758EC8C2-7ED6-41FF-865B-8B4F55352B38}" dt="2024-06-07T09:03:24.679" v="109" actId="20577"/>
        <pc:sldMkLst>
          <pc:docMk/>
          <pc:sldMk cId="0" sldId="268"/>
        </pc:sldMkLst>
        <pc:spChg chg="mod">
          <ac:chgData name="Ioanna Zygouri" userId="e39f6a80f86403a0" providerId="LiveId" clId="{758EC8C2-7ED6-41FF-865B-8B4F55352B38}" dt="2024-06-07T09:02:54.440" v="86" actId="20577"/>
          <ac:spMkLst>
            <pc:docMk/>
            <pc:sldMk cId="0" sldId="268"/>
            <ac:spMk id="311" creationId="{00000000-0000-0000-0000-000000000000}"/>
          </ac:spMkLst>
        </pc:spChg>
        <pc:spChg chg="mod">
          <ac:chgData name="Ioanna Zygouri" userId="e39f6a80f86403a0" providerId="LiveId" clId="{758EC8C2-7ED6-41FF-865B-8B4F55352B38}" dt="2024-06-07T09:03:24.679" v="109" actId="20577"/>
          <ac:spMkLst>
            <pc:docMk/>
            <pc:sldMk cId="0" sldId="268"/>
            <ac:spMk id="312" creationId="{00000000-0000-0000-0000-000000000000}"/>
          </ac:spMkLst>
        </pc:spChg>
      </pc:sldChg>
      <pc:sldChg chg="modSp mod">
        <pc:chgData name="Ioanna Zygouri" userId="e39f6a80f86403a0" providerId="LiveId" clId="{758EC8C2-7ED6-41FF-865B-8B4F55352B38}" dt="2024-06-07T09:08:03.914" v="113" actId="20577"/>
        <pc:sldMkLst>
          <pc:docMk/>
          <pc:sldMk cId="0" sldId="269"/>
        </pc:sldMkLst>
        <pc:spChg chg="mod">
          <ac:chgData name="Ioanna Zygouri" userId="e39f6a80f86403a0" providerId="LiveId" clId="{758EC8C2-7ED6-41FF-865B-8B4F55352B38}" dt="2024-06-07T09:08:03.914" v="113" actId="20577"/>
          <ac:spMkLst>
            <pc:docMk/>
            <pc:sldMk cId="0" sldId="269"/>
            <ac:spMk id="323" creationId="{00000000-0000-0000-0000-000000000000}"/>
          </ac:spMkLst>
        </pc:spChg>
      </pc:sldChg>
      <pc:sldChg chg="modSp mod">
        <pc:chgData name="Ioanna Zygouri" userId="e39f6a80f86403a0" providerId="LiveId" clId="{758EC8C2-7ED6-41FF-865B-8B4F55352B38}" dt="2024-06-07T09:08:09.615" v="117" actId="20577"/>
        <pc:sldMkLst>
          <pc:docMk/>
          <pc:sldMk cId="0" sldId="270"/>
        </pc:sldMkLst>
        <pc:spChg chg="mod">
          <ac:chgData name="Ioanna Zygouri" userId="e39f6a80f86403a0" providerId="LiveId" clId="{758EC8C2-7ED6-41FF-865B-8B4F55352B38}" dt="2024-06-07T09:08:09.615" v="117" actId="20577"/>
          <ac:spMkLst>
            <pc:docMk/>
            <pc:sldMk cId="0" sldId="270"/>
            <ac:spMk id="342" creationId="{00000000-0000-0000-0000-000000000000}"/>
          </ac:spMkLst>
        </pc:spChg>
      </pc:sldChg>
      <pc:sldChg chg="modSp mod">
        <pc:chgData name="Ioanna Zygouri" userId="e39f6a80f86403a0" providerId="LiveId" clId="{758EC8C2-7ED6-41FF-865B-8B4F55352B38}" dt="2024-06-07T09:08:37.860" v="128" actId="20577"/>
        <pc:sldMkLst>
          <pc:docMk/>
          <pc:sldMk cId="0" sldId="271"/>
        </pc:sldMkLst>
        <pc:spChg chg="mod">
          <ac:chgData name="Ioanna Zygouri" userId="e39f6a80f86403a0" providerId="LiveId" clId="{758EC8C2-7ED6-41FF-865B-8B4F55352B38}" dt="2024-06-07T09:08:28.407" v="126" actId="20577"/>
          <ac:spMkLst>
            <pc:docMk/>
            <pc:sldMk cId="0" sldId="271"/>
            <ac:spMk id="359" creationId="{00000000-0000-0000-0000-000000000000}"/>
          </ac:spMkLst>
        </pc:spChg>
        <pc:spChg chg="mod">
          <ac:chgData name="Ioanna Zygouri" userId="e39f6a80f86403a0" providerId="LiveId" clId="{758EC8C2-7ED6-41FF-865B-8B4F55352B38}" dt="2024-06-07T09:08:37.860" v="128" actId="20577"/>
          <ac:spMkLst>
            <pc:docMk/>
            <pc:sldMk cId="0" sldId="271"/>
            <ac:spMk id="360" creationId="{00000000-0000-0000-0000-000000000000}"/>
          </ac:spMkLst>
        </pc:spChg>
      </pc:sldChg>
      <pc:sldChg chg="modSp mod">
        <pc:chgData name="Ioanna Zygouri" userId="e39f6a80f86403a0" providerId="LiveId" clId="{758EC8C2-7ED6-41FF-865B-8B4F55352B38}" dt="2024-06-07T09:09:28.156" v="132" actId="20577"/>
        <pc:sldMkLst>
          <pc:docMk/>
          <pc:sldMk cId="0" sldId="272"/>
        </pc:sldMkLst>
        <pc:spChg chg="mod">
          <ac:chgData name="Ioanna Zygouri" userId="e39f6a80f86403a0" providerId="LiveId" clId="{758EC8C2-7ED6-41FF-865B-8B4F55352B38}" dt="2024-06-07T09:09:28.156" v="132" actId="20577"/>
          <ac:spMkLst>
            <pc:docMk/>
            <pc:sldMk cId="0" sldId="272"/>
            <ac:spMk id="371" creationId="{00000000-0000-0000-0000-000000000000}"/>
          </ac:spMkLst>
        </pc:spChg>
      </pc:sldChg>
      <pc:sldChg chg="modSp mod">
        <pc:chgData name="Ioanna Zygouri" userId="e39f6a80f86403a0" providerId="LiveId" clId="{758EC8C2-7ED6-41FF-865B-8B4F55352B38}" dt="2024-06-07T09:09:56.671" v="138" actId="20577"/>
        <pc:sldMkLst>
          <pc:docMk/>
          <pc:sldMk cId="0" sldId="274"/>
        </pc:sldMkLst>
        <pc:spChg chg="mod">
          <ac:chgData name="Ioanna Zygouri" userId="e39f6a80f86403a0" providerId="LiveId" clId="{758EC8C2-7ED6-41FF-865B-8B4F55352B38}" dt="2024-06-07T09:09:56.671" v="138" actId="20577"/>
          <ac:spMkLst>
            <pc:docMk/>
            <pc:sldMk cId="0" sldId="274"/>
            <ac:spMk id="395" creationId="{00000000-0000-0000-0000-000000000000}"/>
          </ac:spMkLst>
        </pc:spChg>
      </pc:sldChg>
      <pc:sldChg chg="modSp mod">
        <pc:chgData name="Ioanna Zygouri" userId="e39f6a80f86403a0" providerId="LiveId" clId="{758EC8C2-7ED6-41FF-865B-8B4F55352B38}" dt="2024-06-07T09:10:17.232" v="146" actId="20577"/>
        <pc:sldMkLst>
          <pc:docMk/>
          <pc:sldMk cId="0" sldId="277"/>
        </pc:sldMkLst>
        <pc:spChg chg="mod">
          <ac:chgData name="Ioanna Zygouri" userId="e39f6a80f86403a0" providerId="LiveId" clId="{758EC8C2-7ED6-41FF-865B-8B4F55352B38}" dt="2024-06-07T09:10:17.232" v="146" actId="20577"/>
          <ac:spMkLst>
            <pc:docMk/>
            <pc:sldMk cId="0" sldId="277"/>
            <ac:spMk id="428" creationId="{00000000-0000-0000-0000-000000000000}"/>
          </ac:spMkLst>
        </pc:spChg>
      </pc:sldChg>
      <pc:sldChg chg="addSp delSp modSp mod">
        <pc:chgData name="Ioanna Zygouri" userId="e39f6a80f86403a0" providerId="LiveId" clId="{758EC8C2-7ED6-41FF-865B-8B4F55352B38}" dt="2024-06-07T09:14:22.366" v="157" actId="20577"/>
        <pc:sldMkLst>
          <pc:docMk/>
          <pc:sldMk cId="0" sldId="307"/>
        </pc:sldMkLst>
        <pc:spChg chg="mod">
          <ac:chgData name="Ioanna Zygouri" userId="e39f6a80f86403a0" providerId="LiveId" clId="{758EC8C2-7ED6-41FF-865B-8B4F55352B38}" dt="2024-06-07T09:14:22.366" v="157" actId="20577"/>
          <ac:spMkLst>
            <pc:docMk/>
            <pc:sldMk cId="0" sldId="307"/>
            <ac:spMk id="894" creationId="{00000000-0000-0000-0000-000000000000}"/>
          </ac:spMkLst>
        </pc:spChg>
        <pc:picChg chg="del">
          <ac:chgData name="Ioanna Zygouri" userId="e39f6a80f86403a0" providerId="LiveId" clId="{758EC8C2-7ED6-41FF-865B-8B4F55352B38}" dt="2024-06-07T08:52:47.532" v="15" actId="478"/>
          <ac:picMkLst>
            <pc:docMk/>
            <pc:sldMk cId="0" sldId="307"/>
            <ac:picMk id="3" creationId="{1FEE0B66-848D-4293-CCF3-09A3432CD45E}"/>
          </ac:picMkLst>
        </pc:picChg>
        <pc:picChg chg="add mod">
          <ac:chgData name="Ioanna Zygouri" userId="e39f6a80f86403a0" providerId="LiveId" clId="{758EC8C2-7ED6-41FF-865B-8B4F55352B38}" dt="2024-06-07T08:52:55.643" v="17" actId="1076"/>
          <ac:picMkLst>
            <pc:docMk/>
            <pc:sldMk cId="0" sldId="307"/>
            <ac:picMk id="4" creationId="{09DF49C9-94DB-7FFF-C8BE-F2E5C5A97254}"/>
          </ac:picMkLst>
        </pc:picChg>
      </pc:sldChg>
      <pc:sldChg chg="modSp mod">
        <pc:chgData name="Ioanna Zygouri" userId="e39f6a80f86403a0" providerId="LiveId" clId="{758EC8C2-7ED6-41FF-865B-8B4F55352B38}" dt="2024-06-07T09:00:46.833" v="36" actId="27636"/>
        <pc:sldMkLst>
          <pc:docMk/>
          <pc:sldMk cId="1474448389" sldId="309"/>
        </pc:sldMkLst>
        <pc:spChg chg="mod">
          <ac:chgData name="Ioanna Zygouri" userId="e39f6a80f86403a0" providerId="LiveId" clId="{758EC8C2-7ED6-41FF-865B-8B4F55352B38}" dt="2024-06-07T09:00:46.833" v="36" actId="27636"/>
          <ac:spMkLst>
            <pc:docMk/>
            <pc:sldMk cId="1474448389" sldId="309"/>
            <ac:spMk id="4" creationId="{00000000-0000-0000-0000-000000000000}"/>
          </ac:spMkLst>
        </pc:spChg>
      </pc:sldChg>
      <pc:sldChg chg="addSp modSp mod">
        <pc:chgData name="Ioanna Zygouri" userId="e39f6a80f86403a0" providerId="LiveId" clId="{758EC8C2-7ED6-41FF-865B-8B4F55352B38}" dt="2024-06-07T08:53:44.811" v="21" actId="313"/>
        <pc:sldMkLst>
          <pc:docMk/>
          <pc:sldMk cId="2585051265" sldId="535"/>
        </pc:sldMkLst>
        <pc:spChg chg="mod">
          <ac:chgData name="Ioanna Zygouri" userId="e39f6a80f86403a0" providerId="LiveId" clId="{758EC8C2-7ED6-41FF-865B-8B4F55352B38}" dt="2024-06-07T08:53:44.811" v="21" actId="313"/>
          <ac:spMkLst>
            <pc:docMk/>
            <pc:sldMk cId="2585051265" sldId="535"/>
            <ac:spMk id="5" creationId="{F56DC747-739E-5A0C-94B8-E8F8E974AC85}"/>
          </ac:spMkLst>
        </pc:spChg>
        <pc:picChg chg="add mod">
          <ac:chgData name="Ioanna Zygouri" userId="e39f6a80f86403a0" providerId="LiveId" clId="{758EC8C2-7ED6-41FF-865B-8B4F55352B38}" dt="2024-06-07T08:53:16.362" v="19" actId="1076"/>
          <ac:picMkLst>
            <pc:docMk/>
            <pc:sldMk cId="2585051265" sldId="535"/>
            <ac:picMk id="3" creationId="{16AD56C3-65CC-7510-2E1A-30274620D8B2}"/>
          </ac:picMkLst>
        </pc:picChg>
      </pc:sldChg>
      <pc:sldMasterChg chg="modSldLayout">
        <pc:chgData name="Ioanna Zygouri" userId="e39f6a80f86403a0" providerId="LiveId" clId="{758EC8C2-7ED6-41FF-865B-8B4F55352B38}" dt="2024-06-07T08:51:22.257" v="5" actId="478"/>
        <pc:sldMasterMkLst>
          <pc:docMk/>
          <pc:sldMasterMk cId="0" sldId="2147483656"/>
        </pc:sldMasterMkLst>
        <pc:sldLayoutChg chg="delSp mod">
          <pc:chgData name="Ioanna Zygouri" userId="e39f6a80f86403a0" providerId="LiveId" clId="{758EC8C2-7ED6-41FF-865B-8B4F55352B38}" dt="2024-06-07T08:51:08.462" v="2" actId="478"/>
          <pc:sldLayoutMkLst>
            <pc:docMk/>
            <pc:sldMasterMk cId="0" sldId="2147483656"/>
            <pc:sldLayoutMk cId="0" sldId="2147483657"/>
          </pc:sldLayoutMkLst>
          <pc:picChg chg="del">
            <ac:chgData name="Ioanna Zygouri" userId="e39f6a80f86403a0" providerId="LiveId" clId="{758EC8C2-7ED6-41FF-865B-8B4F55352B38}" dt="2024-06-07T08:51:08.462" v="2" actId="478"/>
            <ac:picMkLst>
              <pc:docMk/>
              <pc:sldMasterMk cId="0" sldId="2147483656"/>
              <pc:sldLayoutMk cId="0" sldId="2147483657"/>
              <ac:picMk id="62" creationId="{00000000-0000-0000-0000-000000000000}"/>
            </ac:picMkLst>
          </pc:picChg>
        </pc:sldLayoutChg>
        <pc:sldLayoutChg chg="delSp mod">
          <pc:chgData name="Ioanna Zygouri" userId="e39f6a80f86403a0" providerId="LiveId" clId="{758EC8C2-7ED6-41FF-865B-8B4F55352B38}" dt="2024-06-07T08:51:13.332" v="3" actId="478"/>
          <pc:sldLayoutMkLst>
            <pc:docMk/>
            <pc:sldMasterMk cId="0" sldId="2147483656"/>
            <pc:sldLayoutMk cId="0" sldId="2147483658"/>
          </pc:sldLayoutMkLst>
          <pc:picChg chg="del">
            <ac:chgData name="Ioanna Zygouri" userId="e39f6a80f86403a0" providerId="LiveId" clId="{758EC8C2-7ED6-41FF-865B-8B4F55352B38}" dt="2024-06-07T08:51:13.332" v="3" actId="478"/>
            <ac:picMkLst>
              <pc:docMk/>
              <pc:sldMasterMk cId="0" sldId="2147483656"/>
              <pc:sldLayoutMk cId="0" sldId="2147483658"/>
              <ac:picMk id="71" creationId="{00000000-0000-0000-0000-000000000000}"/>
            </ac:picMkLst>
          </pc:picChg>
        </pc:sldLayoutChg>
        <pc:sldLayoutChg chg="delSp mod">
          <pc:chgData name="Ioanna Zygouri" userId="e39f6a80f86403a0" providerId="LiveId" clId="{758EC8C2-7ED6-41FF-865B-8B4F55352B38}" dt="2024-06-07T08:51:18.771" v="4" actId="478"/>
          <pc:sldLayoutMkLst>
            <pc:docMk/>
            <pc:sldMasterMk cId="0" sldId="2147483656"/>
            <pc:sldLayoutMk cId="0" sldId="2147483659"/>
          </pc:sldLayoutMkLst>
          <pc:picChg chg="del">
            <ac:chgData name="Ioanna Zygouri" userId="e39f6a80f86403a0" providerId="LiveId" clId="{758EC8C2-7ED6-41FF-865B-8B4F55352B38}" dt="2024-06-07T08:51:18.771" v="4" actId="478"/>
            <ac:picMkLst>
              <pc:docMk/>
              <pc:sldMasterMk cId="0" sldId="2147483656"/>
              <pc:sldLayoutMk cId="0" sldId="2147483659"/>
              <ac:picMk id="78" creationId="{00000000-0000-0000-0000-000000000000}"/>
            </ac:picMkLst>
          </pc:picChg>
        </pc:sldLayoutChg>
        <pc:sldLayoutChg chg="delSp mod">
          <pc:chgData name="Ioanna Zygouri" userId="e39f6a80f86403a0" providerId="LiveId" clId="{758EC8C2-7ED6-41FF-865B-8B4F55352B38}" dt="2024-06-07T08:51:22.257" v="5" actId="478"/>
          <pc:sldLayoutMkLst>
            <pc:docMk/>
            <pc:sldMasterMk cId="0" sldId="2147483656"/>
            <pc:sldLayoutMk cId="0" sldId="2147483660"/>
          </pc:sldLayoutMkLst>
          <pc:picChg chg="del">
            <ac:chgData name="Ioanna Zygouri" userId="e39f6a80f86403a0" providerId="LiveId" clId="{758EC8C2-7ED6-41FF-865B-8B4F55352B38}" dt="2024-06-07T08:51:22.257" v="5" actId="478"/>
            <ac:picMkLst>
              <pc:docMk/>
              <pc:sldMasterMk cId="0" sldId="2147483656"/>
              <pc:sldLayoutMk cId="0" sldId="2147483660"/>
              <ac:picMk id="85" creationId="{00000000-0000-0000-0000-000000000000}"/>
            </ac:picMkLst>
          </pc:picChg>
        </pc:sldLayoutChg>
      </pc:sldMasterChg>
      <pc:sldMasterChg chg="modSldLayout">
        <pc:chgData name="Ioanna Zygouri" userId="e39f6a80f86403a0" providerId="LiveId" clId="{758EC8C2-7ED6-41FF-865B-8B4F55352B38}" dt="2024-06-07T08:51:41.424" v="8" actId="478"/>
        <pc:sldMasterMkLst>
          <pc:docMk/>
          <pc:sldMasterMk cId="598685752" sldId="2147483667"/>
        </pc:sldMasterMkLst>
        <pc:sldLayoutChg chg="delSp mod">
          <pc:chgData name="Ioanna Zygouri" userId="e39f6a80f86403a0" providerId="LiveId" clId="{758EC8C2-7ED6-41FF-865B-8B4F55352B38}" dt="2024-06-07T08:51:31.289" v="6" actId="478"/>
          <pc:sldLayoutMkLst>
            <pc:docMk/>
            <pc:sldMasterMk cId="598685752" sldId="2147483667"/>
            <pc:sldLayoutMk cId="2518357695" sldId="2147483668"/>
          </pc:sldLayoutMkLst>
          <pc:picChg chg="del">
            <ac:chgData name="Ioanna Zygouri" userId="e39f6a80f86403a0" providerId="LiveId" clId="{758EC8C2-7ED6-41FF-865B-8B4F55352B38}" dt="2024-06-07T08:51:31.289" v="6" actId="478"/>
            <ac:picMkLst>
              <pc:docMk/>
              <pc:sldMasterMk cId="598685752" sldId="2147483667"/>
              <pc:sldLayoutMk cId="2518357695" sldId="2147483668"/>
              <ac:picMk id="77" creationId="{00000000-0000-0000-0000-000000000000}"/>
            </ac:picMkLst>
          </pc:picChg>
        </pc:sldLayoutChg>
        <pc:sldLayoutChg chg="delSp mod">
          <pc:chgData name="Ioanna Zygouri" userId="e39f6a80f86403a0" providerId="LiveId" clId="{758EC8C2-7ED6-41FF-865B-8B4F55352B38}" dt="2024-06-07T08:51:39.190" v="7" actId="478"/>
          <pc:sldLayoutMkLst>
            <pc:docMk/>
            <pc:sldMasterMk cId="598685752" sldId="2147483667"/>
            <pc:sldLayoutMk cId="968597961" sldId="2147483669"/>
          </pc:sldLayoutMkLst>
          <pc:picChg chg="del">
            <ac:chgData name="Ioanna Zygouri" userId="e39f6a80f86403a0" providerId="LiveId" clId="{758EC8C2-7ED6-41FF-865B-8B4F55352B38}" dt="2024-06-07T08:51:39.190" v="7" actId="478"/>
            <ac:picMkLst>
              <pc:docMk/>
              <pc:sldMasterMk cId="598685752" sldId="2147483667"/>
              <pc:sldLayoutMk cId="968597961" sldId="2147483669"/>
              <ac:picMk id="86" creationId="{00000000-0000-0000-0000-000000000000}"/>
            </ac:picMkLst>
          </pc:picChg>
        </pc:sldLayoutChg>
        <pc:sldLayoutChg chg="delSp mod">
          <pc:chgData name="Ioanna Zygouri" userId="e39f6a80f86403a0" providerId="LiveId" clId="{758EC8C2-7ED6-41FF-865B-8B4F55352B38}" dt="2024-06-07T08:51:41.424" v="8" actId="478"/>
          <pc:sldLayoutMkLst>
            <pc:docMk/>
            <pc:sldMasterMk cId="598685752" sldId="2147483667"/>
            <pc:sldLayoutMk cId="1126427959" sldId="2147483670"/>
          </pc:sldLayoutMkLst>
          <pc:picChg chg="del">
            <ac:chgData name="Ioanna Zygouri" userId="e39f6a80f86403a0" providerId="LiveId" clId="{758EC8C2-7ED6-41FF-865B-8B4F55352B38}" dt="2024-06-07T08:51:41.424" v="8" actId="478"/>
            <ac:picMkLst>
              <pc:docMk/>
              <pc:sldMasterMk cId="598685752" sldId="2147483667"/>
              <pc:sldLayoutMk cId="1126427959" sldId="2147483670"/>
              <ac:picMk id="93" creationId="{00000000-0000-0000-0000-00000000000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93FA3CC7-DB8A-6C92-52A5-506E725018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B5259215-D811-035F-FB0E-9FAC94820E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0D0970-F1C1-4A62-964D-36CC89F6CF52}" type="datetimeFigureOut">
              <a:rPr lang="el-GR" smtClean="0"/>
              <a:t>5/7/2024</a:t>
            </a:fld>
            <a:endParaRPr lang="el-GR"/>
          </a:p>
        </p:txBody>
      </p:sp>
      <p:sp>
        <p:nvSpPr>
          <p:cNvPr id="4" name="Θέση υποσέλιδου 3">
            <a:extLst>
              <a:ext uri="{FF2B5EF4-FFF2-40B4-BE49-F238E27FC236}">
                <a16:creationId xmlns:a16="http://schemas.microsoft.com/office/drawing/2014/main" id="{DF61C79F-CA57-E48C-3875-C57E2E078F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04553C3B-2AE2-289D-907E-43AF74F974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DD44FA-C968-4BC1-897F-ECEF06A9E0C8}" type="slidenum">
              <a:rPr lang="el-GR" smtClean="0"/>
              <a:t>‹#›</a:t>
            </a:fld>
            <a:endParaRPr lang="el-GR"/>
          </a:p>
        </p:txBody>
      </p:sp>
    </p:spTree>
    <p:extLst>
      <p:ext uri="{BB962C8B-B14F-4D97-AF65-F5344CB8AC3E}">
        <p14:creationId xmlns:p14="http://schemas.microsoft.com/office/powerpoint/2010/main" val="2682944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b81b3e26d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2bb81b3e26d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bb81b3e26d_0_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2bb81b3e26d_0_4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2bb81b3e26d_0_4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bb81b3e26d_0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bb81b3e26d_0_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2bb81b3e26d_0_5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bb81b3e26d_0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bb81b3e26d_0_5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2bb81b3e26d_0_5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bb81b3e26d_0_5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bb81b3e26d_0_5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2bb81b3e26d_0_5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bb81b3e26d_0_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2bb81b3e26d_0_5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282" name="Google Shape;282;g2bb81b3e26d_0_5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0819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bb81b3e26d_0_6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bb81b3e26d_0_6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2bb81b3e26d_0_6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bb81b3e26d_0_6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bb81b3e26d_0_6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2bb81b3e26d_0_6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bb81b3e26d_0_6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2bb81b3e26d_0_6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2bb81b3e26d_0_6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b81b3e26d_0_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bb81b3e26d_0_6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2bb81b3e26d_0_6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2007967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bb81b3e26d_0_6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2bb81b3e26d_0_6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292" name="Google Shape;292;g2bb81b3e26d_0_6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450821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bb81b3e26d_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bb81b3e26d_0_7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2bb81b3e26d_0_7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bb81b3e26d_0_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bb81b3e26d_0_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2bb81b3e26d_0_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bb81b3e26d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2bb81b3e26d_0_7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2bb81b3e26d_0_7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bb81b3e26d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bb81b3e26d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401" name="Google Shape;401;g2bb81b3e26d_0_7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344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b81b3e26d_0_7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bb81b3e26d_0_7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1" name="Google Shape;421;g2bb81b3e26d_0_7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bb81b3e26d_0_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bb81b3e26d_0_8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2bb81b3e26d_0_8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bb81b3e26d_0_8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bb81b3e26d_0_8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2bb81b3e26d_0_8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bb81b3e26d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2bb81b3e26d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bb81b3e26d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bb81b3e26d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bb81b3e26d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2bb81b3e26d_0_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bb81b3e26d_0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2bb81b3e26d_0_8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2bb81b3e26d_0_8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bb81b3e26d_0_8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bb81b3e26d_0_8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g2bb81b3e26d_0_8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bb81b3e26d_0_9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bb81b3e26d_0_9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g2bb81b3e26d_0_9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bb81b3e26d_0_9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2bb81b3e26d_0_9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g2bb81b3e26d_0_9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bb81b3e26d_0_9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2bb81b3e26d_0_9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g2bb81b3e26d_0_9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bb81b3e26d_0_9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2bb81b3e26d_0_9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g2bb81b3e26d_0_9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bb81b3e26d_0_9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2bb81b3e26d_0_9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2bb81b3e26d_0_9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bb81b3e26d_0_10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2bb81b3e26d_0_10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2bb81b3e26d_0_10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bb81b3e26d_0_10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g2bb81b3e26d_0_10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g2bb81b3e26d_0_10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bb81b3e26d_0_1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2bb81b3e26d_0_1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2bb81b3e26d_0_1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b81b3e26d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bb81b3e26d_0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2bb81b3e26d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bb81b3e26d_0_1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g2bb81b3e26d_0_1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g2bb81b3e26d_0_1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bb81b3e26d_0_1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bb81b3e26d_0_1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g2bb81b3e26d_0_1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bb81b3e26d_0_1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g2bb81b3e26d_0_1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g2bb81b3e26d_0_12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bb81b3e26d_0_1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2bb81b3e26d_0_1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g2bb81b3e26d_0_1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bb81b3e26d_0_1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bb81b3e26d_0_1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g2bb81b3e26d_0_12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bb81b3e26d_0_1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g2bb81b3e26d_0_1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g2bb81b3e26d_0_1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bb81b3e26d_0_1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2bb81b3e26d_0_1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g2bb81b3e26d_0_1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bb81b3e26d_0_1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2bb81b3e26d_0_13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g2bb81b3e26d_0_13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bb81b3e26d_0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2bb81b3e26d_0_1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g2bb81b3e26d_0_1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bb81b3e26d_0_1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2bb81b3e26d_0_13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g2bb81b3e26d_0_13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2407188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bb81b3e26d_0_1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2bb81b3e26d_0_13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g2bb81b3e26d_0_1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bb81b3e26d_0_1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2bb81b3e26d_0_1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g2bb81b3e26d_0_1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bb81b3e26d_0_1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2bb81b3e26d_0_14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g2bb81b3e26d_0_14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06393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0968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8" name="Google Shape;868;p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bb81b3e26d_0_1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g2bb81b3e26d_0_14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g2bb81b3e26d_0_14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bb81b3e26d_0_1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g2bb81b3e26d_0_15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g2bb81b3e26d_0_15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bb81b3e26d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2bb81b3e26d_0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86" name="Google Shape;186;g2bb81b3e26d_0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9778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693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bb81b3e26d_0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bb81b3e26d_0_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2bb81b3e26d_0_4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pic>
        <p:nvPicPr>
          <p:cNvPr id="16" name="Google Shape;16;p34"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72"/>
        <p:cNvGrpSpPr/>
        <p:nvPr/>
      </p:nvGrpSpPr>
      <p:grpSpPr>
        <a:xfrm>
          <a:off x="0" y="0"/>
          <a:ext cx="0" cy="0"/>
          <a:chOff x="0" y="0"/>
          <a:chExt cx="0" cy="0"/>
        </a:xfrm>
      </p:grpSpPr>
      <p:sp>
        <p:nvSpPr>
          <p:cNvPr id="73" name="Google Shape;73;g2bb81b3e26d_0_111"/>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900"/>
              </a:srgbClr>
            </a:outerShdw>
          </a:effectLst>
        </p:spPr>
        <p:txBody>
          <a:bodyPr spcFirstLastPara="1" wrap="square" lIns="91425" tIns="45700" rIns="91425" bIns="45700" anchor="ctr" anchorCtr="0">
            <a:noAutofit/>
          </a:bodyPr>
          <a:lstStyle/>
          <a:p>
            <a:pPr marL="285750" marR="0" lvl="0" indent="-171450" algn="ctr"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p:txBody>
      </p:sp>
      <p:sp>
        <p:nvSpPr>
          <p:cNvPr id="74" name="Google Shape;74;g2bb81b3e26d_0_111"/>
          <p:cNvSpPr txBox="1">
            <a:spLocks noGrp="1"/>
          </p:cNvSpPr>
          <p:nvPr>
            <p:ph type="title"/>
          </p:nvPr>
        </p:nvSpPr>
        <p:spPr>
          <a:xfrm>
            <a:off x="558000" y="1080000"/>
            <a:ext cx="10515600" cy="618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 name="Google Shape;75;g2bb81b3e26d_0_111"/>
          <p:cNvSpPr txBox="1">
            <a:spLocks noGrp="1"/>
          </p:cNvSpPr>
          <p:nvPr>
            <p:ph type="body" idx="1"/>
          </p:nvPr>
        </p:nvSpPr>
        <p:spPr>
          <a:xfrm>
            <a:off x="558000" y="2218304"/>
            <a:ext cx="7872900" cy="3787500"/>
          </a:xfrm>
          <a:prstGeom prst="rect">
            <a:avLst/>
          </a:prstGeom>
          <a:noFill/>
          <a:ln>
            <a:noFill/>
          </a:ln>
        </p:spPr>
        <p:txBody>
          <a:bodyPr spcFirstLastPara="1" wrap="square" lIns="91425" tIns="45700" rIns="91425" bIns="45700" anchor="t" anchorCtr="0">
            <a:normAutofit/>
          </a:bodyPr>
          <a:lstStyle>
            <a:lvl1pPr marL="457200" lvl="0" indent="-368300" algn="l" rtl="0">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rtl="0">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rtl="0">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6" name="Google Shape;76;g2bb81b3e26d_0_111"/>
          <p:cNvPicPr preferRelativeResize="0"/>
          <p:nvPr/>
        </p:nvPicPr>
        <p:blipFill rotWithShape="1">
          <a:blip r:embed="rId2">
            <a:alphaModFix/>
          </a:blip>
          <a:srcRect b="59834"/>
          <a:stretch/>
        </p:blipFill>
        <p:spPr>
          <a:xfrm>
            <a:off x="4903" y="6508739"/>
            <a:ext cx="12191695" cy="349261"/>
          </a:xfrm>
          <a:prstGeom prst="rect">
            <a:avLst/>
          </a:prstGeom>
          <a:noFill/>
          <a:ln>
            <a:noFill/>
          </a:ln>
        </p:spPr>
      </p:pic>
      <p:pic>
        <p:nvPicPr>
          <p:cNvPr id="77" name="Google Shape;77;g2bb81b3e26d_0_111"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7" name="Εικόνα 6"/>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79"/>
        <p:cNvGrpSpPr/>
        <p:nvPr/>
      </p:nvGrpSpPr>
      <p:grpSpPr>
        <a:xfrm>
          <a:off x="0" y="0"/>
          <a:ext cx="0" cy="0"/>
          <a:chOff x="0" y="0"/>
          <a:chExt cx="0" cy="0"/>
        </a:xfrm>
      </p:grpSpPr>
      <p:sp>
        <p:nvSpPr>
          <p:cNvPr id="80" name="Google Shape;80;g2bb81b3e26d_0_118"/>
          <p:cNvSpPr txBox="1">
            <a:spLocks noGrp="1"/>
          </p:cNvSpPr>
          <p:nvPr>
            <p:ph type="title"/>
          </p:nvPr>
        </p:nvSpPr>
        <p:spPr>
          <a:xfrm>
            <a:off x="558000" y="1079999"/>
            <a:ext cx="10515600" cy="893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 name="Google Shape;81;g2bb81b3e26d_0_118"/>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rtl="0">
              <a:lnSpc>
                <a:spcPct val="100000"/>
              </a:lnSpc>
              <a:spcBef>
                <a:spcPts val="600"/>
              </a:spcBef>
              <a:spcAft>
                <a:spcPts val="0"/>
              </a:spcAft>
              <a:buSzPts val="2400"/>
              <a:buNone/>
              <a:defRPr sz="2000" b="1"/>
            </a:lvl2pPr>
            <a:lvl3pPr marL="1371600" lvl="2" indent="-228600" algn="l" rtl="0">
              <a:lnSpc>
                <a:spcPct val="100000"/>
              </a:lnSpc>
              <a:spcBef>
                <a:spcPts val="600"/>
              </a:spcBef>
              <a:spcAft>
                <a:spcPts val="0"/>
              </a:spcAft>
              <a:buSzPts val="1800"/>
              <a:buNone/>
              <a:defRPr sz="1800" b="1"/>
            </a:lvl3pPr>
            <a:lvl4pPr marL="1828800" lvl="3" indent="-228600" algn="l" rtl="0">
              <a:lnSpc>
                <a:spcPct val="100000"/>
              </a:lnSpc>
              <a:spcBef>
                <a:spcPts val="600"/>
              </a:spcBef>
              <a:spcAft>
                <a:spcPts val="0"/>
              </a:spcAft>
              <a:buSzPts val="1600"/>
              <a:buNone/>
              <a:defRPr sz="1600" b="1"/>
            </a:lvl4pPr>
            <a:lvl5pPr marL="2286000" lvl="4" indent="-228600" algn="l" rtl="0">
              <a:lnSpc>
                <a:spcPct val="100000"/>
              </a:lnSpc>
              <a:spcBef>
                <a:spcPts val="600"/>
              </a:spcBef>
              <a:spcAft>
                <a:spcPts val="0"/>
              </a:spcAft>
              <a:buSzPts val="1600"/>
              <a:buNone/>
              <a:defRPr sz="1600" b="1"/>
            </a:lvl5pPr>
            <a:lvl6pPr marL="2743200" lvl="5" indent="-228600" algn="l" rtl="0">
              <a:lnSpc>
                <a:spcPct val="90000"/>
              </a:lnSpc>
              <a:spcBef>
                <a:spcPts val="6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82" name="Google Shape;82;g2bb81b3e26d_0_118"/>
          <p:cNvSpPr txBox="1">
            <a:spLocks noGrp="1"/>
          </p:cNvSpPr>
          <p:nvPr>
            <p:ph type="body" idx="2"/>
          </p:nvPr>
        </p:nvSpPr>
        <p:spPr>
          <a:xfrm>
            <a:off x="558000" y="2687950"/>
            <a:ext cx="10515600" cy="3684600"/>
          </a:xfrm>
          <a:prstGeom prst="rect">
            <a:avLst/>
          </a:prstGeom>
          <a:noFill/>
          <a:ln>
            <a:noFill/>
          </a:ln>
        </p:spPr>
        <p:txBody>
          <a:bodyPr spcFirstLastPara="1" wrap="square" lIns="91425" tIns="45700" rIns="91425" bIns="45700" anchor="t" anchorCtr="0">
            <a:normAutofit/>
          </a:bodyPr>
          <a:lstStyle>
            <a:lvl1pPr marL="457200" lvl="0" indent="-368300" algn="l" rtl="0">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rtl="0">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rtl="0">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rtl="0">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rtl="0">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83" name="Google Shape;83;g2bb81b3e26d_0_118"/>
          <p:cNvPicPr preferRelativeResize="0"/>
          <p:nvPr/>
        </p:nvPicPr>
        <p:blipFill rotWithShape="1">
          <a:blip r:embed="rId2">
            <a:alphaModFix/>
          </a:blip>
          <a:srcRect b="59834"/>
          <a:stretch/>
        </p:blipFill>
        <p:spPr>
          <a:xfrm>
            <a:off x="4903" y="6508739"/>
            <a:ext cx="12191695" cy="349261"/>
          </a:xfrm>
          <a:prstGeom prst="rect">
            <a:avLst/>
          </a:prstGeom>
          <a:noFill/>
          <a:ln>
            <a:noFill/>
          </a:ln>
        </p:spPr>
      </p:pic>
      <p:pic>
        <p:nvPicPr>
          <p:cNvPr id="84" name="Google Shape;84;g2bb81b3e26d_0_118"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7" name="Εικόνα 6"/>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Unit slide single column">
  <p:cSld name="Unit slide single column">
    <p:spTree>
      <p:nvGrpSpPr>
        <p:cNvPr id="1" name="Shape 86"/>
        <p:cNvGrpSpPr/>
        <p:nvPr/>
      </p:nvGrpSpPr>
      <p:grpSpPr>
        <a:xfrm>
          <a:off x="0" y="0"/>
          <a:ext cx="0" cy="0"/>
          <a:chOff x="0" y="0"/>
          <a:chExt cx="0" cy="0"/>
        </a:xfrm>
      </p:grpSpPr>
      <p:sp>
        <p:nvSpPr>
          <p:cNvPr id="87" name="Google Shape;87;g2bb81b3e26d_0_125"/>
          <p:cNvSpPr txBox="1">
            <a:spLocks noGrp="1"/>
          </p:cNvSpPr>
          <p:nvPr>
            <p:ph type="title"/>
          </p:nvPr>
        </p:nvSpPr>
        <p:spPr>
          <a:xfrm>
            <a:off x="558000" y="1080000"/>
            <a:ext cx="11059800" cy="605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g2bb81b3e26d_0_125"/>
          <p:cNvSpPr txBox="1">
            <a:spLocks noGrp="1"/>
          </p:cNvSpPr>
          <p:nvPr>
            <p:ph type="body" idx="1"/>
          </p:nvPr>
        </p:nvSpPr>
        <p:spPr>
          <a:xfrm>
            <a:off x="557999" y="1799999"/>
            <a:ext cx="5852100" cy="48660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600"/>
              </a:spcBef>
              <a:spcAft>
                <a:spcPts val="0"/>
              </a:spcAft>
              <a:buSzPts val="2400"/>
              <a:buChar char="▪"/>
              <a:defRPr sz="2400"/>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9" name="Google Shape;89;g2bb81b3e26d_0_125"/>
          <p:cNvSpPr txBox="1"/>
          <p:nvPr/>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l-GR" sz="1800" dirty="0">
                <a:solidFill>
                  <a:srgbClr val="7F7F7F"/>
                </a:solidFill>
                <a:latin typeface="Abadi Extra Light" panose="020B0204020104020204" pitchFamily="34" charset="0"/>
                <a:ea typeface="Arial"/>
                <a:cs typeface="Arial"/>
                <a:sym typeface="Arial"/>
              </a:rPr>
              <a:t>Εφαρμογές για την ψυχική υγεία</a:t>
            </a:r>
            <a:r>
              <a:rPr lang="en-US" sz="1800" dirty="0">
                <a:solidFill>
                  <a:srgbClr val="7F7F7F"/>
                </a:solidFill>
                <a:latin typeface="Abadi Extra Light" panose="020B0204020104020204" pitchFamily="34" charset="0"/>
                <a:ea typeface="Arial"/>
                <a:cs typeface="Arial"/>
                <a:sym typeface="Arial"/>
              </a:rPr>
              <a:t> </a:t>
            </a:r>
          </a:p>
        </p:txBody>
      </p:sp>
      <p:pic>
        <p:nvPicPr>
          <p:cNvPr id="90" name="Google Shape;90;g2bb81b3e26d_0_125"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91"/>
        <p:cNvGrpSpPr/>
        <p:nvPr/>
      </p:nvGrpSpPr>
      <p:grpSpPr>
        <a:xfrm>
          <a:off x="0" y="0"/>
          <a:ext cx="0" cy="0"/>
          <a:chOff x="0" y="0"/>
          <a:chExt cx="0" cy="0"/>
        </a:xfrm>
      </p:grpSpPr>
      <p:sp>
        <p:nvSpPr>
          <p:cNvPr id="92" name="Google Shape;92;g2bb81b3e26d_0_130"/>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g2bb81b3e26d_0_130"/>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4" name="Google Shape;94;g2bb81b3e26d_0_130"/>
          <p:cNvSpPr txBox="1">
            <a:spLocks noGrp="1"/>
          </p:cNvSpPr>
          <p:nvPr>
            <p:ph type="body" idx="2"/>
          </p:nvPr>
        </p:nvSpPr>
        <p:spPr>
          <a:xfrm>
            <a:off x="6172199" y="1800000"/>
            <a:ext cx="5782500" cy="48933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95" name="Google Shape;95;g2bb81b3e26d_0_130"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3" name="Google Shape;89;g2bb81b3e26d_0_125">
            <a:extLst>
              <a:ext uri="{FF2B5EF4-FFF2-40B4-BE49-F238E27FC236}">
                <a16:creationId xmlns:a16="http://schemas.microsoft.com/office/drawing/2014/main" id="{9F700945-24D7-2FA7-FC01-681F3FCEB619}"/>
              </a:ext>
            </a:extLst>
          </p:cNvPr>
          <p:cNvSpPr txBox="1"/>
          <p:nvPr userDrawn="1"/>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l-GR" sz="1800" dirty="0">
                <a:solidFill>
                  <a:srgbClr val="7F7F7F"/>
                </a:solidFill>
                <a:latin typeface="Abadi Extra Light" panose="020B0204020104020204" pitchFamily="34" charset="0"/>
                <a:ea typeface="Arial"/>
                <a:cs typeface="Arial"/>
                <a:sym typeface="Arial"/>
              </a:rPr>
              <a:t>Εφαρμογές για την ψυχική υγεία</a:t>
            </a:r>
            <a:r>
              <a:rPr lang="en-US" sz="1800" dirty="0">
                <a:solidFill>
                  <a:srgbClr val="7F7F7F"/>
                </a:solidFill>
                <a:latin typeface="Abadi Extra Light" panose="020B0204020104020204" pitchFamily="34" charset="0"/>
                <a:ea typeface="Arial"/>
                <a:cs typeface="Arial"/>
                <a:sym typeface="Arial"/>
              </a:rPr>
              <a:t>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97"/>
        <p:cNvGrpSpPr/>
        <p:nvPr/>
      </p:nvGrpSpPr>
      <p:grpSpPr>
        <a:xfrm>
          <a:off x="0" y="0"/>
          <a:ext cx="0" cy="0"/>
          <a:chOff x="0" y="0"/>
          <a:chExt cx="0" cy="0"/>
        </a:xfrm>
      </p:grpSpPr>
      <p:sp>
        <p:nvSpPr>
          <p:cNvPr id="98" name="Google Shape;98;g2bb81b3e26d_0_136"/>
          <p:cNvSpPr txBox="1">
            <a:spLocks noGrp="1"/>
          </p:cNvSpPr>
          <p:nvPr>
            <p:ph type="title"/>
          </p:nvPr>
        </p:nvSpPr>
        <p:spPr>
          <a:xfrm>
            <a:off x="558000" y="1080000"/>
            <a:ext cx="11059800" cy="728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g2bb81b3e26d_0_136"/>
          <p:cNvSpPr txBox="1">
            <a:spLocks noGrp="1"/>
          </p:cNvSpPr>
          <p:nvPr>
            <p:ph type="body" idx="1"/>
          </p:nvPr>
        </p:nvSpPr>
        <p:spPr>
          <a:xfrm>
            <a:off x="557999" y="2459736"/>
            <a:ext cx="11059800" cy="394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600"/>
              </a:spcBef>
              <a:spcAft>
                <a:spcPts val="0"/>
              </a:spcAft>
              <a:buSzPts val="1800"/>
              <a:buChar char="▪"/>
              <a:defRPr/>
            </a:lvl1pPr>
            <a:lvl2pPr marL="914400" lvl="1" indent="-365760" algn="l" rtl="0">
              <a:lnSpc>
                <a:spcPct val="100000"/>
              </a:lnSpc>
              <a:spcBef>
                <a:spcPts val="600"/>
              </a:spcBef>
              <a:spcAft>
                <a:spcPts val="0"/>
              </a:spcAft>
              <a:buSzPts val="216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 name="Google Shape;89;g2bb81b3e26d_0_125">
            <a:extLst>
              <a:ext uri="{FF2B5EF4-FFF2-40B4-BE49-F238E27FC236}">
                <a16:creationId xmlns:a16="http://schemas.microsoft.com/office/drawing/2014/main" id="{7B337B9E-4790-F61A-6480-582DACE7ECEC}"/>
              </a:ext>
            </a:extLst>
          </p:cNvPr>
          <p:cNvSpPr txBox="1"/>
          <p:nvPr userDrawn="1"/>
        </p:nvSpPr>
        <p:spPr>
          <a:xfrm>
            <a:off x="-1" y="81370"/>
            <a:ext cx="5589431"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10.1</a:t>
            </a:r>
            <a:r>
              <a:rPr lang="en-US" sz="1800" dirty="0">
                <a:solidFill>
                  <a:srgbClr val="7F7F7F"/>
                </a:solidFill>
                <a:latin typeface="Arial"/>
                <a:ea typeface="Arial"/>
                <a:cs typeface="Arial"/>
                <a:sym typeface="Arial"/>
              </a:rPr>
              <a:t> </a:t>
            </a:r>
            <a:r>
              <a:rPr lang="el-GR" sz="1800" dirty="0">
                <a:solidFill>
                  <a:srgbClr val="7F7F7F"/>
                </a:solidFill>
                <a:latin typeface="Abadi Extra Light" panose="020B0204020104020204" pitchFamily="34" charset="0"/>
                <a:ea typeface="Arial"/>
                <a:cs typeface="Arial"/>
                <a:sym typeface="Arial"/>
              </a:rPr>
              <a:t>Εφαρμογές για την ψυχική υγεία</a:t>
            </a:r>
            <a:r>
              <a:rPr lang="en-US" sz="1800" dirty="0">
                <a:solidFill>
                  <a:srgbClr val="7F7F7F"/>
                </a:solidFill>
                <a:latin typeface="Abadi Extra Light" panose="020B0204020104020204" pitchFamily="34" charset="0"/>
                <a:ea typeface="Arial"/>
                <a:cs typeface="Arial"/>
                <a:sym typeface="Arial"/>
              </a:rPr>
              <a:t> </a:t>
            </a: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pic>
        <p:nvPicPr>
          <p:cNvPr id="3" name="image2.jpg" descr="Εικόνα που περιέχει γραμματοσειρά, κείμενο, Μπελ ηλεκτρίκ, μπλε&#10;&#10;Περιγραφή που δημιουργήθηκε αυτόματα">
            <a:extLst>
              <a:ext uri="{FF2B5EF4-FFF2-40B4-BE49-F238E27FC236}">
                <a16:creationId xmlns:a16="http://schemas.microsoft.com/office/drawing/2014/main" id="{97A50651-B06F-F55F-4902-DACF8CB5BBF9}"/>
              </a:ext>
            </a:extLst>
          </p:cNvPr>
          <p:cNvPicPr/>
          <p:nvPr userDrawn="1"/>
        </p:nvPicPr>
        <p:blipFill>
          <a:blip r:embed="rId2"/>
          <a:stretch>
            <a:fillRect/>
          </a:stretch>
        </p:blipFill>
        <p:spPr>
          <a:xfrm>
            <a:off x="0" y="6444615"/>
            <a:ext cx="1619250" cy="413385"/>
          </a:xfrm>
          <a:prstGeom prst="rect">
            <a:avLst/>
          </a:prstGeom>
          <a:ln/>
        </p:spPr>
      </p:pic>
    </p:spTree>
    <p:extLst>
      <p:ext uri="{BB962C8B-B14F-4D97-AF65-F5344CB8AC3E}">
        <p14:creationId xmlns:p14="http://schemas.microsoft.com/office/powerpoint/2010/main" val="2589530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custGeom>
            <a:avLst/>
            <a:gdLst>
              <a:gd name="connsiteX0" fmla="*/ 0 w 12192001"/>
              <a:gd name="connsiteY0" fmla="*/ 0 h 3787362"/>
              <a:gd name="connsiteX1" fmla="*/ 12192001 w 12192001"/>
              <a:gd name="connsiteY1" fmla="*/ 0 h 3787362"/>
              <a:gd name="connsiteX2" fmla="*/ 12192001 w 12192001"/>
              <a:gd name="connsiteY2" fmla="*/ 3787362 h 3787362"/>
              <a:gd name="connsiteX3" fmla="*/ 0 w 12192001"/>
              <a:gd name="connsiteY3" fmla="*/ 3787362 h 3787362"/>
              <a:gd name="connsiteX4" fmla="*/ 0 w 12192001"/>
              <a:gd name="connsiteY4" fmla="*/ 0 h 378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stroke="0"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w="9525">
            <a:noFill/>
            <a:miter lim="800000"/>
            <a:headEnd/>
            <a:tailEnd/>
            <a:extLst>
              <a:ext uri="{C807C97D-BFC1-408E-A445-0C87EB9F89A2}">
                <ask:lineSketchStyleProps xmlns="" xmlns:ask="http://schemas.microsoft.com/office/drawing/2018/sketchyshapes" sd="943183522">
                  <a:prstGeom prst="rect">
                    <a:avLst/>
                  </a:prstGeom>
                  <ask:type>
                    <ask:lineSketchCurved/>
                  </ask:type>
                </ask:lineSketchStyleProps>
              </a:ext>
            </a:extLst>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solidFill>
                <a:schemeClr val="tx1"/>
              </a:solidFill>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C01E24"/>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marL="228600" indent="-228600">
              <a:buClr>
                <a:srgbClr val="C00000"/>
              </a:buClr>
              <a:buFont typeface="Wingdings" panose="05000000000000000000" pitchFamily="2" charset="2"/>
              <a:buChar char="ü"/>
              <a:defRPr>
                <a:solidFill>
                  <a:schemeClr val="tx1"/>
                </a:solidFill>
                <a:effectLst/>
                <a:latin typeface="+mn-lt"/>
              </a:defRPr>
            </a:lvl1pPr>
            <a:lvl2pPr marL="685800" indent="-228600">
              <a:buClr>
                <a:srgbClr val="C00000"/>
              </a:buClr>
              <a:buFont typeface="Wingdings" panose="05000000000000000000" pitchFamily="2" charset="2"/>
              <a:buChar char="ü"/>
              <a:defRPr>
                <a:solidFill>
                  <a:schemeClr val="tx1"/>
                </a:solidFill>
                <a:effectLst/>
                <a:latin typeface="+mn-lt"/>
              </a:defRPr>
            </a:lvl2pPr>
            <a:lvl3pPr marL="1143000" indent="-228600">
              <a:buClr>
                <a:srgbClr val="C00000"/>
              </a:buClr>
              <a:buFont typeface="Wingdings" panose="05000000000000000000" pitchFamily="2" charset="2"/>
              <a:buChar char="ü"/>
              <a:defRPr>
                <a:solidFill>
                  <a:schemeClr val="tx1"/>
                </a:solidFill>
                <a:effectLst/>
                <a:latin typeface="+mn-lt"/>
              </a:defRPr>
            </a:lvl3pPr>
            <a:lvl4pPr marL="1600200" indent="-228600">
              <a:buClr>
                <a:srgbClr val="C00000"/>
              </a:buClr>
              <a:buFont typeface="Wingdings" panose="05000000000000000000" pitchFamily="2" charset="2"/>
              <a:buChar char="ü"/>
              <a:defRPr>
                <a:solidFill>
                  <a:schemeClr val="tx1"/>
                </a:solidFill>
                <a:effectLst/>
                <a:latin typeface="+mn-lt"/>
              </a:defRPr>
            </a:lvl4pPr>
            <a:lvl5pPr marL="2057400" indent="-228600">
              <a:buClr>
                <a:srgbClr val="C00000"/>
              </a:buClr>
              <a:buFont typeface="Wingdings" panose="05000000000000000000" pitchFamily="2" charset="2"/>
              <a:buChar char="ü"/>
              <a:defRPr>
                <a:solidFill>
                  <a:schemeClr val="tx1"/>
                </a:solidFill>
                <a:effectLst/>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Εικόνα 4">
            <a:extLst>
              <a:ext uri="{FF2B5EF4-FFF2-40B4-BE49-F238E27FC236}">
                <a16:creationId xmlns:a16="http://schemas.microsoft.com/office/drawing/2014/main" id="{315B9CD0-664A-1A57-5482-64081E3C8776}"/>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8AD8DA09-CA51-90FC-C37F-AA4EB941D2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8" name="Εικόνα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extLst>
      <p:ext uri="{BB962C8B-B14F-4D97-AF65-F5344CB8AC3E}">
        <p14:creationId xmlns:p14="http://schemas.microsoft.com/office/powerpoint/2010/main" val="1865197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4" name="Εικόνα 3">
            <a:extLst>
              <a:ext uri="{FF2B5EF4-FFF2-40B4-BE49-F238E27FC236}">
                <a16:creationId xmlns:a16="http://schemas.microsoft.com/office/drawing/2014/main" id="{2422E4BA-8C61-60DE-25F8-335B91431FA3}"/>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7" name="Εικόνα 6">
            <a:extLst>
              <a:ext uri="{FF2B5EF4-FFF2-40B4-BE49-F238E27FC236}">
                <a16:creationId xmlns:a16="http://schemas.microsoft.com/office/drawing/2014/main" id="{79E7C37E-A457-1396-C30F-E6C37DEB4963}"/>
              </a:ext>
            </a:extLst>
          </p:cNvPr>
          <p:cNvPicPr>
            <a:picLocks noChangeAspect="1"/>
          </p:cNvPicPr>
          <p:nvPr userDrawn="1"/>
        </p:nvPicPr>
        <p:blipFill rotWithShape="1">
          <a:blip r:embed="rId2"/>
          <a:srcRect b="59835"/>
          <a:stretch/>
        </p:blipFill>
        <p:spPr>
          <a:xfrm rot="10800000">
            <a:off x="-8250" y="-4107"/>
            <a:ext cx="12191695" cy="349261"/>
          </a:xfrm>
          <a:prstGeom prst="rect">
            <a:avLst/>
          </a:prstGeom>
        </p:spPr>
      </p:pic>
      <p:pic>
        <p:nvPicPr>
          <p:cNvPr id="2" name="Εικόνα 1"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0974A85F-3A88-CEEA-7639-BFA4470EC4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1635" y="365125"/>
            <a:ext cx="591924" cy="1059378"/>
          </a:xfrm>
          <a:prstGeom prst="rect">
            <a:avLst/>
          </a:prstGeom>
        </p:spPr>
      </p:pic>
      <p:pic>
        <p:nvPicPr>
          <p:cNvPr id="12" name="Εικόνα 1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extLst>
      <p:ext uri="{BB962C8B-B14F-4D97-AF65-F5344CB8AC3E}">
        <p14:creationId xmlns:p14="http://schemas.microsoft.com/office/powerpoint/2010/main" val="3500043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203864"/>
                </a:solidFill>
                <a:effectLst/>
                <a:latin typeface="+mn-lt"/>
                <a:ea typeface="Adobe Gothic Std B" panose="020B0800000000000000" pitchFamily="34" charset="-128"/>
                <a:cs typeface="+mj-cs"/>
              </a:defRPr>
            </a:lvl1pPr>
          </a:lstStyle>
          <a:p>
            <a:r>
              <a:rPr lang="en-US"/>
              <a:t>Unit 1</a:t>
            </a:r>
            <a:br>
              <a:rPr lang="en-US"/>
            </a:br>
            <a:r>
              <a:rPr lang="el-GR"/>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C01E24"/>
              </a:buClr>
              <a:defRPr>
                <a:latin typeface="+mn-lt"/>
              </a:defRPr>
            </a:lvl1pPr>
            <a:lvl2pPr>
              <a:lnSpc>
                <a:spcPct val="150000"/>
              </a:lnSpc>
              <a:buClr>
                <a:srgbClr val="C01E24"/>
              </a:buClr>
              <a:defRPr>
                <a:latin typeface="+mn-lt"/>
              </a:defRPr>
            </a:lvl2pPr>
            <a:lvl3pPr>
              <a:lnSpc>
                <a:spcPct val="150000"/>
              </a:lnSpc>
              <a:buClr>
                <a:srgbClr val="C01E24"/>
              </a:buClr>
              <a:defRPr>
                <a:latin typeface="+mn-lt"/>
              </a:defRPr>
            </a:lvl3pPr>
            <a:lvl4pPr>
              <a:lnSpc>
                <a:spcPct val="150000"/>
              </a:lnSpc>
              <a:buClr>
                <a:srgbClr val="C01E24"/>
              </a:buClr>
              <a:defRPr>
                <a:latin typeface="+mn-lt"/>
              </a:defRPr>
            </a:lvl4pPr>
            <a:lvl5pPr>
              <a:lnSpc>
                <a:spcPct val="150000"/>
              </a:lnSpc>
              <a:buClr>
                <a:srgbClr val="C01E24"/>
              </a:buClr>
              <a:defRPr>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6" name="Εικόνα 5">
            <a:extLst>
              <a:ext uri="{FF2B5EF4-FFF2-40B4-BE49-F238E27FC236}">
                <a16:creationId xmlns:a16="http://schemas.microsoft.com/office/drawing/2014/main" id="{32D2C6E2-DA3C-03C5-4B1D-9DB2EFCDEC7A}"/>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B601D7AC-22F9-68D2-2485-EF228EEDE2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8" name="Εικόνα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extLst>
      <p:ext uri="{BB962C8B-B14F-4D97-AF65-F5344CB8AC3E}">
        <p14:creationId xmlns:p14="http://schemas.microsoft.com/office/powerpoint/2010/main" val="208359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1"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1" y="81370"/>
            <a:ext cx="6682154" cy="54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5.1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l-GR" altLang="el-GR" sz="1800" dirty="0">
                <a:solidFill>
                  <a:schemeClr val="tx1">
                    <a:lumMod val="50000"/>
                    <a:lumOff val="50000"/>
                  </a:schemeClr>
                </a:solidFill>
                <a:latin typeface="Abadi Extra Light" panose="020B0204020104020204" pitchFamily="34" charset="0"/>
              </a:rPr>
              <a:t>Εφαρμογές υγείας για τη μείωση του εθισμού στην οθόνη και της χρήσης ουσιών (καπνός)</a:t>
            </a:r>
            <a:endParaRPr lang="en-US" altLang="el-GR" sz="1800" dirty="0">
              <a:solidFill>
                <a:schemeClr val="tx1">
                  <a:lumMod val="50000"/>
                  <a:lumOff val="50000"/>
                </a:schemeClr>
              </a:solidFill>
              <a:latin typeface="+mj-lt"/>
            </a:endParaRPr>
          </a:p>
        </p:txBody>
      </p:sp>
      <p:pic>
        <p:nvPicPr>
          <p:cNvPr id="4" name="Εικόνα 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A36E9AEE-CF4B-71A4-5EBB-574F1E021C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Tree>
    <p:extLst>
      <p:ext uri="{BB962C8B-B14F-4D97-AF65-F5344CB8AC3E}">
        <p14:creationId xmlns:p14="http://schemas.microsoft.com/office/powerpoint/2010/main" val="1267823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5"/>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2. Empower</a:t>
            </a:r>
            <a:endParaRPr sz="1400" b="0" i="0" u="none" strike="noStrike" cap="none">
              <a:solidFill>
                <a:srgbClr val="000000"/>
              </a:solidFill>
              <a:latin typeface="Arial"/>
              <a:ea typeface="Arial"/>
              <a:cs typeface="Arial"/>
              <a:sym typeface="Arial"/>
            </a:endParaRPr>
          </a:p>
        </p:txBody>
      </p:sp>
      <p:sp>
        <p:nvSpPr>
          <p:cNvPr id="20" name="Google Shape;20;p35"/>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3. Participate</a:t>
            </a:r>
            <a:endParaRPr sz="1400" b="0" i="0" u="none" strike="noStrike" cap="none">
              <a:solidFill>
                <a:srgbClr val="000000"/>
              </a:solidFill>
              <a:latin typeface="Arial"/>
              <a:ea typeface="Arial"/>
              <a:cs typeface="Arial"/>
              <a:sym typeface="Arial"/>
            </a:endParaRPr>
          </a:p>
        </p:txBody>
      </p:sp>
      <p:sp>
        <p:nvSpPr>
          <p:cNvPr id="21" name="Google Shape;21;p35"/>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Impact"/>
                <a:ea typeface="Impact"/>
                <a:cs typeface="Impact"/>
                <a:sym typeface="Impact"/>
              </a:rPr>
              <a:t>1. Prevent</a:t>
            </a:r>
            <a:endParaRPr sz="1400" b="0" i="0" u="none" strike="noStrike" cap="none">
              <a:solidFill>
                <a:srgbClr val="000000"/>
              </a:solidFill>
              <a:latin typeface="Arial"/>
              <a:ea typeface="Arial"/>
              <a:cs typeface="Arial"/>
              <a:sym typeface="Arial"/>
            </a:endParaRPr>
          </a:p>
        </p:txBody>
      </p:sp>
      <p:pic>
        <p:nvPicPr>
          <p:cNvPr id="22" name="Google Shape;22;p35"/>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23" name="Google Shape;23;p35" descr="C:\Users\Georgia-Work\AppData\Roaming\Skype\georgia.aristidou\media_messaging\media_cache\^DD49E969C8C275A0BF0095F3F01442BBA23C6B6D6D2A977CE4^pimgpsh_fullsize_distr.jpg"/>
          <p:cNvPicPr preferRelativeResize="0"/>
          <p:nvPr/>
        </p:nvPicPr>
        <p:blipFill rotWithShape="1">
          <a:blip r:embed="rId3">
            <a:alphaModFix/>
          </a:blip>
          <a:srcRect/>
          <a:stretch/>
        </p:blipFill>
        <p:spPr>
          <a:xfrm>
            <a:off x="10507980" y="6374858"/>
            <a:ext cx="1684020" cy="495300"/>
          </a:xfrm>
          <a:prstGeom prst="rect">
            <a:avLst/>
          </a:prstGeom>
          <a:noFill/>
          <a:ln>
            <a:noFill/>
          </a:ln>
        </p:spPr>
      </p:pic>
      <p:pic>
        <p:nvPicPr>
          <p:cNvPr id="24" name="Google Shape;24;p35"/>
          <p:cNvPicPr preferRelativeResize="0"/>
          <p:nvPr/>
        </p:nvPicPr>
        <p:blipFill rotWithShape="1">
          <a:blip r:embed="rId2">
            <a:alphaModFix/>
          </a:blip>
          <a:srcRect b="59835"/>
          <a:stretch/>
        </p:blipFill>
        <p:spPr>
          <a:xfrm rot="10800000">
            <a:off x="-8250" y="-4107"/>
            <a:ext cx="12191695" cy="349261"/>
          </a:xfrm>
          <a:prstGeom prst="rect">
            <a:avLst/>
          </a:prstGeom>
          <a:noFill/>
          <a:ln>
            <a:noFill/>
          </a:ln>
        </p:spPr>
      </p:pic>
      <p:pic>
        <p:nvPicPr>
          <p:cNvPr id="25" name="Google Shape;25;p35" descr="Εικόνα που περιέχει clipart, σύμβολο, καρτούν, λογότυπο&#10;&#10;Περιγραφή που δημιουργήθηκε αυτόματα"/>
          <p:cNvPicPr preferRelativeResize="0"/>
          <p:nvPr/>
        </p:nvPicPr>
        <p:blipFill rotWithShape="1">
          <a:blip r:embed="rId4">
            <a:alphaModFix/>
          </a:blip>
          <a:srcRect/>
          <a:stretch/>
        </p:blipFill>
        <p:spPr>
          <a:xfrm flipH="1">
            <a:off x="131635" y="365125"/>
            <a:ext cx="591924" cy="105937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2E2C5BC-041B-E0DB-5C32-C01D4FD31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7" name="TextBox 12">
            <a:extLst>
              <a:ext uri="{FF2B5EF4-FFF2-40B4-BE49-F238E27FC236}">
                <a16:creationId xmlns:a16="http://schemas.microsoft.com/office/drawing/2014/main" id="{0334DFD4-3432-C033-A91F-C9A369E0269D}"/>
              </a:ext>
            </a:extLst>
          </p:cNvPr>
          <p:cNvSpPr txBox="1">
            <a:spLocks noChangeArrowheads="1"/>
          </p:cNvSpPr>
          <p:nvPr userDrawn="1"/>
        </p:nvSpPr>
        <p:spPr bwMode="auto">
          <a:xfrm>
            <a:off x="0" y="81370"/>
            <a:ext cx="6884377" cy="54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5.1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l-GR" altLang="el-GR" sz="1800" dirty="0">
                <a:solidFill>
                  <a:schemeClr val="tx1">
                    <a:lumMod val="50000"/>
                    <a:lumOff val="50000"/>
                  </a:schemeClr>
                </a:solidFill>
                <a:latin typeface="Abadi Extra Light" panose="020B0204020104020204" pitchFamily="34" charset="0"/>
              </a:rPr>
              <a:t>Εφαρμογές υγείας για τη μείωση του εθισμού στην οθόνη και της χρήσης ουσιών (καπνός)</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1857156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203864"/>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TextBox 12">
            <a:extLst>
              <a:ext uri="{FF2B5EF4-FFF2-40B4-BE49-F238E27FC236}">
                <a16:creationId xmlns:a16="http://schemas.microsoft.com/office/drawing/2014/main" id="{97E96B4C-172C-3B11-951E-24926ABE9D75}"/>
              </a:ext>
            </a:extLst>
          </p:cNvPr>
          <p:cNvSpPr txBox="1">
            <a:spLocks noChangeArrowheads="1"/>
          </p:cNvSpPr>
          <p:nvPr userDrawn="1"/>
        </p:nvSpPr>
        <p:spPr bwMode="auto">
          <a:xfrm>
            <a:off x="1" y="81370"/>
            <a:ext cx="6743700"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l-GR" altLang="el-GR" sz="1800" b="1" dirty="0">
                <a:solidFill>
                  <a:schemeClr val="bg1"/>
                </a:solidFill>
                <a:effectLst>
                  <a:outerShdw blurRad="38100" dist="38100" dir="2700000" algn="tl">
                    <a:srgbClr val="000000">
                      <a:alpha val="43137"/>
                    </a:srgbClr>
                  </a:outerShdw>
                </a:effectLst>
                <a:highlight>
                  <a:srgbClr val="C01E24"/>
                </a:highlight>
                <a:latin typeface="+mj-lt"/>
              </a:rPr>
              <a:t>10</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el-GR" altLang="el-GR" sz="1800" dirty="0">
                <a:solidFill>
                  <a:schemeClr val="tx1">
                    <a:lumMod val="50000"/>
                    <a:lumOff val="50000"/>
                  </a:schemeClr>
                </a:solidFill>
                <a:latin typeface="Abadi Extra Light" panose="020B0204020104020204" pitchFamily="34" charset="0"/>
              </a:rPr>
              <a:t>Εφαρμογές για την ψυχική υγεία</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42149442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Unit slide single column" type="obj">
  <p:cSld name="OBJECT">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6"/>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p36"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2" name="Google Shape;89;g2bb81b3e26d_0_125">
            <a:extLst>
              <a:ext uri="{FF2B5EF4-FFF2-40B4-BE49-F238E27FC236}">
                <a16:creationId xmlns:a16="http://schemas.microsoft.com/office/drawing/2014/main" id="{09777654-DB55-8BBC-FF27-A1ED67239EF8}"/>
              </a:ext>
            </a:extLst>
          </p:cNvPr>
          <p:cNvSpPr txBox="1"/>
          <p:nvPr userDrawn="1"/>
        </p:nvSpPr>
        <p:spPr>
          <a:xfrm>
            <a:off x="0" y="81370"/>
            <a:ext cx="3605842" cy="535491"/>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a:t>
            </a:r>
            <a:r>
              <a:rPr lang="en-US" sz="1800" dirty="0">
                <a:solidFill>
                  <a:srgbClr val="7F7F7F"/>
                </a:solidFill>
                <a:latin typeface="Arial"/>
                <a:ea typeface="Arial"/>
                <a:cs typeface="Arial"/>
                <a:sym typeface="Arial"/>
              </a:rPr>
              <a:t> </a:t>
            </a:r>
            <a:r>
              <a:rPr lang="el-GR" sz="1800" dirty="0">
                <a:solidFill>
                  <a:srgbClr val="7F7F7F"/>
                </a:solidFill>
                <a:latin typeface="Arial"/>
                <a:ea typeface="Arial"/>
                <a:cs typeface="Arial"/>
                <a:sym typeface="Arial"/>
              </a:rPr>
              <a:t>Εφαρμογές για την ψυχική υγεία</a:t>
            </a:r>
            <a:r>
              <a:rPr lang="en-US" sz="1800" dirty="0">
                <a:solidFill>
                  <a:srgbClr val="7F7F7F"/>
                </a:solidFill>
                <a:latin typeface="Arial"/>
                <a:ea typeface="Arial"/>
                <a:cs typeface="Arial"/>
                <a:sym typeface="Arial"/>
              </a:rPr>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module Intro">
  <p:cSld name="Submodule Intro">
    <p:spTree>
      <p:nvGrpSpPr>
        <p:cNvPr id="1" name="Shape 31"/>
        <p:cNvGrpSpPr/>
        <p:nvPr/>
      </p:nvGrpSpPr>
      <p:grpSpPr>
        <a:xfrm>
          <a:off x="0" y="0"/>
          <a:ext cx="0" cy="0"/>
          <a:chOff x="0" y="0"/>
          <a:chExt cx="0" cy="0"/>
        </a:xfrm>
      </p:grpSpPr>
      <p:sp>
        <p:nvSpPr>
          <p:cNvPr id="32" name="Google Shape;32;p37"/>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117"/>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33" name="Google Shape;33;p37"/>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7"/>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37"/>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6" name="Google Shape;36;p37"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8"/>
        <p:cNvGrpSpPr/>
        <p:nvPr/>
      </p:nvGrpSpPr>
      <p:grpSpPr>
        <a:xfrm>
          <a:off x="0" y="0"/>
          <a:ext cx="0" cy="0"/>
          <a:chOff x="0" y="0"/>
          <a:chExt cx="0" cy="0"/>
        </a:xfrm>
      </p:grpSpPr>
      <p:sp>
        <p:nvSpPr>
          <p:cNvPr id="39" name="Google Shape;39;p38"/>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8"/>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8"/>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68300" algn="l">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 name="Google Shape;42;p38"/>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43" name="Google Shape;43;p38"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45"/>
        <p:cNvGrpSpPr/>
        <p:nvPr/>
      </p:nvGrpSpPr>
      <p:grpSpPr>
        <a:xfrm>
          <a:off x="0" y="0"/>
          <a:ext cx="0" cy="0"/>
          <a:chOff x="0" y="0"/>
          <a:chExt cx="0" cy="0"/>
        </a:xfrm>
      </p:grpSpPr>
      <p:sp>
        <p:nvSpPr>
          <p:cNvPr id="46" name="Google Shape;46;p39"/>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9"/>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9"/>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39"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2" name="Google Shape;89;g2bb81b3e26d_0_125">
            <a:extLst>
              <a:ext uri="{FF2B5EF4-FFF2-40B4-BE49-F238E27FC236}">
                <a16:creationId xmlns:a16="http://schemas.microsoft.com/office/drawing/2014/main" id="{122D2518-EDDD-89BB-5FA4-48E09CC8B1D8}"/>
              </a:ext>
            </a:extLst>
          </p:cNvPr>
          <p:cNvSpPr txBox="1"/>
          <p:nvPr userDrawn="1"/>
        </p:nvSpPr>
        <p:spPr>
          <a:xfrm>
            <a:off x="0" y="81370"/>
            <a:ext cx="3605842" cy="535491"/>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a:t>
            </a:r>
            <a:r>
              <a:rPr lang="en-US" sz="1800" dirty="0">
                <a:solidFill>
                  <a:srgbClr val="7F7F7F"/>
                </a:solidFill>
                <a:latin typeface="Arial"/>
                <a:ea typeface="Arial"/>
                <a:cs typeface="Arial"/>
                <a:sym typeface="Arial"/>
              </a:rPr>
              <a:t> </a:t>
            </a:r>
            <a:r>
              <a:rPr lang="el-GR" sz="1800" dirty="0">
                <a:solidFill>
                  <a:srgbClr val="7F7F7F"/>
                </a:solidFill>
                <a:latin typeface="Arial"/>
                <a:ea typeface="Arial"/>
                <a:cs typeface="Arial"/>
                <a:sym typeface="Arial"/>
              </a:rPr>
              <a:t>Εφαρμογές για την ψυχική υγεία</a:t>
            </a:r>
            <a:r>
              <a:rPr lang="en-US" sz="1800" dirty="0">
                <a:solidFill>
                  <a:srgbClr val="7F7F7F"/>
                </a:solidFill>
                <a:latin typeface="Arial"/>
                <a:ea typeface="Arial"/>
                <a:cs typeface="Arial"/>
                <a:sym typeface="Arial"/>
              </a:rPr>
              <a: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body" idx="1"/>
          </p:nvPr>
        </p:nvSpPr>
        <p:spPr>
          <a:xfrm>
            <a:off x="557999" y="2459736"/>
            <a:ext cx="11059693" cy="394132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89;g2bb81b3e26d_0_125">
            <a:extLst>
              <a:ext uri="{FF2B5EF4-FFF2-40B4-BE49-F238E27FC236}">
                <a16:creationId xmlns:a16="http://schemas.microsoft.com/office/drawing/2014/main" id="{79E03CB0-A339-42EB-B49F-0D9391FB0528}"/>
              </a:ext>
            </a:extLst>
          </p:cNvPr>
          <p:cNvSpPr txBox="1"/>
          <p:nvPr userDrawn="1"/>
        </p:nvSpPr>
        <p:spPr>
          <a:xfrm>
            <a:off x="0" y="81370"/>
            <a:ext cx="3605842" cy="535491"/>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10</a:t>
            </a:r>
            <a:r>
              <a:rPr lang="en-US" sz="1800" dirty="0">
                <a:solidFill>
                  <a:srgbClr val="7F7F7F"/>
                </a:solidFill>
                <a:latin typeface="Arial"/>
                <a:ea typeface="Arial"/>
                <a:cs typeface="Arial"/>
                <a:sym typeface="Arial"/>
              </a:rPr>
              <a:t> </a:t>
            </a:r>
            <a:r>
              <a:rPr lang="el-GR" sz="1800" dirty="0">
                <a:solidFill>
                  <a:srgbClr val="7F7F7F"/>
                </a:solidFill>
                <a:latin typeface="Arial"/>
                <a:ea typeface="Arial"/>
                <a:cs typeface="Arial"/>
                <a:sym typeface="Arial"/>
              </a:rPr>
              <a:t>Εφαρμογές για την ψυχική υγεία</a:t>
            </a:r>
            <a:r>
              <a:rPr lang="en-US" sz="1800" dirty="0">
                <a:solidFill>
                  <a:srgbClr val="7F7F7F"/>
                </a:solidFill>
                <a:latin typeface="Arial"/>
                <a:ea typeface="Arial"/>
                <a:cs typeface="Arial"/>
                <a:sym typeface="Arial"/>
              </a:rPr>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61"/>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63"/>
        <p:cNvGrpSpPr/>
        <p:nvPr/>
      </p:nvGrpSpPr>
      <p:grpSpPr>
        <a:xfrm>
          <a:off x="0" y="0"/>
          <a:ext cx="0" cy="0"/>
          <a:chOff x="0" y="0"/>
          <a:chExt cx="0" cy="0"/>
        </a:xfrm>
      </p:grpSpPr>
      <p:sp>
        <p:nvSpPr>
          <p:cNvPr id="64" name="Google Shape;64;g2bb81b3e26d_0_1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g2bb81b3e26d_0_102"/>
          <p:cNvSpPr txBox="1"/>
          <p:nvPr/>
        </p:nvSpPr>
        <p:spPr>
          <a:xfrm>
            <a:off x="361999" y="5260932"/>
            <a:ext cx="25623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Impact"/>
                <a:ea typeface="Impact"/>
                <a:cs typeface="Impact"/>
                <a:sym typeface="Impact"/>
              </a:rPr>
              <a:t>2. Empower</a:t>
            </a:r>
            <a:endParaRPr/>
          </a:p>
        </p:txBody>
      </p:sp>
      <p:sp>
        <p:nvSpPr>
          <p:cNvPr id="66" name="Google Shape;66;g2bb81b3e26d_0_102"/>
          <p:cNvSpPr txBox="1"/>
          <p:nvPr/>
        </p:nvSpPr>
        <p:spPr>
          <a:xfrm>
            <a:off x="6112132" y="5231422"/>
            <a:ext cx="24660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Impact"/>
                <a:ea typeface="Impact"/>
                <a:cs typeface="Impact"/>
                <a:sym typeface="Impact"/>
              </a:rPr>
              <a:t>3. Participate</a:t>
            </a:r>
            <a:endParaRPr/>
          </a:p>
        </p:txBody>
      </p:sp>
      <p:sp>
        <p:nvSpPr>
          <p:cNvPr id="67" name="Google Shape;67;g2bb81b3e26d_0_102"/>
          <p:cNvSpPr txBox="1"/>
          <p:nvPr/>
        </p:nvSpPr>
        <p:spPr>
          <a:xfrm>
            <a:off x="381260" y="2409476"/>
            <a:ext cx="25095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FFFF"/>
                </a:solidFill>
                <a:latin typeface="Impact"/>
                <a:ea typeface="Impact"/>
                <a:cs typeface="Impact"/>
                <a:sym typeface="Impact"/>
              </a:rPr>
              <a:t>1. Prevent</a:t>
            </a:r>
            <a:endParaRPr/>
          </a:p>
        </p:txBody>
      </p:sp>
      <p:pic>
        <p:nvPicPr>
          <p:cNvPr id="68" name="Google Shape;68;g2bb81b3e26d_0_102"/>
          <p:cNvPicPr preferRelativeResize="0"/>
          <p:nvPr/>
        </p:nvPicPr>
        <p:blipFill rotWithShape="1">
          <a:blip r:embed="rId2">
            <a:alphaModFix/>
          </a:blip>
          <a:srcRect b="59834"/>
          <a:stretch/>
        </p:blipFill>
        <p:spPr>
          <a:xfrm>
            <a:off x="4903" y="6508739"/>
            <a:ext cx="12191695" cy="349261"/>
          </a:xfrm>
          <a:prstGeom prst="rect">
            <a:avLst/>
          </a:prstGeom>
          <a:noFill/>
          <a:ln>
            <a:noFill/>
          </a:ln>
        </p:spPr>
      </p:pic>
      <p:pic>
        <p:nvPicPr>
          <p:cNvPr id="69" name="Google Shape;69;g2bb81b3e26d_0_102"/>
          <p:cNvPicPr preferRelativeResize="0"/>
          <p:nvPr/>
        </p:nvPicPr>
        <p:blipFill rotWithShape="1">
          <a:blip r:embed="rId2">
            <a:alphaModFix/>
          </a:blip>
          <a:srcRect b="59834"/>
          <a:stretch/>
        </p:blipFill>
        <p:spPr>
          <a:xfrm rot="10800000">
            <a:off x="-8250" y="-4107"/>
            <a:ext cx="12191695" cy="349261"/>
          </a:xfrm>
          <a:prstGeom prst="rect">
            <a:avLst/>
          </a:prstGeom>
          <a:noFill/>
          <a:ln>
            <a:noFill/>
          </a:ln>
        </p:spPr>
      </p:pic>
      <p:pic>
        <p:nvPicPr>
          <p:cNvPr id="70" name="Google Shape;70;g2bb81b3e26d_0_102"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31635" y="365125"/>
            <a:ext cx="591924" cy="1059378"/>
          </a:xfrm>
          <a:prstGeom prst="rect">
            <a:avLst/>
          </a:prstGeom>
          <a:noFill/>
          <a:ln>
            <a:noFill/>
          </a:ln>
        </p:spPr>
      </p:pic>
      <p:pic>
        <p:nvPicPr>
          <p:cNvPr id="9" name="Εικόνα 8"/>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3"/>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g2bb81b3e26d_0_9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 name="Google Shape;57;g2bb81b3e26d_0_94"/>
          <p:cNvSpPr txBox="1">
            <a:spLocks noGrp="1"/>
          </p:cNvSpPr>
          <p:nvPr>
            <p:ph type="body" idx="1"/>
          </p:nvPr>
        </p:nvSpPr>
        <p:spPr>
          <a:xfrm>
            <a:off x="838200" y="1825624"/>
            <a:ext cx="10515600" cy="453060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g2bb81b3e26d_0_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g2bb81b3e26d_0_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g2bb81b3e26d_0_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5/7/2024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2365902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03864"/>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jpg"/><Relationship Id="rId5" Type="http://schemas.openxmlformats.org/officeDocument/2006/relationships/image" Target="../media/image10.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service/license-summary/"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www.freepik.co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service/license-summary/"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2.pn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vMjTJf4-xz0"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www.freepik.co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service/license/"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play.google.com/store/apps/details?id=com.mediastudios.daytracker"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play.google.com/store/apps/details?id=com.mediastudios.daytracker"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20.jpg"/><Relationship Id="rId18" Type="http://schemas.openxmlformats.org/officeDocument/2006/relationships/hyperlink" Target="http://www.amsed.fr/" TargetMode="External"/><Relationship Id="rId3" Type="http://schemas.openxmlformats.org/officeDocument/2006/relationships/image" Target="../media/image15.jpg"/><Relationship Id="rId21" Type="http://schemas.openxmlformats.org/officeDocument/2006/relationships/image" Target="../media/image24.jpg"/><Relationship Id="rId7" Type="http://schemas.openxmlformats.org/officeDocument/2006/relationships/image" Target="../media/image17.jpg"/><Relationship Id="rId12" Type="http://schemas.openxmlformats.org/officeDocument/2006/relationships/hyperlink" Target="https://www.oxfamitalia.org/" TargetMode="External"/><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hyperlink" Target="http://www.coordina-oerh.com/" TargetMode="External"/><Relationship Id="rId11" Type="http://schemas.openxmlformats.org/officeDocument/2006/relationships/image" Target="../media/image19.jpg"/><Relationship Id="rId5" Type="http://schemas.openxmlformats.org/officeDocument/2006/relationships/image" Target="../media/image16.jpg"/><Relationship Id="rId15" Type="http://schemas.openxmlformats.org/officeDocument/2006/relationships/hyperlink" Target="http://www.connexions.gr/" TargetMode="External"/><Relationship Id="rId10" Type="http://schemas.openxmlformats.org/officeDocument/2006/relationships/hyperlink" Target="https://www.media-k.eu/"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8.jpg"/><Relationship Id="rId14" Type="http://schemas.openxmlformats.org/officeDocument/2006/relationships/hyperlink" Target="http://www.uv.es/" TargetMode="External"/><Relationship Id="rId22"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hyperlink" Target="https://play.google.com/store/apps/details?id=com.mediastudios.daytracker"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hyperlink" Target="https://play.google.com/store/apps/details?id=com.mediastudios.daytracker"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s://play.google.com/store/apps/details?id=is.vertical.ptsdcoach&amp;hl=en_US"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s://apps.apple.com/us/app/ptsd-coach/id43064630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pps.apple.com/us/app/ptsd-coach/id430646302"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40.jpg"/><Relationship Id="rId4" Type="http://schemas.openxmlformats.org/officeDocument/2006/relationships/hyperlink" Target="https://play.google.com/store/apps/details?id=is.vertical.ptsdcoach&amp;hl=en_U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hyperlink" Target="https://apps.apple.com/us/app/ptsd-coach/id43064630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hyperlink" Target="https://apps.apple.com/us/app/ptsd-coach/id430646302" TargetMode="Externa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apps.apple.com/us/app/ptsd-coach/id430646302"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50.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apps.apple.com/us/app/ptsd-coach/id430646302"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slide" Target="slide14.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hyperlink" Target="https://apps.apple.com/us/app/ptsd-coach/id430646302"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hyperlink" Target="https://play.google.com/store/apps/details?id=com.terapiachat.android&amp;hl=es&amp;gl=US"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hyperlink" Target="https://apps.apple.com/es/app/therapyside-psic&#243;logo-online/id122347266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s://apps.apple.com/es/app/therapyside-psic%C3%B3logo-online/id1223472664" TargetMode="External"/><Relationship Id="rId5" Type="http://schemas.openxmlformats.org/officeDocument/2006/relationships/hyperlink" Target="https://apps.apple.com/es/app/therapyside-psic&#243;logo-online/id1223472664" TargetMode="External"/><Relationship Id="rId4" Type="http://schemas.openxmlformats.org/officeDocument/2006/relationships/hyperlink" Target="https://play.google.com/store/apps/details?id=com.terapiachat.android&amp;hl=es&amp;gl=U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hyperlink" Target="https://apps.apple.com/es/app/therapyside-psic%C3%B3logo-online/id122347266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hyperlink" Target="https://apps.apple.com/es/app/therapyside-psic%C3%B3logo-online/id1223472664"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hyperlink" Target="https://apps.apple.com/es/app/therapyside-psic%C3%B3logo-online/id1223472664"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play.google.com/store/apps/details?id=mil.dha.breathe2relax&amp;hl=es&amp;gl=US"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hyperlink" Target="https://apps.apple.com/us/app/breathe2relax/id425720246"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pps.apple.com/us/app/breathe2relax/id425720246"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65.jpg"/><Relationship Id="rId4" Type="http://schemas.openxmlformats.org/officeDocument/2006/relationships/hyperlink" Target="https://play.google.com/store/apps/details?id=mil.dha.breathe2relax&amp;hl=es&amp;gl=U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hyperlink" Target="https://apps.apple.com/us/app/breathe2relax/id42572024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6.jp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hyperlink" Target="https://apps.apple.com/us/app/breathe2relax/id425720246"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hyperlink" Target="https://apps.apple.com/us/app/breathe2relax/id425720246" TargetMode="Externa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hyperlink" Target="https://apps.apple.com/us/app/breathe2relax/id425720246"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hyperlink" Target="https://urldefense.com/v3/__https:/doi.org/10.1007/s10919-019-00293-3__;!!D9dNQwwGXtA!Rw8wjq4zRsGSrySzUZKqCpV9dyM7xMum-fAO1hA89z_0rhWw74xGQtcCHJZnzCzgGTRCaouNIJThl9aF0zzPEH4$"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hyperlink" Target="https://doi.org/10.1007/s10919-019-00293-3"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urldefense.com/v3/__https:/www.who.int/es/news-room/fact-sheets/detail/mental-health-strengthening-our-response__;!!D9dNQwwGXtA!Rw8wjq4zRsGSrySzUZKqCpV9dyM7xMum-fAO1hA89z_0rhWw74xGQtcCHJZnzCzgGTRCaouNIJThl9aFPPvDFek$"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hyperlink" Target="https://www.who.int/news-room/fact-sheets/detail/depression" TargetMode="External"/><Relationship Id="rId5" Type="http://schemas.openxmlformats.org/officeDocument/2006/relationships/hyperlink" Target="https://www.who.int/es/news-room/questions-and-answers/item/stress" TargetMode="External"/><Relationship Id="rId4" Type="http://schemas.openxmlformats.org/officeDocument/2006/relationships/hyperlink" Target="https://www.who.int/news-room/fact-sheets/detail/anxiety-disorder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www.freepik.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pixabay.com/service/license-summary/"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service/license-summary/"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bb81b3e26d_0_70"/>
          <p:cNvSpPr txBox="1"/>
          <p:nvPr/>
        </p:nvSpPr>
        <p:spPr>
          <a:xfrm>
            <a:off x="4310344" y="3513902"/>
            <a:ext cx="7496846" cy="201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400"/>
              <a:buFont typeface="Calibri"/>
              <a:buNone/>
            </a:pPr>
            <a:r>
              <a:rPr lang="el-GR" sz="3200" i="0" u="none" strike="noStrike" cap="none" dirty="0">
                <a:solidFill>
                  <a:srgbClr val="C00000"/>
                </a:solidFill>
                <a:latin typeface="Calibri"/>
                <a:ea typeface="Calibri"/>
                <a:cs typeface="Calibri"/>
                <a:sym typeface="Calibri"/>
              </a:rPr>
              <a:t>Ενότητα</a:t>
            </a:r>
            <a:r>
              <a:rPr lang="en-US" sz="3200" i="0" u="none" strike="noStrike" cap="none" dirty="0">
                <a:solidFill>
                  <a:srgbClr val="C00000"/>
                </a:solidFill>
                <a:latin typeface="Calibri"/>
                <a:ea typeface="Calibri"/>
                <a:cs typeface="Calibri"/>
                <a:sym typeface="Calibri"/>
              </a:rPr>
              <a:t> </a:t>
            </a:r>
            <a:r>
              <a:rPr lang="en-US" sz="3200" dirty="0">
                <a:solidFill>
                  <a:srgbClr val="C00000"/>
                </a:solidFill>
                <a:latin typeface="Calibri"/>
                <a:ea typeface="Calibri"/>
                <a:cs typeface="Calibri"/>
                <a:sym typeface="Calibri"/>
              </a:rPr>
              <a:t>10</a:t>
            </a:r>
            <a:r>
              <a:rPr lang="en-US" sz="3200" i="0" u="none" strike="noStrike" cap="none" dirty="0">
                <a:solidFill>
                  <a:srgbClr val="C00000"/>
                </a:solidFill>
                <a:latin typeface="Calibri"/>
                <a:ea typeface="Calibri"/>
                <a:cs typeface="Calibri"/>
                <a:sym typeface="Calibri"/>
              </a:rPr>
              <a:t> – </a:t>
            </a:r>
            <a:r>
              <a:rPr lang="el-GR" sz="3200" dirty="0">
                <a:solidFill>
                  <a:srgbClr val="C00000"/>
                </a:solidFill>
                <a:latin typeface="Calibri"/>
                <a:ea typeface="Calibri"/>
                <a:cs typeface="Calibri"/>
                <a:sym typeface="Calibri"/>
              </a:rPr>
              <a:t>Διδακτική συνεδρία </a:t>
            </a:r>
            <a:r>
              <a:rPr lang="en-US" sz="2000" i="0" u="none" strike="noStrike" cap="none" dirty="0">
                <a:solidFill>
                  <a:srgbClr val="C00000"/>
                </a:solidFill>
                <a:latin typeface="Calibri"/>
                <a:ea typeface="Calibri"/>
                <a:cs typeface="Calibri"/>
                <a:sym typeface="Calibri"/>
              </a:rPr>
              <a:t>(10.1)</a:t>
            </a:r>
            <a:r>
              <a:rPr lang="en-US" sz="2000" i="0" u="none" strike="noStrike" cap="none" dirty="0">
                <a:solidFill>
                  <a:schemeClr val="dk1"/>
                </a:solidFill>
                <a:latin typeface="Calibri"/>
                <a:ea typeface="Calibri"/>
                <a:cs typeface="Calibri"/>
                <a:sym typeface="Calibri"/>
              </a:rPr>
              <a:t/>
            </a:r>
            <a:br>
              <a:rPr lang="en-US" sz="2000" i="0" u="none" strike="noStrike" cap="none" dirty="0">
                <a:solidFill>
                  <a:schemeClr val="dk1"/>
                </a:solidFill>
                <a:latin typeface="Calibri"/>
                <a:ea typeface="Calibri"/>
                <a:cs typeface="Calibri"/>
                <a:sym typeface="Calibri"/>
              </a:rPr>
            </a:br>
            <a:r>
              <a:rPr lang="el-GR" sz="3600" dirty="0">
                <a:solidFill>
                  <a:schemeClr val="dk1"/>
                </a:solidFill>
                <a:latin typeface="Calibri"/>
                <a:ea typeface="Calibri"/>
                <a:cs typeface="Calibri"/>
                <a:sym typeface="Calibri"/>
              </a:rPr>
              <a:t>Εφαρμογές για την ψυχική υγεία</a:t>
            </a:r>
            <a:endParaRPr sz="3600" i="0" u="none" strike="noStrike" cap="none" dirty="0">
              <a:solidFill>
                <a:schemeClr val="dk1"/>
              </a:solidFill>
              <a:latin typeface="Calibri"/>
              <a:ea typeface="Calibri"/>
              <a:cs typeface="Calibri"/>
              <a:sym typeface="Calibri"/>
            </a:endParaRPr>
          </a:p>
        </p:txBody>
      </p:sp>
      <p:sp>
        <p:nvSpPr>
          <p:cNvPr id="121" name="Google Shape;121;g2bb81b3e26d_0_70"/>
          <p:cNvSpPr txBox="1"/>
          <p:nvPr/>
        </p:nvSpPr>
        <p:spPr>
          <a:xfrm>
            <a:off x="3435699" y="4978399"/>
            <a:ext cx="6097500" cy="5850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C00000"/>
                </a:solidFill>
                <a:latin typeface="Calibri"/>
                <a:ea typeface="Calibri"/>
                <a:cs typeface="Calibri"/>
                <a:sym typeface="Calibri"/>
              </a:rPr>
              <a:t>  </a:t>
            </a:r>
            <a:endParaRPr sz="2800">
              <a:solidFill>
                <a:schemeClr val="dk1"/>
              </a:solidFill>
              <a:latin typeface="Calibri"/>
              <a:ea typeface="Calibri"/>
              <a:cs typeface="Calibri"/>
              <a:sym typeface="Calibri"/>
            </a:endParaRPr>
          </a:p>
        </p:txBody>
      </p:sp>
      <p:sp>
        <p:nvSpPr>
          <p:cNvPr id="122" name="Google Shape;122;g2bb81b3e26d_0_70"/>
          <p:cNvSpPr/>
          <p:nvPr/>
        </p:nvSpPr>
        <p:spPr>
          <a:xfrm>
            <a:off x="-2" y="671930"/>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1</a:t>
            </a:r>
            <a:endParaRPr sz="2400">
              <a:solidFill>
                <a:srgbClr val="F2F2F2"/>
              </a:solidFill>
              <a:latin typeface="Calibri"/>
              <a:ea typeface="Calibri"/>
              <a:cs typeface="Calibri"/>
              <a:sym typeface="Calibri"/>
            </a:endParaRPr>
          </a:p>
        </p:txBody>
      </p:sp>
      <p:sp>
        <p:nvSpPr>
          <p:cNvPr id="123" name="Google Shape;123;g2bb81b3e26d_0_70"/>
          <p:cNvSpPr/>
          <p:nvPr/>
        </p:nvSpPr>
        <p:spPr>
          <a:xfrm>
            <a:off x="2609" y="1507751"/>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2</a:t>
            </a:r>
            <a:endParaRPr sz="2400">
              <a:solidFill>
                <a:srgbClr val="F2F2F2"/>
              </a:solidFill>
              <a:latin typeface="Calibri"/>
              <a:ea typeface="Calibri"/>
              <a:cs typeface="Calibri"/>
              <a:sym typeface="Calibri"/>
            </a:endParaRPr>
          </a:p>
        </p:txBody>
      </p:sp>
      <p:sp>
        <p:nvSpPr>
          <p:cNvPr id="124" name="Google Shape;124;g2bb81b3e26d_0_70"/>
          <p:cNvSpPr/>
          <p:nvPr/>
        </p:nvSpPr>
        <p:spPr>
          <a:xfrm>
            <a:off x="-56" y="2302518"/>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3</a:t>
            </a:r>
            <a:endParaRPr sz="2400">
              <a:solidFill>
                <a:srgbClr val="F2F2F2"/>
              </a:solidFill>
              <a:latin typeface="Calibri"/>
              <a:ea typeface="Calibri"/>
              <a:cs typeface="Calibri"/>
              <a:sym typeface="Calibri"/>
            </a:endParaRPr>
          </a:p>
        </p:txBody>
      </p:sp>
      <p:sp>
        <p:nvSpPr>
          <p:cNvPr id="125" name="Google Shape;125;g2bb81b3e26d_0_70"/>
          <p:cNvSpPr/>
          <p:nvPr/>
        </p:nvSpPr>
        <p:spPr>
          <a:xfrm>
            <a:off x="-2" y="3170974"/>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4</a:t>
            </a:r>
            <a:endParaRPr sz="2400">
              <a:solidFill>
                <a:srgbClr val="F2F2F2"/>
              </a:solidFill>
              <a:latin typeface="Calibri"/>
              <a:ea typeface="Calibri"/>
              <a:cs typeface="Calibri"/>
              <a:sym typeface="Calibri"/>
            </a:endParaRPr>
          </a:p>
        </p:txBody>
      </p:sp>
      <p:sp>
        <p:nvSpPr>
          <p:cNvPr id="126" name="Google Shape;126;g2bb81b3e26d_0_70"/>
          <p:cNvSpPr/>
          <p:nvPr/>
        </p:nvSpPr>
        <p:spPr>
          <a:xfrm>
            <a:off x="1655" y="4036937"/>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5</a:t>
            </a:r>
            <a:endParaRPr sz="2400">
              <a:solidFill>
                <a:srgbClr val="F2F2F2"/>
              </a:solidFill>
              <a:latin typeface="Calibri"/>
              <a:ea typeface="Calibri"/>
              <a:cs typeface="Calibri"/>
              <a:sym typeface="Calibri"/>
            </a:endParaRPr>
          </a:p>
        </p:txBody>
      </p:sp>
      <p:pic>
        <p:nvPicPr>
          <p:cNvPr id="127" name="Google Shape;127;g2bb81b3e26d_0_70" descr="Εικόνα που περιέχει κείμενο, γραμματοσειρά, λογότυπο, γραφικά&#10;&#10;Περιγραφή που δημιουργήθηκε αυτόματα"/>
          <p:cNvPicPr preferRelativeResize="0"/>
          <p:nvPr/>
        </p:nvPicPr>
        <p:blipFill rotWithShape="1">
          <a:blip r:embed="rId3">
            <a:alphaModFix/>
          </a:blip>
          <a:srcRect l="19106"/>
          <a:stretch/>
        </p:blipFill>
        <p:spPr>
          <a:xfrm>
            <a:off x="4310344" y="1134849"/>
            <a:ext cx="6563498" cy="2084244"/>
          </a:xfrm>
          <a:prstGeom prst="rect">
            <a:avLst/>
          </a:prstGeom>
          <a:noFill/>
          <a:ln>
            <a:noFill/>
          </a:ln>
        </p:spPr>
      </p:pic>
      <p:sp>
        <p:nvSpPr>
          <p:cNvPr id="128" name="Google Shape;128;g2bb81b3e26d_0_70"/>
          <p:cNvSpPr txBox="1"/>
          <p:nvPr/>
        </p:nvSpPr>
        <p:spPr>
          <a:xfrm>
            <a:off x="4863323" y="2899483"/>
            <a:ext cx="60948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rgbClr val="ABC7F1"/>
                </a:solidFill>
                <a:latin typeface="Calibri"/>
                <a:ea typeface="Calibri"/>
                <a:cs typeface="Calibri"/>
                <a:sym typeface="Calibri"/>
              </a:rPr>
              <a:t>https://apps4health.eu/</a:t>
            </a:r>
            <a:endParaRPr/>
          </a:p>
        </p:txBody>
      </p:sp>
      <p:pic>
        <p:nvPicPr>
          <p:cNvPr id="129" name="Google Shape;129;g2bb81b3e26d_0_70"/>
          <p:cNvPicPr preferRelativeResize="0"/>
          <p:nvPr/>
        </p:nvPicPr>
        <p:blipFill rotWithShape="1">
          <a:blip r:embed="rId4">
            <a:alphaModFix/>
          </a:blip>
          <a:srcRect/>
          <a:stretch/>
        </p:blipFill>
        <p:spPr>
          <a:xfrm>
            <a:off x="-8249" y="5991490"/>
            <a:ext cx="12191695" cy="869554"/>
          </a:xfrm>
          <a:prstGeom prst="rect">
            <a:avLst/>
          </a:prstGeom>
          <a:noFill/>
          <a:ln>
            <a:noFill/>
          </a:ln>
        </p:spPr>
      </p:pic>
      <p:pic>
        <p:nvPicPr>
          <p:cNvPr id="130" name="Google Shape;130;g2bb81b3e26d_0_70"/>
          <p:cNvPicPr preferRelativeResize="0"/>
          <p:nvPr/>
        </p:nvPicPr>
        <p:blipFill rotWithShape="1">
          <a:blip r:embed="rId5">
            <a:alphaModFix/>
          </a:blip>
          <a:srcRect/>
          <a:stretch/>
        </p:blipFill>
        <p:spPr>
          <a:xfrm>
            <a:off x="10748048" y="6336215"/>
            <a:ext cx="1406013" cy="492105"/>
          </a:xfrm>
          <a:prstGeom prst="rect">
            <a:avLst/>
          </a:prstGeom>
          <a:noFill/>
          <a:ln>
            <a:noFill/>
          </a:ln>
        </p:spPr>
      </p:pic>
      <p:sp>
        <p:nvSpPr>
          <p:cNvPr id="131" name="Google Shape;131;g2bb81b3e26d_0_70"/>
          <p:cNvSpPr/>
          <p:nvPr/>
        </p:nvSpPr>
        <p:spPr>
          <a:xfrm>
            <a:off x="510" y="4903744"/>
            <a:ext cx="722400" cy="868200"/>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6</a:t>
            </a:r>
            <a:endParaRPr sz="2400" b="1">
              <a:solidFill>
                <a:schemeClr val="lt1"/>
              </a:solidFill>
              <a:latin typeface="Calibri"/>
              <a:ea typeface="Calibri"/>
              <a:cs typeface="Calibri"/>
              <a:sym typeface="Calibri"/>
            </a:endParaRPr>
          </a:p>
        </p:txBody>
      </p:sp>
      <p:pic>
        <p:nvPicPr>
          <p:cNvPr id="132" name="Google Shape;132;g2bb81b3e26d_0_70"/>
          <p:cNvPicPr preferRelativeResize="0"/>
          <p:nvPr/>
        </p:nvPicPr>
        <p:blipFill rotWithShape="1">
          <a:blip r:embed="rId4">
            <a:alphaModFix/>
          </a:blip>
          <a:srcRect b="59834"/>
          <a:stretch/>
        </p:blipFill>
        <p:spPr>
          <a:xfrm rot="10800000">
            <a:off x="-8250" y="-4107"/>
            <a:ext cx="12191695" cy="349261"/>
          </a:xfrm>
          <a:prstGeom prst="rect">
            <a:avLst/>
          </a:prstGeom>
          <a:noFill/>
          <a:ln>
            <a:noFill/>
          </a:ln>
        </p:spPr>
      </p:pic>
      <p:pic>
        <p:nvPicPr>
          <p:cNvPr id="133" name="Google Shape;133;g2bb81b3e26d_0_70" descr="Εικόνα που περιέχει clipart, σύμβολο, καρτούν, λογότυπο&#10;&#10;Περιγραφή που δημιουργήθηκε αυτόματα"/>
          <p:cNvPicPr preferRelativeResize="0"/>
          <p:nvPr/>
        </p:nvPicPr>
        <p:blipFill rotWithShape="1">
          <a:blip r:embed="rId6">
            <a:alphaModFix/>
          </a:blip>
          <a:srcRect/>
          <a:stretch/>
        </p:blipFill>
        <p:spPr>
          <a:xfrm>
            <a:off x="1996896" y="1576370"/>
            <a:ext cx="1880187" cy="3365007"/>
          </a:xfrm>
          <a:prstGeom prst="rect">
            <a:avLst/>
          </a:prstGeom>
          <a:noFill/>
          <a:ln>
            <a:noFill/>
          </a:ln>
        </p:spPr>
      </p:pic>
      <p:sp>
        <p:nvSpPr>
          <p:cNvPr id="134" name="Google Shape;134;g2bb81b3e26d_0_70"/>
          <p:cNvSpPr/>
          <p:nvPr/>
        </p:nvSpPr>
        <p:spPr>
          <a:xfrm>
            <a:off x="728869" y="1172199"/>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7</a:t>
            </a:r>
            <a:endParaRPr sz="2400">
              <a:solidFill>
                <a:srgbClr val="F2F2F2"/>
              </a:solidFill>
              <a:latin typeface="Calibri"/>
              <a:ea typeface="Calibri"/>
              <a:cs typeface="Calibri"/>
              <a:sym typeface="Calibri"/>
            </a:endParaRPr>
          </a:p>
        </p:txBody>
      </p:sp>
      <p:sp>
        <p:nvSpPr>
          <p:cNvPr id="135" name="Google Shape;135;g2bb81b3e26d_0_70"/>
          <p:cNvSpPr/>
          <p:nvPr/>
        </p:nvSpPr>
        <p:spPr>
          <a:xfrm>
            <a:off x="721541" y="2008020"/>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8</a:t>
            </a:r>
            <a:endParaRPr sz="2400">
              <a:solidFill>
                <a:srgbClr val="F2F2F2"/>
              </a:solidFill>
              <a:latin typeface="Calibri"/>
              <a:ea typeface="Calibri"/>
              <a:cs typeface="Calibri"/>
              <a:sym typeface="Calibri"/>
            </a:endParaRPr>
          </a:p>
        </p:txBody>
      </p:sp>
      <p:sp>
        <p:nvSpPr>
          <p:cNvPr id="136" name="Google Shape;136;g2bb81b3e26d_0_70"/>
          <p:cNvSpPr/>
          <p:nvPr/>
        </p:nvSpPr>
        <p:spPr>
          <a:xfrm>
            <a:off x="728815" y="2802787"/>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9</a:t>
            </a:r>
            <a:endParaRPr sz="2400">
              <a:solidFill>
                <a:srgbClr val="F2F2F2"/>
              </a:solidFill>
              <a:latin typeface="Calibri"/>
              <a:ea typeface="Calibri"/>
              <a:cs typeface="Calibri"/>
              <a:sym typeface="Calibri"/>
            </a:endParaRPr>
          </a:p>
        </p:txBody>
      </p:sp>
      <p:sp>
        <p:nvSpPr>
          <p:cNvPr id="137" name="Google Shape;137;g2bb81b3e26d_0_70"/>
          <p:cNvSpPr/>
          <p:nvPr/>
        </p:nvSpPr>
        <p:spPr>
          <a:xfrm>
            <a:off x="728869" y="3671243"/>
            <a:ext cx="722400" cy="868200"/>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10</a:t>
            </a:r>
            <a:endParaRPr sz="2400">
              <a:solidFill>
                <a:srgbClr val="F2F2F2"/>
              </a:solidFill>
              <a:latin typeface="Calibri"/>
              <a:ea typeface="Calibri"/>
              <a:cs typeface="Calibri"/>
              <a:sym typeface="Calibri"/>
            </a:endParaRPr>
          </a:p>
        </p:txBody>
      </p:sp>
      <p:sp>
        <p:nvSpPr>
          <p:cNvPr id="138" name="Google Shape;138;g2bb81b3e26d_0_70"/>
          <p:cNvSpPr/>
          <p:nvPr/>
        </p:nvSpPr>
        <p:spPr>
          <a:xfrm>
            <a:off x="730526" y="4537206"/>
            <a:ext cx="722400" cy="868200"/>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2F2F2"/>
                </a:solidFill>
                <a:latin typeface="Calibri"/>
                <a:ea typeface="Calibri"/>
                <a:cs typeface="Calibri"/>
                <a:sym typeface="Calibri"/>
              </a:rPr>
              <a:t>11</a:t>
            </a:r>
            <a:endParaRPr sz="2400">
              <a:solidFill>
                <a:srgbClr val="F2F2F2"/>
              </a:solidFill>
              <a:latin typeface="Calibri"/>
              <a:ea typeface="Calibri"/>
              <a:cs typeface="Calibri"/>
              <a:sym typeface="Calibri"/>
            </a:endParaRPr>
          </a:p>
        </p:txBody>
      </p:sp>
      <p:sp>
        <p:nvSpPr>
          <p:cNvPr id="139" name="Google Shape;139;g2bb81b3e26d_0_70"/>
          <p:cNvSpPr/>
          <p:nvPr/>
        </p:nvSpPr>
        <p:spPr>
          <a:xfrm>
            <a:off x="2106202" y="6322937"/>
            <a:ext cx="8641846" cy="632400"/>
          </a:xfrm>
          <a:prstGeom prst="rect">
            <a:avLst/>
          </a:prstGeom>
          <a:noFill/>
          <a:ln>
            <a:noFill/>
          </a:ln>
        </p:spPr>
        <p:txBody>
          <a:bodyPr spcFirstLastPara="1" wrap="square" lIns="91425" tIns="45700" rIns="91425" bIns="45700" anchor="ctr" anchorCtr="0">
            <a:noAutofit/>
          </a:bodyPr>
          <a:lstStyle/>
          <a:p>
            <a:pPr marL="0" marR="0" lvl="0" indent="0" algn="just" rtl="0">
              <a:lnSpc>
                <a:spcPct val="90000"/>
              </a:lnSpc>
              <a:spcBef>
                <a:spcPts val="0"/>
              </a:spcBef>
              <a:spcAft>
                <a:spcPts val="0"/>
              </a:spcAft>
              <a:buNone/>
            </a:pPr>
            <a:r>
              <a:rPr lang="el-GR" sz="1000" b="0" i="0" dirty="0">
                <a:solidFill>
                  <a:srgbClr val="DDEAF6"/>
                </a:solidFill>
                <a:latin typeface="Calibri"/>
                <a:ea typeface="Calibri"/>
                <a:cs typeface="Calibri"/>
                <a:sym typeface="Calibri"/>
              </a:rPr>
              <a:t>Με τη συγχρηματοδότηση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 ανάγκη τις απόψεις της Ευρωπαϊκής Ένωσης ή του Ευρωπαϊκού Εκτελεστικού Οργανισμού Εκπαίδευσης και Πολιτισμού (</a:t>
            </a:r>
            <a:r>
              <a:rPr lang="en-US" sz="1000" b="0" i="0" dirty="0">
                <a:solidFill>
                  <a:srgbClr val="DDEAF6"/>
                </a:solidFill>
                <a:latin typeface="Calibri"/>
                <a:ea typeface="Calibri"/>
                <a:cs typeface="Calibri"/>
                <a:sym typeface="Calibri"/>
              </a:rPr>
              <a:t>EACEA). </a:t>
            </a:r>
            <a:r>
              <a:rPr lang="el-GR" sz="1000" b="0" i="0" dirty="0">
                <a:solidFill>
                  <a:srgbClr val="DDEAF6"/>
                </a:solidFill>
                <a:latin typeface="Calibri"/>
                <a:ea typeface="Calibri"/>
                <a:cs typeface="Calibri"/>
                <a:sym typeface="Calibri"/>
              </a:rPr>
              <a:t>Η Ευρωπαϊκή Ένωση και ο </a:t>
            </a:r>
            <a:r>
              <a:rPr lang="en-US" sz="1000" b="0" i="0" dirty="0">
                <a:solidFill>
                  <a:srgbClr val="DDEAF6"/>
                </a:solidFill>
                <a:latin typeface="Calibri"/>
                <a:ea typeface="Calibri"/>
                <a:cs typeface="Calibri"/>
                <a:sym typeface="Calibri"/>
              </a:rPr>
              <a:t>EACEA </a:t>
            </a:r>
            <a:r>
              <a:rPr lang="el-GR" sz="1000" b="0" i="0" dirty="0">
                <a:solidFill>
                  <a:srgbClr val="DDEAF6"/>
                </a:solidFill>
                <a:latin typeface="Calibri"/>
                <a:ea typeface="Calibri"/>
                <a:cs typeface="Calibri"/>
                <a:sym typeface="Calibri"/>
              </a:rPr>
              <a:t>δεν μπορούν να θεωρηθούν υπεύθυνοι για τις εκφραζόμενες απόψεις.</a:t>
            </a:r>
            <a:endParaRPr sz="1000" dirty="0">
              <a:solidFill>
                <a:srgbClr val="DDEAF6"/>
              </a:solidFill>
              <a:latin typeface="Calibri"/>
              <a:ea typeface="Calibri"/>
              <a:cs typeface="Calibri"/>
              <a:sym typeface="Calibri"/>
            </a:endParaRPr>
          </a:p>
        </p:txBody>
      </p:sp>
      <p:pic>
        <p:nvPicPr>
          <p:cNvPr id="23" name="Εικόνα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6494051"/>
            <a:ext cx="1961727" cy="3683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bb81b3e26d_0_493"/>
          <p:cNvSpPr txBox="1">
            <a:spLocks noGrp="1"/>
          </p:cNvSpPr>
          <p:nvPr>
            <p:ph type="title"/>
          </p:nvPr>
        </p:nvSpPr>
        <p:spPr>
          <a:xfrm>
            <a:off x="566099" y="8766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Τι είναι η ψυχική υγεία;</a:t>
            </a:r>
            <a:endParaRPr dirty="0"/>
          </a:p>
        </p:txBody>
      </p:sp>
      <p:sp>
        <p:nvSpPr>
          <p:cNvPr id="223" name="Google Shape;223;g2bb81b3e26d_0_493"/>
          <p:cNvSpPr/>
          <p:nvPr/>
        </p:nvSpPr>
        <p:spPr>
          <a:xfrm>
            <a:off x="4682836" y="-3925"/>
            <a:ext cx="750786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a:t>
            </a:r>
            <a:r>
              <a:rPr lang="el-GR" sz="1800" dirty="0">
                <a:solidFill>
                  <a:schemeClr val="lt1"/>
                </a:solidFill>
                <a:latin typeface="Calibri"/>
                <a:ea typeface="Calibri"/>
                <a:cs typeface="Calibri"/>
                <a:sym typeface="Calibri"/>
              </a:rPr>
              <a:t>Εισαγωγή στην ψυχική υγεία και τη σημασία της στην καθημερινή ζωή</a:t>
            </a:r>
            <a:endParaRPr sz="1800" dirty="0">
              <a:solidFill>
                <a:schemeClr val="lt1"/>
              </a:solidFill>
              <a:latin typeface="Calibri"/>
              <a:ea typeface="Calibri"/>
              <a:cs typeface="Calibri"/>
              <a:sym typeface="Calibri"/>
            </a:endParaRPr>
          </a:p>
        </p:txBody>
      </p:sp>
      <p:sp>
        <p:nvSpPr>
          <p:cNvPr id="229" name="Google Shape;229;g2bb81b3e26d_0_493"/>
          <p:cNvSpPr txBox="1">
            <a:spLocks noGrp="1"/>
          </p:cNvSpPr>
          <p:nvPr>
            <p:ph type="body" idx="4294967295"/>
          </p:nvPr>
        </p:nvSpPr>
        <p:spPr>
          <a:xfrm>
            <a:off x="241177" y="1455050"/>
            <a:ext cx="6644531" cy="4211457"/>
          </a:xfrm>
          <a:prstGeom prst="rect">
            <a:avLst/>
          </a:prstGeom>
          <a:noFill/>
          <a:ln>
            <a:noFill/>
          </a:ln>
        </p:spPr>
        <p:txBody>
          <a:bodyPr spcFirstLastPara="1" wrap="square" lIns="91425" tIns="45700" rIns="91425" bIns="45700" anchor="t" anchorCtr="0">
            <a:normAutofit/>
          </a:bodyPr>
          <a:lstStyle/>
          <a:p>
            <a:pPr marL="0" lvl="0" indent="0" algn="just" rtl="0">
              <a:lnSpc>
                <a:spcPct val="150000"/>
              </a:lnSpc>
              <a:spcBef>
                <a:spcPts val="1200"/>
              </a:spcBef>
              <a:spcAft>
                <a:spcPts val="0"/>
              </a:spcAft>
              <a:buSzPct val="99099"/>
              <a:buNone/>
            </a:pPr>
            <a:r>
              <a:rPr lang="el-GR" sz="2000" dirty="0"/>
              <a:t>Υπάρχει μια σειρά </a:t>
            </a:r>
            <a:r>
              <a:rPr lang="el-GR" sz="2000" b="1" dirty="0"/>
              <a:t>παραγόντων</a:t>
            </a:r>
            <a:r>
              <a:rPr lang="el-GR" sz="2000" dirty="0"/>
              <a:t> που επηρεάζουν την ψυχική υγεία των ανθρώπων, με σημαντικότερους τους εξής:</a:t>
            </a:r>
            <a:endParaRPr sz="1800" dirty="0"/>
          </a:p>
          <a:p>
            <a:pPr marL="365554" indent="-342900" algn="just">
              <a:lnSpc>
                <a:spcPct val="150000"/>
              </a:lnSpc>
              <a:spcBef>
                <a:spcPts val="1200"/>
              </a:spcBef>
              <a:buClr>
                <a:schemeClr val="tx1"/>
              </a:buClr>
              <a:buSzPct val="99099"/>
              <a:buFont typeface="Wingdings" pitchFamily="2" charset="2"/>
              <a:buChar char="§"/>
            </a:pPr>
            <a:r>
              <a:rPr lang="el-GR" sz="2000" dirty="0"/>
              <a:t>Βιολογικοί παράγοντες (γονίδια ή χημικές μεταβολές στον εγκέφαλο).</a:t>
            </a:r>
          </a:p>
          <a:p>
            <a:pPr marL="365554" indent="-342900" algn="just">
              <a:lnSpc>
                <a:spcPct val="150000"/>
              </a:lnSpc>
              <a:spcBef>
                <a:spcPts val="1200"/>
              </a:spcBef>
              <a:buClr>
                <a:schemeClr val="tx1"/>
              </a:buClr>
              <a:buSzPct val="99099"/>
              <a:buFont typeface="Wingdings" pitchFamily="2" charset="2"/>
              <a:buChar char="§"/>
            </a:pPr>
            <a:r>
              <a:rPr lang="el-GR" sz="2000" dirty="0"/>
              <a:t>Οικογενειακό ιστορικό </a:t>
            </a:r>
          </a:p>
          <a:p>
            <a:pPr marL="365554" indent="-342900" algn="just">
              <a:lnSpc>
                <a:spcPct val="150000"/>
              </a:lnSpc>
              <a:spcBef>
                <a:spcPts val="1200"/>
              </a:spcBef>
              <a:buClr>
                <a:schemeClr val="tx1"/>
              </a:buClr>
              <a:buSzPct val="99099"/>
              <a:buFont typeface="Wingdings" pitchFamily="2" charset="2"/>
              <a:buChar char="§"/>
            </a:pPr>
            <a:r>
              <a:rPr lang="el-GR" sz="2000" dirty="0"/>
              <a:t>Εμπειρίες ζωής </a:t>
            </a:r>
          </a:p>
          <a:p>
            <a:pPr marL="365554" indent="-342900" algn="just">
              <a:lnSpc>
                <a:spcPct val="150000"/>
              </a:lnSpc>
              <a:spcBef>
                <a:spcPts val="1200"/>
              </a:spcBef>
              <a:buClr>
                <a:schemeClr val="tx1"/>
              </a:buClr>
              <a:buSzPct val="99099"/>
              <a:buFont typeface="Wingdings" pitchFamily="2" charset="2"/>
              <a:buChar char="§"/>
            </a:pPr>
            <a:r>
              <a:rPr lang="el-GR" sz="2000" dirty="0"/>
              <a:t>Τρόπος ζωής</a:t>
            </a:r>
            <a:endParaRPr sz="2000" dirty="0"/>
          </a:p>
          <a:p>
            <a:pPr marL="0" lvl="0" indent="0" algn="l" rtl="0">
              <a:lnSpc>
                <a:spcPct val="120000"/>
              </a:lnSpc>
              <a:spcBef>
                <a:spcPts val="1200"/>
              </a:spcBef>
              <a:spcAft>
                <a:spcPts val="0"/>
              </a:spcAft>
              <a:buSzPct val="100000"/>
              <a:buNone/>
            </a:pPr>
            <a:endParaRPr sz="1800" dirty="0"/>
          </a:p>
          <a:p>
            <a:pPr marL="0" lvl="0" indent="0" algn="l" rtl="0">
              <a:lnSpc>
                <a:spcPct val="120000"/>
              </a:lnSpc>
              <a:spcBef>
                <a:spcPts val="1200"/>
              </a:spcBef>
              <a:spcAft>
                <a:spcPts val="0"/>
              </a:spcAft>
              <a:buSzPct val="100000"/>
              <a:buNone/>
            </a:pPr>
            <a:endParaRPr sz="1800" dirty="0"/>
          </a:p>
        </p:txBody>
      </p:sp>
      <p:sp>
        <p:nvSpPr>
          <p:cNvPr id="231" name="Google Shape;231;g2bb81b3e26d_0_493"/>
          <p:cNvSpPr/>
          <p:nvPr/>
        </p:nvSpPr>
        <p:spPr>
          <a:xfrm rot="-485011">
            <a:off x="2714022" y="4967232"/>
            <a:ext cx="5739022" cy="1636854"/>
          </a:xfrm>
          <a:prstGeom prst="curvedUpArrow">
            <a:avLst>
              <a:gd name="adj1" fmla="val 31653"/>
              <a:gd name="adj2" fmla="val 50000"/>
              <a:gd name="adj3" fmla="val 4741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32" name="Google Shape;232;g2bb81b3e26d_0_493"/>
          <p:cNvSpPr/>
          <p:nvPr/>
        </p:nvSpPr>
        <p:spPr>
          <a:xfrm>
            <a:off x="6998250" y="1505280"/>
            <a:ext cx="4898400" cy="3107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l-GR" sz="2000" b="0" i="0" u="none" strike="noStrike" cap="none" dirty="0">
                <a:solidFill>
                  <a:srgbClr val="000000"/>
                </a:solidFill>
                <a:latin typeface="Calibri"/>
                <a:ea typeface="Calibri"/>
                <a:cs typeface="Calibri"/>
                <a:sym typeface="Calibri"/>
              </a:rPr>
              <a:t>Όταν αυτοί οι παράγοντες μεταβάλλονται, αρχίζουν να εμφανίζονται προβλήματα ψυχικής υγείας:</a:t>
            </a:r>
            <a:endParaRPr sz="1200" dirty="0"/>
          </a:p>
          <a:p>
            <a:pPr marL="0" marR="0" lvl="0" indent="0" algn="just" rtl="0">
              <a:lnSpc>
                <a:spcPct val="100000"/>
              </a:lnSpc>
              <a:spcBef>
                <a:spcPts val="0"/>
              </a:spcBef>
              <a:spcAft>
                <a:spcPts val="0"/>
              </a:spcAft>
              <a:buNone/>
            </a:pPr>
            <a:endParaRPr sz="2000" b="0" i="0" u="none" strike="noStrike" cap="none" dirty="0">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Wingdings" pitchFamily="2" charset="2"/>
              <a:buChar char="§"/>
            </a:pPr>
            <a:r>
              <a:rPr lang="el-GR" sz="2000" b="1" i="0" u="none" strike="noStrike" cap="none" dirty="0">
                <a:solidFill>
                  <a:srgbClr val="000000"/>
                </a:solidFill>
                <a:latin typeface="Calibri"/>
                <a:ea typeface="Calibri"/>
                <a:cs typeface="Calibri"/>
                <a:sym typeface="Calibri"/>
              </a:rPr>
              <a:t>Στρες </a:t>
            </a:r>
          </a:p>
          <a:p>
            <a:pPr marL="342900" marR="0" lvl="0" indent="-342900" algn="just" rtl="0">
              <a:lnSpc>
                <a:spcPct val="100000"/>
              </a:lnSpc>
              <a:spcBef>
                <a:spcPts val="0"/>
              </a:spcBef>
              <a:spcAft>
                <a:spcPts val="0"/>
              </a:spcAft>
              <a:buClr>
                <a:srgbClr val="000000"/>
              </a:buClr>
              <a:buSzPts val="2400"/>
              <a:buFont typeface="Wingdings" pitchFamily="2" charset="2"/>
              <a:buChar char="§"/>
            </a:pPr>
            <a:r>
              <a:rPr lang="el-GR" sz="2000" b="1" i="0" u="none" strike="noStrike" cap="none" dirty="0">
                <a:solidFill>
                  <a:srgbClr val="000000"/>
                </a:solidFill>
                <a:latin typeface="Calibri"/>
                <a:ea typeface="Calibri"/>
                <a:cs typeface="Calibri"/>
                <a:sym typeface="Calibri"/>
              </a:rPr>
              <a:t>Κατάθλιψη</a:t>
            </a:r>
          </a:p>
          <a:p>
            <a:pPr marL="342900" marR="0" lvl="0" indent="-342900" algn="just" rtl="0">
              <a:lnSpc>
                <a:spcPct val="100000"/>
              </a:lnSpc>
              <a:spcBef>
                <a:spcPts val="0"/>
              </a:spcBef>
              <a:spcAft>
                <a:spcPts val="0"/>
              </a:spcAft>
              <a:buClr>
                <a:srgbClr val="000000"/>
              </a:buClr>
              <a:buSzPts val="2400"/>
              <a:buFont typeface="Wingdings" pitchFamily="2" charset="2"/>
              <a:buChar char="§"/>
            </a:pPr>
            <a:r>
              <a:rPr lang="el-GR" sz="2000" b="1" i="0" u="none" strike="noStrike" cap="none" dirty="0">
                <a:solidFill>
                  <a:srgbClr val="000000"/>
                </a:solidFill>
                <a:latin typeface="Calibri"/>
                <a:ea typeface="Calibri"/>
                <a:cs typeface="Calibri"/>
                <a:sym typeface="Calibri"/>
              </a:rPr>
              <a:t>Άγχος</a:t>
            </a:r>
            <a:endParaRPr sz="2000" b="1"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bb81b3e26d_0_512"/>
          <p:cNvSpPr/>
          <p:nvPr/>
        </p:nvSpPr>
        <p:spPr>
          <a:xfrm>
            <a:off x="4696691" y="-3925"/>
            <a:ext cx="7494008"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a:t>
            </a:r>
            <a:r>
              <a:rPr lang="el-GR" sz="1800" dirty="0">
                <a:solidFill>
                  <a:schemeClr val="lt1"/>
                </a:solidFill>
                <a:latin typeface="Calibri"/>
                <a:ea typeface="Calibri"/>
                <a:cs typeface="Calibri"/>
                <a:sym typeface="Calibri"/>
              </a:rPr>
              <a:t>Εισαγωγή στην ψυχική υγεία και τη σημασία της στην καθημερινή ζωή</a:t>
            </a:r>
            <a:endParaRPr sz="1800" dirty="0">
              <a:solidFill>
                <a:schemeClr val="lt1"/>
              </a:solidFill>
              <a:latin typeface="Calibri"/>
              <a:ea typeface="Calibri"/>
              <a:cs typeface="Calibri"/>
              <a:sym typeface="Calibri"/>
            </a:endParaRPr>
          </a:p>
        </p:txBody>
      </p:sp>
      <p:sp>
        <p:nvSpPr>
          <p:cNvPr id="243" name="Google Shape;243;g2bb81b3e26d_0_512"/>
          <p:cNvSpPr/>
          <p:nvPr/>
        </p:nvSpPr>
        <p:spPr>
          <a:xfrm>
            <a:off x="886526" y="1056846"/>
            <a:ext cx="10762500" cy="12042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None/>
            </a:pPr>
            <a:r>
              <a:rPr lang="el-GR" sz="2000" b="0" i="0" u="none" strike="noStrike" cap="none" dirty="0">
                <a:solidFill>
                  <a:srgbClr val="000000"/>
                </a:solidFill>
                <a:latin typeface="Calibri"/>
                <a:ea typeface="Calibri"/>
                <a:cs typeface="Calibri"/>
                <a:sym typeface="Calibri"/>
              </a:rPr>
              <a:t>Το στρες μπορεί να οριστεί ως μια κατάσταση ανησυχίας ή ψυχικής έντασης που προκαλείται από μια δύσκολη κατάσταση. Όλοι βιώνουν το στρες σε κάποιο βαθμό. Ο τρόπος με τον οποίο αντιδρούμε στο στρες, ωστόσο, κάνει μεγάλη διαφορά στη συνολική μας ευεξία. </a:t>
            </a:r>
            <a:endParaRPr sz="2000" b="0" i="0" u="none" strike="noStrike" cap="none" dirty="0">
              <a:solidFill>
                <a:srgbClr val="000000"/>
              </a:solidFill>
              <a:latin typeface="Calibri"/>
              <a:ea typeface="Calibri"/>
              <a:cs typeface="Calibri"/>
              <a:sym typeface="Calibri"/>
            </a:endParaRPr>
          </a:p>
        </p:txBody>
      </p:sp>
      <p:sp>
        <p:nvSpPr>
          <p:cNvPr id="244" name="Google Shape;244;g2bb81b3e26d_0_512"/>
          <p:cNvSpPr/>
          <p:nvPr/>
        </p:nvSpPr>
        <p:spPr>
          <a:xfrm>
            <a:off x="292123" y="914152"/>
            <a:ext cx="1533000"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2000" b="1" i="0" u="none" strike="noStrike" cap="none" dirty="0">
                <a:solidFill>
                  <a:srgbClr val="000000"/>
                </a:solidFill>
                <a:latin typeface="Calibri"/>
                <a:ea typeface="Calibri"/>
                <a:cs typeface="Calibri"/>
                <a:sym typeface="Calibri"/>
              </a:rPr>
              <a:t>ΣΤΡΕΣ</a:t>
            </a:r>
            <a:r>
              <a:rPr lang="en-US" sz="2000" b="1" i="0" u="none" strike="noStrike" cap="none" dirty="0">
                <a:solidFill>
                  <a:srgbClr val="000000"/>
                </a:solidFill>
                <a:latin typeface="Calibri"/>
                <a:ea typeface="Calibri"/>
                <a:cs typeface="Calibri"/>
                <a:sym typeface="Calibri"/>
              </a:rPr>
              <a:t> </a:t>
            </a:r>
            <a:endParaRPr sz="2000" b="1" i="0" u="none" strike="noStrike" cap="none" dirty="0">
              <a:solidFill>
                <a:srgbClr val="000000"/>
              </a:solidFill>
              <a:latin typeface="Calibri"/>
              <a:ea typeface="Calibri"/>
              <a:cs typeface="Calibri"/>
              <a:sym typeface="Calibri"/>
            </a:endParaRPr>
          </a:p>
        </p:txBody>
      </p:sp>
      <p:sp>
        <p:nvSpPr>
          <p:cNvPr id="245" name="Google Shape;245;g2bb81b3e26d_0_512"/>
          <p:cNvSpPr/>
          <p:nvPr/>
        </p:nvSpPr>
        <p:spPr>
          <a:xfrm>
            <a:off x="869432" y="2663923"/>
            <a:ext cx="10707000" cy="1804267"/>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None/>
            </a:pPr>
            <a:r>
              <a:rPr lang="el-GR" sz="2000" b="0" i="0" u="none" strike="noStrike" cap="none" dirty="0">
                <a:solidFill>
                  <a:srgbClr val="000000"/>
                </a:solidFill>
                <a:latin typeface="Calibri"/>
                <a:ea typeface="Calibri"/>
                <a:cs typeface="Calibri"/>
                <a:sym typeface="Calibri"/>
              </a:rPr>
              <a:t>Σύμφωνα με τον ΠΟΥ (2023), ο καθένας μπορεί να αισθανθεί άγχος κάποια στιγμή, αλλά τα άτομα με αγχώδεις διαταραχές βιώνουν συχνά έντονο και υπερβολικό φόβο και ανησυχία. Αυτές είναι δύσκολο να ελεγχθούν, προκαλούν σημαντική δυσφορία και μπορεί να διαρκέσουν για μεγάλο χρονικό διάστημα αν δεν αντιμετωπιστούν. Οι αγχώδεις διαταραχές διαταράσσουν τις καθημερινές δραστηριότητες και μπορούν να επηρεάσουν την οικογενειακή, κοινωνική και σχολική ή εργασιακή ζωή του ατόμου.</a:t>
            </a:r>
            <a:endParaRPr sz="2000" b="0" i="0" u="none" strike="noStrike" cap="none" dirty="0">
              <a:solidFill>
                <a:srgbClr val="000000"/>
              </a:solidFill>
              <a:latin typeface="Calibri"/>
              <a:ea typeface="Calibri"/>
              <a:cs typeface="Calibri"/>
              <a:sym typeface="Calibri"/>
            </a:endParaRPr>
          </a:p>
        </p:txBody>
      </p:sp>
      <p:sp>
        <p:nvSpPr>
          <p:cNvPr id="246" name="Google Shape;246;g2bb81b3e26d_0_512"/>
          <p:cNvSpPr/>
          <p:nvPr/>
        </p:nvSpPr>
        <p:spPr>
          <a:xfrm>
            <a:off x="222847" y="2547157"/>
            <a:ext cx="1555277"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2000" b="1" i="0" u="none" strike="noStrike" cap="none" dirty="0">
                <a:solidFill>
                  <a:srgbClr val="000000"/>
                </a:solidFill>
                <a:latin typeface="Calibri"/>
                <a:ea typeface="Calibri"/>
                <a:cs typeface="Calibri"/>
                <a:sym typeface="Calibri"/>
              </a:rPr>
              <a:t>ΑΓΧΟΣ</a:t>
            </a:r>
            <a:r>
              <a:rPr lang="en-US" sz="2000" b="0"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p:txBody>
      </p:sp>
      <p:sp>
        <p:nvSpPr>
          <p:cNvPr id="247" name="Google Shape;247;g2bb81b3e26d_0_512"/>
          <p:cNvSpPr/>
          <p:nvPr/>
        </p:nvSpPr>
        <p:spPr>
          <a:xfrm>
            <a:off x="760653" y="4565176"/>
            <a:ext cx="10843500" cy="18144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Calibri"/>
              <a:ea typeface="Calibri"/>
              <a:cs typeface="Calibri"/>
              <a:sym typeface="Calibri"/>
            </a:endParaRPr>
          </a:p>
          <a:p>
            <a:pPr marL="0" marR="0" lvl="0" indent="457200" algn="just" rtl="0">
              <a:lnSpc>
                <a:spcPct val="100000"/>
              </a:lnSpc>
              <a:spcBef>
                <a:spcPts val="0"/>
              </a:spcBef>
              <a:spcAft>
                <a:spcPts val="0"/>
              </a:spcAft>
              <a:buNone/>
            </a:pPr>
            <a:r>
              <a:rPr lang="en-US" sz="2000" b="0" i="0" u="none" strike="noStrike" cap="none" dirty="0">
                <a:solidFill>
                  <a:schemeClr val="dk1"/>
                </a:solidFill>
                <a:latin typeface="Calibri"/>
                <a:ea typeface="Calibri"/>
                <a:cs typeface="Calibri"/>
                <a:sym typeface="Calibri"/>
              </a:rPr>
              <a:t> </a:t>
            </a:r>
            <a:r>
              <a:rPr lang="el-GR" sz="2000" b="0" i="0" u="none" strike="noStrike" cap="none" dirty="0">
                <a:solidFill>
                  <a:schemeClr val="dk1"/>
                </a:solidFill>
                <a:latin typeface="Calibri"/>
                <a:ea typeface="Calibri"/>
                <a:cs typeface="Calibri"/>
                <a:sym typeface="Calibri"/>
              </a:rPr>
              <a:t>	Η καταθλιπτική διαταραχή περιλαμβάνει πεσμένη διάθεση ή απώλεια ευχαρίστησης ή ενδιαφέροντος για δραστηριότητες για μεγάλο χρονικό διάστημα. Η κατάθλιψη διαφέρει από τις συνήθεις εναλλαγές της διάθεσης και των συναισθημάτων στην καθημερινή ζωή. Η κατάθλιψη μπορεί να συμβεί σε οποιονδήποτε, αλλά οι άνθρωποι που έχουν βιώσει κακοποίηση, σοβαρές απώλειες ή άλλα </a:t>
            </a:r>
            <a:r>
              <a:rPr lang="el-GR" sz="2000" b="0" i="0" u="none" strike="noStrike" cap="none" dirty="0" err="1">
                <a:solidFill>
                  <a:schemeClr val="dk1"/>
                </a:solidFill>
                <a:latin typeface="Calibri"/>
                <a:ea typeface="Calibri"/>
                <a:cs typeface="Calibri"/>
                <a:sym typeface="Calibri"/>
              </a:rPr>
              <a:t>στρεσογόνα</a:t>
            </a:r>
            <a:r>
              <a:rPr lang="el-GR" sz="2000" b="0" i="0" u="none" strike="noStrike" cap="none" dirty="0">
                <a:solidFill>
                  <a:schemeClr val="dk1"/>
                </a:solidFill>
                <a:latin typeface="Calibri"/>
                <a:ea typeface="Calibri"/>
                <a:cs typeface="Calibri"/>
                <a:sym typeface="Calibri"/>
              </a:rPr>
              <a:t> γεγονότα έχουν περισσότερες πιθανότητες να εμφανίσουν κατάθλιψη.</a:t>
            </a:r>
            <a:r>
              <a:rPr lang="en-US" sz="2000" b="0" i="0" u="none" strike="noStrike" cap="none" dirty="0">
                <a:solidFill>
                  <a:schemeClr val="dk1"/>
                </a:solidFill>
                <a:latin typeface="Calibri"/>
                <a:ea typeface="Calibri"/>
                <a:cs typeface="Calibri"/>
                <a:sym typeface="Calibri"/>
              </a:rPr>
              <a:t> </a:t>
            </a:r>
            <a:endParaRPr sz="2000" b="0" i="0" u="none" strike="noStrike" cap="none" dirty="0">
              <a:solidFill>
                <a:schemeClr val="dk1"/>
              </a:solidFill>
              <a:latin typeface="Calibri"/>
              <a:ea typeface="Calibri"/>
              <a:cs typeface="Calibri"/>
              <a:sym typeface="Calibri"/>
            </a:endParaRPr>
          </a:p>
          <a:p>
            <a:pPr marL="457200" marR="0" lvl="0" indent="457200" algn="just"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Calibri"/>
              <a:ea typeface="Calibri"/>
              <a:cs typeface="Calibri"/>
              <a:sym typeface="Calibri"/>
            </a:endParaRPr>
          </a:p>
        </p:txBody>
      </p:sp>
      <p:sp>
        <p:nvSpPr>
          <p:cNvPr id="248" name="Google Shape;248;g2bb81b3e26d_0_512"/>
          <p:cNvSpPr/>
          <p:nvPr/>
        </p:nvSpPr>
        <p:spPr>
          <a:xfrm>
            <a:off x="108887" y="4584956"/>
            <a:ext cx="1555277" cy="430800"/>
          </a:xfrm>
          <a:prstGeom prst="roundRect">
            <a:avLst>
              <a:gd name="adj" fmla="val 16667"/>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2000" b="1" i="0" u="none" strike="noStrike" cap="none" dirty="0">
                <a:solidFill>
                  <a:srgbClr val="000000"/>
                </a:solidFill>
                <a:latin typeface="Calibri"/>
                <a:ea typeface="Calibri"/>
                <a:cs typeface="Calibri"/>
                <a:sym typeface="Calibri"/>
              </a:rPr>
              <a:t>ΚΑΤΑΘΛΙΨΗ</a:t>
            </a:r>
            <a:r>
              <a:rPr lang="en-US" sz="2000" b="1" i="0" u="none" strike="noStrike" cap="none" dirty="0">
                <a:solidFill>
                  <a:srgbClr val="000000"/>
                </a:solidFill>
                <a:latin typeface="Calibri"/>
                <a:ea typeface="Calibri"/>
                <a:cs typeface="Calibri"/>
                <a:sym typeface="Calibri"/>
              </a:rPr>
              <a:t> </a:t>
            </a:r>
            <a:endParaRPr sz="2000" b="1"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bb81b3e26d_0_549"/>
          <p:cNvSpPr txBox="1">
            <a:spLocks noGrp="1"/>
          </p:cNvSpPr>
          <p:nvPr>
            <p:ph type="title"/>
          </p:nvPr>
        </p:nvSpPr>
        <p:spPr>
          <a:xfrm>
            <a:off x="566099" y="8766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Τι είναι οι εφαρμογές ψυχικής υγείας;</a:t>
            </a:r>
            <a:endParaRPr dirty="0"/>
          </a:p>
        </p:txBody>
      </p:sp>
      <p:sp>
        <p:nvSpPr>
          <p:cNvPr id="255" name="Google Shape;255;g2bb81b3e26d_0_549"/>
          <p:cNvSpPr/>
          <p:nvPr/>
        </p:nvSpPr>
        <p:spPr>
          <a:xfrm>
            <a:off x="4710545" y="-3925"/>
            <a:ext cx="7480154"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a:t>
            </a:r>
            <a:r>
              <a:rPr lang="el-GR" sz="1800" dirty="0">
                <a:solidFill>
                  <a:schemeClr val="lt1"/>
                </a:solidFill>
                <a:latin typeface="Calibri"/>
                <a:ea typeface="Calibri"/>
                <a:cs typeface="Calibri"/>
                <a:sym typeface="Calibri"/>
              </a:rPr>
              <a:t>Εισαγωγή στην ψυχική υγεία και τη σημασία της στην καθημερινή ζωή</a:t>
            </a:r>
            <a:endParaRPr sz="1800" dirty="0">
              <a:solidFill>
                <a:schemeClr val="lt1"/>
              </a:solidFill>
              <a:latin typeface="Calibri"/>
              <a:ea typeface="Calibri"/>
              <a:cs typeface="Calibri"/>
              <a:sym typeface="Calibri"/>
            </a:endParaRPr>
          </a:p>
        </p:txBody>
      </p:sp>
      <p:sp>
        <p:nvSpPr>
          <p:cNvPr id="256" name="Google Shape;256;g2bb81b3e26d_0_549"/>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l-GR" sz="1200" u="sng" dirty="0">
                <a:solidFill>
                  <a:schemeClr val="dk1"/>
                </a:solidFill>
                <a:latin typeface="Calibri"/>
                <a:ea typeface="Calibri"/>
                <a:cs typeface="Calibri"/>
                <a:sym typeface="Calibri"/>
              </a:rPr>
              <a:t>Πηγή |</a:t>
            </a: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Pixabay license</a:t>
            </a:r>
            <a:endParaRPr sz="1200" dirty="0">
              <a:solidFill>
                <a:schemeClr val="dk1"/>
              </a:solidFill>
              <a:latin typeface="Calibri"/>
              <a:ea typeface="Calibri"/>
              <a:cs typeface="Calibri"/>
              <a:sym typeface="Calibri"/>
            </a:endParaRPr>
          </a:p>
        </p:txBody>
      </p:sp>
      <p:sp>
        <p:nvSpPr>
          <p:cNvPr id="260" name="Google Shape;260;g2bb81b3e26d_0_549"/>
          <p:cNvSpPr txBox="1">
            <a:spLocks noGrp="1"/>
          </p:cNvSpPr>
          <p:nvPr>
            <p:ph type="body" idx="4294967295"/>
          </p:nvPr>
        </p:nvSpPr>
        <p:spPr>
          <a:xfrm>
            <a:off x="383465" y="1545749"/>
            <a:ext cx="7203000" cy="4008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1550"/>
              <a:buNone/>
            </a:pPr>
            <a:r>
              <a:rPr lang="el-GR" sz="2000" dirty="0"/>
              <a:t>Οι εφαρμογές που θα γνωρίσουμε και θα χρησιμοποιήσουμε κατά τη διάρκεια αυτής της ενότητας έχουν ως στόχο να βοηθήσουν στη ρύθμιση της συναισθηματικής κατάστασης, στη βελτίωση της αυτοδιαχείρισης της υγείας και στην πρόληψη πιθανών προβλημάτων ψυχικής υγείας.</a:t>
            </a:r>
            <a:r>
              <a:rPr lang="en-US" sz="2000" dirty="0"/>
              <a:t>  </a:t>
            </a:r>
            <a:endParaRPr sz="2000" dirty="0"/>
          </a:p>
          <a:p>
            <a:pPr marL="0" lvl="0" indent="0" algn="l" rtl="0">
              <a:lnSpc>
                <a:spcPct val="100000"/>
              </a:lnSpc>
              <a:spcBef>
                <a:spcPts val="1200"/>
              </a:spcBef>
              <a:spcAft>
                <a:spcPts val="0"/>
              </a:spcAft>
              <a:buSzPts val="1550"/>
              <a:buNone/>
            </a:pPr>
            <a:r>
              <a:rPr lang="el-GR" sz="2000" dirty="0"/>
              <a:t>Καλύπτουν διαφορετικές λειτουργίες και τομείς:</a:t>
            </a:r>
            <a:endParaRPr sz="2000" dirty="0"/>
          </a:p>
          <a:p>
            <a:pPr marL="342900" indent="-342900" algn="ctr">
              <a:spcBef>
                <a:spcPts val="1200"/>
              </a:spcBef>
              <a:buClr>
                <a:schemeClr val="tx1"/>
              </a:buClr>
              <a:buSzPts val="1550"/>
              <a:buFont typeface="Wingdings" pitchFamily="2" charset="2"/>
              <a:buChar char="§"/>
            </a:pPr>
            <a:r>
              <a:rPr lang="el-GR" sz="2000" b="1" dirty="0"/>
              <a:t>Στρες </a:t>
            </a:r>
          </a:p>
          <a:p>
            <a:pPr marL="342900" indent="-342900" algn="ctr">
              <a:spcBef>
                <a:spcPts val="1200"/>
              </a:spcBef>
              <a:buClr>
                <a:schemeClr val="tx1"/>
              </a:buClr>
              <a:buSzPts val="1550"/>
              <a:buFont typeface="Wingdings" pitchFamily="2" charset="2"/>
              <a:buChar char="§"/>
            </a:pPr>
            <a:r>
              <a:rPr lang="el-GR" sz="2000" b="1" dirty="0"/>
              <a:t>Άγχος</a:t>
            </a:r>
          </a:p>
          <a:p>
            <a:pPr marL="342900" indent="-342900" algn="ctr">
              <a:spcBef>
                <a:spcPts val="1200"/>
              </a:spcBef>
              <a:buClr>
                <a:schemeClr val="tx1"/>
              </a:buClr>
              <a:buSzPts val="1550"/>
              <a:buFont typeface="Wingdings" pitchFamily="2" charset="2"/>
              <a:buChar char="§"/>
            </a:pPr>
            <a:r>
              <a:rPr lang="el-GR" sz="2000" b="1" dirty="0"/>
              <a:t>Διαταραχή </a:t>
            </a:r>
            <a:r>
              <a:rPr lang="el-GR" sz="2000" b="1" dirty="0" err="1"/>
              <a:t>μετατραυματικού</a:t>
            </a:r>
            <a:r>
              <a:rPr lang="el-GR" sz="2000" b="1" dirty="0"/>
              <a:t> στρες (</a:t>
            </a:r>
            <a:r>
              <a:rPr lang="en-US" sz="2000" b="1" dirty="0"/>
              <a:t>PTSD)</a:t>
            </a:r>
          </a:p>
          <a:p>
            <a:pPr marL="342900" indent="-342900" algn="ctr">
              <a:spcBef>
                <a:spcPts val="1200"/>
              </a:spcBef>
              <a:buClr>
                <a:schemeClr val="tx1"/>
              </a:buClr>
              <a:buSzPts val="1550"/>
              <a:buFont typeface="Wingdings" pitchFamily="2" charset="2"/>
              <a:buChar char="§"/>
            </a:pPr>
            <a:r>
              <a:rPr lang="el-GR" sz="2000" b="1" dirty="0"/>
              <a:t>Συμβουλευτική </a:t>
            </a:r>
          </a:p>
          <a:p>
            <a:pPr marL="342900" indent="-342900" algn="ctr">
              <a:spcBef>
                <a:spcPts val="1200"/>
              </a:spcBef>
              <a:buClr>
                <a:schemeClr val="tx1"/>
              </a:buClr>
              <a:buSzPts val="1550"/>
              <a:buFont typeface="Wingdings" pitchFamily="2" charset="2"/>
              <a:buChar char="§"/>
            </a:pPr>
            <a:r>
              <a:rPr lang="el-GR" sz="2000" b="1" dirty="0"/>
              <a:t>Κίνητρο</a:t>
            </a:r>
          </a:p>
          <a:p>
            <a:pPr marL="342900" indent="-342900" algn="ctr">
              <a:spcBef>
                <a:spcPts val="1200"/>
              </a:spcBef>
              <a:buClr>
                <a:schemeClr val="tx1"/>
              </a:buClr>
              <a:buSzPts val="1550"/>
              <a:buFont typeface="Wingdings" pitchFamily="2" charset="2"/>
              <a:buChar char="§"/>
            </a:pPr>
            <a:r>
              <a:rPr lang="el-GR" sz="2000" b="1" dirty="0"/>
              <a:t>Ρύθμιση συναισθημάτων</a:t>
            </a:r>
            <a:endParaRPr sz="2000" b="1" dirty="0"/>
          </a:p>
        </p:txBody>
      </p:sp>
      <p:pic>
        <p:nvPicPr>
          <p:cNvPr id="1026" name="Picture 2" descr="Free smartphone app news illustration">
            <a:extLst>
              <a:ext uri="{FF2B5EF4-FFF2-40B4-BE49-F238E27FC236}">
                <a16:creationId xmlns:a16="http://schemas.microsoft.com/office/drawing/2014/main" id="{F4480849-BAF9-4727-E9B7-5829BAAFD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2588" y="1442302"/>
            <a:ext cx="3623311" cy="46613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bb81b3e26d_0_56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lvl="0">
              <a:lnSpc>
                <a:spcPct val="100000"/>
              </a:lnSpc>
              <a:buClr>
                <a:schemeClr val="dk1"/>
              </a:buClr>
              <a:buSzPts val="1100"/>
            </a:pPr>
            <a:r>
              <a:rPr lang="el-GR" dirty="0"/>
              <a:t>Ποιες εφαρμογές ψυχικής υγείας θα δούμε σε αυτή την ενότητα;</a:t>
            </a:r>
            <a:endParaRPr dirty="0"/>
          </a:p>
        </p:txBody>
      </p:sp>
      <p:sp>
        <p:nvSpPr>
          <p:cNvPr id="269" name="Google Shape;269;g2bb81b3e26d_0_565"/>
          <p:cNvSpPr/>
          <p:nvPr/>
        </p:nvSpPr>
        <p:spPr>
          <a:xfrm>
            <a:off x="4655127" y="-3925"/>
            <a:ext cx="7535572"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a:t>
            </a:r>
            <a:r>
              <a:rPr lang="el-GR" sz="1800" dirty="0">
                <a:solidFill>
                  <a:schemeClr val="lt1"/>
                </a:solidFill>
                <a:latin typeface="Calibri"/>
                <a:ea typeface="Calibri"/>
                <a:cs typeface="Calibri"/>
                <a:sym typeface="Calibri"/>
              </a:rPr>
              <a:t>Εισαγωγή στην ψυχική υγεία και τη σημασία της στην καθημερινή ζωή</a:t>
            </a:r>
            <a:endParaRPr sz="1800" dirty="0">
              <a:solidFill>
                <a:schemeClr val="lt1"/>
              </a:solidFill>
              <a:latin typeface="Calibri"/>
              <a:ea typeface="Calibri"/>
              <a:cs typeface="Calibri"/>
              <a:sym typeface="Calibri"/>
            </a:endParaRPr>
          </a:p>
        </p:txBody>
      </p:sp>
      <p:sp>
        <p:nvSpPr>
          <p:cNvPr id="274" name="Google Shape;274;g2bb81b3e26d_0_565"/>
          <p:cNvSpPr/>
          <p:nvPr/>
        </p:nvSpPr>
        <p:spPr>
          <a:xfrm>
            <a:off x="4240500" y="1858350"/>
            <a:ext cx="3850200" cy="776100"/>
          </a:xfrm>
          <a:prstGeom prst="roundRect">
            <a:avLst>
              <a:gd name="adj" fmla="val 16667"/>
            </a:avLst>
          </a:prstGeom>
          <a:solidFill>
            <a:srgbClr val="EA9999"/>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l-GR" sz="2000" b="1" i="0" u="none" strike="noStrike" cap="none"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Εφαρμογές ψυχικής υγείας </a:t>
            </a:r>
          </a:p>
        </p:txBody>
      </p:sp>
      <p:sp>
        <p:nvSpPr>
          <p:cNvPr id="275" name="Google Shape;275;g2bb81b3e26d_0_565"/>
          <p:cNvSpPr/>
          <p:nvPr/>
        </p:nvSpPr>
        <p:spPr>
          <a:xfrm>
            <a:off x="859675" y="303390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900" b="0" i="0" u="none" strike="noStrike" cap="none" dirty="0" err="1">
                <a:solidFill>
                  <a:srgbClr val="000000"/>
                </a:solidFill>
                <a:latin typeface="Calibri"/>
                <a:ea typeface="Calibri"/>
                <a:cs typeface="Calibri"/>
                <a:sym typeface="Calibri"/>
              </a:rPr>
              <a:t>MoodLog</a:t>
            </a:r>
            <a:r>
              <a:rPr lang="en-US" sz="1900" b="0" i="0" u="none" strike="noStrike" cap="none" dirty="0">
                <a:solidFill>
                  <a:srgbClr val="000000"/>
                </a:solidFill>
                <a:latin typeface="Calibri"/>
                <a:ea typeface="Calibri"/>
                <a:cs typeface="Calibri"/>
                <a:sym typeface="Calibri"/>
              </a:rPr>
              <a:t>: Daily Insights</a:t>
            </a:r>
            <a:endParaRPr sz="1900" b="0" i="0" u="none" strike="noStrike" cap="none" dirty="0">
              <a:solidFill>
                <a:srgbClr val="000000"/>
              </a:solidFill>
              <a:latin typeface="Calibri"/>
              <a:ea typeface="Calibri"/>
              <a:cs typeface="Calibri"/>
              <a:sym typeface="Calibri"/>
            </a:endParaRPr>
          </a:p>
        </p:txBody>
      </p:sp>
      <p:sp>
        <p:nvSpPr>
          <p:cNvPr id="276" name="Google Shape;276;g2bb81b3e26d_0_565"/>
          <p:cNvSpPr/>
          <p:nvPr/>
        </p:nvSpPr>
        <p:spPr>
          <a:xfrm>
            <a:off x="4792350" y="303390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PTSD COACH</a:t>
            </a:r>
            <a:endParaRPr sz="1900" b="0" i="0" u="none" strike="noStrike" cap="none">
              <a:solidFill>
                <a:srgbClr val="000000"/>
              </a:solidFill>
              <a:latin typeface="Calibri"/>
              <a:ea typeface="Calibri"/>
              <a:cs typeface="Calibri"/>
              <a:sym typeface="Calibri"/>
            </a:endParaRPr>
          </a:p>
        </p:txBody>
      </p:sp>
      <p:sp>
        <p:nvSpPr>
          <p:cNvPr id="277" name="Google Shape;277;g2bb81b3e26d_0_565"/>
          <p:cNvSpPr/>
          <p:nvPr/>
        </p:nvSpPr>
        <p:spPr>
          <a:xfrm>
            <a:off x="4779671" y="463863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Therapyside</a:t>
            </a:r>
            <a:endParaRPr sz="1900" b="0" i="0" u="none" strike="noStrike" cap="none">
              <a:solidFill>
                <a:srgbClr val="000000"/>
              </a:solidFill>
              <a:latin typeface="Calibri"/>
              <a:ea typeface="Calibri"/>
              <a:cs typeface="Calibri"/>
              <a:sym typeface="Calibri"/>
            </a:endParaRPr>
          </a:p>
        </p:txBody>
      </p:sp>
      <p:sp>
        <p:nvSpPr>
          <p:cNvPr id="278" name="Google Shape;278;g2bb81b3e26d_0_565"/>
          <p:cNvSpPr/>
          <p:nvPr/>
        </p:nvSpPr>
        <p:spPr>
          <a:xfrm>
            <a:off x="8795363" y="3033900"/>
            <a:ext cx="2746500" cy="776100"/>
          </a:xfrm>
          <a:prstGeom prst="rect">
            <a:avLst/>
          </a:prstGeom>
          <a:no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Calibri"/>
                <a:ea typeface="Calibri"/>
                <a:cs typeface="Calibri"/>
                <a:sym typeface="Calibri"/>
              </a:rPr>
              <a:t>BREATH2RELAX</a:t>
            </a:r>
            <a:endParaRPr sz="19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 name="Picture 2" descr="Ambition abstract concept">
            <a:extLst>
              <a:ext uri="{FF2B5EF4-FFF2-40B4-BE49-F238E27FC236}">
                <a16:creationId xmlns:a16="http://schemas.microsoft.com/office/drawing/2014/main" id="{C4853486-9348-F7D0-287F-6791BA134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EBF693-E720-DA1E-4E8B-147DE897A0FD}"/>
              </a:ext>
            </a:extLst>
          </p:cNvPr>
          <p:cNvSpPr txBox="1"/>
          <p:nvPr/>
        </p:nvSpPr>
        <p:spPr>
          <a:xfrm>
            <a:off x="5419175" y="6181455"/>
            <a:ext cx="6099586" cy="276999"/>
          </a:xfrm>
          <a:prstGeom prst="rect">
            <a:avLst/>
          </a:prstGeom>
          <a:noFill/>
        </p:spPr>
        <p:txBody>
          <a:bodyPr wrap="square">
            <a:spAutoFit/>
          </a:bodyPr>
          <a:lstStyle/>
          <a:p>
            <a:pPr algn="r"/>
            <a:r>
              <a:rPr lang="el-GR" sz="1200" dirty="0">
                <a:hlinkClick r:id="rId4"/>
              </a:rPr>
              <a:t>Σχεδιασμένο από</a:t>
            </a:r>
            <a:r>
              <a:rPr lang="en-US" sz="1200" dirty="0">
                <a:hlinkClick r:id="rId4"/>
              </a:rPr>
              <a:t> Freepik</a:t>
            </a:r>
            <a:endParaRPr lang="el-GR" sz="1200" dirty="0"/>
          </a:p>
        </p:txBody>
      </p:sp>
      <p:sp>
        <p:nvSpPr>
          <p:cNvPr id="284" name="Google Shape;284;g2bb81b3e26d_0_583"/>
          <p:cNvSpPr txBox="1">
            <a:spLocks noGrp="1"/>
          </p:cNvSpPr>
          <p:nvPr>
            <p:ph type="title"/>
          </p:nvPr>
        </p:nvSpPr>
        <p:spPr>
          <a:xfrm>
            <a:off x="558000" y="1080000"/>
            <a:ext cx="11374200" cy="8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ct val="100000"/>
              <a:buFont typeface="Calibri"/>
              <a:buNone/>
            </a:pPr>
            <a:r>
              <a:rPr lang="en-US" sz="2000" dirty="0">
                <a:solidFill>
                  <a:srgbClr val="C01E24"/>
                </a:solidFill>
              </a:rPr>
              <a:t>10.1.2</a:t>
            </a:r>
            <a:r>
              <a:rPr lang="en-US" dirty="0"/>
              <a:t/>
            </a:r>
            <a:br>
              <a:rPr lang="en-US" dirty="0"/>
            </a:br>
            <a:r>
              <a:rPr lang="el-GR" dirty="0">
                <a:solidFill>
                  <a:srgbClr val="C01E24"/>
                </a:solidFill>
              </a:rPr>
              <a:t>Η σημασία της διαχείρισης των συναισθημάτων</a:t>
            </a:r>
            <a:endParaRPr dirty="0">
              <a:solidFill>
                <a:srgbClr val="C01E24"/>
              </a:solidFill>
            </a:endParaRPr>
          </a:p>
        </p:txBody>
      </p:sp>
      <p:sp>
        <p:nvSpPr>
          <p:cNvPr id="285" name="Google Shape;285;g2bb81b3e26d_0_583"/>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l-GR" sz="2200" dirty="0">
                <a:solidFill>
                  <a:srgbClr val="203864"/>
                </a:solidFill>
              </a:rPr>
              <a:t>Στόχοι</a:t>
            </a:r>
            <a:endParaRPr dirty="0"/>
          </a:p>
        </p:txBody>
      </p:sp>
      <p:sp>
        <p:nvSpPr>
          <p:cNvPr id="286" name="Google Shape;286;g2bb81b3e26d_0_583"/>
          <p:cNvSpPr txBox="1">
            <a:spLocks noGrp="1"/>
          </p:cNvSpPr>
          <p:nvPr>
            <p:ph type="body" idx="2"/>
          </p:nvPr>
        </p:nvSpPr>
        <p:spPr>
          <a:xfrm>
            <a:off x="673239" y="2766713"/>
            <a:ext cx="6099586" cy="3470100"/>
          </a:xfrm>
          <a:prstGeom prst="rect">
            <a:avLst/>
          </a:prstGeom>
          <a:noFill/>
          <a:ln>
            <a:noFill/>
          </a:ln>
        </p:spPr>
        <p:txBody>
          <a:bodyPr spcFirstLastPara="1" wrap="square" lIns="91425" tIns="45700" rIns="91425" bIns="45700" anchor="t" anchorCtr="0">
            <a:normAutofit fontScale="92500" lnSpcReduction="10000"/>
          </a:bodyPr>
          <a:lstStyle/>
          <a:p>
            <a:pPr marL="228600" lvl="0" indent="-241300" algn="l" rtl="0">
              <a:spcBef>
                <a:spcPts val="1200"/>
              </a:spcBef>
              <a:spcAft>
                <a:spcPts val="0"/>
              </a:spcAft>
              <a:buSzPts val="2400"/>
              <a:buChar char="▪"/>
            </a:pPr>
            <a:r>
              <a:rPr lang="el-GR" sz="2400" dirty="0"/>
              <a:t>Εξοικείωση με την έννοια των συναισθημάτων και της σημασίας τους.</a:t>
            </a:r>
          </a:p>
          <a:p>
            <a:pPr marL="228600" lvl="0" indent="-241300" algn="l" rtl="0">
              <a:spcBef>
                <a:spcPts val="1200"/>
              </a:spcBef>
              <a:spcAft>
                <a:spcPts val="0"/>
              </a:spcAft>
              <a:buSzPts val="2400"/>
              <a:buChar char="▪"/>
            </a:pPr>
            <a:r>
              <a:rPr lang="el-GR" sz="2400" dirty="0"/>
              <a:t>Εκμάθηση τρόπων αναγνώρισης και διαχείρισης των συναισθημάτων.</a:t>
            </a:r>
          </a:p>
          <a:p>
            <a:pPr marL="228600" lvl="0" indent="-241300" algn="l" rtl="0">
              <a:spcBef>
                <a:spcPts val="1200"/>
              </a:spcBef>
              <a:spcAft>
                <a:spcPts val="0"/>
              </a:spcAft>
              <a:buSzPts val="2400"/>
              <a:buChar char="▪"/>
            </a:pPr>
            <a:r>
              <a:rPr lang="el-GR" sz="2400" dirty="0"/>
              <a:t>Εκμάθηση τρόπων ελέγχου της αναπνοής κατά τη διάρκεια </a:t>
            </a:r>
            <a:r>
              <a:rPr lang="el-GR" sz="2400" dirty="0" err="1"/>
              <a:t>στρεσογόνων</a:t>
            </a:r>
            <a:r>
              <a:rPr lang="el-GR" sz="2400" dirty="0"/>
              <a:t> καταστάσεων.</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4C72C5-B495-C4BE-9649-92C1DE2B2CA0}"/>
              </a:ext>
            </a:extLst>
          </p:cNvPr>
          <p:cNvSpPr>
            <a:spLocks noGrp="1"/>
          </p:cNvSpPr>
          <p:nvPr>
            <p:ph type="title"/>
          </p:nvPr>
        </p:nvSpPr>
        <p:spPr/>
        <p:txBody>
          <a:bodyPr/>
          <a:lstStyle/>
          <a:p>
            <a:r>
              <a:rPr lang="el-GR" dirty="0"/>
              <a:t>Περιεχόμενο εκπαίδευσης</a:t>
            </a:r>
          </a:p>
        </p:txBody>
      </p:sp>
      <p:sp>
        <p:nvSpPr>
          <p:cNvPr id="5" name="Θέση κειμένου 4">
            <a:extLst>
              <a:ext uri="{FF2B5EF4-FFF2-40B4-BE49-F238E27FC236}">
                <a16:creationId xmlns:a16="http://schemas.microsoft.com/office/drawing/2014/main" id="{C80F5A89-9CA6-F4D3-6334-726781C3EBCF}"/>
              </a:ext>
            </a:extLst>
          </p:cNvPr>
          <p:cNvSpPr>
            <a:spLocks noGrp="1"/>
          </p:cNvSpPr>
          <p:nvPr>
            <p:ph type="body" idx="1"/>
          </p:nvPr>
        </p:nvSpPr>
        <p:spPr/>
        <p:txBody>
          <a:bodyPr/>
          <a:lstStyle/>
          <a:p>
            <a:pPr marL="228600" lvl="0" indent="-241300" algn="l" rtl="0">
              <a:spcBef>
                <a:spcPts val="1200"/>
              </a:spcBef>
              <a:spcAft>
                <a:spcPts val="0"/>
              </a:spcAft>
              <a:buSzPts val="2400"/>
              <a:buChar char="▪"/>
            </a:pPr>
            <a:r>
              <a:rPr lang="el-GR" sz="2400" dirty="0"/>
              <a:t>Τι είναι τα συναισθήματα; </a:t>
            </a:r>
          </a:p>
          <a:p>
            <a:pPr marL="228600" lvl="0" indent="-241300" algn="l" rtl="0">
              <a:spcBef>
                <a:spcPts val="1200"/>
              </a:spcBef>
              <a:spcAft>
                <a:spcPts val="0"/>
              </a:spcAft>
              <a:buSzPts val="2400"/>
              <a:buChar char="▪"/>
            </a:pPr>
            <a:r>
              <a:rPr lang="el-GR" sz="2400" dirty="0"/>
              <a:t>Τεχνικές ρύθμισης των συναισθημάτων </a:t>
            </a:r>
          </a:p>
          <a:p>
            <a:pPr marL="228600" lvl="0" indent="-241300" algn="l" rtl="0">
              <a:spcBef>
                <a:spcPts val="1200"/>
              </a:spcBef>
              <a:spcAft>
                <a:spcPts val="0"/>
              </a:spcAft>
              <a:buSzPts val="2400"/>
              <a:buChar char="▪"/>
            </a:pPr>
            <a:r>
              <a:rPr lang="el-GR" sz="2400" dirty="0"/>
              <a:t>Ασκήσεις ελέγχου της αναπνοής</a:t>
            </a:r>
            <a:endParaRPr lang="en-US" sz="2400" dirty="0"/>
          </a:p>
          <a:p>
            <a:endParaRPr lang="el-GR" dirty="0"/>
          </a:p>
        </p:txBody>
      </p:sp>
      <p:sp>
        <p:nvSpPr>
          <p:cNvPr id="3" name="Google Shape;305;g2bb81b3e26d_0_613">
            <a:extLst>
              <a:ext uri="{FF2B5EF4-FFF2-40B4-BE49-F238E27FC236}">
                <a16:creationId xmlns:a16="http://schemas.microsoft.com/office/drawing/2014/main" id="{884747AD-FC04-853C-FE44-4A9BBEE91614}"/>
              </a:ext>
            </a:extLst>
          </p:cNvPr>
          <p:cNvSpPr/>
          <p:nvPr/>
        </p:nvSpPr>
        <p:spPr>
          <a:xfrm>
            <a:off x="6761019" y="-3925"/>
            <a:ext cx="5429632"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l-GR" sz="1800" dirty="0">
                <a:solidFill>
                  <a:schemeClr val="lt1"/>
                </a:solidFill>
                <a:latin typeface="Calibri"/>
                <a:ea typeface="Calibri"/>
                <a:cs typeface="Calibri"/>
                <a:sym typeface="Calibri"/>
              </a:rPr>
              <a:t>Η σημασία της διαχείρισης των συναισθημάτων</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83656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bb81b3e26d_0_61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Τι είναι τα συναισθήματα;</a:t>
            </a:r>
            <a:endParaRPr dirty="0"/>
          </a:p>
        </p:txBody>
      </p:sp>
      <p:sp>
        <p:nvSpPr>
          <p:cNvPr id="306" name="Google Shape;306;g2bb81b3e26d_0_613"/>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l-GR" sz="1200" u="sng" dirty="0">
                <a:solidFill>
                  <a:schemeClr val="dk1"/>
                </a:solidFill>
                <a:latin typeface="Calibri"/>
                <a:ea typeface="Calibri"/>
                <a:cs typeface="Calibri"/>
                <a:sym typeface="Calibri"/>
              </a:rPr>
              <a:t>Πηγή |</a:t>
            </a: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Pixabay license</a:t>
            </a:r>
            <a:endParaRPr sz="1200" dirty="0">
              <a:solidFill>
                <a:schemeClr val="dk1"/>
              </a:solidFill>
              <a:latin typeface="Calibri"/>
              <a:ea typeface="Calibri"/>
              <a:cs typeface="Calibri"/>
              <a:sym typeface="Calibri"/>
            </a:endParaRPr>
          </a:p>
        </p:txBody>
      </p:sp>
      <p:sp>
        <p:nvSpPr>
          <p:cNvPr id="311" name="Google Shape;311;g2bb81b3e26d_0_613"/>
          <p:cNvSpPr txBox="1"/>
          <p:nvPr/>
        </p:nvSpPr>
        <p:spPr>
          <a:xfrm>
            <a:off x="566100" y="1364595"/>
            <a:ext cx="10711500" cy="3742533"/>
          </a:xfrm>
          <a:prstGeom prst="rect">
            <a:avLst/>
          </a:prstGeom>
          <a:noFill/>
          <a:ln>
            <a:noFill/>
          </a:ln>
        </p:spPr>
        <p:txBody>
          <a:bodyPr spcFirstLastPara="1" wrap="square" lIns="91425" tIns="91425" rIns="91425" bIns="91425" anchor="t" anchorCtr="0">
            <a:spAutoFit/>
          </a:bodyPr>
          <a:lstStyle/>
          <a:p>
            <a:pPr marL="342900" lvl="0" indent="-342900" algn="just" rtl="0">
              <a:lnSpc>
                <a:spcPct val="120000"/>
              </a:lnSpc>
              <a:spcBef>
                <a:spcPts val="1200"/>
              </a:spcBef>
              <a:spcAft>
                <a:spcPts val="0"/>
              </a:spcAft>
              <a:buClr>
                <a:srgbClr val="C01E24"/>
              </a:buClr>
              <a:buSzPts val="2000"/>
              <a:buFont typeface="Noto Sans Symbols"/>
              <a:buChar char="▪"/>
            </a:pPr>
            <a:r>
              <a:rPr lang="el-GR" sz="2200" dirty="0">
                <a:solidFill>
                  <a:schemeClr val="dk1"/>
                </a:solidFill>
                <a:latin typeface="Calibri"/>
                <a:ea typeface="Calibri"/>
                <a:cs typeface="Calibri"/>
                <a:sym typeface="Calibri"/>
              </a:rPr>
              <a:t>Τα συναισθήματα είναι συνειδητές ψυχικές αντιδράσεις (όπως ο θυμός ή ο φόβος), οι οποίες βιώνονται υποκειμενικά ως έντονες αισθήσεις που συνήθως κατευθύνονται προς ένα συγκεκριμένο στοιχείο και οι οποίες συχνά συνοδεύονται από φυσιολογικές και </a:t>
            </a:r>
            <a:r>
              <a:rPr lang="el-GR" sz="2200" dirty="0" err="1">
                <a:solidFill>
                  <a:schemeClr val="dk1"/>
                </a:solidFill>
                <a:latin typeface="Calibri"/>
                <a:ea typeface="Calibri"/>
                <a:cs typeface="Calibri"/>
                <a:sym typeface="Calibri"/>
              </a:rPr>
              <a:t>συμπεριφορικές</a:t>
            </a:r>
            <a:r>
              <a:rPr lang="el-GR" sz="2200" dirty="0">
                <a:solidFill>
                  <a:schemeClr val="dk1"/>
                </a:solidFill>
                <a:latin typeface="Calibri"/>
                <a:ea typeface="Calibri"/>
                <a:cs typeface="Calibri"/>
                <a:sym typeface="Calibri"/>
              </a:rPr>
              <a:t> αλλαγές.</a:t>
            </a:r>
            <a:endParaRPr lang="en-US" sz="2200" dirty="0">
              <a:solidFill>
                <a:schemeClr val="dk1"/>
              </a:solidFill>
              <a:latin typeface="Calibri"/>
              <a:ea typeface="Calibri"/>
              <a:cs typeface="Calibri"/>
              <a:sym typeface="Calibri"/>
            </a:endParaRPr>
          </a:p>
          <a:p>
            <a:pPr marL="342900" lvl="0" indent="-342900" algn="just" rtl="0">
              <a:lnSpc>
                <a:spcPct val="120000"/>
              </a:lnSpc>
              <a:spcBef>
                <a:spcPts val="1200"/>
              </a:spcBef>
              <a:spcAft>
                <a:spcPts val="0"/>
              </a:spcAft>
              <a:buClr>
                <a:srgbClr val="C01E24"/>
              </a:buClr>
              <a:buSzPts val="2000"/>
              <a:buFont typeface="Noto Sans Symbols"/>
              <a:buChar char="▪"/>
            </a:pPr>
            <a:r>
              <a:rPr lang="el-GR" sz="2200" dirty="0">
                <a:solidFill>
                  <a:schemeClr val="dk1"/>
                </a:solidFill>
                <a:latin typeface="Calibri"/>
                <a:ea typeface="Calibri"/>
                <a:cs typeface="Calibri"/>
                <a:sym typeface="Calibri"/>
              </a:rPr>
              <a:t>Μια σημαντική πτυχή της ψυχικής υγείας είναι η συναισθηματική νοημοσύνη, η ικανότητα δηλαδή των ανθρώπων να «αντιλαμβάνονται, να κατανοούν, να ρυθμίζουν και να ελέγχουν με προσαρμοστικό τρόπο τα δικά τους συναισθήματα και τα συναισθήματα των άλλων» </a:t>
            </a:r>
            <a:r>
              <a:rPr lang="en-US" sz="2200" dirty="0">
                <a:solidFill>
                  <a:schemeClr val="dk1"/>
                </a:solidFill>
                <a:latin typeface="Calibri"/>
                <a:ea typeface="Calibri"/>
                <a:cs typeface="Calibri"/>
                <a:sym typeface="Calibri"/>
              </a:rPr>
              <a:t>.</a:t>
            </a:r>
            <a:endParaRPr sz="2200" dirty="0">
              <a:solidFill>
                <a:schemeClr val="dk1"/>
              </a:solidFill>
              <a:latin typeface="Calibri"/>
              <a:ea typeface="Calibri"/>
              <a:cs typeface="Calibri"/>
              <a:sym typeface="Calibri"/>
            </a:endParaRPr>
          </a:p>
        </p:txBody>
      </p:sp>
      <p:sp>
        <p:nvSpPr>
          <p:cNvPr id="312" name="Google Shape;312;g2bb81b3e26d_0_613"/>
          <p:cNvSpPr txBox="1"/>
          <p:nvPr/>
        </p:nvSpPr>
        <p:spPr>
          <a:xfrm>
            <a:off x="566098" y="4837329"/>
            <a:ext cx="9186872" cy="1557319"/>
          </a:xfrm>
          <a:prstGeom prst="rect">
            <a:avLst/>
          </a:prstGeom>
          <a:noFill/>
          <a:ln>
            <a:noFill/>
          </a:ln>
        </p:spPr>
        <p:txBody>
          <a:bodyPr spcFirstLastPara="1" wrap="square" lIns="91425" tIns="91425" rIns="91425" bIns="91425" anchor="t" anchorCtr="0">
            <a:spAutoFit/>
          </a:bodyPr>
          <a:lstStyle/>
          <a:p>
            <a:pPr marL="342900" lvl="0" indent="-342900" algn="just" rtl="0">
              <a:lnSpc>
                <a:spcPct val="120000"/>
              </a:lnSpc>
              <a:spcBef>
                <a:spcPts val="1200"/>
              </a:spcBef>
              <a:spcAft>
                <a:spcPts val="0"/>
              </a:spcAft>
              <a:buClr>
                <a:srgbClr val="C01E24"/>
              </a:buClr>
              <a:buSzPts val="2000"/>
              <a:buFont typeface="Noto Sans Symbols"/>
              <a:buChar char="▪"/>
            </a:pPr>
            <a:r>
              <a:rPr lang="el-GR" sz="2200" dirty="0">
                <a:solidFill>
                  <a:schemeClr val="dk1"/>
                </a:solidFill>
                <a:latin typeface="Calibri"/>
                <a:ea typeface="Calibri"/>
                <a:cs typeface="Calibri"/>
                <a:sym typeface="Calibri"/>
              </a:rPr>
              <a:t>Τα άτομα με υψηλή συναισθηματική νοημοσύνη βιώνουν επίσης καλύτερη συναισθηματική ευημερία και είναι σε θέση να βλέπουν τις καταστάσεις από πιο θετικές οπτικές γωνίες</a:t>
            </a:r>
            <a:r>
              <a:rPr lang="en-US" sz="2200" dirty="0">
                <a:solidFill>
                  <a:schemeClr val="dk1"/>
                </a:solidFill>
                <a:latin typeface="Calibri"/>
                <a:ea typeface="Calibri"/>
                <a:cs typeface="Calibri"/>
                <a:sym typeface="Calibri"/>
              </a:rPr>
              <a:t>.</a:t>
            </a:r>
            <a:endParaRPr sz="2200" dirty="0"/>
          </a:p>
        </p:txBody>
      </p:sp>
      <p:pic>
        <p:nvPicPr>
          <p:cNvPr id="2050" name="Picture 2" descr="Free mood moody emotion vector">
            <a:extLst>
              <a:ext uri="{FF2B5EF4-FFF2-40B4-BE49-F238E27FC236}">
                <a16:creationId xmlns:a16="http://schemas.microsoft.com/office/drawing/2014/main" id="{7C125E19-2EB2-F6C7-98A7-7086C4339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2970" y="4549002"/>
            <a:ext cx="2092036" cy="184564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05;g2bb81b3e26d_0_613">
            <a:extLst>
              <a:ext uri="{FF2B5EF4-FFF2-40B4-BE49-F238E27FC236}">
                <a16:creationId xmlns:a16="http://schemas.microsoft.com/office/drawing/2014/main" id="{A90CA5E5-72C7-4597-0835-C31AC331AEF2}"/>
              </a:ext>
            </a:extLst>
          </p:cNvPr>
          <p:cNvSpPr/>
          <p:nvPr/>
        </p:nvSpPr>
        <p:spPr>
          <a:xfrm>
            <a:off x="6719455" y="-3925"/>
            <a:ext cx="547119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l-GR" sz="1800" dirty="0">
                <a:solidFill>
                  <a:schemeClr val="lt1"/>
                </a:solidFill>
                <a:latin typeface="Calibri"/>
                <a:ea typeface="Calibri"/>
                <a:cs typeface="Calibri"/>
                <a:sym typeface="Calibri"/>
              </a:rPr>
              <a:t>Η σημασία της διαχείρισης των συναισθημάτων</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bb81b3e26d_0_63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Ποια είναι τα βασικά συναισθήματα;</a:t>
            </a:r>
            <a:endParaRPr dirty="0"/>
          </a:p>
        </p:txBody>
      </p:sp>
      <p:sp>
        <p:nvSpPr>
          <p:cNvPr id="323" name="Google Shape;323;g2bb81b3e26d_0_635"/>
          <p:cNvSpPr txBox="1">
            <a:spLocks noGrp="1"/>
          </p:cNvSpPr>
          <p:nvPr>
            <p:ph type="body" idx="4294967295"/>
          </p:nvPr>
        </p:nvSpPr>
        <p:spPr>
          <a:xfrm>
            <a:off x="593857" y="1661600"/>
            <a:ext cx="10950000" cy="4008300"/>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1200"/>
              </a:spcBef>
              <a:spcAft>
                <a:spcPts val="0"/>
              </a:spcAft>
              <a:buSzPts val="2000"/>
              <a:buFont typeface="Noto Sans Symbols"/>
              <a:buChar char="▪"/>
            </a:pPr>
            <a:r>
              <a:rPr lang="el-GR" sz="2400" dirty="0"/>
              <a:t>Τα συναισθήματα είναι πανανθρώπινα και αρκετές μελέτες συμφωνούν ότι υπάρχουν έξι βασικά συναισθήματα</a:t>
            </a:r>
            <a:r>
              <a:rPr lang="en-US" sz="2400" dirty="0"/>
              <a:t>.</a:t>
            </a:r>
            <a:endParaRPr sz="2400" dirty="0"/>
          </a:p>
        </p:txBody>
      </p:sp>
      <p:pic>
        <p:nvPicPr>
          <p:cNvPr id="325" name="Google Shape;325;g2bb81b3e26d_0_635"/>
          <p:cNvPicPr preferRelativeResize="0"/>
          <p:nvPr/>
        </p:nvPicPr>
        <p:blipFill rotWithShape="1">
          <a:blip r:embed="rId3">
            <a:alphaModFix/>
          </a:blip>
          <a:srcRect t="6122" b="6419"/>
          <a:stretch/>
        </p:blipFill>
        <p:spPr>
          <a:xfrm rot="-5400000">
            <a:off x="4428680" y="1889100"/>
            <a:ext cx="2663679" cy="5512122"/>
          </a:xfrm>
          <a:prstGeom prst="rect">
            <a:avLst/>
          </a:prstGeom>
          <a:noFill/>
          <a:ln>
            <a:noFill/>
          </a:ln>
        </p:spPr>
      </p:pic>
      <p:sp>
        <p:nvSpPr>
          <p:cNvPr id="326" name="Google Shape;326;g2bb81b3e26d_0_635"/>
          <p:cNvSpPr txBox="1"/>
          <p:nvPr/>
        </p:nvSpPr>
        <p:spPr>
          <a:xfrm>
            <a:off x="1809184" y="5113227"/>
            <a:ext cx="1558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l-GR" sz="2000" b="1" i="0" u="none" strike="noStrike" cap="none" dirty="0">
                <a:solidFill>
                  <a:srgbClr val="000000"/>
                </a:solidFill>
                <a:latin typeface="Calibri"/>
                <a:ea typeface="Calibri"/>
                <a:cs typeface="Calibri"/>
                <a:sym typeface="Calibri"/>
              </a:rPr>
              <a:t>Χαρά</a:t>
            </a:r>
            <a:endParaRPr sz="2000" b="1" i="0" u="none" strike="noStrike" cap="none" dirty="0">
              <a:solidFill>
                <a:srgbClr val="000000"/>
              </a:solidFill>
              <a:latin typeface="Calibri"/>
              <a:ea typeface="Calibri"/>
              <a:cs typeface="Calibri"/>
              <a:sym typeface="Calibri"/>
            </a:endParaRPr>
          </a:p>
        </p:txBody>
      </p:sp>
      <p:sp>
        <p:nvSpPr>
          <p:cNvPr id="327" name="Google Shape;327;g2bb81b3e26d_0_635"/>
          <p:cNvSpPr txBox="1"/>
          <p:nvPr/>
        </p:nvSpPr>
        <p:spPr>
          <a:xfrm>
            <a:off x="2433668" y="3824897"/>
            <a:ext cx="1558500" cy="84635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None/>
            </a:pPr>
            <a:r>
              <a:rPr lang="el-GR" sz="2000" b="1" i="0" u="none" strike="noStrike" cap="none" dirty="0">
                <a:solidFill>
                  <a:srgbClr val="000000"/>
                </a:solidFill>
                <a:latin typeface="Calibri"/>
                <a:ea typeface="Calibri"/>
                <a:cs typeface="Calibri"/>
                <a:sym typeface="Calibri"/>
              </a:rPr>
              <a:t>Έκπληξη</a:t>
            </a:r>
            <a:endParaRPr sz="2000" b="1" i="0" u="none" strike="noStrike" cap="none" dirty="0">
              <a:solidFill>
                <a:srgbClr val="000000"/>
              </a:solidFill>
              <a:latin typeface="Calibri"/>
              <a:ea typeface="Calibri"/>
              <a:cs typeface="Calibri"/>
              <a:sym typeface="Calibri"/>
            </a:endParaRPr>
          </a:p>
        </p:txBody>
      </p:sp>
      <p:sp>
        <p:nvSpPr>
          <p:cNvPr id="328" name="Google Shape;328;g2bb81b3e26d_0_635"/>
          <p:cNvSpPr txBox="1"/>
          <p:nvPr/>
        </p:nvSpPr>
        <p:spPr>
          <a:xfrm>
            <a:off x="4710660" y="2819394"/>
            <a:ext cx="1446900" cy="84635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None/>
            </a:pPr>
            <a:r>
              <a:rPr lang="el-GR" sz="2000" b="1" i="0" u="none" strike="noStrike" cap="none" dirty="0">
                <a:solidFill>
                  <a:srgbClr val="000000"/>
                </a:solidFill>
                <a:latin typeface="Calibri"/>
                <a:ea typeface="Calibri"/>
                <a:cs typeface="Calibri"/>
                <a:sym typeface="Calibri"/>
              </a:rPr>
              <a:t>Λύπη</a:t>
            </a:r>
            <a:endParaRPr sz="2000" b="1" i="0" u="none" strike="noStrike" cap="none" dirty="0">
              <a:solidFill>
                <a:srgbClr val="000000"/>
              </a:solidFill>
              <a:latin typeface="Calibri"/>
              <a:ea typeface="Calibri"/>
              <a:cs typeface="Calibri"/>
              <a:sym typeface="Calibri"/>
            </a:endParaRPr>
          </a:p>
        </p:txBody>
      </p:sp>
      <p:sp>
        <p:nvSpPr>
          <p:cNvPr id="329" name="Google Shape;329;g2bb81b3e26d_0_635"/>
          <p:cNvSpPr txBox="1"/>
          <p:nvPr/>
        </p:nvSpPr>
        <p:spPr>
          <a:xfrm>
            <a:off x="6273397" y="3067020"/>
            <a:ext cx="1808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l-GR" sz="2000" b="1" i="0" u="none" strike="noStrike" cap="none" dirty="0">
                <a:solidFill>
                  <a:srgbClr val="000000"/>
                </a:solidFill>
                <a:latin typeface="Calibri"/>
                <a:ea typeface="Calibri"/>
                <a:cs typeface="Calibri"/>
                <a:sym typeface="Calibri"/>
              </a:rPr>
              <a:t>Θυμός</a:t>
            </a:r>
            <a:endParaRPr sz="2000" b="1" i="0" u="none" strike="noStrike" cap="none" dirty="0">
              <a:solidFill>
                <a:srgbClr val="000000"/>
              </a:solidFill>
              <a:latin typeface="Calibri"/>
              <a:ea typeface="Calibri"/>
              <a:cs typeface="Calibri"/>
              <a:sym typeface="Calibri"/>
            </a:endParaRPr>
          </a:p>
        </p:txBody>
      </p:sp>
      <p:sp>
        <p:nvSpPr>
          <p:cNvPr id="330" name="Google Shape;330;g2bb81b3e26d_0_635"/>
          <p:cNvSpPr txBox="1"/>
          <p:nvPr/>
        </p:nvSpPr>
        <p:spPr>
          <a:xfrm>
            <a:off x="7812301" y="3714488"/>
            <a:ext cx="16689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l-GR" sz="2000" b="1" i="0" u="none" strike="noStrike" cap="none" dirty="0">
                <a:solidFill>
                  <a:srgbClr val="000000"/>
                </a:solidFill>
                <a:latin typeface="Calibri"/>
                <a:ea typeface="Calibri"/>
                <a:cs typeface="Calibri"/>
                <a:sym typeface="Calibri"/>
              </a:rPr>
              <a:t>Αηδία</a:t>
            </a:r>
            <a:endParaRPr sz="2000" b="1" i="0" u="none" strike="noStrike" cap="none" dirty="0">
              <a:solidFill>
                <a:srgbClr val="000000"/>
              </a:solidFill>
              <a:latin typeface="Calibri"/>
              <a:ea typeface="Calibri"/>
              <a:cs typeface="Calibri"/>
              <a:sym typeface="Calibri"/>
            </a:endParaRPr>
          </a:p>
        </p:txBody>
      </p:sp>
      <p:sp>
        <p:nvSpPr>
          <p:cNvPr id="331" name="Google Shape;331;g2bb81b3e26d_0_635"/>
          <p:cNvSpPr txBox="1"/>
          <p:nvPr/>
        </p:nvSpPr>
        <p:spPr>
          <a:xfrm>
            <a:off x="8454833" y="4952306"/>
            <a:ext cx="2068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l-GR" sz="2000" b="1" i="0" u="none" strike="noStrike" cap="none" dirty="0">
                <a:solidFill>
                  <a:srgbClr val="000000"/>
                </a:solidFill>
                <a:latin typeface="Calibri"/>
                <a:ea typeface="Calibri"/>
                <a:cs typeface="Calibri"/>
                <a:sym typeface="Calibri"/>
              </a:rPr>
              <a:t>Φόβος</a:t>
            </a:r>
            <a:endParaRPr sz="2000" b="1" i="0" u="none" strike="noStrike" cap="none" dirty="0">
              <a:solidFill>
                <a:srgbClr val="000000"/>
              </a:solidFill>
              <a:latin typeface="Calibri"/>
              <a:ea typeface="Calibri"/>
              <a:cs typeface="Calibri"/>
              <a:sym typeface="Calibri"/>
            </a:endParaRPr>
          </a:p>
        </p:txBody>
      </p:sp>
      <p:sp>
        <p:nvSpPr>
          <p:cNvPr id="2" name="Google Shape;305;g2bb81b3e26d_0_613">
            <a:extLst>
              <a:ext uri="{FF2B5EF4-FFF2-40B4-BE49-F238E27FC236}">
                <a16:creationId xmlns:a16="http://schemas.microsoft.com/office/drawing/2014/main" id="{971DF8A6-F71F-F915-5B10-7210F5DA2936}"/>
              </a:ext>
            </a:extLst>
          </p:cNvPr>
          <p:cNvSpPr/>
          <p:nvPr/>
        </p:nvSpPr>
        <p:spPr>
          <a:xfrm>
            <a:off x="6830291" y="-3925"/>
            <a:ext cx="5360359"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l-GR" sz="1800" dirty="0">
                <a:solidFill>
                  <a:schemeClr val="lt1"/>
                </a:solidFill>
                <a:latin typeface="Calibri"/>
                <a:ea typeface="Calibri"/>
                <a:cs typeface="Calibri"/>
                <a:sym typeface="Calibri"/>
              </a:rPr>
              <a:t>Η σημασία της διαχείρισης των συναισθημάτων</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bb81b3e26d_0_65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990"/>
              <a:buFont typeface="Arial"/>
              <a:buNone/>
            </a:pPr>
            <a:r>
              <a:rPr lang="el-GR" sz="2200" dirty="0">
                <a:latin typeface="Arial"/>
                <a:ea typeface="Arial"/>
                <a:cs typeface="Arial"/>
                <a:sym typeface="Arial"/>
              </a:rPr>
              <a:t>Τεχνικές διαχείρισης των συναισθημάτων</a:t>
            </a:r>
            <a:endParaRPr sz="2200" dirty="0">
              <a:latin typeface="Arial"/>
              <a:ea typeface="Arial"/>
              <a:cs typeface="Arial"/>
              <a:sym typeface="Arial"/>
            </a:endParaRPr>
          </a:p>
        </p:txBody>
      </p:sp>
      <p:sp>
        <p:nvSpPr>
          <p:cNvPr id="342" name="Google Shape;342;g2bb81b3e26d_0_657"/>
          <p:cNvSpPr txBox="1"/>
          <p:nvPr/>
        </p:nvSpPr>
        <p:spPr>
          <a:xfrm>
            <a:off x="566100" y="1558975"/>
            <a:ext cx="11059800" cy="3410134"/>
          </a:xfrm>
          <a:prstGeom prst="rect">
            <a:avLst/>
          </a:prstGeom>
          <a:noFill/>
          <a:ln>
            <a:noFill/>
          </a:ln>
        </p:spPr>
        <p:txBody>
          <a:bodyPr spcFirstLastPara="1" wrap="square" lIns="91425" tIns="91425" rIns="91425" bIns="91425" anchor="t" anchorCtr="0">
            <a:spAutoFit/>
          </a:bodyPr>
          <a:lstStyle/>
          <a:p>
            <a:pPr marL="342900" indent="-330200">
              <a:lnSpc>
                <a:spcPct val="120000"/>
              </a:lnSpc>
              <a:spcBef>
                <a:spcPts val="1200"/>
              </a:spcBef>
              <a:buClr>
                <a:srgbClr val="C01E24"/>
              </a:buClr>
              <a:buSzPts val="1800"/>
              <a:buFont typeface="Noto Sans Symbols"/>
              <a:buChar char="▪"/>
            </a:pPr>
            <a:r>
              <a:rPr lang="el-GR" sz="2600" dirty="0">
                <a:solidFill>
                  <a:schemeClr val="dk1"/>
                </a:solidFill>
                <a:latin typeface="Calibri"/>
                <a:ea typeface="Calibri"/>
                <a:cs typeface="Calibri"/>
                <a:sym typeface="Calibri"/>
              </a:rPr>
              <a:t>Οι στρατηγικές διαχείρισης των συναισθημάτων επικεντρώνονται στην τροποποίηση της έντασης και του είδους των συναισθηματικών εμπειριών και των επιπτώσεών τους στο άτομο.</a:t>
            </a:r>
            <a:endParaRPr sz="2600" dirty="0">
              <a:solidFill>
                <a:schemeClr val="dk1"/>
              </a:solidFill>
              <a:latin typeface="Calibri"/>
              <a:ea typeface="Calibri"/>
              <a:cs typeface="Calibri"/>
              <a:sym typeface="Calibri"/>
            </a:endParaRPr>
          </a:p>
          <a:p>
            <a:pPr marL="342900" indent="-330200">
              <a:lnSpc>
                <a:spcPct val="120000"/>
              </a:lnSpc>
              <a:spcBef>
                <a:spcPts val="1200"/>
              </a:spcBef>
              <a:buClr>
                <a:srgbClr val="C01E24"/>
              </a:buClr>
              <a:buSzPts val="1800"/>
              <a:buFont typeface="Noto Sans Symbols"/>
              <a:buChar char="▪"/>
            </a:pPr>
            <a:r>
              <a:rPr lang="el-GR" sz="2600" dirty="0">
                <a:solidFill>
                  <a:schemeClr val="dk1"/>
                </a:solidFill>
                <a:latin typeface="Calibri"/>
                <a:ea typeface="Calibri"/>
                <a:cs typeface="Calibri"/>
                <a:sym typeface="Calibri"/>
              </a:rPr>
              <a:t>Όταν το άτομο έχει πρόβλημα διαχείρισης των συναισθημάτων του, αυτό μπορεί να οδηγήσει σε ψυχικές διαταραχές, με πιο χαρακτηριστικές το άγχος και την κατάθλιψη</a:t>
            </a:r>
            <a:r>
              <a:rPr lang="en-US" sz="2600" dirty="0">
                <a:solidFill>
                  <a:schemeClr val="dk1"/>
                </a:solidFill>
                <a:latin typeface="Calibri"/>
                <a:ea typeface="Calibri"/>
                <a:cs typeface="Calibri"/>
                <a:sym typeface="Calibri"/>
              </a:rPr>
              <a:t>.</a:t>
            </a:r>
            <a:endParaRPr sz="2600" dirty="0">
              <a:solidFill>
                <a:schemeClr val="dk1"/>
              </a:solidFill>
              <a:latin typeface="Calibri"/>
              <a:ea typeface="Calibri"/>
              <a:cs typeface="Calibri"/>
              <a:sym typeface="Calibri"/>
            </a:endParaRPr>
          </a:p>
        </p:txBody>
      </p:sp>
      <p:sp>
        <p:nvSpPr>
          <p:cNvPr id="2" name="Google Shape;305;g2bb81b3e26d_0_613">
            <a:extLst>
              <a:ext uri="{FF2B5EF4-FFF2-40B4-BE49-F238E27FC236}">
                <a16:creationId xmlns:a16="http://schemas.microsoft.com/office/drawing/2014/main" id="{DBB494B2-7E86-B3F5-E1B3-4E005B994128}"/>
              </a:ext>
            </a:extLst>
          </p:cNvPr>
          <p:cNvSpPr/>
          <p:nvPr/>
        </p:nvSpPr>
        <p:spPr>
          <a:xfrm>
            <a:off x="6789421" y="-3925"/>
            <a:ext cx="540123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l-GR" sz="1800" dirty="0">
                <a:solidFill>
                  <a:schemeClr val="lt1"/>
                </a:solidFill>
                <a:latin typeface="Calibri"/>
                <a:ea typeface="Calibri"/>
                <a:cs typeface="Calibri"/>
                <a:sym typeface="Calibri"/>
              </a:rPr>
              <a:t>Η σημασία της διαχείρισης των συναισθημάτων</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bb81b3e26d_0_69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Τρόποι διαχείρισης των συναισθημάτων</a:t>
            </a:r>
            <a:endParaRPr sz="2200" dirty="0">
              <a:latin typeface="Arial"/>
              <a:ea typeface="Arial"/>
              <a:cs typeface="Arial"/>
              <a:sym typeface="Arial"/>
            </a:endParaRPr>
          </a:p>
        </p:txBody>
      </p:sp>
      <p:sp>
        <p:nvSpPr>
          <p:cNvPr id="355" name="Google Shape;355;g2bb81b3e26d_0_699"/>
          <p:cNvSpPr/>
          <p:nvPr/>
        </p:nvSpPr>
        <p:spPr>
          <a:xfrm>
            <a:off x="850657" y="2088474"/>
            <a:ext cx="4570500" cy="4231500"/>
          </a:xfrm>
          <a:prstGeom prst="rect">
            <a:avLst/>
          </a:prstGeom>
          <a:solidFill>
            <a:schemeClr val="lt1"/>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56" name="Google Shape;356;g2bb81b3e26d_0_699"/>
          <p:cNvSpPr/>
          <p:nvPr/>
        </p:nvSpPr>
        <p:spPr>
          <a:xfrm>
            <a:off x="1478274" y="1753981"/>
            <a:ext cx="2846700" cy="613500"/>
          </a:xfrm>
          <a:prstGeom prst="roundRect">
            <a:avLst>
              <a:gd name="adj" fmla="val 16667"/>
            </a:avLst>
          </a:prstGeom>
          <a:solidFill>
            <a:srgbClr val="EA9999"/>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2200" b="1" i="0" u="none" strike="noStrike" cap="none" dirty="0">
                <a:solidFill>
                  <a:srgbClr val="000000"/>
                </a:solidFill>
                <a:latin typeface="Calibri"/>
                <a:ea typeface="Calibri"/>
                <a:cs typeface="Calibri"/>
                <a:sym typeface="Calibri"/>
              </a:rPr>
              <a:t>ΕΠΑΝΑΞΙΟΛΟΓΗΣΗ</a:t>
            </a:r>
          </a:p>
        </p:txBody>
      </p:sp>
      <p:sp>
        <p:nvSpPr>
          <p:cNvPr id="357" name="Google Shape;357;g2bb81b3e26d_0_699"/>
          <p:cNvSpPr/>
          <p:nvPr/>
        </p:nvSpPr>
        <p:spPr>
          <a:xfrm>
            <a:off x="6767374" y="2088474"/>
            <a:ext cx="4340400" cy="3954600"/>
          </a:xfrm>
          <a:prstGeom prst="rect">
            <a:avLst/>
          </a:prstGeom>
          <a:solidFill>
            <a:schemeClr val="lt1"/>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58" name="Google Shape;358;g2bb81b3e26d_0_699"/>
          <p:cNvSpPr/>
          <p:nvPr/>
        </p:nvSpPr>
        <p:spPr>
          <a:xfrm>
            <a:off x="7413661" y="1753981"/>
            <a:ext cx="2846700" cy="613500"/>
          </a:xfrm>
          <a:prstGeom prst="roundRect">
            <a:avLst>
              <a:gd name="adj" fmla="val 16667"/>
            </a:avLst>
          </a:prstGeom>
          <a:solidFill>
            <a:srgbClr val="EA9999"/>
          </a:solidFill>
          <a:ln w="9525"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2200" b="1" i="0" u="none" strike="noStrike" cap="none" dirty="0">
                <a:solidFill>
                  <a:srgbClr val="000000"/>
                </a:solidFill>
                <a:latin typeface="Calibri"/>
                <a:ea typeface="Calibri"/>
                <a:cs typeface="Calibri"/>
                <a:sym typeface="Calibri"/>
              </a:rPr>
              <a:t>ΕΠΙΛΥΣΗ ΠΡΟΒΛΗΜΑΤΟΣ</a:t>
            </a:r>
            <a:endParaRPr sz="2200" b="1" i="0" u="none" strike="noStrike" cap="none" dirty="0">
              <a:solidFill>
                <a:srgbClr val="000000"/>
              </a:solidFill>
              <a:latin typeface="Calibri"/>
              <a:ea typeface="Calibri"/>
              <a:cs typeface="Calibri"/>
              <a:sym typeface="Calibri"/>
            </a:endParaRPr>
          </a:p>
        </p:txBody>
      </p:sp>
      <p:sp>
        <p:nvSpPr>
          <p:cNvPr id="359" name="Google Shape;359;g2bb81b3e26d_0_699"/>
          <p:cNvSpPr txBox="1"/>
          <p:nvPr/>
        </p:nvSpPr>
        <p:spPr>
          <a:xfrm>
            <a:off x="1099325" y="2411124"/>
            <a:ext cx="4073100" cy="3570178"/>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l-GR" sz="2000" b="0" i="0" u="none" strike="noStrike" cap="none" dirty="0">
                <a:solidFill>
                  <a:schemeClr val="dk1"/>
                </a:solidFill>
                <a:latin typeface="Calibri"/>
                <a:ea typeface="Calibri"/>
                <a:cs typeface="Calibri"/>
                <a:sym typeface="Calibri"/>
              </a:rPr>
              <a:t>Συνίσταται στην προσπάθεια </a:t>
            </a:r>
            <a:r>
              <a:rPr lang="el-GR" sz="2000" b="0" i="0" u="none" strike="noStrike" cap="none" dirty="0" err="1">
                <a:solidFill>
                  <a:schemeClr val="dk1"/>
                </a:solidFill>
                <a:latin typeface="Calibri"/>
                <a:ea typeface="Calibri"/>
                <a:cs typeface="Calibri"/>
                <a:sym typeface="Calibri"/>
              </a:rPr>
              <a:t>επανερμηνείας</a:t>
            </a:r>
            <a:r>
              <a:rPr lang="el-GR" sz="2000" b="0" i="0" u="none" strike="noStrike" cap="none" dirty="0">
                <a:solidFill>
                  <a:schemeClr val="dk1"/>
                </a:solidFill>
                <a:latin typeface="Calibri"/>
                <a:ea typeface="Calibri"/>
                <a:cs typeface="Calibri"/>
                <a:sym typeface="Calibri"/>
              </a:rPr>
              <a:t> μιας κατάστασης με θετικό τρόπο, όταν βιώνουμε </a:t>
            </a:r>
            <a:r>
              <a:rPr lang="el-GR" sz="2000" b="0" i="0" u="none" strike="noStrike" cap="none" dirty="0" err="1">
                <a:solidFill>
                  <a:schemeClr val="dk1"/>
                </a:solidFill>
                <a:latin typeface="Calibri"/>
                <a:ea typeface="Calibri"/>
                <a:cs typeface="Calibri"/>
                <a:sym typeface="Calibri"/>
              </a:rPr>
              <a:t>στρεσογόνες</a:t>
            </a:r>
            <a:r>
              <a:rPr lang="el-GR" sz="2000" b="0" i="0" u="none" strike="noStrike" cap="none" dirty="0">
                <a:solidFill>
                  <a:schemeClr val="dk1"/>
                </a:solidFill>
                <a:latin typeface="Calibri"/>
                <a:ea typeface="Calibri"/>
                <a:cs typeface="Calibri"/>
                <a:sym typeface="Calibri"/>
              </a:rPr>
              <a:t> καταστάσεις. </a:t>
            </a:r>
          </a:p>
          <a:p>
            <a:pPr marL="0" marR="0" lvl="0" indent="0" algn="just" rtl="0">
              <a:lnSpc>
                <a:spcPct val="100000"/>
              </a:lnSpc>
              <a:spcBef>
                <a:spcPts val="0"/>
              </a:spcBef>
              <a:spcAft>
                <a:spcPts val="0"/>
              </a:spcAft>
              <a:buNone/>
            </a:pPr>
            <a:endParaRPr lang="el-GR" sz="20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el-GR" sz="2000" b="0" i="0" u="none" strike="noStrike" cap="none" dirty="0">
                <a:solidFill>
                  <a:schemeClr val="dk1"/>
                </a:solidFill>
                <a:latin typeface="Calibri"/>
                <a:ea typeface="Calibri"/>
                <a:cs typeface="Calibri"/>
                <a:sym typeface="Calibri"/>
              </a:rPr>
              <a:t>Αυτό έχει ως αποτέλεσμα μια σειρά θετικών αντιδράσεων, τόσο συναισθηματικά όσο και σωματικά, σε καταστάσεις που προκαλούν </a:t>
            </a:r>
            <a:r>
              <a:rPr lang="el-GR" sz="2000" b="0" i="0" u="none" strike="noStrike" cap="none" dirty="0" err="1">
                <a:solidFill>
                  <a:schemeClr val="dk1"/>
                </a:solidFill>
                <a:latin typeface="Calibri"/>
                <a:ea typeface="Calibri"/>
                <a:cs typeface="Calibri"/>
                <a:sym typeface="Calibri"/>
              </a:rPr>
              <a:t>στρεσογόνα</a:t>
            </a:r>
            <a:r>
              <a:rPr lang="el-GR" sz="2000" b="0" i="0" u="none" strike="noStrike" cap="none" dirty="0">
                <a:solidFill>
                  <a:schemeClr val="dk1"/>
                </a:solidFill>
                <a:latin typeface="Calibri"/>
                <a:ea typeface="Calibri"/>
                <a:cs typeface="Calibri"/>
                <a:sym typeface="Calibri"/>
              </a:rPr>
              <a:t> ή αρνητικά συναισθήματα</a:t>
            </a:r>
            <a:r>
              <a:rPr lang="en-US" sz="2000" b="0" i="0" u="none" strike="noStrike" cap="none" dirty="0">
                <a:solidFill>
                  <a:schemeClr val="dk1"/>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p:txBody>
      </p:sp>
      <p:sp>
        <p:nvSpPr>
          <p:cNvPr id="360" name="Google Shape;360;g2bb81b3e26d_0_699"/>
          <p:cNvSpPr txBox="1"/>
          <p:nvPr/>
        </p:nvSpPr>
        <p:spPr>
          <a:xfrm>
            <a:off x="7068443" y="2830642"/>
            <a:ext cx="3732907" cy="2031295"/>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l-GR" sz="2000" b="0" i="0" u="none" strike="noStrike" cap="none" dirty="0">
                <a:solidFill>
                  <a:schemeClr val="dk1"/>
                </a:solidFill>
                <a:latin typeface="Calibri"/>
                <a:ea typeface="Calibri"/>
                <a:cs typeface="Calibri"/>
                <a:sym typeface="Calibri"/>
              </a:rPr>
              <a:t>Το άτομο μπαίνει στη διαδικασία να σκεφτεί εν μέσω μιας </a:t>
            </a:r>
            <a:r>
              <a:rPr lang="el-GR" sz="2000" b="0" i="0" u="none" strike="noStrike" cap="none" dirty="0" err="1">
                <a:solidFill>
                  <a:schemeClr val="dk1"/>
                </a:solidFill>
                <a:latin typeface="Calibri"/>
                <a:ea typeface="Calibri"/>
                <a:cs typeface="Calibri"/>
                <a:sym typeface="Calibri"/>
              </a:rPr>
              <a:t>στρεσογόνας</a:t>
            </a:r>
            <a:r>
              <a:rPr lang="el-GR" sz="2000" b="0" i="0" u="none" strike="noStrike" cap="none" dirty="0">
                <a:solidFill>
                  <a:schemeClr val="dk1"/>
                </a:solidFill>
                <a:latin typeface="Calibri"/>
                <a:ea typeface="Calibri"/>
                <a:cs typeface="Calibri"/>
                <a:sym typeface="Calibri"/>
              </a:rPr>
              <a:t> κατάστασης και να προτείνει συνειδητά νέες ενέργειες που αποσκοπούν στην επίλυση του προβλήματος</a:t>
            </a:r>
            <a:r>
              <a:rPr lang="en-US" sz="2000" b="0" i="0" u="none" strike="noStrike" cap="none" dirty="0">
                <a:solidFill>
                  <a:schemeClr val="dk1"/>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p:txBody>
      </p:sp>
      <p:sp>
        <p:nvSpPr>
          <p:cNvPr id="2" name="Google Shape;305;g2bb81b3e26d_0_613">
            <a:extLst>
              <a:ext uri="{FF2B5EF4-FFF2-40B4-BE49-F238E27FC236}">
                <a16:creationId xmlns:a16="http://schemas.microsoft.com/office/drawing/2014/main" id="{59D3871E-2639-24F4-7526-8A3C1C380045}"/>
              </a:ext>
            </a:extLst>
          </p:cNvPr>
          <p:cNvSpPr/>
          <p:nvPr/>
        </p:nvSpPr>
        <p:spPr>
          <a:xfrm>
            <a:off x="6767375" y="-3925"/>
            <a:ext cx="542327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l-GR" sz="1800" dirty="0">
                <a:solidFill>
                  <a:schemeClr val="lt1"/>
                </a:solidFill>
                <a:latin typeface="Calibri"/>
                <a:ea typeface="Calibri"/>
                <a:cs typeface="Calibri"/>
                <a:sym typeface="Calibri"/>
              </a:rPr>
              <a:t>Η σημασία της διαχείρισης των συναισθημάτων</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3">
            <a:extLst>
              <a:ext uri="{28A0092B-C50C-407E-A947-70E740481C1C}">
                <a14:useLocalDpi xmlns:a14="http://schemas.microsoft.com/office/drawing/2010/main" val="0"/>
              </a:ext>
            </a:extLst>
          </a:blip>
          <a:srcRect l="11368" t="10429" r="11025" b="10768"/>
          <a:stretch/>
        </p:blipFill>
        <p:spPr>
          <a:xfrm>
            <a:off x="7889631" y="1622399"/>
            <a:ext cx="4302369" cy="4368704"/>
          </a:xfrm>
          <a:prstGeom prst="rect">
            <a:avLst/>
          </a:prstGeom>
        </p:spPr>
      </p:pic>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4">
            <a:extLst>
              <a:ext uri="{28A0092B-C50C-407E-A947-70E740481C1C}">
                <a14:useLocalDpi xmlns:a14="http://schemas.microsoft.com/office/drawing/2010/main" val="0"/>
              </a:ext>
            </a:extLst>
          </a:blip>
          <a:srcRect l="19107" b="17286"/>
          <a:stretch/>
        </p:blipFill>
        <p:spPr>
          <a:xfrm>
            <a:off x="1488562" y="374456"/>
            <a:ext cx="6563496" cy="1723975"/>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5"/>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5"/>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
        <p:nvSpPr>
          <p:cNvPr id="8" name="Google Shape;120;p1"/>
          <p:cNvSpPr txBox="1"/>
          <p:nvPr/>
        </p:nvSpPr>
        <p:spPr>
          <a:xfrm>
            <a:off x="296684" y="2984210"/>
            <a:ext cx="7755374" cy="3121395"/>
          </a:xfrm>
          <a:prstGeom prst="rect">
            <a:avLst/>
          </a:prstGeom>
          <a:noFill/>
          <a:ln>
            <a:noFill/>
          </a:ln>
        </p:spPr>
        <p:txBody>
          <a:bodyPr spcFirstLastPara="1" wrap="square" lIns="91425" tIns="45700" rIns="91425" bIns="45700" anchor="ctr" anchorCtr="0">
            <a:normAutofit/>
          </a:bodyPr>
          <a:lstStyle/>
          <a:p>
            <a:pPr>
              <a:spcAft>
                <a:spcPts val="600"/>
              </a:spcAft>
            </a:pPr>
            <a:r>
              <a:rPr lang="en-US" sz="7200" dirty="0" smtClean="0">
                <a:solidFill>
                  <a:srgbClr val="C00000"/>
                </a:solidFill>
                <a:latin typeface="Calibri Light" panose="020F0302020204030204" pitchFamily="34" charset="0"/>
                <a:ea typeface="Calibri"/>
                <a:cs typeface="Calibri Light" panose="020F0302020204030204" pitchFamily="34" charset="0"/>
                <a:sym typeface="Calibri"/>
              </a:rPr>
              <a:t>10</a:t>
            </a:r>
            <a:r>
              <a:rPr lang="en-US" sz="3400" b="1" dirty="0">
                <a:solidFill>
                  <a:schemeClr val="dk1"/>
                </a:solidFill>
                <a:latin typeface="Calibri Light" panose="020F0302020204030204" pitchFamily="34" charset="0"/>
                <a:ea typeface="Calibri"/>
                <a:cs typeface="Calibri Light" panose="020F0302020204030204" pitchFamily="34" charset="0"/>
                <a:sym typeface="Calibri"/>
              </a:rPr>
              <a:t/>
            </a:r>
            <a:br>
              <a:rPr lang="en-US" sz="3400" b="1" dirty="0">
                <a:solidFill>
                  <a:schemeClr val="dk1"/>
                </a:solidFill>
                <a:latin typeface="Calibri Light" panose="020F0302020204030204" pitchFamily="34" charset="0"/>
                <a:ea typeface="Calibri"/>
                <a:cs typeface="Calibri Light" panose="020F0302020204030204" pitchFamily="34" charset="0"/>
                <a:sym typeface="Calibri"/>
              </a:rPr>
            </a:br>
            <a:r>
              <a:rPr lang="el-GR" sz="4000" dirty="0"/>
              <a:t>Εφαρμογές για την ψυχική υγεία</a:t>
            </a:r>
            <a:endParaRPr lang="en-US" sz="4000" dirty="0"/>
          </a:p>
          <a:p>
            <a:pPr marL="0" marR="0" lvl="0" indent="0" algn="l" rtl="0">
              <a:lnSpc>
                <a:spcPct val="90000"/>
              </a:lnSpc>
              <a:spcBef>
                <a:spcPts val="0"/>
              </a:spcBef>
              <a:spcAft>
                <a:spcPts val="0"/>
              </a:spcAft>
              <a:buClr>
                <a:srgbClr val="000000"/>
              </a:buClr>
              <a:buSzPts val="1400"/>
              <a:buFont typeface="Arial"/>
              <a:buNone/>
            </a:pPr>
            <a:endParaRPr sz="1400"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3376152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2bb81b3e26d_0_603"/>
          <p:cNvSpPr txBox="1">
            <a:spLocks noGrp="1"/>
          </p:cNvSpPr>
          <p:nvPr>
            <p:ph type="title"/>
          </p:nvPr>
        </p:nvSpPr>
        <p:spPr>
          <a:xfrm>
            <a:off x="259750" y="1502181"/>
            <a:ext cx="11374200" cy="893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C01E24"/>
              </a:buClr>
              <a:buSzPts val="2000"/>
              <a:buFont typeface="Calibri"/>
              <a:buNone/>
            </a:pPr>
            <a:r>
              <a:rPr lang="en-US" dirty="0"/>
              <a:t/>
            </a:r>
            <a:br>
              <a:rPr lang="en-US" dirty="0"/>
            </a:br>
            <a:r>
              <a:rPr lang="el-GR" sz="3300" dirty="0">
                <a:solidFill>
                  <a:srgbClr val="C01E24"/>
                </a:solidFill>
              </a:rPr>
              <a:t>ΑΣΚΗΣΗ ΑΝΑΓΝΩΡΙΣΗΣ ΣΥΝΑΙΣΘΗΜΑΤΩΝ</a:t>
            </a:r>
            <a:endParaRPr sz="3300" dirty="0">
              <a:solidFill>
                <a:srgbClr val="C01E24"/>
              </a:solidFill>
            </a:endParaRPr>
          </a:p>
        </p:txBody>
      </p:sp>
      <p:sp>
        <p:nvSpPr>
          <p:cNvPr id="297" name="Google Shape;297;g2bb81b3e26d_0_603"/>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l-GR" sz="1200" u="sng" dirty="0">
                <a:solidFill>
                  <a:schemeClr val="dk1"/>
                </a:solidFill>
                <a:latin typeface="Calibri"/>
                <a:ea typeface="Calibri"/>
                <a:cs typeface="Calibri"/>
                <a:sym typeface="Calibri"/>
              </a:rPr>
              <a:t>Πηγή </a:t>
            </a:r>
            <a:r>
              <a:rPr lang="en-US" sz="1200" dirty="0">
                <a:solidFill>
                  <a:schemeClr val="dk1"/>
                </a:solidFill>
                <a:latin typeface="Calibri"/>
                <a:ea typeface="Calibri"/>
                <a:cs typeface="Calibri"/>
                <a:sym typeface="Calibri"/>
              </a:rPr>
              <a:t>| </a:t>
            </a: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Pixabay license</a:t>
            </a:r>
            <a:endParaRPr sz="1200" dirty="0">
              <a:solidFill>
                <a:schemeClr val="dk1"/>
              </a:solidFill>
              <a:latin typeface="Calibri"/>
              <a:ea typeface="Calibri"/>
              <a:cs typeface="Calibri"/>
              <a:sym typeface="Calibri"/>
            </a:endParaRPr>
          </a:p>
        </p:txBody>
      </p:sp>
      <p:pic>
        <p:nvPicPr>
          <p:cNvPr id="3074" name="Picture 2" descr="Free mood moody emotion vector">
            <a:extLst>
              <a:ext uri="{FF2B5EF4-FFF2-40B4-BE49-F238E27FC236}">
                <a16:creationId xmlns:a16="http://schemas.microsoft.com/office/drawing/2014/main" id="{17EE4CCC-AAD1-B459-31FA-CEED35C465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283"/>
          <a:stretch/>
        </p:blipFill>
        <p:spPr bwMode="auto">
          <a:xfrm>
            <a:off x="3641749" y="2604978"/>
            <a:ext cx="4908502" cy="396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881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bb81b3e26d_0_71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Άσκηση αναγνώρισης συναισθημάτων: περιγράψτε ένα συναίσθημα</a:t>
            </a:r>
            <a:endParaRPr sz="2200" dirty="0">
              <a:latin typeface="Arial"/>
              <a:ea typeface="Arial"/>
              <a:cs typeface="Arial"/>
              <a:sym typeface="Arial"/>
            </a:endParaRPr>
          </a:p>
        </p:txBody>
      </p:sp>
      <p:sp>
        <p:nvSpPr>
          <p:cNvPr id="371" name="Google Shape;371;g2bb81b3e26d_0_717"/>
          <p:cNvSpPr txBox="1">
            <a:spLocks noGrp="1"/>
          </p:cNvSpPr>
          <p:nvPr>
            <p:ph type="body" idx="4294967295"/>
          </p:nvPr>
        </p:nvSpPr>
        <p:spPr>
          <a:xfrm>
            <a:off x="593849" y="1577456"/>
            <a:ext cx="10950000" cy="40083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1200"/>
              </a:spcBef>
              <a:spcAft>
                <a:spcPts val="0"/>
              </a:spcAft>
              <a:buSzPts val="2162"/>
              <a:buNone/>
            </a:pPr>
            <a:r>
              <a:rPr lang="el-GR" sz="2800" dirty="0"/>
              <a:t>Σκεφτείτε ένα συναίσθημα που είχατε τις τελευταίες ημέρες ή εβδομάδες και προσπαθήστε να το περιγράψετε γράφοντας σε ένα χαρτί. Ακολουθήστε το παρακάτω σχεδιάγραμμα.</a:t>
            </a:r>
            <a:endParaRPr dirty="0"/>
          </a:p>
          <a:p>
            <a:pPr marL="904103" lvl="1" indent="-457200">
              <a:lnSpc>
                <a:spcPct val="120000"/>
              </a:lnSpc>
              <a:spcBef>
                <a:spcPts val="1200"/>
              </a:spcBef>
              <a:buSzPts val="2162"/>
            </a:pPr>
            <a:r>
              <a:rPr lang="el-GR" sz="2800" b="1" dirty="0"/>
              <a:t>Αισθήσεις</a:t>
            </a:r>
            <a:r>
              <a:rPr lang="en-US" sz="2800" dirty="0"/>
              <a:t>: </a:t>
            </a:r>
            <a:r>
              <a:rPr lang="el-GR" sz="2800" dirty="0"/>
              <a:t>π.χ. ένιωσα σφίξιμο στο στήθος μου</a:t>
            </a:r>
            <a:r>
              <a:rPr lang="en-US" sz="2800" dirty="0"/>
              <a:t>.</a:t>
            </a:r>
            <a:endParaRPr dirty="0"/>
          </a:p>
          <a:p>
            <a:pPr marL="904103" lvl="1" indent="-457200">
              <a:lnSpc>
                <a:spcPct val="120000"/>
              </a:lnSpc>
              <a:spcBef>
                <a:spcPts val="1200"/>
              </a:spcBef>
              <a:buSzPts val="2162"/>
            </a:pPr>
            <a:r>
              <a:rPr lang="el-GR" sz="2800" b="1" dirty="0"/>
              <a:t>Σκέψεις:</a:t>
            </a:r>
            <a:r>
              <a:rPr lang="en-US" sz="2800" dirty="0"/>
              <a:t> </a:t>
            </a:r>
            <a:r>
              <a:rPr lang="el-GR" sz="2800" dirty="0"/>
              <a:t>π.χ. νομίζω ότι μου είναι αδύνατο να το κάνω αυτό</a:t>
            </a:r>
            <a:r>
              <a:rPr lang="en-US" sz="2800" dirty="0"/>
              <a:t>.</a:t>
            </a:r>
            <a:endParaRPr dirty="0"/>
          </a:p>
          <a:p>
            <a:pPr marL="904103" lvl="1" indent="-457200">
              <a:lnSpc>
                <a:spcPct val="120000"/>
              </a:lnSpc>
              <a:spcBef>
                <a:spcPts val="1200"/>
              </a:spcBef>
              <a:buSzPts val="2162"/>
            </a:pPr>
            <a:r>
              <a:rPr lang="el-GR" sz="2800" b="1" dirty="0"/>
              <a:t>Εκδηλώσεις:</a:t>
            </a:r>
            <a:r>
              <a:rPr lang="en-US" sz="2800" dirty="0"/>
              <a:t> </a:t>
            </a:r>
            <a:r>
              <a:rPr lang="el-GR" sz="2800" dirty="0"/>
              <a:t>π.χ. οι ώμοι μου είναι σφιγμένοι</a:t>
            </a:r>
            <a:r>
              <a:rPr lang="en-US" sz="2800" dirty="0"/>
              <a:t>.</a:t>
            </a:r>
            <a:endParaRPr dirty="0"/>
          </a:p>
          <a:p>
            <a:pPr marL="904103" lvl="1" indent="-457200">
              <a:lnSpc>
                <a:spcPct val="120000"/>
              </a:lnSpc>
              <a:spcBef>
                <a:spcPts val="1200"/>
              </a:spcBef>
              <a:buSzPts val="2162"/>
            </a:pPr>
            <a:r>
              <a:rPr lang="el-GR" sz="2800" b="1" dirty="0"/>
              <a:t>Συναίσθημα</a:t>
            </a:r>
            <a:r>
              <a:rPr lang="en-US" sz="2800" b="1" dirty="0"/>
              <a:t>: </a:t>
            </a:r>
            <a:r>
              <a:rPr lang="el-GR" sz="2800" dirty="0"/>
              <a:t>π.χ. νιώθω αγχωμένος/η</a:t>
            </a:r>
            <a:r>
              <a:rPr lang="en-US" sz="2800" dirty="0"/>
              <a:t>.</a:t>
            </a:r>
            <a:endParaRPr sz="2800" dirty="0"/>
          </a:p>
        </p:txBody>
      </p:sp>
      <p:sp>
        <p:nvSpPr>
          <p:cNvPr id="2" name="Google Shape;305;g2bb81b3e26d_0_613">
            <a:extLst>
              <a:ext uri="{FF2B5EF4-FFF2-40B4-BE49-F238E27FC236}">
                <a16:creationId xmlns:a16="http://schemas.microsoft.com/office/drawing/2014/main" id="{1AD4E913-0C77-AB12-00C3-A774A40A5581}"/>
              </a:ext>
            </a:extLst>
          </p:cNvPr>
          <p:cNvSpPr/>
          <p:nvPr/>
        </p:nvSpPr>
        <p:spPr>
          <a:xfrm>
            <a:off x="6743701" y="-3925"/>
            <a:ext cx="544695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l-GR" sz="1800" dirty="0">
                <a:solidFill>
                  <a:schemeClr val="lt1"/>
                </a:solidFill>
                <a:latin typeface="Calibri"/>
                <a:ea typeface="Calibri"/>
                <a:cs typeface="Calibri"/>
                <a:sym typeface="Calibri"/>
              </a:rPr>
              <a:t>Η σημασία της διαχείρισης των συναισθημάτων</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bb81b3e26d_0_73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Άσκηση αναγνώρισης συναισθημάτων: περιγράψτε ένα συναίσθημα</a:t>
            </a:r>
            <a:endParaRPr sz="2200" dirty="0">
              <a:latin typeface="Arial"/>
              <a:ea typeface="Arial"/>
              <a:cs typeface="Arial"/>
              <a:sym typeface="Arial"/>
            </a:endParaRPr>
          </a:p>
        </p:txBody>
      </p:sp>
      <p:sp>
        <p:nvSpPr>
          <p:cNvPr id="383" name="Google Shape;383;g2bb81b3e26d_0_735"/>
          <p:cNvSpPr txBox="1">
            <a:spLocks noGrp="1"/>
          </p:cNvSpPr>
          <p:nvPr>
            <p:ph type="body" idx="4294967295"/>
          </p:nvPr>
        </p:nvSpPr>
        <p:spPr>
          <a:xfrm>
            <a:off x="742082" y="1637023"/>
            <a:ext cx="10950000" cy="4008300"/>
          </a:xfrm>
          <a:prstGeom prst="rect">
            <a:avLst/>
          </a:prstGeom>
          <a:noFill/>
          <a:ln>
            <a:noFill/>
          </a:ln>
        </p:spPr>
        <p:txBody>
          <a:bodyPr spcFirstLastPara="1" wrap="square" lIns="91425" tIns="45700" rIns="91425" bIns="45700" anchor="t" anchorCtr="0">
            <a:normAutofit fontScale="77500" lnSpcReduction="20000"/>
          </a:bodyPr>
          <a:lstStyle/>
          <a:p>
            <a:pPr marL="0" lvl="0" indent="0" rtl="0">
              <a:lnSpc>
                <a:spcPct val="120000"/>
              </a:lnSpc>
              <a:spcBef>
                <a:spcPts val="1200"/>
              </a:spcBef>
              <a:spcAft>
                <a:spcPts val="0"/>
              </a:spcAft>
              <a:buSzPct val="77220"/>
              <a:buNone/>
            </a:pPr>
            <a:r>
              <a:rPr lang="el-GR" sz="2800" dirty="0"/>
              <a:t>Μερικές φορές, νομίζουμε ότι αν δεν κάνουμε τίποτα για ένα συναίσθημα που νιώθουμε, αποφεύγοντάς το ή αγνοώντας το, θα το εξαφανίσουμε, αλλά συνήθως αυτό δεν ισχύει. Η αναμέτρηση με αυτό που πυροδοτεί ένα συναίσθημα μπορεί να μας βοηθήσει να ελέγξουμε τις επιπτώσεις του και να επανεκτιμήσουμε την κατάσταση ή να βρούμε μια λύση στο πρόβλημα που το προκαλεί. </a:t>
            </a:r>
          </a:p>
          <a:p>
            <a:pPr marL="0" lvl="0" indent="0" rtl="0">
              <a:lnSpc>
                <a:spcPct val="120000"/>
              </a:lnSpc>
              <a:spcBef>
                <a:spcPts val="1200"/>
              </a:spcBef>
              <a:spcAft>
                <a:spcPts val="0"/>
              </a:spcAft>
              <a:buSzPct val="77220"/>
              <a:buNone/>
            </a:pPr>
            <a:r>
              <a:rPr lang="el-GR" sz="2800" dirty="0"/>
              <a:t>Για παράδειγμα, αν αισθάνομαι άγχος για μια εργασία και νιώθω πίεση στο στήθος μου και ένταση στο σώμα μου, το αναγνωρίζω και αφιερώνω λίγα λεπτά για να σκεφτώ πώς θα ολοκληρώσω την εργασία με λιγότερο άγχος. Εστιάζω στην αναπνοή μου για λίγα λεπτά, χαλαρώνω το σώμα μου και σκέφτομαι έναν πιο θετικό τρόπο να διαχειριστώ αυτό που πρέπει να κάνω.</a:t>
            </a:r>
            <a:endParaRPr sz="2800" dirty="0"/>
          </a:p>
        </p:txBody>
      </p:sp>
      <p:sp>
        <p:nvSpPr>
          <p:cNvPr id="2" name="Google Shape;305;g2bb81b3e26d_0_613">
            <a:extLst>
              <a:ext uri="{FF2B5EF4-FFF2-40B4-BE49-F238E27FC236}">
                <a16:creationId xmlns:a16="http://schemas.microsoft.com/office/drawing/2014/main" id="{3FE1A709-3429-BAF4-6721-D3FB765FC1FB}"/>
              </a:ext>
            </a:extLst>
          </p:cNvPr>
          <p:cNvSpPr/>
          <p:nvPr/>
        </p:nvSpPr>
        <p:spPr>
          <a:xfrm>
            <a:off x="6800851" y="-3925"/>
            <a:ext cx="538980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l-GR" sz="1800" dirty="0">
                <a:solidFill>
                  <a:schemeClr val="lt1"/>
                </a:solidFill>
                <a:latin typeface="Calibri"/>
                <a:ea typeface="Calibri"/>
                <a:cs typeface="Calibri"/>
                <a:sym typeface="Calibri"/>
              </a:rPr>
              <a:t>Η σημασία της διαχείρισης των συναισθημάτων</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bb81b3e26d_0_75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Τεχνικές ελέγχου της αναπνοής: Διαφραγματική αναπνοή</a:t>
            </a:r>
            <a:endParaRPr sz="2200" dirty="0">
              <a:latin typeface="Arial"/>
              <a:ea typeface="Arial"/>
              <a:cs typeface="Arial"/>
              <a:sym typeface="Arial"/>
            </a:endParaRPr>
          </a:p>
        </p:txBody>
      </p:sp>
      <p:sp>
        <p:nvSpPr>
          <p:cNvPr id="395" name="Google Shape;395;g2bb81b3e26d_0_758"/>
          <p:cNvSpPr txBox="1">
            <a:spLocks noGrp="1"/>
          </p:cNvSpPr>
          <p:nvPr>
            <p:ph type="body" idx="4294967295"/>
          </p:nvPr>
        </p:nvSpPr>
        <p:spPr>
          <a:xfrm>
            <a:off x="318361" y="1560823"/>
            <a:ext cx="10950000" cy="4008300"/>
          </a:xfrm>
          <a:prstGeom prst="rect">
            <a:avLst/>
          </a:prstGeom>
          <a:noFill/>
          <a:ln>
            <a:noFill/>
          </a:ln>
        </p:spPr>
        <p:txBody>
          <a:bodyPr spcFirstLastPara="1" wrap="square" lIns="91425" tIns="45700" rIns="91425" bIns="45700" anchor="t" anchorCtr="0">
            <a:normAutofit/>
          </a:bodyPr>
          <a:lstStyle/>
          <a:p>
            <a:pPr marL="342900" lvl="0" indent="-342900" algn="just" rtl="0">
              <a:lnSpc>
                <a:spcPct val="150000"/>
              </a:lnSpc>
              <a:spcBef>
                <a:spcPts val="1200"/>
              </a:spcBef>
              <a:spcAft>
                <a:spcPts val="0"/>
              </a:spcAft>
              <a:buSzPts val="2200"/>
              <a:buFont typeface="Noto Sans Symbols"/>
              <a:buChar char="▪"/>
            </a:pPr>
            <a:r>
              <a:rPr lang="el-GR" sz="2000" dirty="0"/>
              <a:t>Μια καλή τεχνική για τον έλεγχο της αναπνοής είναι η τεχνική της διαφραγματικής ή βαθιάς αναπνοής.</a:t>
            </a:r>
          </a:p>
          <a:p>
            <a:pPr marL="342900" lvl="0" indent="-342900" algn="just" rtl="0">
              <a:lnSpc>
                <a:spcPct val="150000"/>
              </a:lnSpc>
              <a:spcBef>
                <a:spcPts val="1200"/>
              </a:spcBef>
              <a:spcAft>
                <a:spcPts val="0"/>
              </a:spcAft>
              <a:buSzPts val="2200"/>
              <a:buFont typeface="Noto Sans Symbols"/>
              <a:buChar char="▪"/>
            </a:pPr>
            <a:r>
              <a:rPr lang="el-GR" sz="2000" dirty="0"/>
              <a:t>Πρόκειται για μια τεχνική που σας βοηθά να αποκτήσετε έλεγχο των συναισθημάτων σας. Το πλεονέκτημα της είναι ότι είναι μία από τις πιο εύκολες και γρήγορες τεχνικές για να την μάθει κανείς. Μπορεί να χρησιμοποιηθεί κατά τη διάρκεια μιας </a:t>
            </a:r>
            <a:r>
              <a:rPr lang="el-GR" sz="2000" dirty="0" err="1"/>
              <a:t>στρεσογόνας</a:t>
            </a:r>
            <a:r>
              <a:rPr lang="el-GR" sz="2000" dirty="0"/>
              <a:t> κατάστασης</a:t>
            </a:r>
            <a:r>
              <a:rPr lang="en-US" sz="2000" dirty="0"/>
              <a:t>.</a:t>
            </a:r>
            <a:endParaRPr sz="2000" dirty="0"/>
          </a:p>
          <a:p>
            <a:pPr marL="0" lvl="0" indent="0" algn="l" rtl="0">
              <a:lnSpc>
                <a:spcPct val="120000"/>
              </a:lnSpc>
              <a:spcBef>
                <a:spcPts val="1200"/>
              </a:spcBef>
              <a:spcAft>
                <a:spcPts val="0"/>
              </a:spcAft>
              <a:buSzPts val="2000"/>
              <a:buNone/>
            </a:pPr>
            <a:endParaRPr sz="1800" dirty="0"/>
          </a:p>
        </p:txBody>
      </p:sp>
      <p:sp>
        <p:nvSpPr>
          <p:cNvPr id="397" name="Google Shape;397;g2bb81b3e26d_0_758"/>
          <p:cNvSpPr/>
          <p:nvPr/>
        </p:nvSpPr>
        <p:spPr>
          <a:xfrm>
            <a:off x="4652900" y="4769766"/>
            <a:ext cx="6521400" cy="1245600"/>
          </a:xfrm>
          <a:prstGeom prst="rect">
            <a:avLst/>
          </a:prstGeom>
          <a:gradFill>
            <a:gsLst>
              <a:gs pos="0">
                <a:srgbClr val="FEB5B5"/>
              </a:gs>
              <a:gs pos="50000">
                <a:srgbClr val="FED0D0"/>
              </a:gs>
              <a:gs pos="100000">
                <a:srgbClr val="FEE7E7"/>
              </a:gs>
            </a:gsLst>
            <a:lin ang="16200038"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l-GR" sz="2000" b="1" i="0" u="none" strike="noStrike" cap="none" dirty="0">
                <a:solidFill>
                  <a:srgbClr val="000000"/>
                </a:solidFill>
                <a:latin typeface="Calibri"/>
                <a:ea typeface="Calibri"/>
                <a:cs typeface="Calibri"/>
                <a:sym typeface="Calibri"/>
              </a:rPr>
              <a:t>Βίντεο:</a:t>
            </a:r>
            <a:endParaRPr dirty="0"/>
          </a:p>
          <a:p>
            <a:pPr marL="0" marR="0" lvl="0" indent="0" algn="just" rtl="0">
              <a:lnSpc>
                <a:spcPct val="100000"/>
              </a:lnSpc>
              <a:spcBef>
                <a:spcPts val="0"/>
              </a:spcBef>
              <a:spcAft>
                <a:spcPts val="0"/>
              </a:spcAft>
              <a:buNone/>
            </a:pPr>
            <a:r>
              <a:rPr lang="en-US" sz="2000" b="1" i="0" u="sng" strike="noStrike" cap="none" dirty="0">
                <a:solidFill>
                  <a:srgbClr val="000000"/>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https://www.youtube.com/watch?v=vMjTJf4-xz0</a:t>
            </a:r>
            <a:endParaRPr sz="2000" b="1"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endParaRPr sz="2000" b="1" i="0" u="none" strike="noStrike" cap="none" dirty="0">
              <a:solidFill>
                <a:srgbClr val="000000"/>
              </a:solidFill>
              <a:latin typeface="Calibri"/>
              <a:ea typeface="Calibri"/>
              <a:cs typeface="Calibri"/>
              <a:sym typeface="Calibri"/>
            </a:endParaRPr>
          </a:p>
        </p:txBody>
      </p:sp>
      <p:sp>
        <p:nvSpPr>
          <p:cNvPr id="2" name="Google Shape;305;g2bb81b3e26d_0_613">
            <a:extLst>
              <a:ext uri="{FF2B5EF4-FFF2-40B4-BE49-F238E27FC236}">
                <a16:creationId xmlns:a16="http://schemas.microsoft.com/office/drawing/2014/main" id="{BCCC3220-ADEB-ADFE-93F2-8C9E59F61F9A}"/>
              </a:ext>
            </a:extLst>
          </p:cNvPr>
          <p:cNvSpPr/>
          <p:nvPr/>
        </p:nvSpPr>
        <p:spPr>
          <a:xfrm>
            <a:off x="6640831" y="-3925"/>
            <a:ext cx="5549820"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10.1.2. </a:t>
            </a:r>
            <a:r>
              <a:rPr lang="el-GR" sz="1800" dirty="0">
                <a:solidFill>
                  <a:schemeClr val="lt1"/>
                </a:solidFill>
                <a:latin typeface="Calibri"/>
                <a:ea typeface="Calibri"/>
                <a:cs typeface="Calibri"/>
                <a:sym typeface="Calibri"/>
              </a:rPr>
              <a:t>Η σημασία της διαχείρισης των συναισθημάτων</a:t>
            </a:r>
            <a:endParaRPr sz="1800" dirty="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8BB8BC45-B82C-1D18-8D9B-19F0F1A917DA}"/>
              </a:ext>
            </a:extLst>
          </p:cNvPr>
          <p:cNvSpPr txBox="1"/>
          <p:nvPr/>
        </p:nvSpPr>
        <p:spPr>
          <a:xfrm>
            <a:off x="4569644" y="6127547"/>
            <a:ext cx="6141562" cy="461665"/>
          </a:xfrm>
          <a:prstGeom prst="rect">
            <a:avLst/>
          </a:prstGeom>
          <a:noFill/>
        </p:spPr>
        <p:txBody>
          <a:bodyPr wrap="square">
            <a:spAutoFit/>
          </a:bodyPr>
          <a:lstStyle/>
          <a:p>
            <a:pPr marL="0" algn="l" rtl="0" latinLnBrk="0">
              <a:spcBef>
                <a:spcPts val="0"/>
              </a:spcBef>
              <a:spcAft>
                <a:spcPts val="0"/>
              </a:spcAft>
            </a:pPr>
            <a:r>
              <a:rPr lang="el-GR" sz="1200" b="0" i="1" dirty="0" err="1">
                <a:solidFill>
                  <a:srgbClr val="222222"/>
                </a:solidFill>
                <a:effectLst/>
                <a:highlight>
                  <a:srgbClr val="FFFFFF"/>
                </a:highlight>
                <a:latin typeface="Calibri" panose="020F0502020204030204" pitchFamily="34" charset="0"/>
              </a:rPr>
              <a:t>Πατωντας</a:t>
            </a:r>
            <a:r>
              <a:rPr lang="el-GR" sz="1200" b="0" i="1" dirty="0">
                <a:solidFill>
                  <a:srgbClr val="222222"/>
                </a:solidFill>
                <a:effectLst/>
                <a:highlight>
                  <a:srgbClr val="FFFFFF"/>
                </a:highlight>
                <a:latin typeface="Calibri" panose="020F0502020204030204" pitchFamily="34" charset="0"/>
              </a:rPr>
              <a:t> τον σύνδεσμο αποδέχεστε τους όρους </a:t>
            </a:r>
            <a:r>
              <a:rPr lang="el-GR" sz="1200" b="0" i="1" dirty="0" err="1">
                <a:solidFill>
                  <a:srgbClr val="222222"/>
                </a:solidFill>
                <a:effectLst/>
                <a:highlight>
                  <a:srgbClr val="FFFFFF"/>
                </a:highlight>
                <a:latin typeface="Calibri" panose="020F0502020204030204" pitchFamily="34" charset="0"/>
              </a:rPr>
              <a:t>ιδιωτικότητας</a:t>
            </a:r>
            <a:r>
              <a:rPr lang="el-GR" sz="1200" b="0" i="1" dirty="0">
                <a:solidFill>
                  <a:srgbClr val="222222"/>
                </a:solidFill>
                <a:effectLst/>
                <a:highlight>
                  <a:srgbClr val="FFFFFF"/>
                </a:highlight>
                <a:latin typeface="Calibri" panose="020F0502020204030204" pitchFamily="34" charset="0"/>
              </a:rPr>
              <a:t> του </a:t>
            </a:r>
            <a:r>
              <a:rPr lang="el-GR" sz="1200" b="0" i="1" dirty="0" err="1">
                <a:solidFill>
                  <a:srgbClr val="222222"/>
                </a:solidFill>
                <a:effectLst/>
                <a:highlight>
                  <a:srgbClr val="FFFFFF"/>
                </a:highlight>
                <a:latin typeface="Calibri" panose="020F0502020204030204" pitchFamily="34" charset="0"/>
              </a:rPr>
              <a:t>YouTube</a:t>
            </a:r>
            <a:r>
              <a:rPr lang="el-GR" sz="1200" b="0" i="1" dirty="0">
                <a:solidFill>
                  <a:srgbClr val="222222"/>
                </a:solidFill>
                <a:effectLst/>
                <a:highlight>
                  <a:srgbClr val="FFFFFF"/>
                </a:highlight>
                <a:latin typeface="Calibri" panose="020F0502020204030204" pitchFamily="34" charset="0"/>
              </a:rPr>
              <a:t>.</a:t>
            </a:r>
            <a:endParaRPr lang="el-GR" b="0" i="0" dirty="0">
              <a:solidFill>
                <a:srgbClr val="222222"/>
              </a:solidFill>
              <a:effectLst/>
              <a:highlight>
                <a:srgbClr val="FFFFFF"/>
              </a:highlight>
              <a:latin typeface="Arial" panose="020B0604020202020204" pitchFamily="34" charset="0"/>
            </a:endParaRPr>
          </a:p>
          <a:p>
            <a:pPr marL="0" algn="l" rtl="0" latinLnBrk="0">
              <a:spcBef>
                <a:spcPts val="0"/>
              </a:spcBef>
              <a:spcAft>
                <a:spcPts val="0"/>
              </a:spcAft>
            </a:pPr>
            <a:r>
              <a:rPr lang="el-GR" sz="1200" b="0" i="1" u="sng" dirty="0">
                <a:solidFill>
                  <a:srgbClr val="1155CC"/>
                </a:solidFill>
                <a:effectLst/>
                <a:highlight>
                  <a:srgbClr val="FFFFFF"/>
                </a:highlight>
                <a:latin typeface="Calibri" panose="020F0502020204030204" pitchFamily="34" charset="0"/>
              </a:rPr>
              <a:t>Μάθετε περισσότερα</a:t>
            </a:r>
            <a:endParaRPr lang="el-GR" b="0" i="0" dirty="0">
              <a:solidFill>
                <a:srgbClr val="222222"/>
              </a:solidFill>
              <a:effectLst/>
              <a:highlight>
                <a:srgbClr val="FFFFFF"/>
              </a:highlight>
              <a:latin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2" name="Picture 2" descr="Ambition abstract concept">
            <a:extLst>
              <a:ext uri="{FF2B5EF4-FFF2-40B4-BE49-F238E27FC236}">
                <a16:creationId xmlns:a16="http://schemas.microsoft.com/office/drawing/2014/main" id="{03433034-EAF8-B008-1F75-59ED27710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2" y="1079999"/>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0C4D37-5645-4891-B9EB-368E2BAD26FC}"/>
              </a:ext>
            </a:extLst>
          </p:cNvPr>
          <p:cNvSpPr txBox="1"/>
          <p:nvPr/>
        </p:nvSpPr>
        <p:spPr>
          <a:xfrm>
            <a:off x="5419175" y="6181455"/>
            <a:ext cx="6099586" cy="276999"/>
          </a:xfrm>
          <a:prstGeom prst="rect">
            <a:avLst/>
          </a:prstGeom>
          <a:noFill/>
        </p:spPr>
        <p:txBody>
          <a:bodyPr wrap="square">
            <a:spAutoFit/>
          </a:bodyPr>
          <a:lstStyle/>
          <a:p>
            <a:pPr algn="r"/>
            <a:r>
              <a:rPr lang="el-GR" sz="1200" dirty="0">
                <a:hlinkClick r:id="rId4"/>
              </a:rPr>
              <a:t>Σχεδιασμένο από</a:t>
            </a:r>
            <a:r>
              <a:rPr lang="en-US" sz="1200" dirty="0">
                <a:hlinkClick r:id="rId4"/>
              </a:rPr>
              <a:t> Freepik</a:t>
            </a:r>
            <a:endParaRPr lang="el-GR" sz="1200" dirty="0"/>
          </a:p>
        </p:txBody>
      </p:sp>
      <p:sp>
        <p:nvSpPr>
          <p:cNvPr id="403" name="Google Shape;403;g2bb81b3e26d_0_772"/>
          <p:cNvSpPr txBox="1">
            <a:spLocks noGrp="1"/>
          </p:cNvSpPr>
          <p:nvPr>
            <p:ph type="title"/>
          </p:nvPr>
        </p:nvSpPr>
        <p:spPr>
          <a:xfrm>
            <a:off x="558000" y="1080000"/>
            <a:ext cx="11374200" cy="8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ct val="100000"/>
              <a:buFont typeface="Calibri"/>
              <a:buNone/>
            </a:pPr>
            <a:r>
              <a:rPr lang="en-US" sz="2000" dirty="0">
                <a:solidFill>
                  <a:srgbClr val="C01E24"/>
                </a:solidFill>
              </a:rPr>
              <a:t>10.1.3</a:t>
            </a:r>
            <a:r>
              <a:rPr lang="en-US" dirty="0"/>
              <a:t/>
            </a:r>
            <a:br>
              <a:rPr lang="en-US" dirty="0"/>
            </a:br>
            <a:r>
              <a:rPr lang="el-GR" dirty="0">
                <a:solidFill>
                  <a:srgbClr val="C01E24"/>
                </a:solidFill>
              </a:rPr>
              <a:t>Κατηγορίες και χρήση εφαρμογών ψυχικής υγείας</a:t>
            </a:r>
            <a:endParaRPr dirty="0">
              <a:solidFill>
                <a:srgbClr val="C01E24"/>
              </a:solidFill>
            </a:endParaRPr>
          </a:p>
        </p:txBody>
      </p:sp>
      <p:sp>
        <p:nvSpPr>
          <p:cNvPr id="404" name="Google Shape;404;g2bb81b3e26d_0_772"/>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l-GR" sz="2200" dirty="0">
                <a:solidFill>
                  <a:srgbClr val="203864"/>
                </a:solidFill>
              </a:rPr>
              <a:t>Στόχοι</a:t>
            </a:r>
            <a:endParaRPr dirty="0"/>
          </a:p>
        </p:txBody>
      </p:sp>
      <p:sp>
        <p:nvSpPr>
          <p:cNvPr id="405" name="Google Shape;405;g2bb81b3e26d_0_772"/>
          <p:cNvSpPr txBox="1">
            <a:spLocks noGrp="1"/>
          </p:cNvSpPr>
          <p:nvPr>
            <p:ph type="body" idx="2"/>
          </p:nvPr>
        </p:nvSpPr>
        <p:spPr>
          <a:xfrm>
            <a:off x="673239" y="2849843"/>
            <a:ext cx="5328460" cy="3470100"/>
          </a:xfrm>
          <a:prstGeom prst="rect">
            <a:avLst/>
          </a:prstGeom>
          <a:noFill/>
          <a:ln>
            <a:noFill/>
          </a:ln>
        </p:spPr>
        <p:txBody>
          <a:bodyPr spcFirstLastPara="1" wrap="square" lIns="91425" tIns="45700" rIns="91425" bIns="45700" anchor="t" anchorCtr="0">
            <a:normAutofit/>
          </a:bodyPr>
          <a:lstStyle/>
          <a:p>
            <a:pPr marL="228600" lvl="0" indent="-228600" algn="l" rtl="0">
              <a:spcBef>
                <a:spcPts val="0"/>
              </a:spcBef>
              <a:spcAft>
                <a:spcPts val="0"/>
              </a:spcAft>
              <a:buSzPts val="2200"/>
              <a:buChar char="▪"/>
            </a:pPr>
            <a:r>
              <a:rPr lang="el-GR" sz="2400" dirty="0"/>
              <a:t>Ικανότητα διάκρισης μεταξύ των διάφορων εφαρμογών ψυχικής υγείας. </a:t>
            </a:r>
          </a:p>
          <a:p>
            <a:pPr marL="228600" lvl="0" indent="-228600" algn="l" rtl="0">
              <a:spcBef>
                <a:spcPts val="0"/>
              </a:spcBef>
              <a:spcAft>
                <a:spcPts val="0"/>
              </a:spcAft>
              <a:buSzPts val="2200"/>
              <a:buChar char="▪"/>
            </a:pPr>
            <a:r>
              <a:rPr lang="el-GR" sz="2400" dirty="0"/>
              <a:t>Ικανότητα σωστής χρήσης και αξιοποίησης των εφαρμογών.</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4C72C5-B495-C4BE-9649-92C1DE2B2CA0}"/>
              </a:ext>
            </a:extLst>
          </p:cNvPr>
          <p:cNvSpPr>
            <a:spLocks noGrp="1"/>
          </p:cNvSpPr>
          <p:nvPr>
            <p:ph type="title"/>
          </p:nvPr>
        </p:nvSpPr>
        <p:spPr/>
        <p:txBody>
          <a:bodyPr/>
          <a:lstStyle/>
          <a:p>
            <a:r>
              <a:rPr lang="el-GR" dirty="0"/>
              <a:t>Περιεχόμενο εκπαίδευσης</a:t>
            </a:r>
          </a:p>
        </p:txBody>
      </p:sp>
      <p:sp>
        <p:nvSpPr>
          <p:cNvPr id="5" name="Θέση κειμένου 4">
            <a:extLst>
              <a:ext uri="{FF2B5EF4-FFF2-40B4-BE49-F238E27FC236}">
                <a16:creationId xmlns:a16="http://schemas.microsoft.com/office/drawing/2014/main" id="{C80F5A89-9CA6-F4D3-6334-726781C3EBCF}"/>
              </a:ext>
            </a:extLst>
          </p:cNvPr>
          <p:cNvSpPr>
            <a:spLocks noGrp="1"/>
          </p:cNvSpPr>
          <p:nvPr>
            <p:ph type="body" idx="1"/>
          </p:nvPr>
        </p:nvSpPr>
        <p:spPr>
          <a:xfrm>
            <a:off x="558000" y="2137006"/>
            <a:ext cx="11059800" cy="3941400"/>
          </a:xfrm>
        </p:spPr>
        <p:txBody>
          <a:bodyPr/>
          <a:lstStyle/>
          <a:p>
            <a:pPr marL="228600" lvl="0" indent="-241300" algn="l" rtl="0">
              <a:spcBef>
                <a:spcPts val="1200"/>
              </a:spcBef>
              <a:spcAft>
                <a:spcPts val="0"/>
              </a:spcAft>
              <a:buSzPts val="2400"/>
              <a:buChar char="▪"/>
            </a:pPr>
            <a:r>
              <a:rPr lang="el-GR" sz="2400" dirty="0"/>
              <a:t>Τι είναι οι εφαρμογές ψυχικής υγείας;</a:t>
            </a:r>
          </a:p>
          <a:p>
            <a:pPr marL="228600" lvl="0" indent="-241300" algn="l" rtl="0">
              <a:spcBef>
                <a:spcPts val="1200"/>
              </a:spcBef>
              <a:spcAft>
                <a:spcPts val="0"/>
              </a:spcAft>
              <a:buSzPts val="2400"/>
              <a:buChar char="▪"/>
            </a:pPr>
            <a:r>
              <a:rPr lang="el-GR" sz="2400" dirty="0"/>
              <a:t>Ποιοι είναι οι στόχοι των διάφορων εφαρμογών;</a:t>
            </a:r>
          </a:p>
          <a:p>
            <a:pPr marL="228600" lvl="0" indent="-241300" algn="l" rtl="0">
              <a:spcBef>
                <a:spcPts val="1200"/>
              </a:spcBef>
              <a:spcAft>
                <a:spcPts val="0"/>
              </a:spcAft>
              <a:buSzPts val="2400"/>
              <a:buChar char="▪"/>
            </a:pPr>
            <a:r>
              <a:rPr lang="el-GR" sz="2400" dirty="0"/>
              <a:t>Πώς χρησιμοποιούνται;</a:t>
            </a:r>
            <a:endParaRPr lang="en-US" sz="2400" dirty="0"/>
          </a:p>
          <a:p>
            <a:endParaRPr lang="el-GR" dirty="0"/>
          </a:p>
        </p:txBody>
      </p:sp>
      <p:sp>
        <p:nvSpPr>
          <p:cNvPr id="4" name="Google Shape;424;g2bb81b3e26d_0_795">
            <a:extLst>
              <a:ext uri="{FF2B5EF4-FFF2-40B4-BE49-F238E27FC236}">
                <a16:creationId xmlns:a16="http://schemas.microsoft.com/office/drawing/2014/main" id="{C7869967-3EAB-EFA1-02CC-18A0C518CD35}"/>
              </a:ext>
            </a:extLst>
          </p:cNvPr>
          <p:cNvSpPr/>
          <p:nvPr/>
        </p:nvSpPr>
        <p:spPr>
          <a:xfrm>
            <a:off x="6096000" y="-3925"/>
            <a:ext cx="609487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71583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bb81b3e26d_0_79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Τι είναι οι εφαρμογές ψυχικής υγείας;</a:t>
            </a:r>
            <a:endParaRPr sz="2200" dirty="0">
              <a:latin typeface="Arial"/>
              <a:ea typeface="Arial"/>
              <a:cs typeface="Arial"/>
              <a:sym typeface="Arial"/>
            </a:endParaRPr>
          </a:p>
        </p:txBody>
      </p:sp>
      <p:sp>
        <p:nvSpPr>
          <p:cNvPr id="428" name="Google Shape;428;g2bb81b3e26d_0_795"/>
          <p:cNvSpPr txBox="1">
            <a:spLocks noGrp="1"/>
          </p:cNvSpPr>
          <p:nvPr>
            <p:ph type="body" idx="4294967295"/>
          </p:nvPr>
        </p:nvSpPr>
        <p:spPr>
          <a:xfrm>
            <a:off x="288592" y="1876730"/>
            <a:ext cx="8471700" cy="4008300"/>
          </a:xfrm>
          <a:prstGeom prst="rect">
            <a:avLst/>
          </a:prstGeom>
          <a:noFill/>
          <a:ln>
            <a:noFill/>
          </a:ln>
        </p:spPr>
        <p:txBody>
          <a:bodyPr spcFirstLastPara="1" wrap="square" lIns="91425" tIns="45700" rIns="91425" bIns="45700" anchor="t" anchorCtr="0">
            <a:normAutofit fontScale="92500"/>
          </a:bodyPr>
          <a:lstStyle/>
          <a:p>
            <a:pPr marL="342900" indent="-342900">
              <a:lnSpc>
                <a:spcPct val="120000"/>
              </a:lnSpc>
              <a:spcBef>
                <a:spcPts val="1200"/>
              </a:spcBef>
              <a:buClr>
                <a:schemeClr val="tx1"/>
              </a:buClr>
              <a:buSzPts val="2400"/>
              <a:buFont typeface="Wingdings" pitchFamily="2" charset="2"/>
              <a:buChar char="§"/>
            </a:pPr>
            <a:r>
              <a:rPr lang="el-GR" sz="2400" dirty="0"/>
              <a:t>Οι νέες τεχνολογίες και η ορθή χρήση των εφαρμογών αποτελεί μια εξαιρετική ευκαιρία για τη βελτίωση της παροχής υπηρεσιών ψυχικής υγείας, προκειμένου να βοηθηθούν τα άτομα με διάφορα ψυχολογικά προβλήματα</a:t>
            </a:r>
            <a:r>
              <a:rPr lang="en-US" sz="2400" dirty="0"/>
              <a:t>.</a:t>
            </a:r>
          </a:p>
          <a:p>
            <a:pPr marL="342900" indent="-342900">
              <a:lnSpc>
                <a:spcPct val="120000"/>
              </a:lnSpc>
              <a:spcBef>
                <a:spcPts val="1200"/>
              </a:spcBef>
              <a:buClr>
                <a:schemeClr val="tx1"/>
              </a:buClr>
              <a:buSzPts val="2400"/>
              <a:buFont typeface="Wingdings" pitchFamily="2" charset="2"/>
              <a:buChar char="§"/>
            </a:pPr>
            <a:r>
              <a:rPr lang="el-GR" sz="2400" dirty="0"/>
              <a:t>Η χρήση των εφαρμογών αλλάζει τον τρόπο με τον οποίο οι άνθρωποι πραγματοποιούν τις καθημερινές τους δραστηριότητες, ενώ αρκετές μελέτες έχουν δείξει ότι οι εφαρμογές μπορούν να βελτιώσουν την ψυχική υγεία των χρηστών</a:t>
            </a:r>
            <a:r>
              <a:rPr lang="en-US" sz="2400" dirty="0"/>
              <a:t>.</a:t>
            </a:r>
            <a:endParaRPr sz="2400" dirty="0"/>
          </a:p>
          <a:p>
            <a:pPr marL="0" lvl="0" indent="0" algn="l" rtl="0">
              <a:lnSpc>
                <a:spcPct val="120000"/>
              </a:lnSpc>
              <a:spcBef>
                <a:spcPts val="1200"/>
              </a:spcBef>
              <a:spcAft>
                <a:spcPts val="0"/>
              </a:spcAft>
              <a:buSzPts val="2000"/>
              <a:buNone/>
            </a:pPr>
            <a:endParaRPr sz="2000" dirty="0"/>
          </a:p>
        </p:txBody>
      </p:sp>
      <p:sp>
        <p:nvSpPr>
          <p:cNvPr id="429" name="Google Shape;429;g2bb81b3e26d_0_795"/>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Pixabay license</a:t>
            </a:r>
            <a:endParaRPr sz="1200" b="0" i="0" u="none" strike="noStrike" cap="none" dirty="0">
              <a:solidFill>
                <a:schemeClr val="dk1"/>
              </a:solidFill>
              <a:latin typeface="Calibri"/>
              <a:ea typeface="Calibri"/>
              <a:cs typeface="Calibri"/>
              <a:sym typeface="Calibri"/>
            </a:endParaRPr>
          </a:p>
        </p:txBody>
      </p:sp>
      <p:pic>
        <p:nvPicPr>
          <p:cNvPr id="4098" name="Picture 2" descr="Free african african american black vector">
            <a:extLst>
              <a:ext uri="{FF2B5EF4-FFF2-40B4-BE49-F238E27FC236}">
                <a16:creationId xmlns:a16="http://schemas.microsoft.com/office/drawing/2014/main" id="{953CA5E7-7D9C-333A-F72F-64520DB71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5982" y="2181710"/>
            <a:ext cx="3332988" cy="370332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424;g2bb81b3e26d_0_795">
            <a:extLst>
              <a:ext uri="{FF2B5EF4-FFF2-40B4-BE49-F238E27FC236}">
                <a16:creationId xmlns:a16="http://schemas.microsoft.com/office/drawing/2014/main" id="{203A9B8E-BC8A-7ABC-BFFE-1E0C85B3C156}"/>
              </a:ext>
            </a:extLst>
          </p:cNvPr>
          <p:cNvSpPr/>
          <p:nvPr/>
        </p:nvSpPr>
        <p:spPr>
          <a:xfrm>
            <a:off x="6096000" y="-3925"/>
            <a:ext cx="609487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bb81b3e26d_0_81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Τι είναι οι εφαρμογές ψυχικής υγείας;</a:t>
            </a:r>
            <a:endParaRPr sz="2200" dirty="0">
              <a:latin typeface="Arial"/>
              <a:ea typeface="Arial"/>
              <a:cs typeface="Arial"/>
              <a:sym typeface="Arial"/>
            </a:endParaRPr>
          </a:p>
        </p:txBody>
      </p:sp>
      <p:sp>
        <p:nvSpPr>
          <p:cNvPr id="442" name="Google Shape;442;g2bb81b3e26d_0_813"/>
          <p:cNvSpPr txBox="1">
            <a:spLocks noGrp="1"/>
          </p:cNvSpPr>
          <p:nvPr>
            <p:ph type="body" idx="4294967295"/>
          </p:nvPr>
        </p:nvSpPr>
        <p:spPr>
          <a:xfrm>
            <a:off x="597132" y="1452471"/>
            <a:ext cx="10535688" cy="40083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20000"/>
              </a:lnSpc>
              <a:spcBef>
                <a:spcPts val="1200"/>
              </a:spcBef>
              <a:spcAft>
                <a:spcPts val="0"/>
              </a:spcAft>
              <a:buSzPts val="2000"/>
              <a:buNone/>
            </a:pPr>
            <a:r>
              <a:rPr lang="el-GR" sz="2400" dirty="0"/>
              <a:t>Οι εφαρμογές που θα παρουσιαστούν στη συνέχεια εστιάζουν σε διάφορες πτυχές:</a:t>
            </a:r>
            <a:endParaRPr dirty="0"/>
          </a:p>
          <a:p>
            <a:pPr marL="800100" lvl="1" indent="-342900" algn="l" rtl="0">
              <a:lnSpc>
                <a:spcPct val="120000"/>
              </a:lnSpc>
              <a:spcBef>
                <a:spcPts val="1200"/>
              </a:spcBef>
              <a:spcAft>
                <a:spcPts val="0"/>
              </a:spcAft>
              <a:buSzPts val="2000"/>
              <a:buFont typeface="Noto Sans Symbols"/>
              <a:buChar char="✔"/>
            </a:pPr>
            <a:r>
              <a:rPr lang="el-GR" sz="2400" dirty="0"/>
              <a:t>Καθημερινή παρακολούθηση της διάθεσης του χρήστη</a:t>
            </a:r>
          </a:p>
          <a:p>
            <a:pPr marL="800100" lvl="1" indent="-342900" algn="l" rtl="0">
              <a:lnSpc>
                <a:spcPct val="120000"/>
              </a:lnSpc>
              <a:spcBef>
                <a:spcPts val="1200"/>
              </a:spcBef>
              <a:spcAft>
                <a:spcPts val="0"/>
              </a:spcAft>
              <a:buSzPts val="2000"/>
              <a:buFont typeface="Noto Sans Symbols"/>
              <a:buChar char="✔"/>
            </a:pPr>
            <a:r>
              <a:rPr lang="el-GR" sz="2400" dirty="0"/>
              <a:t>Εργαλεία για τη διαχείριση του </a:t>
            </a:r>
            <a:r>
              <a:rPr lang="el-GR" sz="2400" dirty="0" err="1"/>
              <a:t>μετατραυματικού</a:t>
            </a:r>
            <a:r>
              <a:rPr lang="el-GR" sz="2400" dirty="0"/>
              <a:t> στρες, του άγχους και του στρες</a:t>
            </a:r>
          </a:p>
          <a:p>
            <a:pPr marL="800100" lvl="1" indent="-342900" algn="l" rtl="0">
              <a:lnSpc>
                <a:spcPct val="120000"/>
              </a:lnSpc>
              <a:spcBef>
                <a:spcPts val="1200"/>
              </a:spcBef>
              <a:spcAft>
                <a:spcPts val="0"/>
              </a:spcAft>
              <a:buSzPts val="2000"/>
              <a:buFont typeface="Noto Sans Symbols"/>
              <a:buChar char="✔"/>
            </a:pPr>
            <a:r>
              <a:rPr lang="el-GR" sz="2400" dirty="0"/>
              <a:t>Υποστήριξη στην αναζήτηση ψυχολογικής υποστήριξης, καθώς και επιμόρφωση και ενημέρωση των επαγγελματιών</a:t>
            </a:r>
          </a:p>
          <a:p>
            <a:pPr marL="800100" lvl="1" indent="-342900" algn="l" rtl="0">
              <a:lnSpc>
                <a:spcPct val="120000"/>
              </a:lnSpc>
              <a:spcBef>
                <a:spcPts val="1200"/>
              </a:spcBef>
              <a:spcAft>
                <a:spcPts val="0"/>
              </a:spcAft>
              <a:buSzPts val="2000"/>
              <a:buFont typeface="Noto Sans Symbols"/>
              <a:buChar char="✔"/>
            </a:pPr>
            <a:r>
              <a:rPr lang="el-GR" sz="2400" dirty="0"/>
              <a:t>Βοήθεια στη διαχείριση των συναισθημάτων</a:t>
            </a:r>
            <a:endParaRPr sz="2400" dirty="0"/>
          </a:p>
          <a:p>
            <a:pPr marL="0" lvl="0" indent="0" algn="l" rtl="0">
              <a:lnSpc>
                <a:spcPct val="120000"/>
              </a:lnSpc>
              <a:spcBef>
                <a:spcPts val="1200"/>
              </a:spcBef>
              <a:spcAft>
                <a:spcPts val="0"/>
              </a:spcAft>
              <a:buSzPts val="2000"/>
              <a:buNone/>
            </a:pPr>
            <a:endParaRPr sz="2000" dirty="0"/>
          </a:p>
        </p:txBody>
      </p:sp>
      <p:sp>
        <p:nvSpPr>
          <p:cNvPr id="2" name="Google Shape;424;g2bb81b3e26d_0_795">
            <a:extLst>
              <a:ext uri="{FF2B5EF4-FFF2-40B4-BE49-F238E27FC236}">
                <a16:creationId xmlns:a16="http://schemas.microsoft.com/office/drawing/2014/main" id="{2D2183E2-AA2E-7F82-6D25-C720253D6434}"/>
              </a:ext>
            </a:extLst>
          </p:cNvPr>
          <p:cNvSpPr/>
          <p:nvPr/>
        </p:nvSpPr>
        <p:spPr>
          <a:xfrm>
            <a:off x="6096000" y="-3925"/>
            <a:ext cx="609487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bb81b3e26d_0_82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Εφαρμογές παρακολούθησης της διάθεσης</a:t>
            </a:r>
            <a:r>
              <a:rPr lang="en-US" sz="2200" dirty="0">
                <a:latin typeface="Arial"/>
                <a:ea typeface="Arial"/>
                <a:cs typeface="Arial"/>
                <a:sym typeface="Arial"/>
              </a:rPr>
              <a:t> </a:t>
            </a:r>
            <a:endParaRPr sz="2200" dirty="0">
              <a:latin typeface="Arial"/>
              <a:ea typeface="Arial"/>
              <a:cs typeface="Arial"/>
              <a:sym typeface="Arial"/>
            </a:endParaRPr>
          </a:p>
        </p:txBody>
      </p:sp>
      <p:sp>
        <p:nvSpPr>
          <p:cNvPr id="454" name="Google Shape;454;g2bb81b3e26d_0_826"/>
          <p:cNvSpPr txBox="1">
            <a:spLocks noGrp="1"/>
          </p:cNvSpPr>
          <p:nvPr>
            <p:ph type="body" idx="4294967295"/>
          </p:nvPr>
        </p:nvSpPr>
        <p:spPr>
          <a:xfrm>
            <a:off x="597124" y="1147675"/>
            <a:ext cx="10870800" cy="40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dirty="0"/>
              <a:t/>
            </a:r>
            <a:br>
              <a:rPr lang="en-US" sz="2400" dirty="0"/>
            </a:br>
            <a:r>
              <a:rPr lang="en-US" sz="2400" b="1" dirty="0" err="1"/>
              <a:t>Daylio</a:t>
            </a:r>
            <a:r>
              <a:rPr lang="en-US" sz="2400" b="1" dirty="0"/>
              <a:t> Journal - </a:t>
            </a:r>
            <a:r>
              <a:rPr lang="el-GR" sz="2400" b="1" dirty="0"/>
              <a:t>Παρακολούθηση της διάθεσης</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https://play.google.com/store/apps/details?id=com.mediastudios.daytracker</a:t>
            </a:r>
            <a:r>
              <a:rPr lang="en-US" sz="2400" dirty="0"/>
              <a:t>  </a:t>
            </a:r>
            <a:endParaRPr sz="2400" dirty="0"/>
          </a:p>
          <a:p>
            <a:pPr marL="0" lvl="0" indent="0" algn="l" rtl="0">
              <a:lnSpc>
                <a:spcPct val="120000"/>
              </a:lnSpc>
              <a:spcBef>
                <a:spcPts val="1200"/>
              </a:spcBef>
              <a:spcAft>
                <a:spcPts val="0"/>
              </a:spcAft>
              <a:buSzPts val="2000"/>
              <a:buNone/>
            </a:pPr>
            <a:endParaRPr sz="2000" dirty="0"/>
          </a:p>
        </p:txBody>
      </p:sp>
      <p:sp>
        <p:nvSpPr>
          <p:cNvPr id="2" name="Google Shape;424;g2bb81b3e26d_0_795">
            <a:extLst>
              <a:ext uri="{FF2B5EF4-FFF2-40B4-BE49-F238E27FC236}">
                <a16:creationId xmlns:a16="http://schemas.microsoft.com/office/drawing/2014/main" id="{02FD5BEE-86CA-B333-B235-4E05545E7D8A}"/>
              </a:ext>
            </a:extLst>
          </p:cNvPr>
          <p:cNvSpPr/>
          <p:nvPr/>
        </p:nvSpPr>
        <p:spPr>
          <a:xfrm>
            <a:off x="6096000" y="-3925"/>
            <a:ext cx="609487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bb81b3e26d_0_83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MoodLog</a:t>
            </a:r>
            <a:r>
              <a:rPr lang="en-US" sz="2200" dirty="0">
                <a:latin typeface="Arial"/>
                <a:ea typeface="Arial"/>
                <a:cs typeface="Arial"/>
                <a:sym typeface="Arial"/>
              </a:rPr>
              <a:t>: </a:t>
            </a:r>
            <a:r>
              <a:rPr lang="el-GR" sz="2200" dirty="0">
                <a:latin typeface="Arial"/>
                <a:ea typeface="Arial"/>
                <a:cs typeface="Arial"/>
                <a:sym typeface="Arial"/>
              </a:rPr>
              <a:t>Καθημερινή παρακολούθηση</a:t>
            </a:r>
            <a:endParaRPr sz="2200" dirty="0">
              <a:latin typeface="Arial"/>
              <a:ea typeface="Arial"/>
              <a:cs typeface="Arial"/>
              <a:sym typeface="Arial"/>
            </a:endParaRPr>
          </a:p>
        </p:txBody>
      </p:sp>
      <p:sp>
        <p:nvSpPr>
          <p:cNvPr id="465" name="Google Shape;465;g2bb81b3e26d_0_839"/>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466" name="Google Shape;466;g2bb81b3e26d_0_839"/>
          <p:cNvSpPr txBox="1">
            <a:spLocks noGrp="1"/>
          </p:cNvSpPr>
          <p:nvPr>
            <p:ph type="body" idx="4294967295"/>
          </p:nvPr>
        </p:nvSpPr>
        <p:spPr>
          <a:xfrm>
            <a:off x="617625" y="1698900"/>
            <a:ext cx="11051400" cy="4008300"/>
          </a:xfrm>
          <a:prstGeom prst="rect">
            <a:avLst/>
          </a:prstGeom>
          <a:noFill/>
          <a:ln>
            <a:noFill/>
          </a:ln>
        </p:spPr>
        <p:txBody>
          <a:bodyPr spcFirstLastPara="1" wrap="square" lIns="91425" tIns="45700" rIns="91425" bIns="45700" anchor="t" anchorCtr="0">
            <a:normAutofit lnSpcReduction="10000"/>
          </a:bodyPr>
          <a:lstStyle/>
          <a:p>
            <a:pPr marL="101600" lvl="0" indent="0" algn="l" rtl="0">
              <a:lnSpc>
                <a:spcPct val="120000"/>
              </a:lnSpc>
              <a:spcBef>
                <a:spcPts val="1200"/>
              </a:spcBef>
              <a:spcAft>
                <a:spcPts val="0"/>
              </a:spcAft>
              <a:buSzPct val="83333"/>
              <a:buNone/>
            </a:pPr>
            <a:r>
              <a:rPr lang="el-GR" sz="2400" dirty="0"/>
              <a:t>Η εφαρμογή προσφέρει μια ολοκληρωμένη και απλή προσέγγιση στην παρακολούθηση και καταγραφή της διάθεσης. Με μερικά απλά βήματα, παρακολουθεί τη διάθεσή σας, τις δραστηριότητές σας, ακόμη και τις καιρικές συνθήκες, παρέχοντάς σας μια πλήρη εικόνα για την ημέρα σας.</a:t>
            </a:r>
            <a:endParaRPr sz="2000" dirty="0"/>
          </a:p>
          <a:p>
            <a:pPr marL="444500" lvl="0" indent="-333375" algn="l" rtl="0">
              <a:lnSpc>
                <a:spcPct val="120000"/>
              </a:lnSpc>
              <a:spcBef>
                <a:spcPts val="1200"/>
              </a:spcBef>
              <a:spcAft>
                <a:spcPts val="0"/>
              </a:spcAft>
              <a:buSzPct val="83333"/>
              <a:buFont typeface="Noto Sans Symbols"/>
              <a:buChar char="⮚"/>
            </a:pPr>
            <a:r>
              <a:rPr lang="en-US" sz="2400" dirty="0"/>
              <a:t>ANDROID: </a:t>
            </a:r>
            <a:r>
              <a:rPr lang="en-US" u="sng" dirty="0">
                <a:solidFill>
                  <a:schemeClr val="hlink"/>
                </a:solidFill>
                <a:hlinkClick r:id="rId3"/>
              </a:rPr>
              <a:t>https://play.google.com/store/apps/details?id=com.mediastudios.daytracker</a:t>
            </a:r>
            <a:r>
              <a:rPr lang="en-US" dirty="0"/>
              <a:t> </a:t>
            </a:r>
            <a:endParaRPr dirty="0"/>
          </a:p>
          <a:p>
            <a:pPr marL="444500" lvl="0" indent="-215900" algn="l" rtl="0">
              <a:lnSpc>
                <a:spcPct val="120000"/>
              </a:lnSpc>
              <a:spcBef>
                <a:spcPts val="1200"/>
              </a:spcBef>
              <a:spcAft>
                <a:spcPts val="0"/>
              </a:spcAft>
              <a:buSzPct val="90909"/>
              <a:buFont typeface="Noto Sans Symbols"/>
              <a:buNone/>
            </a:pPr>
            <a:endParaRPr dirty="0"/>
          </a:p>
          <a:p>
            <a:pPr marL="101600" lvl="0" indent="0" algn="l" rtl="0">
              <a:lnSpc>
                <a:spcPct val="120000"/>
              </a:lnSpc>
              <a:spcBef>
                <a:spcPts val="1200"/>
              </a:spcBef>
              <a:spcAft>
                <a:spcPts val="0"/>
              </a:spcAft>
              <a:buSzPct val="90909"/>
              <a:buNone/>
            </a:pPr>
            <a:endParaRPr dirty="0"/>
          </a:p>
          <a:p>
            <a:pPr marL="457200" lvl="0" indent="0" algn="l" rtl="0">
              <a:lnSpc>
                <a:spcPct val="120000"/>
              </a:lnSpc>
              <a:spcBef>
                <a:spcPts val="1200"/>
              </a:spcBef>
              <a:spcAft>
                <a:spcPts val="0"/>
              </a:spcAft>
              <a:buSzPct val="110000"/>
              <a:buNone/>
            </a:pPr>
            <a:r>
              <a:rPr lang="en-US" sz="2000" dirty="0"/>
              <a:t> </a:t>
            </a:r>
            <a:endParaRPr sz="3000" dirty="0"/>
          </a:p>
          <a:p>
            <a:pPr marL="457200" lvl="0" indent="0" algn="l" rtl="0">
              <a:lnSpc>
                <a:spcPct val="120000"/>
              </a:lnSpc>
              <a:spcBef>
                <a:spcPts val="1200"/>
              </a:spcBef>
              <a:spcAft>
                <a:spcPts val="0"/>
              </a:spcAft>
              <a:buSzPct val="110000"/>
              <a:buNone/>
            </a:pPr>
            <a:endParaRPr sz="2000" dirty="0"/>
          </a:p>
          <a:p>
            <a:pPr marL="0" lvl="0" indent="0" algn="l" rtl="0">
              <a:lnSpc>
                <a:spcPct val="120000"/>
              </a:lnSpc>
              <a:spcBef>
                <a:spcPts val="1200"/>
              </a:spcBef>
              <a:spcAft>
                <a:spcPts val="0"/>
              </a:spcAft>
              <a:buSzPct val="100000"/>
              <a:buNone/>
            </a:pPr>
            <a:endParaRPr sz="2000" dirty="0"/>
          </a:p>
        </p:txBody>
      </p:sp>
      <p:pic>
        <p:nvPicPr>
          <p:cNvPr id="467" name="Google Shape;467;g2bb81b3e26d_0_839"/>
          <p:cNvPicPr preferRelativeResize="0"/>
          <p:nvPr/>
        </p:nvPicPr>
        <p:blipFill rotWithShape="1">
          <a:blip r:embed="rId4">
            <a:alphaModFix/>
          </a:blip>
          <a:srcRect/>
          <a:stretch/>
        </p:blipFill>
        <p:spPr>
          <a:xfrm>
            <a:off x="9848479" y="4082518"/>
            <a:ext cx="1725896" cy="1451987"/>
          </a:xfrm>
          <a:prstGeom prst="rect">
            <a:avLst/>
          </a:prstGeom>
          <a:noFill/>
          <a:ln>
            <a:noFill/>
          </a:ln>
        </p:spPr>
      </p:pic>
      <p:sp>
        <p:nvSpPr>
          <p:cNvPr id="2" name="Google Shape;424;g2bb81b3e26d_0_795">
            <a:extLst>
              <a:ext uri="{FF2B5EF4-FFF2-40B4-BE49-F238E27FC236}">
                <a16:creationId xmlns:a16="http://schemas.microsoft.com/office/drawing/2014/main" id="{F189B9C4-2318-E0AA-C857-CBB10D8FFD30}"/>
              </a:ext>
            </a:extLst>
          </p:cNvPr>
          <p:cNvSpPr/>
          <p:nvPr/>
        </p:nvSpPr>
        <p:spPr>
          <a:xfrm>
            <a:off x="5932170" y="-3925"/>
            <a:ext cx="625870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bb81b3e26d_0_1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l-GR" sz="4800" b="1" dirty="0">
                <a:solidFill>
                  <a:srgbClr val="203864"/>
                </a:solidFill>
                <a:latin typeface="Calibri"/>
                <a:ea typeface="Calibri"/>
                <a:cs typeface="Calibri"/>
                <a:sym typeface="Calibri"/>
              </a:rPr>
              <a:t>Εταίροι</a:t>
            </a:r>
            <a:endParaRPr sz="4800" b="1" dirty="0">
              <a:solidFill>
                <a:srgbClr val="203864"/>
              </a:solidFill>
              <a:latin typeface="Calibri"/>
              <a:ea typeface="Calibri"/>
              <a:cs typeface="Calibri"/>
              <a:sym typeface="Calibri"/>
            </a:endParaRPr>
          </a:p>
        </p:txBody>
      </p:sp>
      <p:grpSp>
        <p:nvGrpSpPr>
          <p:cNvPr id="147" name="Google Shape;147;g2bb81b3e26d_0_141"/>
          <p:cNvGrpSpPr/>
          <p:nvPr/>
        </p:nvGrpSpPr>
        <p:grpSpPr>
          <a:xfrm>
            <a:off x="6606686" y="1812884"/>
            <a:ext cx="6096000" cy="1677873"/>
            <a:chOff x="-1066801" y="1523553"/>
            <a:chExt cx="6096000" cy="1677873"/>
          </a:xfrm>
        </p:grpSpPr>
        <p:pic>
          <p:nvPicPr>
            <p:cNvPr id="148" name="Google Shape;148;g2bb81b3e26d_0_141"/>
            <p:cNvPicPr preferRelativeResize="0"/>
            <p:nvPr/>
          </p:nvPicPr>
          <p:blipFill rotWithShape="1">
            <a:blip r:embed="rId3">
              <a:alphaModFix/>
            </a:blip>
            <a:srcRect/>
            <a:stretch/>
          </p:blipFill>
          <p:spPr>
            <a:xfrm>
              <a:off x="1256678" y="1523553"/>
              <a:ext cx="1449043" cy="997191"/>
            </a:xfrm>
            <a:prstGeom prst="rect">
              <a:avLst/>
            </a:prstGeom>
            <a:noFill/>
            <a:ln>
              <a:noFill/>
            </a:ln>
          </p:spPr>
        </p:pic>
        <p:sp>
          <p:nvSpPr>
            <p:cNvPr id="149" name="Google Shape;149;g2bb81b3e26d_0_141"/>
            <p:cNvSpPr txBox="1"/>
            <p:nvPr/>
          </p:nvSpPr>
          <p:spPr>
            <a:xfrm>
              <a:off x="-1066801" y="2462526"/>
              <a:ext cx="60960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dirty="0">
                  <a:solidFill>
                    <a:srgbClr val="203864"/>
                  </a:solidFill>
                  <a:latin typeface="Roboto"/>
                  <a:ea typeface="Roboto"/>
                  <a:cs typeface="Roboto"/>
                  <a:sym typeface="Roboto"/>
                </a:rPr>
                <a:t>WESTFALISCHE </a:t>
              </a:r>
              <a:r>
                <a:rPr lang="en-US" sz="1000" b="0" i="0" dirty="0">
                  <a:solidFill>
                    <a:srgbClr val="203864"/>
                  </a:solidFill>
                  <a:latin typeface="Roboto"/>
                  <a:ea typeface="Roboto"/>
                  <a:cs typeface="Roboto"/>
                  <a:sym typeface="Roboto"/>
                </a:rPr>
                <a:t>HOCHSCHULE</a:t>
              </a:r>
              <a:r>
                <a:rPr lang="en-US" sz="1050" b="0" i="0" dirty="0">
                  <a:solidFill>
                    <a:srgbClr val="203864"/>
                  </a:solidFill>
                  <a:latin typeface="Roboto"/>
                  <a:ea typeface="Roboto"/>
                  <a:cs typeface="Roboto"/>
                  <a:sym typeface="Roboto"/>
                </a:rPr>
                <a:t> GELSENKIRCHEN,</a:t>
              </a:r>
              <a:br>
                <a:rPr lang="en-US" sz="1050" b="0" i="0" dirty="0">
                  <a:solidFill>
                    <a:srgbClr val="203864"/>
                  </a:solidFill>
                  <a:latin typeface="Roboto"/>
                  <a:ea typeface="Roboto"/>
                  <a:cs typeface="Roboto"/>
                  <a:sym typeface="Roboto"/>
                </a:rPr>
              </a:br>
              <a:r>
                <a:rPr lang="en-US" sz="1050" b="0" i="0" dirty="0">
                  <a:solidFill>
                    <a:srgbClr val="203864"/>
                  </a:solidFill>
                  <a:latin typeface="Roboto"/>
                  <a:ea typeface="Roboto"/>
                  <a:cs typeface="Roboto"/>
                  <a:sym typeface="Roboto"/>
                </a:rPr>
                <a:t>BOCHOLT, RECKLINGHAUSEN</a:t>
              </a:r>
              <a:endParaRPr dirty="0"/>
            </a:p>
            <a:p>
              <a:pPr marL="0" marR="0" lvl="0" indent="0" algn="ctr" rtl="0">
                <a:spcBef>
                  <a:spcPts val="0"/>
                </a:spcBef>
                <a:spcAft>
                  <a:spcPts val="0"/>
                </a:spcAft>
                <a:buNone/>
              </a:pPr>
              <a:r>
                <a:rPr lang="el-GR" sz="1050" b="0" i="0" dirty="0">
                  <a:solidFill>
                    <a:srgbClr val="414042"/>
                  </a:solidFill>
                  <a:latin typeface="Roboto"/>
                  <a:ea typeface="Roboto"/>
                  <a:cs typeface="Roboto"/>
                  <a:sym typeface="Roboto"/>
                </a:rPr>
                <a:t>ΓΚΕΛΖΕΝΚΙΡΧΕΝ, ΓΕΡΜΑΝΙΑ</a:t>
              </a:r>
            </a:p>
            <a:p>
              <a:pPr marL="0" marR="0" lvl="0" indent="0" algn="ctr" rtl="0">
                <a:spcBef>
                  <a:spcPts val="0"/>
                </a:spcBef>
                <a:spcAft>
                  <a:spcPts val="0"/>
                </a:spcAft>
                <a:buNone/>
              </a:pPr>
              <a:r>
                <a:rPr lang="en-US" sz="1050" b="0" i="0" u="sng" strike="noStrike" dirty="0">
                  <a:solidFill>
                    <a:srgbClr val="D71920"/>
                  </a:solidFill>
                  <a:latin typeface="Roboto"/>
                  <a:ea typeface="Roboto"/>
                  <a:cs typeface="Roboto"/>
                  <a:sym typeface="Roboto"/>
                  <a:hlinkClick r:id="rId4">
                    <a:extLst>
                      <a:ext uri="{A12FA001-AC4F-418D-AE19-62706E023703}">
                        <ahyp:hlinkClr xmlns="" xmlns:ahyp="http://schemas.microsoft.com/office/drawing/2018/hyperlinkcolor" val="tx"/>
                      </a:ext>
                    </a:extLst>
                  </a:hlinkClick>
                </a:rPr>
                <a:t>www.w-hs.de</a:t>
              </a:r>
              <a:endParaRPr sz="1050" b="0" i="0" dirty="0">
                <a:solidFill>
                  <a:srgbClr val="414042"/>
                </a:solidFill>
                <a:latin typeface="Roboto"/>
                <a:ea typeface="Roboto"/>
                <a:cs typeface="Roboto"/>
                <a:sym typeface="Roboto"/>
              </a:endParaRPr>
            </a:p>
          </p:txBody>
        </p:sp>
      </p:grpSp>
      <p:grpSp>
        <p:nvGrpSpPr>
          <p:cNvPr id="150" name="Google Shape;150;g2bb81b3e26d_0_141"/>
          <p:cNvGrpSpPr/>
          <p:nvPr/>
        </p:nvGrpSpPr>
        <p:grpSpPr>
          <a:xfrm>
            <a:off x="3483817" y="4504058"/>
            <a:ext cx="6629400" cy="1738528"/>
            <a:chOff x="2579204" y="1882706"/>
            <a:chExt cx="6629400" cy="1738528"/>
          </a:xfrm>
        </p:grpSpPr>
        <p:pic>
          <p:nvPicPr>
            <p:cNvPr id="151" name="Google Shape;151;g2bb81b3e26d_0_141"/>
            <p:cNvPicPr preferRelativeResize="0"/>
            <p:nvPr/>
          </p:nvPicPr>
          <p:blipFill rotWithShape="1">
            <a:blip r:embed="rId5">
              <a:alphaModFix/>
            </a:blip>
            <a:srcRect/>
            <a:stretch/>
          </p:blipFill>
          <p:spPr>
            <a:xfrm>
              <a:off x="4627079" y="1882706"/>
              <a:ext cx="2533650" cy="1047750"/>
            </a:xfrm>
            <a:prstGeom prst="rect">
              <a:avLst/>
            </a:prstGeom>
            <a:noFill/>
            <a:ln>
              <a:noFill/>
            </a:ln>
          </p:spPr>
        </p:pic>
        <p:sp>
          <p:nvSpPr>
            <p:cNvPr id="152" name="Google Shape;152;g2bb81b3e26d_0_141"/>
            <p:cNvSpPr txBox="1"/>
            <p:nvPr/>
          </p:nvSpPr>
          <p:spPr>
            <a:xfrm>
              <a:off x="2579204" y="2913234"/>
              <a:ext cx="66294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dirty="0">
                  <a:solidFill>
                    <a:srgbClr val="203864"/>
                  </a:solidFill>
                  <a:latin typeface="Roboto"/>
                  <a:ea typeface="Roboto"/>
                  <a:cs typeface="Roboto"/>
                  <a:sym typeface="Roboto"/>
                </a:rPr>
                <a:t>COORDINA ORGANIZACIÓN DE EMPRESAS Y</a:t>
              </a:r>
              <a:br>
                <a:rPr lang="en-US" sz="1000" b="0" i="0" dirty="0">
                  <a:solidFill>
                    <a:srgbClr val="203864"/>
                  </a:solidFill>
                  <a:latin typeface="Roboto"/>
                  <a:ea typeface="Roboto"/>
                  <a:cs typeface="Roboto"/>
                  <a:sym typeface="Roboto"/>
                </a:rPr>
              </a:br>
              <a:r>
                <a:rPr lang="en-US" sz="1000" b="0" i="0" dirty="0">
                  <a:solidFill>
                    <a:srgbClr val="203864"/>
                  </a:solidFill>
                  <a:latin typeface="Roboto"/>
                  <a:ea typeface="Roboto"/>
                  <a:cs typeface="Roboto"/>
                  <a:sym typeface="Roboto"/>
                </a:rPr>
                <a:t>RECURSOS HUMANOS, S.L.</a:t>
              </a:r>
              <a:endParaRPr dirty="0"/>
            </a:p>
            <a:p>
              <a:pPr marL="0" marR="0" lvl="0" indent="0" algn="ctr" rtl="0">
                <a:spcBef>
                  <a:spcPts val="0"/>
                </a:spcBef>
                <a:spcAft>
                  <a:spcPts val="0"/>
                </a:spcAft>
                <a:buNone/>
              </a:pPr>
              <a:r>
                <a:rPr lang="el-GR" sz="1000" b="0" i="0" dirty="0">
                  <a:solidFill>
                    <a:srgbClr val="414042"/>
                  </a:solidFill>
                  <a:latin typeface="Roboto"/>
                  <a:ea typeface="Roboto"/>
                  <a:cs typeface="Roboto"/>
                  <a:sym typeface="Roboto"/>
                </a:rPr>
                <a:t>ΒΑΛΕΝΣΙΑ, ΙΣΠΑΝΙΑ</a:t>
              </a:r>
              <a:endParaRPr dirty="0"/>
            </a:p>
            <a:p>
              <a:pPr marL="0" marR="0" lvl="0" indent="0" algn="ctr" rtl="0">
                <a:spcBef>
                  <a:spcPts val="0"/>
                </a:spcBef>
                <a:spcAft>
                  <a:spcPts val="0"/>
                </a:spcAft>
                <a:buNone/>
              </a:pPr>
              <a:r>
                <a:rPr lang="en-US" sz="1000" b="0" i="0" u="sng" strike="noStrike" dirty="0">
                  <a:solidFill>
                    <a:srgbClr val="D71920"/>
                  </a:solidFill>
                  <a:latin typeface="Roboto"/>
                  <a:ea typeface="Roboto"/>
                  <a:cs typeface="Roboto"/>
                  <a:sym typeface="Roboto"/>
                  <a:hlinkClick r:id="rId6">
                    <a:extLst>
                      <a:ext uri="{A12FA001-AC4F-418D-AE19-62706E023703}">
                        <ahyp:hlinkClr xmlns="" xmlns:ahyp="http://schemas.microsoft.com/office/drawing/2018/hyperlinkcolor" val="tx"/>
                      </a:ext>
                    </a:extLst>
                  </a:hlinkClick>
                </a:rPr>
                <a:t>coordina-oerh.com</a:t>
              </a:r>
              <a:endParaRPr sz="1000" b="0" i="0" dirty="0">
                <a:solidFill>
                  <a:srgbClr val="414042"/>
                </a:solidFill>
                <a:latin typeface="Roboto"/>
                <a:ea typeface="Roboto"/>
                <a:cs typeface="Roboto"/>
                <a:sym typeface="Roboto"/>
              </a:endParaRPr>
            </a:p>
          </p:txBody>
        </p:sp>
      </p:grpSp>
      <p:grpSp>
        <p:nvGrpSpPr>
          <p:cNvPr id="153" name="Google Shape;153;g2bb81b3e26d_0_141"/>
          <p:cNvGrpSpPr/>
          <p:nvPr/>
        </p:nvGrpSpPr>
        <p:grpSpPr>
          <a:xfrm>
            <a:off x="3020318" y="1776505"/>
            <a:ext cx="6634500" cy="1584350"/>
            <a:chOff x="6639106" y="2919412"/>
            <a:chExt cx="6634500" cy="1584350"/>
          </a:xfrm>
        </p:grpSpPr>
        <p:pic>
          <p:nvPicPr>
            <p:cNvPr id="154" name="Google Shape;154;g2bb81b3e26d_0_141"/>
            <p:cNvPicPr preferRelativeResize="0"/>
            <p:nvPr/>
          </p:nvPicPr>
          <p:blipFill rotWithShape="1">
            <a:blip r:embed="rId7">
              <a:alphaModFix/>
            </a:blip>
            <a:srcRect/>
            <a:stretch/>
          </p:blipFill>
          <p:spPr>
            <a:xfrm>
              <a:off x="8684703" y="2919412"/>
              <a:ext cx="2543175" cy="1047750"/>
            </a:xfrm>
            <a:prstGeom prst="rect">
              <a:avLst/>
            </a:prstGeom>
            <a:noFill/>
            <a:ln>
              <a:noFill/>
            </a:ln>
          </p:spPr>
        </p:pic>
        <p:sp>
          <p:nvSpPr>
            <p:cNvPr id="155" name="Google Shape;155;g2bb81b3e26d_0_141"/>
            <p:cNvSpPr txBox="1"/>
            <p:nvPr/>
          </p:nvSpPr>
          <p:spPr>
            <a:xfrm>
              <a:off x="6639106" y="3949662"/>
              <a:ext cx="66345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dirty="0">
                  <a:solidFill>
                    <a:srgbClr val="203864"/>
                  </a:solidFill>
                  <a:latin typeface="Roboto"/>
                  <a:ea typeface="Roboto"/>
                  <a:cs typeface="Roboto"/>
                  <a:sym typeface="Roboto"/>
                </a:rPr>
                <a:t>PROLEPSIS</a:t>
              </a:r>
              <a:endParaRPr dirty="0"/>
            </a:p>
            <a:p>
              <a:pPr marL="0" marR="0" lvl="0" indent="0" algn="ctr" rtl="0">
                <a:spcBef>
                  <a:spcPts val="0"/>
                </a:spcBef>
                <a:spcAft>
                  <a:spcPts val="0"/>
                </a:spcAft>
                <a:buNone/>
              </a:pPr>
              <a:r>
                <a:rPr lang="el-GR" sz="1000" b="0" i="0" dirty="0">
                  <a:solidFill>
                    <a:srgbClr val="666666"/>
                  </a:solidFill>
                  <a:latin typeface="Roboto"/>
                  <a:ea typeface="Roboto"/>
                  <a:cs typeface="Roboto"/>
                  <a:sym typeface="Roboto"/>
                </a:rPr>
                <a:t>ΑΘΗΝΑ, ΕΛΛΑΔΑ</a:t>
              </a:r>
              <a:r>
                <a:rPr lang="en-US" sz="1000" b="0" i="0" dirty="0">
                  <a:solidFill>
                    <a:srgbClr val="666666"/>
                  </a:solidFill>
                  <a:latin typeface="Roboto"/>
                  <a:ea typeface="Roboto"/>
                  <a:cs typeface="Roboto"/>
                  <a:sym typeface="Roboto"/>
                </a:rPr>
                <a:t/>
              </a:r>
              <a:br>
                <a:rPr lang="en-US" sz="1000" b="0" i="0" dirty="0">
                  <a:solidFill>
                    <a:srgbClr val="666666"/>
                  </a:solidFill>
                  <a:latin typeface="Roboto"/>
                  <a:ea typeface="Roboto"/>
                  <a:cs typeface="Roboto"/>
                  <a:sym typeface="Roboto"/>
                </a:rPr>
              </a:br>
              <a:r>
                <a:rPr lang="en-US" sz="1000" b="0" i="0" u="sng" strike="noStrike" dirty="0">
                  <a:solidFill>
                    <a:srgbClr val="D71920"/>
                  </a:solidFill>
                  <a:latin typeface="Roboto"/>
                  <a:ea typeface="Roboto"/>
                  <a:cs typeface="Roboto"/>
                  <a:sym typeface="Roboto"/>
                  <a:hlinkClick r:id="rId8">
                    <a:extLst>
                      <a:ext uri="{A12FA001-AC4F-418D-AE19-62706E023703}">
                        <ahyp:hlinkClr xmlns="" xmlns:ahyp="http://schemas.microsoft.com/office/drawing/2018/hyperlinkcolor" val="tx"/>
                      </a:ext>
                    </a:extLst>
                  </a:hlinkClick>
                </a:rPr>
                <a:t>www.prolepsis.gr</a:t>
              </a:r>
              <a:endParaRPr sz="1000" b="0" i="0" dirty="0">
                <a:solidFill>
                  <a:srgbClr val="666666"/>
                </a:solidFill>
                <a:latin typeface="Roboto"/>
                <a:ea typeface="Roboto"/>
                <a:cs typeface="Roboto"/>
                <a:sym typeface="Roboto"/>
              </a:endParaRPr>
            </a:p>
          </p:txBody>
        </p:sp>
      </p:grpSp>
      <p:grpSp>
        <p:nvGrpSpPr>
          <p:cNvPr id="156" name="Google Shape;156;g2bb81b3e26d_0_141"/>
          <p:cNvGrpSpPr/>
          <p:nvPr/>
        </p:nvGrpSpPr>
        <p:grpSpPr>
          <a:xfrm>
            <a:off x="2776075" y="4478327"/>
            <a:ext cx="2543175" cy="1622392"/>
            <a:chOff x="4517932" y="3531206"/>
            <a:chExt cx="2543175" cy="1622392"/>
          </a:xfrm>
        </p:grpSpPr>
        <p:pic>
          <p:nvPicPr>
            <p:cNvPr id="157" name="Google Shape;157;g2bb81b3e26d_0_141"/>
            <p:cNvPicPr preferRelativeResize="0"/>
            <p:nvPr/>
          </p:nvPicPr>
          <p:blipFill rotWithShape="1">
            <a:blip r:embed="rId9">
              <a:alphaModFix/>
            </a:blip>
            <a:srcRect/>
            <a:stretch/>
          </p:blipFill>
          <p:spPr>
            <a:xfrm>
              <a:off x="4517932" y="3531206"/>
              <a:ext cx="2543175" cy="1020916"/>
            </a:xfrm>
            <a:prstGeom prst="rect">
              <a:avLst/>
            </a:prstGeom>
            <a:noFill/>
            <a:ln>
              <a:noFill/>
            </a:ln>
          </p:spPr>
        </p:pic>
        <p:sp>
          <p:nvSpPr>
            <p:cNvPr id="158" name="Google Shape;158;g2bb81b3e26d_0_141"/>
            <p:cNvSpPr txBox="1"/>
            <p:nvPr/>
          </p:nvSpPr>
          <p:spPr>
            <a:xfrm>
              <a:off x="4671172" y="4599641"/>
              <a:ext cx="2236694"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dirty="0">
                  <a:solidFill>
                    <a:srgbClr val="203864"/>
                  </a:solidFill>
                  <a:latin typeface="Roboto"/>
                  <a:ea typeface="Roboto"/>
                  <a:cs typeface="Roboto"/>
                  <a:sym typeface="Roboto"/>
                </a:rPr>
                <a:t>media k GmbH</a:t>
              </a:r>
              <a:endParaRPr dirty="0"/>
            </a:p>
            <a:p>
              <a:pPr marL="0" marR="0" lvl="0" indent="0" algn="ctr" rtl="0">
                <a:spcBef>
                  <a:spcPts val="0"/>
                </a:spcBef>
                <a:spcAft>
                  <a:spcPts val="0"/>
                </a:spcAft>
                <a:buNone/>
              </a:pPr>
              <a:r>
                <a:rPr lang="el-GR" sz="1000" b="0" i="0" dirty="0" err="1">
                  <a:solidFill>
                    <a:srgbClr val="414042"/>
                  </a:solidFill>
                  <a:latin typeface="Roboto"/>
                  <a:ea typeface="Roboto"/>
                  <a:cs typeface="Roboto"/>
                  <a:sym typeface="Roboto"/>
                </a:rPr>
                <a:t>Μπαντ</a:t>
              </a:r>
              <a:r>
                <a:rPr lang="el-GR" sz="1000" b="0" i="0" dirty="0">
                  <a:solidFill>
                    <a:srgbClr val="414042"/>
                  </a:solidFill>
                  <a:latin typeface="Roboto"/>
                  <a:ea typeface="Roboto"/>
                  <a:cs typeface="Roboto"/>
                  <a:sym typeface="Roboto"/>
                </a:rPr>
                <a:t> </a:t>
              </a:r>
              <a:r>
                <a:rPr lang="el-GR" sz="1000" b="0" i="0" dirty="0" err="1">
                  <a:solidFill>
                    <a:srgbClr val="414042"/>
                  </a:solidFill>
                  <a:latin typeface="Roboto"/>
                  <a:ea typeface="Roboto"/>
                  <a:cs typeface="Roboto"/>
                  <a:sym typeface="Roboto"/>
                </a:rPr>
                <a:t>Μέργκεντχαϊμ</a:t>
              </a:r>
              <a:r>
                <a:rPr lang="el-GR" sz="1000" b="0" i="0" dirty="0">
                  <a:solidFill>
                    <a:srgbClr val="414042"/>
                  </a:solidFill>
                  <a:latin typeface="Roboto"/>
                  <a:ea typeface="Roboto"/>
                  <a:cs typeface="Roboto"/>
                  <a:sym typeface="Roboto"/>
                </a:rPr>
                <a:t>, ΓΕΡΜΑΝΙΑ</a:t>
              </a:r>
            </a:p>
            <a:p>
              <a:pPr marL="0" marR="0" lvl="0" indent="0" algn="ctr" rtl="0">
                <a:spcBef>
                  <a:spcPts val="0"/>
                </a:spcBef>
                <a:spcAft>
                  <a:spcPts val="0"/>
                </a:spcAft>
                <a:buNone/>
              </a:pPr>
              <a:r>
                <a:rPr lang="en-US" sz="1000" b="0" i="0" u="sng" strike="noStrike" dirty="0">
                  <a:solidFill>
                    <a:srgbClr val="D71920"/>
                  </a:solidFill>
                  <a:latin typeface="Roboto"/>
                  <a:ea typeface="Roboto"/>
                  <a:cs typeface="Roboto"/>
                  <a:sym typeface="Roboto"/>
                  <a:hlinkClick r:id="rId10">
                    <a:extLst>
                      <a:ext uri="{A12FA001-AC4F-418D-AE19-62706E023703}">
                        <ahyp:hlinkClr xmlns="" xmlns:ahyp="http://schemas.microsoft.com/office/drawing/2018/hyperlinkcolor" val="tx"/>
                      </a:ext>
                    </a:extLst>
                  </a:hlinkClick>
                </a:rPr>
                <a:t>www.media-k.eu</a:t>
              </a:r>
              <a:endParaRPr sz="1000" b="0" i="0" dirty="0">
                <a:solidFill>
                  <a:srgbClr val="414042"/>
                </a:solidFill>
                <a:latin typeface="Roboto"/>
                <a:ea typeface="Roboto"/>
                <a:cs typeface="Roboto"/>
                <a:sym typeface="Roboto"/>
              </a:endParaRPr>
            </a:p>
          </p:txBody>
        </p:sp>
      </p:grpSp>
      <p:grpSp>
        <p:nvGrpSpPr>
          <p:cNvPr id="159" name="Google Shape;159;g2bb81b3e26d_0_141"/>
          <p:cNvGrpSpPr/>
          <p:nvPr/>
        </p:nvGrpSpPr>
        <p:grpSpPr>
          <a:xfrm>
            <a:off x="2859813" y="1422238"/>
            <a:ext cx="1973300" cy="2726550"/>
            <a:chOff x="9320178" y="2976204"/>
            <a:chExt cx="1973300" cy="2726550"/>
          </a:xfrm>
        </p:grpSpPr>
        <p:pic>
          <p:nvPicPr>
            <p:cNvPr id="160" name="Google Shape;160;g2bb81b3e26d_0_141"/>
            <p:cNvPicPr preferRelativeResize="0"/>
            <p:nvPr/>
          </p:nvPicPr>
          <p:blipFill rotWithShape="1">
            <a:blip r:embed="rId11">
              <a:alphaModFix/>
            </a:blip>
            <a:srcRect/>
            <a:stretch/>
          </p:blipFill>
          <p:spPr>
            <a:xfrm>
              <a:off x="9320178" y="2976204"/>
              <a:ext cx="1962150" cy="2152650"/>
            </a:xfrm>
            <a:prstGeom prst="rect">
              <a:avLst/>
            </a:prstGeom>
            <a:noFill/>
            <a:ln>
              <a:noFill/>
            </a:ln>
          </p:spPr>
        </p:pic>
        <p:sp>
          <p:nvSpPr>
            <p:cNvPr id="161" name="Google Shape;161;g2bb81b3e26d_0_141"/>
            <p:cNvSpPr txBox="1"/>
            <p:nvPr/>
          </p:nvSpPr>
          <p:spPr>
            <a:xfrm>
              <a:off x="9331178" y="5148654"/>
              <a:ext cx="19623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dirty="0">
                  <a:solidFill>
                    <a:srgbClr val="203864"/>
                  </a:solidFill>
                  <a:latin typeface="Roboto"/>
                  <a:ea typeface="Roboto"/>
                  <a:cs typeface="Roboto"/>
                  <a:sym typeface="Roboto"/>
                </a:rPr>
                <a:t>OXFAM ITALIA INTERCULTURA</a:t>
              </a:r>
              <a:endParaRPr dirty="0"/>
            </a:p>
            <a:p>
              <a:pPr marL="0" marR="0" lvl="0" indent="0" algn="ctr" rtl="0">
                <a:spcBef>
                  <a:spcPts val="0"/>
                </a:spcBef>
                <a:spcAft>
                  <a:spcPts val="0"/>
                </a:spcAft>
                <a:buNone/>
              </a:pPr>
              <a:r>
                <a:rPr lang="el-GR" sz="1000" b="0" i="0" dirty="0">
                  <a:solidFill>
                    <a:srgbClr val="414042"/>
                  </a:solidFill>
                  <a:latin typeface="Roboto"/>
                  <a:ea typeface="Roboto"/>
                  <a:cs typeface="Roboto"/>
                  <a:sym typeface="Roboto"/>
                </a:rPr>
                <a:t>ΑΡΕΤΖΟ, ΙΤΑΛΙΑ</a:t>
              </a:r>
              <a:endParaRPr dirty="0"/>
            </a:p>
            <a:p>
              <a:pPr marL="0" marR="0" lvl="0" indent="0" algn="ctr" rtl="0">
                <a:spcBef>
                  <a:spcPts val="0"/>
                </a:spcBef>
                <a:spcAft>
                  <a:spcPts val="0"/>
                </a:spcAft>
                <a:buNone/>
              </a:pPr>
              <a:r>
                <a:rPr lang="en-US" sz="1000" b="0" i="0" u="sng" strike="noStrike" dirty="0">
                  <a:solidFill>
                    <a:srgbClr val="D71920"/>
                  </a:solidFill>
                  <a:latin typeface="Roboto"/>
                  <a:ea typeface="Roboto"/>
                  <a:cs typeface="Roboto"/>
                  <a:sym typeface="Roboto"/>
                  <a:hlinkClick r:id="rId12">
                    <a:extLst>
                      <a:ext uri="{A12FA001-AC4F-418D-AE19-62706E023703}">
                        <ahyp:hlinkClr xmlns="" xmlns:ahyp="http://schemas.microsoft.com/office/drawing/2018/hyperlinkcolor" val="tx"/>
                      </a:ext>
                    </a:extLst>
                  </a:hlinkClick>
                </a:rPr>
                <a:t>www.oxfamitalia.org/</a:t>
              </a:r>
              <a:endParaRPr sz="1000" b="0" i="0" dirty="0">
                <a:solidFill>
                  <a:srgbClr val="414042"/>
                </a:solidFill>
                <a:latin typeface="Roboto"/>
                <a:ea typeface="Roboto"/>
                <a:cs typeface="Roboto"/>
                <a:sym typeface="Roboto"/>
              </a:endParaRPr>
            </a:p>
          </p:txBody>
        </p:sp>
      </p:grpSp>
      <p:grpSp>
        <p:nvGrpSpPr>
          <p:cNvPr id="162" name="Google Shape;162;g2bb81b3e26d_0_141"/>
          <p:cNvGrpSpPr/>
          <p:nvPr/>
        </p:nvGrpSpPr>
        <p:grpSpPr>
          <a:xfrm>
            <a:off x="-1974174" y="1729933"/>
            <a:ext cx="6952500" cy="1601717"/>
            <a:chOff x="-1240501" y="3160643"/>
            <a:chExt cx="6952500" cy="1601717"/>
          </a:xfrm>
        </p:grpSpPr>
        <p:pic>
          <p:nvPicPr>
            <p:cNvPr id="163" name="Google Shape;163;g2bb81b3e26d_0_141"/>
            <p:cNvPicPr preferRelativeResize="0"/>
            <p:nvPr/>
          </p:nvPicPr>
          <p:blipFill rotWithShape="1">
            <a:blip r:embed="rId13">
              <a:alphaModFix/>
            </a:blip>
            <a:srcRect/>
            <a:stretch/>
          </p:blipFill>
          <p:spPr>
            <a:xfrm>
              <a:off x="964123" y="3160643"/>
              <a:ext cx="2543175" cy="1038225"/>
            </a:xfrm>
            <a:prstGeom prst="rect">
              <a:avLst/>
            </a:prstGeom>
            <a:noFill/>
            <a:ln>
              <a:noFill/>
            </a:ln>
          </p:spPr>
        </p:pic>
        <p:sp>
          <p:nvSpPr>
            <p:cNvPr id="164" name="Google Shape;164;g2bb81b3e26d_0_141"/>
            <p:cNvSpPr txBox="1"/>
            <p:nvPr/>
          </p:nvSpPr>
          <p:spPr>
            <a:xfrm>
              <a:off x="-1240501" y="4208260"/>
              <a:ext cx="69525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dirty="0">
                  <a:solidFill>
                    <a:srgbClr val="203864"/>
                  </a:solidFill>
                  <a:latin typeface="Roboto"/>
                  <a:ea typeface="Roboto"/>
                  <a:cs typeface="Roboto"/>
                  <a:sym typeface="Roboto"/>
                </a:rPr>
                <a:t>UNIVERSITAT DE VALENCIA</a:t>
              </a:r>
              <a:endParaRPr dirty="0"/>
            </a:p>
            <a:p>
              <a:pPr marL="0" marR="0" lvl="0" indent="0" algn="ctr" rtl="0">
                <a:spcBef>
                  <a:spcPts val="0"/>
                </a:spcBef>
                <a:spcAft>
                  <a:spcPts val="0"/>
                </a:spcAft>
                <a:buNone/>
              </a:pPr>
              <a:r>
                <a:rPr lang="el-GR" sz="1000" b="0" i="0" dirty="0">
                  <a:solidFill>
                    <a:srgbClr val="414042"/>
                  </a:solidFill>
                  <a:latin typeface="Roboto"/>
                  <a:ea typeface="Roboto"/>
                  <a:cs typeface="Roboto"/>
                  <a:sym typeface="Roboto"/>
                </a:rPr>
                <a:t>ΒΑΛΕΝΣΙΑ, ΙΣΠΑΝΙΑ</a:t>
              </a:r>
              <a:endParaRPr dirty="0"/>
            </a:p>
            <a:p>
              <a:pPr marL="0" marR="0" lvl="0" indent="0" algn="ctr" rtl="0">
                <a:spcBef>
                  <a:spcPts val="0"/>
                </a:spcBef>
                <a:spcAft>
                  <a:spcPts val="0"/>
                </a:spcAft>
                <a:buNone/>
              </a:pPr>
              <a:r>
                <a:rPr lang="en-US" sz="1000" b="0" i="0" u="sng" strike="noStrike" dirty="0">
                  <a:solidFill>
                    <a:srgbClr val="D71920"/>
                  </a:solidFill>
                  <a:latin typeface="Roboto"/>
                  <a:ea typeface="Roboto"/>
                  <a:cs typeface="Roboto"/>
                  <a:sym typeface="Roboto"/>
                  <a:hlinkClick r:id="rId14">
                    <a:extLst>
                      <a:ext uri="{A12FA001-AC4F-418D-AE19-62706E023703}">
                        <ahyp:hlinkClr xmlns="" xmlns:ahyp="http://schemas.microsoft.com/office/drawing/2018/hyperlinkcolor" val="tx"/>
                      </a:ext>
                    </a:extLst>
                  </a:hlinkClick>
                </a:rPr>
                <a:t>www.uv.es</a:t>
              </a:r>
              <a:endParaRPr sz="1000" b="0" i="0" dirty="0">
                <a:solidFill>
                  <a:srgbClr val="414042"/>
                </a:solidFill>
                <a:latin typeface="Roboto"/>
                <a:ea typeface="Roboto"/>
                <a:cs typeface="Roboto"/>
                <a:sym typeface="Roboto"/>
              </a:endParaRPr>
            </a:p>
          </p:txBody>
        </p:sp>
      </p:grpSp>
      <p:sp>
        <p:nvSpPr>
          <p:cNvPr id="165" name="Google Shape;165;g2bb81b3e26d_0_141"/>
          <p:cNvSpPr txBox="1"/>
          <p:nvPr/>
        </p:nvSpPr>
        <p:spPr>
          <a:xfrm>
            <a:off x="5662539" y="3702651"/>
            <a:ext cx="8558400" cy="6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dirty="0">
                <a:solidFill>
                  <a:srgbClr val="203864"/>
                </a:solidFill>
                <a:latin typeface="Roboto"/>
                <a:ea typeface="Roboto"/>
                <a:cs typeface="Roboto"/>
                <a:sym typeface="Roboto"/>
              </a:rPr>
              <a:t>CONNEXIONS</a:t>
            </a:r>
            <a:endParaRPr dirty="0"/>
          </a:p>
          <a:p>
            <a:pPr marL="0" marR="0" lvl="0" indent="0" algn="ctr" rtl="0">
              <a:spcBef>
                <a:spcPts val="0"/>
              </a:spcBef>
              <a:spcAft>
                <a:spcPts val="0"/>
              </a:spcAft>
              <a:buNone/>
            </a:pPr>
            <a:r>
              <a:rPr lang="el-GR" sz="1100" b="0" i="0" dirty="0">
                <a:solidFill>
                  <a:srgbClr val="414042"/>
                </a:solidFill>
                <a:latin typeface="Roboto"/>
                <a:ea typeface="Roboto"/>
                <a:cs typeface="Roboto"/>
                <a:sym typeface="Roboto"/>
              </a:rPr>
              <a:t>ΑΘΗΝΑ, ΕΛΛΑΔΑ</a:t>
            </a:r>
            <a:endParaRPr dirty="0"/>
          </a:p>
          <a:p>
            <a:pPr marL="0" marR="0" lvl="0" indent="0" algn="ctr" rtl="0">
              <a:spcBef>
                <a:spcPts val="0"/>
              </a:spcBef>
              <a:spcAft>
                <a:spcPts val="0"/>
              </a:spcAft>
              <a:buNone/>
            </a:pPr>
            <a:r>
              <a:rPr lang="en-US" sz="1100" u="sng" dirty="0">
                <a:solidFill>
                  <a:srgbClr val="D71920"/>
                </a:solidFill>
                <a:latin typeface="Roboto"/>
                <a:ea typeface="Roboto"/>
                <a:cs typeface="Roboto"/>
                <a:sym typeface="Roboto"/>
                <a:hlinkClick r:id="rId15">
                  <a:extLst>
                    <a:ext uri="{A12FA001-AC4F-418D-AE19-62706E023703}">
                      <ahyp:hlinkClr xmlns="" xmlns:ahyp="http://schemas.microsoft.com/office/drawing/2018/hyperlinkcolor" val="tx"/>
                    </a:ext>
                  </a:extLst>
                </a:hlinkClick>
              </a:rPr>
              <a:t>www.connexions.gr</a:t>
            </a:r>
            <a:r>
              <a:rPr lang="en-US" sz="1100" dirty="0">
                <a:solidFill>
                  <a:srgbClr val="D71920"/>
                </a:solidFill>
                <a:latin typeface="Roboto"/>
                <a:ea typeface="Roboto"/>
                <a:cs typeface="Roboto"/>
                <a:sym typeface="Roboto"/>
              </a:rPr>
              <a:t> </a:t>
            </a:r>
            <a:endParaRPr sz="1100" b="0" i="0" dirty="0">
              <a:solidFill>
                <a:srgbClr val="414042"/>
              </a:solidFill>
              <a:latin typeface="Roboto"/>
              <a:ea typeface="Roboto"/>
              <a:cs typeface="Roboto"/>
              <a:sym typeface="Roboto"/>
            </a:endParaRPr>
          </a:p>
        </p:txBody>
      </p:sp>
      <p:pic>
        <p:nvPicPr>
          <p:cNvPr id="166" name="Google Shape;166;g2bb81b3e26d_0_141"/>
          <p:cNvPicPr preferRelativeResize="0"/>
          <p:nvPr/>
        </p:nvPicPr>
        <p:blipFill rotWithShape="1">
          <a:blip r:embed="rId16">
            <a:alphaModFix/>
          </a:blip>
          <a:srcRect/>
          <a:stretch/>
        </p:blipFill>
        <p:spPr>
          <a:xfrm>
            <a:off x="588861" y="4109931"/>
            <a:ext cx="2083037" cy="1322563"/>
          </a:xfrm>
          <a:prstGeom prst="rect">
            <a:avLst/>
          </a:prstGeom>
          <a:noFill/>
          <a:ln>
            <a:noFill/>
          </a:ln>
        </p:spPr>
      </p:pic>
      <p:pic>
        <p:nvPicPr>
          <p:cNvPr id="167" name="Google Shape;167;g2bb81b3e26d_0_141"/>
          <p:cNvPicPr preferRelativeResize="0"/>
          <p:nvPr/>
        </p:nvPicPr>
        <p:blipFill rotWithShape="1">
          <a:blip r:embed="rId17">
            <a:alphaModFix/>
          </a:blip>
          <a:srcRect/>
          <a:stretch/>
        </p:blipFill>
        <p:spPr>
          <a:xfrm>
            <a:off x="8766354" y="4519731"/>
            <a:ext cx="2158782" cy="886067"/>
          </a:xfrm>
          <a:prstGeom prst="rect">
            <a:avLst/>
          </a:prstGeom>
          <a:noFill/>
          <a:ln>
            <a:noFill/>
          </a:ln>
        </p:spPr>
      </p:pic>
      <p:sp>
        <p:nvSpPr>
          <p:cNvPr id="168" name="Google Shape;168;g2bb81b3e26d_0_141"/>
          <p:cNvSpPr txBox="1"/>
          <p:nvPr/>
        </p:nvSpPr>
        <p:spPr>
          <a:xfrm>
            <a:off x="5662539" y="5551538"/>
            <a:ext cx="8558400" cy="6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dirty="0">
                <a:solidFill>
                  <a:srgbClr val="203864"/>
                </a:solidFill>
                <a:latin typeface="Roboto"/>
                <a:ea typeface="Roboto"/>
                <a:cs typeface="Roboto"/>
                <a:sym typeface="Roboto"/>
              </a:rPr>
              <a:t>AMSED</a:t>
            </a:r>
            <a:endParaRPr dirty="0"/>
          </a:p>
          <a:p>
            <a:pPr marL="0" marR="0" lvl="0" indent="0" algn="ctr" rtl="0">
              <a:spcBef>
                <a:spcPts val="0"/>
              </a:spcBef>
              <a:spcAft>
                <a:spcPts val="0"/>
              </a:spcAft>
              <a:buNone/>
            </a:pPr>
            <a:r>
              <a:rPr lang="el-GR" sz="1100" b="0" i="0" dirty="0">
                <a:solidFill>
                  <a:srgbClr val="414042"/>
                </a:solidFill>
                <a:latin typeface="Roboto"/>
                <a:ea typeface="Roboto"/>
                <a:cs typeface="Roboto"/>
                <a:sym typeface="Roboto"/>
              </a:rPr>
              <a:t>ΣΤΡΑΣΒΟΥΡΓΟ, ΓΑΛΛΙΑ</a:t>
            </a:r>
            <a:endParaRPr dirty="0"/>
          </a:p>
          <a:p>
            <a:pPr marL="0" marR="0" lvl="0" indent="0" algn="ctr" rtl="0">
              <a:spcBef>
                <a:spcPts val="0"/>
              </a:spcBef>
              <a:spcAft>
                <a:spcPts val="0"/>
              </a:spcAft>
              <a:buNone/>
            </a:pPr>
            <a:r>
              <a:rPr lang="en-US" sz="1100" u="sng" dirty="0">
                <a:solidFill>
                  <a:srgbClr val="D71920"/>
                </a:solidFill>
                <a:latin typeface="Roboto"/>
                <a:ea typeface="Roboto"/>
                <a:cs typeface="Roboto"/>
                <a:sym typeface="Roboto"/>
                <a:hlinkClick r:id="rId18">
                  <a:extLst>
                    <a:ext uri="{A12FA001-AC4F-418D-AE19-62706E023703}">
                      <ahyp:hlinkClr xmlns="" xmlns:ahyp="http://schemas.microsoft.com/office/drawing/2018/hyperlinkcolor" val="tx"/>
                    </a:ext>
                  </a:extLst>
                </a:hlinkClick>
              </a:rPr>
              <a:t>www.amsed.fr</a:t>
            </a:r>
            <a:r>
              <a:rPr lang="en-US" sz="1100" dirty="0">
                <a:solidFill>
                  <a:srgbClr val="D71920"/>
                </a:solidFill>
                <a:latin typeface="Roboto"/>
                <a:ea typeface="Roboto"/>
                <a:cs typeface="Roboto"/>
                <a:sym typeface="Roboto"/>
              </a:rPr>
              <a:t> </a:t>
            </a:r>
            <a:endParaRPr sz="1100" b="0" i="0" dirty="0">
              <a:solidFill>
                <a:srgbClr val="414042"/>
              </a:solidFill>
              <a:latin typeface="Roboto"/>
              <a:ea typeface="Roboto"/>
              <a:cs typeface="Roboto"/>
              <a:sym typeface="Roboto"/>
            </a:endParaRPr>
          </a:p>
        </p:txBody>
      </p:sp>
      <p:sp>
        <p:nvSpPr>
          <p:cNvPr id="169" name="Google Shape;169;g2bb81b3e26d_0_141"/>
          <p:cNvSpPr txBox="1"/>
          <p:nvPr/>
        </p:nvSpPr>
        <p:spPr>
          <a:xfrm>
            <a:off x="-1823750" y="5508306"/>
            <a:ext cx="6266081" cy="6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dirty="0">
                <a:solidFill>
                  <a:srgbClr val="203864"/>
                </a:solidFill>
                <a:latin typeface="Roboto"/>
                <a:ea typeface="Roboto"/>
                <a:cs typeface="Roboto"/>
                <a:sym typeface="Roboto"/>
              </a:rPr>
              <a:t>RESET</a:t>
            </a:r>
            <a:endParaRPr dirty="0"/>
          </a:p>
          <a:p>
            <a:pPr marL="0" marR="0" lvl="0" indent="0" algn="ctr" rtl="0">
              <a:spcBef>
                <a:spcPts val="0"/>
              </a:spcBef>
              <a:spcAft>
                <a:spcPts val="0"/>
              </a:spcAft>
              <a:buNone/>
            </a:pPr>
            <a:r>
              <a:rPr lang="el-GR" sz="1100" b="0" i="0" dirty="0">
                <a:solidFill>
                  <a:srgbClr val="414042"/>
                </a:solidFill>
                <a:latin typeface="Roboto"/>
                <a:ea typeface="Roboto"/>
                <a:cs typeface="Roboto"/>
                <a:sym typeface="Roboto"/>
              </a:rPr>
              <a:t>ΚΥΠΡΟΣ</a:t>
            </a:r>
            <a:endParaRPr dirty="0"/>
          </a:p>
          <a:p>
            <a:pPr marL="0" marR="0" lvl="0" indent="0" algn="ctr" rtl="0">
              <a:spcBef>
                <a:spcPts val="0"/>
              </a:spcBef>
              <a:spcAft>
                <a:spcPts val="0"/>
              </a:spcAft>
              <a:buNone/>
            </a:pPr>
            <a:r>
              <a:rPr lang="en-US" sz="1100" u="sng" dirty="0">
                <a:solidFill>
                  <a:srgbClr val="D71920"/>
                </a:solidFill>
                <a:latin typeface="Roboto"/>
                <a:ea typeface="Roboto"/>
                <a:cs typeface="Roboto"/>
                <a:sym typeface="Roboto"/>
                <a:hlinkClick r:id="rId19">
                  <a:extLst>
                    <a:ext uri="{A12FA001-AC4F-418D-AE19-62706E023703}">
                      <ahyp:hlinkClr xmlns="" xmlns:ahyp="http://schemas.microsoft.com/office/drawing/2018/hyperlinkcolor" val="tx"/>
                    </a:ext>
                  </a:extLst>
                </a:hlinkClick>
              </a:rPr>
              <a:t>www.resetcy.com</a:t>
            </a:r>
            <a:r>
              <a:rPr lang="en-US" sz="1100" dirty="0">
                <a:solidFill>
                  <a:srgbClr val="D71920"/>
                </a:solidFill>
                <a:latin typeface="Roboto"/>
                <a:ea typeface="Roboto"/>
                <a:cs typeface="Roboto"/>
                <a:sym typeface="Roboto"/>
              </a:rPr>
              <a:t>  </a:t>
            </a:r>
            <a:endParaRPr sz="1100" b="0" i="0" dirty="0">
              <a:solidFill>
                <a:srgbClr val="414042"/>
              </a:solidFill>
              <a:latin typeface="Roboto"/>
              <a:ea typeface="Roboto"/>
              <a:cs typeface="Roboto"/>
              <a:sym typeface="Roboto"/>
            </a:endParaRPr>
          </a:p>
        </p:txBody>
      </p:sp>
      <p:pic>
        <p:nvPicPr>
          <p:cNvPr id="170" name="Google Shape;170;g2bb81b3e26d_0_141" descr="Εικόνα που περιέχει γραφικά, κείμενο, γραφιστική, γραμματοσειρά&#10;&#10;Περιγραφή που δημιουργήθηκε αυτόματα"/>
          <p:cNvPicPr preferRelativeResize="0"/>
          <p:nvPr/>
        </p:nvPicPr>
        <p:blipFill rotWithShape="1">
          <a:blip r:embed="rId20">
            <a:alphaModFix/>
          </a:blip>
          <a:srcRect/>
          <a:stretch/>
        </p:blipFill>
        <p:spPr>
          <a:xfrm>
            <a:off x="6337502" y="3609276"/>
            <a:ext cx="2687298" cy="812537"/>
          </a:xfrm>
          <a:prstGeom prst="rect">
            <a:avLst/>
          </a:prstGeom>
          <a:noFill/>
          <a:ln>
            <a:noFill/>
          </a:ln>
        </p:spPr>
      </p:pic>
      <p:pic>
        <p:nvPicPr>
          <p:cNvPr id="171" name="Google Shape;171;g2bb81b3e26d_0_141" descr="A close up of a logo&#10;&#10;Description automatically generated"/>
          <p:cNvPicPr preferRelativeResize="0"/>
          <p:nvPr/>
        </p:nvPicPr>
        <p:blipFill rotWithShape="1">
          <a:blip r:embed="rId21">
            <a:alphaModFix/>
          </a:blip>
          <a:srcRect/>
          <a:stretch/>
        </p:blipFill>
        <p:spPr>
          <a:xfrm>
            <a:off x="267150" y="1608940"/>
            <a:ext cx="2543175" cy="1038225"/>
          </a:xfrm>
          <a:prstGeom prst="rect">
            <a:avLst/>
          </a:prstGeom>
          <a:noFill/>
          <a:ln>
            <a:noFill/>
          </a:ln>
        </p:spPr>
      </p:pic>
      <p:pic>
        <p:nvPicPr>
          <p:cNvPr id="172" name="Google Shape;172;g2bb81b3e26d_0_141"/>
          <p:cNvPicPr preferRelativeResize="0"/>
          <p:nvPr/>
        </p:nvPicPr>
        <p:blipFill rotWithShape="1">
          <a:blip r:embed="rId22">
            <a:alphaModFix/>
          </a:blip>
          <a:srcRect/>
          <a:stretch/>
        </p:blipFill>
        <p:spPr>
          <a:xfrm>
            <a:off x="2949707" y="1129701"/>
            <a:ext cx="1971950" cy="2238687"/>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bb81b3e26d_0_86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MoodLog</a:t>
            </a:r>
            <a:r>
              <a:rPr lang="en-US" sz="2200" dirty="0">
                <a:latin typeface="Arial"/>
                <a:ea typeface="Arial"/>
                <a:cs typeface="Arial"/>
                <a:sym typeface="Arial"/>
              </a:rPr>
              <a:t>: </a:t>
            </a:r>
            <a:r>
              <a:rPr lang="el-GR" sz="2200" dirty="0">
                <a:latin typeface="Arial"/>
                <a:ea typeface="Arial"/>
                <a:cs typeface="Arial"/>
                <a:sym typeface="Arial"/>
              </a:rPr>
              <a:t>Καθημερινή παρακολούθηση</a:t>
            </a:r>
            <a:r>
              <a:rPr lang="en-US" sz="2200" dirty="0">
                <a:latin typeface="Arial"/>
                <a:ea typeface="Arial"/>
                <a:cs typeface="Arial"/>
                <a:sym typeface="Arial"/>
              </a:rPr>
              <a:t> </a:t>
            </a:r>
            <a:endParaRPr sz="2200" dirty="0">
              <a:latin typeface="Arial"/>
              <a:ea typeface="Arial"/>
              <a:cs typeface="Arial"/>
              <a:sym typeface="Arial"/>
            </a:endParaRPr>
          </a:p>
        </p:txBody>
      </p:sp>
      <p:sp>
        <p:nvSpPr>
          <p:cNvPr id="478" name="Google Shape;478;g2bb81b3e26d_0_868"/>
          <p:cNvSpPr txBox="1">
            <a:spLocks noGrp="1"/>
          </p:cNvSpPr>
          <p:nvPr>
            <p:ph type="body" idx="4294967295"/>
          </p:nvPr>
        </p:nvSpPr>
        <p:spPr>
          <a:xfrm>
            <a:off x="517140" y="1870795"/>
            <a:ext cx="4667700" cy="3064800"/>
          </a:xfrm>
          <a:prstGeom prst="rect">
            <a:avLst/>
          </a:prstGeom>
          <a:noFill/>
          <a:ln>
            <a:noFill/>
          </a:ln>
        </p:spPr>
        <p:txBody>
          <a:bodyPr spcFirstLastPara="1" wrap="square" lIns="91425" tIns="45700" rIns="91425" bIns="45700" anchor="t" anchorCtr="0">
            <a:noAutofit/>
          </a:bodyPr>
          <a:lstStyle/>
          <a:p>
            <a:pPr marL="101600" lvl="0" indent="0" rtl="0">
              <a:lnSpc>
                <a:spcPct val="120000"/>
              </a:lnSpc>
              <a:spcBef>
                <a:spcPts val="1200"/>
              </a:spcBef>
              <a:spcAft>
                <a:spcPts val="0"/>
              </a:spcAft>
              <a:buSzPts val="2000"/>
              <a:buNone/>
            </a:pPr>
            <a:r>
              <a:rPr lang="el-GR" sz="2400" dirty="0"/>
              <a:t>Η εφαρμογή σας επιτρέπει να καταγράφετε πώς αισθάνεστε κάθε μέρα και να καταχωρείτε τη δραστηριότητα που κάνετε την συγκεκριμένη στιγμή της καταγραφής, προσθέτοντας φωτογραφίες, ηχογραφήσεις και σημειώσεις.</a:t>
            </a:r>
            <a:endParaRPr dirty="0"/>
          </a:p>
          <a:p>
            <a:pPr marL="101600" lvl="0" indent="0" algn="l" rtl="0">
              <a:lnSpc>
                <a:spcPct val="120000"/>
              </a:lnSpc>
              <a:spcBef>
                <a:spcPts val="1200"/>
              </a:spcBef>
              <a:spcAft>
                <a:spcPts val="0"/>
              </a:spcAft>
              <a:buSzPts val="2000"/>
              <a:buNone/>
            </a:pPr>
            <a:endParaRPr sz="2400" dirty="0"/>
          </a:p>
          <a:p>
            <a:pPr marL="457200" lvl="0" indent="0" algn="l" rtl="0">
              <a:lnSpc>
                <a:spcPct val="120000"/>
              </a:lnSpc>
              <a:spcBef>
                <a:spcPts val="1200"/>
              </a:spcBef>
              <a:spcAft>
                <a:spcPts val="0"/>
              </a:spcAft>
              <a:buSzPts val="2200"/>
              <a:buNone/>
            </a:pPr>
            <a:r>
              <a:rPr lang="en-US" sz="2400" dirty="0"/>
              <a:t> </a:t>
            </a:r>
            <a:endParaRPr sz="2400" dirty="0"/>
          </a:p>
          <a:p>
            <a:pPr marL="457200" lvl="0" indent="0" algn="l" rtl="0">
              <a:lnSpc>
                <a:spcPct val="120000"/>
              </a:lnSpc>
              <a:spcBef>
                <a:spcPts val="1200"/>
              </a:spcBef>
              <a:spcAft>
                <a:spcPts val="0"/>
              </a:spcAft>
              <a:buSzPts val="2200"/>
              <a:buNone/>
            </a:pPr>
            <a:endParaRPr sz="2400" dirty="0"/>
          </a:p>
          <a:p>
            <a:pPr marL="0" lvl="0" indent="0" algn="l" rtl="0">
              <a:lnSpc>
                <a:spcPct val="120000"/>
              </a:lnSpc>
              <a:spcBef>
                <a:spcPts val="1200"/>
              </a:spcBef>
              <a:spcAft>
                <a:spcPts val="0"/>
              </a:spcAft>
              <a:buSzPts val="2000"/>
              <a:buNone/>
            </a:pPr>
            <a:endParaRPr sz="2400" dirty="0"/>
          </a:p>
        </p:txBody>
      </p:sp>
      <p:pic>
        <p:nvPicPr>
          <p:cNvPr id="480" name="Google Shape;480;g2bb81b3e26d_0_868"/>
          <p:cNvPicPr preferRelativeResize="0"/>
          <p:nvPr/>
        </p:nvPicPr>
        <p:blipFill rotWithShape="1">
          <a:blip r:embed="rId3">
            <a:alphaModFix/>
          </a:blip>
          <a:srcRect/>
          <a:stretch/>
        </p:blipFill>
        <p:spPr>
          <a:xfrm>
            <a:off x="8497892" y="1242535"/>
            <a:ext cx="2133657" cy="4267314"/>
          </a:xfrm>
          <a:prstGeom prst="rect">
            <a:avLst/>
          </a:prstGeom>
          <a:noFill/>
          <a:ln>
            <a:noFill/>
          </a:ln>
        </p:spPr>
      </p:pic>
      <p:pic>
        <p:nvPicPr>
          <p:cNvPr id="481" name="Google Shape;481;g2bb81b3e26d_0_868"/>
          <p:cNvPicPr preferRelativeResize="0"/>
          <p:nvPr/>
        </p:nvPicPr>
        <p:blipFill rotWithShape="1">
          <a:blip r:embed="rId4">
            <a:alphaModFix/>
          </a:blip>
          <a:srcRect l="1999" t="4636" r="-502" b="-1846"/>
          <a:stretch/>
        </p:blipFill>
        <p:spPr>
          <a:xfrm>
            <a:off x="5732820" y="1336396"/>
            <a:ext cx="1979524" cy="4232446"/>
          </a:xfrm>
          <a:prstGeom prst="rect">
            <a:avLst/>
          </a:prstGeom>
          <a:noFill/>
          <a:ln>
            <a:noFill/>
          </a:ln>
        </p:spPr>
      </p:pic>
      <p:sp>
        <p:nvSpPr>
          <p:cNvPr id="2" name="Google Shape;465;g2bb81b3e26d_0_839">
            <a:extLst>
              <a:ext uri="{FF2B5EF4-FFF2-40B4-BE49-F238E27FC236}">
                <a16:creationId xmlns:a16="http://schemas.microsoft.com/office/drawing/2014/main" id="{0917F21B-BC29-40E3-A675-AD4CF2149F81}"/>
              </a:ext>
            </a:extLst>
          </p:cNvPr>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6218D0B1-220D-34EC-01F6-A7E8423B1030}"/>
              </a:ext>
            </a:extLst>
          </p:cNvPr>
          <p:cNvSpPr/>
          <p:nvPr/>
        </p:nvSpPr>
        <p:spPr>
          <a:xfrm>
            <a:off x="6096001" y="-3925"/>
            <a:ext cx="609487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bb81b3e26d_0_884"/>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MoodLog</a:t>
            </a:r>
            <a:r>
              <a:rPr lang="en-US" sz="2200" dirty="0">
                <a:latin typeface="Arial"/>
                <a:ea typeface="Arial"/>
                <a:cs typeface="Arial"/>
                <a:sym typeface="Arial"/>
              </a:rPr>
              <a:t>: </a:t>
            </a:r>
            <a:r>
              <a:rPr lang="el-GR" sz="2200" dirty="0">
                <a:latin typeface="Arial"/>
                <a:ea typeface="Arial"/>
                <a:cs typeface="Arial"/>
                <a:sym typeface="Arial"/>
              </a:rPr>
              <a:t>Καθημερινή παρακολούθηση</a:t>
            </a:r>
            <a:endParaRPr sz="2200" dirty="0">
              <a:latin typeface="Arial"/>
              <a:ea typeface="Arial"/>
              <a:cs typeface="Arial"/>
              <a:sym typeface="Arial"/>
            </a:endParaRPr>
          </a:p>
        </p:txBody>
      </p:sp>
      <p:sp>
        <p:nvSpPr>
          <p:cNvPr id="492" name="Google Shape;492;g2bb81b3e26d_0_884"/>
          <p:cNvSpPr txBox="1">
            <a:spLocks noGrp="1"/>
          </p:cNvSpPr>
          <p:nvPr>
            <p:ph type="body" idx="4294967295"/>
          </p:nvPr>
        </p:nvSpPr>
        <p:spPr>
          <a:xfrm>
            <a:off x="312157" y="2355105"/>
            <a:ext cx="4667700" cy="3064800"/>
          </a:xfrm>
          <a:prstGeom prst="rect">
            <a:avLst/>
          </a:prstGeom>
          <a:noFill/>
          <a:ln>
            <a:noFill/>
          </a:ln>
        </p:spPr>
        <p:txBody>
          <a:bodyPr spcFirstLastPara="1" wrap="square" lIns="91425" tIns="45700" rIns="91425" bIns="45700" anchor="t" anchorCtr="0">
            <a:noAutofit/>
          </a:bodyPr>
          <a:lstStyle/>
          <a:p>
            <a:pPr marL="101600" lvl="0" indent="0" rtl="0">
              <a:lnSpc>
                <a:spcPct val="120000"/>
              </a:lnSpc>
              <a:spcBef>
                <a:spcPts val="1200"/>
              </a:spcBef>
              <a:spcAft>
                <a:spcPts val="0"/>
              </a:spcAft>
              <a:buSzPts val="2000"/>
              <a:buNone/>
            </a:pPr>
            <a:r>
              <a:rPr lang="el-GR" sz="2400" dirty="0"/>
              <a:t>Η εφαρμογή προσφέρει ένα ημερολόγιο με όλες τις διαθέσεις, εβδομαδιαία και μηνιαία στατιστικά στοιχεία, παρουσιάζει τα επιτεύγματα.</a:t>
            </a:r>
            <a:endParaRPr sz="2400" dirty="0"/>
          </a:p>
          <a:p>
            <a:pPr marL="457200" lvl="0" indent="0" algn="l" rtl="0">
              <a:lnSpc>
                <a:spcPct val="120000"/>
              </a:lnSpc>
              <a:spcBef>
                <a:spcPts val="1200"/>
              </a:spcBef>
              <a:spcAft>
                <a:spcPts val="0"/>
              </a:spcAft>
              <a:buSzPts val="2200"/>
              <a:buNone/>
            </a:pPr>
            <a:r>
              <a:rPr lang="en-US" sz="2400" dirty="0"/>
              <a:t> </a:t>
            </a:r>
            <a:endParaRPr sz="2400" dirty="0"/>
          </a:p>
          <a:p>
            <a:pPr marL="457200" lvl="0" indent="0" algn="l" rtl="0">
              <a:lnSpc>
                <a:spcPct val="120000"/>
              </a:lnSpc>
              <a:spcBef>
                <a:spcPts val="1200"/>
              </a:spcBef>
              <a:spcAft>
                <a:spcPts val="0"/>
              </a:spcAft>
              <a:buSzPts val="2200"/>
              <a:buNone/>
            </a:pPr>
            <a:endParaRPr sz="2400" dirty="0"/>
          </a:p>
          <a:p>
            <a:pPr marL="0" lvl="0" indent="0" algn="l" rtl="0">
              <a:lnSpc>
                <a:spcPct val="120000"/>
              </a:lnSpc>
              <a:spcBef>
                <a:spcPts val="1200"/>
              </a:spcBef>
              <a:spcAft>
                <a:spcPts val="0"/>
              </a:spcAft>
              <a:buSzPts val="2000"/>
              <a:buNone/>
            </a:pPr>
            <a:endParaRPr sz="2400" dirty="0"/>
          </a:p>
        </p:txBody>
      </p:sp>
      <p:pic>
        <p:nvPicPr>
          <p:cNvPr id="494" name="Google Shape;494;g2bb81b3e26d_0_884"/>
          <p:cNvPicPr preferRelativeResize="0"/>
          <p:nvPr/>
        </p:nvPicPr>
        <p:blipFill rotWithShape="1">
          <a:blip r:embed="rId3">
            <a:alphaModFix/>
          </a:blip>
          <a:srcRect/>
          <a:stretch/>
        </p:blipFill>
        <p:spPr>
          <a:xfrm>
            <a:off x="7940049" y="1841737"/>
            <a:ext cx="1958935" cy="3917869"/>
          </a:xfrm>
          <a:prstGeom prst="rect">
            <a:avLst/>
          </a:prstGeom>
          <a:noFill/>
          <a:ln>
            <a:noFill/>
          </a:ln>
        </p:spPr>
      </p:pic>
      <p:pic>
        <p:nvPicPr>
          <p:cNvPr id="495" name="Google Shape;495;g2bb81b3e26d_0_884"/>
          <p:cNvPicPr preferRelativeResize="0"/>
          <p:nvPr/>
        </p:nvPicPr>
        <p:blipFill rotWithShape="1">
          <a:blip r:embed="rId4">
            <a:alphaModFix/>
          </a:blip>
          <a:srcRect/>
          <a:stretch/>
        </p:blipFill>
        <p:spPr>
          <a:xfrm>
            <a:off x="10056868" y="1835934"/>
            <a:ext cx="1992434" cy="3984865"/>
          </a:xfrm>
          <a:prstGeom prst="rect">
            <a:avLst/>
          </a:prstGeom>
          <a:noFill/>
          <a:ln>
            <a:noFill/>
          </a:ln>
        </p:spPr>
      </p:pic>
      <p:pic>
        <p:nvPicPr>
          <p:cNvPr id="496" name="Google Shape;496;g2bb81b3e26d_0_884"/>
          <p:cNvPicPr preferRelativeResize="0"/>
          <p:nvPr/>
        </p:nvPicPr>
        <p:blipFill rotWithShape="1">
          <a:blip r:embed="rId5">
            <a:alphaModFix/>
          </a:blip>
          <a:srcRect/>
          <a:stretch/>
        </p:blipFill>
        <p:spPr>
          <a:xfrm>
            <a:off x="5375173" y="1902775"/>
            <a:ext cx="2406992" cy="3851186"/>
          </a:xfrm>
          <a:prstGeom prst="rect">
            <a:avLst/>
          </a:prstGeom>
          <a:noFill/>
          <a:ln>
            <a:noFill/>
          </a:ln>
        </p:spPr>
      </p:pic>
      <p:sp>
        <p:nvSpPr>
          <p:cNvPr id="2" name="Google Shape;465;g2bb81b3e26d_0_839">
            <a:extLst>
              <a:ext uri="{FF2B5EF4-FFF2-40B4-BE49-F238E27FC236}">
                <a16:creationId xmlns:a16="http://schemas.microsoft.com/office/drawing/2014/main" id="{F7B2C6C2-AC13-41A1-00A5-E71450AD4401}"/>
              </a:ext>
            </a:extLst>
          </p:cNvPr>
          <p:cNvSpPr/>
          <p:nvPr/>
        </p:nvSpPr>
        <p:spPr>
          <a:xfrm>
            <a:off x="9780300" y="632870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AD59318E-D9A7-8E6E-284B-18DC1589CC25}"/>
              </a:ext>
            </a:extLst>
          </p:cNvPr>
          <p:cNvSpPr/>
          <p:nvPr/>
        </p:nvSpPr>
        <p:spPr>
          <a:xfrm>
            <a:off x="6096000" y="-3925"/>
            <a:ext cx="609487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bb81b3e26d_0_93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Εφαρμογές για τη </a:t>
            </a:r>
            <a:r>
              <a:rPr lang="el-GR" sz="2200" dirty="0" err="1">
                <a:latin typeface="Arial"/>
                <a:ea typeface="Arial"/>
                <a:cs typeface="Arial"/>
                <a:sym typeface="Arial"/>
              </a:rPr>
              <a:t>μετατραυματική</a:t>
            </a:r>
            <a:r>
              <a:rPr lang="el-GR" sz="2200" dirty="0">
                <a:latin typeface="Arial"/>
                <a:ea typeface="Arial"/>
                <a:cs typeface="Arial"/>
                <a:sym typeface="Arial"/>
              </a:rPr>
              <a:t> διαταραχή/στρες/άγχος</a:t>
            </a:r>
            <a:endParaRPr sz="2200" dirty="0">
              <a:latin typeface="Arial"/>
              <a:ea typeface="Arial"/>
              <a:cs typeface="Arial"/>
              <a:sym typeface="Arial"/>
            </a:endParaRPr>
          </a:p>
        </p:txBody>
      </p:sp>
      <p:sp>
        <p:nvSpPr>
          <p:cNvPr id="520" name="Google Shape;520;g2bb81b3e26d_0_930"/>
          <p:cNvSpPr txBox="1">
            <a:spLocks noGrp="1"/>
          </p:cNvSpPr>
          <p:nvPr>
            <p:ph type="body" idx="4294967295"/>
          </p:nvPr>
        </p:nvSpPr>
        <p:spPr>
          <a:xfrm>
            <a:off x="597125" y="1600125"/>
            <a:ext cx="111702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b="1" dirty="0"/>
              <a:t>PTSD COACH </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https://play.google.com/store/apps/details?id=is.vertical.ptsdcoach&amp;hl=en_US</a:t>
            </a:r>
            <a:r>
              <a:rPr lang="en-US" sz="2400" dirty="0"/>
              <a:t> </a:t>
            </a:r>
            <a:endParaRPr sz="2400" dirty="0"/>
          </a:p>
          <a:p>
            <a:pPr marL="457200" lvl="0" indent="-381000" algn="l" rtl="0">
              <a:lnSpc>
                <a:spcPct val="120000"/>
              </a:lnSpc>
              <a:spcBef>
                <a:spcPts val="0"/>
              </a:spcBef>
              <a:spcAft>
                <a:spcPts val="0"/>
              </a:spcAft>
              <a:buSzPts val="2400"/>
              <a:buChar char="-"/>
            </a:pPr>
            <a:r>
              <a:rPr lang="en-US" sz="2400" dirty="0"/>
              <a:t>iOS: </a:t>
            </a:r>
            <a:r>
              <a:rPr lang="en-US" sz="2400" dirty="0">
                <a:hlinkClick r:id="rId4"/>
              </a:rPr>
              <a:t>https://apps.apple.com/us/app/ptsd-coach/id430646302</a:t>
            </a:r>
            <a:r>
              <a:rPr lang="en-US" sz="2400" dirty="0"/>
              <a:t> </a:t>
            </a:r>
            <a:endParaRPr sz="2400" dirty="0"/>
          </a:p>
          <a:p>
            <a:pPr marL="0" lvl="0" indent="0" algn="l" rtl="0">
              <a:lnSpc>
                <a:spcPct val="120000"/>
              </a:lnSpc>
              <a:spcBef>
                <a:spcPts val="1200"/>
              </a:spcBef>
              <a:spcAft>
                <a:spcPts val="0"/>
              </a:spcAft>
              <a:buNone/>
            </a:pPr>
            <a:endParaRPr sz="2400" b="1" dirty="0"/>
          </a:p>
          <a:p>
            <a:pPr marL="0" lvl="0" indent="0" algn="l" rtl="0">
              <a:lnSpc>
                <a:spcPct val="120000"/>
              </a:lnSpc>
              <a:spcBef>
                <a:spcPts val="1200"/>
              </a:spcBef>
              <a:spcAft>
                <a:spcPts val="0"/>
              </a:spcAft>
              <a:buNone/>
            </a:pPr>
            <a:endParaRPr sz="2400" b="1" dirty="0"/>
          </a:p>
        </p:txBody>
      </p:sp>
      <p:sp>
        <p:nvSpPr>
          <p:cNvPr id="2" name="Google Shape;424;g2bb81b3e26d_0_795">
            <a:extLst>
              <a:ext uri="{FF2B5EF4-FFF2-40B4-BE49-F238E27FC236}">
                <a16:creationId xmlns:a16="http://schemas.microsoft.com/office/drawing/2014/main" id="{955E1D68-5262-14CC-EA0E-C1D9A8273EB9}"/>
              </a:ext>
            </a:extLst>
          </p:cNvPr>
          <p:cNvSpPr/>
          <p:nvPr/>
        </p:nvSpPr>
        <p:spPr>
          <a:xfrm>
            <a:off x="6096000" y="-3925"/>
            <a:ext cx="609487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bb81b3e26d_0_94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a:lnSpc>
                <a:spcPct val="100000"/>
              </a:lnSpc>
              <a:buClr>
                <a:schemeClr val="dk1"/>
              </a:buClr>
              <a:buSzPts val="1100"/>
            </a:pPr>
            <a:r>
              <a:rPr lang="en-US" sz="2200" dirty="0">
                <a:latin typeface="Arial"/>
                <a:ea typeface="Arial"/>
                <a:cs typeface="Arial"/>
                <a:sym typeface="Arial"/>
              </a:rPr>
              <a:t>PTSD COACH</a:t>
            </a:r>
            <a:endParaRPr sz="2200" dirty="0">
              <a:latin typeface="Arial"/>
              <a:ea typeface="Arial"/>
              <a:cs typeface="Arial"/>
              <a:sym typeface="Arial"/>
            </a:endParaRPr>
          </a:p>
        </p:txBody>
      </p:sp>
      <p:sp>
        <p:nvSpPr>
          <p:cNvPr id="531" name="Google Shape;531;g2bb81b3e26d_0_941"/>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532" name="Google Shape;532;g2bb81b3e26d_0_941"/>
          <p:cNvSpPr txBox="1">
            <a:spLocks noGrp="1"/>
          </p:cNvSpPr>
          <p:nvPr>
            <p:ph type="body" idx="4294967295"/>
          </p:nvPr>
        </p:nvSpPr>
        <p:spPr>
          <a:xfrm>
            <a:off x="617625" y="1546500"/>
            <a:ext cx="7829700" cy="4008300"/>
          </a:xfrm>
          <a:prstGeom prst="rect">
            <a:avLst/>
          </a:prstGeom>
          <a:noFill/>
          <a:ln>
            <a:noFill/>
          </a:ln>
        </p:spPr>
        <p:txBody>
          <a:bodyPr spcFirstLastPara="1" wrap="square" lIns="91425" tIns="45700" rIns="91425" bIns="45700" anchor="t" anchorCtr="0">
            <a:normAutofit fontScale="92500" lnSpcReduction="20000"/>
          </a:bodyPr>
          <a:lstStyle/>
          <a:p>
            <a:pPr marL="101600" lvl="0" indent="0" rtl="0">
              <a:lnSpc>
                <a:spcPct val="120000"/>
              </a:lnSpc>
              <a:spcBef>
                <a:spcPts val="1200"/>
              </a:spcBef>
              <a:spcAft>
                <a:spcPts val="0"/>
              </a:spcAft>
              <a:buSzPct val="83333"/>
              <a:buNone/>
            </a:pPr>
            <a:r>
              <a:rPr lang="el-GR" sz="2400" dirty="0"/>
              <a:t>Αυτή η εφαρμογή απευθύνεται σε χρήστες με διαταραχή </a:t>
            </a:r>
            <a:r>
              <a:rPr lang="el-GR" sz="2400" dirty="0" err="1"/>
              <a:t>μετατραυματικού</a:t>
            </a:r>
            <a:r>
              <a:rPr lang="el-GR" sz="2400" dirty="0"/>
              <a:t> στρες (</a:t>
            </a:r>
            <a:r>
              <a:rPr lang="en-US" sz="2400" dirty="0"/>
              <a:t>PTSD). </a:t>
            </a:r>
            <a:r>
              <a:rPr lang="el-GR" sz="2400" dirty="0"/>
              <a:t>Παρέχει πληροφορίες για τη διαταραχή</a:t>
            </a:r>
            <a:r>
              <a:rPr lang="en-US" sz="2400" dirty="0"/>
              <a:t> </a:t>
            </a:r>
            <a:r>
              <a:rPr lang="el-GR" sz="2400" dirty="0"/>
              <a:t>και την επαγγελματική φροντίδα, αυτοαξιολόγηση, καθώς και ευκαιρίες για εξεύρεση υποστήριξης και εργαλείων που βοηθούν στη διαχείριση του στρες.</a:t>
            </a:r>
            <a:endParaRPr dirty="0"/>
          </a:p>
          <a:p>
            <a:pPr marL="101600" lvl="0" indent="0" algn="l" rtl="0">
              <a:lnSpc>
                <a:spcPct val="120000"/>
              </a:lnSpc>
              <a:spcBef>
                <a:spcPts val="1200"/>
              </a:spcBef>
              <a:spcAft>
                <a:spcPts val="0"/>
              </a:spcAft>
              <a:buSzPct val="83333"/>
              <a:buNone/>
            </a:pPr>
            <a:r>
              <a:rPr lang="el-GR" sz="2400" dirty="0"/>
              <a:t>Είναι διαθέσιμο τόσο για </a:t>
            </a:r>
            <a:r>
              <a:rPr lang="en-US" sz="2400" dirty="0"/>
              <a:t>Android </a:t>
            </a:r>
            <a:r>
              <a:rPr lang="el-GR" sz="2400" dirty="0"/>
              <a:t>όσο και για </a:t>
            </a:r>
            <a:r>
              <a:rPr lang="en-US" sz="2400" dirty="0"/>
              <a:t>iOS:</a:t>
            </a:r>
            <a:endParaRPr dirty="0"/>
          </a:p>
          <a:p>
            <a:pPr marL="457200" lvl="0" indent="-336550" algn="l" rtl="0">
              <a:lnSpc>
                <a:spcPct val="120000"/>
              </a:lnSpc>
              <a:spcBef>
                <a:spcPts val="1200"/>
              </a:spcBef>
              <a:spcAft>
                <a:spcPts val="0"/>
              </a:spcAft>
              <a:buSzPct val="100000"/>
              <a:buFont typeface="Noto Sans Symbols"/>
              <a:buChar char="⮚"/>
            </a:pPr>
            <a:r>
              <a:rPr lang="en-US" sz="2000" dirty="0"/>
              <a:t>Android: </a:t>
            </a:r>
            <a:r>
              <a:rPr lang="en-US" sz="2000" u="sng" dirty="0">
                <a:solidFill>
                  <a:srgbClr val="0000FF"/>
                </a:solidFill>
                <a:hlinkClick r:id="rId4">
                  <a:extLst>
                    <a:ext uri="{A12FA001-AC4F-418D-AE19-62706E023703}">
                      <ahyp:hlinkClr xmlns="" xmlns:ahyp="http://schemas.microsoft.com/office/drawing/2018/hyperlinkcolor" val="tx"/>
                    </a:ext>
                  </a:extLst>
                </a:hlinkClick>
              </a:rPr>
              <a:t>https://play.google.com/store/apps/details?id=is.vertical.ptsdcoach&amp;hl=en_US</a:t>
            </a:r>
            <a:endParaRPr sz="3000" dirty="0"/>
          </a:p>
          <a:p>
            <a:pPr marL="457200" lvl="0" indent="-336550" algn="l" rtl="0">
              <a:lnSpc>
                <a:spcPct val="120000"/>
              </a:lnSpc>
              <a:spcBef>
                <a:spcPts val="0"/>
              </a:spcBef>
              <a:spcAft>
                <a:spcPts val="0"/>
              </a:spcAft>
              <a:buSzPct val="100000"/>
              <a:buFont typeface="Noto Sans Symbols"/>
              <a:buChar char="⮚"/>
            </a:pPr>
            <a:r>
              <a:rPr lang="en-US" sz="2000" dirty="0"/>
              <a:t>iOS: </a:t>
            </a:r>
            <a:r>
              <a:rPr lang="en-US" sz="2000" u="sng" dirty="0">
                <a:solidFill>
                  <a:schemeClr val="hlink"/>
                </a:solidFill>
                <a:hlinkClick r:id="rId3"/>
              </a:rPr>
              <a:t>https://apps.apple.com/us/app/ptsd-coach/id430646302</a:t>
            </a:r>
            <a:endParaRPr sz="2000" dirty="0"/>
          </a:p>
          <a:p>
            <a:pPr marL="457200" lvl="0" indent="-228600" algn="l" rtl="0">
              <a:lnSpc>
                <a:spcPct val="120000"/>
              </a:lnSpc>
              <a:spcBef>
                <a:spcPts val="0"/>
              </a:spcBef>
              <a:spcAft>
                <a:spcPts val="0"/>
              </a:spcAft>
              <a:buSzPct val="100000"/>
              <a:buNone/>
            </a:pPr>
            <a:endParaRPr sz="2000" dirty="0"/>
          </a:p>
          <a:p>
            <a:pPr marL="0" lvl="0" indent="0" algn="l" rtl="0">
              <a:lnSpc>
                <a:spcPct val="120000"/>
              </a:lnSpc>
              <a:spcBef>
                <a:spcPts val="1200"/>
              </a:spcBef>
              <a:spcAft>
                <a:spcPts val="0"/>
              </a:spcAft>
              <a:buSzPct val="100000"/>
              <a:buNone/>
            </a:pPr>
            <a:endParaRPr sz="2000" dirty="0"/>
          </a:p>
        </p:txBody>
      </p:sp>
      <p:pic>
        <p:nvPicPr>
          <p:cNvPr id="533" name="Google Shape;533;g2bb81b3e26d_0_941"/>
          <p:cNvPicPr preferRelativeResize="0"/>
          <p:nvPr/>
        </p:nvPicPr>
        <p:blipFill rotWithShape="1">
          <a:blip r:embed="rId5">
            <a:alphaModFix/>
          </a:blip>
          <a:srcRect/>
          <a:stretch/>
        </p:blipFill>
        <p:spPr>
          <a:xfrm>
            <a:off x="8892644" y="1862875"/>
            <a:ext cx="2733256" cy="2711957"/>
          </a:xfrm>
          <a:prstGeom prst="rect">
            <a:avLst/>
          </a:prstGeom>
          <a:noFill/>
          <a:ln>
            <a:noFill/>
          </a:ln>
        </p:spPr>
      </p:pic>
      <p:sp>
        <p:nvSpPr>
          <p:cNvPr id="2" name="Google Shape;424;g2bb81b3e26d_0_795">
            <a:extLst>
              <a:ext uri="{FF2B5EF4-FFF2-40B4-BE49-F238E27FC236}">
                <a16:creationId xmlns:a16="http://schemas.microsoft.com/office/drawing/2014/main" id="{6C00BDC1-EB74-0845-41F8-FFA24365472F}"/>
              </a:ext>
            </a:extLst>
          </p:cNvPr>
          <p:cNvSpPr/>
          <p:nvPr/>
        </p:nvSpPr>
        <p:spPr>
          <a:xfrm>
            <a:off x="6096000" y="-3925"/>
            <a:ext cx="609487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bb81b3e26d_0_955"/>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PTSD COACH</a:t>
            </a:r>
            <a:endParaRPr sz="2200" dirty="0">
              <a:latin typeface="Arial"/>
              <a:ea typeface="Arial"/>
              <a:cs typeface="Arial"/>
              <a:sym typeface="Arial"/>
            </a:endParaRPr>
          </a:p>
        </p:txBody>
      </p:sp>
      <p:pic>
        <p:nvPicPr>
          <p:cNvPr id="545" name="Google Shape;545;g2bb81b3e26d_0_955"/>
          <p:cNvPicPr preferRelativeResize="0"/>
          <p:nvPr/>
        </p:nvPicPr>
        <p:blipFill rotWithShape="1">
          <a:blip r:embed="rId3">
            <a:alphaModFix/>
          </a:blip>
          <a:srcRect/>
          <a:stretch/>
        </p:blipFill>
        <p:spPr>
          <a:xfrm>
            <a:off x="7752150" y="1268175"/>
            <a:ext cx="2692874" cy="4856673"/>
          </a:xfrm>
          <a:prstGeom prst="rect">
            <a:avLst/>
          </a:prstGeom>
          <a:noFill/>
          <a:ln>
            <a:noFill/>
          </a:ln>
        </p:spPr>
      </p:pic>
      <p:sp>
        <p:nvSpPr>
          <p:cNvPr id="546" name="Google Shape;546;g2bb81b3e26d_0_955"/>
          <p:cNvSpPr txBox="1"/>
          <p:nvPr/>
        </p:nvSpPr>
        <p:spPr>
          <a:xfrm>
            <a:off x="976350" y="2649425"/>
            <a:ext cx="5367300" cy="1877407"/>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Μόλις κατεβάσετε την εφαρμογή και την ανοίξετε, το πρώτο πράγμα που εμφανίζεται είναι διάφορες πληροφορίες</a:t>
            </a:r>
            <a:r>
              <a:rPr lang="en-US" sz="2200" b="0" i="0" u="none" strike="noStrike" cap="none" dirty="0">
                <a:solidFill>
                  <a:schemeClr val="dk1"/>
                </a:solidFill>
                <a:latin typeface="Calibri"/>
                <a:ea typeface="Calibri"/>
                <a:cs typeface="Calibri"/>
                <a:sym typeface="Calibri"/>
              </a:rPr>
              <a:t>,</a:t>
            </a:r>
            <a:r>
              <a:rPr lang="el-GR" sz="2200" b="0" i="0" u="none" strike="noStrike" cap="none" dirty="0">
                <a:solidFill>
                  <a:schemeClr val="dk1"/>
                </a:solidFill>
                <a:latin typeface="Calibri"/>
                <a:ea typeface="Calibri"/>
                <a:cs typeface="Calibri"/>
                <a:sym typeface="Calibri"/>
              </a:rPr>
              <a:t> όροι και άδειες χρήσης που πρέπει να αποδεχτείτε, αν θέλετε να συνεχίσετε με την εφαρμογή.</a:t>
            </a:r>
            <a:endParaRPr sz="2200" b="0" i="0" u="none" strike="noStrike" cap="none" dirty="0">
              <a:solidFill>
                <a:schemeClr val="dk1"/>
              </a:solidFill>
              <a:latin typeface="Calibri"/>
              <a:ea typeface="Calibri"/>
              <a:cs typeface="Calibri"/>
              <a:sym typeface="Calibri"/>
            </a:endParaRPr>
          </a:p>
        </p:txBody>
      </p:sp>
      <p:sp>
        <p:nvSpPr>
          <p:cNvPr id="547" name="Google Shape;547;g2bb81b3e26d_0_955"/>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48" name="Google Shape;548;g2bb81b3e26d_0_955"/>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sp>
        <p:nvSpPr>
          <p:cNvPr id="2" name="Google Shape;531;g2bb81b3e26d_0_941">
            <a:extLst>
              <a:ext uri="{FF2B5EF4-FFF2-40B4-BE49-F238E27FC236}">
                <a16:creationId xmlns:a16="http://schemas.microsoft.com/office/drawing/2014/main" id="{0010E6E1-E264-56FE-85B4-4740DA93CD85}"/>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620EB992-C1D5-209D-3EAD-AA94D23D4CEB}"/>
              </a:ext>
            </a:extLst>
          </p:cNvPr>
          <p:cNvSpPr/>
          <p:nvPr/>
        </p:nvSpPr>
        <p:spPr>
          <a:xfrm>
            <a:off x="5989320" y="-3925"/>
            <a:ext cx="620155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bb81b3e26d_0_97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PTSD COACH</a:t>
            </a:r>
            <a:endParaRPr sz="2200" dirty="0">
              <a:latin typeface="Arial"/>
              <a:ea typeface="Arial"/>
              <a:cs typeface="Arial"/>
              <a:sym typeface="Arial"/>
            </a:endParaRPr>
          </a:p>
        </p:txBody>
      </p:sp>
      <p:sp>
        <p:nvSpPr>
          <p:cNvPr id="560" name="Google Shape;560;g2bb81b3e26d_0_972"/>
          <p:cNvSpPr txBox="1"/>
          <p:nvPr/>
        </p:nvSpPr>
        <p:spPr>
          <a:xfrm>
            <a:off x="976350" y="2649425"/>
            <a:ext cx="4481700" cy="2215961"/>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Το δεύτερο βήμα είναι να απαντήσετε στις ερωτήσεις που σας υποβάλλονται, επιλέγοντας τις απαντήσεις που σας αντιπροσωπεύουν καλύτερα, και στη συνέχεια αν είστε βετεράνος ή όχι.</a:t>
            </a:r>
            <a:endParaRPr sz="2200" b="0" i="0" u="none" strike="noStrike" cap="none" dirty="0">
              <a:solidFill>
                <a:schemeClr val="dk1"/>
              </a:solidFill>
              <a:latin typeface="Calibri"/>
              <a:ea typeface="Calibri"/>
              <a:cs typeface="Calibri"/>
              <a:sym typeface="Calibri"/>
            </a:endParaRPr>
          </a:p>
        </p:txBody>
      </p:sp>
      <p:sp>
        <p:nvSpPr>
          <p:cNvPr id="561" name="Google Shape;561;g2bb81b3e26d_0_97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62" name="Google Shape;562;g2bb81b3e26d_0_97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563" name="Google Shape;563;g2bb81b3e26d_0_972"/>
          <p:cNvPicPr preferRelativeResize="0"/>
          <p:nvPr/>
        </p:nvPicPr>
        <p:blipFill rotWithShape="1">
          <a:blip r:embed="rId3">
            <a:alphaModFix/>
          </a:blip>
          <a:srcRect/>
          <a:stretch/>
        </p:blipFill>
        <p:spPr>
          <a:xfrm>
            <a:off x="6597225" y="1151725"/>
            <a:ext cx="2411699" cy="4891197"/>
          </a:xfrm>
          <a:prstGeom prst="rect">
            <a:avLst/>
          </a:prstGeom>
          <a:noFill/>
          <a:ln>
            <a:noFill/>
          </a:ln>
        </p:spPr>
      </p:pic>
      <p:pic>
        <p:nvPicPr>
          <p:cNvPr id="564" name="Google Shape;564;g2bb81b3e26d_0_972"/>
          <p:cNvPicPr preferRelativeResize="0"/>
          <p:nvPr/>
        </p:nvPicPr>
        <p:blipFill rotWithShape="1">
          <a:blip r:embed="rId4">
            <a:alphaModFix/>
          </a:blip>
          <a:srcRect/>
          <a:stretch/>
        </p:blipFill>
        <p:spPr>
          <a:xfrm>
            <a:off x="9173375" y="1151700"/>
            <a:ext cx="2411699" cy="4891249"/>
          </a:xfrm>
          <a:prstGeom prst="rect">
            <a:avLst/>
          </a:prstGeom>
          <a:noFill/>
          <a:ln>
            <a:noFill/>
          </a:ln>
        </p:spPr>
      </p:pic>
      <p:sp>
        <p:nvSpPr>
          <p:cNvPr id="2" name="Google Shape;531;g2bb81b3e26d_0_941">
            <a:extLst>
              <a:ext uri="{FF2B5EF4-FFF2-40B4-BE49-F238E27FC236}">
                <a16:creationId xmlns:a16="http://schemas.microsoft.com/office/drawing/2014/main" id="{2E5A7002-C429-66B4-2EB1-9E6D6412761E}"/>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81D43BE9-66E4-FBBD-7201-A49C5D4E7F44}"/>
              </a:ext>
            </a:extLst>
          </p:cNvPr>
          <p:cNvSpPr/>
          <p:nvPr/>
        </p:nvSpPr>
        <p:spPr>
          <a:xfrm>
            <a:off x="6206490" y="-3925"/>
            <a:ext cx="598438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bb81b3e26d_0_99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PTSD COACH</a:t>
            </a:r>
            <a:endParaRPr sz="2200" dirty="0">
              <a:latin typeface="Arial"/>
              <a:ea typeface="Arial"/>
              <a:cs typeface="Arial"/>
              <a:sym typeface="Arial"/>
            </a:endParaRPr>
          </a:p>
        </p:txBody>
      </p:sp>
      <p:sp>
        <p:nvSpPr>
          <p:cNvPr id="576" name="Google Shape;576;g2bb81b3e26d_0_992"/>
          <p:cNvSpPr txBox="1"/>
          <p:nvPr/>
        </p:nvSpPr>
        <p:spPr>
          <a:xfrm>
            <a:off x="576400" y="2638075"/>
            <a:ext cx="3579300" cy="289306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Μόλις αποδεχτείτε όλους τους όρους και τις προϋποθέσεις, η εφαρμογή θα σας οδηγήσει στην αρχική οθόνη. Θα εμφανιστεί μια επιλογή με οδηγίες για τον τρόπο χρήσης της εφαρμογής.</a:t>
            </a:r>
            <a:endParaRPr sz="2200" b="0" i="0" u="none" strike="noStrike" cap="none" dirty="0">
              <a:solidFill>
                <a:schemeClr val="dk1"/>
              </a:solidFill>
              <a:latin typeface="Calibri"/>
              <a:ea typeface="Calibri"/>
              <a:cs typeface="Calibri"/>
              <a:sym typeface="Calibri"/>
            </a:endParaRPr>
          </a:p>
        </p:txBody>
      </p:sp>
      <p:sp>
        <p:nvSpPr>
          <p:cNvPr id="577" name="Google Shape;577;g2bb81b3e26d_0_99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578" name="Google Shape;578;g2bb81b3e26d_0_99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3</a:t>
            </a:r>
            <a:endParaRPr sz="4000" b="1" i="0" u="none" strike="noStrike" cap="none">
              <a:solidFill>
                <a:srgbClr val="414141"/>
              </a:solidFill>
              <a:latin typeface="Calibri"/>
              <a:ea typeface="Calibri"/>
              <a:cs typeface="Calibri"/>
              <a:sym typeface="Calibri"/>
            </a:endParaRPr>
          </a:p>
        </p:txBody>
      </p:sp>
      <p:pic>
        <p:nvPicPr>
          <p:cNvPr id="579" name="Google Shape;579;g2bb81b3e26d_0_992"/>
          <p:cNvPicPr preferRelativeResize="0"/>
          <p:nvPr/>
        </p:nvPicPr>
        <p:blipFill rotWithShape="1">
          <a:blip r:embed="rId3">
            <a:alphaModFix/>
          </a:blip>
          <a:srcRect/>
          <a:stretch/>
        </p:blipFill>
        <p:spPr>
          <a:xfrm>
            <a:off x="6902809" y="1298101"/>
            <a:ext cx="2191716" cy="4744852"/>
          </a:xfrm>
          <a:prstGeom prst="rect">
            <a:avLst/>
          </a:prstGeom>
          <a:noFill/>
          <a:ln>
            <a:noFill/>
          </a:ln>
        </p:spPr>
      </p:pic>
      <p:pic>
        <p:nvPicPr>
          <p:cNvPr id="580" name="Google Shape;580;g2bb81b3e26d_0_992"/>
          <p:cNvPicPr preferRelativeResize="0"/>
          <p:nvPr/>
        </p:nvPicPr>
        <p:blipFill rotWithShape="1">
          <a:blip r:embed="rId4">
            <a:alphaModFix/>
          </a:blip>
          <a:srcRect/>
          <a:stretch/>
        </p:blipFill>
        <p:spPr>
          <a:xfrm>
            <a:off x="9408575" y="1298088"/>
            <a:ext cx="2191726" cy="4744868"/>
          </a:xfrm>
          <a:prstGeom prst="rect">
            <a:avLst/>
          </a:prstGeom>
          <a:noFill/>
          <a:ln>
            <a:noFill/>
          </a:ln>
        </p:spPr>
      </p:pic>
      <p:pic>
        <p:nvPicPr>
          <p:cNvPr id="581" name="Google Shape;581;g2bb81b3e26d_0_992"/>
          <p:cNvPicPr preferRelativeResize="0"/>
          <p:nvPr/>
        </p:nvPicPr>
        <p:blipFill rotWithShape="1">
          <a:blip r:embed="rId5">
            <a:alphaModFix/>
          </a:blip>
          <a:srcRect/>
          <a:stretch/>
        </p:blipFill>
        <p:spPr>
          <a:xfrm>
            <a:off x="4223025" y="1298100"/>
            <a:ext cx="2277050" cy="4929577"/>
          </a:xfrm>
          <a:prstGeom prst="rect">
            <a:avLst/>
          </a:prstGeom>
          <a:noFill/>
          <a:ln>
            <a:noFill/>
          </a:ln>
        </p:spPr>
      </p:pic>
      <p:sp>
        <p:nvSpPr>
          <p:cNvPr id="582" name="Google Shape;582;g2bb81b3e26d_0_992"/>
          <p:cNvSpPr/>
          <p:nvPr/>
        </p:nvSpPr>
        <p:spPr>
          <a:xfrm>
            <a:off x="4223025" y="1564525"/>
            <a:ext cx="329400" cy="276900"/>
          </a:xfrm>
          <a:prstGeom prst="ellipse">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583" name="Google Shape;583;g2bb81b3e26d_0_992"/>
          <p:cNvCxnSpPr>
            <a:stCxn id="582" idx="4"/>
          </p:cNvCxnSpPr>
          <p:nvPr/>
        </p:nvCxnSpPr>
        <p:spPr>
          <a:xfrm rot="-5400000" flipH="1">
            <a:off x="5349525" y="879625"/>
            <a:ext cx="487800" cy="2411400"/>
          </a:xfrm>
          <a:prstGeom prst="curvedConnector2">
            <a:avLst/>
          </a:prstGeom>
          <a:noFill/>
          <a:ln w="28575" cap="flat" cmpd="sng">
            <a:solidFill>
              <a:srgbClr val="C00000"/>
            </a:solidFill>
            <a:prstDash val="solid"/>
            <a:round/>
            <a:headEnd type="none" w="sm" len="sm"/>
            <a:tailEnd type="triangle" w="med" len="med"/>
          </a:ln>
        </p:spPr>
      </p:cxnSp>
      <p:sp>
        <p:nvSpPr>
          <p:cNvPr id="584" name="Google Shape;584;g2bb81b3e26d_0_992"/>
          <p:cNvSpPr/>
          <p:nvPr/>
        </p:nvSpPr>
        <p:spPr>
          <a:xfrm>
            <a:off x="6902800" y="2121575"/>
            <a:ext cx="1364526" cy="276912"/>
          </a:xfrm>
          <a:prstGeom prst="flowChartTerminator">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585" name="Google Shape;585;g2bb81b3e26d_0_992"/>
          <p:cNvCxnSpPr/>
          <p:nvPr/>
        </p:nvCxnSpPr>
        <p:spPr>
          <a:xfrm>
            <a:off x="7284925" y="2398475"/>
            <a:ext cx="1988400" cy="389400"/>
          </a:xfrm>
          <a:prstGeom prst="curvedConnector3">
            <a:avLst>
              <a:gd name="adj1" fmla="val 25"/>
            </a:avLst>
          </a:prstGeom>
          <a:noFill/>
          <a:ln w="28575" cap="flat" cmpd="sng">
            <a:solidFill>
              <a:srgbClr val="C00000"/>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EC7CE454-BE43-CCFF-EA33-DF0424F6D36B}"/>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BE11F7B6-BB90-DC01-CCD4-0DEE3DD945C8}"/>
              </a:ext>
            </a:extLst>
          </p:cNvPr>
          <p:cNvSpPr/>
          <p:nvPr/>
        </p:nvSpPr>
        <p:spPr>
          <a:xfrm>
            <a:off x="6096001" y="-3925"/>
            <a:ext cx="609487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2bb81b3e26d_0_1018"/>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PTSD COACH</a:t>
            </a:r>
            <a:endParaRPr sz="2200" dirty="0">
              <a:latin typeface="Arial"/>
              <a:ea typeface="Arial"/>
              <a:cs typeface="Arial"/>
              <a:sym typeface="Arial"/>
            </a:endParaRPr>
          </a:p>
        </p:txBody>
      </p:sp>
      <p:sp>
        <p:nvSpPr>
          <p:cNvPr id="596" name="Google Shape;596;g2bb81b3e26d_0_1018"/>
          <p:cNvSpPr/>
          <p:nvPr/>
        </p:nvSpPr>
        <p:spPr>
          <a:xfrm>
            <a:off x="4223025" y="1564525"/>
            <a:ext cx="329400" cy="276900"/>
          </a:xfrm>
          <a:prstGeom prst="ellipse">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98" name="Google Shape;598;g2bb81b3e26d_0_1018"/>
          <p:cNvSpPr txBox="1"/>
          <p:nvPr/>
        </p:nvSpPr>
        <p:spPr>
          <a:xfrm>
            <a:off x="343336" y="2350678"/>
            <a:ext cx="3998627" cy="3908732"/>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Επιστρέφοντας στην αρχική σελίδα, μπορείτε να εξερευνήσετε διάφορες ενότητες, όπως η διαχείριση συμπτωμάτων. Αυτό εστιάζει στον βαθμό στον οποίο αισθάνεστε το συγκεκριμένο συναίσθημα εκείνη τη στιγμή και σας δίνει μια σειρά από συμβουλές και τεχνικές που μπορείτε να χρησιμοποιήσετε.</a:t>
            </a:r>
            <a:endParaRPr sz="2200" b="0" i="0" u="none" strike="noStrike" cap="none" dirty="0">
              <a:solidFill>
                <a:schemeClr val="dk1"/>
              </a:solidFill>
              <a:latin typeface="Calibri"/>
              <a:ea typeface="Calibri"/>
              <a:cs typeface="Calibri"/>
              <a:sym typeface="Calibri"/>
            </a:endParaRPr>
          </a:p>
        </p:txBody>
      </p:sp>
      <p:sp>
        <p:nvSpPr>
          <p:cNvPr id="599" name="Google Shape;599;g2bb81b3e26d_0_1018"/>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00" name="Google Shape;600;g2bb81b3e26d_0_1018"/>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pic>
        <p:nvPicPr>
          <p:cNvPr id="601" name="Google Shape;601;g2bb81b3e26d_0_1018"/>
          <p:cNvPicPr preferRelativeResize="0"/>
          <p:nvPr/>
        </p:nvPicPr>
        <p:blipFill rotWithShape="1">
          <a:blip r:embed="rId3">
            <a:alphaModFix/>
          </a:blip>
          <a:srcRect/>
          <a:stretch/>
        </p:blipFill>
        <p:spPr>
          <a:xfrm>
            <a:off x="4155700" y="1086350"/>
            <a:ext cx="1623324" cy="2623048"/>
          </a:xfrm>
          <a:prstGeom prst="rect">
            <a:avLst/>
          </a:prstGeom>
          <a:noFill/>
          <a:ln>
            <a:noFill/>
          </a:ln>
        </p:spPr>
      </p:pic>
      <p:pic>
        <p:nvPicPr>
          <p:cNvPr id="602" name="Google Shape;602;g2bb81b3e26d_0_1018"/>
          <p:cNvPicPr preferRelativeResize="0"/>
          <p:nvPr/>
        </p:nvPicPr>
        <p:blipFill rotWithShape="1">
          <a:blip r:embed="rId4">
            <a:alphaModFix/>
          </a:blip>
          <a:srcRect/>
          <a:stretch/>
        </p:blipFill>
        <p:spPr>
          <a:xfrm>
            <a:off x="5878938" y="1493400"/>
            <a:ext cx="2078750" cy="4500301"/>
          </a:xfrm>
          <a:prstGeom prst="rect">
            <a:avLst/>
          </a:prstGeom>
          <a:noFill/>
          <a:ln>
            <a:noFill/>
          </a:ln>
        </p:spPr>
      </p:pic>
      <p:pic>
        <p:nvPicPr>
          <p:cNvPr id="603" name="Google Shape;603;g2bb81b3e26d_0_1018"/>
          <p:cNvPicPr preferRelativeResize="0"/>
          <p:nvPr/>
        </p:nvPicPr>
        <p:blipFill rotWithShape="1">
          <a:blip r:embed="rId5">
            <a:alphaModFix/>
          </a:blip>
          <a:srcRect/>
          <a:stretch/>
        </p:blipFill>
        <p:spPr>
          <a:xfrm>
            <a:off x="10069700" y="1493400"/>
            <a:ext cx="1940624" cy="4201277"/>
          </a:xfrm>
          <a:prstGeom prst="rect">
            <a:avLst/>
          </a:prstGeom>
          <a:noFill/>
          <a:ln>
            <a:noFill/>
          </a:ln>
        </p:spPr>
      </p:pic>
      <p:pic>
        <p:nvPicPr>
          <p:cNvPr id="604" name="Google Shape;604;g2bb81b3e26d_0_1018"/>
          <p:cNvPicPr preferRelativeResize="0"/>
          <p:nvPr/>
        </p:nvPicPr>
        <p:blipFill rotWithShape="1">
          <a:blip r:embed="rId6">
            <a:alphaModFix/>
          </a:blip>
          <a:srcRect/>
          <a:stretch/>
        </p:blipFill>
        <p:spPr>
          <a:xfrm>
            <a:off x="8057600" y="1493400"/>
            <a:ext cx="1940624" cy="4201272"/>
          </a:xfrm>
          <a:prstGeom prst="rect">
            <a:avLst/>
          </a:prstGeom>
          <a:noFill/>
          <a:ln>
            <a:noFill/>
          </a:ln>
        </p:spPr>
      </p:pic>
      <p:sp>
        <p:nvSpPr>
          <p:cNvPr id="605" name="Google Shape;605;g2bb81b3e26d_0_1018"/>
          <p:cNvSpPr/>
          <p:nvPr/>
        </p:nvSpPr>
        <p:spPr>
          <a:xfrm>
            <a:off x="4155700"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06" name="Google Shape;606;g2bb81b3e26d_0_1018"/>
          <p:cNvCxnSpPr/>
          <p:nvPr/>
        </p:nvCxnSpPr>
        <p:spPr>
          <a:xfrm>
            <a:off x="4514825" y="238245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cxnSp>
        <p:nvCxnSpPr>
          <p:cNvPr id="607" name="Google Shape;607;g2bb81b3e26d_0_1018"/>
          <p:cNvCxnSpPr/>
          <p:nvPr/>
        </p:nvCxnSpPr>
        <p:spPr>
          <a:xfrm rot="10800000" flipH="1">
            <a:off x="7100450" y="2412275"/>
            <a:ext cx="1360800" cy="1867800"/>
          </a:xfrm>
          <a:prstGeom prst="straightConnector1">
            <a:avLst/>
          </a:prstGeom>
          <a:noFill/>
          <a:ln w="9525" cap="flat" cmpd="sng">
            <a:solidFill>
              <a:srgbClr val="C00000"/>
            </a:solidFill>
            <a:prstDash val="solid"/>
            <a:round/>
            <a:headEnd type="none" w="sm" len="sm"/>
            <a:tailEnd type="triangle" w="med" len="med"/>
          </a:ln>
        </p:spPr>
      </p:cxnSp>
      <p:cxnSp>
        <p:nvCxnSpPr>
          <p:cNvPr id="608" name="Google Shape;608;g2bb81b3e26d_0_1018"/>
          <p:cNvCxnSpPr/>
          <p:nvPr/>
        </p:nvCxnSpPr>
        <p:spPr>
          <a:xfrm rot="10800000" flipH="1">
            <a:off x="9289975" y="4317125"/>
            <a:ext cx="964800" cy="680400"/>
          </a:xfrm>
          <a:prstGeom prst="straightConnector1">
            <a:avLst/>
          </a:prstGeom>
          <a:noFill/>
          <a:ln w="9525" cap="flat" cmpd="sng">
            <a:solidFill>
              <a:schemeClr val="dk2"/>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2E13D33B-CFD2-EACC-CE26-2FC69679DEE6}"/>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6F1E0FAF-D2F2-DC72-8FDA-72859131A55E}"/>
              </a:ext>
            </a:extLst>
          </p:cNvPr>
          <p:cNvSpPr/>
          <p:nvPr/>
        </p:nvSpPr>
        <p:spPr>
          <a:xfrm>
            <a:off x="6096000" y="-3925"/>
            <a:ext cx="609487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2bb81b3e26d_0_107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PTSD COACH</a:t>
            </a:r>
            <a:endParaRPr sz="2200" dirty="0">
              <a:latin typeface="Arial"/>
              <a:ea typeface="Arial"/>
              <a:cs typeface="Arial"/>
              <a:sym typeface="Arial"/>
            </a:endParaRPr>
          </a:p>
        </p:txBody>
      </p:sp>
      <p:sp>
        <p:nvSpPr>
          <p:cNvPr id="620" name="Google Shape;620;g2bb81b3e26d_0_1070"/>
          <p:cNvSpPr txBox="1"/>
          <p:nvPr/>
        </p:nvSpPr>
        <p:spPr>
          <a:xfrm>
            <a:off x="293694" y="2578650"/>
            <a:ext cx="3579300" cy="187740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Στην ενότητα διαχείρισης συμπτωμάτων, υπάρχει και μια άλλη επιλογή, η οποία προσφέρει εργαλεία αντιμετώπισης.</a:t>
            </a:r>
            <a:endParaRPr sz="2200" b="0" i="0" u="none" strike="noStrike" cap="none" dirty="0">
              <a:solidFill>
                <a:schemeClr val="dk1"/>
              </a:solidFill>
              <a:latin typeface="Calibri"/>
              <a:ea typeface="Calibri"/>
              <a:cs typeface="Calibri"/>
              <a:sym typeface="Calibri"/>
            </a:endParaRPr>
          </a:p>
        </p:txBody>
      </p:sp>
      <p:pic>
        <p:nvPicPr>
          <p:cNvPr id="621" name="Google Shape;621;g2bb81b3e26d_0_1070"/>
          <p:cNvPicPr preferRelativeResize="0"/>
          <p:nvPr/>
        </p:nvPicPr>
        <p:blipFill rotWithShape="1">
          <a:blip r:embed="rId3">
            <a:alphaModFix/>
          </a:blip>
          <a:srcRect/>
          <a:stretch/>
        </p:blipFill>
        <p:spPr>
          <a:xfrm>
            <a:off x="4155700" y="1086350"/>
            <a:ext cx="1623324" cy="2623048"/>
          </a:xfrm>
          <a:prstGeom prst="rect">
            <a:avLst/>
          </a:prstGeom>
          <a:noFill/>
          <a:ln>
            <a:noFill/>
          </a:ln>
        </p:spPr>
      </p:pic>
      <p:pic>
        <p:nvPicPr>
          <p:cNvPr id="622" name="Google Shape;622;g2bb81b3e26d_0_1070"/>
          <p:cNvPicPr preferRelativeResize="0"/>
          <p:nvPr/>
        </p:nvPicPr>
        <p:blipFill rotWithShape="1">
          <a:blip r:embed="rId4">
            <a:alphaModFix/>
          </a:blip>
          <a:srcRect/>
          <a:stretch/>
        </p:blipFill>
        <p:spPr>
          <a:xfrm>
            <a:off x="5878938" y="1493400"/>
            <a:ext cx="2078750" cy="4500301"/>
          </a:xfrm>
          <a:prstGeom prst="rect">
            <a:avLst/>
          </a:prstGeom>
          <a:noFill/>
          <a:ln>
            <a:noFill/>
          </a:ln>
        </p:spPr>
      </p:pic>
      <p:sp>
        <p:nvSpPr>
          <p:cNvPr id="623" name="Google Shape;623;g2bb81b3e26d_0_1070"/>
          <p:cNvSpPr/>
          <p:nvPr/>
        </p:nvSpPr>
        <p:spPr>
          <a:xfrm>
            <a:off x="4155700"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24" name="Google Shape;624;g2bb81b3e26d_0_1070"/>
          <p:cNvCxnSpPr/>
          <p:nvPr/>
        </p:nvCxnSpPr>
        <p:spPr>
          <a:xfrm>
            <a:off x="4514825" y="238245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pic>
        <p:nvPicPr>
          <p:cNvPr id="625" name="Google Shape;625;g2bb81b3e26d_0_1070"/>
          <p:cNvPicPr preferRelativeResize="0"/>
          <p:nvPr/>
        </p:nvPicPr>
        <p:blipFill rotWithShape="1">
          <a:blip r:embed="rId5">
            <a:alphaModFix/>
          </a:blip>
          <a:srcRect/>
          <a:stretch/>
        </p:blipFill>
        <p:spPr>
          <a:xfrm>
            <a:off x="8523100" y="1173550"/>
            <a:ext cx="2691649" cy="4713400"/>
          </a:xfrm>
          <a:prstGeom prst="rect">
            <a:avLst/>
          </a:prstGeom>
          <a:noFill/>
          <a:ln>
            <a:noFill/>
          </a:ln>
        </p:spPr>
      </p:pic>
      <p:sp>
        <p:nvSpPr>
          <p:cNvPr id="626" name="Google Shape;626;g2bb81b3e26d_0_1070"/>
          <p:cNvSpPr/>
          <p:nvPr/>
        </p:nvSpPr>
        <p:spPr>
          <a:xfrm>
            <a:off x="6635100" y="1926600"/>
            <a:ext cx="566400" cy="296100"/>
          </a:xfrm>
          <a:prstGeom prst="ellipse">
            <a:avLst/>
          </a:prstGeom>
          <a:noFill/>
          <a:ln w="19050" cap="flat" cmpd="sng">
            <a:solidFill>
              <a:srgbClr val="D7192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27" name="Google Shape;627;g2bb81b3e26d_0_1070"/>
          <p:cNvCxnSpPr/>
          <p:nvPr/>
        </p:nvCxnSpPr>
        <p:spPr>
          <a:xfrm>
            <a:off x="6857500" y="2222700"/>
            <a:ext cx="1665600" cy="711900"/>
          </a:xfrm>
          <a:prstGeom prst="curvedConnector3">
            <a:avLst>
              <a:gd name="adj1" fmla="val 3401"/>
            </a:avLst>
          </a:prstGeom>
          <a:noFill/>
          <a:ln w="38100" cap="flat" cmpd="sng">
            <a:solidFill>
              <a:srgbClr val="A61C00"/>
            </a:solidFill>
            <a:prstDash val="solid"/>
            <a:round/>
            <a:headEnd type="none" w="sm" len="sm"/>
            <a:tailEnd type="triangle" w="med" len="med"/>
          </a:ln>
        </p:spPr>
      </p:cxnSp>
      <p:sp>
        <p:nvSpPr>
          <p:cNvPr id="628" name="Google Shape;628;g2bb81b3e26d_0_107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29" name="Google Shape;629;g2bb81b3e26d_0_107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sp>
        <p:nvSpPr>
          <p:cNvPr id="2" name="Google Shape;531;g2bb81b3e26d_0_941">
            <a:extLst>
              <a:ext uri="{FF2B5EF4-FFF2-40B4-BE49-F238E27FC236}">
                <a16:creationId xmlns:a16="http://schemas.microsoft.com/office/drawing/2014/main" id="{79EA2F74-B437-E003-CA29-7F49EBE1FC91}"/>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E82E89EA-3FBA-3C54-E015-C8B50611A5A4}"/>
              </a:ext>
            </a:extLst>
          </p:cNvPr>
          <p:cNvSpPr/>
          <p:nvPr/>
        </p:nvSpPr>
        <p:spPr>
          <a:xfrm>
            <a:off x="6096000" y="-3925"/>
            <a:ext cx="609487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2bb81b3e26d_0_110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PTSD COACH</a:t>
            </a:r>
            <a:endParaRPr sz="2200" dirty="0">
              <a:latin typeface="Arial"/>
              <a:ea typeface="Arial"/>
              <a:cs typeface="Arial"/>
              <a:sym typeface="Arial"/>
            </a:endParaRPr>
          </a:p>
        </p:txBody>
      </p:sp>
      <p:sp>
        <p:nvSpPr>
          <p:cNvPr id="641" name="Google Shape;641;g2bb81b3e26d_0_1103"/>
          <p:cNvSpPr txBox="1"/>
          <p:nvPr/>
        </p:nvSpPr>
        <p:spPr>
          <a:xfrm>
            <a:off x="523976" y="2539862"/>
            <a:ext cx="4116734" cy="3231624"/>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Μια άλλη επιλογή σας επιτρέπει να παρακολουθείτε την πρόοδό σας. Με αυτή την επιλογή, μπορείτε να καταγράψετε τα συμπτώματά σας με βάση ένα ερωτηματολόγιο. Αυτό θα σας βοηθήσει να καταλάβετε αν αυτό που αισθάνεστε σχετίζεται με το </a:t>
            </a:r>
            <a:r>
              <a:rPr lang="el-GR" sz="2200" b="0" i="0" u="none" strike="noStrike" cap="none" dirty="0" err="1">
                <a:solidFill>
                  <a:schemeClr val="dk1"/>
                </a:solidFill>
                <a:latin typeface="Calibri"/>
                <a:ea typeface="Calibri"/>
                <a:cs typeface="Calibri"/>
                <a:sym typeface="Calibri"/>
              </a:rPr>
              <a:t>μετατραυματικό</a:t>
            </a:r>
            <a:r>
              <a:rPr lang="el-GR" sz="2200" b="0" i="0" u="none" strike="noStrike" cap="none" dirty="0">
                <a:solidFill>
                  <a:schemeClr val="dk1"/>
                </a:solidFill>
                <a:latin typeface="Calibri"/>
                <a:ea typeface="Calibri"/>
                <a:cs typeface="Calibri"/>
                <a:sym typeface="Calibri"/>
              </a:rPr>
              <a:t> στρες.</a:t>
            </a:r>
            <a:endParaRPr sz="2200" b="0" i="0" u="none" strike="noStrike" cap="none" dirty="0">
              <a:solidFill>
                <a:schemeClr val="dk1"/>
              </a:solidFill>
              <a:latin typeface="Calibri"/>
              <a:ea typeface="Calibri"/>
              <a:cs typeface="Calibri"/>
              <a:sym typeface="Calibri"/>
            </a:endParaRPr>
          </a:p>
        </p:txBody>
      </p:sp>
      <p:sp>
        <p:nvSpPr>
          <p:cNvPr id="642" name="Google Shape;642;g2bb81b3e26d_0_1103"/>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43" name="Google Shape;643;g2bb81b3e26d_0_1103"/>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5</a:t>
            </a:r>
            <a:endParaRPr sz="4000" b="1" i="0" u="none" strike="noStrike" cap="none">
              <a:solidFill>
                <a:srgbClr val="414141"/>
              </a:solidFill>
              <a:latin typeface="Calibri"/>
              <a:ea typeface="Calibri"/>
              <a:cs typeface="Calibri"/>
              <a:sym typeface="Calibri"/>
            </a:endParaRPr>
          </a:p>
        </p:txBody>
      </p:sp>
      <p:pic>
        <p:nvPicPr>
          <p:cNvPr id="644" name="Google Shape;644;g2bb81b3e26d_0_1103"/>
          <p:cNvPicPr preferRelativeResize="0"/>
          <p:nvPr/>
        </p:nvPicPr>
        <p:blipFill rotWithShape="1">
          <a:blip r:embed="rId3">
            <a:alphaModFix/>
          </a:blip>
          <a:srcRect/>
          <a:stretch/>
        </p:blipFill>
        <p:spPr>
          <a:xfrm>
            <a:off x="4406423" y="1027358"/>
            <a:ext cx="1623324" cy="2623048"/>
          </a:xfrm>
          <a:prstGeom prst="rect">
            <a:avLst/>
          </a:prstGeom>
          <a:noFill/>
          <a:ln>
            <a:noFill/>
          </a:ln>
        </p:spPr>
      </p:pic>
      <p:sp>
        <p:nvSpPr>
          <p:cNvPr id="645" name="Google Shape;645;g2bb81b3e26d_0_1103"/>
          <p:cNvSpPr/>
          <p:nvPr/>
        </p:nvSpPr>
        <p:spPr>
          <a:xfrm>
            <a:off x="4990925" y="1766850"/>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46" name="Google Shape;646;g2bb81b3e26d_0_1103"/>
          <p:cNvPicPr preferRelativeResize="0"/>
          <p:nvPr/>
        </p:nvPicPr>
        <p:blipFill rotWithShape="1">
          <a:blip r:embed="rId4">
            <a:alphaModFix/>
          </a:blip>
          <a:srcRect/>
          <a:stretch/>
        </p:blipFill>
        <p:spPr>
          <a:xfrm>
            <a:off x="5906373" y="1501275"/>
            <a:ext cx="1950638" cy="4222950"/>
          </a:xfrm>
          <a:prstGeom prst="rect">
            <a:avLst/>
          </a:prstGeom>
          <a:noFill/>
          <a:ln>
            <a:noFill/>
          </a:ln>
        </p:spPr>
      </p:pic>
      <p:pic>
        <p:nvPicPr>
          <p:cNvPr id="647" name="Google Shape;647;g2bb81b3e26d_0_1103"/>
          <p:cNvPicPr preferRelativeResize="0"/>
          <p:nvPr/>
        </p:nvPicPr>
        <p:blipFill rotWithShape="1">
          <a:blip r:embed="rId5">
            <a:alphaModFix/>
          </a:blip>
          <a:srcRect/>
          <a:stretch/>
        </p:blipFill>
        <p:spPr>
          <a:xfrm>
            <a:off x="7961850" y="1418798"/>
            <a:ext cx="1950626" cy="4222915"/>
          </a:xfrm>
          <a:prstGeom prst="rect">
            <a:avLst/>
          </a:prstGeom>
          <a:noFill/>
          <a:ln>
            <a:noFill/>
          </a:ln>
        </p:spPr>
      </p:pic>
      <p:pic>
        <p:nvPicPr>
          <p:cNvPr id="648" name="Google Shape;648;g2bb81b3e26d_0_1103"/>
          <p:cNvPicPr preferRelativeResize="0"/>
          <p:nvPr/>
        </p:nvPicPr>
        <p:blipFill rotWithShape="1">
          <a:blip r:embed="rId6">
            <a:alphaModFix/>
          </a:blip>
          <a:srcRect/>
          <a:stretch/>
        </p:blipFill>
        <p:spPr>
          <a:xfrm>
            <a:off x="10017325" y="1418800"/>
            <a:ext cx="1950626" cy="4222920"/>
          </a:xfrm>
          <a:prstGeom prst="rect">
            <a:avLst/>
          </a:prstGeom>
          <a:noFill/>
          <a:ln>
            <a:noFill/>
          </a:ln>
        </p:spPr>
      </p:pic>
      <p:cxnSp>
        <p:nvCxnSpPr>
          <p:cNvPr id="649" name="Google Shape;649;g2bb81b3e26d_0_1103"/>
          <p:cNvCxnSpPr>
            <a:stCxn id="645" idx="4"/>
          </p:cNvCxnSpPr>
          <p:nvPr/>
        </p:nvCxnSpPr>
        <p:spPr>
          <a:xfrm rot="-5400000">
            <a:off x="5693675" y="1567350"/>
            <a:ext cx="506400" cy="1123800"/>
          </a:xfrm>
          <a:prstGeom prst="curvedConnector4">
            <a:avLst>
              <a:gd name="adj1" fmla="val -47023"/>
              <a:gd name="adj2" fmla="val 67532"/>
            </a:avLst>
          </a:prstGeom>
          <a:noFill/>
          <a:ln w="19050" cap="flat" cmpd="sng">
            <a:solidFill>
              <a:srgbClr val="C00000"/>
            </a:solidFill>
            <a:prstDash val="solid"/>
            <a:round/>
            <a:headEnd type="none" w="sm" len="sm"/>
            <a:tailEnd type="triangle" w="med" len="med"/>
          </a:ln>
        </p:spPr>
      </p:cxnSp>
      <p:cxnSp>
        <p:nvCxnSpPr>
          <p:cNvPr id="650" name="Google Shape;650;g2bb81b3e26d_0_1103"/>
          <p:cNvCxnSpPr/>
          <p:nvPr/>
        </p:nvCxnSpPr>
        <p:spPr>
          <a:xfrm rot="10800000" flipH="1">
            <a:off x="7215900" y="1775200"/>
            <a:ext cx="1298700" cy="447300"/>
          </a:xfrm>
          <a:prstGeom prst="curvedConnector3">
            <a:avLst>
              <a:gd name="adj1" fmla="val 50000"/>
            </a:avLst>
          </a:prstGeom>
          <a:noFill/>
          <a:ln w="19050" cap="flat" cmpd="sng">
            <a:solidFill>
              <a:srgbClr val="C00000"/>
            </a:solidFill>
            <a:prstDash val="solid"/>
            <a:round/>
            <a:headEnd type="none" w="sm" len="sm"/>
            <a:tailEnd type="triangle" w="med" len="med"/>
          </a:ln>
        </p:spPr>
      </p:cxnSp>
      <p:sp>
        <p:nvSpPr>
          <p:cNvPr id="651" name="Google Shape;651;g2bb81b3e26d_0_1103"/>
          <p:cNvSpPr/>
          <p:nvPr/>
        </p:nvSpPr>
        <p:spPr>
          <a:xfrm>
            <a:off x="8484238" y="5094425"/>
            <a:ext cx="905850" cy="276912"/>
          </a:xfrm>
          <a:prstGeom prst="flowChartTerminator">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52" name="Google Shape;652;g2bb81b3e26d_0_1103"/>
          <p:cNvCxnSpPr>
            <a:stCxn id="651" idx="3"/>
          </p:cNvCxnSpPr>
          <p:nvPr/>
        </p:nvCxnSpPr>
        <p:spPr>
          <a:xfrm rot="10800000" flipH="1">
            <a:off x="9390088" y="1904981"/>
            <a:ext cx="1312200" cy="3327900"/>
          </a:xfrm>
          <a:prstGeom prst="straightConnector1">
            <a:avLst/>
          </a:prstGeom>
          <a:noFill/>
          <a:ln w="19050" cap="flat" cmpd="sng">
            <a:solidFill>
              <a:srgbClr val="C00000"/>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7EBFF98D-7EDB-BC92-CAB6-F45680DEBD29}"/>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D314C7AE-BD12-A6B9-69C6-CAAF59392DF0}"/>
              </a:ext>
            </a:extLst>
          </p:cNvPr>
          <p:cNvSpPr/>
          <p:nvPr/>
        </p:nvSpPr>
        <p:spPr>
          <a:xfrm>
            <a:off x="6096001" y="-3925"/>
            <a:ext cx="609487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bb81b3e26d_0_2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Gill Sans"/>
              <a:buNone/>
            </a:pPr>
            <a:r>
              <a:rPr lang="el-GR" sz="4800" dirty="0"/>
              <a:t>Διδακτική συνεδρία</a:t>
            </a:r>
            <a:r>
              <a:rPr lang="en-US" sz="4800" dirty="0"/>
              <a:t>: </a:t>
            </a:r>
            <a:r>
              <a:rPr lang="el-GR" sz="4800" dirty="0"/>
              <a:t>Περιεχόμενο</a:t>
            </a:r>
            <a:endParaRPr sz="4800" dirty="0"/>
          </a:p>
        </p:txBody>
      </p:sp>
      <p:pic>
        <p:nvPicPr>
          <p:cNvPr id="179" name="Google Shape;179;g2bb81b3e26d_0_218"/>
          <p:cNvPicPr preferRelativeResize="0"/>
          <p:nvPr/>
        </p:nvPicPr>
        <p:blipFill rotWithShape="1">
          <a:blip r:embed="rId3">
            <a:alphaModFix/>
          </a:blip>
          <a:srcRect b="59834"/>
          <a:stretch/>
        </p:blipFill>
        <p:spPr>
          <a:xfrm rot="10800000">
            <a:off x="-8250" y="-4107"/>
            <a:ext cx="12191695" cy="349261"/>
          </a:xfrm>
          <a:prstGeom prst="rect">
            <a:avLst/>
          </a:prstGeom>
          <a:noFill/>
          <a:ln>
            <a:noFill/>
          </a:ln>
        </p:spPr>
      </p:pic>
      <p:sp>
        <p:nvSpPr>
          <p:cNvPr id="180" name="Google Shape;180;g2bb81b3e26d_0_218"/>
          <p:cNvSpPr txBox="1"/>
          <p:nvPr/>
        </p:nvSpPr>
        <p:spPr>
          <a:xfrm>
            <a:off x="1511993" y="2196650"/>
            <a:ext cx="9402749" cy="461624"/>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1. </a:t>
            </a:r>
            <a:r>
              <a:rPr lang="el-GR" sz="2400" u="sng" dirty="0">
                <a:solidFill>
                  <a:schemeClr val="dk1"/>
                </a:solidFill>
                <a:latin typeface="Calibri"/>
                <a:ea typeface="Calibri"/>
                <a:cs typeface="Calibri"/>
                <a:sym typeface="Calibri"/>
                <a:hlinkClick r:id="rId4" action="ppaction://hlinksldjump"/>
              </a:rPr>
              <a:t>Εισαγωγή στην ψυχική υγεία και τη σημασία της στην καθημερινή ζωή</a:t>
            </a:r>
            <a:r>
              <a:rPr lang="en-US" sz="2400" dirty="0">
                <a:solidFill>
                  <a:schemeClr val="dk1"/>
                </a:solidFill>
                <a:latin typeface="Calibri"/>
                <a:ea typeface="Calibri"/>
                <a:cs typeface="Calibri"/>
                <a:sym typeface="Calibri"/>
                <a:hlinkClick r:id="rId4" action="ppaction://hlinksldjump"/>
              </a:rPr>
              <a:t> </a:t>
            </a:r>
            <a:endParaRPr sz="2400" dirty="0">
              <a:solidFill>
                <a:schemeClr val="dk1"/>
              </a:solidFill>
              <a:latin typeface="Calibri"/>
              <a:ea typeface="Calibri"/>
              <a:cs typeface="Calibri"/>
              <a:sym typeface="Calibri"/>
            </a:endParaRPr>
          </a:p>
        </p:txBody>
      </p:sp>
      <p:sp>
        <p:nvSpPr>
          <p:cNvPr id="181" name="Google Shape;181;g2bb81b3e26d_0_218"/>
          <p:cNvSpPr txBox="1"/>
          <p:nvPr/>
        </p:nvSpPr>
        <p:spPr>
          <a:xfrm>
            <a:off x="1488400" y="2799000"/>
            <a:ext cx="6552514" cy="461624"/>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2. </a:t>
            </a:r>
            <a:r>
              <a:rPr lang="el-GR" sz="2400" u="sng" dirty="0">
                <a:solidFill>
                  <a:schemeClr val="dk1"/>
                </a:solidFill>
                <a:latin typeface="Calibri"/>
                <a:ea typeface="Calibri"/>
                <a:cs typeface="Calibri"/>
                <a:sym typeface="Calibri"/>
                <a:hlinkClick r:id="rId5" action="ppaction://hlinksldjump"/>
              </a:rPr>
              <a:t>Η σημασία της διαχείρισης των συναισθημάτων</a:t>
            </a:r>
            <a:r>
              <a:rPr lang="en-US" sz="2400" u="sng" dirty="0">
                <a:solidFill>
                  <a:schemeClr val="dk1"/>
                </a:solidFill>
                <a:latin typeface="Calibri"/>
                <a:ea typeface="Calibri"/>
                <a:cs typeface="Calibri"/>
                <a:sym typeface="Calibri"/>
                <a:hlinkClick r:id="rId5" action="ppaction://hlinksldjump"/>
              </a:rPr>
              <a:t> </a:t>
            </a:r>
            <a:endParaRPr sz="2400" u="sng" dirty="0">
              <a:solidFill>
                <a:schemeClr val="dk1"/>
              </a:solidFill>
              <a:latin typeface="Calibri"/>
              <a:ea typeface="Calibri"/>
              <a:cs typeface="Calibri"/>
              <a:sym typeface="Calibri"/>
            </a:endParaRPr>
          </a:p>
        </p:txBody>
      </p:sp>
      <p:sp>
        <p:nvSpPr>
          <p:cNvPr id="182" name="Google Shape;182;g2bb81b3e26d_0_218"/>
          <p:cNvSpPr txBox="1"/>
          <p:nvPr/>
        </p:nvSpPr>
        <p:spPr>
          <a:xfrm>
            <a:off x="1488400" y="3505975"/>
            <a:ext cx="6958370" cy="461624"/>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3. </a:t>
            </a:r>
            <a:r>
              <a:rPr lang="el-GR" sz="2400" u="sng" dirty="0">
                <a:solidFill>
                  <a:schemeClr val="accent1"/>
                </a:solidFill>
                <a:latin typeface="Calibri"/>
                <a:ea typeface="Calibri"/>
                <a:cs typeface="Calibri"/>
                <a:sym typeface="Calibri"/>
              </a:rPr>
              <a:t>Κατηγορίες και χρήση εφαρμογών ψυχικής υγείας</a:t>
            </a:r>
            <a:endParaRPr sz="2400" u="sng" dirty="0">
              <a:solidFill>
                <a:schemeClr val="accen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2bb81b3e26d_0_116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PTSD COACH</a:t>
            </a:r>
            <a:endParaRPr sz="2200" dirty="0">
              <a:latin typeface="Arial"/>
              <a:ea typeface="Arial"/>
              <a:cs typeface="Arial"/>
              <a:sym typeface="Arial"/>
            </a:endParaRPr>
          </a:p>
        </p:txBody>
      </p:sp>
      <p:sp>
        <p:nvSpPr>
          <p:cNvPr id="664" name="Google Shape;664;g2bb81b3e26d_0_1160"/>
          <p:cNvSpPr txBox="1"/>
          <p:nvPr/>
        </p:nvSpPr>
        <p:spPr>
          <a:xfrm>
            <a:off x="317463" y="2512174"/>
            <a:ext cx="4143748" cy="3570178"/>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Η εφαρμογή περιλαμβάνει επίσης μια ενότητα ενημέρωσης για τη διαταραχή </a:t>
            </a:r>
            <a:r>
              <a:rPr lang="el-GR" sz="2200" b="0" i="0" u="none" strike="noStrike" cap="none" dirty="0" err="1">
                <a:solidFill>
                  <a:schemeClr val="dk1"/>
                </a:solidFill>
                <a:latin typeface="Calibri"/>
                <a:ea typeface="Calibri"/>
                <a:cs typeface="Calibri"/>
                <a:sym typeface="Calibri"/>
              </a:rPr>
              <a:t>μετατραυματικού</a:t>
            </a:r>
            <a:r>
              <a:rPr lang="el-GR" sz="2200" b="0" i="0" u="none" strike="noStrike" cap="none" dirty="0">
                <a:solidFill>
                  <a:schemeClr val="dk1"/>
                </a:solidFill>
                <a:latin typeface="Calibri"/>
                <a:ea typeface="Calibri"/>
                <a:cs typeface="Calibri"/>
                <a:sym typeface="Calibri"/>
              </a:rPr>
              <a:t> στρες, η οποία παρέχει συμβουλές, σας βοηθά να επικοινωνήσετε με επαγγελματίες σε περιόδους κρίσης και παρουσιάζει έναν κατάλογο με τα πιο συνηθισμένα συμπτώματα του </a:t>
            </a:r>
            <a:r>
              <a:rPr lang="el-GR" sz="2200" b="0" i="0" u="none" strike="noStrike" cap="none" dirty="0" err="1">
                <a:solidFill>
                  <a:schemeClr val="dk1"/>
                </a:solidFill>
                <a:latin typeface="Calibri"/>
                <a:ea typeface="Calibri"/>
                <a:cs typeface="Calibri"/>
                <a:sym typeface="Calibri"/>
              </a:rPr>
              <a:t>μετατραυματικού</a:t>
            </a:r>
            <a:r>
              <a:rPr lang="el-GR" sz="2200" b="0" i="0" u="none" strike="noStrike" cap="none" dirty="0">
                <a:solidFill>
                  <a:schemeClr val="dk1"/>
                </a:solidFill>
                <a:latin typeface="Calibri"/>
                <a:ea typeface="Calibri"/>
                <a:cs typeface="Calibri"/>
                <a:sym typeface="Calibri"/>
              </a:rPr>
              <a:t> στρες.</a:t>
            </a:r>
            <a:endParaRPr sz="2200" b="0" i="0" u="none" strike="noStrike" cap="none" dirty="0">
              <a:solidFill>
                <a:schemeClr val="dk1"/>
              </a:solidFill>
              <a:latin typeface="Calibri"/>
              <a:ea typeface="Calibri"/>
              <a:cs typeface="Calibri"/>
              <a:sym typeface="Calibri"/>
            </a:endParaRPr>
          </a:p>
        </p:txBody>
      </p:sp>
      <p:sp>
        <p:nvSpPr>
          <p:cNvPr id="665" name="Google Shape;665;g2bb81b3e26d_0_116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66" name="Google Shape;666;g2bb81b3e26d_0_116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6</a:t>
            </a:r>
            <a:endParaRPr sz="4000" b="1" i="0" u="none" strike="noStrike" cap="none">
              <a:solidFill>
                <a:srgbClr val="414141"/>
              </a:solidFill>
              <a:latin typeface="Calibri"/>
              <a:ea typeface="Calibri"/>
              <a:cs typeface="Calibri"/>
              <a:sym typeface="Calibri"/>
            </a:endParaRPr>
          </a:p>
        </p:txBody>
      </p:sp>
      <p:pic>
        <p:nvPicPr>
          <p:cNvPr id="667" name="Google Shape;667;g2bb81b3e26d_0_1160"/>
          <p:cNvPicPr preferRelativeResize="0"/>
          <p:nvPr/>
        </p:nvPicPr>
        <p:blipFill rotWithShape="1">
          <a:blip r:embed="rId3">
            <a:alphaModFix/>
          </a:blip>
          <a:srcRect/>
          <a:stretch/>
        </p:blipFill>
        <p:spPr>
          <a:xfrm>
            <a:off x="4365523" y="1086350"/>
            <a:ext cx="1634721" cy="2623048"/>
          </a:xfrm>
          <a:prstGeom prst="rect">
            <a:avLst/>
          </a:prstGeom>
          <a:noFill/>
          <a:ln>
            <a:noFill/>
          </a:ln>
        </p:spPr>
      </p:pic>
      <p:sp>
        <p:nvSpPr>
          <p:cNvPr id="668" name="Google Shape;668;g2bb81b3e26d_0_1160"/>
          <p:cNvSpPr/>
          <p:nvPr/>
        </p:nvSpPr>
        <p:spPr>
          <a:xfrm>
            <a:off x="4317928" y="2343375"/>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69" name="Google Shape;669;g2bb81b3e26d_0_1160"/>
          <p:cNvPicPr preferRelativeResize="0"/>
          <p:nvPr/>
        </p:nvPicPr>
        <p:blipFill rotWithShape="1">
          <a:blip r:embed="rId4">
            <a:alphaModFix/>
          </a:blip>
          <a:srcRect/>
          <a:stretch/>
        </p:blipFill>
        <p:spPr>
          <a:xfrm>
            <a:off x="6361550" y="1149025"/>
            <a:ext cx="1922849" cy="4162749"/>
          </a:xfrm>
          <a:prstGeom prst="rect">
            <a:avLst/>
          </a:prstGeom>
          <a:noFill/>
          <a:ln>
            <a:noFill/>
          </a:ln>
        </p:spPr>
      </p:pic>
      <p:pic>
        <p:nvPicPr>
          <p:cNvPr id="670" name="Google Shape;670;g2bb81b3e26d_0_1160"/>
          <p:cNvPicPr preferRelativeResize="0"/>
          <p:nvPr/>
        </p:nvPicPr>
        <p:blipFill rotWithShape="1">
          <a:blip r:embed="rId5">
            <a:alphaModFix/>
          </a:blip>
          <a:srcRect/>
          <a:stretch/>
        </p:blipFill>
        <p:spPr>
          <a:xfrm>
            <a:off x="9170850" y="1084638"/>
            <a:ext cx="2259325" cy="4891233"/>
          </a:xfrm>
          <a:prstGeom prst="rect">
            <a:avLst/>
          </a:prstGeom>
          <a:noFill/>
          <a:ln>
            <a:noFill/>
          </a:ln>
        </p:spPr>
      </p:pic>
      <p:cxnSp>
        <p:nvCxnSpPr>
          <p:cNvPr id="671" name="Google Shape;671;g2bb81b3e26d_0_1160"/>
          <p:cNvCxnSpPr>
            <a:cxnSpLocks/>
          </p:cNvCxnSpPr>
          <p:nvPr/>
        </p:nvCxnSpPr>
        <p:spPr>
          <a:xfrm rot="-5400000">
            <a:off x="5396021" y="1023222"/>
            <a:ext cx="1381200" cy="2310000"/>
          </a:xfrm>
          <a:prstGeom prst="curvedConnector4">
            <a:avLst>
              <a:gd name="adj1" fmla="val -23768"/>
              <a:gd name="adj2" fmla="val 52498"/>
            </a:avLst>
          </a:prstGeom>
          <a:noFill/>
          <a:ln w="28575" cap="flat" cmpd="sng">
            <a:solidFill>
              <a:srgbClr val="C00000"/>
            </a:solidFill>
            <a:prstDash val="solid"/>
            <a:round/>
            <a:headEnd type="none" w="sm" len="sm"/>
            <a:tailEnd type="triangle" w="med" len="med"/>
          </a:ln>
        </p:spPr>
      </p:cxnSp>
      <p:sp>
        <p:nvSpPr>
          <p:cNvPr id="672" name="Google Shape;672;g2bb81b3e26d_0_1160"/>
          <p:cNvSpPr/>
          <p:nvPr/>
        </p:nvSpPr>
        <p:spPr>
          <a:xfrm>
            <a:off x="8337075" y="1914150"/>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531;g2bb81b3e26d_0_941">
            <a:extLst>
              <a:ext uri="{FF2B5EF4-FFF2-40B4-BE49-F238E27FC236}">
                <a16:creationId xmlns:a16="http://schemas.microsoft.com/office/drawing/2014/main" id="{1FB17EDC-0D6B-006B-C4B7-A6B14C7ABF6F}"/>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52C9E48F-8319-96C9-1498-39D508A71A7A}"/>
              </a:ext>
            </a:extLst>
          </p:cNvPr>
          <p:cNvSpPr/>
          <p:nvPr/>
        </p:nvSpPr>
        <p:spPr>
          <a:xfrm>
            <a:off x="6096000" y="-3925"/>
            <a:ext cx="609487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bb81b3e26d_0_119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a:latin typeface="Arial"/>
                <a:ea typeface="Arial"/>
                <a:cs typeface="Arial"/>
                <a:sym typeface="Arial"/>
              </a:rPr>
              <a:t>PTSD COACH</a:t>
            </a:r>
            <a:endParaRPr sz="2200" dirty="0">
              <a:latin typeface="Arial"/>
              <a:ea typeface="Arial"/>
              <a:cs typeface="Arial"/>
              <a:sym typeface="Arial"/>
            </a:endParaRPr>
          </a:p>
        </p:txBody>
      </p:sp>
      <p:sp>
        <p:nvSpPr>
          <p:cNvPr id="684" name="Google Shape;684;g2bb81b3e26d_0_1192"/>
          <p:cNvSpPr txBox="1"/>
          <p:nvPr/>
        </p:nvSpPr>
        <p:spPr>
          <a:xfrm>
            <a:off x="471375" y="2875016"/>
            <a:ext cx="3579300" cy="187740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Τέλος, υπάρχει μια επιλογή υποστήριξης, ώστε ο χρήστης να έχει την υποστήριξη που χρειάζεται κατά τη διάρκεια της διαδικασίας.</a:t>
            </a:r>
            <a:endParaRPr sz="2200" b="0" i="0" u="none" strike="noStrike" cap="none" dirty="0">
              <a:solidFill>
                <a:schemeClr val="dk1"/>
              </a:solidFill>
              <a:latin typeface="Calibri"/>
              <a:ea typeface="Calibri"/>
              <a:cs typeface="Calibri"/>
              <a:sym typeface="Calibri"/>
            </a:endParaRPr>
          </a:p>
        </p:txBody>
      </p:sp>
      <p:sp>
        <p:nvSpPr>
          <p:cNvPr id="685" name="Google Shape;685;g2bb81b3e26d_0_119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686" name="Google Shape;686;g2bb81b3e26d_0_119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7</a:t>
            </a:r>
            <a:endParaRPr sz="4000" b="1" i="0" u="none" strike="noStrike" cap="none">
              <a:solidFill>
                <a:srgbClr val="414141"/>
              </a:solidFill>
              <a:latin typeface="Calibri"/>
              <a:ea typeface="Calibri"/>
              <a:cs typeface="Calibri"/>
              <a:sym typeface="Calibri"/>
            </a:endParaRPr>
          </a:p>
        </p:txBody>
      </p:sp>
      <p:pic>
        <p:nvPicPr>
          <p:cNvPr id="687" name="Google Shape;687;g2bb81b3e26d_0_1192"/>
          <p:cNvPicPr preferRelativeResize="0"/>
          <p:nvPr/>
        </p:nvPicPr>
        <p:blipFill rotWithShape="1">
          <a:blip r:embed="rId3">
            <a:alphaModFix/>
          </a:blip>
          <a:srcRect/>
          <a:stretch/>
        </p:blipFill>
        <p:spPr>
          <a:xfrm>
            <a:off x="4155700" y="1086350"/>
            <a:ext cx="1623324" cy="2623048"/>
          </a:xfrm>
          <a:prstGeom prst="rect">
            <a:avLst/>
          </a:prstGeom>
          <a:noFill/>
          <a:ln>
            <a:noFill/>
          </a:ln>
        </p:spPr>
      </p:pic>
      <p:sp>
        <p:nvSpPr>
          <p:cNvPr id="688" name="Google Shape;688;g2bb81b3e26d_0_1192"/>
          <p:cNvSpPr/>
          <p:nvPr/>
        </p:nvSpPr>
        <p:spPr>
          <a:xfrm>
            <a:off x="4990925" y="2354075"/>
            <a:ext cx="788100" cy="6156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89" name="Google Shape;689;g2bb81b3e26d_0_1192"/>
          <p:cNvSpPr/>
          <p:nvPr/>
        </p:nvSpPr>
        <p:spPr>
          <a:xfrm>
            <a:off x="8337075" y="1914150"/>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690" name="Google Shape;690;g2bb81b3e26d_0_1192"/>
          <p:cNvPicPr preferRelativeResize="0"/>
          <p:nvPr/>
        </p:nvPicPr>
        <p:blipFill rotWithShape="1">
          <a:blip r:embed="rId4">
            <a:alphaModFix/>
          </a:blip>
          <a:srcRect/>
          <a:stretch/>
        </p:blipFill>
        <p:spPr>
          <a:xfrm>
            <a:off x="6300500" y="1265825"/>
            <a:ext cx="1931550" cy="4181627"/>
          </a:xfrm>
          <a:prstGeom prst="rect">
            <a:avLst/>
          </a:prstGeom>
          <a:noFill/>
          <a:ln>
            <a:noFill/>
          </a:ln>
        </p:spPr>
      </p:pic>
      <p:pic>
        <p:nvPicPr>
          <p:cNvPr id="691" name="Google Shape;691;g2bb81b3e26d_0_1192"/>
          <p:cNvPicPr preferRelativeResize="0"/>
          <p:nvPr/>
        </p:nvPicPr>
        <p:blipFill rotWithShape="1">
          <a:blip r:embed="rId5">
            <a:alphaModFix/>
          </a:blip>
          <a:srcRect/>
          <a:stretch/>
        </p:blipFill>
        <p:spPr>
          <a:xfrm>
            <a:off x="9100900" y="1193525"/>
            <a:ext cx="2457526" cy="4470948"/>
          </a:xfrm>
          <a:prstGeom prst="rect">
            <a:avLst/>
          </a:prstGeom>
          <a:noFill/>
          <a:ln>
            <a:noFill/>
          </a:ln>
        </p:spPr>
      </p:pic>
      <p:cxnSp>
        <p:nvCxnSpPr>
          <p:cNvPr id="692" name="Google Shape;692;g2bb81b3e26d_0_1192"/>
          <p:cNvCxnSpPr>
            <a:stCxn id="688" idx="6"/>
          </p:cNvCxnSpPr>
          <p:nvPr/>
        </p:nvCxnSpPr>
        <p:spPr>
          <a:xfrm rot="10800000" flipH="1">
            <a:off x="5779025" y="1616075"/>
            <a:ext cx="1188300" cy="1045800"/>
          </a:xfrm>
          <a:prstGeom prst="curvedConnector3">
            <a:avLst>
              <a:gd name="adj1" fmla="val 50000"/>
            </a:avLst>
          </a:prstGeom>
          <a:noFill/>
          <a:ln w="28575" cap="flat" cmpd="sng">
            <a:solidFill>
              <a:srgbClr val="C00000"/>
            </a:solidFill>
            <a:prstDash val="solid"/>
            <a:round/>
            <a:headEnd type="none" w="sm" len="sm"/>
            <a:tailEnd type="triangle" w="med" len="med"/>
          </a:ln>
        </p:spPr>
      </p:cxnSp>
      <p:sp>
        <p:nvSpPr>
          <p:cNvPr id="2" name="Google Shape;531;g2bb81b3e26d_0_941">
            <a:extLst>
              <a:ext uri="{FF2B5EF4-FFF2-40B4-BE49-F238E27FC236}">
                <a16:creationId xmlns:a16="http://schemas.microsoft.com/office/drawing/2014/main" id="{BE264A1B-3160-C867-6589-0557563D1D40}"/>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43C9EFD0-5C4A-DC1C-38B5-8958A6ECDB7F}"/>
              </a:ext>
            </a:extLst>
          </p:cNvPr>
          <p:cNvSpPr/>
          <p:nvPr/>
        </p:nvSpPr>
        <p:spPr>
          <a:xfrm>
            <a:off x="6206490" y="-3925"/>
            <a:ext cx="598438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2bb81b3e26d_0_122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Εφαρμογές για ψυχολογική υποστήριξη</a:t>
            </a:r>
            <a:endParaRPr sz="2200" dirty="0">
              <a:latin typeface="Arial"/>
              <a:ea typeface="Arial"/>
              <a:cs typeface="Arial"/>
              <a:sym typeface="Arial"/>
            </a:endParaRPr>
          </a:p>
        </p:txBody>
      </p:sp>
      <p:sp>
        <p:nvSpPr>
          <p:cNvPr id="704" name="Google Shape;704;g2bb81b3e26d_0_1221"/>
          <p:cNvSpPr txBox="1">
            <a:spLocks noGrp="1"/>
          </p:cNvSpPr>
          <p:nvPr>
            <p:ph type="body" idx="4294967295"/>
          </p:nvPr>
        </p:nvSpPr>
        <p:spPr>
          <a:xfrm>
            <a:off x="597125" y="1600125"/>
            <a:ext cx="115950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b="1" dirty="0" err="1"/>
              <a:t>Therapyside</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https://play.google.com/store/apps/details?id=com.terapiachat.android&amp;hl=es&amp;gl=US</a:t>
            </a:r>
            <a:r>
              <a:rPr lang="en-US" sz="2400" dirty="0"/>
              <a:t> </a:t>
            </a:r>
            <a:endParaRPr sz="2400" dirty="0"/>
          </a:p>
          <a:p>
            <a:pPr marL="457200" lvl="0" indent="-381000" algn="l" rtl="0">
              <a:lnSpc>
                <a:spcPct val="120000"/>
              </a:lnSpc>
              <a:spcBef>
                <a:spcPts val="0"/>
              </a:spcBef>
              <a:spcAft>
                <a:spcPts val="0"/>
              </a:spcAft>
              <a:buSzPts val="2400"/>
              <a:buChar char="-"/>
            </a:pPr>
            <a:r>
              <a:rPr lang="en-US" sz="2400" dirty="0"/>
              <a:t>iOS: </a:t>
            </a:r>
            <a:r>
              <a:rPr lang="en-US" sz="2400" dirty="0">
                <a:hlinkClick r:id="rId4"/>
              </a:rPr>
              <a:t>https://apps.apple.com/es/app/therapyside-psicólogo-online/id1223472664</a:t>
            </a:r>
            <a:r>
              <a:rPr lang="en-US" sz="2400" dirty="0"/>
              <a:t> </a:t>
            </a:r>
            <a:endParaRPr sz="2400" dirty="0"/>
          </a:p>
          <a:p>
            <a:pPr marL="0" lvl="0" indent="0" algn="l" rtl="0">
              <a:lnSpc>
                <a:spcPct val="120000"/>
              </a:lnSpc>
              <a:spcBef>
                <a:spcPts val="1200"/>
              </a:spcBef>
              <a:spcAft>
                <a:spcPts val="0"/>
              </a:spcAft>
              <a:buNone/>
            </a:pPr>
            <a:endParaRPr sz="2400" b="1" dirty="0"/>
          </a:p>
          <a:p>
            <a:pPr marL="0" lvl="0" indent="0" algn="l" rtl="0">
              <a:lnSpc>
                <a:spcPct val="120000"/>
              </a:lnSpc>
              <a:spcBef>
                <a:spcPts val="1200"/>
              </a:spcBef>
              <a:spcAft>
                <a:spcPts val="0"/>
              </a:spcAft>
              <a:buNone/>
            </a:pPr>
            <a:endParaRPr sz="2400" b="1" dirty="0"/>
          </a:p>
        </p:txBody>
      </p:sp>
      <p:sp>
        <p:nvSpPr>
          <p:cNvPr id="2" name="Google Shape;424;g2bb81b3e26d_0_795">
            <a:extLst>
              <a:ext uri="{FF2B5EF4-FFF2-40B4-BE49-F238E27FC236}">
                <a16:creationId xmlns:a16="http://schemas.microsoft.com/office/drawing/2014/main" id="{63E75227-75DF-08F5-33CF-4D3AF8F4D0C9}"/>
              </a:ext>
            </a:extLst>
          </p:cNvPr>
          <p:cNvSpPr/>
          <p:nvPr/>
        </p:nvSpPr>
        <p:spPr>
          <a:xfrm>
            <a:off x="6096000" y="-3925"/>
            <a:ext cx="609487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bb81b3e26d_0_1235"/>
          <p:cNvSpPr txBox="1">
            <a:spLocks noGrp="1"/>
          </p:cNvSpPr>
          <p:nvPr>
            <p:ph type="title"/>
          </p:nvPr>
        </p:nvSpPr>
        <p:spPr>
          <a:xfrm>
            <a:off x="259750" y="540723"/>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dirty="0" err="1">
                <a:latin typeface="Arial"/>
                <a:ea typeface="Arial"/>
                <a:cs typeface="Arial"/>
                <a:sym typeface="Arial"/>
              </a:rPr>
              <a:t>Therapyside</a:t>
            </a:r>
            <a:endParaRPr sz="2200" dirty="0">
              <a:latin typeface="Arial"/>
              <a:ea typeface="Arial"/>
              <a:cs typeface="Arial"/>
              <a:sym typeface="Arial"/>
            </a:endParaRPr>
          </a:p>
        </p:txBody>
      </p:sp>
      <p:sp>
        <p:nvSpPr>
          <p:cNvPr id="715" name="Google Shape;715;g2bb81b3e26d_0_1235"/>
          <p:cNvSpPr txBox="1"/>
          <p:nvPr/>
        </p:nvSpPr>
        <p:spPr>
          <a:xfrm>
            <a:off x="566099" y="1185255"/>
            <a:ext cx="7690500" cy="3077735"/>
          </a:xfrm>
          <a:prstGeom prst="rect">
            <a:avLst/>
          </a:prstGeom>
          <a:noFill/>
          <a:ln>
            <a:noFill/>
          </a:ln>
        </p:spPr>
        <p:txBody>
          <a:bodyPr spcFirstLastPara="1" wrap="square" lIns="91425" tIns="91425" rIns="91425" bIns="91425" anchor="t" anchorCtr="0">
            <a:spAutoFit/>
          </a:bodyPr>
          <a:lstStyle/>
          <a:p>
            <a:pPr marL="101600" lvl="0">
              <a:lnSpc>
                <a:spcPct val="120000"/>
              </a:lnSpc>
              <a:spcBef>
                <a:spcPts val="1200"/>
              </a:spcBef>
            </a:pPr>
            <a:r>
              <a:rPr lang="el-GR" sz="2000" dirty="0">
                <a:solidFill>
                  <a:schemeClr val="dk1"/>
                </a:solidFill>
                <a:latin typeface="Calibri"/>
                <a:ea typeface="Calibri"/>
                <a:cs typeface="Calibri"/>
                <a:sym typeface="Calibri"/>
              </a:rPr>
              <a:t>Αυτή η εφαρμογή βοηθά τους χρήστες να επικοινωνούν με επαγγελματίες ψυχολόγους μέσω βιντεοκλήσεων. Η λήψη της εφαρμογής είναι δωρεάν, αλλά </a:t>
            </a:r>
            <a:r>
              <a:rPr lang="en-US" sz="2000" dirty="0">
                <a:solidFill>
                  <a:schemeClr val="dk1"/>
                </a:solidFill>
                <a:latin typeface="Calibri"/>
                <a:ea typeface="Calibri"/>
                <a:cs typeface="Calibri"/>
                <a:sym typeface="Calibri"/>
              </a:rPr>
              <a:t>o </a:t>
            </a:r>
            <a:r>
              <a:rPr lang="el-GR" sz="2000" dirty="0">
                <a:solidFill>
                  <a:schemeClr val="dk1"/>
                </a:solidFill>
                <a:latin typeface="Calibri"/>
                <a:ea typeface="Calibri"/>
                <a:cs typeface="Calibri"/>
                <a:sym typeface="Calibri"/>
              </a:rPr>
              <a:t>χρήστης πρέπει να πληρώσει τον επαγγελματία για την παροχή των υπηρεσιών του.</a:t>
            </a:r>
            <a:endParaRPr sz="2000" dirty="0">
              <a:solidFill>
                <a:schemeClr val="dk1"/>
              </a:solidFill>
              <a:latin typeface="Calibri"/>
              <a:ea typeface="Calibri"/>
              <a:cs typeface="Calibri"/>
              <a:sym typeface="Calibri"/>
            </a:endParaRPr>
          </a:p>
          <a:p>
            <a:pPr marL="101600" lvl="0" indent="0" rtl="0">
              <a:lnSpc>
                <a:spcPct val="120000"/>
              </a:lnSpc>
              <a:spcBef>
                <a:spcPts val="1200"/>
              </a:spcBef>
              <a:spcAft>
                <a:spcPts val="0"/>
              </a:spcAft>
              <a:buNone/>
            </a:pPr>
            <a:r>
              <a:rPr lang="el-GR" sz="2000" dirty="0">
                <a:solidFill>
                  <a:schemeClr val="dk1"/>
                </a:solidFill>
                <a:latin typeface="Calibri"/>
                <a:ea typeface="Calibri"/>
                <a:cs typeface="Calibri"/>
                <a:sym typeface="Calibri"/>
              </a:rPr>
              <a:t>Οι χρήστες μπορούν να βρουν ψυχολόγους που ειδικεύονται σε ένα ευρύ φάσμα τομέων (αυτοεκτίμηση, άγχος, κατάθλιψη, σεξουαλικότητα, θεραπεία ζεύγους και καθοδήγηση).</a:t>
            </a:r>
            <a:endParaRPr sz="1800" dirty="0">
              <a:solidFill>
                <a:schemeClr val="dk1"/>
              </a:solidFill>
              <a:latin typeface="Calibri"/>
              <a:ea typeface="Calibri"/>
              <a:cs typeface="Calibri"/>
              <a:sym typeface="Calibri"/>
            </a:endParaRPr>
          </a:p>
        </p:txBody>
      </p:sp>
      <p:pic>
        <p:nvPicPr>
          <p:cNvPr id="716" name="Google Shape;716;g2bb81b3e26d_0_1235"/>
          <p:cNvPicPr preferRelativeResize="0"/>
          <p:nvPr/>
        </p:nvPicPr>
        <p:blipFill rotWithShape="1">
          <a:blip r:embed="rId3">
            <a:alphaModFix/>
          </a:blip>
          <a:srcRect/>
          <a:stretch/>
        </p:blipFill>
        <p:spPr>
          <a:xfrm>
            <a:off x="9083700" y="1895575"/>
            <a:ext cx="2542200" cy="2568750"/>
          </a:xfrm>
          <a:prstGeom prst="rect">
            <a:avLst/>
          </a:prstGeom>
          <a:noFill/>
          <a:ln>
            <a:noFill/>
          </a:ln>
        </p:spPr>
      </p:pic>
      <p:sp>
        <p:nvSpPr>
          <p:cNvPr id="717" name="Google Shape;717;g2bb81b3e26d_0_1235"/>
          <p:cNvSpPr txBox="1"/>
          <p:nvPr/>
        </p:nvSpPr>
        <p:spPr>
          <a:xfrm>
            <a:off x="566100" y="4517575"/>
            <a:ext cx="11365800" cy="1600408"/>
          </a:xfrm>
          <a:prstGeom prst="rect">
            <a:avLst/>
          </a:prstGeom>
          <a:noFill/>
          <a:ln>
            <a:noFill/>
          </a:ln>
        </p:spPr>
        <p:txBody>
          <a:bodyPr spcFirstLastPara="1" wrap="square" lIns="91425" tIns="91425" rIns="91425" bIns="91425" anchor="t" anchorCtr="0">
            <a:spAutoFit/>
          </a:bodyPr>
          <a:lstStyle/>
          <a:p>
            <a:pPr marL="101600" lvl="0" indent="0" algn="l" rtl="0">
              <a:lnSpc>
                <a:spcPct val="120000"/>
              </a:lnSpc>
              <a:spcBef>
                <a:spcPts val="1200"/>
              </a:spcBef>
              <a:spcAft>
                <a:spcPts val="0"/>
              </a:spcAft>
              <a:buNone/>
            </a:pPr>
            <a:r>
              <a:rPr lang="el-GR" sz="2000" dirty="0">
                <a:solidFill>
                  <a:schemeClr val="dk1"/>
                </a:solidFill>
                <a:latin typeface="Calibri"/>
                <a:ea typeface="Calibri"/>
                <a:cs typeface="Calibri"/>
                <a:sym typeface="Calibri"/>
              </a:rPr>
              <a:t>Είναι διαθέσιμο τόσο για </a:t>
            </a:r>
            <a:r>
              <a:rPr lang="en-US" sz="2000" dirty="0">
                <a:solidFill>
                  <a:schemeClr val="dk1"/>
                </a:solidFill>
                <a:latin typeface="Calibri"/>
                <a:ea typeface="Calibri"/>
                <a:cs typeface="Calibri"/>
                <a:sym typeface="Calibri"/>
              </a:rPr>
              <a:t>Android </a:t>
            </a:r>
            <a:r>
              <a:rPr lang="el-GR" sz="2000" dirty="0">
                <a:solidFill>
                  <a:schemeClr val="dk1"/>
                </a:solidFill>
                <a:latin typeface="Calibri"/>
                <a:ea typeface="Calibri"/>
                <a:cs typeface="Calibri"/>
                <a:sym typeface="Calibri"/>
              </a:rPr>
              <a:t>όσο και για </a:t>
            </a:r>
            <a:r>
              <a:rPr lang="en-US" sz="2000" dirty="0">
                <a:solidFill>
                  <a:schemeClr val="dk1"/>
                </a:solidFill>
                <a:latin typeface="Calibri"/>
                <a:ea typeface="Calibri"/>
                <a:cs typeface="Calibri"/>
                <a:sym typeface="Calibri"/>
              </a:rPr>
              <a:t>iOS:</a:t>
            </a:r>
            <a:endParaRPr sz="2000" dirty="0">
              <a:solidFill>
                <a:schemeClr val="dk1"/>
              </a:solidFill>
              <a:latin typeface="Calibri"/>
              <a:ea typeface="Calibri"/>
              <a:cs typeface="Calibri"/>
              <a:sym typeface="Calibri"/>
            </a:endParaRPr>
          </a:p>
          <a:p>
            <a:pPr marL="444500" lvl="0" indent="-342900" algn="l" rtl="0">
              <a:lnSpc>
                <a:spcPct val="120000"/>
              </a:lnSpc>
              <a:spcBef>
                <a:spcPts val="1200"/>
              </a:spcBef>
              <a:spcAft>
                <a:spcPts val="0"/>
              </a:spcAft>
              <a:buClr>
                <a:srgbClr val="C01E24"/>
              </a:buClr>
              <a:buSzPts val="2000"/>
              <a:buFont typeface="Noto Sans Symbols"/>
              <a:buChar char="⮚"/>
            </a:pPr>
            <a:r>
              <a:rPr lang="en-US" sz="2000" dirty="0">
                <a:solidFill>
                  <a:schemeClr val="dk1"/>
                </a:solidFill>
                <a:latin typeface="Calibri"/>
                <a:ea typeface="Calibri"/>
                <a:cs typeface="Calibri"/>
                <a:sym typeface="Calibri"/>
              </a:rPr>
              <a:t>ANDROID: </a:t>
            </a:r>
            <a:r>
              <a:rPr lang="en-US" sz="1800" u="sng" dirty="0">
                <a:solidFill>
                  <a:srgbClr val="0000FF"/>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https://play.google.com/store/apps/details?id=com.terapiachat.android&amp;hl=es&amp;gl=US</a:t>
            </a:r>
            <a:endParaRPr sz="1800" dirty="0">
              <a:solidFill>
                <a:schemeClr val="dk1"/>
              </a:solidFill>
              <a:latin typeface="Calibri"/>
              <a:ea typeface="Calibri"/>
              <a:cs typeface="Calibri"/>
              <a:sym typeface="Calibri"/>
            </a:endParaRPr>
          </a:p>
          <a:p>
            <a:pPr marL="444500" lvl="0" indent="-342900" algn="l" rtl="0">
              <a:lnSpc>
                <a:spcPct val="120000"/>
              </a:lnSpc>
              <a:spcBef>
                <a:spcPts val="0"/>
              </a:spcBef>
              <a:spcAft>
                <a:spcPts val="0"/>
              </a:spcAft>
              <a:buClr>
                <a:srgbClr val="C01E24"/>
              </a:buClr>
              <a:buSzPts val="2000"/>
              <a:buFont typeface="Noto Sans Symbols"/>
              <a:buChar char="⮚"/>
            </a:pPr>
            <a:r>
              <a:rPr lang="en-US" sz="2000" dirty="0">
                <a:solidFill>
                  <a:schemeClr val="dk1"/>
                </a:solidFill>
                <a:latin typeface="Calibri"/>
                <a:ea typeface="Calibri"/>
                <a:cs typeface="Calibri"/>
                <a:sym typeface="Calibri"/>
              </a:rPr>
              <a:t>iOS</a:t>
            </a:r>
            <a:r>
              <a:rPr lang="en-US" sz="1800" dirty="0">
                <a:solidFill>
                  <a:schemeClr val="dk1"/>
                </a:solidFill>
                <a:latin typeface="Calibri"/>
                <a:ea typeface="Calibri"/>
                <a:cs typeface="Calibri"/>
                <a:sym typeface="Calibri"/>
              </a:rPr>
              <a:t>: </a:t>
            </a:r>
            <a:r>
              <a:rPr lang="en-US" sz="1800" u="sng" dirty="0">
                <a:solidFill>
                  <a:schemeClr val="hlink"/>
                </a:solidFill>
                <a:latin typeface="Calibri"/>
                <a:ea typeface="Calibri"/>
                <a:cs typeface="Calibri"/>
                <a:sym typeface="Calibri"/>
                <a:hlinkClick r:id="rId5"/>
              </a:rPr>
              <a:t>https://apps.apple.com/es/app/therapyside-psicólogo-online/id1223472664</a:t>
            </a:r>
            <a:endParaRPr sz="1800" dirty="0">
              <a:solidFill>
                <a:schemeClr val="dk1"/>
              </a:solidFill>
              <a:latin typeface="Calibri"/>
              <a:ea typeface="Calibri"/>
              <a:cs typeface="Calibri"/>
              <a:sym typeface="Calibri"/>
            </a:endParaRPr>
          </a:p>
        </p:txBody>
      </p:sp>
      <p:sp>
        <p:nvSpPr>
          <p:cNvPr id="2" name="Google Shape;728;g2bb81b3e26d_0_1260">
            <a:extLst>
              <a:ext uri="{FF2B5EF4-FFF2-40B4-BE49-F238E27FC236}">
                <a16:creationId xmlns:a16="http://schemas.microsoft.com/office/drawing/2014/main" id="{25282121-2BC3-AC34-88BD-9DDC82619CE9}"/>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121AA7A3-4E86-896F-CB1D-E5A72DC35A86}"/>
              </a:ext>
            </a:extLst>
          </p:cNvPr>
          <p:cNvSpPr/>
          <p:nvPr/>
        </p:nvSpPr>
        <p:spPr>
          <a:xfrm>
            <a:off x="6096000" y="-3925"/>
            <a:ext cx="609487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2bb81b3e26d_0_126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29" name="Google Shape;729;g2bb81b3e26d_0_1260"/>
          <p:cNvSpPr txBox="1"/>
          <p:nvPr/>
        </p:nvSpPr>
        <p:spPr>
          <a:xfrm>
            <a:off x="597132" y="2605890"/>
            <a:ext cx="4946418" cy="153885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Μόλις γίνει λήψη της εφαρμογής, εμφανίζεται ένα ερωτηματολόγιο που ρωτά τον χρήστη για την κατάστασή του, πώς αισθάνεται κ.λπ.</a:t>
            </a:r>
            <a:endParaRPr sz="2200" b="0" i="0" u="none" strike="noStrike" cap="none" dirty="0">
              <a:solidFill>
                <a:schemeClr val="dk1"/>
              </a:solidFill>
              <a:latin typeface="Calibri"/>
              <a:ea typeface="Calibri"/>
              <a:cs typeface="Calibri"/>
              <a:sym typeface="Calibri"/>
            </a:endParaRPr>
          </a:p>
        </p:txBody>
      </p:sp>
      <p:sp>
        <p:nvSpPr>
          <p:cNvPr id="730" name="Google Shape;730;g2bb81b3e26d_0_126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731" name="Google Shape;731;g2bb81b3e26d_0_126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pic>
        <p:nvPicPr>
          <p:cNvPr id="732" name="Google Shape;732;g2bb81b3e26d_0_1260"/>
          <p:cNvPicPr preferRelativeResize="0"/>
          <p:nvPr/>
        </p:nvPicPr>
        <p:blipFill rotWithShape="1">
          <a:blip r:embed="rId3">
            <a:alphaModFix/>
          </a:blip>
          <a:srcRect/>
          <a:stretch/>
        </p:blipFill>
        <p:spPr>
          <a:xfrm>
            <a:off x="7113300" y="1151719"/>
            <a:ext cx="2259325" cy="4891233"/>
          </a:xfrm>
          <a:prstGeom prst="rect">
            <a:avLst/>
          </a:prstGeom>
          <a:noFill/>
          <a:ln>
            <a:noFill/>
          </a:ln>
        </p:spPr>
      </p:pic>
      <p:sp>
        <p:nvSpPr>
          <p:cNvPr id="733" name="Google Shape;733;g2bb81b3e26d_0_1260"/>
          <p:cNvSpPr/>
          <p:nvPr/>
        </p:nvSpPr>
        <p:spPr>
          <a:xfrm>
            <a:off x="7635375" y="5054400"/>
            <a:ext cx="1259700" cy="430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34" name="Google Shape;734;g2bb81b3e26d_0_1260"/>
          <p:cNvSpPr/>
          <p:nvPr/>
        </p:nvSpPr>
        <p:spPr>
          <a:xfrm>
            <a:off x="9601824" y="3871450"/>
            <a:ext cx="1459465" cy="1014000"/>
          </a:xfrm>
          <a:prstGeom prst="wedgeRoundRectCallout">
            <a:avLst>
              <a:gd name="adj1" fmla="val -101305"/>
              <a:gd name="adj2" fmla="val 82294"/>
              <a:gd name="adj3" fmla="val 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l-GR" sz="1400" b="1" i="0" u="none" strike="noStrike" cap="none" dirty="0">
                <a:solidFill>
                  <a:srgbClr val="000000"/>
                </a:solidFill>
                <a:latin typeface="Calibri"/>
                <a:ea typeface="Calibri"/>
                <a:cs typeface="Calibri"/>
                <a:sym typeface="Calibri"/>
              </a:rPr>
              <a:t>Οδηγεί στο ερωτηματολόγιο</a:t>
            </a:r>
            <a:endParaRPr sz="1400" b="1" i="0" u="none" strike="noStrike" cap="none" dirty="0">
              <a:solidFill>
                <a:srgbClr val="000000"/>
              </a:solidFill>
              <a:latin typeface="Calibri"/>
              <a:ea typeface="Calibri"/>
              <a:cs typeface="Calibri"/>
              <a:sym typeface="Calibri"/>
            </a:endParaRPr>
          </a:p>
        </p:txBody>
      </p:sp>
      <p:sp>
        <p:nvSpPr>
          <p:cNvPr id="2" name="Google Shape;728;g2bb81b3e26d_0_1260">
            <a:extLst>
              <a:ext uri="{FF2B5EF4-FFF2-40B4-BE49-F238E27FC236}">
                <a16:creationId xmlns:a16="http://schemas.microsoft.com/office/drawing/2014/main" id="{2E10C910-F6EC-F96A-10C3-CE80A7898467}"/>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B9A98CCE-037E-1312-0DE7-4F6C99CABD65}"/>
              </a:ext>
            </a:extLst>
          </p:cNvPr>
          <p:cNvSpPr/>
          <p:nvPr/>
        </p:nvSpPr>
        <p:spPr>
          <a:xfrm>
            <a:off x="6096000" y="-3925"/>
            <a:ext cx="609487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2bb81b3e26d_0_1279"/>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46" name="Google Shape;746;g2bb81b3e26d_0_1279"/>
          <p:cNvSpPr txBox="1"/>
          <p:nvPr/>
        </p:nvSpPr>
        <p:spPr>
          <a:xfrm>
            <a:off x="800300" y="1450902"/>
            <a:ext cx="8182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l-GR" sz="2400" b="0" i="0" u="none" strike="noStrike" cap="none" dirty="0">
                <a:solidFill>
                  <a:schemeClr val="dk1"/>
                </a:solidFill>
                <a:latin typeface="Calibri"/>
                <a:ea typeface="Calibri"/>
                <a:cs typeface="Calibri"/>
                <a:sym typeface="Calibri"/>
              </a:rPr>
              <a:t>Παραδείγματα ερωτήσεων στο ερωτηματολόγιο</a:t>
            </a:r>
            <a:endParaRPr sz="2400" b="0" i="0" u="none" strike="noStrike" cap="none" dirty="0">
              <a:solidFill>
                <a:schemeClr val="dk1"/>
              </a:solidFill>
              <a:latin typeface="Calibri"/>
              <a:ea typeface="Calibri"/>
              <a:cs typeface="Calibri"/>
              <a:sym typeface="Calibri"/>
            </a:endParaRPr>
          </a:p>
        </p:txBody>
      </p:sp>
      <p:pic>
        <p:nvPicPr>
          <p:cNvPr id="747" name="Google Shape;747;g2bb81b3e26d_0_1279"/>
          <p:cNvPicPr preferRelativeResize="0"/>
          <p:nvPr/>
        </p:nvPicPr>
        <p:blipFill rotWithShape="1">
          <a:blip r:embed="rId3">
            <a:alphaModFix/>
          </a:blip>
          <a:srcRect/>
          <a:stretch/>
        </p:blipFill>
        <p:spPr>
          <a:xfrm>
            <a:off x="663387" y="2035306"/>
            <a:ext cx="2516887" cy="4759941"/>
          </a:xfrm>
          <a:prstGeom prst="rect">
            <a:avLst/>
          </a:prstGeom>
          <a:ln>
            <a:noFill/>
          </a:ln>
          <a:effectLst>
            <a:outerShdw blurRad="190500" algn="tl" rotWithShape="0">
              <a:srgbClr val="000000">
                <a:alpha val="70000"/>
              </a:srgbClr>
            </a:outerShdw>
          </a:effectLst>
        </p:spPr>
      </p:pic>
      <p:pic>
        <p:nvPicPr>
          <p:cNvPr id="748" name="Google Shape;748;g2bb81b3e26d_0_1279"/>
          <p:cNvPicPr preferRelativeResize="0"/>
          <p:nvPr/>
        </p:nvPicPr>
        <p:blipFill rotWithShape="1">
          <a:blip r:embed="rId4">
            <a:alphaModFix/>
          </a:blip>
          <a:srcRect/>
          <a:stretch/>
        </p:blipFill>
        <p:spPr>
          <a:xfrm>
            <a:off x="3317962" y="2035306"/>
            <a:ext cx="2293944" cy="4759940"/>
          </a:xfrm>
          <a:prstGeom prst="rect">
            <a:avLst/>
          </a:prstGeom>
          <a:ln>
            <a:noFill/>
          </a:ln>
          <a:effectLst>
            <a:outerShdw blurRad="190500" algn="tl" rotWithShape="0">
              <a:srgbClr val="000000">
                <a:alpha val="70000"/>
              </a:srgbClr>
            </a:outerShdw>
          </a:effectLst>
        </p:spPr>
      </p:pic>
      <p:pic>
        <p:nvPicPr>
          <p:cNvPr id="749" name="Google Shape;749;g2bb81b3e26d_0_1279"/>
          <p:cNvPicPr preferRelativeResize="0"/>
          <p:nvPr/>
        </p:nvPicPr>
        <p:blipFill rotWithShape="1">
          <a:blip r:embed="rId5">
            <a:alphaModFix/>
          </a:blip>
          <a:srcRect/>
          <a:stretch/>
        </p:blipFill>
        <p:spPr>
          <a:xfrm>
            <a:off x="5801186" y="2035306"/>
            <a:ext cx="2195332" cy="4759940"/>
          </a:xfrm>
          <a:prstGeom prst="rect">
            <a:avLst/>
          </a:prstGeom>
          <a:ln>
            <a:noFill/>
          </a:ln>
          <a:effectLst>
            <a:outerShdw blurRad="190500" algn="tl" rotWithShape="0">
              <a:srgbClr val="000000">
                <a:alpha val="70000"/>
              </a:srgbClr>
            </a:outerShdw>
          </a:effectLst>
        </p:spPr>
      </p:pic>
      <p:pic>
        <p:nvPicPr>
          <p:cNvPr id="750" name="Google Shape;750;g2bb81b3e26d_0_1279"/>
          <p:cNvPicPr preferRelativeResize="0"/>
          <p:nvPr/>
        </p:nvPicPr>
        <p:blipFill rotWithShape="1">
          <a:blip r:embed="rId6">
            <a:alphaModFix/>
          </a:blip>
          <a:srcRect/>
          <a:stretch/>
        </p:blipFill>
        <p:spPr>
          <a:xfrm>
            <a:off x="8185798" y="2018607"/>
            <a:ext cx="2195332" cy="4759940"/>
          </a:xfrm>
          <a:prstGeom prst="rect">
            <a:avLst/>
          </a:prstGeom>
          <a:ln>
            <a:noFill/>
          </a:ln>
          <a:effectLst>
            <a:outerShdw blurRad="190500" algn="tl" rotWithShape="0">
              <a:srgbClr val="000000">
                <a:alpha val="70000"/>
              </a:srgbClr>
            </a:outerShdw>
          </a:effectLst>
        </p:spPr>
      </p:pic>
      <p:sp>
        <p:nvSpPr>
          <p:cNvPr id="751" name="Google Shape;751;g2bb81b3e26d_0_1279"/>
          <p:cNvSpPr/>
          <p:nvPr/>
        </p:nvSpPr>
        <p:spPr>
          <a:xfrm>
            <a:off x="9834550" y="2597950"/>
            <a:ext cx="357300" cy="20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728;g2bb81b3e26d_0_1260">
            <a:extLst>
              <a:ext uri="{FF2B5EF4-FFF2-40B4-BE49-F238E27FC236}">
                <a16:creationId xmlns:a16="http://schemas.microsoft.com/office/drawing/2014/main" id="{6D09F2E3-0B9C-DA71-09A6-3165E015C8F0}"/>
              </a:ext>
            </a:extLst>
          </p:cNvPr>
          <p:cNvSpPr/>
          <p:nvPr/>
        </p:nvSpPr>
        <p:spPr>
          <a:xfrm>
            <a:off x="9761175" y="6344257"/>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89AE6FA3-CEBC-4D89-FD34-3F8F047D50D3}"/>
              </a:ext>
            </a:extLst>
          </p:cNvPr>
          <p:cNvSpPr/>
          <p:nvPr/>
        </p:nvSpPr>
        <p:spPr>
          <a:xfrm>
            <a:off x="6096000" y="-3925"/>
            <a:ext cx="609487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2bb81b3e26d_0_1302"/>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Therapyside</a:t>
            </a:r>
            <a:endParaRPr sz="2200">
              <a:latin typeface="Arial"/>
              <a:ea typeface="Arial"/>
              <a:cs typeface="Arial"/>
              <a:sym typeface="Arial"/>
            </a:endParaRPr>
          </a:p>
        </p:txBody>
      </p:sp>
      <p:sp>
        <p:nvSpPr>
          <p:cNvPr id="763" name="Google Shape;763;g2bb81b3e26d_0_1302"/>
          <p:cNvSpPr txBox="1"/>
          <p:nvPr/>
        </p:nvSpPr>
        <p:spPr>
          <a:xfrm>
            <a:off x="976350" y="2649425"/>
            <a:ext cx="5752500" cy="153885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Μόλις συμπληρωθεί το ερωτηματολόγιο, εμφανίζονται διάφορες επιλογές πληρωμής, και αφού συμπληρωθούν τα στοιχεία, ο χρήστης μπορεί να έρθει σε επαφή με τον επαγγελματία.</a:t>
            </a:r>
            <a:endParaRPr sz="2200" b="0" i="0" u="none" strike="noStrike" cap="none" dirty="0">
              <a:solidFill>
                <a:schemeClr val="dk1"/>
              </a:solidFill>
              <a:latin typeface="Calibri"/>
              <a:ea typeface="Calibri"/>
              <a:cs typeface="Calibri"/>
              <a:sym typeface="Calibri"/>
            </a:endParaRPr>
          </a:p>
        </p:txBody>
      </p:sp>
      <p:sp>
        <p:nvSpPr>
          <p:cNvPr id="764" name="Google Shape;764;g2bb81b3e26d_0_1302"/>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765" name="Google Shape;765;g2bb81b3e26d_0_1302"/>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766" name="Google Shape;766;g2bb81b3e26d_0_1302"/>
          <p:cNvPicPr preferRelativeResize="0"/>
          <p:nvPr/>
        </p:nvPicPr>
        <p:blipFill rotWithShape="1">
          <a:blip r:embed="rId3">
            <a:alphaModFix/>
          </a:blip>
          <a:srcRect/>
          <a:stretch/>
        </p:blipFill>
        <p:spPr>
          <a:xfrm>
            <a:off x="7308900" y="1259350"/>
            <a:ext cx="2848112" cy="5060506"/>
          </a:xfrm>
          <a:prstGeom prst="rect">
            <a:avLst/>
          </a:prstGeom>
          <a:ln>
            <a:noFill/>
          </a:ln>
          <a:effectLst>
            <a:outerShdw blurRad="190500" algn="tl" rotWithShape="0">
              <a:srgbClr val="000000">
                <a:alpha val="70000"/>
              </a:srgbClr>
            </a:outerShdw>
          </a:effectLst>
        </p:spPr>
      </p:pic>
      <p:sp>
        <p:nvSpPr>
          <p:cNvPr id="2" name="Google Shape;728;g2bb81b3e26d_0_1260">
            <a:extLst>
              <a:ext uri="{FF2B5EF4-FFF2-40B4-BE49-F238E27FC236}">
                <a16:creationId xmlns:a16="http://schemas.microsoft.com/office/drawing/2014/main" id="{96FDFB7C-76E0-77A1-9B07-CBEF416A45FE}"/>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8629266B-B9DE-4A76-4A1C-6EA33ABA859C}"/>
              </a:ext>
            </a:extLst>
          </p:cNvPr>
          <p:cNvSpPr/>
          <p:nvPr/>
        </p:nvSpPr>
        <p:spPr>
          <a:xfrm>
            <a:off x="6096000" y="-3925"/>
            <a:ext cx="609487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2bb81b3e26d_0_1323"/>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Εφαρμογές για τη διαχείριση των συναισθημάτων</a:t>
            </a:r>
            <a:endParaRPr sz="2200" dirty="0">
              <a:latin typeface="Arial"/>
              <a:ea typeface="Arial"/>
              <a:cs typeface="Arial"/>
              <a:sym typeface="Arial"/>
            </a:endParaRPr>
          </a:p>
        </p:txBody>
      </p:sp>
      <p:sp>
        <p:nvSpPr>
          <p:cNvPr id="778" name="Google Shape;778;g2bb81b3e26d_0_1323"/>
          <p:cNvSpPr txBox="1">
            <a:spLocks noGrp="1"/>
          </p:cNvSpPr>
          <p:nvPr>
            <p:ph type="body" idx="4294967295"/>
          </p:nvPr>
        </p:nvSpPr>
        <p:spPr>
          <a:xfrm>
            <a:off x="597125" y="1600125"/>
            <a:ext cx="11595000" cy="3708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200"/>
              </a:spcBef>
              <a:spcAft>
                <a:spcPts val="0"/>
              </a:spcAft>
              <a:buNone/>
            </a:pPr>
            <a:r>
              <a:rPr lang="en-US" sz="2400" b="1" dirty="0"/>
              <a:t>BREATHE2RELAX: </a:t>
            </a:r>
            <a:endParaRPr sz="2400" b="1" dirty="0"/>
          </a:p>
          <a:p>
            <a:pPr marL="457200" lvl="0" indent="-381000" algn="l" rtl="0">
              <a:lnSpc>
                <a:spcPct val="120000"/>
              </a:lnSpc>
              <a:spcBef>
                <a:spcPts val="1200"/>
              </a:spcBef>
              <a:spcAft>
                <a:spcPts val="0"/>
              </a:spcAft>
              <a:buSzPts val="2400"/>
              <a:buChar char="-"/>
            </a:pPr>
            <a:r>
              <a:rPr lang="en-US" sz="2400" dirty="0"/>
              <a:t>Android: </a:t>
            </a:r>
            <a:r>
              <a:rPr lang="en-US" sz="2400" dirty="0">
                <a:hlinkClick r:id="rId3"/>
              </a:rPr>
              <a:t>https://play.google.com/store/apps/details?id=mil.dha.breathe2relax&amp;hl=es&amp;gl=US</a:t>
            </a:r>
            <a:r>
              <a:rPr lang="en-US" sz="2400" dirty="0"/>
              <a:t> </a:t>
            </a:r>
            <a:endParaRPr sz="2400" dirty="0"/>
          </a:p>
          <a:p>
            <a:pPr marL="457200" lvl="0" indent="-381000" algn="l" rtl="0">
              <a:lnSpc>
                <a:spcPct val="120000"/>
              </a:lnSpc>
              <a:spcBef>
                <a:spcPts val="0"/>
              </a:spcBef>
              <a:spcAft>
                <a:spcPts val="0"/>
              </a:spcAft>
              <a:buSzPts val="2400"/>
              <a:buChar char="-"/>
            </a:pPr>
            <a:r>
              <a:rPr lang="el-GR" sz="2400" dirty="0"/>
              <a:t>i</a:t>
            </a:r>
            <a:r>
              <a:rPr lang="en-US" sz="2400" dirty="0"/>
              <a:t>OS: </a:t>
            </a:r>
            <a:r>
              <a:rPr lang="en-US" sz="2400" dirty="0">
                <a:hlinkClick r:id="rId4"/>
              </a:rPr>
              <a:t>https://apps.apple.com/us/app/breathe2relax/id425720246</a:t>
            </a:r>
            <a:r>
              <a:rPr lang="en-US" sz="2400" dirty="0"/>
              <a:t> </a:t>
            </a:r>
            <a:endParaRPr sz="2400" b="1" dirty="0"/>
          </a:p>
          <a:p>
            <a:pPr marL="0" lvl="0" indent="0" algn="l" rtl="0">
              <a:lnSpc>
                <a:spcPct val="120000"/>
              </a:lnSpc>
              <a:spcBef>
                <a:spcPts val="1200"/>
              </a:spcBef>
              <a:spcAft>
                <a:spcPts val="0"/>
              </a:spcAft>
              <a:buNone/>
            </a:pPr>
            <a:endParaRPr sz="2400" b="1" dirty="0"/>
          </a:p>
          <a:p>
            <a:pPr marL="0" lvl="0" indent="0" algn="l" rtl="0">
              <a:lnSpc>
                <a:spcPct val="120000"/>
              </a:lnSpc>
              <a:spcBef>
                <a:spcPts val="1200"/>
              </a:spcBef>
              <a:spcAft>
                <a:spcPts val="0"/>
              </a:spcAft>
              <a:buNone/>
            </a:pPr>
            <a:endParaRPr sz="2400" b="1" dirty="0"/>
          </a:p>
        </p:txBody>
      </p:sp>
      <p:sp>
        <p:nvSpPr>
          <p:cNvPr id="2" name="Google Shape;424;g2bb81b3e26d_0_795">
            <a:extLst>
              <a:ext uri="{FF2B5EF4-FFF2-40B4-BE49-F238E27FC236}">
                <a16:creationId xmlns:a16="http://schemas.microsoft.com/office/drawing/2014/main" id="{70B3DBD0-04C6-3E60-15DB-F46543D62C2E}"/>
              </a:ext>
            </a:extLst>
          </p:cNvPr>
          <p:cNvSpPr/>
          <p:nvPr/>
        </p:nvSpPr>
        <p:spPr>
          <a:xfrm>
            <a:off x="6096000" y="-3925"/>
            <a:ext cx="609487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2bb81b3e26d_0_133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789" name="Google Shape;789;g2bb81b3e26d_0_1336"/>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790" name="Google Shape;790;g2bb81b3e26d_0_1336"/>
          <p:cNvSpPr txBox="1">
            <a:spLocks noGrp="1"/>
          </p:cNvSpPr>
          <p:nvPr>
            <p:ph type="body" idx="4294967295"/>
          </p:nvPr>
        </p:nvSpPr>
        <p:spPr>
          <a:xfrm>
            <a:off x="465225" y="1597975"/>
            <a:ext cx="9315000" cy="4008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1200"/>
              </a:spcBef>
              <a:spcAft>
                <a:spcPts val="0"/>
              </a:spcAft>
              <a:buSzPct val="91666"/>
              <a:buNone/>
            </a:pPr>
            <a:r>
              <a:rPr lang="el-GR" sz="2400" dirty="0"/>
              <a:t>Αυτή η εφαρμογή είναι ένα εργαλείο διαχείρισης του στρες, το οποίο παρέχει πληροφορίες για τις επιπτώσεις του στρες, καθώς και οδηγίες και ασκήσεις που βοηθούν στην εκμάθηση τεχνικών διαχείρισής του.</a:t>
            </a:r>
            <a:endParaRPr dirty="0"/>
          </a:p>
          <a:p>
            <a:pPr marL="0" lvl="0" indent="0" algn="l" rtl="0">
              <a:lnSpc>
                <a:spcPct val="120000"/>
              </a:lnSpc>
              <a:spcBef>
                <a:spcPts val="1200"/>
              </a:spcBef>
              <a:spcAft>
                <a:spcPts val="0"/>
              </a:spcAft>
              <a:buSzPct val="91666"/>
              <a:buNone/>
            </a:pPr>
            <a:r>
              <a:rPr lang="el-GR" sz="2400" dirty="0"/>
              <a:t>Αυτή η εφαρμογή, που έχει ως βάση την αναπνοή, βοηθά στη διαχείριση των συναισθημάτων του ατόμου.</a:t>
            </a:r>
            <a:endParaRPr dirty="0"/>
          </a:p>
          <a:p>
            <a:pPr marL="0" lvl="0" indent="0" algn="l" rtl="0">
              <a:lnSpc>
                <a:spcPct val="120000"/>
              </a:lnSpc>
              <a:spcBef>
                <a:spcPts val="1200"/>
              </a:spcBef>
              <a:spcAft>
                <a:spcPts val="0"/>
              </a:spcAft>
              <a:buSzPct val="91666"/>
              <a:buNone/>
            </a:pPr>
            <a:r>
              <a:rPr lang="el-GR" sz="2400" dirty="0"/>
              <a:t>Είναι διαθέσιμο τόσο για </a:t>
            </a:r>
            <a:r>
              <a:rPr lang="en-US" sz="2400" dirty="0"/>
              <a:t>Android </a:t>
            </a:r>
            <a:r>
              <a:rPr lang="el-GR" sz="2400" dirty="0"/>
              <a:t>όσο και για </a:t>
            </a:r>
            <a:r>
              <a:rPr lang="en-US" sz="2400" dirty="0"/>
              <a:t>iOS:</a:t>
            </a:r>
            <a:endParaRPr dirty="0"/>
          </a:p>
          <a:p>
            <a:pPr marL="342900" lvl="0" indent="-321945" algn="l" rtl="0">
              <a:lnSpc>
                <a:spcPct val="120000"/>
              </a:lnSpc>
              <a:spcBef>
                <a:spcPts val="1200"/>
              </a:spcBef>
              <a:spcAft>
                <a:spcPts val="0"/>
              </a:spcAft>
              <a:buSzPct val="110000"/>
              <a:buFont typeface="Noto Sans Symbols"/>
              <a:buChar char="⮚"/>
            </a:pPr>
            <a:r>
              <a:rPr lang="en-US" sz="2000" dirty="0"/>
              <a:t> ANDROID: </a:t>
            </a:r>
            <a:r>
              <a:rPr lang="en-US" sz="2000" u="sng" dirty="0">
                <a:solidFill>
                  <a:schemeClr val="hlink"/>
                </a:solidFill>
                <a:hlinkClick r:id="rId4"/>
              </a:rPr>
              <a:t>https://play.google.com/store/apps/details?id=mil.dha.breathe2relax&amp;hl=es&amp;gl=US</a:t>
            </a:r>
            <a:endParaRPr sz="2000" dirty="0"/>
          </a:p>
          <a:p>
            <a:pPr marL="342900" lvl="0" indent="-321945" algn="l" rtl="0">
              <a:lnSpc>
                <a:spcPct val="120000"/>
              </a:lnSpc>
              <a:spcBef>
                <a:spcPts val="1200"/>
              </a:spcBef>
              <a:spcAft>
                <a:spcPts val="0"/>
              </a:spcAft>
              <a:buSzPct val="91666"/>
              <a:buFont typeface="Noto Sans Symbols"/>
              <a:buChar char="⮚"/>
            </a:pPr>
            <a:r>
              <a:rPr lang="en-US" sz="2400" dirty="0"/>
              <a:t>iOS</a:t>
            </a:r>
            <a:r>
              <a:rPr lang="en-US" sz="2000" dirty="0"/>
              <a:t>: </a:t>
            </a:r>
            <a:r>
              <a:rPr lang="en-US" sz="2000" u="sng" dirty="0">
                <a:solidFill>
                  <a:schemeClr val="hlink"/>
                </a:solidFill>
                <a:hlinkClick r:id="rId3"/>
              </a:rPr>
              <a:t>https://apps.apple.com/us/app/breathe2relax/id425720246</a:t>
            </a:r>
            <a:endParaRPr sz="2000" dirty="0"/>
          </a:p>
          <a:p>
            <a:pPr marL="101600" lvl="0" indent="0" algn="l" rtl="0">
              <a:lnSpc>
                <a:spcPct val="120000"/>
              </a:lnSpc>
              <a:spcBef>
                <a:spcPts val="0"/>
              </a:spcBef>
              <a:spcAft>
                <a:spcPts val="0"/>
              </a:spcAft>
              <a:buSzPct val="100000"/>
              <a:buNone/>
            </a:pPr>
            <a:endParaRPr sz="2000" dirty="0"/>
          </a:p>
          <a:p>
            <a:pPr marL="0" lvl="0" indent="0" algn="l" rtl="0">
              <a:lnSpc>
                <a:spcPct val="120000"/>
              </a:lnSpc>
              <a:spcBef>
                <a:spcPts val="1200"/>
              </a:spcBef>
              <a:spcAft>
                <a:spcPts val="0"/>
              </a:spcAft>
              <a:buSzPct val="110000"/>
              <a:buNone/>
            </a:pPr>
            <a:endParaRPr sz="2000" dirty="0"/>
          </a:p>
        </p:txBody>
      </p:sp>
      <p:pic>
        <p:nvPicPr>
          <p:cNvPr id="791" name="Google Shape;791;g2bb81b3e26d_0_1336"/>
          <p:cNvPicPr preferRelativeResize="0"/>
          <p:nvPr/>
        </p:nvPicPr>
        <p:blipFill rotWithShape="1">
          <a:blip r:embed="rId5">
            <a:alphaModFix/>
          </a:blip>
          <a:srcRect/>
          <a:stretch/>
        </p:blipFill>
        <p:spPr>
          <a:xfrm>
            <a:off x="9521005" y="3476679"/>
            <a:ext cx="2362200" cy="2286000"/>
          </a:xfrm>
          <a:prstGeom prst="rect">
            <a:avLst/>
          </a:prstGeom>
          <a:noFill/>
          <a:ln>
            <a:noFill/>
          </a:ln>
        </p:spPr>
      </p:pic>
      <p:sp>
        <p:nvSpPr>
          <p:cNvPr id="2" name="Google Shape;424;g2bb81b3e26d_0_795">
            <a:extLst>
              <a:ext uri="{FF2B5EF4-FFF2-40B4-BE49-F238E27FC236}">
                <a16:creationId xmlns:a16="http://schemas.microsoft.com/office/drawing/2014/main" id="{102B88E9-F185-1438-63FD-7AE772F87B79}"/>
              </a:ext>
            </a:extLst>
          </p:cNvPr>
          <p:cNvSpPr/>
          <p:nvPr/>
        </p:nvSpPr>
        <p:spPr>
          <a:xfrm>
            <a:off x="6096000" y="-3925"/>
            <a:ext cx="609487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2bb81b3e26d_0_1350"/>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03" name="Google Shape;803;g2bb81b3e26d_0_1350"/>
          <p:cNvSpPr txBox="1"/>
          <p:nvPr/>
        </p:nvSpPr>
        <p:spPr>
          <a:xfrm>
            <a:off x="752825" y="2589134"/>
            <a:ext cx="6582600" cy="861744"/>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Μόλις αποδεχτείτε τους όρους χρήσης, εμφανίζεται η αρχική οθόνη με διάφορες ενότητες.</a:t>
            </a:r>
            <a:endParaRPr sz="2200" b="0" i="0" u="none" strike="noStrike" cap="none" dirty="0">
              <a:solidFill>
                <a:schemeClr val="dk1"/>
              </a:solidFill>
              <a:latin typeface="Calibri"/>
              <a:ea typeface="Calibri"/>
              <a:cs typeface="Calibri"/>
              <a:sym typeface="Calibri"/>
            </a:endParaRPr>
          </a:p>
        </p:txBody>
      </p:sp>
      <p:sp>
        <p:nvSpPr>
          <p:cNvPr id="804" name="Google Shape;804;g2bb81b3e26d_0_1350"/>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05" name="Google Shape;805;g2bb81b3e26d_0_1350"/>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1</a:t>
            </a:r>
            <a:endParaRPr sz="4000" b="1" i="0" u="none" strike="noStrike" cap="none">
              <a:solidFill>
                <a:srgbClr val="414141"/>
              </a:solidFill>
              <a:latin typeface="Calibri"/>
              <a:ea typeface="Calibri"/>
              <a:cs typeface="Calibri"/>
              <a:sym typeface="Calibri"/>
            </a:endParaRPr>
          </a:p>
        </p:txBody>
      </p:sp>
      <p:pic>
        <p:nvPicPr>
          <p:cNvPr id="806" name="Google Shape;806;g2bb81b3e26d_0_1350"/>
          <p:cNvPicPr preferRelativeResize="0"/>
          <p:nvPr/>
        </p:nvPicPr>
        <p:blipFill rotWithShape="1">
          <a:blip r:embed="rId3">
            <a:alphaModFix/>
          </a:blip>
          <a:srcRect/>
          <a:stretch/>
        </p:blipFill>
        <p:spPr>
          <a:xfrm>
            <a:off x="7977275" y="1184025"/>
            <a:ext cx="2411699" cy="5221110"/>
          </a:xfrm>
          <a:prstGeom prst="rect">
            <a:avLst/>
          </a:prstGeom>
          <a:noFill/>
          <a:ln>
            <a:noFill/>
          </a:ln>
        </p:spPr>
      </p:pic>
      <p:sp>
        <p:nvSpPr>
          <p:cNvPr id="4" name="Google Shape;789;g2bb81b3e26d_0_1336">
            <a:extLst>
              <a:ext uri="{FF2B5EF4-FFF2-40B4-BE49-F238E27FC236}">
                <a16:creationId xmlns:a16="http://schemas.microsoft.com/office/drawing/2014/main" id="{8A5919B1-571F-C72A-6056-5B7ED2C88E2C}"/>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2" name="Google Shape;424;g2bb81b3e26d_0_795">
            <a:extLst>
              <a:ext uri="{FF2B5EF4-FFF2-40B4-BE49-F238E27FC236}">
                <a16:creationId xmlns:a16="http://schemas.microsoft.com/office/drawing/2014/main" id="{8E831D41-BB98-7D64-937A-72B2273F3086}"/>
              </a:ext>
            </a:extLst>
          </p:cNvPr>
          <p:cNvSpPr/>
          <p:nvPr/>
        </p:nvSpPr>
        <p:spPr>
          <a:xfrm>
            <a:off x="6206490" y="-3925"/>
            <a:ext cx="598438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l-GR" sz="2200" b="1" dirty="0">
                <a:solidFill>
                  <a:srgbClr val="203864"/>
                </a:solidFill>
              </a:rPr>
              <a:t>Στόχοι</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7931781"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l-GR" dirty="0">
                <a:solidFill>
                  <a:schemeClr val="tx1"/>
                </a:solidFill>
              </a:rPr>
              <a:t>Εφαρμογές για την ψυχική υγεία</a:t>
            </a:r>
            <a:r>
              <a:rPr lang="en-US" dirty="0">
                <a:solidFill>
                  <a:schemeClr val="tx1"/>
                </a:solidFill>
              </a:rPr>
              <a:t>  </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5960" y="426826"/>
            <a:ext cx="498855"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ea typeface="+mj-ea"/>
                <a:cs typeface="+mj-cs"/>
              </a:rPr>
              <a:t>10</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36957" y="2360644"/>
            <a:ext cx="8275177" cy="3645022"/>
          </a:xfrm>
        </p:spPr>
        <p:txBody>
          <a:bodyPr>
            <a:normAutofit fontScale="92500"/>
          </a:bodyPr>
          <a:lstStyle/>
          <a:p>
            <a:r>
              <a:rPr lang="el-GR" dirty="0"/>
              <a:t>Να συνειδητοποιήσουν οι εκπαιδευόμενοι τη σημασία της φροντίδας της ψυχικής υγείας </a:t>
            </a:r>
          </a:p>
          <a:p>
            <a:r>
              <a:rPr lang="el-GR" dirty="0"/>
              <a:t>Να εξοικειωθούν με τη χρήση εφαρμογών ψυχικής υγείας</a:t>
            </a:r>
          </a:p>
          <a:p>
            <a:r>
              <a:rPr lang="el-GR" dirty="0"/>
              <a:t>Να μάθουν τι είναι τα συναισθήματα και ποια είναι η σημασία τους</a:t>
            </a:r>
          </a:p>
          <a:p>
            <a:r>
              <a:rPr lang="el-GR" dirty="0"/>
              <a:t>Να μάθουν πώς να αναγνωρίζουν τα συναισθήματα και πώς να τα ρυθμίζουν</a:t>
            </a:r>
          </a:p>
          <a:p>
            <a:r>
              <a:rPr lang="el-GR" dirty="0"/>
              <a:t>Να μάθουν πώς να ελέγχουν την αναπνοή τους σε </a:t>
            </a:r>
            <a:r>
              <a:rPr lang="el-GR" dirty="0" err="1"/>
              <a:t>στρεσογόνες</a:t>
            </a:r>
            <a:r>
              <a:rPr lang="el-GR" dirty="0"/>
              <a:t> στιγμές.</a:t>
            </a:r>
          </a:p>
          <a:p>
            <a:r>
              <a:rPr lang="el-GR" dirty="0"/>
              <a:t>Να μπορούν να ξεχωρίσουν τις διάφορες εφαρμογές ψυχικής υγείας. </a:t>
            </a:r>
          </a:p>
          <a:p>
            <a:r>
              <a:rPr lang="el-GR" dirty="0"/>
              <a:t>Να ξέρουν πώς να τις χρησιμοποιούν και να τις αξιοποιούν σωστά</a:t>
            </a:r>
            <a:endParaRPr lang="en-US" dirty="0"/>
          </a:p>
          <a:p>
            <a:endParaRPr lang="en-US" dirty="0"/>
          </a:p>
        </p:txBody>
      </p:sp>
      <p:sp>
        <p:nvSpPr>
          <p:cNvPr id="2" name="TextBox 1">
            <a:extLst>
              <a:ext uri="{FF2B5EF4-FFF2-40B4-BE49-F238E27FC236}">
                <a16:creationId xmlns:a16="http://schemas.microsoft.com/office/drawing/2014/main" id="{31AE2BEC-432A-4C5F-5568-875F29F533DB}"/>
              </a:ext>
            </a:extLst>
          </p:cNvPr>
          <p:cNvSpPr txBox="1"/>
          <p:nvPr/>
        </p:nvSpPr>
        <p:spPr>
          <a:xfrm>
            <a:off x="8312134" y="6156715"/>
            <a:ext cx="3879866" cy="276999"/>
          </a:xfrm>
          <a:prstGeom prst="rect">
            <a:avLst/>
          </a:prstGeom>
          <a:noFill/>
        </p:spPr>
        <p:txBody>
          <a:bodyPr wrap="square">
            <a:spAutoFit/>
          </a:bodyPr>
          <a:lstStyle/>
          <a:p>
            <a:pPr algn="r"/>
            <a:r>
              <a:rPr lang="el-GR" sz="1200" dirty="0">
                <a:hlinkClick r:id="rId3"/>
              </a:rPr>
              <a:t>Πηγή</a:t>
            </a:r>
            <a:r>
              <a:rPr lang="en-US" sz="1200" dirty="0">
                <a:hlinkClick r:id="rId3"/>
              </a:rPr>
              <a:t>: </a:t>
            </a:r>
            <a:r>
              <a:rPr lang="el-GR" sz="1200" dirty="0">
                <a:hlinkClick r:id="rId3"/>
              </a:rPr>
              <a:t>Εικόνα από</a:t>
            </a:r>
            <a:r>
              <a:rPr lang="en-US" sz="1200" dirty="0">
                <a:hlinkClick r:id="rId3"/>
              </a:rPr>
              <a:t> nuraghies </a:t>
            </a:r>
            <a:r>
              <a:rPr lang="el-GR" sz="1200" dirty="0">
                <a:hlinkClick r:id="rId3"/>
              </a:rPr>
              <a:t>σε</a:t>
            </a:r>
            <a:r>
              <a:rPr lang="en-US" sz="1200" dirty="0">
                <a:hlinkClick r:id="rId3"/>
              </a:rPr>
              <a:t> Freepik</a:t>
            </a:r>
            <a:endParaRPr lang="el-GR" sz="1200" dirty="0"/>
          </a:p>
        </p:txBody>
      </p:sp>
      <p:pic>
        <p:nvPicPr>
          <p:cNvPr id="6" name="Google Shape;479;g2c319d66040_0_178">
            <a:extLst>
              <a:ext uri="{FF2B5EF4-FFF2-40B4-BE49-F238E27FC236}">
                <a16:creationId xmlns:a16="http://schemas.microsoft.com/office/drawing/2014/main" id="{6B36D695-549D-B4EC-8F5F-6433D4AC09B1}"/>
              </a:ext>
            </a:extLst>
          </p:cNvPr>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extLst>
      <p:ext uri="{BB962C8B-B14F-4D97-AF65-F5344CB8AC3E}">
        <p14:creationId xmlns:p14="http://schemas.microsoft.com/office/powerpoint/2010/main" val="2585051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2bb81b3e26d_0_1367"/>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18" name="Google Shape;818;g2bb81b3e26d_0_1367"/>
          <p:cNvSpPr txBox="1"/>
          <p:nvPr/>
        </p:nvSpPr>
        <p:spPr>
          <a:xfrm>
            <a:off x="566099" y="2172623"/>
            <a:ext cx="3451776" cy="3570178"/>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Μία από τις ενότητες είναι οι ασκήσεις αναπνοής. Πρώτα, πρέπει να σημειώσετε το επίπεδο του στρες που αισθάνεστε εκείνη τη στιγμή. Στη συνέχεια, θα εμφανιστεί η επεξήγηση της άσκησης που πρέπει να κάνετε. Ακολουθεί η εκτέλεσή της.</a:t>
            </a:r>
            <a:endParaRPr sz="2200" b="0" i="0" u="none" strike="noStrike" cap="none" dirty="0">
              <a:solidFill>
                <a:schemeClr val="dk1"/>
              </a:solidFill>
              <a:latin typeface="Calibri"/>
              <a:ea typeface="Calibri"/>
              <a:cs typeface="Calibri"/>
              <a:sym typeface="Calibri"/>
            </a:endParaRPr>
          </a:p>
        </p:txBody>
      </p:sp>
      <p:sp>
        <p:nvSpPr>
          <p:cNvPr id="819" name="Google Shape;819;g2bb81b3e26d_0_1367"/>
          <p:cNvSpPr/>
          <p:nvPr/>
        </p:nvSpPr>
        <p:spPr>
          <a:xfrm>
            <a:off x="607175" y="1372323"/>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20" name="Google Shape;820;g2bb81b3e26d_0_1367"/>
          <p:cNvSpPr txBox="1"/>
          <p:nvPr/>
        </p:nvSpPr>
        <p:spPr>
          <a:xfrm>
            <a:off x="736475" y="1289701"/>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2</a:t>
            </a:r>
            <a:endParaRPr sz="4000" b="1" i="0" u="none" strike="noStrike" cap="none">
              <a:solidFill>
                <a:srgbClr val="414141"/>
              </a:solidFill>
              <a:latin typeface="Calibri"/>
              <a:ea typeface="Calibri"/>
              <a:cs typeface="Calibri"/>
              <a:sym typeface="Calibri"/>
            </a:endParaRPr>
          </a:p>
        </p:txBody>
      </p:sp>
      <p:pic>
        <p:nvPicPr>
          <p:cNvPr id="821" name="Google Shape;821;g2bb81b3e26d_0_1367"/>
          <p:cNvPicPr preferRelativeResize="0"/>
          <p:nvPr/>
        </p:nvPicPr>
        <p:blipFill rotWithShape="1">
          <a:blip r:embed="rId3">
            <a:alphaModFix/>
          </a:blip>
          <a:srcRect/>
          <a:stretch/>
        </p:blipFill>
        <p:spPr>
          <a:xfrm>
            <a:off x="4297237" y="1202775"/>
            <a:ext cx="1480476" cy="3205100"/>
          </a:xfrm>
          <a:prstGeom prst="rect">
            <a:avLst/>
          </a:prstGeom>
          <a:noFill/>
          <a:ln>
            <a:noFill/>
          </a:ln>
        </p:spPr>
      </p:pic>
      <p:pic>
        <p:nvPicPr>
          <p:cNvPr id="822" name="Google Shape;822;g2bb81b3e26d_0_1367"/>
          <p:cNvPicPr preferRelativeResize="0"/>
          <p:nvPr/>
        </p:nvPicPr>
        <p:blipFill rotWithShape="1">
          <a:blip r:embed="rId4">
            <a:alphaModFix/>
          </a:blip>
          <a:srcRect/>
          <a:stretch/>
        </p:blipFill>
        <p:spPr>
          <a:xfrm>
            <a:off x="6476475" y="1202775"/>
            <a:ext cx="2259325" cy="4891233"/>
          </a:xfrm>
          <a:prstGeom prst="rect">
            <a:avLst/>
          </a:prstGeom>
          <a:noFill/>
          <a:ln>
            <a:noFill/>
          </a:ln>
        </p:spPr>
      </p:pic>
      <p:pic>
        <p:nvPicPr>
          <p:cNvPr id="823" name="Google Shape;823;g2bb81b3e26d_0_1367"/>
          <p:cNvPicPr preferRelativeResize="0"/>
          <p:nvPr/>
        </p:nvPicPr>
        <p:blipFill rotWithShape="1">
          <a:blip r:embed="rId5">
            <a:alphaModFix/>
          </a:blip>
          <a:srcRect/>
          <a:stretch/>
        </p:blipFill>
        <p:spPr>
          <a:xfrm>
            <a:off x="9517700" y="1202775"/>
            <a:ext cx="2259325" cy="4891233"/>
          </a:xfrm>
          <a:prstGeom prst="rect">
            <a:avLst/>
          </a:prstGeom>
          <a:noFill/>
          <a:ln>
            <a:noFill/>
          </a:ln>
        </p:spPr>
      </p:pic>
      <p:sp>
        <p:nvSpPr>
          <p:cNvPr id="824" name="Google Shape;824;g2bb81b3e26d_0_1367"/>
          <p:cNvSpPr/>
          <p:nvPr/>
        </p:nvSpPr>
        <p:spPr>
          <a:xfrm>
            <a:off x="4708075" y="3587800"/>
            <a:ext cx="658800" cy="523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25" name="Google Shape;825;g2bb81b3e26d_0_1367"/>
          <p:cNvCxnSpPr/>
          <p:nvPr/>
        </p:nvCxnSpPr>
        <p:spPr>
          <a:xfrm>
            <a:off x="5055925" y="4111600"/>
            <a:ext cx="1286700" cy="623400"/>
          </a:xfrm>
          <a:prstGeom prst="curvedConnector3">
            <a:avLst>
              <a:gd name="adj1" fmla="val 3866"/>
            </a:avLst>
          </a:prstGeom>
          <a:noFill/>
          <a:ln w="19050" cap="flat" cmpd="sng">
            <a:solidFill>
              <a:srgbClr val="C00000"/>
            </a:solidFill>
            <a:prstDash val="solid"/>
            <a:round/>
            <a:headEnd type="none" w="sm" len="sm"/>
            <a:tailEnd type="triangle" w="med" len="med"/>
          </a:ln>
        </p:spPr>
      </p:cxnSp>
      <p:sp>
        <p:nvSpPr>
          <p:cNvPr id="826" name="Google Shape;826;g2bb81b3e26d_0_1367"/>
          <p:cNvSpPr/>
          <p:nvPr/>
        </p:nvSpPr>
        <p:spPr>
          <a:xfrm>
            <a:off x="8797350" y="3487888"/>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789;g2bb81b3e26d_0_1336">
            <a:extLst>
              <a:ext uri="{FF2B5EF4-FFF2-40B4-BE49-F238E27FC236}">
                <a16:creationId xmlns:a16="http://schemas.microsoft.com/office/drawing/2014/main" id="{3452B560-BE99-994F-0EF8-CCEE7729E0DA}"/>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EA4C89AE-7764-543F-BFD6-00F43F809813}"/>
              </a:ext>
            </a:extLst>
          </p:cNvPr>
          <p:cNvSpPr/>
          <p:nvPr/>
        </p:nvSpPr>
        <p:spPr>
          <a:xfrm>
            <a:off x="6183630" y="-3925"/>
            <a:ext cx="600724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bb81b3e26d_0_1391"/>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38" name="Google Shape;838;g2bb81b3e26d_0_1391"/>
          <p:cNvSpPr txBox="1"/>
          <p:nvPr/>
        </p:nvSpPr>
        <p:spPr>
          <a:xfrm>
            <a:off x="691050" y="2649381"/>
            <a:ext cx="3881100" cy="153885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Στην ενότητα των αποτελεσμάτων, απεικονίζεται η διαφορά στο στρες πριν και μετά τις ασκήσεις αναπνοής.</a:t>
            </a:r>
            <a:endParaRPr sz="2200" b="0" i="0" u="none" strike="noStrike" cap="none" dirty="0">
              <a:solidFill>
                <a:schemeClr val="dk1"/>
              </a:solidFill>
              <a:latin typeface="Calibri"/>
              <a:ea typeface="Calibri"/>
              <a:cs typeface="Calibri"/>
              <a:sym typeface="Calibri"/>
            </a:endParaRPr>
          </a:p>
        </p:txBody>
      </p:sp>
      <p:sp>
        <p:nvSpPr>
          <p:cNvPr id="839" name="Google Shape;839;g2bb81b3e26d_0_1391"/>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40" name="Google Shape;840;g2bb81b3e26d_0_1391"/>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3</a:t>
            </a:r>
            <a:endParaRPr sz="4000" b="1" i="0" u="none" strike="noStrike" cap="none">
              <a:solidFill>
                <a:srgbClr val="414141"/>
              </a:solidFill>
              <a:latin typeface="Calibri"/>
              <a:ea typeface="Calibri"/>
              <a:cs typeface="Calibri"/>
              <a:sym typeface="Calibri"/>
            </a:endParaRPr>
          </a:p>
        </p:txBody>
      </p:sp>
      <p:pic>
        <p:nvPicPr>
          <p:cNvPr id="841" name="Google Shape;841;g2bb81b3e26d_0_1391"/>
          <p:cNvPicPr preferRelativeResize="0"/>
          <p:nvPr/>
        </p:nvPicPr>
        <p:blipFill rotWithShape="1">
          <a:blip r:embed="rId3">
            <a:alphaModFix/>
          </a:blip>
          <a:srcRect/>
          <a:stretch/>
        </p:blipFill>
        <p:spPr>
          <a:xfrm>
            <a:off x="5025787" y="1218200"/>
            <a:ext cx="1480476" cy="3205100"/>
          </a:xfrm>
          <a:prstGeom prst="rect">
            <a:avLst/>
          </a:prstGeom>
          <a:noFill/>
          <a:ln>
            <a:noFill/>
          </a:ln>
        </p:spPr>
      </p:pic>
      <p:sp>
        <p:nvSpPr>
          <p:cNvPr id="842" name="Google Shape;842;g2bb81b3e26d_0_1391"/>
          <p:cNvSpPr/>
          <p:nvPr/>
        </p:nvSpPr>
        <p:spPr>
          <a:xfrm>
            <a:off x="4895650" y="4000450"/>
            <a:ext cx="658800" cy="523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43" name="Google Shape;843;g2bb81b3e26d_0_1391"/>
          <p:cNvCxnSpPr/>
          <p:nvPr/>
        </p:nvCxnSpPr>
        <p:spPr>
          <a:xfrm>
            <a:off x="5299775" y="4524250"/>
            <a:ext cx="2390700" cy="783900"/>
          </a:xfrm>
          <a:prstGeom prst="curvedConnector3">
            <a:avLst>
              <a:gd name="adj1" fmla="val 50000"/>
            </a:avLst>
          </a:prstGeom>
          <a:noFill/>
          <a:ln w="19050" cap="flat" cmpd="sng">
            <a:solidFill>
              <a:srgbClr val="C00000"/>
            </a:solidFill>
            <a:prstDash val="solid"/>
            <a:round/>
            <a:headEnd type="none" w="sm" len="sm"/>
            <a:tailEnd type="triangle" w="med" len="med"/>
          </a:ln>
        </p:spPr>
      </p:cxnSp>
      <p:pic>
        <p:nvPicPr>
          <p:cNvPr id="844" name="Google Shape;844;g2bb81b3e26d_0_1391"/>
          <p:cNvPicPr preferRelativeResize="0"/>
          <p:nvPr/>
        </p:nvPicPr>
        <p:blipFill rotWithShape="1">
          <a:blip r:embed="rId4">
            <a:alphaModFix/>
          </a:blip>
          <a:srcRect/>
          <a:stretch/>
        </p:blipFill>
        <p:spPr>
          <a:xfrm>
            <a:off x="7807875" y="1218200"/>
            <a:ext cx="2431050" cy="5262991"/>
          </a:xfrm>
          <a:prstGeom prst="rect">
            <a:avLst/>
          </a:prstGeom>
          <a:noFill/>
          <a:ln>
            <a:noFill/>
          </a:ln>
        </p:spPr>
      </p:pic>
      <p:sp>
        <p:nvSpPr>
          <p:cNvPr id="2" name="Google Shape;789;g2bb81b3e26d_0_1336">
            <a:extLst>
              <a:ext uri="{FF2B5EF4-FFF2-40B4-BE49-F238E27FC236}">
                <a16:creationId xmlns:a16="http://schemas.microsoft.com/office/drawing/2014/main" id="{541CAEA0-65E9-EA71-3A04-98C9D8CB8489}"/>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BEDF205B-E893-22D3-BD7C-305989CE298E}"/>
              </a:ext>
            </a:extLst>
          </p:cNvPr>
          <p:cNvSpPr/>
          <p:nvPr/>
        </p:nvSpPr>
        <p:spPr>
          <a:xfrm>
            <a:off x="5977890" y="-3925"/>
            <a:ext cx="621298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2bb81b3e26d_0_1426"/>
          <p:cNvSpPr txBox="1">
            <a:spLocks noGrp="1"/>
          </p:cNvSpPr>
          <p:nvPr>
            <p:ph type="title"/>
          </p:nvPr>
        </p:nvSpPr>
        <p:spPr>
          <a:xfrm>
            <a:off x="566099" y="842634"/>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200">
                <a:latin typeface="Arial"/>
                <a:ea typeface="Arial"/>
                <a:cs typeface="Arial"/>
                <a:sym typeface="Arial"/>
              </a:rPr>
              <a:t>BREATHE2RELAX</a:t>
            </a:r>
            <a:endParaRPr sz="2200">
              <a:latin typeface="Arial"/>
              <a:ea typeface="Arial"/>
              <a:cs typeface="Arial"/>
              <a:sym typeface="Arial"/>
            </a:endParaRPr>
          </a:p>
        </p:txBody>
      </p:sp>
      <p:sp>
        <p:nvSpPr>
          <p:cNvPr id="856" name="Google Shape;856;g2bb81b3e26d_0_1426"/>
          <p:cNvSpPr txBox="1"/>
          <p:nvPr/>
        </p:nvSpPr>
        <p:spPr>
          <a:xfrm>
            <a:off x="392532" y="2669110"/>
            <a:ext cx="3743700" cy="2554515"/>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None/>
            </a:pPr>
            <a:r>
              <a:rPr lang="el-GR" sz="2200" b="0" i="0" u="none" strike="noStrike" cap="none" dirty="0">
                <a:solidFill>
                  <a:schemeClr val="dk1"/>
                </a:solidFill>
                <a:latin typeface="Calibri"/>
                <a:ea typeface="Calibri"/>
                <a:cs typeface="Calibri"/>
                <a:sym typeface="Calibri"/>
              </a:rPr>
              <a:t>Μια άλλη ενότητα εστιάζει στην επεξήγηση πτυχών που σχετίζονται με τη διαφραγματική αναπνοή και πώς μπορεί να βοηθήσει στη διαχείριση </a:t>
            </a:r>
            <a:r>
              <a:rPr lang="el-GR" sz="2200" b="0" i="0" u="none" strike="noStrike" cap="none" dirty="0" err="1">
                <a:solidFill>
                  <a:schemeClr val="dk1"/>
                </a:solidFill>
                <a:latin typeface="Calibri"/>
                <a:ea typeface="Calibri"/>
                <a:cs typeface="Calibri"/>
                <a:sym typeface="Calibri"/>
              </a:rPr>
              <a:t>στρεσογόνων</a:t>
            </a:r>
            <a:r>
              <a:rPr lang="el-GR" sz="2200" b="0" i="0" u="none" strike="noStrike" cap="none" dirty="0">
                <a:solidFill>
                  <a:schemeClr val="dk1"/>
                </a:solidFill>
                <a:latin typeface="Calibri"/>
                <a:ea typeface="Calibri"/>
                <a:cs typeface="Calibri"/>
                <a:sym typeface="Calibri"/>
              </a:rPr>
              <a:t> καταστάσεων.</a:t>
            </a:r>
            <a:endParaRPr sz="2200" b="0" i="0" u="none" strike="noStrike" cap="none" dirty="0">
              <a:solidFill>
                <a:schemeClr val="dk1"/>
              </a:solidFill>
              <a:latin typeface="Calibri"/>
              <a:ea typeface="Calibri"/>
              <a:cs typeface="Calibri"/>
              <a:sym typeface="Calibri"/>
            </a:endParaRPr>
          </a:p>
        </p:txBody>
      </p:sp>
      <p:sp>
        <p:nvSpPr>
          <p:cNvPr id="857" name="Google Shape;857;g2bb81b3e26d_0_1426"/>
          <p:cNvSpPr/>
          <p:nvPr/>
        </p:nvSpPr>
        <p:spPr>
          <a:xfrm>
            <a:off x="576400" y="1692000"/>
            <a:ext cx="788100" cy="7653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06666"/>
              </a:solidFill>
              <a:latin typeface="Calibri"/>
              <a:ea typeface="Calibri"/>
              <a:cs typeface="Calibri"/>
              <a:sym typeface="Calibri"/>
            </a:endParaRPr>
          </a:p>
        </p:txBody>
      </p:sp>
      <p:sp>
        <p:nvSpPr>
          <p:cNvPr id="858" name="Google Shape;858;g2bb81b3e26d_0_1426"/>
          <p:cNvSpPr txBox="1"/>
          <p:nvPr/>
        </p:nvSpPr>
        <p:spPr>
          <a:xfrm>
            <a:off x="752825" y="1674450"/>
            <a:ext cx="658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414141"/>
                </a:solidFill>
                <a:latin typeface="Calibri"/>
                <a:ea typeface="Calibri"/>
                <a:cs typeface="Calibri"/>
                <a:sym typeface="Calibri"/>
              </a:rPr>
              <a:t>4</a:t>
            </a:r>
            <a:endParaRPr sz="4000" b="1" i="0" u="none" strike="noStrike" cap="none">
              <a:solidFill>
                <a:srgbClr val="414141"/>
              </a:solidFill>
              <a:latin typeface="Calibri"/>
              <a:ea typeface="Calibri"/>
              <a:cs typeface="Calibri"/>
              <a:sym typeface="Calibri"/>
            </a:endParaRPr>
          </a:p>
        </p:txBody>
      </p:sp>
      <p:pic>
        <p:nvPicPr>
          <p:cNvPr id="859" name="Google Shape;859;g2bb81b3e26d_0_1426"/>
          <p:cNvPicPr preferRelativeResize="0"/>
          <p:nvPr/>
        </p:nvPicPr>
        <p:blipFill rotWithShape="1">
          <a:blip r:embed="rId3">
            <a:alphaModFix/>
          </a:blip>
          <a:srcRect/>
          <a:stretch/>
        </p:blipFill>
        <p:spPr>
          <a:xfrm>
            <a:off x="4484812" y="1168350"/>
            <a:ext cx="1480476" cy="3205100"/>
          </a:xfrm>
          <a:prstGeom prst="rect">
            <a:avLst/>
          </a:prstGeom>
          <a:noFill/>
          <a:ln>
            <a:noFill/>
          </a:ln>
        </p:spPr>
      </p:pic>
      <p:sp>
        <p:nvSpPr>
          <p:cNvPr id="860" name="Google Shape;860;g2bb81b3e26d_0_1426"/>
          <p:cNvSpPr/>
          <p:nvPr/>
        </p:nvSpPr>
        <p:spPr>
          <a:xfrm>
            <a:off x="4895650" y="3942650"/>
            <a:ext cx="658800" cy="4308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861" name="Google Shape;861;g2bb81b3e26d_0_1426"/>
          <p:cNvCxnSpPr/>
          <p:nvPr/>
        </p:nvCxnSpPr>
        <p:spPr>
          <a:xfrm>
            <a:off x="5224750" y="4373450"/>
            <a:ext cx="1527900" cy="615900"/>
          </a:xfrm>
          <a:prstGeom prst="curvedConnector3">
            <a:avLst>
              <a:gd name="adj1" fmla="val 5462"/>
            </a:avLst>
          </a:prstGeom>
          <a:noFill/>
          <a:ln w="19050" cap="flat" cmpd="sng">
            <a:solidFill>
              <a:srgbClr val="C00000"/>
            </a:solidFill>
            <a:prstDash val="solid"/>
            <a:round/>
            <a:headEnd type="none" w="sm" len="sm"/>
            <a:tailEnd type="triangle" w="med" len="med"/>
          </a:ln>
        </p:spPr>
      </p:cxnSp>
      <p:pic>
        <p:nvPicPr>
          <p:cNvPr id="862" name="Google Shape;862;g2bb81b3e26d_0_1426"/>
          <p:cNvPicPr preferRelativeResize="0"/>
          <p:nvPr/>
        </p:nvPicPr>
        <p:blipFill rotWithShape="1">
          <a:blip r:embed="rId4">
            <a:alphaModFix/>
          </a:blip>
          <a:srcRect/>
          <a:stretch/>
        </p:blipFill>
        <p:spPr>
          <a:xfrm>
            <a:off x="6798987" y="1168350"/>
            <a:ext cx="2147600" cy="4649375"/>
          </a:xfrm>
          <a:prstGeom prst="rect">
            <a:avLst/>
          </a:prstGeom>
          <a:noFill/>
          <a:ln>
            <a:noFill/>
          </a:ln>
        </p:spPr>
      </p:pic>
      <p:pic>
        <p:nvPicPr>
          <p:cNvPr id="863" name="Google Shape;863;g2bb81b3e26d_0_1426"/>
          <p:cNvPicPr preferRelativeResize="0"/>
          <p:nvPr/>
        </p:nvPicPr>
        <p:blipFill rotWithShape="1">
          <a:blip r:embed="rId5">
            <a:alphaModFix/>
          </a:blip>
          <a:srcRect/>
          <a:stretch/>
        </p:blipFill>
        <p:spPr>
          <a:xfrm>
            <a:off x="9780250" y="1104325"/>
            <a:ext cx="2147600" cy="4649359"/>
          </a:xfrm>
          <a:prstGeom prst="rect">
            <a:avLst/>
          </a:prstGeom>
          <a:noFill/>
          <a:ln>
            <a:noFill/>
          </a:ln>
        </p:spPr>
      </p:pic>
      <p:sp>
        <p:nvSpPr>
          <p:cNvPr id="864" name="Google Shape;864;g2bb81b3e26d_0_1426"/>
          <p:cNvSpPr/>
          <p:nvPr/>
        </p:nvSpPr>
        <p:spPr>
          <a:xfrm>
            <a:off x="9034013" y="3268488"/>
            <a:ext cx="658800" cy="3210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Google Shape;789;g2bb81b3e26d_0_1336">
            <a:extLst>
              <a:ext uri="{FF2B5EF4-FFF2-40B4-BE49-F238E27FC236}">
                <a16:creationId xmlns:a16="http://schemas.microsoft.com/office/drawing/2014/main" id="{2B7F5DEF-7C03-E02C-28C8-3B37FCB4935F}"/>
              </a:ext>
            </a:extLst>
          </p:cNvPr>
          <p:cNvSpPr/>
          <p:nvPr/>
        </p:nvSpPr>
        <p:spPr>
          <a:xfrm>
            <a:off x="9780282" y="6042956"/>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l-GR" sz="1200" b="0" i="0" u="sng" strike="noStrike" cap="none" dirty="0">
                <a:solidFill>
                  <a:schemeClr val="dk1"/>
                </a:solidFill>
                <a:latin typeface="Calibri"/>
                <a:ea typeface="Calibri"/>
                <a:cs typeface="Calibri"/>
                <a:sym typeface="Calibri"/>
              </a:rPr>
              <a:t>Πηγή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license</a:t>
            </a:r>
            <a:endParaRPr sz="1200" b="0" i="0" u="none" strike="noStrike" cap="none" dirty="0">
              <a:solidFill>
                <a:schemeClr val="dk1"/>
              </a:solidFill>
              <a:latin typeface="Calibri"/>
              <a:ea typeface="Calibri"/>
              <a:cs typeface="Calibri"/>
              <a:sym typeface="Calibri"/>
            </a:endParaRPr>
          </a:p>
        </p:txBody>
      </p:sp>
      <p:sp>
        <p:nvSpPr>
          <p:cNvPr id="3" name="Google Shape;424;g2bb81b3e26d_0_795">
            <a:extLst>
              <a:ext uri="{FF2B5EF4-FFF2-40B4-BE49-F238E27FC236}">
                <a16:creationId xmlns:a16="http://schemas.microsoft.com/office/drawing/2014/main" id="{9ECD9E89-C7FB-A417-D718-226CEA2D8C52}"/>
              </a:ext>
            </a:extLst>
          </p:cNvPr>
          <p:cNvSpPr/>
          <p:nvPr/>
        </p:nvSpPr>
        <p:spPr>
          <a:xfrm>
            <a:off x="6096000" y="-3925"/>
            <a:ext cx="6094876"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10.1.3. </a:t>
            </a:r>
            <a:r>
              <a:rPr lang="el-GR" sz="1800" dirty="0">
                <a:solidFill>
                  <a:schemeClr val="lt1"/>
                </a:solidFill>
                <a:latin typeface="Calibri"/>
                <a:ea typeface="Calibri"/>
                <a:cs typeface="Calibri"/>
                <a:sym typeface="Calibri"/>
              </a:rPr>
              <a:t>Κατηγορίες και χρήση εφαρμογών ψυχικής υγείας</a:t>
            </a: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a:t>Ερωτηματολόγιο αξιολόγησης </a:t>
            </a:r>
            <a:endParaRPr lang="el-GR"/>
          </a:p>
        </p:txBody>
      </p:sp>
      <p:graphicFrame>
        <p:nvGraphicFramePr>
          <p:cNvPr id="7" name="Θέση περιεχομένου 6"/>
          <p:cNvGraphicFramePr>
            <a:graphicFrameLocks noGrp="1"/>
          </p:cNvGraphicFramePr>
          <p:nvPr>
            <p:ph idx="1"/>
          </p:nvPr>
        </p:nvGraphicFramePr>
        <p:xfrm>
          <a:off x="558000" y="2127443"/>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a:t>Το περιεχόμενο της ενότητας </a:t>
                      </a:r>
                      <a:r>
                        <a:rPr lang="en-US" sz="2000" baseline="0"/>
                        <a:t>ήταν ενθαρρυντικό και ενδιαφέρον </a:t>
                      </a:r>
                      <a:r>
                        <a:rPr lang="en-US" sz="1800" i="1" baseline="0"/>
                        <a:t>(1 ελάχιστο, 5 μέγιστο)</a:t>
                      </a:r>
                      <a:endParaRPr lang="el-GR" sz="1800" i="1"/>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370840">
                <a:tc>
                  <a:txBody>
                    <a:bodyPr/>
                    <a:lstStyle/>
                    <a:p>
                      <a:pPr lvl="0" algn="ctr"/>
                      <a:r>
                        <a:rPr lang="en-US"/>
                        <a:t>1</a:t>
                      </a:r>
                      <a:endParaRPr lang="el-GR"/>
                    </a:p>
                  </a:txBody>
                  <a:tcPr/>
                </a:tc>
                <a:tc>
                  <a:txBody>
                    <a:bodyPr/>
                    <a:lstStyle/>
                    <a:p>
                      <a:pPr lvl="0" algn="ctr"/>
                      <a:r>
                        <a:rPr lang="en-US"/>
                        <a:t>2</a:t>
                      </a:r>
                      <a:endParaRPr lang="el-GR"/>
                    </a:p>
                  </a:txBody>
                  <a:tcPr/>
                </a:tc>
                <a:tc>
                  <a:txBody>
                    <a:bodyPr/>
                    <a:lstStyle/>
                    <a:p>
                      <a:pPr lvl="0" algn="ctr"/>
                      <a:r>
                        <a:rPr lang="en-US"/>
                        <a:t>3</a:t>
                      </a:r>
                      <a:endParaRPr lang="el-GR"/>
                    </a:p>
                  </a:txBody>
                  <a:tcPr/>
                </a:tc>
                <a:tc>
                  <a:txBody>
                    <a:bodyPr/>
                    <a:lstStyle/>
                    <a:p>
                      <a:pPr lvl="0" algn="ctr"/>
                      <a:r>
                        <a:rPr lang="en-US"/>
                        <a:t>4</a:t>
                      </a:r>
                      <a:endParaRPr lang="el-GR"/>
                    </a:p>
                  </a:txBody>
                  <a:tcPr/>
                </a:tc>
                <a:tc>
                  <a:txBody>
                    <a:bodyPr/>
                    <a:lstStyle/>
                    <a:p>
                      <a:pPr lvl="0" algn="ctr"/>
                      <a:r>
                        <a:rPr lang="en-US"/>
                        <a:t>5</a:t>
                      </a:r>
                      <a:endParaRPr lang="el-GR"/>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7582" y="3646419"/>
          <a:ext cx="11060110" cy="10718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a:t>Το περιεχόμενο της ενότητας </a:t>
                      </a:r>
                      <a:r>
                        <a:rPr lang="en-US" sz="2000" baseline="0"/>
                        <a:t>ήταν σαφές, κατανοητό και εύκολο στην παρακολούθηση </a:t>
                      </a:r>
                      <a:r>
                        <a:rPr lang="en-US" sz="2000" i="1" baseline="0"/>
                        <a:t>(1 ελάχιστο, 5 μέγιστο)</a:t>
                      </a:r>
                      <a:endParaRPr lang="el-GR" sz="2000"/>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370840">
                <a:tc>
                  <a:txBody>
                    <a:bodyPr/>
                    <a:lstStyle/>
                    <a:p>
                      <a:pPr lvl="0" algn="ctr"/>
                      <a:r>
                        <a:rPr lang="en-US"/>
                        <a:t>1</a:t>
                      </a:r>
                      <a:endParaRPr lang="el-GR"/>
                    </a:p>
                  </a:txBody>
                  <a:tcPr/>
                </a:tc>
                <a:tc>
                  <a:txBody>
                    <a:bodyPr/>
                    <a:lstStyle/>
                    <a:p>
                      <a:pPr lvl="0" algn="ctr"/>
                      <a:r>
                        <a:rPr lang="en-US"/>
                        <a:t>2</a:t>
                      </a:r>
                      <a:endParaRPr lang="el-GR"/>
                    </a:p>
                  </a:txBody>
                  <a:tcPr/>
                </a:tc>
                <a:tc>
                  <a:txBody>
                    <a:bodyPr/>
                    <a:lstStyle/>
                    <a:p>
                      <a:pPr lvl="0" algn="ctr"/>
                      <a:r>
                        <a:rPr lang="en-US"/>
                        <a:t>3</a:t>
                      </a:r>
                      <a:endParaRPr lang="el-GR"/>
                    </a:p>
                  </a:txBody>
                  <a:tcPr/>
                </a:tc>
                <a:tc>
                  <a:txBody>
                    <a:bodyPr/>
                    <a:lstStyle/>
                    <a:p>
                      <a:pPr lvl="0" algn="ctr"/>
                      <a:r>
                        <a:rPr lang="en-US"/>
                        <a:t>4</a:t>
                      </a:r>
                      <a:endParaRPr lang="el-GR"/>
                    </a:p>
                  </a:txBody>
                  <a:tcPr/>
                </a:tc>
                <a:tc>
                  <a:txBody>
                    <a:bodyPr/>
                    <a:lstStyle/>
                    <a:p>
                      <a:pPr lvl="0" algn="ctr"/>
                      <a:r>
                        <a:rPr lang="en-US"/>
                        <a:t>5</a:t>
                      </a:r>
                      <a:endParaRPr lang="el-GR"/>
                    </a:p>
                  </a:txBody>
                  <a:tcPr/>
                </a:tc>
                <a:extLst>
                  <a:ext uri="{0D108BD9-81ED-4DB2-BD59-A6C34878D82A}">
                    <a16:rowId xmlns:a16="http://schemas.microsoft.com/office/drawing/2014/main" val="10001"/>
                  </a:ext>
                </a:extLst>
              </a:tr>
            </a:tbl>
          </a:graphicData>
        </a:graphic>
      </p:graphicFrame>
      <p:graphicFrame>
        <p:nvGraphicFramePr>
          <p:cNvPr id="9" name="Θέση περιεχομένου 6"/>
          <p:cNvGraphicFramePr>
            <a:graphicFrameLocks/>
          </p:cNvGraphicFramePr>
          <p:nvPr/>
        </p:nvGraphicFramePr>
        <p:xfrm>
          <a:off x="558000" y="5213962"/>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a:t>Ο εκπαιδευτής </a:t>
                      </a:r>
                      <a:r>
                        <a:rPr lang="en-US" sz="2000" baseline="0"/>
                        <a:t>ήταν καλά προετοιμασμένος </a:t>
                      </a:r>
                      <a:r>
                        <a:rPr lang="en-US" sz="1800" i="1" baseline="0"/>
                        <a:t>(1 ελάχιστο, 5 μέγιστο) </a:t>
                      </a:r>
                      <a:endParaRPr lang="el-GR" sz="1800" i="1"/>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370840">
                <a:tc>
                  <a:txBody>
                    <a:bodyPr/>
                    <a:lstStyle/>
                    <a:p>
                      <a:pPr lvl="0" algn="ctr"/>
                      <a:r>
                        <a:rPr lang="en-US"/>
                        <a:t>1</a:t>
                      </a:r>
                      <a:endParaRPr lang="el-GR"/>
                    </a:p>
                  </a:txBody>
                  <a:tcPr/>
                </a:tc>
                <a:tc>
                  <a:txBody>
                    <a:bodyPr/>
                    <a:lstStyle/>
                    <a:p>
                      <a:pPr lvl="0" algn="ctr"/>
                      <a:r>
                        <a:rPr lang="en-US"/>
                        <a:t>2</a:t>
                      </a:r>
                      <a:endParaRPr lang="el-GR"/>
                    </a:p>
                  </a:txBody>
                  <a:tcPr/>
                </a:tc>
                <a:tc>
                  <a:txBody>
                    <a:bodyPr/>
                    <a:lstStyle/>
                    <a:p>
                      <a:pPr lvl="0" algn="ctr"/>
                      <a:r>
                        <a:rPr lang="en-US"/>
                        <a:t>3</a:t>
                      </a:r>
                      <a:endParaRPr lang="el-GR"/>
                    </a:p>
                  </a:txBody>
                  <a:tcPr/>
                </a:tc>
                <a:tc>
                  <a:txBody>
                    <a:bodyPr/>
                    <a:lstStyle/>
                    <a:p>
                      <a:pPr lvl="0" algn="ctr"/>
                      <a:r>
                        <a:rPr lang="en-US"/>
                        <a:t>4</a:t>
                      </a:r>
                      <a:endParaRPr lang="el-GR"/>
                    </a:p>
                  </a:txBody>
                  <a:tcPr/>
                </a:tc>
                <a:tc>
                  <a:txBody>
                    <a:bodyPr/>
                    <a:lstStyle/>
                    <a:p>
                      <a:pPr lvl="0" algn="ctr"/>
                      <a:r>
                        <a:rPr lang="en-US"/>
                        <a:t>5</a:t>
                      </a:r>
                      <a:endParaRPr lang="el-G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16486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a:t>Ερωτηματολόγιο αξιολόγησης </a:t>
            </a:r>
            <a:endParaRPr lang="el-GR"/>
          </a:p>
        </p:txBody>
      </p:sp>
      <p:graphicFrame>
        <p:nvGraphicFramePr>
          <p:cNvPr id="7" name="Θέση περιεχομένου 6"/>
          <p:cNvGraphicFramePr>
            <a:graphicFrameLocks noGrp="1"/>
          </p:cNvGraphicFramePr>
          <p:nvPr>
            <p:ph idx="1"/>
          </p:nvPr>
        </p:nvGraphicFramePr>
        <p:xfrm>
          <a:off x="558000" y="5212288"/>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baseline="0"/>
                        <a:t>Είμαι συνολικά ικανοποιημένος από την ενότητα </a:t>
                      </a:r>
                      <a:r>
                        <a:rPr lang="en-US" sz="1800" i="1" baseline="0"/>
                        <a:t>(1 ελάχιστο, 5 μέγιστο)</a:t>
                      </a:r>
                      <a:endParaRPr lang="el-GR" sz="1800" i="1"/>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370840">
                <a:tc>
                  <a:txBody>
                    <a:bodyPr/>
                    <a:lstStyle/>
                    <a:p>
                      <a:pPr lvl="0" algn="ctr"/>
                      <a:r>
                        <a:rPr lang="en-US"/>
                        <a:t>1</a:t>
                      </a:r>
                      <a:endParaRPr lang="el-GR"/>
                    </a:p>
                  </a:txBody>
                  <a:tcPr/>
                </a:tc>
                <a:tc>
                  <a:txBody>
                    <a:bodyPr/>
                    <a:lstStyle/>
                    <a:p>
                      <a:pPr lvl="0" algn="ctr"/>
                      <a:r>
                        <a:rPr lang="en-US"/>
                        <a:t>2</a:t>
                      </a:r>
                      <a:endParaRPr lang="el-GR"/>
                    </a:p>
                  </a:txBody>
                  <a:tcPr/>
                </a:tc>
                <a:tc>
                  <a:txBody>
                    <a:bodyPr/>
                    <a:lstStyle/>
                    <a:p>
                      <a:pPr lvl="0" algn="ctr"/>
                      <a:r>
                        <a:rPr lang="en-US"/>
                        <a:t>3</a:t>
                      </a:r>
                      <a:endParaRPr lang="el-GR"/>
                    </a:p>
                  </a:txBody>
                  <a:tcPr/>
                </a:tc>
                <a:tc>
                  <a:txBody>
                    <a:bodyPr/>
                    <a:lstStyle/>
                    <a:p>
                      <a:pPr lvl="0" algn="ctr"/>
                      <a:r>
                        <a:rPr lang="en-US"/>
                        <a:t>4</a:t>
                      </a:r>
                      <a:endParaRPr lang="el-GR"/>
                    </a:p>
                  </a:txBody>
                  <a:tcPr/>
                </a:tc>
                <a:tc>
                  <a:txBody>
                    <a:bodyPr/>
                    <a:lstStyle/>
                    <a:p>
                      <a:pPr lvl="0" algn="ctr"/>
                      <a:r>
                        <a:rPr lang="en-US"/>
                        <a:t>5</a:t>
                      </a:r>
                      <a:endParaRPr lang="el-GR"/>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8000" y="3646420"/>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baseline="0"/>
                        <a:t> Θα συνιστούσα αυτή την ενότητα σε άλλους </a:t>
                      </a:r>
                      <a:r>
                        <a:rPr lang="en-US" sz="2000" i="1" baseline="0"/>
                        <a:t>(1 ελάχιστο, 5 μέγιστο)</a:t>
                      </a:r>
                      <a:endParaRPr lang="el-GR" sz="2000"/>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370840">
                <a:tc>
                  <a:txBody>
                    <a:bodyPr/>
                    <a:lstStyle/>
                    <a:p>
                      <a:pPr lvl="0" algn="ctr"/>
                      <a:r>
                        <a:rPr lang="en-US"/>
                        <a:t>1</a:t>
                      </a:r>
                      <a:endParaRPr lang="el-GR"/>
                    </a:p>
                  </a:txBody>
                  <a:tcPr/>
                </a:tc>
                <a:tc>
                  <a:txBody>
                    <a:bodyPr/>
                    <a:lstStyle/>
                    <a:p>
                      <a:pPr lvl="0" algn="ctr"/>
                      <a:r>
                        <a:rPr lang="en-US"/>
                        <a:t>2</a:t>
                      </a:r>
                      <a:endParaRPr lang="el-GR"/>
                    </a:p>
                  </a:txBody>
                  <a:tcPr/>
                </a:tc>
                <a:tc>
                  <a:txBody>
                    <a:bodyPr/>
                    <a:lstStyle/>
                    <a:p>
                      <a:pPr lvl="0" algn="ctr"/>
                      <a:r>
                        <a:rPr lang="en-US"/>
                        <a:t>3</a:t>
                      </a:r>
                      <a:endParaRPr lang="el-GR"/>
                    </a:p>
                  </a:txBody>
                  <a:tcPr/>
                </a:tc>
                <a:tc>
                  <a:txBody>
                    <a:bodyPr/>
                    <a:lstStyle/>
                    <a:p>
                      <a:pPr lvl="0" algn="ctr"/>
                      <a:r>
                        <a:rPr lang="en-US"/>
                        <a:t>4</a:t>
                      </a:r>
                      <a:endParaRPr lang="el-GR"/>
                    </a:p>
                  </a:txBody>
                  <a:tcPr/>
                </a:tc>
                <a:tc>
                  <a:txBody>
                    <a:bodyPr/>
                    <a:lstStyle/>
                    <a:p>
                      <a:pPr lvl="0" algn="ctr"/>
                      <a:r>
                        <a:rPr lang="en-US"/>
                        <a:t>5</a:t>
                      </a:r>
                      <a:endParaRPr lang="el-GR"/>
                    </a:p>
                  </a:txBody>
                  <a:tcPr/>
                </a:tc>
                <a:extLst>
                  <a:ext uri="{0D108BD9-81ED-4DB2-BD59-A6C34878D82A}">
                    <a16:rowId xmlns:a16="http://schemas.microsoft.com/office/drawing/2014/main" val="10001"/>
                  </a:ext>
                </a:extLst>
              </a:tr>
            </a:tbl>
          </a:graphicData>
        </a:graphic>
      </p:graphicFrame>
      <p:graphicFrame>
        <p:nvGraphicFramePr>
          <p:cNvPr id="11" name="Θέση περιεχομένου 6"/>
          <p:cNvGraphicFramePr>
            <a:graphicFrameLocks/>
          </p:cNvGraphicFramePr>
          <p:nvPr/>
        </p:nvGraphicFramePr>
        <p:xfrm>
          <a:off x="557582" y="2123325"/>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a:t>Η </a:t>
                      </a:r>
                      <a:r>
                        <a:rPr lang="en-US" sz="2000" baseline="0"/>
                        <a:t>ενότητα ενίσχυσε τις </a:t>
                      </a:r>
                      <a:r>
                        <a:rPr lang="en-GB" sz="2000" baseline="0"/>
                        <a:t>γνώσεις μου για το θέμα </a:t>
                      </a:r>
                      <a:r>
                        <a:rPr lang="en-US" sz="1800" i="1" baseline="0"/>
                        <a:t>(1 ελάχιστο, 5 μέγιστο) </a:t>
                      </a:r>
                      <a:endParaRPr lang="el-GR" sz="1800" i="1"/>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370840">
                <a:tc>
                  <a:txBody>
                    <a:bodyPr/>
                    <a:lstStyle/>
                    <a:p>
                      <a:pPr lvl="0" algn="ctr"/>
                      <a:r>
                        <a:rPr lang="en-US"/>
                        <a:t>1</a:t>
                      </a:r>
                      <a:endParaRPr lang="el-GR"/>
                    </a:p>
                  </a:txBody>
                  <a:tcPr/>
                </a:tc>
                <a:tc>
                  <a:txBody>
                    <a:bodyPr/>
                    <a:lstStyle/>
                    <a:p>
                      <a:pPr lvl="0" algn="ctr"/>
                      <a:r>
                        <a:rPr lang="en-US"/>
                        <a:t>2</a:t>
                      </a:r>
                      <a:endParaRPr lang="el-GR"/>
                    </a:p>
                  </a:txBody>
                  <a:tcPr/>
                </a:tc>
                <a:tc>
                  <a:txBody>
                    <a:bodyPr/>
                    <a:lstStyle/>
                    <a:p>
                      <a:pPr lvl="0" algn="ctr"/>
                      <a:r>
                        <a:rPr lang="en-US"/>
                        <a:t>3</a:t>
                      </a:r>
                      <a:endParaRPr lang="el-GR"/>
                    </a:p>
                  </a:txBody>
                  <a:tcPr/>
                </a:tc>
                <a:tc>
                  <a:txBody>
                    <a:bodyPr/>
                    <a:lstStyle/>
                    <a:p>
                      <a:pPr lvl="0" algn="ctr"/>
                      <a:r>
                        <a:rPr lang="en-US"/>
                        <a:t>4</a:t>
                      </a:r>
                      <a:endParaRPr lang="el-GR"/>
                    </a:p>
                  </a:txBody>
                  <a:tcPr/>
                </a:tc>
                <a:tc>
                  <a:txBody>
                    <a:bodyPr/>
                    <a:lstStyle/>
                    <a:p>
                      <a:pPr lvl="0" algn="ctr"/>
                      <a:r>
                        <a:rPr lang="en-US"/>
                        <a:t>5</a:t>
                      </a:r>
                      <a:endParaRPr lang="el-G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133563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1" name="Google Shape;871;p81"/>
          <p:cNvSpPr/>
          <p:nvPr/>
        </p:nvSpPr>
        <p:spPr>
          <a:xfrm>
            <a:off x="472232" y="4018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72" name="Google Shape;872;p81"/>
          <p:cNvSpPr/>
          <p:nvPr/>
        </p:nvSpPr>
        <p:spPr>
          <a:xfrm>
            <a:off x="624632" y="5542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73" name="Google Shape;873;p81"/>
          <p:cNvSpPr txBox="1">
            <a:spLocks noGrp="1"/>
          </p:cNvSpPr>
          <p:nvPr>
            <p:ph type="body" idx="1"/>
          </p:nvPr>
        </p:nvSpPr>
        <p:spPr>
          <a:xfrm>
            <a:off x="371386" y="1315429"/>
            <a:ext cx="11434533" cy="486600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Aldao</a:t>
            </a:r>
            <a:r>
              <a:rPr lang="en-US" sz="2000" b="0" dirty="0">
                <a:latin typeface="Calibri"/>
                <a:ea typeface="Calibri"/>
                <a:cs typeface="Calibri"/>
                <a:sym typeface="Calibri"/>
              </a:rPr>
              <a:t>, A., Nolen, S., &amp; </a:t>
            </a:r>
            <a:r>
              <a:rPr lang="en-US" sz="2000" b="0" dirty="0" err="1">
                <a:latin typeface="Calibri"/>
                <a:ea typeface="Calibri"/>
                <a:cs typeface="Calibri"/>
                <a:sym typeface="Calibri"/>
              </a:rPr>
              <a:t>Schweizer</a:t>
            </a:r>
            <a:r>
              <a:rPr lang="en-US" sz="2000" b="0" dirty="0">
                <a:latin typeface="Calibri"/>
                <a:ea typeface="Calibri"/>
                <a:cs typeface="Calibri"/>
                <a:sym typeface="Calibri"/>
              </a:rPr>
              <a:t>, S. (2010). Emotion-regulation strategies across psychopathology: a meta-analytic review. </a:t>
            </a:r>
            <a:r>
              <a:rPr lang="en-US" sz="2000" b="0" i="1" dirty="0">
                <a:latin typeface="Calibri"/>
                <a:ea typeface="Calibri"/>
                <a:cs typeface="Calibri"/>
                <a:sym typeface="Calibri"/>
              </a:rPr>
              <a:t>Clinical Psychology Review, 30</a:t>
            </a:r>
            <a:r>
              <a:rPr lang="en-US" sz="2000" b="0" dirty="0">
                <a:latin typeface="Calibri"/>
                <a:ea typeface="Calibri"/>
                <a:cs typeface="Calibri"/>
                <a:sym typeface="Calibri"/>
              </a:rPr>
              <a:t>, 217-237.</a:t>
            </a:r>
          </a:p>
          <a:p>
            <a:pPr marL="342900" lvl="0" indent="-342900">
              <a:lnSpc>
                <a:spcPct val="130000"/>
              </a:lnSpc>
              <a:buSzPct val="97297"/>
              <a:buFont typeface="Noto Sans Symbols"/>
              <a:buChar char="▪"/>
            </a:pP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Alegría</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M.,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Chatterji</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P., Wells, K., Cao, Z., Chen, C. N., Takeuchi, D.,&amp;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Meng</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X. L. (2008). Disparity in depression treatment among racial and ethnic minority populations in the United States.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Psychiatric services</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59</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(11), 1264-1272.</a:t>
            </a:r>
            <a:endParaRPr sz="2000" b="0" dirty="0">
              <a:latin typeface="Calibri" panose="020F0502020204030204" pitchFamily="34" charset="0"/>
              <a:ea typeface="Calibri" panose="020F0502020204030204" pitchFamily="34" charset="0"/>
              <a:cs typeface="Calibri" panose="020F0502020204030204" pitchFamily="34" charset="0"/>
              <a:sym typeface="Calibri"/>
            </a:endParaRPr>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Consolo</a:t>
            </a:r>
            <a:r>
              <a:rPr lang="en-US" sz="2000" b="0" dirty="0">
                <a:latin typeface="Calibri"/>
                <a:ea typeface="Calibri"/>
                <a:cs typeface="Calibri"/>
                <a:sym typeface="Calibri"/>
              </a:rPr>
              <a:t>, K., </a:t>
            </a:r>
            <a:r>
              <a:rPr lang="en-US" sz="2000" b="0" dirty="0" err="1">
                <a:latin typeface="Calibri"/>
                <a:ea typeface="Calibri"/>
                <a:cs typeface="Calibri"/>
                <a:sym typeface="Calibri"/>
              </a:rPr>
              <a:t>Fusner</a:t>
            </a:r>
            <a:r>
              <a:rPr lang="en-US" sz="2000" b="0" dirty="0">
                <a:latin typeface="Calibri"/>
                <a:ea typeface="Calibri"/>
                <a:cs typeface="Calibri"/>
                <a:sym typeface="Calibri"/>
              </a:rPr>
              <a:t>, S., &amp; </a:t>
            </a:r>
            <a:r>
              <a:rPr lang="en-US" sz="2000" b="0" dirty="0" err="1">
                <a:latin typeface="Calibri"/>
                <a:ea typeface="Calibri"/>
                <a:cs typeface="Calibri"/>
                <a:sym typeface="Calibri"/>
              </a:rPr>
              <a:t>Staib</a:t>
            </a:r>
            <a:r>
              <a:rPr lang="en-US" sz="2000" b="0" dirty="0">
                <a:latin typeface="Calibri"/>
                <a:ea typeface="Calibri"/>
                <a:cs typeface="Calibri"/>
                <a:sym typeface="Calibri"/>
              </a:rPr>
              <a:t>, S. (2008). Effects of diaphragmatic breathing on stress levels in nursing students. </a:t>
            </a:r>
            <a:r>
              <a:rPr lang="en-US" sz="2000" b="0" i="1" dirty="0">
                <a:latin typeface="Calibri"/>
                <a:ea typeface="Calibri"/>
                <a:cs typeface="Calibri"/>
                <a:sym typeface="Calibri"/>
              </a:rPr>
              <a:t>Teaching and Learning in Nursing, 3</a:t>
            </a:r>
            <a:r>
              <a:rPr lang="en-US" sz="2000" b="0" dirty="0">
                <a:latin typeface="Calibri"/>
                <a:ea typeface="Calibri"/>
                <a:cs typeface="Calibri"/>
                <a:sym typeface="Calibri"/>
              </a:rPr>
              <a:t>, 67-71.</a:t>
            </a:r>
            <a:endParaRPr dirty="0"/>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Delhom</a:t>
            </a:r>
            <a:r>
              <a:rPr lang="en-US" sz="2000" b="0" dirty="0">
                <a:latin typeface="Calibri"/>
                <a:ea typeface="Calibri"/>
                <a:cs typeface="Calibri"/>
                <a:sym typeface="Calibri"/>
              </a:rPr>
              <a:t>, I., </a:t>
            </a:r>
            <a:r>
              <a:rPr lang="en-US" sz="2000" b="0" dirty="0" err="1">
                <a:latin typeface="Calibri"/>
                <a:ea typeface="Calibri"/>
                <a:cs typeface="Calibri"/>
                <a:sym typeface="Calibri"/>
              </a:rPr>
              <a:t>Donio</a:t>
            </a:r>
            <a:r>
              <a:rPr lang="en-US" sz="2000" b="0" dirty="0">
                <a:latin typeface="Calibri"/>
                <a:ea typeface="Calibri"/>
                <a:cs typeface="Calibri"/>
                <a:sym typeface="Calibri"/>
              </a:rPr>
              <a:t>, M., </a:t>
            </a:r>
            <a:r>
              <a:rPr lang="en-US" sz="2000" b="0" dirty="0" err="1">
                <a:latin typeface="Calibri"/>
                <a:ea typeface="Calibri"/>
                <a:cs typeface="Calibri"/>
                <a:sym typeface="Calibri"/>
              </a:rPr>
              <a:t>Mateu</a:t>
            </a:r>
            <a:r>
              <a:rPr lang="en-US" sz="2000" b="0" dirty="0">
                <a:latin typeface="Calibri"/>
                <a:ea typeface="Calibri"/>
                <a:cs typeface="Calibri"/>
                <a:sym typeface="Calibri"/>
              </a:rPr>
              <a:t>, J., y </a:t>
            </a:r>
            <a:r>
              <a:rPr lang="en-US" sz="2000" b="0" dirty="0" err="1">
                <a:latin typeface="Calibri"/>
                <a:ea typeface="Calibri"/>
                <a:cs typeface="Calibri"/>
                <a:sym typeface="Calibri"/>
              </a:rPr>
              <a:t>Lacomba</a:t>
            </a:r>
            <a:r>
              <a:rPr lang="en-US" sz="2000" b="0" dirty="0">
                <a:latin typeface="Calibri"/>
                <a:ea typeface="Calibri"/>
                <a:cs typeface="Calibri"/>
                <a:sym typeface="Calibri"/>
              </a:rPr>
              <a:t>, L. (2023). </a:t>
            </a:r>
            <a:r>
              <a:rPr lang="en-US" sz="2000" b="0" dirty="0" err="1">
                <a:latin typeface="Calibri"/>
                <a:ea typeface="Calibri"/>
                <a:cs typeface="Calibri"/>
                <a:sym typeface="Calibri"/>
              </a:rPr>
              <a:t>Análisis</a:t>
            </a:r>
            <a:r>
              <a:rPr lang="en-US" sz="2000" b="0" dirty="0">
                <a:latin typeface="Calibri"/>
                <a:ea typeface="Calibri"/>
                <a:cs typeface="Calibri"/>
                <a:sym typeface="Calibri"/>
              </a:rPr>
              <a:t> de </a:t>
            </a:r>
            <a:r>
              <a:rPr lang="en-US" sz="2000" b="0" dirty="0" err="1">
                <a:latin typeface="Calibri"/>
                <a:ea typeface="Calibri"/>
                <a:cs typeface="Calibri"/>
                <a:sym typeface="Calibri"/>
              </a:rPr>
              <a:t>predictores</a:t>
            </a:r>
            <a:r>
              <a:rPr lang="en-US" sz="2000" b="0" dirty="0">
                <a:latin typeface="Calibri"/>
                <a:ea typeface="Calibri"/>
                <a:cs typeface="Calibri"/>
                <a:sym typeface="Calibri"/>
              </a:rPr>
              <a:t> de </a:t>
            </a:r>
            <a:r>
              <a:rPr lang="en-US" sz="2000" b="0" dirty="0" err="1">
                <a:latin typeface="Calibri"/>
                <a:ea typeface="Calibri"/>
                <a:cs typeface="Calibri"/>
                <a:sym typeface="Calibri"/>
              </a:rPr>
              <a:t>síntomas</a:t>
            </a:r>
            <a:r>
              <a:rPr lang="en-US" sz="2000" b="0" dirty="0">
                <a:latin typeface="Calibri"/>
                <a:ea typeface="Calibri"/>
                <a:cs typeface="Calibri"/>
                <a:sym typeface="Calibri"/>
              </a:rPr>
              <a:t> </a:t>
            </a:r>
            <a:r>
              <a:rPr lang="en-US" sz="2000" b="0" dirty="0" err="1">
                <a:latin typeface="Calibri"/>
                <a:ea typeface="Calibri"/>
                <a:cs typeface="Calibri"/>
                <a:sym typeface="Calibri"/>
              </a:rPr>
              <a:t>ansiosos</a:t>
            </a:r>
            <a:r>
              <a:rPr lang="en-US" sz="2000" b="0" dirty="0">
                <a:latin typeface="Calibri"/>
                <a:ea typeface="Calibri"/>
                <a:cs typeface="Calibri"/>
                <a:sym typeface="Calibri"/>
              </a:rPr>
              <a:t>, </a:t>
            </a:r>
            <a:r>
              <a:rPr lang="en-US" sz="2000" b="0" dirty="0" err="1">
                <a:latin typeface="Calibri"/>
                <a:ea typeface="Calibri"/>
                <a:cs typeface="Calibri"/>
                <a:sym typeface="Calibri"/>
              </a:rPr>
              <a:t>depresivos</a:t>
            </a:r>
            <a:r>
              <a:rPr lang="en-US" sz="2000" b="0" dirty="0">
                <a:latin typeface="Calibri"/>
                <a:ea typeface="Calibri"/>
                <a:cs typeface="Calibri"/>
                <a:sym typeface="Calibri"/>
              </a:rPr>
              <a:t> y del </a:t>
            </a:r>
            <a:r>
              <a:rPr lang="en-US" sz="2000" b="0" dirty="0" err="1">
                <a:latin typeface="Calibri"/>
                <a:ea typeface="Calibri"/>
                <a:cs typeface="Calibri"/>
                <a:sym typeface="Calibri"/>
              </a:rPr>
              <a:t>estrés</a:t>
            </a:r>
            <a:r>
              <a:rPr lang="en-US" sz="2000" b="0" dirty="0">
                <a:latin typeface="Calibri"/>
                <a:ea typeface="Calibri"/>
                <a:cs typeface="Calibri"/>
                <a:sym typeface="Calibri"/>
              </a:rPr>
              <a:t>: </a:t>
            </a:r>
            <a:r>
              <a:rPr lang="en-US" sz="2000" b="0" dirty="0" err="1">
                <a:latin typeface="Calibri"/>
                <a:ea typeface="Calibri"/>
                <a:cs typeface="Calibri"/>
                <a:sym typeface="Calibri"/>
              </a:rPr>
              <a:t>inteligencia</a:t>
            </a:r>
            <a:r>
              <a:rPr lang="en-US" sz="2000" b="0" dirty="0">
                <a:latin typeface="Calibri"/>
                <a:ea typeface="Calibri"/>
                <a:cs typeface="Calibri"/>
                <a:sym typeface="Calibri"/>
              </a:rPr>
              <a:t> </a:t>
            </a:r>
            <a:r>
              <a:rPr lang="en-US" sz="2000" b="0" dirty="0" err="1">
                <a:latin typeface="Calibri"/>
                <a:ea typeface="Calibri"/>
                <a:cs typeface="Calibri"/>
                <a:sym typeface="Calibri"/>
              </a:rPr>
              <a:t>emocional</a:t>
            </a:r>
            <a:r>
              <a:rPr lang="en-US" sz="2000" b="0" dirty="0">
                <a:latin typeface="Calibri"/>
                <a:ea typeface="Calibri"/>
                <a:cs typeface="Calibri"/>
                <a:sym typeface="Calibri"/>
              </a:rPr>
              <a:t> y </a:t>
            </a:r>
            <a:r>
              <a:rPr lang="en-US" sz="2000" b="0" dirty="0" err="1">
                <a:latin typeface="Calibri"/>
                <a:ea typeface="Calibri"/>
                <a:cs typeface="Calibri"/>
                <a:sym typeface="Calibri"/>
              </a:rPr>
              <a:t>afrontamiento</a:t>
            </a:r>
            <a:r>
              <a:rPr lang="en-US" sz="2000" b="0" dirty="0">
                <a:latin typeface="Calibri"/>
                <a:ea typeface="Calibri"/>
                <a:cs typeface="Calibri"/>
                <a:sym typeface="Calibri"/>
              </a:rPr>
              <a:t>. </a:t>
            </a:r>
            <a:r>
              <a:rPr lang="en-US" sz="2000" b="0" i="1" dirty="0" err="1">
                <a:latin typeface="Calibri"/>
                <a:ea typeface="Calibri"/>
                <a:cs typeface="Calibri"/>
                <a:sym typeface="Calibri"/>
              </a:rPr>
              <a:t>Revista</a:t>
            </a:r>
            <a:r>
              <a:rPr lang="en-US" sz="2000" b="0" i="1" dirty="0">
                <a:latin typeface="Calibri"/>
                <a:ea typeface="Calibri"/>
                <a:cs typeface="Calibri"/>
                <a:sym typeface="Calibri"/>
              </a:rPr>
              <a:t> </a:t>
            </a:r>
            <a:r>
              <a:rPr lang="en-US" sz="2000" b="0" i="1" dirty="0" err="1">
                <a:latin typeface="Calibri"/>
                <a:ea typeface="Calibri"/>
                <a:cs typeface="Calibri"/>
                <a:sym typeface="Calibri"/>
              </a:rPr>
              <a:t>psicología</a:t>
            </a:r>
            <a:r>
              <a:rPr lang="en-US" sz="2000" b="0" i="1" dirty="0">
                <a:latin typeface="Calibri"/>
                <a:ea typeface="Calibri"/>
                <a:cs typeface="Calibri"/>
                <a:sym typeface="Calibri"/>
              </a:rPr>
              <a:t> de la </a:t>
            </a:r>
            <a:r>
              <a:rPr lang="en-US" sz="2000" b="0" i="1" dirty="0" err="1">
                <a:latin typeface="Calibri"/>
                <a:ea typeface="Calibri"/>
                <a:cs typeface="Calibri"/>
                <a:sym typeface="Calibri"/>
              </a:rPr>
              <a:t>Salud</a:t>
            </a:r>
            <a:r>
              <a:rPr lang="en-US" sz="2000" b="0" i="1" dirty="0">
                <a:latin typeface="Calibri"/>
                <a:ea typeface="Calibri"/>
                <a:cs typeface="Calibri"/>
                <a:sym typeface="Calibri"/>
              </a:rPr>
              <a:t>, 11</a:t>
            </a:r>
            <a:r>
              <a:rPr lang="en-US" sz="2000" b="0" dirty="0">
                <a:latin typeface="Calibri"/>
                <a:ea typeface="Calibri"/>
                <a:cs typeface="Calibri"/>
                <a:sym typeface="Calibri"/>
              </a:rPr>
              <a:t>(1), 49-60. DOI: 10.21134/pssa.v11i1.302</a:t>
            </a:r>
            <a:endParaRPr dirty="0"/>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Keltner</a:t>
            </a:r>
            <a:r>
              <a:rPr lang="en-US" sz="2000" b="0" dirty="0">
                <a:latin typeface="Calibri"/>
                <a:ea typeface="Calibri"/>
                <a:cs typeface="Calibri"/>
                <a:sym typeface="Calibri"/>
              </a:rPr>
              <a:t>, D., </a:t>
            </a:r>
            <a:r>
              <a:rPr lang="en-US" sz="2000" b="0" dirty="0" err="1">
                <a:latin typeface="Calibri"/>
                <a:ea typeface="Calibri"/>
                <a:cs typeface="Calibri"/>
                <a:sym typeface="Calibri"/>
              </a:rPr>
              <a:t>Sauter</a:t>
            </a:r>
            <a:r>
              <a:rPr lang="en-US" sz="2000" b="0" dirty="0">
                <a:latin typeface="Calibri"/>
                <a:ea typeface="Calibri"/>
                <a:cs typeface="Calibri"/>
                <a:sym typeface="Calibri"/>
              </a:rPr>
              <a:t>, D., Tracy, J., &amp; Cowen, A. (2019). Emotional expression: Advances in the basic theory of emotion. </a:t>
            </a:r>
            <a:r>
              <a:rPr lang="en-US" sz="2000" b="0" i="1" dirty="0">
                <a:latin typeface="Calibri"/>
                <a:ea typeface="Calibri"/>
                <a:cs typeface="Calibri"/>
                <a:sym typeface="Calibri"/>
              </a:rPr>
              <a:t>Journal of Nonverbal Behavior, 43</a:t>
            </a:r>
            <a:r>
              <a:rPr lang="en-US" sz="2000" b="0" dirty="0">
                <a:latin typeface="Calibri"/>
                <a:ea typeface="Calibri"/>
                <a:cs typeface="Calibri"/>
                <a:sym typeface="Calibri"/>
              </a:rPr>
              <a:t>, 133-160.</a:t>
            </a:r>
            <a:r>
              <a:rPr lang="en-US" sz="2000" b="0" u="sng" dirty="0">
                <a:solidFill>
                  <a:srgbClr val="0563C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 </a:t>
            </a:r>
            <a:r>
              <a:rPr lang="en-US" sz="2000" b="0" u="sng" dirty="0">
                <a:solidFill>
                  <a:srgbClr val="0563C1"/>
                </a:solidFill>
                <a:latin typeface="Calibri"/>
                <a:ea typeface="Calibri"/>
                <a:cs typeface="Calibri"/>
                <a:sym typeface="Calibri"/>
                <a:hlinkClick r:id="rId4"/>
              </a:rPr>
              <a:t>https://doi.org/10.1007/s10919-019-00293-3</a:t>
            </a:r>
            <a:r>
              <a:rPr lang="en-US" sz="2000" b="0" dirty="0">
                <a:latin typeface="Calibri"/>
                <a:ea typeface="Calibri"/>
                <a:cs typeface="Calibri"/>
                <a:sym typeface="Calibri"/>
              </a:rPr>
              <a:t>.</a:t>
            </a:r>
          </a:p>
          <a:p>
            <a:pPr marL="342900" lvl="0" indent="-342900">
              <a:lnSpc>
                <a:spcPct val="130000"/>
              </a:lnSpc>
              <a:buSzPct val="97297"/>
              <a:buFont typeface="Noto Sans Symbols"/>
              <a:buChar char="▪"/>
            </a:pP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Moussavi</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S.,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Chatterji</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S., Verdes, E.,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Tandon</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A., Patel, V., &amp; </a:t>
            </a:r>
            <a:r>
              <a:rPr lang="en-US" sz="2000" b="0" dirty="0" err="1">
                <a:solidFill>
                  <a:srgbClr val="222222"/>
                </a:solidFill>
                <a:latin typeface="Calibri" panose="020F0502020204030204" pitchFamily="34" charset="0"/>
                <a:ea typeface="Calibri" panose="020F0502020204030204" pitchFamily="34" charset="0"/>
                <a:cs typeface="Calibri" panose="020F0502020204030204" pitchFamily="34" charset="0"/>
              </a:rPr>
              <a:t>Ustun</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B. (2007). Depression, chronic diseases, and decrements in health: results from the World Health Surveys.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The Lancet</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sz="2000" b="0" i="1" dirty="0">
                <a:solidFill>
                  <a:srgbClr val="222222"/>
                </a:solidFill>
                <a:latin typeface="Calibri" panose="020F0502020204030204" pitchFamily="34" charset="0"/>
                <a:ea typeface="Calibri" panose="020F0502020204030204" pitchFamily="34" charset="0"/>
                <a:cs typeface="Calibri" panose="020F0502020204030204" pitchFamily="34" charset="0"/>
              </a:rPr>
              <a:t>370</a:t>
            </a:r>
            <a:r>
              <a:rPr lang="en-US" sz="2000" b="0" dirty="0">
                <a:solidFill>
                  <a:srgbClr val="222222"/>
                </a:solidFill>
                <a:latin typeface="Calibri" panose="020F0502020204030204" pitchFamily="34" charset="0"/>
                <a:ea typeface="Calibri" panose="020F0502020204030204" pitchFamily="34" charset="0"/>
                <a:cs typeface="Calibri" panose="020F0502020204030204" pitchFamily="34" charset="0"/>
              </a:rPr>
              <a:t>(9590), 851-858.</a:t>
            </a:r>
            <a:endParaRPr sz="2000" b="0" dirty="0">
              <a:latin typeface="Calibri" panose="020F0502020204030204" pitchFamily="34" charset="0"/>
              <a:ea typeface="Calibri" panose="020F0502020204030204" pitchFamily="34" charset="0"/>
              <a:cs typeface="Calibri" panose="020F0502020204030204" pitchFamily="34" charset="0"/>
              <a:sym typeface="Calibri"/>
            </a:endParaRPr>
          </a:p>
          <a:p>
            <a:pPr marL="342900" lvl="0" indent="-342900" algn="l" rtl="0">
              <a:lnSpc>
                <a:spcPct val="130000"/>
              </a:lnSpc>
              <a:spcBef>
                <a:spcPts val="600"/>
              </a:spcBef>
              <a:spcAft>
                <a:spcPts val="0"/>
              </a:spcAft>
              <a:buSzPct val="97297"/>
              <a:buFont typeface="Noto Sans Symbols"/>
              <a:buChar char="▪"/>
            </a:pPr>
            <a:r>
              <a:rPr lang="en-US" sz="2000" b="0" dirty="0" err="1">
                <a:latin typeface="Calibri"/>
                <a:ea typeface="Calibri"/>
                <a:cs typeface="Calibri"/>
                <a:sym typeface="Calibri"/>
              </a:rPr>
              <a:t>Schutte,N</a:t>
            </a:r>
            <a:r>
              <a:rPr lang="en-US" sz="2000" b="0" dirty="0">
                <a:latin typeface="Calibri"/>
                <a:ea typeface="Calibri"/>
                <a:cs typeface="Calibri"/>
                <a:sym typeface="Calibri"/>
              </a:rPr>
              <a:t>., </a:t>
            </a:r>
            <a:r>
              <a:rPr lang="en-US" sz="2000" b="0" dirty="0" err="1">
                <a:latin typeface="Calibri"/>
                <a:ea typeface="Calibri"/>
                <a:cs typeface="Calibri"/>
                <a:sym typeface="Calibri"/>
              </a:rPr>
              <a:t>Malouff</a:t>
            </a:r>
            <a:r>
              <a:rPr lang="en-US" sz="2000" b="0" dirty="0">
                <a:latin typeface="Calibri"/>
                <a:ea typeface="Calibri"/>
                <a:cs typeface="Calibri"/>
                <a:sym typeface="Calibri"/>
              </a:rPr>
              <a:t>, J., </a:t>
            </a:r>
            <a:r>
              <a:rPr lang="en-US" sz="2000" b="0" dirty="0" err="1">
                <a:latin typeface="Calibri"/>
                <a:ea typeface="Calibri"/>
                <a:cs typeface="Calibri"/>
                <a:sym typeface="Calibri"/>
              </a:rPr>
              <a:t>Simunek</a:t>
            </a:r>
            <a:r>
              <a:rPr lang="en-US" sz="2000" b="0" dirty="0">
                <a:latin typeface="Calibri"/>
                <a:ea typeface="Calibri"/>
                <a:cs typeface="Calibri"/>
                <a:sym typeface="Calibri"/>
              </a:rPr>
              <a:t>, M., </a:t>
            </a:r>
            <a:r>
              <a:rPr lang="en-US" sz="2000" b="0" dirty="0" err="1">
                <a:latin typeface="Calibri"/>
                <a:ea typeface="Calibri"/>
                <a:cs typeface="Calibri"/>
                <a:sym typeface="Calibri"/>
              </a:rPr>
              <a:t>McKenley</a:t>
            </a:r>
            <a:r>
              <a:rPr lang="en-US" sz="2000" b="0" dirty="0">
                <a:latin typeface="Calibri"/>
                <a:ea typeface="Calibri"/>
                <a:cs typeface="Calibri"/>
                <a:sym typeface="Calibri"/>
              </a:rPr>
              <a:t>, J., &amp; Hollander, S.(2002). Characteristic emotional intelligence and emotional well-being. </a:t>
            </a:r>
            <a:r>
              <a:rPr lang="en-US" sz="2000" b="0" i="1" dirty="0">
                <a:latin typeface="Calibri"/>
                <a:ea typeface="Calibri"/>
                <a:cs typeface="Calibri"/>
                <a:sym typeface="Calibri"/>
              </a:rPr>
              <a:t>Cognitions and Emotion, 16</a:t>
            </a:r>
            <a:r>
              <a:rPr lang="en-US" sz="2000" b="0" dirty="0">
                <a:latin typeface="Calibri"/>
                <a:ea typeface="Calibri"/>
                <a:cs typeface="Calibri"/>
                <a:sym typeface="Calibri"/>
              </a:rPr>
              <a:t>(6), 769-785. DOI:10.1080/02699930143000482</a:t>
            </a:r>
            <a:endParaRPr dirty="0"/>
          </a:p>
          <a:p>
            <a:pPr marL="0" lvl="0" indent="0" algn="l" rtl="0">
              <a:lnSpc>
                <a:spcPct val="150000"/>
              </a:lnSpc>
              <a:spcBef>
                <a:spcPts val="1100"/>
              </a:spcBef>
              <a:spcAft>
                <a:spcPts val="0"/>
              </a:spcAft>
              <a:buSzPct val="108107"/>
              <a:buNone/>
            </a:pPr>
            <a:endParaRPr sz="2000" b="0" dirty="0"/>
          </a:p>
          <a:p>
            <a:pPr marL="0" lvl="0" indent="0" algn="l" rtl="0">
              <a:lnSpc>
                <a:spcPct val="150000"/>
              </a:lnSpc>
              <a:spcBef>
                <a:spcPts val="0"/>
              </a:spcBef>
              <a:spcAft>
                <a:spcPts val="0"/>
              </a:spcAft>
              <a:buSzPct val="108107"/>
              <a:buNone/>
            </a:pPr>
            <a:endParaRPr sz="2000" dirty="0"/>
          </a:p>
          <a:p>
            <a:pPr marL="0" lvl="0" indent="0" algn="l" rtl="0">
              <a:lnSpc>
                <a:spcPct val="100000"/>
              </a:lnSpc>
              <a:spcBef>
                <a:spcPts val="0"/>
              </a:spcBef>
              <a:spcAft>
                <a:spcPts val="0"/>
              </a:spcAft>
              <a:buSzPct val="97297"/>
              <a:buNone/>
            </a:pPr>
            <a:endParaRPr sz="2000" dirty="0"/>
          </a:p>
          <a:p>
            <a:pPr marL="0" lvl="0" indent="0" algn="l" rtl="0">
              <a:lnSpc>
                <a:spcPct val="100000"/>
              </a:lnSpc>
              <a:spcBef>
                <a:spcPts val="0"/>
              </a:spcBef>
              <a:spcAft>
                <a:spcPts val="0"/>
              </a:spcAft>
              <a:buSzPct val="97297"/>
              <a:buNone/>
            </a:pPr>
            <a:endParaRPr sz="2000" dirty="0"/>
          </a:p>
          <a:p>
            <a:pPr marL="228600" lvl="0" indent="-114300" algn="l" rtl="0">
              <a:lnSpc>
                <a:spcPct val="100000"/>
              </a:lnSpc>
              <a:spcBef>
                <a:spcPts val="1200"/>
              </a:spcBef>
              <a:spcAft>
                <a:spcPts val="0"/>
              </a:spcAft>
              <a:buSzPct val="116876"/>
              <a:buNone/>
            </a:pPr>
            <a:endParaRPr sz="1800" dirty="0"/>
          </a:p>
        </p:txBody>
      </p:sp>
      <p:sp>
        <p:nvSpPr>
          <p:cNvPr id="874" name="Google Shape;874;p81"/>
          <p:cNvSpPr txBox="1">
            <a:spLocks noGrp="1"/>
          </p:cNvSpPr>
          <p:nvPr>
            <p:ph type="title"/>
          </p:nvPr>
        </p:nvSpPr>
        <p:spPr>
          <a:xfrm>
            <a:off x="371387" y="478973"/>
            <a:ext cx="11059800" cy="6051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C01E24"/>
              </a:buClr>
              <a:buSzPts val="3600"/>
              <a:buFont typeface="Calibri"/>
              <a:buNone/>
            </a:pPr>
            <a:r>
              <a:rPr lang="el-GR" dirty="0">
                <a:solidFill>
                  <a:srgbClr val="C01E24"/>
                </a:solidFill>
              </a:rPr>
              <a:t>Αναφορές και</a:t>
            </a:r>
            <a:r>
              <a:rPr lang="en-US" dirty="0">
                <a:solidFill>
                  <a:srgbClr val="C01E24"/>
                </a:solidFill>
              </a:rPr>
              <a:t> </a:t>
            </a:r>
            <a:r>
              <a:rPr lang="el-GR" dirty="0">
                <a:solidFill>
                  <a:srgbClr val="C01E24"/>
                </a:solidFill>
              </a:rPr>
              <a:t>υλικό για περαιτέρω ανάγνωση</a:t>
            </a:r>
            <a:endParaRP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1" name="Google Shape;881;g2bb81b3e26d_0_1473"/>
          <p:cNvSpPr/>
          <p:nvPr/>
        </p:nvSpPr>
        <p:spPr>
          <a:xfrm>
            <a:off x="472232" y="4018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82" name="Google Shape;882;g2bb81b3e26d_0_1473"/>
          <p:cNvSpPr/>
          <p:nvPr/>
        </p:nvSpPr>
        <p:spPr>
          <a:xfrm>
            <a:off x="624632" y="554263"/>
            <a:ext cx="4092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883" name="Google Shape;883;g2bb81b3e26d_0_1473"/>
          <p:cNvSpPr txBox="1">
            <a:spLocks noGrp="1"/>
          </p:cNvSpPr>
          <p:nvPr>
            <p:ph type="body" idx="1"/>
          </p:nvPr>
        </p:nvSpPr>
        <p:spPr>
          <a:xfrm>
            <a:off x="371387" y="1315429"/>
            <a:ext cx="10815900" cy="4866000"/>
          </a:xfrm>
          <a:prstGeom prst="rect">
            <a:avLst/>
          </a:prstGeom>
          <a:noFill/>
          <a:ln>
            <a:noFill/>
          </a:ln>
        </p:spPr>
        <p:txBody>
          <a:bodyPr spcFirstLastPara="1" wrap="square" lIns="91425" tIns="45700" rIns="91425" bIns="45700" anchor="t" anchorCtr="0">
            <a:normAutofit/>
          </a:bodyPr>
          <a:lstStyle/>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(17 June 2022). Mental health: strengthening our </a:t>
            </a:r>
            <a:r>
              <a:rPr lang="en-US" sz="1900" b="0" dirty="0" err="1">
                <a:solidFill>
                  <a:schemeClr val="dk1"/>
                </a:solidFill>
                <a:latin typeface="Calibri"/>
                <a:ea typeface="Calibri"/>
                <a:cs typeface="Calibri"/>
                <a:sym typeface="Calibri"/>
              </a:rPr>
              <a:t>response.</a:t>
            </a:r>
            <a:r>
              <a:rPr lang="en-US" sz="1900" b="0" u="sng" dirty="0" err="1">
                <a:solidFill>
                  <a:schemeClr val="hlink"/>
                </a:solidFill>
                <a:latin typeface="Calibri"/>
                <a:ea typeface="Calibri"/>
                <a:cs typeface="Calibri"/>
                <a:sym typeface="Calibri"/>
                <a:hlinkClick r:id="rId3"/>
              </a:rPr>
              <a:t>https</a:t>
            </a:r>
            <a:r>
              <a:rPr lang="en-US" sz="1900" b="0" u="sng" dirty="0">
                <a:solidFill>
                  <a:schemeClr val="hlink"/>
                </a:solidFill>
                <a:latin typeface="Calibri"/>
                <a:ea typeface="Calibri"/>
                <a:cs typeface="Calibri"/>
                <a:sym typeface="Calibri"/>
                <a:hlinkClick r:id="rId3"/>
              </a:rPr>
              <a:t>://www.who.int/es/news-room/fact-sheets/detail/mental-health-strengthening-our-response</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Anxiety disorders. </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u="sng" dirty="0">
                <a:solidFill>
                  <a:schemeClr val="hlink"/>
                </a:solidFill>
                <a:latin typeface="Calibri"/>
                <a:ea typeface="Calibri"/>
                <a:cs typeface="Calibri"/>
                <a:sym typeface="Calibri"/>
                <a:hlinkClick r:id="rId4"/>
              </a:rPr>
              <a:t>https://www.who.int/news-room/fact-sheets/detail/anxiety-disorders</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Stress.</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u="sng" dirty="0">
                <a:solidFill>
                  <a:schemeClr val="hlink"/>
                </a:solidFill>
                <a:latin typeface="Calibri"/>
                <a:ea typeface="Calibri"/>
                <a:cs typeface="Calibri"/>
                <a:sym typeface="Calibri"/>
                <a:hlinkClick r:id="rId5"/>
              </a:rPr>
              <a:t>https://www.who.int/es/news-room/questions-and-answers/item/stress</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dirty="0">
                <a:solidFill>
                  <a:schemeClr val="dk1"/>
                </a:solidFill>
                <a:latin typeface="Calibri"/>
                <a:ea typeface="Calibri"/>
                <a:cs typeface="Calibri"/>
                <a:sym typeface="Calibri"/>
              </a:rPr>
              <a:t>World Health Organization. Depression.</a:t>
            </a:r>
            <a:endParaRPr sz="1900" b="0" dirty="0">
              <a:solidFill>
                <a:schemeClr val="dk1"/>
              </a:solidFill>
              <a:latin typeface="Calibri"/>
              <a:ea typeface="Calibri"/>
              <a:cs typeface="Calibri"/>
              <a:sym typeface="Calibri"/>
            </a:endParaRPr>
          </a:p>
          <a:p>
            <a:pPr marL="457200" lvl="0" indent="-380626" algn="l" rtl="0">
              <a:lnSpc>
                <a:spcPct val="150000"/>
              </a:lnSpc>
              <a:spcBef>
                <a:spcPts val="600"/>
              </a:spcBef>
              <a:spcAft>
                <a:spcPts val="0"/>
              </a:spcAft>
              <a:buSzPct val="117647"/>
              <a:buChar char="▪"/>
            </a:pPr>
            <a:r>
              <a:rPr lang="en-US" sz="1900" b="0" u="sng" dirty="0">
                <a:solidFill>
                  <a:schemeClr val="hlink"/>
                </a:solidFill>
                <a:latin typeface="Calibri"/>
                <a:ea typeface="Calibri"/>
                <a:cs typeface="Calibri"/>
                <a:sym typeface="Calibri"/>
                <a:hlinkClick r:id="rId6"/>
              </a:rPr>
              <a:t>https://www.who.int/news-room/fact-sheets/detail/depression</a:t>
            </a:r>
            <a:endParaRPr sz="1900" dirty="0"/>
          </a:p>
        </p:txBody>
      </p:sp>
      <p:sp>
        <p:nvSpPr>
          <p:cNvPr id="884" name="Google Shape;884;g2bb81b3e26d_0_1473"/>
          <p:cNvSpPr txBox="1">
            <a:spLocks noGrp="1"/>
          </p:cNvSpPr>
          <p:nvPr>
            <p:ph type="title"/>
          </p:nvPr>
        </p:nvSpPr>
        <p:spPr>
          <a:xfrm>
            <a:off x="371387" y="478973"/>
            <a:ext cx="11059800" cy="6051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C01E24"/>
              </a:buClr>
              <a:buSzPts val="3600"/>
              <a:buFont typeface="Calibri"/>
              <a:buNone/>
            </a:pPr>
            <a:r>
              <a:rPr lang="el-GR" dirty="0">
                <a:solidFill>
                  <a:srgbClr val="C01E24"/>
                </a:solidFill>
              </a:rPr>
              <a:t>Αναφορές και υλικό για περαιτέρω ανάγνωση</a:t>
            </a:r>
            <a:endParaRP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889"/>
        <p:cNvGrpSpPr/>
        <p:nvPr/>
      </p:nvGrpSpPr>
      <p:grpSpPr>
        <a:xfrm>
          <a:off x="0" y="0"/>
          <a:ext cx="0" cy="0"/>
          <a:chOff x="0" y="0"/>
          <a:chExt cx="0" cy="0"/>
        </a:xfrm>
      </p:grpSpPr>
      <p:sp>
        <p:nvSpPr>
          <p:cNvPr id="890" name="Google Shape;890;g2bb81b3e26d_0_1509"/>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1" name="Google Shape;891;g2bb81b3e26d_0_1509"/>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92" name="Google Shape;892;g2bb81b3e26d_0_1509"/>
          <p:cNvPicPr preferRelativeResize="0"/>
          <p:nvPr/>
        </p:nvPicPr>
        <p:blipFill rotWithShape="1">
          <a:blip r:embed="rId3">
            <a:alphaModFix/>
          </a:blip>
          <a:srcRect/>
          <a:stretch/>
        </p:blipFill>
        <p:spPr>
          <a:xfrm>
            <a:off x="429768" y="3471531"/>
            <a:ext cx="2323213" cy="2323213"/>
          </a:xfrm>
          <a:prstGeom prst="rect">
            <a:avLst/>
          </a:prstGeom>
          <a:noFill/>
          <a:ln>
            <a:noFill/>
          </a:ln>
        </p:spPr>
      </p:pic>
      <p:pic>
        <p:nvPicPr>
          <p:cNvPr id="893" name="Google Shape;893;g2bb81b3e26d_0_1509"/>
          <p:cNvPicPr preferRelativeResize="0"/>
          <p:nvPr/>
        </p:nvPicPr>
        <p:blipFill rotWithShape="1">
          <a:blip r:embed="rId3">
            <a:alphaModFix/>
          </a:blip>
          <a:srcRect/>
          <a:stretch/>
        </p:blipFill>
        <p:spPr>
          <a:xfrm>
            <a:off x="7476818" y="1708146"/>
            <a:ext cx="3265070" cy="3265070"/>
          </a:xfrm>
          <a:prstGeom prst="rect">
            <a:avLst/>
          </a:prstGeom>
          <a:solidFill>
            <a:srgbClr val="203864"/>
          </a:solidFill>
          <a:ln>
            <a:noFill/>
          </a:ln>
        </p:spPr>
      </p:pic>
      <p:sp>
        <p:nvSpPr>
          <p:cNvPr id="894" name="Google Shape;894;g2bb81b3e26d_0_1509"/>
          <p:cNvSpPr txBox="1"/>
          <p:nvPr/>
        </p:nvSpPr>
        <p:spPr>
          <a:xfrm>
            <a:off x="340474" y="2922020"/>
            <a:ext cx="5034900" cy="1563469"/>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90000"/>
              </a:lnSpc>
              <a:spcBef>
                <a:spcPts val="0"/>
              </a:spcBef>
              <a:spcAft>
                <a:spcPts val="0"/>
              </a:spcAft>
              <a:buClr>
                <a:srgbClr val="C01E24"/>
              </a:buClr>
              <a:buSzPts val="2800"/>
              <a:buFont typeface="Calibri"/>
              <a:buNone/>
            </a:pPr>
            <a:r>
              <a:rPr lang="el-GR" sz="2800" b="0" i="0" u="none" strike="noStrike" cap="none" dirty="0">
                <a:solidFill>
                  <a:srgbClr val="C01E24"/>
                </a:solidFill>
                <a:latin typeface="Calibri"/>
                <a:ea typeface="Calibri"/>
                <a:cs typeface="Calibri"/>
                <a:sym typeface="Calibri"/>
              </a:rPr>
              <a:t>Συγχαρητήρια!</a:t>
            </a:r>
            <a:endParaRPr lang="en-US" sz="2800" b="0" i="0" u="none" strike="noStrike" cap="none" dirty="0">
              <a:solidFill>
                <a:srgbClr val="C01E24"/>
              </a:solidFill>
              <a:latin typeface="Calibri"/>
              <a:ea typeface="Calibri"/>
              <a:cs typeface="Calibri"/>
              <a:sym typeface="Calibri"/>
            </a:endParaRPr>
          </a:p>
          <a:p>
            <a:pPr marL="0" marR="0" lvl="0" indent="0" algn="l" rtl="0">
              <a:lnSpc>
                <a:spcPct val="90000"/>
              </a:lnSpc>
              <a:spcBef>
                <a:spcPts val="0"/>
              </a:spcBef>
              <a:spcAft>
                <a:spcPts val="0"/>
              </a:spcAft>
              <a:buClr>
                <a:srgbClr val="C01E24"/>
              </a:buClr>
              <a:buSzPts val="2800"/>
              <a:buFont typeface="Calibri"/>
              <a:buNone/>
            </a:pPr>
            <a:r>
              <a:rPr lang="en-US" sz="2800" b="0" i="0" u="none" strike="noStrike" cap="none" dirty="0">
                <a:solidFill>
                  <a:srgbClr val="C01E24"/>
                </a:solidFill>
                <a:latin typeface="Calibri"/>
                <a:ea typeface="Calibri"/>
                <a:cs typeface="Calibri"/>
                <a:sym typeface="Calibri"/>
              </a:rPr>
              <a:t/>
            </a:r>
            <a:br>
              <a:rPr lang="en-US" sz="2800" b="0" i="0" u="none" strike="noStrike" cap="none" dirty="0">
                <a:solidFill>
                  <a:srgbClr val="C01E24"/>
                </a:solidFill>
                <a:latin typeface="Calibri"/>
                <a:ea typeface="Calibri"/>
                <a:cs typeface="Calibri"/>
                <a:sym typeface="Calibri"/>
              </a:rPr>
            </a:br>
            <a:r>
              <a:rPr lang="el-GR" sz="2800" b="0" i="0" u="none" strike="noStrike" cap="none">
                <a:solidFill>
                  <a:srgbClr val="C01E24"/>
                </a:solidFill>
                <a:latin typeface="Calibri"/>
                <a:ea typeface="Calibri"/>
                <a:cs typeface="Calibri"/>
                <a:sym typeface="Calibri"/>
              </a:rPr>
              <a:t>Ολοκληρώσατε </a:t>
            </a:r>
            <a:r>
              <a:rPr lang="el-GR" sz="2800" b="0" i="0" u="none" strike="noStrike" cap="none" dirty="0">
                <a:solidFill>
                  <a:srgbClr val="C01E24"/>
                </a:solidFill>
                <a:latin typeface="Calibri"/>
                <a:ea typeface="Calibri"/>
                <a:cs typeface="Calibri"/>
                <a:sym typeface="Calibri"/>
              </a:rPr>
              <a:t>τη διδασκαλία αυτής της </a:t>
            </a:r>
            <a:r>
              <a:rPr lang="el-GR" sz="2800" b="0" i="0" u="none" strike="noStrike" cap="none">
                <a:solidFill>
                  <a:srgbClr val="C01E24"/>
                </a:solidFill>
                <a:latin typeface="Calibri"/>
                <a:ea typeface="Calibri"/>
                <a:cs typeface="Calibri"/>
                <a:sym typeface="Calibri"/>
              </a:rPr>
              <a:t>ενότητας!</a:t>
            </a:r>
            <a:endParaRPr sz="1400" b="0" i="0" u="none" strike="noStrike" cap="none" dirty="0">
              <a:solidFill>
                <a:srgbClr val="000000"/>
              </a:solidFill>
              <a:latin typeface="Arial"/>
              <a:ea typeface="Arial"/>
              <a:cs typeface="Arial"/>
              <a:sym typeface="Arial"/>
            </a:endParaRPr>
          </a:p>
        </p:txBody>
      </p:sp>
      <p:pic>
        <p:nvPicPr>
          <p:cNvPr id="896" name="Google Shape;896;g2bb81b3e26d_0_1509" descr="Εικόνα που περιέχει κείμενο, γραμματοσειρά, λογότυπο, γραφικά&#10;&#10;Περιγραφή που δημιουργήθηκε αυτόματα"/>
          <p:cNvPicPr preferRelativeResize="0"/>
          <p:nvPr/>
        </p:nvPicPr>
        <p:blipFill rotWithShape="1">
          <a:blip r:embed="rId4">
            <a:alphaModFix/>
          </a:blip>
          <a:srcRect/>
          <a:stretch/>
        </p:blipFill>
        <p:spPr>
          <a:xfrm>
            <a:off x="197847" y="934357"/>
            <a:ext cx="5598660" cy="1438154"/>
          </a:xfrm>
          <a:prstGeom prst="rect">
            <a:avLst/>
          </a:prstGeom>
          <a:noFill/>
          <a:ln>
            <a:noFill/>
          </a:ln>
        </p:spPr>
      </p:pic>
      <p:sp>
        <p:nvSpPr>
          <p:cNvPr id="2" name="Ορθογώνιο 1">
            <a:extLst>
              <a:ext uri="{FF2B5EF4-FFF2-40B4-BE49-F238E27FC236}">
                <a16:creationId xmlns:a16="http://schemas.microsoft.com/office/drawing/2014/main" id="{D61B62BD-01D4-9B68-DDA3-110BF719282B}"/>
              </a:ext>
            </a:extLst>
          </p:cNvPr>
          <p:cNvSpPr/>
          <p:nvPr/>
        </p:nvSpPr>
        <p:spPr>
          <a:xfrm>
            <a:off x="6079935" y="6223967"/>
            <a:ext cx="6056286" cy="632422"/>
          </a:xfrm>
          <a:prstGeom prst="rect">
            <a:avLst/>
          </a:prstGeom>
        </p:spPr>
        <p:txBody>
          <a:bodyPr vert="horz" lIns="91440" tIns="45720" rIns="91440" bIns="45720" rtlCol="0" anchor="ctr">
            <a:normAutofit fontScale="92500"/>
          </a:bodyPr>
          <a:lstStyle/>
          <a:p>
            <a:pPr algn="r">
              <a:lnSpc>
                <a:spcPct val="90000"/>
              </a:lnSpc>
              <a:spcAft>
                <a:spcPts val="600"/>
              </a:spcAft>
            </a:pPr>
            <a:r>
              <a:rPr lang="el-GR" sz="1000" b="0" i="0" dirty="0">
                <a:solidFill>
                  <a:schemeClr val="accent5">
                    <a:lumMod val="20000"/>
                    <a:lumOff val="80000"/>
                  </a:schemeClr>
                </a:solidFill>
                <a:effectLst/>
                <a:latin typeface="+mj-lt"/>
              </a:rPr>
              <a:t>Με τη συγχρηματοδότηση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 ανάγκη τις απόψεις της Ευρωπαϊκής Ένωσης ή του Ευρωπαϊκού Εκτελεστικού Οργανισμού Εκπαίδευσης και Πολιτισμού (</a:t>
            </a:r>
            <a:r>
              <a:rPr lang="en-US" sz="1000" b="0" i="0" dirty="0">
                <a:solidFill>
                  <a:schemeClr val="accent5">
                    <a:lumMod val="20000"/>
                    <a:lumOff val="80000"/>
                  </a:schemeClr>
                </a:solidFill>
                <a:effectLst/>
                <a:latin typeface="+mj-lt"/>
              </a:rPr>
              <a:t>EACEA). </a:t>
            </a:r>
            <a:r>
              <a:rPr lang="el-GR" sz="1000" b="0" i="0" dirty="0">
                <a:solidFill>
                  <a:schemeClr val="accent5">
                    <a:lumMod val="20000"/>
                    <a:lumOff val="80000"/>
                  </a:schemeClr>
                </a:solidFill>
                <a:effectLst/>
                <a:latin typeface="+mj-lt"/>
              </a:rPr>
              <a:t>Η Ευρωπαϊκή Ένωση και ο </a:t>
            </a:r>
            <a:r>
              <a:rPr lang="en-US" sz="1000" b="0" i="0" dirty="0">
                <a:solidFill>
                  <a:schemeClr val="accent5">
                    <a:lumMod val="20000"/>
                    <a:lumOff val="80000"/>
                  </a:schemeClr>
                </a:solidFill>
                <a:effectLst/>
                <a:latin typeface="+mj-lt"/>
              </a:rPr>
              <a:t>EACEA </a:t>
            </a:r>
            <a:r>
              <a:rPr lang="el-GR" sz="1000" b="0" i="0" dirty="0">
                <a:solidFill>
                  <a:schemeClr val="accent5">
                    <a:lumMod val="20000"/>
                    <a:lumOff val="80000"/>
                  </a:schemeClr>
                </a:solidFill>
                <a:effectLst/>
                <a:latin typeface="+mj-lt"/>
              </a:rPr>
              <a:t>δεν μπορούν να θεωρηθούν υπεύθυνοι για τις εκφραζόμενες απόψεις.</a:t>
            </a:r>
            <a:endParaRPr lang="en-US" sz="1000" dirty="0">
              <a:solidFill>
                <a:schemeClr val="accent5">
                  <a:lumMod val="20000"/>
                  <a:lumOff val="80000"/>
                </a:schemeClr>
              </a:solidFill>
              <a:latin typeface="+mj-lt"/>
            </a:endParaRPr>
          </a:p>
        </p:txBody>
      </p:sp>
      <p:pic>
        <p:nvPicPr>
          <p:cNvPr id="10" name="Εικόνα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6477312"/>
            <a:ext cx="2085654" cy="39156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2" name="Picture 2" descr="Ambition abstract concept">
            <a:extLst>
              <a:ext uri="{FF2B5EF4-FFF2-40B4-BE49-F238E27FC236}">
                <a16:creationId xmlns:a16="http://schemas.microsoft.com/office/drawing/2014/main" id="{5A735DA7-BA52-9955-125D-A34A18DE3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4938" y="1405303"/>
            <a:ext cx="5517062" cy="534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1EFF6C-1496-BA74-C39E-3AF03E5735D5}"/>
              </a:ext>
            </a:extLst>
          </p:cNvPr>
          <p:cNvSpPr txBox="1"/>
          <p:nvPr/>
        </p:nvSpPr>
        <p:spPr>
          <a:xfrm>
            <a:off x="5419175" y="6181455"/>
            <a:ext cx="6099586" cy="276999"/>
          </a:xfrm>
          <a:prstGeom prst="rect">
            <a:avLst/>
          </a:prstGeom>
          <a:noFill/>
        </p:spPr>
        <p:txBody>
          <a:bodyPr wrap="square">
            <a:spAutoFit/>
          </a:bodyPr>
          <a:lstStyle/>
          <a:p>
            <a:pPr algn="r"/>
            <a:r>
              <a:rPr lang="el-GR" sz="1200" dirty="0">
                <a:hlinkClick r:id="rId4"/>
              </a:rPr>
              <a:t>Σχεδιασμένο από</a:t>
            </a:r>
            <a:r>
              <a:rPr lang="en-US" sz="1200" dirty="0">
                <a:hlinkClick r:id="rId4"/>
              </a:rPr>
              <a:t> Freepik</a:t>
            </a:r>
            <a:endParaRPr lang="el-GR" sz="1200" dirty="0"/>
          </a:p>
        </p:txBody>
      </p:sp>
      <p:sp>
        <p:nvSpPr>
          <p:cNvPr id="188" name="Google Shape;188;g2bb81b3e26d_0_280"/>
          <p:cNvSpPr txBox="1">
            <a:spLocks noGrp="1"/>
          </p:cNvSpPr>
          <p:nvPr>
            <p:ph type="title"/>
          </p:nvPr>
        </p:nvSpPr>
        <p:spPr>
          <a:xfrm>
            <a:off x="558000" y="1080000"/>
            <a:ext cx="11374200" cy="89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en-US" sz="2000" dirty="0">
                <a:solidFill>
                  <a:srgbClr val="C01E24"/>
                </a:solidFill>
              </a:rPr>
              <a:t>10.1.1</a:t>
            </a:r>
            <a:r>
              <a:rPr lang="en-US" dirty="0"/>
              <a:t/>
            </a:r>
            <a:br>
              <a:rPr lang="en-US" dirty="0"/>
            </a:br>
            <a:r>
              <a:rPr lang="el-GR" dirty="0">
                <a:solidFill>
                  <a:srgbClr val="C01E24"/>
                </a:solidFill>
              </a:rPr>
              <a:t>Εισαγωγή στην ψυχική υγεία και τη σημασία της στην καθημερινή ζωή</a:t>
            </a:r>
            <a:endParaRPr dirty="0">
              <a:solidFill>
                <a:srgbClr val="C01E24"/>
              </a:solidFill>
            </a:endParaRPr>
          </a:p>
        </p:txBody>
      </p:sp>
      <p:sp>
        <p:nvSpPr>
          <p:cNvPr id="189" name="Google Shape;189;g2bb81b3e26d_0_280"/>
          <p:cNvSpPr txBox="1">
            <a:spLocks noGrp="1"/>
          </p:cNvSpPr>
          <p:nvPr>
            <p:ph type="body" idx="1"/>
          </p:nvPr>
        </p:nvSpPr>
        <p:spPr>
          <a:xfrm>
            <a:off x="558000" y="21600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l-GR" sz="2200" dirty="0">
                <a:solidFill>
                  <a:srgbClr val="203864"/>
                </a:solidFill>
              </a:rPr>
              <a:t>Στόχοι</a:t>
            </a:r>
            <a:endParaRPr dirty="0"/>
          </a:p>
        </p:txBody>
      </p:sp>
      <p:sp>
        <p:nvSpPr>
          <p:cNvPr id="190" name="Google Shape;190;g2bb81b3e26d_0_280"/>
          <p:cNvSpPr txBox="1">
            <a:spLocks noGrp="1"/>
          </p:cNvSpPr>
          <p:nvPr>
            <p:ph type="body" idx="2"/>
          </p:nvPr>
        </p:nvSpPr>
        <p:spPr>
          <a:xfrm>
            <a:off x="673238" y="2849843"/>
            <a:ext cx="6099585" cy="3470100"/>
          </a:xfrm>
          <a:prstGeom prst="rect">
            <a:avLst/>
          </a:prstGeom>
          <a:noFill/>
          <a:ln>
            <a:noFill/>
          </a:ln>
        </p:spPr>
        <p:txBody>
          <a:bodyPr spcFirstLastPara="1" wrap="square" lIns="91425" tIns="45700" rIns="91425" bIns="45700" anchor="t" anchorCtr="0">
            <a:normAutofit/>
          </a:bodyPr>
          <a:lstStyle/>
          <a:p>
            <a:pPr marL="228600" lvl="0" indent="-241300" algn="l" rtl="0">
              <a:spcBef>
                <a:spcPts val="1200"/>
              </a:spcBef>
              <a:spcAft>
                <a:spcPts val="0"/>
              </a:spcAft>
              <a:buSzPts val="2400"/>
              <a:buChar char="▪"/>
            </a:pPr>
            <a:r>
              <a:rPr lang="el-GR" sz="2400" dirty="0"/>
              <a:t>Συνειδητοποίηση της σημασίας της φροντίδας της ψυχικής υγείας</a:t>
            </a:r>
            <a:r>
              <a:rPr lang="en-US" sz="2400" dirty="0"/>
              <a:t>.</a:t>
            </a:r>
            <a:r>
              <a:rPr lang="el-GR" sz="2400" dirty="0"/>
              <a:t> </a:t>
            </a:r>
          </a:p>
          <a:p>
            <a:pPr marL="228600" lvl="0" indent="-241300" algn="l" rtl="0">
              <a:spcBef>
                <a:spcPts val="1200"/>
              </a:spcBef>
              <a:spcAft>
                <a:spcPts val="0"/>
              </a:spcAft>
              <a:buSzPts val="2400"/>
              <a:buChar char="▪"/>
            </a:pPr>
            <a:r>
              <a:rPr lang="el-GR" sz="2400" dirty="0"/>
              <a:t>Εξοικείωση με τη χρήση εφαρμογών ψυχικής υγείας</a:t>
            </a:r>
            <a:r>
              <a:rPr lang="en-US" sz="2400" dirty="0"/>
              <a:t>.</a:t>
            </a:r>
          </a:p>
          <a:p>
            <a:pPr marL="0" lvl="0" indent="0" algn="l" rtl="0">
              <a:lnSpc>
                <a:spcPct val="120000"/>
              </a:lnSpc>
              <a:spcBef>
                <a:spcPts val="1200"/>
              </a:spcBef>
              <a:spcAft>
                <a:spcPts val="0"/>
              </a:spcAft>
              <a:buSzPts val="2000"/>
              <a:buNone/>
            </a:pPr>
            <a:endParaRPr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4C72C5-B495-C4BE-9649-92C1DE2B2CA0}"/>
              </a:ext>
            </a:extLst>
          </p:cNvPr>
          <p:cNvSpPr>
            <a:spLocks noGrp="1"/>
          </p:cNvSpPr>
          <p:nvPr>
            <p:ph type="title"/>
          </p:nvPr>
        </p:nvSpPr>
        <p:spPr/>
        <p:txBody>
          <a:bodyPr/>
          <a:lstStyle/>
          <a:p>
            <a:r>
              <a:rPr lang="el-GR" dirty="0"/>
              <a:t>Περιεχόμενο εκπαίδευσης</a:t>
            </a:r>
          </a:p>
        </p:txBody>
      </p:sp>
      <p:sp>
        <p:nvSpPr>
          <p:cNvPr id="5" name="Θέση κειμένου 4">
            <a:extLst>
              <a:ext uri="{FF2B5EF4-FFF2-40B4-BE49-F238E27FC236}">
                <a16:creationId xmlns:a16="http://schemas.microsoft.com/office/drawing/2014/main" id="{C80F5A89-9CA6-F4D3-6334-726781C3EBCF}"/>
              </a:ext>
            </a:extLst>
          </p:cNvPr>
          <p:cNvSpPr>
            <a:spLocks noGrp="1"/>
          </p:cNvSpPr>
          <p:nvPr>
            <p:ph type="body" idx="1"/>
          </p:nvPr>
        </p:nvSpPr>
        <p:spPr/>
        <p:txBody>
          <a:bodyPr/>
          <a:lstStyle/>
          <a:p>
            <a:r>
              <a:rPr lang="el-GR" sz="2400" dirty="0"/>
              <a:t>Τι είναι η ψυχική υγεία και γιατί είναι σημαντική;</a:t>
            </a:r>
          </a:p>
          <a:p>
            <a:r>
              <a:rPr lang="el-GR" sz="2400" dirty="0"/>
              <a:t>Τι είναι οι εφαρμογές ψυχικής υγείας;</a:t>
            </a:r>
          </a:p>
          <a:p>
            <a:r>
              <a:rPr lang="el-GR" sz="2400" dirty="0"/>
              <a:t>Τα οφέλη από τη χρήση εφαρμογών ψυχικής υγείας</a:t>
            </a:r>
            <a:endParaRPr lang="en-US" sz="2400" dirty="0"/>
          </a:p>
          <a:p>
            <a:endParaRPr lang="el-GR" dirty="0"/>
          </a:p>
        </p:txBody>
      </p:sp>
      <p:sp>
        <p:nvSpPr>
          <p:cNvPr id="6" name="Google Shape;210;g2bb81b3e26d_0_402">
            <a:extLst>
              <a:ext uri="{FF2B5EF4-FFF2-40B4-BE49-F238E27FC236}">
                <a16:creationId xmlns:a16="http://schemas.microsoft.com/office/drawing/2014/main" id="{3118B8F3-3137-B6F8-98C2-1796A5A6F9BA}"/>
              </a:ext>
            </a:extLst>
          </p:cNvPr>
          <p:cNvSpPr/>
          <p:nvPr/>
        </p:nvSpPr>
        <p:spPr>
          <a:xfrm>
            <a:off x="4659086" y="4555"/>
            <a:ext cx="7531613"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a:t>
            </a:r>
            <a:r>
              <a:rPr lang="el-GR" sz="1800" dirty="0">
                <a:solidFill>
                  <a:schemeClr val="lt1"/>
                </a:solidFill>
                <a:latin typeface="Calibri"/>
                <a:ea typeface="Calibri"/>
                <a:cs typeface="Calibri"/>
                <a:sym typeface="Calibri"/>
              </a:rPr>
              <a:t>Εισαγωγή στην ψυχική υγεία και τη σημασία της στην καθημερινή ζωή</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35642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l-GR" dirty="0"/>
              <a:t>Μετανάστες και ψυχική υγεία</a:t>
            </a:r>
            <a:r>
              <a:rPr lang="es-ES" dirty="0"/>
              <a:t> </a:t>
            </a:r>
          </a:p>
        </p:txBody>
      </p:sp>
      <p:sp>
        <p:nvSpPr>
          <p:cNvPr id="4" name="Marcador de texto 3"/>
          <p:cNvSpPr>
            <a:spLocks noGrp="1"/>
          </p:cNvSpPr>
          <p:nvPr>
            <p:ph type="body" idx="1"/>
          </p:nvPr>
        </p:nvSpPr>
        <p:spPr>
          <a:xfrm>
            <a:off x="557999" y="1799999"/>
            <a:ext cx="7722972" cy="4866000"/>
          </a:xfrm>
        </p:spPr>
        <p:txBody>
          <a:bodyPr>
            <a:normAutofit fontScale="92500"/>
          </a:bodyPr>
          <a:lstStyle/>
          <a:p>
            <a:r>
              <a:rPr lang="el-GR" dirty="0"/>
              <a:t>Ο αντίκτυπος της μετανάστευσης στην ψυχική υγεία των οικονομικών μεταναστών, των προσφύγων και των αιτούντων άσυλο παραμένει ένα αμφιλεγόμενο πεδίο έρευνας</a:t>
            </a:r>
            <a:r>
              <a:rPr lang="en-US" dirty="0"/>
              <a:t>.</a:t>
            </a:r>
            <a:endParaRPr lang="en-GB" dirty="0"/>
          </a:p>
          <a:p>
            <a:r>
              <a:rPr lang="el-GR" dirty="0"/>
              <a:t>Δεν είναι σαφές αν η μετανάστευση οδηγεί σε επιβάρυνση ή όχι της ψυχικής υγείας, ενώ έχουν διαπιστωθεί σημαντικές διαφορές στην ψυχική υγεία μεταξύ διαφορετικών ομάδων μεταναστών</a:t>
            </a:r>
            <a:r>
              <a:rPr lang="en-US" dirty="0"/>
              <a:t>. </a:t>
            </a:r>
          </a:p>
          <a:p>
            <a:r>
              <a:rPr lang="el-GR" dirty="0"/>
              <a:t>Ενδέχεται να υπάρχουν σημαντικές διαφορές μεταξύ ομάδων μεταναστών, ιδίως μεταξύ προσφύγων και οικονομικών μεταναστών, με μεγαλύτερες πιθανότητες κατάθλιψης και διαταραχής </a:t>
            </a:r>
            <a:r>
              <a:rPr lang="el-GR" dirty="0" err="1"/>
              <a:t>μετατραυματικού</a:t>
            </a:r>
            <a:r>
              <a:rPr lang="el-GR" dirty="0"/>
              <a:t> στρες μεταξύ των προσφύγων σε σχέση με τους οικονομικούς μετανάστες.</a:t>
            </a:r>
            <a:endParaRPr lang="es-ES" dirty="0"/>
          </a:p>
          <a:p>
            <a:endParaRPr lang="es-ES" dirty="0"/>
          </a:p>
        </p:txBody>
      </p:sp>
      <p:pic>
        <p:nvPicPr>
          <p:cNvPr id="5" name="Picture 2" descr="Free poster migrants refugees illustration">
            <a:extLst>
              <a:ext uri="{FF2B5EF4-FFF2-40B4-BE49-F238E27FC236}">
                <a16:creationId xmlns:a16="http://schemas.microsoft.com/office/drawing/2014/main" id="{7D04E8E5-D3EF-9D0F-B34E-E88067144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0249" y="1988471"/>
            <a:ext cx="2217800" cy="3137164"/>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1">
            <a:extLst>
              <a:ext uri="{FF2B5EF4-FFF2-40B4-BE49-F238E27FC236}">
                <a16:creationId xmlns:a16="http://schemas.microsoft.com/office/drawing/2014/main" id="{745F50B6-E9CC-AE78-9C4E-00C0E355DDE0}"/>
              </a:ext>
            </a:extLst>
          </p:cNvPr>
          <p:cNvSpPr/>
          <p:nvPr/>
        </p:nvSpPr>
        <p:spPr>
          <a:xfrm>
            <a:off x="9273077" y="6170714"/>
            <a:ext cx="2411718" cy="276999"/>
          </a:xfrm>
          <a:prstGeom prst="rect">
            <a:avLst/>
          </a:prstGeom>
        </p:spPr>
        <p:txBody>
          <a:bodyPr wrap="square">
            <a:spAutoFit/>
          </a:bodyPr>
          <a:lstStyle/>
          <a:p>
            <a:pPr algn="r"/>
            <a:r>
              <a:rPr lang="el-GR" sz="1200" u="sng" dirty="0">
                <a:solidFill>
                  <a:schemeClr val="accent1"/>
                </a:solidFill>
              </a:rPr>
              <a:t>Πηγή</a:t>
            </a:r>
            <a:r>
              <a:rPr lang="el-GR" sz="1200" dirty="0">
                <a:solidFill>
                  <a:schemeClr val="accent1"/>
                </a:solidFill>
              </a:rPr>
              <a:t> |</a:t>
            </a:r>
            <a:r>
              <a:rPr lang="en-US" sz="1200" u="sng" dirty="0">
                <a:solidFill>
                  <a:srgbClr val="0563C1"/>
                </a:solidFill>
                <a:hlinkClick r:id="rId4">
                  <a:extLst>
                    <a:ext uri="{A12FA001-AC4F-418D-AE19-62706E023703}">
                      <ahyp:hlinkClr xmlns="" xmlns:ahyp="http://schemas.microsoft.com/office/drawing/2018/hyperlinkcolor" val="tx"/>
                    </a:ext>
                  </a:extLst>
                </a:hlinkClick>
              </a:rPr>
              <a:t>Pixabay </a:t>
            </a:r>
            <a:r>
              <a:rPr lang="en-US" sz="1200" u="sng" dirty="0">
                <a:solidFill>
                  <a:schemeClr val="accent1"/>
                </a:solidFill>
                <a:hlinkClick r:id="rId4">
                  <a:extLst>
                    <a:ext uri="{A12FA001-AC4F-418D-AE19-62706E023703}">
                      <ahyp:hlinkClr xmlns="" xmlns:ahyp="http://schemas.microsoft.com/office/drawing/2018/hyperlinkcolor" val="tx"/>
                    </a:ext>
                  </a:extLst>
                </a:hlinkClick>
              </a:rPr>
              <a:t>license</a:t>
            </a:r>
            <a:endParaRPr lang="en-US" sz="1200" u="sng" dirty="0">
              <a:solidFill>
                <a:schemeClr val="accent1"/>
              </a:solidFill>
            </a:endParaRPr>
          </a:p>
        </p:txBody>
      </p:sp>
      <p:sp>
        <p:nvSpPr>
          <p:cNvPr id="3" name="Google Shape;210;g2bb81b3e26d_0_402">
            <a:extLst>
              <a:ext uri="{FF2B5EF4-FFF2-40B4-BE49-F238E27FC236}">
                <a16:creationId xmlns:a16="http://schemas.microsoft.com/office/drawing/2014/main" id="{7E37C46D-7BBE-E797-1DC1-C729746F3D01}"/>
              </a:ext>
            </a:extLst>
          </p:cNvPr>
          <p:cNvSpPr/>
          <p:nvPr/>
        </p:nvSpPr>
        <p:spPr>
          <a:xfrm>
            <a:off x="4688114" y="-3925"/>
            <a:ext cx="7502585"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a:t>
            </a:r>
            <a:r>
              <a:rPr lang="el-GR" sz="1800" dirty="0">
                <a:solidFill>
                  <a:schemeClr val="lt1"/>
                </a:solidFill>
                <a:latin typeface="Calibri"/>
                <a:ea typeface="Calibri"/>
                <a:cs typeface="Calibri"/>
                <a:sym typeface="Calibri"/>
              </a:rPr>
              <a:t>Εισαγωγή στην ψυχική υγεία και τη σημασία της στην καθημερινή ζωή</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74448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bb81b3e26d_0_402"/>
          <p:cNvSpPr txBox="1">
            <a:spLocks noGrp="1"/>
          </p:cNvSpPr>
          <p:nvPr>
            <p:ph type="title"/>
          </p:nvPr>
        </p:nvSpPr>
        <p:spPr>
          <a:xfrm>
            <a:off x="566099" y="876609"/>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l-GR" sz="2200" dirty="0">
                <a:latin typeface="Arial"/>
                <a:ea typeface="Arial"/>
                <a:cs typeface="Arial"/>
                <a:sym typeface="Arial"/>
              </a:rPr>
              <a:t>Τι είναι η ψυχική υγεία;</a:t>
            </a:r>
            <a:endParaRPr dirty="0"/>
          </a:p>
        </p:txBody>
      </p:sp>
      <p:sp>
        <p:nvSpPr>
          <p:cNvPr id="209" name="Google Shape;209;g2bb81b3e26d_0_402"/>
          <p:cNvSpPr txBox="1">
            <a:spLocks noGrp="1"/>
          </p:cNvSpPr>
          <p:nvPr>
            <p:ph type="body" idx="1"/>
          </p:nvPr>
        </p:nvSpPr>
        <p:spPr>
          <a:xfrm>
            <a:off x="566150" y="1790200"/>
            <a:ext cx="5529900" cy="3767400"/>
          </a:xfrm>
          <a:prstGeom prst="rect">
            <a:avLst/>
          </a:prstGeom>
          <a:noFill/>
          <a:ln>
            <a:noFill/>
          </a:ln>
        </p:spPr>
        <p:txBody>
          <a:bodyPr spcFirstLastPara="1" wrap="square" lIns="91425" tIns="45700" rIns="91425" bIns="45700" anchor="t" anchorCtr="0">
            <a:normAutofit fontScale="92500" lnSpcReduction="10000"/>
          </a:bodyPr>
          <a:lstStyle/>
          <a:p>
            <a:pPr marL="228600" lvl="0" indent="-215900" algn="l" rtl="0">
              <a:lnSpc>
                <a:spcPct val="150000"/>
              </a:lnSpc>
              <a:spcBef>
                <a:spcPts val="600"/>
              </a:spcBef>
              <a:spcAft>
                <a:spcPts val="0"/>
              </a:spcAft>
              <a:buSzPts val="2200"/>
              <a:buChar char="▪"/>
            </a:pPr>
            <a:r>
              <a:rPr lang="el-GR" sz="2200" dirty="0"/>
              <a:t>Σύμφωνα με τον Παγκόσμιο Οργανισμό Υγείας (2022), η Ψυχική Υγεία είναι μια «κατάσταση ψυχικής ευεξίας που επιτρέπει στους ανθρώπους να αντιμετωπίζουν το άγχος της ζωής, να αναπτύσσουν πλήρως τις ικανότητές τους, να είναι σε θέση να μαθαίνουν και να εργάζονται αποτελεσματικά</a:t>
            </a:r>
            <a:r>
              <a:rPr lang="en-US" sz="2200" dirty="0"/>
              <a:t>ά</a:t>
            </a:r>
            <a:r>
              <a:rPr lang="el-GR" sz="2200" dirty="0"/>
              <a:t> και να συμβάλλουν στη βελτίωση της κοινότητάς τους».</a:t>
            </a:r>
            <a:endParaRPr sz="2200" dirty="0"/>
          </a:p>
          <a:p>
            <a:pPr marL="0" lvl="0" indent="0" algn="l" rtl="0">
              <a:lnSpc>
                <a:spcPct val="150000"/>
              </a:lnSpc>
              <a:spcBef>
                <a:spcPts val="600"/>
              </a:spcBef>
              <a:spcAft>
                <a:spcPts val="0"/>
              </a:spcAft>
              <a:buNone/>
            </a:pPr>
            <a:endParaRPr sz="2200" dirty="0"/>
          </a:p>
        </p:txBody>
      </p:sp>
      <p:sp>
        <p:nvSpPr>
          <p:cNvPr id="210" name="Google Shape;210;g2bb81b3e26d_0_402"/>
          <p:cNvSpPr/>
          <p:nvPr/>
        </p:nvSpPr>
        <p:spPr>
          <a:xfrm>
            <a:off x="4655127" y="-3925"/>
            <a:ext cx="7535572" cy="3987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800" dirty="0">
                <a:solidFill>
                  <a:schemeClr val="lt1"/>
                </a:solidFill>
                <a:latin typeface="Calibri"/>
                <a:ea typeface="Calibri"/>
                <a:cs typeface="Calibri"/>
                <a:sym typeface="Calibri"/>
              </a:rPr>
              <a:t>10.1.1. </a:t>
            </a:r>
            <a:r>
              <a:rPr lang="el-GR" sz="1800" dirty="0">
                <a:solidFill>
                  <a:schemeClr val="lt1"/>
                </a:solidFill>
                <a:latin typeface="Calibri"/>
                <a:ea typeface="Calibri"/>
                <a:cs typeface="Calibri"/>
                <a:sym typeface="Calibri"/>
              </a:rPr>
              <a:t>Εισαγωγή στην ψυχική υγεία και τη σημασία της στην καθημερινή ζωή</a:t>
            </a:r>
            <a:endParaRPr sz="1800" dirty="0">
              <a:solidFill>
                <a:schemeClr val="lt1"/>
              </a:solidFill>
              <a:latin typeface="Calibri"/>
              <a:ea typeface="Calibri"/>
              <a:cs typeface="Calibri"/>
              <a:sym typeface="Calibri"/>
            </a:endParaRPr>
          </a:p>
        </p:txBody>
      </p:sp>
      <p:sp>
        <p:nvSpPr>
          <p:cNvPr id="211" name="Google Shape;211;g2bb81b3e26d_0_402"/>
          <p:cNvSpPr/>
          <p:nvPr/>
        </p:nvSpPr>
        <p:spPr>
          <a:xfrm>
            <a:off x="9752970" y="6394648"/>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l-GR" sz="1200" u="sng" dirty="0">
                <a:solidFill>
                  <a:schemeClr val="dk1"/>
                </a:solidFill>
                <a:latin typeface="Calibri"/>
                <a:ea typeface="Calibri"/>
                <a:cs typeface="Calibri"/>
                <a:sym typeface="Calibri"/>
              </a:rPr>
              <a:t>Πηγή |</a:t>
            </a:r>
            <a:r>
              <a:rPr lang="en-US" sz="1200" u="sng" dirty="0">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Pixabay license</a:t>
            </a:r>
            <a:endParaRPr sz="1200" dirty="0">
              <a:solidFill>
                <a:schemeClr val="dk1"/>
              </a:solidFill>
              <a:latin typeface="Calibri"/>
              <a:ea typeface="Calibri"/>
              <a:cs typeface="Calibri"/>
              <a:sym typeface="Calibri"/>
            </a:endParaRPr>
          </a:p>
        </p:txBody>
      </p:sp>
      <p:pic>
        <p:nvPicPr>
          <p:cNvPr id="215" name="Google Shape;215;g2bb81b3e26d_0_402"/>
          <p:cNvPicPr preferRelativeResize="0"/>
          <p:nvPr/>
        </p:nvPicPr>
        <p:blipFill rotWithShape="1">
          <a:blip r:embed="rId4">
            <a:alphaModFix/>
          </a:blip>
          <a:srcRect/>
          <a:stretch/>
        </p:blipFill>
        <p:spPr>
          <a:xfrm>
            <a:off x="7364725" y="1086175"/>
            <a:ext cx="3858499" cy="4413699"/>
          </a:xfrm>
          <a:prstGeom prst="rect">
            <a:avLst/>
          </a:prstGeom>
          <a:noFill/>
          <a:ln>
            <a:noFill/>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10 1 Teaching session IZ"/>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Yc9t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Fhz21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WHPb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Fhz21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Fhz21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Fhz21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BYc9tYFQaV5GsAAABvAAAAHAAAAHVuaXZlcnNhbC9sb2NhbF9zZXR0aW5ncy54bWwNyrEKwkAMANC9XxEySB3Uugn2rpujCK0fENogB7mk9ELRv/e2N7x++GaBnbeSTANezx0C62xL0k/A9/Q43RCKky4kphxQDWGITS82k4zsXmOBVejH28S5wvlJuc4XqbOkAu1B/B6PeInNH1BLAwQUAAIACABYc9tY9XSmfq0RAACrOQAAFwAAAHVuaXZlcnNhbC91bml2ZXJzYWwucG5n7VsLWJJn37e31dbK/NauzV4r2LXa9r3rLXNm5gFYa9OsNXdqVobUXFlaoENBEXhWLX13EFat2XTC3s4HgU4GgkCLJZUan5ZgcspQUREQER7OfA+KqXvffd91fYfr+65deOn13MD9//3/9+9/uP8Pj/dX77+XGv5s1LNhYWHhaeve/jAsbAY2LGz658/MhN4ZHvrwV+gyDf9h6lth7HsL+6EXT+Ws2bgmLOwyfbZnxwzo9az8dVvwYWFzJYG/aVLcuc/CwhLeTHt7zcfFWUZ1K51VitZafMS4jQ3/drw4+/6vC0ZuLvj02z3rN248ebzx+PaGoQOd2zNpUV8j3n5HebDnVNnzb9Fm1K069f60pTl5ET8/XvNyoo2bIOsvPysOL6XYiRGxV7M43TVbYg1b8nbZLT/uQlI2WyMgk6Ef3kdzuKMD4rddLwauj2gxqj8FBqqYsszA9YukxvzZgUG+dD52WmBgmi9ZFrjeWJTNmzEKkv37IJHhXGAkFViSdgT6HXkkeKAQ2euqOeSepfG4BktjC8bXg1nPH5bLDthid3j37kYnj0omf1ZpggMgESBae6KBkiTNOr5JLiuzxZ7YMarzGehj9pVjIy1bUYujRg39Ir/fd3lB7pK/5I2ZeaDrk7bC8FFL31yhWl/FDgqWZabdjxuz95f8pXv4ZaMmvzQf+8pGxYpR3U9JWKf6g6DbecdWoiWjBPzLHO6RM/+/wb/s77K3nkyNh/sdUlwWxdZeXYmhbmmbvqfmvkGVpXeYVLKg6hUIlWj47lI60yrzDcqwIlc7Zz3pJRaeVKM0LNTWuLcEzTpTrizaqcGOHB5ZsXWyPGR6YdrYMPO/MGafjSZ3zY43l2rdWCoUHiMsqkcKeHoPwj2P7A70pIknZRQTPl7rFmpLrTVaZ42S2ldO3e3m4SfmwKiG9cq4ZvZ+eyRgiYSLARV3prqo3cg3nwVcZ8VdBYIx0rg38pciPPLN7payhwsJGIgeY0zqZBit36v1O3bOG16vxOddolRdxIaPCW4n8Y6dCtL9bgTX8LUoGnA2HTG9z/QO5uB83em+z0ox9pVSFp5MNOUEXXcchoUjSNcWlS6huF0SlEdSTQc8unjApwdEQqDunrqo2fXjJYF/9yJuEnh1Ah2AmGgYk+p+DVVi7YoAHL0g4Ae5INC/AcN39qWiXI7jKO99lBqGv3bPoq5nBsNiB4mHloGNC3Dr+NnCkbYN8WLXRbGr+Cd0hgYGB4x1CizS8UsEUoSrozW5Zb+1VnGMIric2sblFm0y4rxynNpzM9pzkzvoNQN+nY4ou/obVd6DKMdBY8fifuy1e62RWcVdLKpRQTX2EqG8xVFNeqqpN4fam6MZQJhLZC2RYscto46op8qfxCrBW3BS7DOIfyiUuZpzkHjr8yjL8/EoezbKzisqpQySVYnSKQL2bLi7wx8/so4Pp7juM0XOw3DnYSlLKciWJ4imkAh33k7F+h6btSKXJV3l6d0gplh9ER5Xi9jdA6bxy1lWYo3UQM7S26Kwit/IRlP61sabS8wcVYMb4c9qm55bo+AAULhGiz3D9skp5BsGHO3GvsX9PlAZ7aeNIjxaBUGIh3BawSLyErVfvokbDDFovqkRlhbx2ijhN5ZBqc1fEhzzWF32VF9/0sgNpZeokBjaMzBqxpMkxOJ5FK9NYXuz1HIrkutX24ZII32t9knJ2P52mdKwh6hhTpSQ5/+M5ZxVlwAT1WPjZzwhg6D31j8pHHGHu+ykzhpQHwIKAf0fABUukxijRWAGVuPfj9FqiCYF1YrCoZDtrkS54qrAXHI9ySx7suVd/Kqzy16pAeE4X18ss3QgZgT0u/0851GZ2B7OonO4Le/zkX6TLj2XQtPhe43oJpNOW2tVHJUViDheBrNuqvIHc7h5hR4UlNm90T6fH8sgfEFu2/wwi8JP0amlzI9pddqBAeVO0IKTOw13zDYycyy/p8Wqck/s4nnTxd4uKS76zy8xCwf588D5HyiMcRdELi3SIu+oN2WaOTQpMAxQB3o5Yle7VFYPwycrWk0xBmOMiu22FsB9HHiJwVFUmmBKEjFOqo+JBBy9Y5vUygLpdBbXibMcplMHWXqtd8HGuqk0MHrisLLp3fGGNGmvVGHUeePY7DV49EOBBsMCFQUGe+Jypr5vD+woV7FCkKKIS+HQmeXKuJc4MfZitlrfok+6q7+tvFg0SGrmCxl4Cs3my6Usa3nhdvp9UwNqolF5ld/SRQi/YDC+znkXwchWI9m9aNZzRYjeYmjTEtMQANm2kn5HmbcandHce7mJJGCzEQBDJ9oL2roLSkrraAiRPu4Bsl/UPzVaWtGCx3Zyc8EMI/91W/GPB4qaE1fRm0Tt2cN2y7wZ0uyMpgKVZd4zW2ClC4k+h2WhfszWAgwSHCju/9s/oMGxdLlU8Td+SktR6SJB0vLSNggpap+Mc1SwUGpkaxBcN4mmX63N6gHrkzmVKau5U/l8FWpyigyk8weSe/vIgyadPlv+c8m3VQYjxuP117DdGfrK+atdu+hbZGIkg6tQNNASYGJTJg1UUKQvXDI4CRkSk4hBpvXwhonHtHrSj2VFh4YKtBaLvnUqn6Qfugjo81Vre7E3khPhArfDebyotOKnVOfWawa7q8OZ+/A1xC6KZ/UqHEduGIBJmZwbaCmMmVfkI6fqOTlqpClTMmhx2HyJuxBmvrDxEdlHVhUKrL5tT7rIqr4tZZlqTqjyhID+8ECq3vyL5cok3y2xygd1TXkT4jdH8t0M0DdMGDxc6M/UgxNpGOgiT/uHhwlD/+yTOgWsfuAT0hcsK6lGOymvoNug9hwUKI2P9rlwWCk8DeQUITlWElFkzg1qtEL3YWjif/ueMD9TYsR5GnF9+7luM9tQGwThJqhEPpeB9LPQ8fgbpd/EvzeZusydT/TmvixhXZlM9CdbJmrD7fyLtZPZ3CSfqE1vqF6fwv2xSQVyDvduSN1/rK6wRWLM4wgJ1q/SPRq7CF250H93KWcviqqYpBedqGJbhtFm18NqrthbDgdlGosMh7SdT99Hb5F/V5K8q46RTVTtI5A3CtyEHot24LJ/KMnXatcRhRNmfBCr8nUnAQOsi+lQy6Ex0RBbJSYiBQRVDSNt5bAIRrTIsV+KI0o1u2RvqKgXL+LCuenbRy2FJQZ2IXnl+uIqC36RleJ3MPeaM1lrQLXZp6BnnjRZLHEOEXgIQ/JY4ubCs80uR4FnwOHIRd8RpLQ3AEJABSRrW4+K7HF3YdKFMqbWwEdxorIwYIGHXyMxOg0lVUu/F6MnNytFPPTiHi7/MSG80vC1Mq6KYc6c3qekPnoajpJFpSiM2f+KXqznnyAKxYkzO+IYbLlU3idgJJmbpLXQvq8l+Yt9OpE6XyC6l2xy8KF2x9FAIQMl7xTM5Rq0ORUNUrwRqUefn3DFyF8lRv7nhRXf5X2nUjNZBfjw03mPth0cjLkGW2woUBVsGuALaQgk9VqZxtouMCTQCoooiLw3Eaam/UXh5/I+VqsrWdny/FJfMYzJVeiRjV0ns3kIXwUBVN+aFCjGfMHMO3G1vX2ulSwp67B1foriXD2Ww02V8vgLVhOz82hCg8hTNezAEbT1ugvKODsset93Ur3R40mVKkS0TP97ho6/0oUbJpFVBfUHywQpLQ0k2xG5jr4DX3G85NDe67QEdjNi6+IBZ26H7Y2nSm4ZjzY+tOrvuhkPYhrYSylWR4MwRUkWKjfN5eo54PLJHVwhD5GijPue/cHwbgq54oIghkghhzOlbsNxXc9cuZFcoSpSxcjZS/GyjCtsuR41swNqtdi6Cx1xZ9gc/WqCGjlTbtVvlQkXYBV4GEZi8UjBemisv1eJ2wz2tN80iHRujKzS/yKRNaknOy0xRqEU20tMvJeLQP41vbTWslLaFPcnvTfhc7bF7nCQGDZLEQBjZrSyl2Ks9QpjQxRBfU9aw/keXcP0F3s7yWyrla1PpKEw+wW0FnM2mGBeP5GYJ3Kcus9Ixf+7RaNqPlZrYzOFzl9fo+JKtQKtlwPnCtKJnH/MxQUawHIrQkUe+IhJMtiXchqG5ZQypXvTpL6sDfLtFjda60VoV9yGSYwDRpy/Syox8XFCAIZVSOWXBImNWeqaSatoyXdHiHVwYZyITWddts//VGufjiq2aiKp/RY3R2jvjJ/DNXjNbqm/m7WDqF6l0bAmS294pbZrlRZVprQaocgw1OVjSP1rcWquBmW6rz43qXZVQwmDQx8WaNjyF7hlSsFks6+XKxumLjlJxVZcRGhQEVwD/dgisCcfkqtMXQ1hXpxyd+UfXOT3sCqTN5v1+QLfioekWV/aLtvKmz/nobPNpEE+zhYgg31DmD0lAz6J4IY2lD+0OqiZGeiyDzdF4/wCQ+J4y7YvnHuEffaP9HV8CDwEHgIPgYfAQ+Ah8BB4CDwEHgIPgYfAQ+Ah8BB4CDwEHgIPgYfAQ+Ah8BD4Hwy88ZaENXruo22tyabAAPhZJYmCwylHrjS+M3aARLs7vm3dh8HHTskH1esWpwUfGA3NISyuWBJ8snQjtqNi5ZHvg9Cy7b8nxB1swjiV1UTxiKslKcvh0YncGC8nSWGpY3HwFGFFnhNJnEBVnUhHuQZaQKEhVvmchX1dpLEVYR5vFcl2TuDfWEbSu+H7UiUCjYsfXbBMq7+yYM/4CZNHLxobb7rbXiHQxdHo3MlCneGHwNMbBmEAhv8Ae+rwqdoCS74g65z7kNb5WBdpoiplANY93XREjq/Vb5U9FD2zOmBPpEBbYd5Q2YHwiQrPjy5Ld6LL3lrp660XXXKQTLaEwH+f/r3TiyRj+L+aLJAKY0pU2t2oyHCu2WVDKX1vVu+lzIUmFZ8jiGdrK5dfLvVQ+j8cp9xobei0756YEO/V5IiHe2M1ySJh0i4+ZC+qdR9ZW9k5SvbyKCwR1cxIDTjjfSM1QnQtwGu1zG4TvxNrid/NODMq4Mqy4rprgW/UBbK206M+q8iBYZndW7I+CYQK7ILa/EvliB2wirXkM5zSAJv0Uhj6U9BxXg7+JBffMfGuB5ch28mjyBU3oVD6ojwXLB16heJqzYCkqqszkM4MZTYjA+KGesUmhAfEjo+L6STG2WLrLWNB5VOQwoh2E/jo7D7vPcrm6Mj8BcA3rwogqo6yzAjMGzs+pa8OOiQGqWLDq2Qu1Adh4+ruj9Aikf7eWLKaBBBV1sF5Amk62ODbuLxu1OXfhnPhLqEfnJFs8HPggdD7WKA9yDyD029YsjCwHn2rtfjOl0GjFkuMlqrrBuMO76W90swg40+jNpqp/bZ4Zpch8l2hUY/iIkwlhK/UurOZ/pnOz2cZtLuJqtPBUCru7bJ7ym/Lm5bUQoYOH5k17ghqJ0MP7yZVBbxbKDO83j1OX7LKtPWg8WrDvWVPrLuudz5dP+aph1bP2n1B3zKa8gWGI/5ZT49PjO6vMQMjvbEU9VXf/qENgej6iGVOYAFH1QXjQtidPDTA2wu2zUp3AduCoQgj73E+fZPZg2ve1gklAnM3heOcBy3kU6Lq6ngQ10dwzcVdVhzSZfDfP5Rdi8Yp3HpdxkRgxWUhXW3aBue38fFwRwcTR682Bci/JlJIXPHFsJO2YGBl1j8meKddlUTlKdwG45Uk2HiA/SbZ8jgF1bp9nYtmj8fD1CTl1XURjgEWy6Wkub8HMOq9HEH2tPFVTk047hsq5J5raIJ0OpTta+vcCIeoEHIjlLxBqmyn5zFWjXpdY7cylb7lZEUmBnyF3ePeNraUb8qU5lJFznXUg1czmdNHzbBJBURxhNbGGEmVMruf1CHebp6wAs5viVgXOGgXDaP047A9N8/dkSsEItOGbU1g/eB4EZC5y6GyMi9wQu/oaG0LFEE7USeQuxIVCiXvBzN+HBLNUESoc5zTRqPKOFbUto2dvBvyjwGObQE5Q40LcHvLo9K2spjPjZdjR6dCdH1R3pI9ddSUlcGq3Ifz23E43wDHl5vUuY5/Ty770nb17zv/8wOC/xOnDP8SH++PfDZvb8aPxOaywDtp77z3Nvut7Qf+HVBLAwQUAAIACABZc9tYOp3ncEsAAABrAAAAGwAAAHVuaXZlcnNhbC91bml2ZXJzYWwucG5nLnhtbLOxr8jNUShLLSrOzM+zVTLUM1Cyt+PlsikoSi3LTC1XqACKAQUhQEmhEsg1QnDLM1NKMoBCBhYWCMGM1Mz0jBJbJQtDM7igPtBMAFBLAQIAABQAAgAIAKl+UE82YVgCRwMAAOEJAAAUAAAAAAAAAAEAAAAAAAAAAAB1bml2ZXJzYWwvcGxheWVyLnhtbFBLAQIAABQAAgAIAFhz21i1N/SoHAUAAOETAAAdAAAAAAAAAAEAAAAAAHkDAAB1bml2ZXJzYWwvY29tbW9uX21lc3NhZ2VzLmxuZ1BLAQIAABQAAgAIAFhz21gVHmAbowAAAH8BAAAuAAAAAAAAAAEAAAAAANAIAAB1bml2ZXJzYWwvcGxheWJhY2tfYW5kX25hdmlnYXRpb25fc2V0dGluZ3MueG1sUEsBAgAAFAACAAgAWHPbWHRJNR88BAAADBUAACcAAAAAAAAAAQAAAAAAvwkAAHVuaXZlcnNhbC9mbGFzaF9wdWJsaXNoaW5nX3NldHRpbmdzLnhtbFBLAQIAABQAAgAIAFhz21g3i4dqewMAAKwMAAAhAAAAAAAAAAEAAAAAAEAOAAB1bml2ZXJzYWwvZmxhc2hfc2tpbl9zZXR0aW5ncy54bWxQSwECAAAUAAIACABYc9tYpq9WIzYEAACWFAAAJgAAAAAAAAABAAAAAAD6EQAAdW5pdmVyc2FsL2h0bWxfcHVibGlzaGluZ19zZXR0aW5ncy54bWxQSwECAAAUAAIACABYc9tYJg9+6LABAABvBgAAHwAAAAAAAAABAAAAAAB0FgAAdW5pdmVyc2FsL2h0bWxfc2tpbl9zZXR0aW5ncy5qc1BLAQIAABQAAgAIAFhz21gVBpXkawAAAG8AAAAcAAAAAAAAAAEAAAAAAGEYAAB1bml2ZXJzYWwvbG9jYWxfc2V0dGluZ3MueG1sUEsBAgAAFAACAAgAWHPbWPV0pn6tEQAAqzkAABcAAAAAAAAAAAAAAAAABhkAAHVuaXZlcnNhbC91bml2ZXJzYWwucG5nUEsBAgAAFAACAAgAWXPbWDqd53BLAAAAawAAABsAAAAAAAAAAQAAAAAA6CoAAHVuaXZlcnNhbC91bml2ZXJzYWwucG5nLnhtbFBLBQYAAAAACgAKAAYDAABsKwAAAAA="/>
  <p:tag name="ISPRING_LMS_API_VERSION" val="SCORM 1.2"/>
  <p:tag name="ISPRING_ULTRA_SCORM_COURSE_ID" val="7FF2E75D-D5BF-4A95-857D-F2795A64D551"/>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EL\\Greek\\Greek\\ETA 10&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ETA10 1 Teaching session IZ"/>
  <p:tag name="ISPRING_FIRST_PUBLISH" val="1"/>
</p:tagLst>
</file>

<file path=ppt/theme/theme1.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1460</TotalTime>
  <Words>3570</Words>
  <Application>Microsoft Office PowerPoint</Application>
  <PresentationFormat>Ευρεία οθόνη</PresentationFormat>
  <Paragraphs>453</Paragraphs>
  <Slides>57</Slides>
  <Notes>57</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3</vt:i4>
      </vt:variant>
      <vt:variant>
        <vt:lpstr>Τίτλοι διαφανειών</vt:lpstr>
      </vt:variant>
      <vt:variant>
        <vt:i4>57</vt:i4>
      </vt:variant>
    </vt:vector>
  </HeadingPairs>
  <TitlesOfParts>
    <vt:vector size="72" baseType="lpstr">
      <vt:lpstr>Gill Sans Nova</vt:lpstr>
      <vt:lpstr>Calibri</vt:lpstr>
      <vt:lpstr>Wingdings</vt:lpstr>
      <vt:lpstr>Arial</vt:lpstr>
      <vt:lpstr>Roboto</vt:lpstr>
      <vt:lpstr>Calibri Light</vt:lpstr>
      <vt:lpstr>Adobe Gothic Std B</vt:lpstr>
      <vt:lpstr>Impact</vt:lpstr>
      <vt:lpstr>Gill Sans</vt:lpstr>
      <vt:lpstr>Noto Sans Symbols</vt:lpstr>
      <vt:lpstr>MS PGothic</vt:lpstr>
      <vt:lpstr>Abadi Extra Light</vt:lpstr>
      <vt:lpstr>Θέμα του Office</vt:lpstr>
      <vt:lpstr>Θέμα του Office</vt:lpstr>
      <vt:lpstr>2_Θέμα του Office</vt:lpstr>
      <vt:lpstr>Παρουσίαση του PowerPoint</vt:lpstr>
      <vt:lpstr>Παρουσίαση του PowerPoint</vt:lpstr>
      <vt:lpstr>Εταίροι</vt:lpstr>
      <vt:lpstr>Διδακτική συνεδρία: Περιεχόμενο</vt:lpstr>
      <vt:lpstr>Στόχοι</vt:lpstr>
      <vt:lpstr>10.1.1 Εισαγωγή στην ψυχική υγεία και τη σημασία της στην καθημερινή ζωή</vt:lpstr>
      <vt:lpstr>Περιεχόμενο εκπαίδευσης</vt:lpstr>
      <vt:lpstr>Μετανάστες και ψυχική υγεία </vt:lpstr>
      <vt:lpstr>Τι είναι η ψυχική υγεία;</vt:lpstr>
      <vt:lpstr>Τι είναι η ψυχική υγεία;</vt:lpstr>
      <vt:lpstr>Παρουσίαση του PowerPoint</vt:lpstr>
      <vt:lpstr>Τι είναι οι εφαρμογές ψυχικής υγείας;</vt:lpstr>
      <vt:lpstr>Ποιες εφαρμογές ψυχικής υγείας θα δούμε σε αυτή την ενότητα;</vt:lpstr>
      <vt:lpstr>10.1.2 Η σημασία της διαχείρισης των συναισθημάτων</vt:lpstr>
      <vt:lpstr>Περιεχόμενο εκπαίδευσης</vt:lpstr>
      <vt:lpstr>Τι είναι τα συναισθήματα;</vt:lpstr>
      <vt:lpstr>Ποια είναι τα βασικά συναισθήματα;</vt:lpstr>
      <vt:lpstr>Τεχνικές διαχείρισης των συναισθημάτων</vt:lpstr>
      <vt:lpstr>Τρόποι διαχείρισης των συναισθημάτων</vt:lpstr>
      <vt:lpstr> ΑΣΚΗΣΗ ΑΝΑΓΝΩΡΙΣΗΣ ΣΥΝΑΙΣΘΗΜΑΤΩΝ</vt:lpstr>
      <vt:lpstr>Άσκηση αναγνώρισης συναισθημάτων: περιγράψτε ένα συναίσθημα</vt:lpstr>
      <vt:lpstr>Άσκηση αναγνώρισης συναισθημάτων: περιγράψτε ένα συναίσθημα</vt:lpstr>
      <vt:lpstr>Τεχνικές ελέγχου της αναπνοής: Διαφραγματική αναπνοή</vt:lpstr>
      <vt:lpstr>10.1.3 Κατηγορίες και χρήση εφαρμογών ψυχικής υγείας</vt:lpstr>
      <vt:lpstr>Περιεχόμενο εκπαίδευσης</vt:lpstr>
      <vt:lpstr>Τι είναι οι εφαρμογές ψυχικής υγείας;</vt:lpstr>
      <vt:lpstr>Τι είναι οι εφαρμογές ψυχικής υγείας;</vt:lpstr>
      <vt:lpstr>Εφαρμογές παρακολούθησης της διάθεσης </vt:lpstr>
      <vt:lpstr>MoodLog: Καθημερινή παρακολούθηση</vt:lpstr>
      <vt:lpstr>MoodLog: Καθημερινή παρακολούθηση </vt:lpstr>
      <vt:lpstr>MoodLog: Καθημερινή παρακολούθηση</vt:lpstr>
      <vt:lpstr>Εφαρμογές για τη μετατραυματική διαταραχή/στρες/άγχος</vt:lpstr>
      <vt:lpstr>PTSD COACH</vt:lpstr>
      <vt:lpstr>PTSD COACH</vt:lpstr>
      <vt:lpstr>PTSD COACH</vt:lpstr>
      <vt:lpstr>PTSD COACH</vt:lpstr>
      <vt:lpstr>PTSD COACH</vt:lpstr>
      <vt:lpstr>PTSD COACH</vt:lpstr>
      <vt:lpstr>PTSD COACH</vt:lpstr>
      <vt:lpstr>PTSD COACH</vt:lpstr>
      <vt:lpstr>PTSD COACH</vt:lpstr>
      <vt:lpstr>Εφαρμογές για ψυχολογική υποστήριξη</vt:lpstr>
      <vt:lpstr>Therapyside</vt:lpstr>
      <vt:lpstr>Therapyside</vt:lpstr>
      <vt:lpstr>Therapyside</vt:lpstr>
      <vt:lpstr>Therapyside</vt:lpstr>
      <vt:lpstr>Εφαρμογές για τη διαχείριση των συναισθημάτων</vt:lpstr>
      <vt:lpstr>BREATHE2RELAX</vt:lpstr>
      <vt:lpstr>BREATHE2RELAX</vt:lpstr>
      <vt:lpstr>BREATHE2RELAX</vt:lpstr>
      <vt:lpstr>BREATHE2RELAX</vt:lpstr>
      <vt:lpstr>BREATHE2RELAX</vt:lpstr>
      <vt:lpstr>Ερωτηματολόγιο αξιολόγησης </vt:lpstr>
      <vt:lpstr>Ερωτηματολόγιο αξιολόγησης </vt:lpstr>
      <vt:lpstr>Αναφορές και υλικό για περαιτέρω ανάγνωση</vt:lpstr>
      <vt:lpstr>Αναφορές και υλικό για περαιτέρω ανάγνωση</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ETA10 1 Teaching session IZ</dc:title>
  <dc:creator>pantelis bbalaouras</dc:creator>
  <cp:lastModifiedBy>pantelis</cp:lastModifiedBy>
  <cp:revision>31</cp:revision>
  <dcterms:created xsi:type="dcterms:W3CDTF">2020-06-02T13:31:56Z</dcterms:created>
  <dcterms:modified xsi:type="dcterms:W3CDTF">2024-07-05T12:38:26Z</dcterms:modified>
</cp:coreProperties>
</file>