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 id="2147483659" r:id="rId5"/>
    <p:sldMasterId id="2147483667" r:id="rId6"/>
    <p:sldMasterId id="2147483675" r:id="rId7"/>
  </p:sldMasterIdLst>
  <p:notesMasterIdLst>
    <p:notesMasterId r:id="rId17"/>
  </p:notesMasterIdLst>
  <p:sldIdLst>
    <p:sldId id="256" r:id="rId8"/>
    <p:sldId id="257" r:id="rId9"/>
    <p:sldId id="265" r:id="rId10"/>
    <p:sldId id="259" r:id="rId11"/>
    <p:sldId id="260" r:id="rId12"/>
    <p:sldId id="261" r:id="rId13"/>
    <p:sldId id="262" r:id="rId14"/>
    <p:sldId id="263" r:id="rId15"/>
    <p:sldId id="264" r:id="rId16"/>
  </p:sldIdLst>
  <p:sldSz cx="12192000" cy="6858000"/>
  <p:notesSz cx="6858000" cy="9144000"/>
  <p:embeddedFontLst>
    <p:embeddedFont>
      <p:font typeface="Calibri Light" panose="020F0302020204030204" pitchFamily="34" charset="0"/>
      <p:regular r:id="rId18"/>
      <p:italic r:id="rId19"/>
    </p:embeddedFont>
    <p:embeddedFont>
      <p:font typeface="Abadi Extra Light" panose="020B0604020202020204" charset="0"/>
      <p:regular r:id="rId20"/>
    </p:embeddedFont>
    <p:embeddedFont>
      <p:font typeface="Impact" panose="020B0806030902050204" pitchFamily="34" charset="0"/>
      <p:regular r:id="rId21"/>
    </p:embeddedFont>
    <p:embeddedFont>
      <p:font typeface="Gill Sans" panose="020B0604020202020204" charset="0"/>
      <p:regular r:id="rId22"/>
      <p:bold r:id="rId23"/>
    </p:embeddedFont>
    <p:embeddedFont>
      <p:font typeface="Roboto" panose="02000000000000000000" pitchFamily="2"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HWncQKpenhp1YOrMBsLhLHQB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F3409-A9BD-A510-0323-1FDC2E10307C}" v="18" dt="2024-08-08T08:19:16.732"/>
    <p1510:client id="{EBB2239F-083C-4481-8B67-0AD57A134675}" v="14" dt="2024-08-08T08:20:21.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6/11/relationships/changesInfo" Target="changesInfos/changesInfo1.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font" Target="fonts/font8.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7.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nard Schellenberger" userId="S::schellenberger@iat.eu::1c56e0d3-e283-4a4e-8709-5e0a1b06595a" providerId="AD" clId="Web-{0ADF3409-A9BD-A510-0323-1FDC2E10307C}"/>
    <pc:docChg chg="modSld">
      <pc:chgData name="Lennard Schellenberger" userId="S::schellenberger@iat.eu::1c56e0d3-e283-4a4e-8709-5e0a1b06595a" providerId="AD" clId="Web-{0ADF3409-A9BD-A510-0323-1FDC2E10307C}" dt="2024-08-08T08:19:16.732" v="15" actId="1076"/>
      <pc:docMkLst>
        <pc:docMk/>
      </pc:docMkLst>
      <pc:sldChg chg="addSp delSp modSp">
        <pc:chgData name="Lennard Schellenberger" userId="S::schellenberger@iat.eu::1c56e0d3-e283-4a4e-8709-5e0a1b06595a" providerId="AD" clId="Web-{0ADF3409-A9BD-A510-0323-1FDC2E10307C}" dt="2024-08-08T08:18:52.247" v="8" actId="1076"/>
        <pc:sldMkLst>
          <pc:docMk/>
          <pc:sldMk cId="0" sldId="256"/>
        </pc:sldMkLst>
        <pc:spChg chg="mod">
          <ac:chgData name="Lennard Schellenberger" userId="S::schellenberger@iat.eu::1c56e0d3-e283-4a4e-8709-5e0a1b06595a" providerId="AD" clId="Web-{0ADF3409-A9BD-A510-0323-1FDC2E10307C}" dt="2024-08-08T08:18:52.247" v="8" actId="1076"/>
          <ac:spMkLst>
            <pc:docMk/>
            <pc:sldMk cId="0" sldId="256"/>
            <ac:spMk id="231" creationId="{00000000-0000-0000-0000-000000000000}"/>
          </ac:spMkLst>
        </pc:spChg>
        <pc:picChg chg="add mod">
          <ac:chgData name="Lennard Schellenberger" userId="S::schellenberger@iat.eu::1c56e0d3-e283-4a4e-8709-5e0a1b06595a" providerId="AD" clId="Web-{0ADF3409-A9BD-A510-0323-1FDC2E10307C}" dt="2024-08-08T08:18:30.559" v="2" actId="1076"/>
          <ac:picMkLst>
            <pc:docMk/>
            <pc:sldMk cId="0" sldId="256"/>
            <ac:picMk id="2" creationId="{CF53F41F-7710-7E99-8A1A-69A648C555CC}"/>
          </ac:picMkLst>
        </pc:picChg>
        <pc:picChg chg="del">
          <ac:chgData name="Lennard Schellenberger" userId="S::schellenberger@iat.eu::1c56e0d3-e283-4a4e-8709-5e0a1b06595a" providerId="AD" clId="Web-{0ADF3409-A9BD-A510-0323-1FDC2E10307C}" dt="2024-08-08T08:18:26.762" v="1"/>
          <ac:picMkLst>
            <pc:docMk/>
            <pc:sldMk cId="0" sldId="256"/>
            <ac:picMk id="232" creationId="{00000000-0000-0000-0000-000000000000}"/>
          </ac:picMkLst>
        </pc:picChg>
      </pc:sldChg>
      <pc:sldChg chg="addSp delSp modSp">
        <pc:chgData name="Lennard Schellenberger" userId="S::schellenberger@iat.eu::1c56e0d3-e283-4a4e-8709-5e0a1b06595a" providerId="AD" clId="Web-{0ADF3409-A9BD-A510-0323-1FDC2E10307C}" dt="2024-08-08T08:19:16.732" v="15" actId="1076"/>
        <pc:sldMkLst>
          <pc:docMk/>
          <pc:sldMk cId="0" sldId="264"/>
        </pc:sldMkLst>
        <pc:spChg chg="mod">
          <ac:chgData name="Lennard Schellenberger" userId="S::schellenberger@iat.eu::1c56e0d3-e283-4a4e-8709-5e0a1b06595a" providerId="AD" clId="Web-{0ADF3409-A9BD-A510-0323-1FDC2E10307C}" dt="2024-08-08T08:19:03.857" v="11" actId="20577"/>
          <ac:spMkLst>
            <pc:docMk/>
            <pc:sldMk cId="0" sldId="264"/>
            <ac:spMk id="2" creationId="{0F355EFB-07D1-3D90-8CC2-0AFF5FD14045}"/>
          </ac:spMkLst>
        </pc:spChg>
        <pc:picChg chg="del">
          <ac:chgData name="Lennard Schellenberger" userId="S::schellenberger@iat.eu::1c56e0d3-e283-4a4e-8709-5e0a1b06595a" providerId="AD" clId="Web-{0ADF3409-A9BD-A510-0323-1FDC2E10307C}" dt="2024-08-08T08:19:11.997" v="13"/>
          <ac:picMkLst>
            <pc:docMk/>
            <pc:sldMk cId="0" sldId="264"/>
            <ac:picMk id="3" creationId="{CCDE936E-5F90-95B5-A939-95CDE1FE2D82}"/>
          </ac:picMkLst>
        </pc:picChg>
        <pc:picChg chg="add mod">
          <ac:chgData name="Lennard Schellenberger" userId="S::schellenberger@iat.eu::1c56e0d3-e283-4a4e-8709-5e0a1b06595a" providerId="AD" clId="Web-{0ADF3409-A9BD-A510-0323-1FDC2E10307C}" dt="2024-08-08T08:19:16.732" v="15" actId="1076"/>
          <ac:picMkLst>
            <pc:docMk/>
            <pc:sldMk cId="0" sldId="264"/>
            <ac:picMk id="4" creationId="{D769D990-0451-4B3A-9DFA-EB728E25B378}"/>
          </ac:picMkLst>
        </pc:picChg>
      </pc:sldChg>
    </pc:docChg>
  </pc:docChgLst>
  <pc:docChgLst>
    <pc:chgData name="Lennard Schellenberger" userId="1c56e0d3-e283-4a4e-8709-5e0a1b06595a" providerId="ADAL" clId="{EBB2239F-083C-4481-8B67-0AD57A134675}"/>
    <pc:docChg chg="undo custSel modMainMaster">
      <pc:chgData name="Lennard Schellenberger" userId="1c56e0d3-e283-4a4e-8709-5e0a1b06595a" providerId="ADAL" clId="{EBB2239F-083C-4481-8B67-0AD57A134675}" dt="2024-08-08T08:20:21.646" v="22"/>
      <pc:docMkLst>
        <pc:docMk/>
      </pc:docMkLst>
      <pc:sldMasterChg chg="modSldLayout">
        <pc:chgData name="Lennard Schellenberger" userId="1c56e0d3-e283-4a4e-8709-5e0a1b06595a" providerId="ADAL" clId="{EBB2239F-083C-4481-8B67-0AD57A134675}" dt="2024-08-08T08:20:08.544" v="15"/>
        <pc:sldMasterMkLst>
          <pc:docMk/>
          <pc:sldMasterMk cId="0" sldId="2147483667"/>
        </pc:sldMasterMkLst>
        <pc:sldLayoutChg chg="addSp delSp modSp mod">
          <pc:chgData name="Lennard Schellenberger" userId="1c56e0d3-e283-4a4e-8709-5e0a1b06595a" providerId="ADAL" clId="{EBB2239F-083C-4481-8B67-0AD57A134675}" dt="2024-08-08T08:19:58.781" v="9" actId="1076"/>
          <pc:sldLayoutMkLst>
            <pc:docMk/>
            <pc:sldMasterMk cId="0" sldId="2147483667"/>
            <pc:sldLayoutMk cId="0" sldId="2147483668"/>
          </pc:sldLayoutMkLst>
          <pc:picChg chg="add del">
            <ac:chgData name="Lennard Schellenberger" userId="1c56e0d3-e283-4a4e-8709-5e0a1b06595a" providerId="ADAL" clId="{EBB2239F-083C-4481-8B67-0AD57A134675}" dt="2024-08-08T08:19:57.528" v="8" actId="478"/>
            <ac:picMkLst>
              <pc:docMk/>
              <pc:sldMasterMk cId="0" sldId="2147483667"/>
              <pc:sldLayoutMk cId="0" sldId="2147483668"/>
              <ac:picMk id="123" creationId="{00000000-0000-0000-0000-000000000000}"/>
            </ac:picMkLst>
          </pc:picChg>
          <pc:picChg chg="add">
            <ac:chgData name="Lennard Schellenberger" userId="1c56e0d3-e283-4a4e-8709-5e0a1b06595a" providerId="ADAL" clId="{EBB2239F-083C-4481-8B67-0AD57A134675}" dt="2024-08-08T08:19:42.288" v="1"/>
            <ac:picMkLst>
              <pc:docMk/>
              <pc:sldMasterMk cId="0" sldId="2147483667"/>
              <pc:sldLayoutMk cId="0" sldId="2147483668"/>
              <ac:picMk id="1026" creationId="{99292704-EECA-B6C1-AE17-6175A6787163}"/>
            </ac:picMkLst>
          </pc:picChg>
          <pc:picChg chg="add mod">
            <ac:chgData name="Lennard Schellenberger" userId="1c56e0d3-e283-4a4e-8709-5e0a1b06595a" providerId="ADAL" clId="{EBB2239F-083C-4481-8B67-0AD57A134675}" dt="2024-08-08T08:19:58.781" v="9" actId="1076"/>
            <ac:picMkLst>
              <pc:docMk/>
              <pc:sldMasterMk cId="0" sldId="2147483667"/>
              <pc:sldLayoutMk cId="0" sldId="2147483668"/>
              <ac:picMk id="1028" creationId="{9EDF4D12-07EE-AB62-ADFA-AED513E5A04D}"/>
            </ac:picMkLst>
          </pc:picChg>
        </pc:sldLayoutChg>
        <pc:sldLayoutChg chg="addSp delSp modSp mod">
          <pc:chgData name="Lennard Schellenberger" userId="1c56e0d3-e283-4a4e-8709-5e0a1b06595a" providerId="ADAL" clId="{EBB2239F-083C-4481-8B67-0AD57A134675}" dt="2024-08-08T08:20:03.426" v="11"/>
          <pc:sldLayoutMkLst>
            <pc:docMk/>
            <pc:sldMasterMk cId="0" sldId="2147483667"/>
            <pc:sldLayoutMk cId="0" sldId="2147483669"/>
          </pc:sldLayoutMkLst>
          <pc:picChg chg="add mod">
            <ac:chgData name="Lennard Schellenberger" userId="1c56e0d3-e283-4a4e-8709-5e0a1b06595a" providerId="ADAL" clId="{EBB2239F-083C-4481-8B67-0AD57A134675}" dt="2024-08-08T08:20:03.426" v="11"/>
            <ac:picMkLst>
              <pc:docMk/>
              <pc:sldMasterMk cId="0" sldId="2147483667"/>
              <pc:sldLayoutMk cId="0" sldId="2147483669"/>
              <ac:picMk id="2" creationId="{D96AAD23-3D34-C448-49AA-708F70D6A6A1}"/>
            </ac:picMkLst>
          </pc:picChg>
          <pc:picChg chg="del">
            <ac:chgData name="Lennard Schellenberger" userId="1c56e0d3-e283-4a4e-8709-5e0a1b06595a" providerId="ADAL" clId="{EBB2239F-083C-4481-8B67-0AD57A134675}" dt="2024-08-08T08:20:03.142" v="10" actId="478"/>
            <ac:picMkLst>
              <pc:docMk/>
              <pc:sldMasterMk cId="0" sldId="2147483667"/>
              <pc:sldLayoutMk cId="0" sldId="2147483669"/>
              <ac:picMk id="132" creationId="{00000000-0000-0000-0000-000000000000}"/>
            </ac:picMkLst>
          </pc:picChg>
        </pc:sldLayoutChg>
        <pc:sldLayoutChg chg="addSp delSp modSp mod">
          <pc:chgData name="Lennard Schellenberger" userId="1c56e0d3-e283-4a4e-8709-5e0a1b06595a" providerId="ADAL" clId="{EBB2239F-083C-4481-8B67-0AD57A134675}" dt="2024-08-08T08:20:06.075" v="13"/>
          <pc:sldLayoutMkLst>
            <pc:docMk/>
            <pc:sldMasterMk cId="0" sldId="2147483667"/>
            <pc:sldLayoutMk cId="0" sldId="2147483670"/>
          </pc:sldLayoutMkLst>
          <pc:picChg chg="add mod">
            <ac:chgData name="Lennard Schellenberger" userId="1c56e0d3-e283-4a4e-8709-5e0a1b06595a" providerId="ADAL" clId="{EBB2239F-083C-4481-8B67-0AD57A134675}" dt="2024-08-08T08:20:06.075" v="13"/>
            <ac:picMkLst>
              <pc:docMk/>
              <pc:sldMasterMk cId="0" sldId="2147483667"/>
              <pc:sldLayoutMk cId="0" sldId="2147483670"/>
              <ac:picMk id="2" creationId="{BFF3507C-76DB-0F97-3D4D-74CB386776F8}"/>
            </ac:picMkLst>
          </pc:picChg>
          <pc:picChg chg="del">
            <ac:chgData name="Lennard Schellenberger" userId="1c56e0d3-e283-4a4e-8709-5e0a1b06595a" providerId="ADAL" clId="{EBB2239F-083C-4481-8B67-0AD57A134675}" dt="2024-08-08T08:20:05.824" v="12" actId="478"/>
            <ac:picMkLst>
              <pc:docMk/>
              <pc:sldMasterMk cId="0" sldId="2147483667"/>
              <pc:sldLayoutMk cId="0" sldId="2147483670"/>
              <ac:picMk id="139" creationId="{00000000-0000-0000-0000-000000000000}"/>
            </ac:picMkLst>
          </pc:picChg>
        </pc:sldLayoutChg>
        <pc:sldLayoutChg chg="addSp delSp modSp mod">
          <pc:chgData name="Lennard Schellenberger" userId="1c56e0d3-e283-4a4e-8709-5e0a1b06595a" providerId="ADAL" clId="{EBB2239F-083C-4481-8B67-0AD57A134675}" dt="2024-08-08T08:20:08.544" v="15"/>
          <pc:sldLayoutMkLst>
            <pc:docMk/>
            <pc:sldMasterMk cId="0" sldId="2147483667"/>
            <pc:sldLayoutMk cId="0" sldId="2147483671"/>
          </pc:sldLayoutMkLst>
          <pc:picChg chg="add mod">
            <ac:chgData name="Lennard Schellenberger" userId="1c56e0d3-e283-4a4e-8709-5e0a1b06595a" providerId="ADAL" clId="{EBB2239F-083C-4481-8B67-0AD57A134675}" dt="2024-08-08T08:20:08.544" v="15"/>
            <ac:picMkLst>
              <pc:docMk/>
              <pc:sldMasterMk cId="0" sldId="2147483667"/>
              <pc:sldLayoutMk cId="0" sldId="2147483671"/>
              <ac:picMk id="2" creationId="{A0164944-79F9-5E8B-A653-BABA2360DF4B}"/>
            </ac:picMkLst>
          </pc:picChg>
          <pc:picChg chg="del">
            <ac:chgData name="Lennard Schellenberger" userId="1c56e0d3-e283-4a4e-8709-5e0a1b06595a" providerId="ADAL" clId="{EBB2239F-083C-4481-8B67-0AD57A134675}" dt="2024-08-08T08:20:08.282" v="14" actId="478"/>
            <ac:picMkLst>
              <pc:docMk/>
              <pc:sldMasterMk cId="0" sldId="2147483667"/>
              <pc:sldLayoutMk cId="0" sldId="2147483671"/>
              <ac:picMk id="146" creationId="{00000000-0000-0000-0000-000000000000}"/>
            </ac:picMkLst>
          </pc:picChg>
        </pc:sldLayoutChg>
      </pc:sldMasterChg>
      <pc:sldMasterChg chg="modSldLayout">
        <pc:chgData name="Lennard Schellenberger" userId="1c56e0d3-e283-4a4e-8709-5e0a1b06595a" providerId="ADAL" clId="{EBB2239F-083C-4481-8B67-0AD57A134675}" dt="2024-08-08T08:20:21.646" v="22"/>
        <pc:sldMasterMkLst>
          <pc:docMk/>
          <pc:sldMasterMk cId="0" sldId="2147483675"/>
        </pc:sldMasterMkLst>
        <pc:sldLayoutChg chg="addSp delSp modSp mod">
          <pc:chgData name="Lennard Schellenberger" userId="1c56e0d3-e283-4a4e-8709-5e0a1b06595a" providerId="ADAL" clId="{EBB2239F-083C-4481-8B67-0AD57A134675}" dt="2024-08-08T08:20:15.201" v="17"/>
          <pc:sldLayoutMkLst>
            <pc:docMk/>
            <pc:sldMasterMk cId="0" sldId="2147483675"/>
            <pc:sldLayoutMk cId="0" sldId="2147483677"/>
          </pc:sldLayoutMkLst>
          <pc:picChg chg="add mod">
            <ac:chgData name="Lennard Schellenberger" userId="1c56e0d3-e283-4a4e-8709-5e0a1b06595a" providerId="ADAL" clId="{EBB2239F-083C-4481-8B67-0AD57A134675}" dt="2024-08-08T08:20:15.201" v="17"/>
            <ac:picMkLst>
              <pc:docMk/>
              <pc:sldMasterMk cId="0" sldId="2147483675"/>
              <pc:sldLayoutMk cId="0" sldId="2147483677"/>
              <ac:picMk id="2" creationId="{F045EF81-53CC-7F5A-689F-E98AE55F827F}"/>
            </ac:picMkLst>
          </pc:picChg>
          <pc:picChg chg="del">
            <ac:chgData name="Lennard Schellenberger" userId="1c56e0d3-e283-4a4e-8709-5e0a1b06595a" providerId="ADAL" clId="{EBB2239F-083C-4481-8B67-0AD57A134675}" dt="2024-08-08T08:20:15.018" v="16" actId="478"/>
            <ac:picMkLst>
              <pc:docMk/>
              <pc:sldMasterMk cId="0" sldId="2147483675"/>
              <pc:sldLayoutMk cId="0" sldId="2147483677"/>
              <ac:picMk id="178" creationId="{00000000-0000-0000-0000-000000000000}"/>
            </ac:picMkLst>
          </pc:picChg>
        </pc:sldLayoutChg>
        <pc:sldLayoutChg chg="addSp delSp modSp mod">
          <pc:chgData name="Lennard Schellenberger" userId="1c56e0d3-e283-4a4e-8709-5e0a1b06595a" providerId="ADAL" clId="{EBB2239F-083C-4481-8B67-0AD57A134675}" dt="2024-08-08T08:20:18.164" v="19"/>
          <pc:sldLayoutMkLst>
            <pc:docMk/>
            <pc:sldMasterMk cId="0" sldId="2147483675"/>
            <pc:sldLayoutMk cId="0" sldId="2147483679"/>
          </pc:sldLayoutMkLst>
          <pc:picChg chg="add mod">
            <ac:chgData name="Lennard Schellenberger" userId="1c56e0d3-e283-4a4e-8709-5e0a1b06595a" providerId="ADAL" clId="{EBB2239F-083C-4481-8B67-0AD57A134675}" dt="2024-08-08T08:20:18.164" v="19"/>
            <ac:picMkLst>
              <pc:docMk/>
              <pc:sldMasterMk cId="0" sldId="2147483675"/>
              <pc:sldLayoutMk cId="0" sldId="2147483679"/>
              <ac:picMk id="2" creationId="{135B2CC8-F8D9-C4DC-0C6D-B3B4F15FDD1B}"/>
            </ac:picMkLst>
          </pc:picChg>
          <pc:picChg chg="del">
            <ac:chgData name="Lennard Schellenberger" userId="1c56e0d3-e283-4a4e-8709-5e0a1b06595a" providerId="ADAL" clId="{EBB2239F-083C-4481-8B67-0AD57A134675}" dt="2024-08-08T08:20:17.943" v="18" actId="478"/>
            <ac:picMkLst>
              <pc:docMk/>
              <pc:sldMasterMk cId="0" sldId="2147483675"/>
              <pc:sldLayoutMk cId="0" sldId="2147483679"/>
              <ac:picMk id="189" creationId="{00000000-0000-0000-0000-000000000000}"/>
            </ac:picMkLst>
          </pc:picChg>
        </pc:sldLayoutChg>
        <pc:sldLayoutChg chg="addSp delSp modSp mod">
          <pc:chgData name="Lennard Schellenberger" userId="1c56e0d3-e283-4a4e-8709-5e0a1b06595a" providerId="ADAL" clId="{EBB2239F-083C-4481-8B67-0AD57A134675}" dt="2024-08-08T08:20:21.646" v="22"/>
          <pc:sldLayoutMkLst>
            <pc:docMk/>
            <pc:sldMasterMk cId="0" sldId="2147483675"/>
            <pc:sldLayoutMk cId="0" sldId="2147483680"/>
          </pc:sldLayoutMkLst>
          <pc:picChg chg="add mod">
            <ac:chgData name="Lennard Schellenberger" userId="1c56e0d3-e283-4a4e-8709-5e0a1b06595a" providerId="ADAL" clId="{EBB2239F-083C-4481-8B67-0AD57A134675}" dt="2024-08-08T08:20:21.646" v="22"/>
            <ac:picMkLst>
              <pc:docMk/>
              <pc:sldMasterMk cId="0" sldId="2147483675"/>
              <pc:sldLayoutMk cId="0" sldId="2147483680"/>
              <ac:picMk id="2" creationId="{73381EEC-7C89-1DC0-1C63-3C97FCCE7CE6}"/>
            </ac:picMkLst>
          </pc:picChg>
          <pc:picChg chg="del mod">
            <ac:chgData name="Lennard Schellenberger" userId="1c56e0d3-e283-4a4e-8709-5e0a1b06595a" providerId="ADAL" clId="{EBB2239F-083C-4481-8B67-0AD57A134675}" dt="2024-08-08T08:20:21.449" v="21" actId="478"/>
            <ac:picMkLst>
              <pc:docMk/>
              <pc:sldMasterMk cId="0" sldId="2147483675"/>
              <pc:sldLayoutMk cId="0" sldId="2147483680"/>
              <ac:picMk id="196" creationId="{00000000-0000-0000-0000-000000000000}"/>
            </ac:picMkLst>
          </pc:picChg>
        </pc:sldLayoutChg>
      </pc:sldMasterChg>
    </pc:docChg>
  </pc:docChgLst>
  <pc:docChgLst>
    <pc:chgData name="pantelis balaouras" userId="25e8755020fc1734" providerId="LiveId" clId="{4EEF1150-D362-4224-B814-7F69EE5DE3E9}"/>
    <pc:docChg chg="undo custSel addSld modSld">
      <pc:chgData name="pantelis balaouras" userId="25e8755020fc1734" providerId="LiveId" clId="{4EEF1150-D362-4224-B814-7F69EE5DE3E9}" dt="2024-05-02T09:00:31.783" v="17" actId="114"/>
      <pc:docMkLst>
        <pc:docMk/>
      </pc:docMkLst>
      <pc:sldChg chg="modSp mod">
        <pc:chgData name="pantelis balaouras" userId="25e8755020fc1734" providerId="LiveId" clId="{4EEF1150-D362-4224-B814-7F69EE5DE3E9}" dt="2024-05-02T08:59:19.283" v="0" actId="2711"/>
        <pc:sldMkLst>
          <pc:docMk/>
          <pc:sldMk cId="0" sldId="256"/>
        </pc:sldMkLst>
        <pc:spChg chg="mod">
          <ac:chgData name="pantelis balaouras" userId="25e8755020fc1734" providerId="LiveId" clId="{4EEF1150-D362-4224-B814-7F69EE5DE3E9}" dt="2024-05-02T08:59:19.283" v="0" actId="2711"/>
          <ac:spMkLst>
            <pc:docMk/>
            <pc:sldMk cId="0" sldId="256"/>
            <ac:spMk id="212" creationId="{00000000-0000-0000-0000-000000000000}"/>
          </ac:spMkLst>
        </pc:spChg>
      </pc:sldChg>
      <pc:sldChg chg="delSp modSp mod">
        <pc:chgData name="pantelis balaouras" userId="25e8755020fc1734" providerId="LiveId" clId="{4EEF1150-D362-4224-B814-7F69EE5DE3E9}" dt="2024-05-02T08:59:25.501" v="2" actId="478"/>
        <pc:sldMkLst>
          <pc:docMk/>
          <pc:sldMk cId="0" sldId="258"/>
        </pc:sldMkLst>
        <pc:picChg chg="del mod">
          <ac:chgData name="pantelis balaouras" userId="25e8755020fc1734" providerId="LiveId" clId="{4EEF1150-D362-4224-B814-7F69EE5DE3E9}" dt="2024-05-02T08:59:25.501" v="2" actId="478"/>
          <ac:picMkLst>
            <pc:docMk/>
            <pc:sldMk cId="0" sldId="258"/>
            <ac:picMk id="274" creationId="{00000000-0000-0000-0000-000000000000}"/>
          </ac:picMkLst>
        </pc:picChg>
      </pc:sldChg>
      <pc:sldChg chg="addSp delSp modSp mod">
        <pc:chgData name="pantelis balaouras" userId="25e8755020fc1734" providerId="LiveId" clId="{4EEF1150-D362-4224-B814-7F69EE5DE3E9}" dt="2024-05-02T09:00:02.587" v="12" actId="14100"/>
        <pc:sldMkLst>
          <pc:docMk/>
          <pc:sldMk cId="0" sldId="259"/>
        </pc:sldMkLst>
        <pc:spChg chg="add mod">
          <ac:chgData name="pantelis balaouras" userId="25e8755020fc1734" providerId="LiveId" clId="{4EEF1150-D362-4224-B814-7F69EE5DE3E9}" dt="2024-05-02T08:59:52.220" v="10"/>
          <ac:spMkLst>
            <pc:docMk/>
            <pc:sldMk cId="0" sldId="259"/>
            <ac:spMk id="2" creationId="{0DA6839A-11EA-D54B-3077-29C5393A89C9}"/>
          </ac:spMkLst>
        </pc:spChg>
        <pc:spChg chg="mod">
          <ac:chgData name="pantelis balaouras" userId="25e8755020fc1734" providerId="LiveId" clId="{4EEF1150-D362-4224-B814-7F69EE5DE3E9}" dt="2024-05-02T09:00:02.587" v="12" actId="14100"/>
          <ac:spMkLst>
            <pc:docMk/>
            <pc:sldMk cId="0" sldId="259"/>
            <ac:spMk id="285" creationId="{00000000-0000-0000-0000-000000000000}"/>
          </ac:spMkLst>
        </pc:spChg>
        <pc:picChg chg="add mod">
          <ac:chgData name="pantelis balaouras" userId="25e8755020fc1734" providerId="LiveId" clId="{4EEF1150-D362-4224-B814-7F69EE5DE3E9}" dt="2024-05-02T08:59:52.220" v="10"/>
          <ac:picMkLst>
            <pc:docMk/>
            <pc:sldMk cId="0" sldId="259"/>
            <ac:picMk id="4" creationId="{2CEC447C-5ADC-8510-24BA-6D511222740D}"/>
          </ac:picMkLst>
        </pc:picChg>
        <pc:picChg chg="del">
          <ac:chgData name="pantelis balaouras" userId="25e8755020fc1734" providerId="LiveId" clId="{4EEF1150-D362-4224-B814-7F69EE5DE3E9}" dt="2024-05-02T08:59:44.954" v="9" actId="478"/>
          <ac:picMkLst>
            <pc:docMk/>
            <pc:sldMk cId="0" sldId="259"/>
            <ac:picMk id="286" creationId="{00000000-0000-0000-0000-000000000000}"/>
          </ac:picMkLst>
        </pc:picChg>
      </pc:sldChg>
      <pc:sldChg chg="addSp delSp modSp mod">
        <pc:chgData name="pantelis balaouras" userId="25e8755020fc1734" providerId="LiveId" clId="{4EEF1150-D362-4224-B814-7F69EE5DE3E9}" dt="2024-05-02T09:00:31.783" v="17" actId="114"/>
        <pc:sldMkLst>
          <pc:docMk/>
          <pc:sldMk cId="0" sldId="263"/>
        </pc:sldMkLst>
        <pc:spChg chg="del">
          <ac:chgData name="pantelis balaouras" userId="25e8755020fc1734" providerId="LiveId" clId="{4EEF1150-D362-4224-B814-7F69EE5DE3E9}" dt="2024-05-02T09:00:23.231" v="14" actId="478"/>
          <ac:spMkLst>
            <pc:docMk/>
            <pc:sldMk cId="0" sldId="263"/>
            <ac:spMk id="2" creationId="{93BC91FA-D647-4934-5C1B-89ABF6B124EC}"/>
          </ac:spMkLst>
        </pc:spChg>
        <pc:spChg chg="add mod">
          <ac:chgData name="pantelis balaouras" userId="25e8755020fc1734" providerId="LiveId" clId="{4EEF1150-D362-4224-B814-7F69EE5DE3E9}" dt="2024-05-02T09:00:24.564" v="15"/>
          <ac:spMkLst>
            <pc:docMk/>
            <pc:sldMk cId="0" sldId="263"/>
            <ac:spMk id="4" creationId="{8C27282A-8526-8FBF-5E89-284946383D0E}"/>
          </ac:spMkLst>
        </pc:spChg>
        <pc:spChg chg="mod">
          <ac:chgData name="pantelis balaouras" userId="25e8755020fc1734" providerId="LiveId" clId="{4EEF1150-D362-4224-B814-7F69EE5DE3E9}" dt="2024-05-02T09:00:31.783" v="17" actId="114"/>
          <ac:spMkLst>
            <pc:docMk/>
            <pc:sldMk cId="0" sldId="263"/>
            <ac:spMk id="10" creationId="{00000000-0000-0000-0000-000000000000}"/>
          </ac:spMkLst>
        </pc:spChg>
        <pc:picChg chg="add mod">
          <ac:chgData name="pantelis balaouras" userId="25e8755020fc1734" providerId="LiveId" clId="{4EEF1150-D362-4224-B814-7F69EE5DE3E9}" dt="2024-05-02T09:00:24.564" v="15"/>
          <ac:picMkLst>
            <pc:docMk/>
            <pc:sldMk cId="0" sldId="263"/>
            <ac:picMk id="3" creationId="{69781504-BDB8-1AE6-8872-D3AC36AA3E66}"/>
          </ac:picMkLst>
        </pc:picChg>
        <pc:picChg chg="del">
          <ac:chgData name="pantelis balaouras" userId="25e8755020fc1734" providerId="LiveId" clId="{4EEF1150-D362-4224-B814-7F69EE5DE3E9}" dt="2024-05-02T09:00:19.861" v="13" actId="478"/>
          <ac:picMkLst>
            <pc:docMk/>
            <pc:sldMk cId="0" sldId="263"/>
            <ac:picMk id="326" creationId="{00000000-0000-0000-0000-000000000000}"/>
          </ac:picMkLst>
        </pc:picChg>
      </pc:sldChg>
      <pc:sldChg chg="addSp delSp modSp add mod">
        <pc:chgData name="pantelis balaouras" userId="25e8755020fc1734" providerId="LiveId" clId="{4EEF1150-D362-4224-B814-7F69EE5DE3E9}" dt="2024-05-02T08:59:40.752" v="8" actId="14100"/>
        <pc:sldMkLst>
          <pc:docMk/>
          <pc:sldMk cId="1219339794" sldId="265"/>
        </pc:sldMkLst>
        <pc:spChg chg="add mod">
          <ac:chgData name="pantelis balaouras" userId="25e8755020fc1734" providerId="LiveId" clId="{4EEF1150-D362-4224-B814-7F69EE5DE3E9}" dt="2024-05-02T08:59:32.970" v="5"/>
          <ac:spMkLst>
            <pc:docMk/>
            <pc:sldMk cId="1219339794" sldId="265"/>
            <ac:spMk id="2" creationId="{93714927-8FDD-D06D-692D-05DBA7B01C96}"/>
          </ac:spMkLst>
        </pc:spChg>
        <pc:spChg chg="mod">
          <ac:chgData name="pantelis balaouras" userId="25e8755020fc1734" providerId="LiveId" clId="{4EEF1150-D362-4224-B814-7F69EE5DE3E9}" dt="2024-05-02T08:59:40.752" v="8" actId="14100"/>
          <ac:spMkLst>
            <pc:docMk/>
            <pc:sldMk cId="1219339794" sldId="265"/>
            <ac:spMk id="272" creationId="{00000000-0000-0000-0000-000000000000}"/>
          </ac:spMkLst>
        </pc:spChg>
        <pc:picChg chg="add mod">
          <ac:chgData name="pantelis balaouras" userId="25e8755020fc1734" providerId="LiveId" clId="{4EEF1150-D362-4224-B814-7F69EE5DE3E9}" dt="2024-05-02T08:59:32.970" v="5"/>
          <ac:picMkLst>
            <pc:docMk/>
            <pc:sldMk cId="1219339794" sldId="265"/>
            <ac:picMk id="3" creationId="{FAF0F4B2-1ADB-29B2-9525-4AE634A56E8B}"/>
          </ac:picMkLst>
        </pc:picChg>
        <pc:picChg chg="del">
          <ac:chgData name="pantelis balaouras" userId="25e8755020fc1734" providerId="LiveId" clId="{4EEF1150-D362-4224-B814-7F69EE5DE3E9}" dt="2024-05-02T08:59:28.986" v="4" actId="478"/>
          <ac:picMkLst>
            <pc:docMk/>
            <pc:sldMk cId="1219339794" sldId="265"/>
            <ac:picMk id="274" creationId="{00000000-0000-0000-0000-000000000000}"/>
          </ac:picMkLst>
        </pc:picChg>
      </pc:sldChg>
    </pc:docChg>
  </pc:docChgLst>
  <pc:docChgLst>
    <pc:chgData name="Guillem Part López" userId="39f5615f-54c3-4dde-9b55-95608137fd0d" providerId="ADAL" clId="{DA71FA9B-55BB-47A5-BC95-302BE9B32593}"/>
    <pc:docChg chg="undo custSel modSld">
      <pc:chgData name="Guillem Part López" userId="39f5615f-54c3-4dde-9b55-95608137fd0d" providerId="ADAL" clId="{DA71FA9B-55BB-47A5-BC95-302BE9B32593}" dt="2024-03-26T10:57:10.372" v="8"/>
      <pc:docMkLst>
        <pc:docMk/>
      </pc:docMkLst>
      <pc:sldChg chg="addSp delSp modSp mod">
        <pc:chgData name="Guillem Part López" userId="39f5615f-54c3-4dde-9b55-95608137fd0d" providerId="ADAL" clId="{DA71FA9B-55BB-47A5-BC95-302BE9B32593}" dt="2024-03-26T10:55:13.140" v="4"/>
        <pc:sldMkLst>
          <pc:docMk/>
          <pc:sldMk cId="0" sldId="259"/>
        </pc:sldMkLst>
        <pc:spChg chg="add del mod">
          <ac:chgData name="Guillem Part López" userId="39f5615f-54c3-4dde-9b55-95608137fd0d" providerId="ADAL" clId="{DA71FA9B-55BB-47A5-BC95-302BE9B32593}" dt="2024-03-26T10:55:12.686" v="3" actId="478"/>
          <ac:spMkLst>
            <pc:docMk/>
            <pc:sldMk cId="0" sldId="259"/>
            <ac:spMk id="2" creationId="{3AD5671C-1AE0-0A70-4D1F-E105F42072E3}"/>
          </ac:spMkLst>
        </pc:spChg>
        <pc:spChg chg="add mod">
          <ac:chgData name="Guillem Part López" userId="39f5615f-54c3-4dde-9b55-95608137fd0d" providerId="ADAL" clId="{DA71FA9B-55BB-47A5-BC95-302BE9B32593}" dt="2024-03-26T10:55:13.140" v="4"/>
          <ac:spMkLst>
            <pc:docMk/>
            <pc:sldMk cId="0" sldId="259"/>
            <ac:spMk id="3" creationId="{B633B74F-C402-1019-554D-2DD78405D4C1}"/>
          </ac:spMkLst>
        </pc:spChg>
      </pc:sldChg>
      <pc:sldChg chg="addSp delSp mod">
        <pc:chgData name="Guillem Part López" userId="39f5615f-54c3-4dde-9b55-95608137fd0d" providerId="ADAL" clId="{DA71FA9B-55BB-47A5-BC95-302BE9B32593}" dt="2024-03-26T10:55:16.236" v="5" actId="478"/>
        <pc:sldMkLst>
          <pc:docMk/>
          <pc:sldMk cId="0" sldId="260"/>
        </pc:sldMkLst>
        <pc:spChg chg="add del">
          <ac:chgData name="Guillem Part López" userId="39f5615f-54c3-4dde-9b55-95608137fd0d" providerId="ADAL" clId="{DA71FA9B-55BB-47A5-BC95-302BE9B32593}" dt="2024-03-26T10:55:16.236" v="5" actId="478"/>
          <ac:spMkLst>
            <pc:docMk/>
            <pc:sldMk cId="0" sldId="260"/>
            <ac:spMk id="296" creationId="{00000000-0000-0000-0000-000000000000}"/>
          </ac:spMkLst>
        </pc:spChg>
      </pc:sldChg>
      <pc:sldChg chg="delSp mod">
        <pc:chgData name="Guillem Part López" userId="39f5615f-54c3-4dde-9b55-95608137fd0d" providerId="ADAL" clId="{DA71FA9B-55BB-47A5-BC95-302BE9B32593}" dt="2024-03-26T10:55:21.309" v="6" actId="478"/>
        <pc:sldMkLst>
          <pc:docMk/>
          <pc:sldMk cId="0" sldId="261"/>
        </pc:sldMkLst>
        <pc:spChg chg="del">
          <ac:chgData name="Guillem Part López" userId="39f5615f-54c3-4dde-9b55-95608137fd0d" providerId="ADAL" clId="{DA71FA9B-55BB-47A5-BC95-302BE9B32593}" dt="2024-03-26T10:55:21.309" v="6" actId="478"/>
          <ac:spMkLst>
            <pc:docMk/>
            <pc:sldMk cId="0" sldId="261"/>
            <ac:spMk id="307" creationId="{00000000-0000-0000-0000-000000000000}"/>
          </ac:spMkLst>
        </pc:spChg>
      </pc:sldChg>
      <pc:sldChg chg="delSp mod">
        <pc:chgData name="Guillem Part López" userId="39f5615f-54c3-4dde-9b55-95608137fd0d" providerId="ADAL" clId="{DA71FA9B-55BB-47A5-BC95-302BE9B32593}" dt="2024-03-26T10:55:58.546" v="7" actId="478"/>
        <pc:sldMkLst>
          <pc:docMk/>
          <pc:sldMk cId="0" sldId="262"/>
        </pc:sldMkLst>
        <pc:spChg chg="del">
          <ac:chgData name="Guillem Part López" userId="39f5615f-54c3-4dde-9b55-95608137fd0d" providerId="ADAL" clId="{DA71FA9B-55BB-47A5-BC95-302BE9B32593}" dt="2024-03-26T10:55:58.546" v="7" actId="478"/>
          <ac:spMkLst>
            <pc:docMk/>
            <pc:sldMk cId="0" sldId="262"/>
            <ac:spMk id="318" creationId="{00000000-0000-0000-0000-000000000000}"/>
          </ac:spMkLst>
        </pc:spChg>
      </pc:sldChg>
      <pc:sldChg chg="addSp modSp">
        <pc:chgData name="Guillem Part López" userId="39f5615f-54c3-4dde-9b55-95608137fd0d" providerId="ADAL" clId="{DA71FA9B-55BB-47A5-BC95-302BE9B32593}" dt="2024-03-26T10:57:10.372" v="8"/>
        <pc:sldMkLst>
          <pc:docMk/>
          <pc:sldMk cId="0" sldId="263"/>
        </pc:sldMkLst>
        <pc:spChg chg="add mod">
          <ac:chgData name="Guillem Part López" userId="39f5615f-54c3-4dde-9b55-95608137fd0d" providerId="ADAL" clId="{DA71FA9B-55BB-47A5-BC95-302BE9B32593}" dt="2024-03-26T10:57:10.372" v="8"/>
          <ac:spMkLst>
            <pc:docMk/>
            <pc:sldMk cId="0" sldId="263"/>
            <ac:spMk id="2" creationId="{93BC91FA-D647-4934-5C1B-89ABF6B124EC}"/>
          </ac:spMkLst>
        </pc:spChg>
      </pc:sldChg>
    </pc:docChg>
  </pc:docChgLst>
  <pc:docChgLst>
    <pc:chgData name="pantelis balaouras" userId="25e8755020fc1734" providerId="LiveId" clId="{18166951-7DF5-44B3-B524-A5FCC53CBC94}"/>
    <pc:docChg chg="custSel modSld modMainMaster">
      <pc:chgData name="pantelis balaouras" userId="25e8755020fc1734" providerId="LiveId" clId="{18166951-7DF5-44B3-B524-A5FCC53CBC94}" dt="2024-04-28T20:42:06.834" v="50" actId="27636"/>
      <pc:docMkLst>
        <pc:docMk/>
      </pc:docMkLst>
      <pc:sldChg chg="modSp mod">
        <pc:chgData name="pantelis balaouras" userId="25e8755020fc1734" providerId="LiveId" clId="{18166951-7DF5-44B3-B524-A5FCC53CBC94}" dt="2024-04-28T20:40:50.141" v="37" actId="108"/>
        <pc:sldMkLst>
          <pc:docMk/>
          <pc:sldMk cId="0" sldId="256"/>
        </pc:sldMkLst>
        <pc:spChg chg="mod">
          <ac:chgData name="pantelis balaouras" userId="25e8755020fc1734" providerId="LiveId" clId="{18166951-7DF5-44B3-B524-A5FCC53CBC94}" dt="2024-04-28T20:40:50.141" v="37" actId="108"/>
          <ac:spMkLst>
            <pc:docMk/>
            <pc:sldMk cId="0" sldId="256"/>
            <ac:spMk id="223" creationId="{00000000-0000-0000-0000-000000000000}"/>
          </ac:spMkLst>
        </pc:spChg>
      </pc:sldChg>
      <pc:sldChg chg="modSp mod">
        <pc:chgData name="pantelis balaouras" userId="25e8755020fc1734" providerId="LiveId" clId="{18166951-7DF5-44B3-B524-A5FCC53CBC94}" dt="2024-04-28T20:38:47.020" v="12" actId="948"/>
        <pc:sldMkLst>
          <pc:docMk/>
          <pc:sldMk cId="0" sldId="258"/>
        </pc:sldMkLst>
        <pc:spChg chg="mod">
          <ac:chgData name="pantelis balaouras" userId="25e8755020fc1734" providerId="LiveId" clId="{18166951-7DF5-44B3-B524-A5FCC53CBC94}" dt="2024-04-28T20:38:47.020" v="12" actId="948"/>
          <ac:spMkLst>
            <pc:docMk/>
            <pc:sldMk cId="0" sldId="258"/>
            <ac:spMk id="275" creationId="{00000000-0000-0000-0000-000000000000}"/>
          </ac:spMkLst>
        </pc:spChg>
      </pc:sldChg>
      <pc:sldChg chg="modSp mod">
        <pc:chgData name="pantelis balaouras" userId="25e8755020fc1734" providerId="LiveId" clId="{18166951-7DF5-44B3-B524-A5FCC53CBC94}" dt="2024-04-28T20:41:12.817" v="43" actId="1037"/>
        <pc:sldMkLst>
          <pc:docMk/>
          <pc:sldMk cId="0" sldId="259"/>
        </pc:sldMkLst>
        <pc:spChg chg="mod">
          <ac:chgData name="pantelis balaouras" userId="25e8755020fc1734" providerId="LiveId" clId="{18166951-7DF5-44B3-B524-A5FCC53CBC94}" dt="2024-04-28T20:41:12.817" v="43" actId="1037"/>
          <ac:spMkLst>
            <pc:docMk/>
            <pc:sldMk cId="0" sldId="259"/>
            <ac:spMk id="284" creationId="{00000000-0000-0000-0000-000000000000}"/>
          </ac:spMkLst>
        </pc:spChg>
      </pc:sldChg>
      <pc:sldChg chg="delSp modSp mod">
        <pc:chgData name="pantelis balaouras" userId="25e8755020fc1734" providerId="LiveId" clId="{18166951-7DF5-44B3-B524-A5FCC53CBC94}" dt="2024-04-28T20:41:20.871" v="44" actId="120"/>
        <pc:sldMkLst>
          <pc:docMk/>
          <pc:sldMk cId="0" sldId="260"/>
        </pc:sldMkLst>
        <pc:spChg chg="mod">
          <ac:chgData name="pantelis balaouras" userId="25e8755020fc1734" providerId="LiveId" clId="{18166951-7DF5-44B3-B524-A5FCC53CBC94}" dt="2024-04-28T20:41:20.871" v="44" actId="120"/>
          <ac:spMkLst>
            <pc:docMk/>
            <pc:sldMk cId="0" sldId="260"/>
            <ac:spMk id="297" creationId="{00000000-0000-0000-0000-000000000000}"/>
          </ac:spMkLst>
        </pc:spChg>
        <pc:grpChg chg="del">
          <ac:chgData name="pantelis balaouras" userId="25e8755020fc1734" providerId="LiveId" clId="{18166951-7DF5-44B3-B524-A5FCC53CBC94}" dt="2024-04-28T20:38:19.667" v="7" actId="478"/>
          <ac:grpSpMkLst>
            <pc:docMk/>
            <pc:sldMk cId="0" sldId="260"/>
            <ac:grpSpMk id="293" creationId="{00000000-0000-0000-0000-000000000000}"/>
          </ac:grpSpMkLst>
        </pc:grpChg>
      </pc:sldChg>
      <pc:sldChg chg="delSp modSp mod">
        <pc:chgData name="pantelis balaouras" userId="25e8755020fc1734" providerId="LiveId" clId="{18166951-7DF5-44B3-B524-A5FCC53CBC94}" dt="2024-04-28T20:42:06.834" v="50" actId="27636"/>
        <pc:sldMkLst>
          <pc:docMk/>
          <pc:sldMk cId="0" sldId="261"/>
        </pc:sldMkLst>
        <pc:spChg chg="mod">
          <ac:chgData name="pantelis balaouras" userId="25e8755020fc1734" providerId="LiveId" clId="{18166951-7DF5-44B3-B524-A5FCC53CBC94}" dt="2024-04-28T20:42:06.834" v="50" actId="27636"/>
          <ac:spMkLst>
            <pc:docMk/>
            <pc:sldMk cId="0" sldId="261"/>
            <ac:spMk id="308" creationId="{00000000-0000-0000-0000-000000000000}"/>
          </ac:spMkLst>
        </pc:spChg>
        <pc:grpChg chg="del">
          <ac:chgData name="pantelis balaouras" userId="25e8755020fc1734" providerId="LiveId" clId="{18166951-7DF5-44B3-B524-A5FCC53CBC94}" dt="2024-04-28T20:38:22.209" v="8" actId="478"/>
          <ac:grpSpMkLst>
            <pc:docMk/>
            <pc:sldMk cId="0" sldId="261"/>
            <ac:grpSpMk id="304" creationId="{00000000-0000-0000-0000-000000000000}"/>
          </ac:grpSpMkLst>
        </pc:grpChg>
      </pc:sldChg>
      <pc:sldChg chg="delSp modSp mod">
        <pc:chgData name="pantelis balaouras" userId="25e8755020fc1734" providerId="LiveId" clId="{18166951-7DF5-44B3-B524-A5FCC53CBC94}" dt="2024-04-28T20:41:47.760" v="48" actId="20577"/>
        <pc:sldMkLst>
          <pc:docMk/>
          <pc:sldMk cId="0" sldId="262"/>
        </pc:sldMkLst>
        <pc:spChg chg="mod">
          <ac:chgData name="pantelis balaouras" userId="25e8755020fc1734" providerId="LiveId" clId="{18166951-7DF5-44B3-B524-A5FCC53CBC94}" dt="2024-04-28T20:41:47.760" v="48" actId="20577"/>
          <ac:spMkLst>
            <pc:docMk/>
            <pc:sldMk cId="0" sldId="262"/>
            <ac:spMk id="319" creationId="{00000000-0000-0000-0000-000000000000}"/>
          </ac:spMkLst>
        </pc:spChg>
        <pc:grpChg chg="del">
          <ac:chgData name="pantelis balaouras" userId="25e8755020fc1734" providerId="LiveId" clId="{18166951-7DF5-44B3-B524-A5FCC53CBC94}" dt="2024-04-28T20:38:24.121" v="9" actId="478"/>
          <ac:grpSpMkLst>
            <pc:docMk/>
            <pc:sldMk cId="0" sldId="262"/>
            <ac:grpSpMk id="315" creationId="{00000000-0000-0000-0000-000000000000}"/>
          </ac:grpSpMkLst>
        </pc:grpChg>
      </pc:sldChg>
      <pc:sldChg chg="delSp mod">
        <pc:chgData name="pantelis balaouras" userId="25e8755020fc1734" providerId="LiveId" clId="{18166951-7DF5-44B3-B524-A5FCC53CBC94}" dt="2024-04-28T20:38:26.026" v="10" actId="478"/>
        <pc:sldMkLst>
          <pc:docMk/>
          <pc:sldMk cId="0" sldId="263"/>
        </pc:sldMkLst>
        <pc:grpChg chg="del">
          <ac:chgData name="pantelis balaouras" userId="25e8755020fc1734" providerId="LiveId" clId="{18166951-7DF5-44B3-B524-A5FCC53CBC94}" dt="2024-04-28T20:38:26.026" v="10" actId="478"/>
          <ac:grpSpMkLst>
            <pc:docMk/>
            <pc:sldMk cId="0" sldId="263"/>
            <ac:grpSpMk id="327" creationId="{00000000-0000-0000-0000-000000000000}"/>
          </ac:grpSpMkLst>
        </pc:grpChg>
      </pc:sldChg>
      <pc:sldChg chg="addSp delSp modSp mod">
        <pc:chgData name="pantelis balaouras" userId="25e8755020fc1734" providerId="LiveId" clId="{18166951-7DF5-44B3-B524-A5FCC53CBC94}" dt="2024-04-28T20:35:38.182" v="6" actId="1076"/>
        <pc:sldMkLst>
          <pc:docMk/>
          <pc:sldMk cId="0" sldId="264"/>
        </pc:sldMkLst>
        <pc:spChg chg="add mod">
          <ac:chgData name="pantelis balaouras" userId="25e8755020fc1734" providerId="LiveId" clId="{18166951-7DF5-44B3-B524-A5FCC53CBC94}" dt="2024-04-28T20:35:38.182" v="6" actId="1076"/>
          <ac:spMkLst>
            <pc:docMk/>
            <pc:sldMk cId="0" sldId="264"/>
            <ac:spMk id="2" creationId="{0F355EFB-07D1-3D90-8CC2-0AFF5FD14045}"/>
          </ac:spMkLst>
        </pc:spChg>
        <pc:spChg chg="del">
          <ac:chgData name="pantelis balaouras" userId="25e8755020fc1734" providerId="LiveId" clId="{18166951-7DF5-44B3-B524-A5FCC53CBC94}" dt="2024-04-28T20:34:39.052" v="0" actId="478"/>
          <ac:spMkLst>
            <pc:docMk/>
            <pc:sldMk cId="0" sldId="264"/>
            <ac:spMk id="340" creationId="{00000000-0000-0000-0000-000000000000}"/>
          </ac:spMkLst>
        </pc:spChg>
        <pc:picChg chg="add mod">
          <ac:chgData name="pantelis balaouras" userId="25e8755020fc1734" providerId="LiveId" clId="{18166951-7DF5-44B3-B524-A5FCC53CBC94}" dt="2024-04-28T20:35:32.173" v="5"/>
          <ac:picMkLst>
            <pc:docMk/>
            <pc:sldMk cId="0" sldId="264"/>
            <ac:picMk id="3" creationId="{CCDE936E-5F90-95B5-A939-95CDE1FE2D82}"/>
          </ac:picMkLst>
        </pc:picChg>
        <pc:picChg chg="del">
          <ac:chgData name="pantelis balaouras" userId="25e8755020fc1734" providerId="LiveId" clId="{18166951-7DF5-44B3-B524-A5FCC53CBC94}" dt="2024-04-28T20:35:31.611" v="4" actId="478"/>
          <ac:picMkLst>
            <pc:docMk/>
            <pc:sldMk cId="0" sldId="264"/>
            <ac:picMk id="342" creationId="{00000000-0000-0000-0000-000000000000}"/>
          </ac:picMkLst>
        </pc:picChg>
      </pc:sldChg>
      <pc:sldMasterChg chg="modSldLayout">
        <pc:chgData name="pantelis balaouras" userId="25e8755020fc1734" providerId="LiveId" clId="{18166951-7DF5-44B3-B524-A5FCC53CBC94}" dt="2024-04-28T20:40:26.023" v="36"/>
        <pc:sldMasterMkLst>
          <pc:docMk/>
          <pc:sldMasterMk cId="0" sldId="2147483648"/>
        </pc:sldMasterMkLst>
        <pc:sldLayoutChg chg="addSp delSp modSp mod">
          <pc:chgData name="pantelis balaouras" userId="25e8755020fc1734" providerId="LiveId" clId="{18166951-7DF5-44B3-B524-A5FCC53CBC94}" dt="2024-04-28T20:40:26.023" v="36"/>
          <pc:sldLayoutMkLst>
            <pc:docMk/>
            <pc:sldMasterMk cId="0" sldId="2147483648"/>
            <pc:sldLayoutMk cId="0" sldId="2147483653"/>
          </pc:sldLayoutMkLst>
          <pc:spChg chg="add mod">
            <ac:chgData name="pantelis balaouras" userId="25e8755020fc1734" providerId="LiveId" clId="{18166951-7DF5-44B3-B524-A5FCC53CBC94}" dt="2024-04-28T20:40:26.023" v="36"/>
            <ac:spMkLst>
              <pc:docMk/>
              <pc:sldMasterMk cId="0" sldId="2147483648"/>
              <pc:sldLayoutMk cId="0" sldId="2147483653"/>
              <ac:spMk id="2" creationId="{D530415A-BE34-A836-A8D6-DAE459D07661}"/>
            </ac:spMkLst>
          </pc:spChg>
          <pc:spChg chg="del">
            <ac:chgData name="pantelis balaouras" userId="25e8755020fc1734" providerId="LiveId" clId="{18166951-7DF5-44B3-B524-A5FCC53CBC94}" dt="2024-04-28T20:40:25.425" v="35" actId="478"/>
            <ac:spMkLst>
              <pc:docMk/>
              <pc:sldMasterMk cId="0" sldId="2147483648"/>
              <pc:sldLayoutMk cId="0" sldId="2147483653"/>
              <ac:spMk id="43" creationId="{00000000-0000-0000-0000-000000000000}"/>
            </ac:spMkLst>
          </pc:spChg>
        </pc:sldLayoutChg>
        <pc:sldLayoutChg chg="addSp delSp modSp mod">
          <pc:chgData name="pantelis balaouras" userId="25e8755020fc1734" providerId="LiveId" clId="{18166951-7DF5-44B3-B524-A5FCC53CBC94}" dt="2024-04-28T20:40:21.573" v="34"/>
          <pc:sldLayoutMkLst>
            <pc:docMk/>
            <pc:sldMasterMk cId="0" sldId="2147483648"/>
            <pc:sldLayoutMk cId="0" sldId="2147483654"/>
          </pc:sldLayoutMkLst>
          <pc:spChg chg="add mod">
            <ac:chgData name="pantelis balaouras" userId="25e8755020fc1734" providerId="LiveId" clId="{18166951-7DF5-44B3-B524-A5FCC53CBC94}" dt="2024-04-28T20:40:21.573" v="34"/>
            <ac:spMkLst>
              <pc:docMk/>
              <pc:sldMasterMk cId="0" sldId="2147483648"/>
              <pc:sldLayoutMk cId="0" sldId="2147483654"/>
              <ac:spMk id="2" creationId="{B1A085E6-4BC9-12A9-70B3-D4F68F11D985}"/>
            </ac:spMkLst>
          </pc:spChg>
          <pc:spChg chg="del">
            <ac:chgData name="pantelis balaouras" userId="25e8755020fc1734" providerId="LiveId" clId="{18166951-7DF5-44B3-B524-A5FCC53CBC94}" dt="2024-04-28T20:40:20.860" v="33"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18166951-7DF5-44B3-B524-A5FCC53CBC94}" dt="2024-04-28T20:40:17.504" v="32"/>
          <pc:sldLayoutMkLst>
            <pc:docMk/>
            <pc:sldMasterMk cId="0" sldId="2147483648"/>
            <pc:sldLayoutMk cId="0" sldId="2147483655"/>
          </pc:sldLayoutMkLst>
          <pc:spChg chg="add mod">
            <ac:chgData name="pantelis balaouras" userId="25e8755020fc1734" providerId="LiveId" clId="{18166951-7DF5-44B3-B524-A5FCC53CBC94}" dt="2024-04-28T20:40:17.504" v="32"/>
            <ac:spMkLst>
              <pc:docMk/>
              <pc:sldMasterMk cId="0" sldId="2147483648"/>
              <pc:sldLayoutMk cId="0" sldId="2147483655"/>
              <ac:spMk id="2" creationId="{C040C527-73C1-7450-DED0-E047ECA88F64}"/>
            </ac:spMkLst>
          </pc:spChg>
          <pc:spChg chg="del">
            <ac:chgData name="pantelis balaouras" userId="25e8755020fc1734" providerId="LiveId" clId="{18166951-7DF5-44B3-B524-A5FCC53CBC94}" dt="2024-04-28T20:40:16.940" v="31" actId="478"/>
            <ac:spMkLst>
              <pc:docMk/>
              <pc:sldMasterMk cId="0" sldId="2147483648"/>
              <pc:sldLayoutMk cId="0" sldId="2147483655"/>
              <ac:spMk id="54" creationId="{00000000-0000-0000-0000-000000000000}"/>
            </ac:spMkLst>
          </pc:spChg>
        </pc:sldLayoutChg>
      </pc:sldMasterChg>
      <pc:sldMasterChg chg="modSldLayout">
        <pc:chgData name="pantelis balaouras" userId="25e8755020fc1734" providerId="LiveId" clId="{18166951-7DF5-44B3-B524-A5FCC53CBC94}" dt="2024-04-28T20:39:34.149" v="18"/>
        <pc:sldMasterMkLst>
          <pc:docMk/>
          <pc:sldMasterMk cId="0" sldId="2147483659"/>
        </pc:sldMasterMkLst>
        <pc:sldLayoutChg chg="modSp mod">
          <pc:chgData name="pantelis balaouras" userId="25e8755020fc1734" providerId="LiveId" clId="{18166951-7DF5-44B3-B524-A5FCC53CBC94}" dt="2024-04-28T20:39:19.005" v="16" actId="20577"/>
          <pc:sldLayoutMkLst>
            <pc:docMk/>
            <pc:sldMasterMk cId="0" sldId="2147483659"/>
            <pc:sldLayoutMk cId="0" sldId="2147483664"/>
          </pc:sldLayoutMkLst>
          <pc:spChg chg="mod">
            <ac:chgData name="pantelis balaouras" userId="25e8755020fc1734" providerId="LiveId" clId="{18166951-7DF5-44B3-B524-A5FCC53CBC94}" dt="2024-04-28T20:39:19.005" v="16" actId="20577"/>
            <ac:spMkLst>
              <pc:docMk/>
              <pc:sldMasterMk cId="0" sldId="2147483659"/>
              <pc:sldLayoutMk cId="0" sldId="2147483664"/>
              <ac:spMk id="104" creationId="{00000000-0000-0000-0000-000000000000}"/>
            </ac:spMkLst>
          </pc:spChg>
        </pc:sldLayoutChg>
        <pc:sldLayoutChg chg="addSp delSp modSp mod">
          <pc:chgData name="pantelis balaouras" userId="25e8755020fc1734" providerId="LiveId" clId="{18166951-7DF5-44B3-B524-A5FCC53CBC94}" dt="2024-04-28T20:39:34.149" v="18"/>
          <pc:sldLayoutMkLst>
            <pc:docMk/>
            <pc:sldMasterMk cId="0" sldId="2147483659"/>
            <pc:sldLayoutMk cId="0" sldId="2147483665"/>
          </pc:sldLayoutMkLst>
          <pc:spChg chg="add mod">
            <ac:chgData name="pantelis balaouras" userId="25e8755020fc1734" providerId="LiveId" clId="{18166951-7DF5-44B3-B524-A5FCC53CBC94}" dt="2024-04-28T20:39:34.149" v="18"/>
            <ac:spMkLst>
              <pc:docMk/>
              <pc:sldMasterMk cId="0" sldId="2147483659"/>
              <pc:sldLayoutMk cId="0" sldId="2147483665"/>
              <ac:spMk id="2" creationId="{C9897654-5835-D4DD-7BF9-B08203A28F7D}"/>
            </ac:spMkLst>
          </pc:spChg>
          <pc:spChg chg="del">
            <ac:chgData name="pantelis balaouras" userId="25e8755020fc1734" providerId="LiveId" clId="{18166951-7DF5-44B3-B524-A5FCC53CBC94}" dt="2024-04-28T20:39:33.342" v="17" actId="478"/>
            <ac:spMkLst>
              <pc:docMk/>
              <pc:sldMasterMk cId="0" sldId="2147483659"/>
              <pc:sldLayoutMk cId="0" sldId="2147483665"/>
              <ac:spMk id="111" creationId="{00000000-0000-0000-0000-000000000000}"/>
            </ac:spMkLst>
          </pc:spChg>
        </pc:sldLayoutChg>
      </pc:sldMasterChg>
      <pc:sldMasterChg chg="modSldLayout">
        <pc:chgData name="pantelis balaouras" userId="25e8755020fc1734" providerId="LiveId" clId="{18166951-7DF5-44B3-B524-A5FCC53CBC94}" dt="2024-04-28T20:39:49.182" v="24"/>
        <pc:sldMasterMkLst>
          <pc:docMk/>
          <pc:sldMasterMk cId="0" sldId="2147483667"/>
        </pc:sldMasterMkLst>
        <pc:sldLayoutChg chg="addSp delSp modSp mod">
          <pc:chgData name="pantelis balaouras" userId="25e8755020fc1734" providerId="LiveId" clId="{18166951-7DF5-44B3-B524-A5FCC53CBC94}" dt="2024-04-28T20:39:40.942" v="20"/>
          <pc:sldLayoutMkLst>
            <pc:docMk/>
            <pc:sldMasterMk cId="0" sldId="2147483667"/>
            <pc:sldLayoutMk cId="0" sldId="2147483672"/>
          </pc:sldLayoutMkLst>
          <pc:spChg chg="add mod">
            <ac:chgData name="pantelis balaouras" userId="25e8755020fc1734" providerId="LiveId" clId="{18166951-7DF5-44B3-B524-A5FCC53CBC94}" dt="2024-04-28T20:39:40.942" v="20"/>
            <ac:spMkLst>
              <pc:docMk/>
              <pc:sldMasterMk cId="0" sldId="2147483667"/>
              <pc:sldLayoutMk cId="0" sldId="2147483672"/>
              <ac:spMk id="2" creationId="{3531D35E-4C1A-0871-FC65-E2BDBDB3564A}"/>
            </ac:spMkLst>
          </pc:spChg>
          <pc:spChg chg="del">
            <ac:chgData name="pantelis balaouras" userId="25e8755020fc1734" providerId="LiveId" clId="{18166951-7DF5-44B3-B524-A5FCC53CBC94}" dt="2024-04-28T20:39:40.186" v="19" actId="478"/>
            <ac:spMkLst>
              <pc:docMk/>
              <pc:sldMasterMk cId="0" sldId="2147483667"/>
              <pc:sldLayoutMk cId="0" sldId="2147483672"/>
              <ac:spMk id="150" creationId="{00000000-0000-0000-0000-000000000000}"/>
            </ac:spMkLst>
          </pc:spChg>
        </pc:sldLayoutChg>
        <pc:sldLayoutChg chg="addSp delSp modSp mod">
          <pc:chgData name="pantelis balaouras" userId="25e8755020fc1734" providerId="LiveId" clId="{18166951-7DF5-44B3-B524-A5FCC53CBC94}" dt="2024-04-28T20:39:45.360" v="22"/>
          <pc:sldLayoutMkLst>
            <pc:docMk/>
            <pc:sldMasterMk cId="0" sldId="2147483667"/>
            <pc:sldLayoutMk cId="0" sldId="2147483673"/>
          </pc:sldLayoutMkLst>
          <pc:spChg chg="add mod">
            <ac:chgData name="pantelis balaouras" userId="25e8755020fc1734" providerId="LiveId" clId="{18166951-7DF5-44B3-B524-A5FCC53CBC94}" dt="2024-04-28T20:39:45.360" v="22"/>
            <ac:spMkLst>
              <pc:docMk/>
              <pc:sldMasterMk cId="0" sldId="2147483667"/>
              <pc:sldLayoutMk cId="0" sldId="2147483673"/>
              <ac:spMk id="2" creationId="{7D620CEB-0932-4CC0-C6C2-644F00D6C567}"/>
            </ac:spMkLst>
          </pc:spChg>
          <pc:spChg chg="del">
            <ac:chgData name="pantelis balaouras" userId="25e8755020fc1734" providerId="LiveId" clId="{18166951-7DF5-44B3-B524-A5FCC53CBC94}" dt="2024-04-28T20:39:44.747" v="21" actId="478"/>
            <ac:spMkLst>
              <pc:docMk/>
              <pc:sldMasterMk cId="0" sldId="2147483667"/>
              <pc:sldLayoutMk cId="0" sldId="2147483673"/>
              <ac:spMk id="157" creationId="{00000000-0000-0000-0000-000000000000}"/>
            </ac:spMkLst>
          </pc:spChg>
        </pc:sldLayoutChg>
        <pc:sldLayoutChg chg="addSp delSp modSp mod">
          <pc:chgData name="pantelis balaouras" userId="25e8755020fc1734" providerId="LiveId" clId="{18166951-7DF5-44B3-B524-A5FCC53CBC94}" dt="2024-04-28T20:39:49.182" v="24"/>
          <pc:sldLayoutMkLst>
            <pc:docMk/>
            <pc:sldMasterMk cId="0" sldId="2147483667"/>
            <pc:sldLayoutMk cId="0" sldId="2147483674"/>
          </pc:sldLayoutMkLst>
          <pc:spChg chg="add mod">
            <ac:chgData name="pantelis balaouras" userId="25e8755020fc1734" providerId="LiveId" clId="{18166951-7DF5-44B3-B524-A5FCC53CBC94}" dt="2024-04-28T20:39:49.182" v="24"/>
            <ac:spMkLst>
              <pc:docMk/>
              <pc:sldMasterMk cId="0" sldId="2147483667"/>
              <pc:sldLayoutMk cId="0" sldId="2147483674"/>
              <ac:spMk id="2" creationId="{9BF5E80B-DD38-552A-14AF-2FA2F9CD1572}"/>
            </ac:spMkLst>
          </pc:spChg>
          <pc:spChg chg="del">
            <ac:chgData name="pantelis balaouras" userId="25e8755020fc1734" providerId="LiveId" clId="{18166951-7DF5-44B3-B524-A5FCC53CBC94}" dt="2024-04-28T20:39:48.602" v="23" actId="478"/>
            <ac:spMkLst>
              <pc:docMk/>
              <pc:sldMasterMk cId="0" sldId="2147483667"/>
              <pc:sldLayoutMk cId="0" sldId="2147483674"/>
              <ac:spMk id="161" creationId="{00000000-0000-0000-0000-000000000000}"/>
            </ac:spMkLst>
          </pc:spChg>
        </pc:sldLayoutChg>
      </pc:sldMasterChg>
      <pc:sldMasterChg chg="modSldLayout">
        <pc:chgData name="pantelis balaouras" userId="25e8755020fc1734" providerId="LiveId" clId="{18166951-7DF5-44B3-B524-A5FCC53CBC94}" dt="2024-04-28T20:40:05.249" v="30"/>
        <pc:sldMasterMkLst>
          <pc:docMk/>
          <pc:sldMasterMk cId="0" sldId="2147483675"/>
        </pc:sldMasterMkLst>
        <pc:sldLayoutChg chg="addSp delSp modSp mod">
          <pc:chgData name="pantelis balaouras" userId="25e8755020fc1734" providerId="LiveId" clId="{18166951-7DF5-44B3-B524-A5FCC53CBC94}" dt="2024-04-28T20:39:55.296" v="26"/>
          <pc:sldLayoutMkLst>
            <pc:docMk/>
            <pc:sldMasterMk cId="0" sldId="2147483675"/>
            <pc:sldLayoutMk cId="0" sldId="2147483678"/>
          </pc:sldLayoutMkLst>
          <pc:spChg chg="add mod">
            <ac:chgData name="pantelis balaouras" userId="25e8755020fc1734" providerId="LiveId" clId="{18166951-7DF5-44B3-B524-A5FCC53CBC94}" dt="2024-04-28T20:39:55.296" v="26"/>
            <ac:spMkLst>
              <pc:docMk/>
              <pc:sldMasterMk cId="0" sldId="2147483675"/>
              <pc:sldLayoutMk cId="0" sldId="2147483678"/>
              <ac:spMk id="2" creationId="{A3CF79FD-B5D4-10ED-62B8-4147A55E5F1A}"/>
            </ac:spMkLst>
          </pc:spChg>
          <pc:spChg chg="del">
            <ac:chgData name="pantelis balaouras" userId="25e8755020fc1734" providerId="LiveId" clId="{18166951-7DF5-44B3-B524-A5FCC53CBC94}" dt="2024-04-28T20:39:54.636" v="25" actId="478"/>
            <ac:spMkLst>
              <pc:docMk/>
              <pc:sldMasterMk cId="0" sldId="2147483675"/>
              <pc:sldLayoutMk cId="0" sldId="2147483678"/>
              <ac:spMk id="182" creationId="{00000000-0000-0000-0000-000000000000}"/>
            </ac:spMkLst>
          </pc:spChg>
        </pc:sldLayoutChg>
        <pc:sldLayoutChg chg="addSp delSp modSp mod">
          <pc:chgData name="pantelis balaouras" userId="25e8755020fc1734" providerId="LiveId" clId="{18166951-7DF5-44B3-B524-A5FCC53CBC94}" dt="2024-04-28T20:40:01.568" v="28"/>
          <pc:sldLayoutMkLst>
            <pc:docMk/>
            <pc:sldMasterMk cId="0" sldId="2147483675"/>
            <pc:sldLayoutMk cId="0" sldId="2147483681"/>
          </pc:sldLayoutMkLst>
          <pc:spChg chg="add mod">
            <ac:chgData name="pantelis balaouras" userId="25e8755020fc1734" providerId="LiveId" clId="{18166951-7DF5-44B3-B524-A5FCC53CBC94}" dt="2024-04-28T20:40:01.568" v="28"/>
            <ac:spMkLst>
              <pc:docMk/>
              <pc:sldMasterMk cId="0" sldId="2147483675"/>
              <pc:sldLayoutMk cId="0" sldId="2147483681"/>
              <ac:spMk id="2" creationId="{8D51C144-57E1-7A7C-AA10-C30AAD990201}"/>
            </ac:spMkLst>
          </pc:spChg>
          <pc:spChg chg="del">
            <ac:chgData name="pantelis balaouras" userId="25e8755020fc1734" providerId="LiveId" clId="{18166951-7DF5-44B3-B524-A5FCC53CBC94}" dt="2024-04-28T20:40:00.907" v="27" actId="478"/>
            <ac:spMkLst>
              <pc:docMk/>
              <pc:sldMasterMk cId="0" sldId="2147483675"/>
              <pc:sldLayoutMk cId="0" sldId="2147483681"/>
              <ac:spMk id="200" creationId="{00000000-0000-0000-0000-000000000000}"/>
            </ac:spMkLst>
          </pc:spChg>
        </pc:sldLayoutChg>
        <pc:sldLayoutChg chg="addSp delSp modSp mod">
          <pc:chgData name="pantelis balaouras" userId="25e8755020fc1734" providerId="LiveId" clId="{18166951-7DF5-44B3-B524-A5FCC53CBC94}" dt="2024-04-28T20:40:05.249" v="30"/>
          <pc:sldLayoutMkLst>
            <pc:docMk/>
            <pc:sldMasterMk cId="0" sldId="2147483675"/>
            <pc:sldLayoutMk cId="0" sldId="2147483682"/>
          </pc:sldLayoutMkLst>
          <pc:spChg chg="add mod">
            <ac:chgData name="pantelis balaouras" userId="25e8755020fc1734" providerId="LiveId" clId="{18166951-7DF5-44B3-B524-A5FCC53CBC94}" dt="2024-04-28T20:40:05.249" v="30"/>
            <ac:spMkLst>
              <pc:docMk/>
              <pc:sldMasterMk cId="0" sldId="2147483675"/>
              <pc:sldLayoutMk cId="0" sldId="2147483682"/>
              <ac:spMk id="2" creationId="{1CFFBE19-2474-3FC0-8F00-13F83A488319}"/>
            </ac:spMkLst>
          </pc:spChg>
          <pc:spChg chg="del">
            <ac:chgData name="pantelis balaouras" userId="25e8755020fc1734" providerId="LiveId" clId="{18166951-7DF5-44B3-B524-A5FCC53CBC94}" dt="2024-04-28T20:40:04.667" v="29" actId="478"/>
            <ac:spMkLst>
              <pc:docMk/>
              <pc:sldMasterMk cId="0" sldId="2147483675"/>
              <pc:sldLayoutMk cId="0" sldId="2147483682"/>
              <ac:spMk id="207" creationId="{00000000-0000-0000-0000-000000000000}"/>
            </ac:spMkLst>
          </pc:spChg>
        </pc:sldLayoutChg>
      </pc:sldMasterChg>
    </pc:docChg>
  </pc:docChgLst>
  <pc:docChgLst>
    <pc:chgData name="pantelis balaouras" userId="25e8755020fc1734" providerId="LiveId" clId="{048EEF1B-EF84-419F-B338-985C2FC46306}"/>
    <pc:docChg chg="custSel modSld modMainMaster">
      <pc:chgData name="pantelis balaouras" userId="25e8755020fc1734" providerId="LiveId" clId="{048EEF1B-EF84-419F-B338-985C2FC46306}" dt="2024-04-29T11:31:34.752" v="23"/>
      <pc:docMkLst>
        <pc:docMk/>
      </pc:docMkLst>
      <pc:sldChg chg="modSp mod">
        <pc:chgData name="pantelis balaouras" userId="25e8755020fc1734" providerId="LiveId" clId="{048EEF1B-EF84-419F-B338-985C2FC46306}" dt="2024-04-29T11:30:12.569" v="7" actId="255"/>
        <pc:sldMkLst>
          <pc:docMk/>
          <pc:sldMk cId="0" sldId="256"/>
        </pc:sldMkLst>
        <pc:spChg chg="mod">
          <ac:chgData name="pantelis balaouras" userId="25e8755020fc1734" providerId="LiveId" clId="{048EEF1B-EF84-419F-B338-985C2FC46306}" dt="2024-04-29T11:30:12.569" v="7" actId="255"/>
          <ac:spMkLst>
            <pc:docMk/>
            <pc:sldMk cId="0" sldId="256"/>
            <ac:spMk id="212" creationId="{00000000-0000-0000-0000-000000000000}"/>
          </ac:spMkLst>
        </pc:spChg>
      </pc:sldChg>
      <pc:sldChg chg="modSp mod">
        <pc:chgData name="pantelis balaouras" userId="25e8755020fc1734" providerId="LiveId" clId="{048EEF1B-EF84-419F-B338-985C2FC46306}" dt="2024-04-29T11:30:22.473" v="8" actId="14100"/>
        <pc:sldMkLst>
          <pc:docMk/>
          <pc:sldMk cId="0" sldId="258"/>
        </pc:sldMkLst>
        <pc:spChg chg="mod">
          <ac:chgData name="pantelis balaouras" userId="25e8755020fc1734" providerId="LiveId" clId="{048EEF1B-EF84-419F-B338-985C2FC46306}" dt="2024-04-29T11:30:22.473" v="8" actId="14100"/>
          <ac:spMkLst>
            <pc:docMk/>
            <pc:sldMk cId="0" sldId="258"/>
            <ac:spMk id="275" creationId="{00000000-0000-0000-0000-000000000000}"/>
          </ac:spMkLst>
        </pc:spChg>
      </pc:sldChg>
      <pc:sldMasterChg chg="modSldLayout">
        <pc:chgData name="pantelis balaouras" userId="25e8755020fc1734" providerId="LiveId" clId="{048EEF1B-EF84-419F-B338-985C2FC46306}" dt="2024-04-29T11:31:17.807" v="17"/>
        <pc:sldMasterMkLst>
          <pc:docMk/>
          <pc:sldMasterMk cId="0" sldId="2147483667"/>
        </pc:sldMasterMkLst>
        <pc:sldLayoutChg chg="addSp delSp modSp mod">
          <pc:chgData name="pantelis balaouras" userId="25e8755020fc1734" providerId="LiveId" clId="{048EEF1B-EF84-419F-B338-985C2FC46306}" dt="2024-04-29T11:31:02.027" v="13" actId="6549"/>
          <pc:sldLayoutMkLst>
            <pc:docMk/>
            <pc:sldMasterMk cId="0" sldId="2147483667"/>
            <pc:sldLayoutMk cId="0" sldId="2147483672"/>
          </pc:sldLayoutMkLst>
          <pc:spChg chg="del">
            <ac:chgData name="pantelis balaouras" userId="25e8755020fc1734" providerId="LiveId" clId="{048EEF1B-EF84-419F-B338-985C2FC46306}" dt="2024-04-29T11:30:56.361" v="10" actId="478"/>
            <ac:spMkLst>
              <pc:docMk/>
              <pc:sldMasterMk cId="0" sldId="2147483667"/>
              <pc:sldLayoutMk cId="0" sldId="2147483672"/>
              <ac:spMk id="2" creationId="{3531D35E-4C1A-0871-FC65-E2BDBDB3564A}"/>
            </ac:spMkLst>
          </pc:spChg>
          <pc:spChg chg="add mod">
            <ac:chgData name="pantelis balaouras" userId="25e8755020fc1734" providerId="LiveId" clId="{048EEF1B-EF84-419F-B338-985C2FC46306}" dt="2024-04-29T11:30:51.524" v="9"/>
            <ac:spMkLst>
              <pc:docMk/>
              <pc:sldMasterMk cId="0" sldId="2147483667"/>
              <pc:sldLayoutMk cId="0" sldId="2147483672"/>
              <ac:spMk id="3" creationId="{9513E177-96DB-1AD3-F25F-160CEFCF6B00}"/>
            </ac:spMkLst>
          </pc:spChg>
          <pc:spChg chg="add mod">
            <ac:chgData name="pantelis balaouras" userId="25e8755020fc1734" providerId="LiveId" clId="{048EEF1B-EF84-419F-B338-985C2FC46306}" dt="2024-04-29T11:31:02.027" v="13" actId="6549"/>
            <ac:spMkLst>
              <pc:docMk/>
              <pc:sldMasterMk cId="0" sldId="2147483667"/>
              <pc:sldLayoutMk cId="0" sldId="2147483672"/>
              <ac:spMk id="4" creationId="{21E8DE6B-0690-2410-B084-6AA0EF25F40B}"/>
            </ac:spMkLst>
          </pc:spChg>
        </pc:sldLayoutChg>
        <pc:sldLayoutChg chg="addSp delSp modSp mod">
          <pc:chgData name="pantelis balaouras" userId="25e8755020fc1734" providerId="LiveId" clId="{048EEF1B-EF84-419F-B338-985C2FC46306}" dt="2024-04-29T11:31:12.101" v="15"/>
          <pc:sldLayoutMkLst>
            <pc:docMk/>
            <pc:sldMasterMk cId="0" sldId="2147483667"/>
            <pc:sldLayoutMk cId="0" sldId="2147483673"/>
          </pc:sldLayoutMkLst>
          <pc:spChg chg="del">
            <ac:chgData name="pantelis balaouras" userId="25e8755020fc1734" providerId="LiveId" clId="{048EEF1B-EF84-419F-B338-985C2FC46306}" dt="2024-04-29T11:31:11.498" v="14" actId="478"/>
            <ac:spMkLst>
              <pc:docMk/>
              <pc:sldMasterMk cId="0" sldId="2147483667"/>
              <pc:sldLayoutMk cId="0" sldId="2147483673"/>
              <ac:spMk id="2" creationId="{7D620CEB-0932-4CC0-C6C2-644F00D6C567}"/>
            </ac:spMkLst>
          </pc:spChg>
          <pc:spChg chg="add mod">
            <ac:chgData name="pantelis balaouras" userId="25e8755020fc1734" providerId="LiveId" clId="{048EEF1B-EF84-419F-B338-985C2FC46306}" dt="2024-04-29T11:31:12.101" v="15"/>
            <ac:spMkLst>
              <pc:docMk/>
              <pc:sldMasterMk cId="0" sldId="2147483667"/>
              <pc:sldLayoutMk cId="0" sldId="2147483673"/>
              <ac:spMk id="3" creationId="{C273A654-6A12-5F85-061C-2667B5BD7D38}"/>
            </ac:spMkLst>
          </pc:spChg>
        </pc:sldLayoutChg>
        <pc:sldLayoutChg chg="addSp delSp modSp mod">
          <pc:chgData name="pantelis balaouras" userId="25e8755020fc1734" providerId="LiveId" clId="{048EEF1B-EF84-419F-B338-985C2FC46306}" dt="2024-04-29T11:31:17.807" v="17"/>
          <pc:sldLayoutMkLst>
            <pc:docMk/>
            <pc:sldMasterMk cId="0" sldId="2147483667"/>
            <pc:sldLayoutMk cId="0" sldId="2147483674"/>
          </pc:sldLayoutMkLst>
          <pc:spChg chg="del">
            <ac:chgData name="pantelis balaouras" userId="25e8755020fc1734" providerId="LiveId" clId="{048EEF1B-EF84-419F-B338-985C2FC46306}" dt="2024-04-29T11:31:17.338" v="16" actId="478"/>
            <ac:spMkLst>
              <pc:docMk/>
              <pc:sldMasterMk cId="0" sldId="2147483667"/>
              <pc:sldLayoutMk cId="0" sldId="2147483674"/>
              <ac:spMk id="2" creationId="{9BF5E80B-DD38-552A-14AF-2FA2F9CD1572}"/>
            </ac:spMkLst>
          </pc:spChg>
          <pc:spChg chg="add mod">
            <ac:chgData name="pantelis balaouras" userId="25e8755020fc1734" providerId="LiveId" clId="{048EEF1B-EF84-419F-B338-985C2FC46306}" dt="2024-04-29T11:31:17.807" v="17"/>
            <ac:spMkLst>
              <pc:docMk/>
              <pc:sldMasterMk cId="0" sldId="2147483667"/>
              <pc:sldLayoutMk cId="0" sldId="2147483674"/>
              <ac:spMk id="3" creationId="{332DCE6B-18B3-4085-3924-8B65E0F70039}"/>
            </ac:spMkLst>
          </pc:spChg>
        </pc:sldLayoutChg>
      </pc:sldMasterChg>
      <pc:sldMasterChg chg="modSldLayout">
        <pc:chgData name="pantelis balaouras" userId="25e8755020fc1734" providerId="LiveId" clId="{048EEF1B-EF84-419F-B338-985C2FC46306}" dt="2024-04-29T11:31:34.752" v="23"/>
        <pc:sldMasterMkLst>
          <pc:docMk/>
          <pc:sldMasterMk cId="0" sldId="2147483675"/>
        </pc:sldMasterMkLst>
        <pc:sldLayoutChg chg="addSp delSp modSp mod">
          <pc:chgData name="pantelis balaouras" userId="25e8755020fc1734" providerId="LiveId" clId="{048EEF1B-EF84-419F-B338-985C2FC46306}" dt="2024-04-29T11:31:23.701" v="19"/>
          <pc:sldLayoutMkLst>
            <pc:docMk/>
            <pc:sldMasterMk cId="0" sldId="2147483675"/>
            <pc:sldLayoutMk cId="0" sldId="2147483678"/>
          </pc:sldLayoutMkLst>
          <pc:spChg chg="del">
            <ac:chgData name="pantelis balaouras" userId="25e8755020fc1734" providerId="LiveId" clId="{048EEF1B-EF84-419F-B338-985C2FC46306}" dt="2024-04-29T11:31:23.117" v="18" actId="478"/>
            <ac:spMkLst>
              <pc:docMk/>
              <pc:sldMasterMk cId="0" sldId="2147483675"/>
              <pc:sldLayoutMk cId="0" sldId="2147483678"/>
              <ac:spMk id="2" creationId="{A3CF79FD-B5D4-10ED-62B8-4147A55E5F1A}"/>
            </ac:spMkLst>
          </pc:spChg>
          <pc:spChg chg="add mod">
            <ac:chgData name="pantelis balaouras" userId="25e8755020fc1734" providerId="LiveId" clId="{048EEF1B-EF84-419F-B338-985C2FC46306}" dt="2024-04-29T11:31:23.701" v="19"/>
            <ac:spMkLst>
              <pc:docMk/>
              <pc:sldMasterMk cId="0" sldId="2147483675"/>
              <pc:sldLayoutMk cId="0" sldId="2147483678"/>
              <ac:spMk id="3" creationId="{04EB4DFD-FC95-460B-7E85-D79D7376EE31}"/>
            </ac:spMkLst>
          </pc:spChg>
        </pc:sldLayoutChg>
        <pc:sldLayoutChg chg="addSp delSp modSp mod">
          <pc:chgData name="pantelis balaouras" userId="25e8755020fc1734" providerId="LiveId" clId="{048EEF1B-EF84-419F-B338-985C2FC46306}" dt="2024-04-29T11:31:28.984" v="21"/>
          <pc:sldLayoutMkLst>
            <pc:docMk/>
            <pc:sldMasterMk cId="0" sldId="2147483675"/>
            <pc:sldLayoutMk cId="0" sldId="2147483681"/>
          </pc:sldLayoutMkLst>
          <pc:spChg chg="del">
            <ac:chgData name="pantelis balaouras" userId="25e8755020fc1734" providerId="LiveId" clId="{048EEF1B-EF84-419F-B338-985C2FC46306}" dt="2024-04-29T11:31:28.343" v="20" actId="478"/>
            <ac:spMkLst>
              <pc:docMk/>
              <pc:sldMasterMk cId="0" sldId="2147483675"/>
              <pc:sldLayoutMk cId="0" sldId="2147483681"/>
              <ac:spMk id="2" creationId="{8D51C144-57E1-7A7C-AA10-C30AAD990201}"/>
            </ac:spMkLst>
          </pc:spChg>
          <pc:spChg chg="add mod">
            <ac:chgData name="pantelis balaouras" userId="25e8755020fc1734" providerId="LiveId" clId="{048EEF1B-EF84-419F-B338-985C2FC46306}" dt="2024-04-29T11:31:28.984" v="21"/>
            <ac:spMkLst>
              <pc:docMk/>
              <pc:sldMasterMk cId="0" sldId="2147483675"/>
              <pc:sldLayoutMk cId="0" sldId="2147483681"/>
              <ac:spMk id="3" creationId="{BF04EA3B-374B-6AFB-AEE4-C1FDA5904142}"/>
            </ac:spMkLst>
          </pc:spChg>
        </pc:sldLayoutChg>
        <pc:sldLayoutChg chg="addSp delSp modSp mod">
          <pc:chgData name="pantelis balaouras" userId="25e8755020fc1734" providerId="LiveId" clId="{048EEF1B-EF84-419F-B338-985C2FC46306}" dt="2024-04-29T11:31:34.752" v="23"/>
          <pc:sldLayoutMkLst>
            <pc:docMk/>
            <pc:sldMasterMk cId="0" sldId="2147483675"/>
            <pc:sldLayoutMk cId="0" sldId="2147483682"/>
          </pc:sldLayoutMkLst>
          <pc:spChg chg="del">
            <ac:chgData name="pantelis balaouras" userId="25e8755020fc1734" providerId="LiveId" clId="{048EEF1B-EF84-419F-B338-985C2FC46306}" dt="2024-04-29T11:31:34.283" v="22" actId="478"/>
            <ac:spMkLst>
              <pc:docMk/>
              <pc:sldMasterMk cId="0" sldId="2147483675"/>
              <pc:sldLayoutMk cId="0" sldId="2147483682"/>
              <ac:spMk id="2" creationId="{1CFFBE19-2474-3FC0-8F00-13F83A488319}"/>
            </ac:spMkLst>
          </pc:spChg>
          <pc:spChg chg="add mod">
            <ac:chgData name="pantelis balaouras" userId="25e8755020fc1734" providerId="LiveId" clId="{048EEF1B-EF84-419F-B338-985C2FC46306}" dt="2024-04-29T11:31:34.752" v="23"/>
            <ac:spMkLst>
              <pc:docMk/>
              <pc:sldMasterMk cId="0" sldId="2147483675"/>
              <pc:sldLayoutMk cId="0" sldId="2147483682"/>
              <ac:spMk id="3" creationId="{489F7997-88DC-B6AC-9C92-A7A3AD9BB0E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bb28a7d3b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bbb28a7d3b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bbb28a7d3b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bbb28a7d3b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2bbb28a7d3b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bbb28a7d3b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bbb28a7d3b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2bbb28a7d3b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68147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bb28a7d3b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bbb28a7d3b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2bbb28a7d3b_0_3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bbb28a7d3b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bbb28a7d3b_0_4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bbb28a7d3b_0_4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bbb28a7d3b_0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bbb28a7d3b_0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bbb28a7d3b_0_4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bbb28a7d3b_0_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2bbb28a7d3b_0_4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bbb28a7d3b_0_4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bbb28a7d3b_0_5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bbb28a7d3b_0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4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24"/>
        <p:cNvGrpSpPr/>
        <p:nvPr/>
      </p:nvGrpSpPr>
      <p:grpSpPr>
        <a:xfrm>
          <a:off x="0" y="0"/>
          <a:ext cx="0" cy="0"/>
          <a:chOff x="0" y="0"/>
          <a:chExt cx="0" cy="0"/>
        </a:xfrm>
      </p:grpSpPr>
      <p:sp>
        <p:nvSpPr>
          <p:cNvPr id="125" name="Google Shape;125;g2bbb28a7d3b_0_4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bb28a7d3b_0_431"/>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27" name="Google Shape;127;g2bbb28a7d3b_0_431"/>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28" name="Google Shape;128;g2bbb28a7d3b_0_431"/>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29" name="Google Shape;129;g2bbb28a7d3b_0_431"/>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0" name="Google Shape;130;g2bbb28a7d3b_0_431"/>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31" name="Google Shape;131;g2bbb28a7d3b_0_43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2" name="Picture 4" descr="Ein Bild, das Text, Screenshot, Schrift, Grafiken enthält.&#10;&#10;Beschreibung automatisch generiert.">
            <a:extLst>
              <a:ext uri="{FF2B5EF4-FFF2-40B4-BE49-F238E27FC236}">
                <a16:creationId xmlns:a16="http://schemas.microsoft.com/office/drawing/2014/main" id="{D96AAD23-3D34-C448-49AA-708F70D6A6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34378"/>
            <a:ext cx="1931350" cy="423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33"/>
        <p:cNvGrpSpPr/>
        <p:nvPr/>
      </p:nvGrpSpPr>
      <p:grpSpPr>
        <a:xfrm>
          <a:off x="0" y="0"/>
          <a:ext cx="0" cy="0"/>
          <a:chOff x="0" y="0"/>
          <a:chExt cx="0" cy="0"/>
        </a:xfrm>
      </p:grpSpPr>
      <p:sp>
        <p:nvSpPr>
          <p:cNvPr id="134" name="Google Shape;134;g2bbb28a7d3b_0_44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35" name="Google Shape;135;g2bbb28a7d3b_0_440"/>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g2bbb28a7d3b_0_440"/>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7" name="Google Shape;137;g2bbb28a7d3b_0_440"/>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8" name="Google Shape;138;g2bbb28a7d3b_0_44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 name="Picture 4" descr="Ein Bild, das Text, Screenshot, Schrift, Grafiken enthält.&#10;&#10;Beschreibung automatisch generiert.">
            <a:extLst>
              <a:ext uri="{FF2B5EF4-FFF2-40B4-BE49-F238E27FC236}">
                <a16:creationId xmlns:a16="http://schemas.microsoft.com/office/drawing/2014/main" id="{BFF3507C-76DB-0F97-3D4D-74CB386776F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34378"/>
            <a:ext cx="1931350" cy="423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40"/>
        <p:cNvGrpSpPr/>
        <p:nvPr/>
      </p:nvGrpSpPr>
      <p:grpSpPr>
        <a:xfrm>
          <a:off x="0" y="0"/>
          <a:ext cx="0" cy="0"/>
          <a:chOff x="0" y="0"/>
          <a:chExt cx="0" cy="0"/>
        </a:xfrm>
      </p:grpSpPr>
      <p:sp>
        <p:nvSpPr>
          <p:cNvPr id="141" name="Google Shape;141;g2bbb28a7d3b_0_447"/>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2bbb28a7d3b_0_447"/>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3" name="Google Shape;143;g2bbb28a7d3b_0_447"/>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4" name="Google Shape;144;g2bbb28a7d3b_0_44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45" name="Google Shape;145;g2bbb28a7d3b_0_44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 name="Picture 4" descr="Ein Bild, das Text, Screenshot, Schrift, Grafiken enthält.&#10;&#10;Beschreibung automatisch generiert.">
            <a:extLst>
              <a:ext uri="{FF2B5EF4-FFF2-40B4-BE49-F238E27FC236}">
                <a16:creationId xmlns:a16="http://schemas.microsoft.com/office/drawing/2014/main" id="{A0164944-79F9-5E8B-A653-BABA2360DF4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34378"/>
            <a:ext cx="1931350" cy="423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47"/>
        <p:cNvGrpSpPr/>
        <p:nvPr/>
      </p:nvGrpSpPr>
      <p:grpSpPr>
        <a:xfrm>
          <a:off x="0" y="0"/>
          <a:ext cx="0" cy="0"/>
          <a:chOff x="0" y="0"/>
          <a:chExt cx="0" cy="0"/>
        </a:xfrm>
      </p:grpSpPr>
      <p:sp>
        <p:nvSpPr>
          <p:cNvPr id="148" name="Google Shape;148;g2bbb28a7d3b_0_45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2bbb28a7d3b_0_45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1" name="Google Shape;151;g2bbb28a7d3b_0_45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F53E740B-427C-505A-9C57-D1A69875DDA7}"/>
              </a:ext>
            </a:extLst>
          </p:cNvPr>
          <p:cNvSpPr txBox="1"/>
          <p:nvPr userDrawn="1"/>
        </p:nvSpPr>
        <p:spPr>
          <a:xfrm>
            <a:off x="-64395" y="24597"/>
            <a:ext cx="5027164"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badi Extra Light" panose="020B0204020104020204" pitchFamily="34" charset="0"/>
                <a:ea typeface="Calibri"/>
                <a:cs typeface="Calibri"/>
                <a:sym typeface="Calibri"/>
              </a:rPr>
              <a:t>Gesundheits</a:t>
            </a:r>
            <a:r>
              <a:rPr lang="en-US" sz="1800" b="0" i="0" u="none" strike="noStrike" cap="none" dirty="0">
                <a:solidFill>
                  <a:srgbClr val="7F7F7F"/>
                </a:solidFill>
                <a:latin typeface="Abadi Extra Light" panose="020B0204020104020204" pitchFamily="34" charset="0"/>
                <a:ea typeface="Calibri"/>
                <a:cs typeface="Calibri"/>
                <a:sym typeface="Calibri"/>
              </a:rPr>
              <a:t>-Apps für </a:t>
            </a:r>
            <a:r>
              <a:rPr lang="en-US" sz="1800" b="0" i="0" u="none" strike="noStrike" cap="none" dirty="0" err="1">
                <a:solidFill>
                  <a:srgbClr val="7F7F7F"/>
                </a:solidFill>
                <a:latin typeface="Abadi Extra Light" panose="020B0204020104020204" pitchFamily="34" charset="0"/>
                <a:ea typeface="Calibri"/>
                <a:cs typeface="Calibri"/>
                <a:sym typeface="Calibri"/>
              </a:rPr>
              <a:t>psychische</a:t>
            </a:r>
            <a:r>
              <a:rPr lang="en-US" sz="1800" b="0" i="0" u="none" strike="noStrike" cap="none" dirty="0">
                <a:solidFill>
                  <a:srgbClr val="7F7F7F"/>
                </a:solidFill>
                <a:latin typeface="Abadi Extra Light" panose="020B0204020104020204" pitchFamily="34" charset="0"/>
                <a:ea typeface="Calibri"/>
                <a:cs typeface="Calibri"/>
                <a:sym typeface="Calibri"/>
              </a:rPr>
              <a:t> Gesundheit</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52"/>
        <p:cNvGrpSpPr/>
        <p:nvPr/>
      </p:nvGrpSpPr>
      <p:grpSpPr>
        <a:xfrm>
          <a:off x="0" y="0"/>
          <a:ext cx="0" cy="0"/>
          <a:chOff x="0" y="0"/>
          <a:chExt cx="0" cy="0"/>
        </a:xfrm>
      </p:grpSpPr>
      <p:sp>
        <p:nvSpPr>
          <p:cNvPr id="153" name="Google Shape;153;g2bbb28a7d3b_0_45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g2bbb28a7d3b_0_45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g2bbb28a7d3b_0_45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6" name="Google Shape;156;g2bbb28a7d3b_0_45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9B72B734-D1CC-A259-67BC-19B3B21DA14F}"/>
              </a:ext>
            </a:extLst>
          </p:cNvPr>
          <p:cNvSpPr txBox="1"/>
          <p:nvPr userDrawn="1"/>
        </p:nvSpPr>
        <p:spPr>
          <a:xfrm>
            <a:off x="0" y="98623"/>
            <a:ext cx="5067656"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Calibri"/>
                <a:ea typeface="Calibri"/>
                <a:cs typeface="Calibri"/>
                <a:sym typeface="Calibri"/>
              </a:rPr>
              <a:t>Gesundheits</a:t>
            </a:r>
            <a:r>
              <a:rPr lang="en-US" sz="1800" b="0" i="0" u="none" strike="noStrike" cap="none" dirty="0">
                <a:solidFill>
                  <a:srgbClr val="7F7F7F"/>
                </a:solidFill>
                <a:latin typeface="Calibri"/>
                <a:ea typeface="Calibri"/>
                <a:cs typeface="Calibri"/>
                <a:sym typeface="Calibri"/>
              </a:rPr>
              <a:t>-Apps für </a:t>
            </a:r>
            <a:r>
              <a:rPr lang="en-US" sz="1800" b="0" i="0" u="none" strike="noStrike" cap="none" dirty="0" err="1">
                <a:solidFill>
                  <a:srgbClr val="7F7F7F"/>
                </a:solidFill>
                <a:latin typeface="Calibri"/>
                <a:ea typeface="Calibri"/>
                <a:cs typeface="Calibri"/>
                <a:sym typeface="Calibri"/>
              </a:rPr>
              <a:t>psychische</a:t>
            </a:r>
            <a:r>
              <a:rPr lang="en-US" sz="1800" b="0" i="0" u="none" strike="noStrike" cap="none" dirty="0">
                <a:solidFill>
                  <a:srgbClr val="7F7F7F"/>
                </a:solidFill>
                <a:latin typeface="Calibri"/>
                <a:ea typeface="Calibri"/>
                <a:cs typeface="Calibri"/>
                <a:sym typeface="Calibri"/>
              </a:rPr>
              <a:t> Gesundheit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58"/>
        <p:cNvGrpSpPr/>
        <p:nvPr/>
      </p:nvGrpSpPr>
      <p:grpSpPr>
        <a:xfrm>
          <a:off x="0" y="0"/>
          <a:ext cx="0" cy="0"/>
          <a:chOff x="0" y="0"/>
          <a:chExt cx="0" cy="0"/>
        </a:xfrm>
      </p:grpSpPr>
      <p:sp>
        <p:nvSpPr>
          <p:cNvPr id="159" name="Google Shape;159;g2bbb28a7d3b_0_465"/>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g2bbb28a7d3b_0_465"/>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04;g2bbb28a7d3b_0_321">
            <a:extLst>
              <a:ext uri="{FF2B5EF4-FFF2-40B4-BE49-F238E27FC236}">
                <a16:creationId xmlns:a16="http://schemas.microsoft.com/office/drawing/2014/main" id="{459D7FE1-4AB2-A55D-8372-1F7643573479}"/>
              </a:ext>
            </a:extLst>
          </p:cNvPr>
          <p:cNvSpPr txBox="1"/>
          <p:nvPr userDrawn="1"/>
        </p:nvSpPr>
        <p:spPr>
          <a:xfrm>
            <a:off x="0" y="98623"/>
            <a:ext cx="5067656"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Calibri"/>
                <a:ea typeface="Calibri"/>
                <a:cs typeface="Calibri"/>
                <a:sym typeface="Calibri"/>
              </a:rPr>
              <a:t>Gesundheits</a:t>
            </a:r>
            <a:r>
              <a:rPr lang="en-US" sz="1800" b="0" i="0" u="none" strike="noStrike" cap="none" dirty="0">
                <a:solidFill>
                  <a:srgbClr val="7F7F7F"/>
                </a:solidFill>
                <a:latin typeface="Calibri"/>
                <a:ea typeface="Calibri"/>
                <a:cs typeface="Calibri"/>
                <a:sym typeface="Calibri"/>
              </a:rPr>
              <a:t>-Apps für </a:t>
            </a:r>
            <a:r>
              <a:rPr lang="en-US" sz="1800" b="0" i="0" u="none" strike="noStrike" cap="none" dirty="0" err="1">
                <a:solidFill>
                  <a:srgbClr val="7F7F7F"/>
                </a:solidFill>
                <a:latin typeface="Calibri"/>
                <a:ea typeface="Calibri"/>
                <a:cs typeface="Calibri"/>
                <a:sym typeface="Calibri"/>
              </a:rPr>
              <a:t>psychische</a:t>
            </a:r>
            <a:r>
              <a:rPr lang="en-US" sz="1800" b="0" i="0" u="none" strike="noStrike" cap="none" dirty="0">
                <a:solidFill>
                  <a:srgbClr val="7F7F7F"/>
                </a:solidFill>
                <a:latin typeface="Calibri"/>
                <a:ea typeface="Calibri"/>
                <a:cs typeface="Calibri"/>
                <a:sym typeface="Calibri"/>
              </a:rPr>
              <a:t> Gesundheit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68"/>
        <p:cNvGrpSpPr/>
        <p:nvPr/>
      </p:nvGrpSpPr>
      <p:grpSpPr>
        <a:xfrm>
          <a:off x="0" y="0"/>
          <a:ext cx="0" cy="0"/>
          <a:chOff x="0" y="0"/>
          <a:chExt cx="0" cy="0"/>
        </a:xfrm>
      </p:grpSpPr>
      <p:pic>
        <p:nvPicPr>
          <p:cNvPr id="169" name="Google Shape;169;g2bbb28a7d3b_0_56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0"/>
        <p:cNvGrpSpPr/>
        <p:nvPr/>
      </p:nvGrpSpPr>
      <p:grpSpPr>
        <a:xfrm>
          <a:off x="0" y="0"/>
          <a:ext cx="0" cy="0"/>
          <a:chOff x="0" y="0"/>
          <a:chExt cx="0" cy="0"/>
        </a:xfrm>
      </p:grpSpPr>
      <p:sp>
        <p:nvSpPr>
          <p:cNvPr id="171" name="Google Shape;171;g2bbb28a7d3b_0_5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g2bbb28a7d3b_0_567"/>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73" name="Google Shape;173;g2bbb28a7d3b_0_567"/>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74" name="Google Shape;174;g2bbb28a7d3b_0_567"/>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75" name="Google Shape;175;g2bbb28a7d3b_0_56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76" name="Google Shape;176;g2bbb28a7d3b_0_567"/>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77" name="Google Shape;177;g2bbb28a7d3b_0_56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2" name="Picture 4" descr="Ein Bild, das Text, Screenshot, Schrift, Grafiken enthält.&#10;&#10;Beschreibung automatisch generiert.">
            <a:extLst>
              <a:ext uri="{FF2B5EF4-FFF2-40B4-BE49-F238E27FC236}">
                <a16:creationId xmlns:a16="http://schemas.microsoft.com/office/drawing/2014/main" id="{F045EF81-53CC-7F5A-689F-E98AE55F82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34378"/>
            <a:ext cx="1931350" cy="423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179"/>
        <p:cNvGrpSpPr/>
        <p:nvPr/>
      </p:nvGrpSpPr>
      <p:grpSpPr>
        <a:xfrm>
          <a:off x="0" y="0"/>
          <a:ext cx="0" cy="0"/>
          <a:chOff x="0" y="0"/>
          <a:chExt cx="0" cy="0"/>
        </a:xfrm>
      </p:grpSpPr>
      <p:sp>
        <p:nvSpPr>
          <p:cNvPr id="180" name="Google Shape;180;g2bbb28a7d3b_0_57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g2bbb28a7d3b_0_576"/>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183"/>
        <p:cNvGrpSpPr/>
        <p:nvPr/>
      </p:nvGrpSpPr>
      <p:grpSpPr>
        <a:xfrm>
          <a:off x="0" y="0"/>
          <a:ext cx="0" cy="0"/>
          <a:chOff x="0" y="0"/>
          <a:chExt cx="0" cy="0"/>
        </a:xfrm>
      </p:grpSpPr>
      <p:sp>
        <p:nvSpPr>
          <p:cNvPr id="184" name="Google Shape;184;g2bbb28a7d3b_0_58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85" name="Google Shape;185;g2bbb28a7d3b_0_580"/>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2bbb28a7d3b_0_580"/>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7" name="Google Shape;187;g2bbb28a7d3b_0_580"/>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88" name="Google Shape;188;g2bbb28a7d3b_0_58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 name="Picture 4" descr="Ein Bild, das Text, Screenshot, Schrift, Grafiken enthält.&#10;&#10;Beschreibung automatisch generiert.">
            <a:extLst>
              <a:ext uri="{FF2B5EF4-FFF2-40B4-BE49-F238E27FC236}">
                <a16:creationId xmlns:a16="http://schemas.microsoft.com/office/drawing/2014/main" id="{135B2CC8-F8D9-C4DC-0C6D-B3B4F15FDD1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34378"/>
            <a:ext cx="1931350" cy="423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63"/>
        <p:cNvGrpSpPr/>
        <p:nvPr/>
      </p:nvGrpSpPr>
      <p:grpSpPr>
        <a:xfrm>
          <a:off x="0" y="0"/>
          <a:ext cx="0" cy="0"/>
          <a:chOff x="0" y="0"/>
          <a:chExt cx="0" cy="0"/>
        </a:xfrm>
      </p:grpSpPr>
      <p:sp>
        <p:nvSpPr>
          <p:cNvPr id="64" name="Google Shape;64;p4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lt1"/>
              </a:buClr>
              <a:buSzPts val="1800"/>
              <a:buFont typeface="Noto Sans Symbols"/>
              <a:buNone/>
            </a:pPr>
            <a:endParaRPr sz="1800" b="0" i="0" u="none" strike="noStrike" cap="none">
              <a:solidFill>
                <a:schemeClr val="lt1"/>
              </a:solidFill>
              <a:latin typeface="Calibri"/>
              <a:ea typeface="Calibri"/>
              <a:cs typeface="Calibri"/>
              <a:sym typeface="Calibri"/>
            </a:endParaRPr>
          </a:p>
        </p:txBody>
      </p:sp>
      <p:sp>
        <p:nvSpPr>
          <p:cNvPr id="65" name="Google Shape;65;p4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7" name="Google Shape;67;p4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68" name="Google Shape;68;p4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69" name="Google Shape;69;p43"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90"/>
        <p:cNvGrpSpPr/>
        <p:nvPr/>
      </p:nvGrpSpPr>
      <p:grpSpPr>
        <a:xfrm>
          <a:off x="0" y="0"/>
          <a:ext cx="0" cy="0"/>
          <a:chOff x="0" y="0"/>
          <a:chExt cx="0" cy="0"/>
        </a:xfrm>
      </p:grpSpPr>
      <p:sp>
        <p:nvSpPr>
          <p:cNvPr id="191" name="Google Shape;191;g2bbb28a7d3b_0_587"/>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g2bbb28a7d3b_0_587"/>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3" name="Google Shape;193;g2bbb28a7d3b_0_587"/>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4" name="Google Shape;194;g2bbb28a7d3b_0_58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95" name="Google Shape;195;g2bbb28a7d3b_0_58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 name="Picture 4" descr="Ein Bild, das Text, Screenshot, Schrift, Grafiken enthält.&#10;&#10;Beschreibung automatisch generiert.">
            <a:extLst>
              <a:ext uri="{FF2B5EF4-FFF2-40B4-BE49-F238E27FC236}">
                <a16:creationId xmlns:a16="http://schemas.microsoft.com/office/drawing/2014/main" id="{73381EEC-7C89-1DC0-1C63-3C97FCCE7CE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34378"/>
            <a:ext cx="1931350" cy="423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97"/>
        <p:cNvGrpSpPr/>
        <p:nvPr/>
      </p:nvGrpSpPr>
      <p:grpSpPr>
        <a:xfrm>
          <a:off x="0" y="0"/>
          <a:ext cx="0" cy="0"/>
          <a:chOff x="0" y="0"/>
          <a:chExt cx="0" cy="0"/>
        </a:xfrm>
      </p:grpSpPr>
      <p:sp>
        <p:nvSpPr>
          <p:cNvPr id="198" name="Google Shape;198;g2bbb28a7d3b_0_59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2bbb28a7d3b_0_59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01" name="Google Shape;201;g2bbb28a7d3b_0_59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5934530A-B02D-58F9-C368-E3A62AC903E6}"/>
              </a:ext>
            </a:extLst>
          </p:cNvPr>
          <p:cNvSpPr txBox="1"/>
          <p:nvPr userDrawn="1"/>
        </p:nvSpPr>
        <p:spPr>
          <a:xfrm>
            <a:off x="0" y="98623"/>
            <a:ext cx="5067656"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Calibri"/>
                <a:ea typeface="Calibri"/>
                <a:cs typeface="Calibri"/>
                <a:sym typeface="Calibri"/>
              </a:rPr>
              <a:t>Gesundheits</a:t>
            </a:r>
            <a:r>
              <a:rPr lang="en-US" sz="1800" b="0" i="0" u="none" strike="noStrike" cap="none" dirty="0">
                <a:solidFill>
                  <a:srgbClr val="7F7F7F"/>
                </a:solidFill>
                <a:latin typeface="Calibri"/>
                <a:ea typeface="Calibri"/>
                <a:cs typeface="Calibri"/>
                <a:sym typeface="Calibri"/>
              </a:rPr>
              <a:t>-Apps für </a:t>
            </a:r>
            <a:r>
              <a:rPr lang="en-US" sz="1800" b="0" i="0" u="none" strike="noStrike" cap="none" dirty="0" err="1">
                <a:solidFill>
                  <a:srgbClr val="7F7F7F"/>
                </a:solidFill>
                <a:latin typeface="Calibri"/>
                <a:ea typeface="Calibri"/>
                <a:cs typeface="Calibri"/>
                <a:sym typeface="Calibri"/>
              </a:rPr>
              <a:t>psychische</a:t>
            </a:r>
            <a:r>
              <a:rPr lang="en-US" sz="1800" b="0" i="0" u="none" strike="noStrike" cap="none" dirty="0">
                <a:solidFill>
                  <a:srgbClr val="7F7F7F"/>
                </a:solidFill>
                <a:latin typeface="Calibri"/>
                <a:ea typeface="Calibri"/>
                <a:cs typeface="Calibri"/>
                <a:sym typeface="Calibri"/>
              </a:rPr>
              <a:t> Gesundheit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202"/>
        <p:cNvGrpSpPr/>
        <p:nvPr/>
      </p:nvGrpSpPr>
      <p:grpSpPr>
        <a:xfrm>
          <a:off x="0" y="0"/>
          <a:ext cx="0" cy="0"/>
          <a:chOff x="0" y="0"/>
          <a:chExt cx="0" cy="0"/>
        </a:xfrm>
      </p:grpSpPr>
      <p:sp>
        <p:nvSpPr>
          <p:cNvPr id="203" name="Google Shape;203;g2bbb28a7d3b_0_59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g2bbb28a7d3b_0_59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5" name="Google Shape;205;g2bbb28a7d3b_0_59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06" name="Google Shape;206;g2bbb28a7d3b_0_59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C2A334FD-F2B7-1BB8-54F7-BB4A2C6787C6}"/>
              </a:ext>
            </a:extLst>
          </p:cNvPr>
          <p:cNvSpPr txBox="1"/>
          <p:nvPr userDrawn="1"/>
        </p:nvSpPr>
        <p:spPr>
          <a:xfrm>
            <a:off x="0" y="98623"/>
            <a:ext cx="5067656"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Calibri"/>
                <a:ea typeface="Calibri"/>
                <a:cs typeface="Calibri"/>
                <a:sym typeface="Calibri"/>
              </a:rPr>
              <a:t>Gesundheits</a:t>
            </a:r>
            <a:r>
              <a:rPr lang="en-US" sz="1800" b="0" i="0" u="none" strike="noStrike" cap="none" dirty="0">
                <a:solidFill>
                  <a:srgbClr val="7F7F7F"/>
                </a:solidFill>
                <a:latin typeface="Calibri"/>
                <a:ea typeface="Calibri"/>
                <a:cs typeface="Calibri"/>
                <a:sym typeface="Calibri"/>
              </a:rPr>
              <a:t>-Apps für </a:t>
            </a:r>
            <a:r>
              <a:rPr lang="en-US" sz="1800" b="0" i="0" u="none" strike="noStrike" cap="none" dirty="0" err="1">
                <a:solidFill>
                  <a:srgbClr val="7F7F7F"/>
                </a:solidFill>
                <a:latin typeface="Calibri"/>
                <a:ea typeface="Calibri"/>
                <a:cs typeface="Calibri"/>
                <a:sym typeface="Calibri"/>
              </a:rPr>
              <a:t>psychische</a:t>
            </a:r>
            <a:r>
              <a:rPr lang="en-US" sz="1800" b="0" i="0" u="none" strike="noStrike" cap="none" dirty="0">
                <a:solidFill>
                  <a:srgbClr val="7F7F7F"/>
                </a:solidFill>
                <a:latin typeface="Calibri"/>
                <a:ea typeface="Calibri"/>
                <a:cs typeface="Calibri"/>
                <a:sym typeface="Calibri"/>
              </a:rPr>
              <a:t> Gesundheit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bb28a7d3b_0_29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bb28a7d3b_0_2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g2bbb28a7d3b_0_298"/>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81" name="Google Shape;81;g2bbb28a7d3b_0_298"/>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82" name="Google Shape;82;g2bbb28a7d3b_0_298"/>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83" name="Google Shape;83;g2bbb28a7d3b_0_29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bb28a7d3b_0_29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85" name="Google Shape;85;g2bbb28a7d3b_0_298"/>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6" name="Google Shape;86;g2bbb28a7d3b_0_29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87"/>
        <p:cNvGrpSpPr/>
        <p:nvPr/>
      </p:nvGrpSpPr>
      <p:grpSpPr>
        <a:xfrm>
          <a:off x="0" y="0"/>
          <a:ext cx="0" cy="0"/>
          <a:chOff x="0" y="0"/>
          <a:chExt cx="0" cy="0"/>
        </a:xfrm>
      </p:grpSpPr>
      <p:sp>
        <p:nvSpPr>
          <p:cNvPr id="88" name="Google Shape;88;g2bbb28a7d3b_0_307"/>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2940"/>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89" name="Google Shape;89;g2bbb28a7d3b_0_307"/>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g2bbb28a7d3b_0_307"/>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2bbb28a7d3b_0_30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2bbb28a7d3b_0_30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3" name="Google Shape;93;g2bbb28a7d3b_0_307"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4"/>
        <p:cNvGrpSpPr/>
        <p:nvPr/>
      </p:nvGrpSpPr>
      <p:grpSpPr>
        <a:xfrm>
          <a:off x="0" y="0"/>
          <a:ext cx="0" cy="0"/>
          <a:chOff x="0" y="0"/>
          <a:chExt cx="0" cy="0"/>
        </a:xfrm>
      </p:grpSpPr>
      <p:sp>
        <p:nvSpPr>
          <p:cNvPr id="95" name="Google Shape;95;g2bbb28a7d3b_0_314"/>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g2bbb28a7d3b_0_31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7" name="Google Shape;97;g2bbb28a7d3b_0_314"/>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bbb28a7d3b_0_314"/>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9" name="Google Shape;99;g2bbb28a7d3b_0_31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00" name="Google Shape;100;g2bbb28a7d3b_0_314"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101"/>
        <p:cNvGrpSpPr/>
        <p:nvPr/>
      </p:nvGrpSpPr>
      <p:grpSpPr>
        <a:xfrm>
          <a:off x="0" y="0"/>
          <a:ext cx="0" cy="0"/>
          <a:chOff x="0" y="0"/>
          <a:chExt cx="0" cy="0"/>
        </a:xfrm>
      </p:grpSpPr>
      <p:sp>
        <p:nvSpPr>
          <p:cNvPr id="102" name="Google Shape;102;g2bbb28a7d3b_0_321"/>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g2bbb28a7d3b_0_321"/>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5" name="Google Shape;105;g2bbb28a7d3b_0_32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3092189B-BDD0-41AA-44FB-25F22C40E629}"/>
              </a:ext>
            </a:extLst>
          </p:cNvPr>
          <p:cNvSpPr txBox="1"/>
          <p:nvPr userDrawn="1"/>
        </p:nvSpPr>
        <p:spPr>
          <a:xfrm>
            <a:off x="0" y="98623"/>
            <a:ext cx="5067656"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Calibri"/>
                <a:ea typeface="Calibri"/>
                <a:cs typeface="Calibri"/>
                <a:sym typeface="Calibri"/>
              </a:rPr>
              <a:t>Gesundheits</a:t>
            </a:r>
            <a:r>
              <a:rPr lang="en-US" sz="1800" b="0" i="0" u="none" strike="noStrike" cap="none" dirty="0">
                <a:solidFill>
                  <a:srgbClr val="7F7F7F"/>
                </a:solidFill>
                <a:latin typeface="Calibri"/>
                <a:ea typeface="Calibri"/>
                <a:cs typeface="Calibri"/>
                <a:sym typeface="Calibri"/>
              </a:rPr>
              <a:t>-Apps für </a:t>
            </a:r>
            <a:r>
              <a:rPr lang="en-US" sz="1800" b="0" i="0" u="none" strike="noStrike" cap="none" dirty="0" err="1">
                <a:solidFill>
                  <a:srgbClr val="7F7F7F"/>
                </a:solidFill>
                <a:latin typeface="Calibri"/>
                <a:ea typeface="Calibri"/>
                <a:cs typeface="Calibri"/>
                <a:sym typeface="Calibri"/>
              </a:rPr>
              <a:t>psychische</a:t>
            </a:r>
            <a:r>
              <a:rPr lang="en-US" sz="1800" b="0" i="0" u="none" strike="noStrike" cap="none" dirty="0">
                <a:solidFill>
                  <a:srgbClr val="7F7F7F"/>
                </a:solidFill>
                <a:latin typeface="Calibri"/>
                <a:ea typeface="Calibri"/>
                <a:cs typeface="Calibri"/>
                <a:sym typeface="Calibri"/>
              </a:rPr>
              <a:t> Gesundheit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06"/>
        <p:cNvGrpSpPr/>
        <p:nvPr/>
      </p:nvGrpSpPr>
      <p:grpSpPr>
        <a:xfrm>
          <a:off x="0" y="0"/>
          <a:ext cx="0" cy="0"/>
          <a:chOff x="0" y="0"/>
          <a:chExt cx="0" cy="0"/>
        </a:xfrm>
      </p:grpSpPr>
      <p:sp>
        <p:nvSpPr>
          <p:cNvPr id="107" name="Google Shape;107;g2bbb28a7d3b_0_326"/>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2bbb28a7d3b_0_326"/>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2bbb28a7d3b_0_326"/>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2bbb28a7d3b_0_3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6B44E3D8-1846-115F-D01A-C4AC98CA87FD}"/>
              </a:ext>
            </a:extLst>
          </p:cNvPr>
          <p:cNvSpPr txBox="1"/>
          <p:nvPr userDrawn="1"/>
        </p:nvSpPr>
        <p:spPr>
          <a:xfrm>
            <a:off x="0" y="98623"/>
            <a:ext cx="5067656"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Calibri"/>
                <a:ea typeface="Calibri"/>
                <a:cs typeface="Calibri"/>
                <a:sym typeface="Calibri"/>
              </a:rPr>
              <a:t>Gesundheits</a:t>
            </a:r>
            <a:r>
              <a:rPr lang="en-US" sz="1800" b="0" i="0" u="none" strike="noStrike" cap="none" dirty="0">
                <a:solidFill>
                  <a:srgbClr val="7F7F7F"/>
                </a:solidFill>
                <a:latin typeface="Calibri"/>
                <a:ea typeface="Calibri"/>
                <a:cs typeface="Calibri"/>
                <a:sym typeface="Calibri"/>
              </a:rPr>
              <a:t>-Apps für </a:t>
            </a:r>
            <a:r>
              <a:rPr lang="en-US" sz="1800" b="0" i="0" u="none" strike="noStrike" cap="none" dirty="0" err="1">
                <a:solidFill>
                  <a:srgbClr val="7F7F7F"/>
                </a:solidFill>
                <a:latin typeface="Calibri"/>
                <a:ea typeface="Calibri"/>
                <a:cs typeface="Calibri"/>
                <a:sym typeface="Calibri"/>
              </a:rPr>
              <a:t>psychische</a:t>
            </a:r>
            <a:r>
              <a:rPr lang="en-US" sz="1800" b="0" i="0" u="none" strike="noStrike" cap="none" dirty="0">
                <a:solidFill>
                  <a:srgbClr val="7F7F7F"/>
                </a:solidFill>
                <a:latin typeface="Calibri"/>
                <a:ea typeface="Calibri"/>
                <a:cs typeface="Calibri"/>
                <a:sym typeface="Calibri"/>
              </a:rPr>
              <a:t> Gesundheit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22"/>
        <p:cNvGrpSpPr/>
        <p:nvPr/>
      </p:nvGrpSpPr>
      <p:grpSpPr>
        <a:xfrm>
          <a:off x="0" y="0"/>
          <a:ext cx="0" cy="0"/>
          <a:chOff x="0" y="0"/>
          <a:chExt cx="0" cy="0"/>
        </a:xfrm>
      </p:grpSpPr>
      <p:pic>
        <p:nvPicPr>
          <p:cNvPr id="1028" name="Picture 4" descr="Ein Bild, das Text, Screenshot, Schrift, Grafiken enthält.&#10;&#10;Beschreibung automatisch generiert.">
            <a:extLst>
              <a:ext uri="{FF2B5EF4-FFF2-40B4-BE49-F238E27FC236}">
                <a16:creationId xmlns:a16="http://schemas.microsoft.com/office/drawing/2014/main" id="{9EDF4D12-07EE-AB62-ADFA-AED513E5A0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34378"/>
            <a:ext cx="1931350" cy="423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4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bb28a7d3b_0_2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g2bbb28a7d3b_0_290"/>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bb28a7d3b_0_2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g2bbb28a7d3b_0_2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g2bbb28a7d3b_0_2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g2bbb28a7d3b_0_4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8" name="Google Shape;118;g2bbb28a7d3b_0_423"/>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g2bbb28a7d3b_0_4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g2bbb28a7d3b_0_4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g2bbb28a7d3b_0_4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g2bbb28a7d3b_0_5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4" name="Google Shape;164;g2bbb28a7d3b_0_559"/>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g2bbb28a7d3b_0_5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g2bbb28a7d3b_0_5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g2bbb28a7d3b_0_5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eg"/><Relationship Id="rId7" Type="http://schemas.openxmlformats.org/officeDocument/2006/relationships/image" Target="../media/image13.jpe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www.uv.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teamwork-team-gear-gears-drive-2207743/"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4" Type="http://schemas.openxmlformats.org/officeDocument/2006/relationships/hyperlink" Target="https://pixabay.com/service/licen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pixabay.com/service/license-summary/" TargetMode="External"/><Relationship Id="rId4" Type="http://schemas.openxmlformats.org/officeDocument/2006/relationships/hyperlink" Target="https://pixabay.com/vectors/mental-health-cranium-head-human-335077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pixabay.com/service/license-summary/" TargetMode="External"/><Relationship Id="rId4" Type="http://schemas.openxmlformats.org/officeDocument/2006/relationships/hyperlink" Target="https://pixabay.com/vectors/mood-moody-emotion-psychology-face-77918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pixabay.com/service/license/" TargetMode="External"/><Relationship Id="rId4" Type="http://schemas.openxmlformats.org/officeDocument/2006/relationships/hyperlink" Target="https://pixabay.com/vectors/african-african-american-black-202982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bbb28a7d3b_0_70"/>
          <p:cNvSpPr txBox="1"/>
          <p:nvPr/>
        </p:nvSpPr>
        <p:spPr>
          <a:xfrm>
            <a:off x="4310344" y="3513902"/>
            <a:ext cx="73071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Modul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10</a:t>
            </a: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  - </a:t>
            </a: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Abschluss</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(10.4)</a:t>
            </a:r>
            <a: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err="1">
                <a:solidFill>
                  <a:schemeClr val="dk1"/>
                </a:solidFill>
                <a:latin typeface="Calibri Light" panose="020F0302020204030204" pitchFamily="34" charset="0"/>
                <a:ea typeface="Calibri"/>
                <a:cs typeface="Calibri Light" panose="020F0302020204030204" pitchFamily="34" charset="0"/>
                <a:sym typeface="Calibri"/>
              </a:rPr>
              <a:t>Gesundheits</a:t>
            </a:r>
            <a:r>
              <a:rPr lang="en-US" sz="4000" b="1" dirty="0">
                <a:solidFill>
                  <a:schemeClr val="dk1"/>
                </a:solidFill>
                <a:latin typeface="Calibri Light" panose="020F0302020204030204" pitchFamily="34" charset="0"/>
                <a:ea typeface="Calibri"/>
                <a:cs typeface="Calibri Light" panose="020F0302020204030204" pitchFamily="34" charset="0"/>
                <a:sym typeface="Calibri"/>
              </a:rPr>
              <a:t>-Apps für </a:t>
            </a:r>
            <a:r>
              <a:rPr lang="en-US" sz="4000" b="1" dirty="0" err="1">
                <a:solidFill>
                  <a:schemeClr val="dk1"/>
                </a:solidFill>
                <a:latin typeface="Calibri Light" panose="020F0302020204030204" pitchFamily="34" charset="0"/>
                <a:ea typeface="Calibri"/>
                <a:cs typeface="Calibri Light" panose="020F0302020204030204" pitchFamily="34" charset="0"/>
                <a:sym typeface="Calibri"/>
              </a:rPr>
              <a:t>psychische</a:t>
            </a:r>
            <a:r>
              <a:rPr lang="en-US" sz="4000" b="1" dirty="0">
                <a:solidFill>
                  <a:schemeClr val="dk1"/>
                </a:solidFill>
                <a:latin typeface="Calibri Light" panose="020F0302020204030204" pitchFamily="34" charset="0"/>
                <a:ea typeface="Calibri"/>
                <a:cs typeface="Calibri Light" panose="020F0302020204030204" pitchFamily="34" charset="0"/>
                <a:sym typeface="Calibri"/>
              </a:rPr>
              <a:t> Gesundheit</a:t>
            </a:r>
            <a:endParaRPr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214" name="Google Shape;214;g2bbb28a7d3b_0_70"/>
          <p:cNvSpPr/>
          <p:nvPr/>
        </p:nvSpPr>
        <p:spPr>
          <a:xfrm>
            <a:off x="-2" y="67193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215" name="Google Shape;215;g2bbb28a7d3b_0_70"/>
          <p:cNvSpPr/>
          <p:nvPr/>
        </p:nvSpPr>
        <p:spPr>
          <a:xfrm>
            <a:off x="2609" y="1507751"/>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216" name="Google Shape;216;g2bbb28a7d3b_0_70"/>
          <p:cNvSpPr/>
          <p:nvPr/>
        </p:nvSpPr>
        <p:spPr>
          <a:xfrm>
            <a:off x="-56" y="2302518"/>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217" name="Google Shape;217;g2bbb28a7d3b_0_70"/>
          <p:cNvSpPr/>
          <p:nvPr/>
        </p:nvSpPr>
        <p:spPr>
          <a:xfrm>
            <a:off x="-2" y="317097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218" name="Google Shape;218;g2bbb28a7d3b_0_70"/>
          <p:cNvSpPr/>
          <p:nvPr/>
        </p:nvSpPr>
        <p:spPr>
          <a:xfrm>
            <a:off x="1655" y="403693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219" name="Google Shape;219;g2bbb28a7d3b_0_7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4310344" y="1134849"/>
            <a:ext cx="6563498" cy="2084244"/>
          </a:xfrm>
          <a:prstGeom prst="rect">
            <a:avLst/>
          </a:prstGeom>
          <a:noFill/>
          <a:ln>
            <a:noFill/>
          </a:ln>
        </p:spPr>
      </p:pic>
      <p:sp>
        <p:nvSpPr>
          <p:cNvPr id="220" name="Google Shape;220;g2bbb28a7d3b_0_70"/>
          <p:cNvSpPr txBox="1"/>
          <p:nvPr/>
        </p:nvSpPr>
        <p:spPr>
          <a:xfrm>
            <a:off x="4863323" y="2899483"/>
            <a:ext cx="60948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221" name="Google Shape;221;g2bbb28a7d3b_0_7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222" name="Google Shape;222;g2bbb28a7d3b_0_70"/>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223" name="Google Shape;223;g2bbb28a7d3b_0_70"/>
          <p:cNvSpPr/>
          <p:nvPr/>
        </p:nvSpPr>
        <p:spPr>
          <a:xfrm>
            <a:off x="510" y="490374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224" name="Google Shape;224;g2bbb28a7d3b_0_70"/>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225" name="Google Shape;225;g2bbb28a7d3b_0_70"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226" name="Google Shape;226;g2bbb28a7d3b_0_70"/>
          <p:cNvSpPr/>
          <p:nvPr/>
        </p:nvSpPr>
        <p:spPr>
          <a:xfrm>
            <a:off x="728869" y="1172199"/>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227" name="Google Shape;227;g2bbb28a7d3b_0_70"/>
          <p:cNvSpPr/>
          <p:nvPr/>
        </p:nvSpPr>
        <p:spPr>
          <a:xfrm>
            <a:off x="721541" y="200802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228" name="Google Shape;228;g2bbb28a7d3b_0_70"/>
          <p:cNvSpPr/>
          <p:nvPr/>
        </p:nvSpPr>
        <p:spPr>
          <a:xfrm>
            <a:off x="728815" y="280278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229" name="Google Shape;229;g2bbb28a7d3b_0_70"/>
          <p:cNvSpPr/>
          <p:nvPr/>
        </p:nvSpPr>
        <p:spPr>
          <a:xfrm>
            <a:off x="728869" y="3671243"/>
            <a:ext cx="722400" cy="868200"/>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230" name="Google Shape;230;g2bbb28a7d3b_0_70"/>
          <p:cNvSpPr/>
          <p:nvPr/>
        </p:nvSpPr>
        <p:spPr>
          <a:xfrm>
            <a:off x="730526" y="4537206"/>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231" name="Google Shape;231;g2bbb28a7d3b_0_70"/>
          <p:cNvSpPr/>
          <p:nvPr/>
        </p:nvSpPr>
        <p:spPr>
          <a:xfrm>
            <a:off x="2342524" y="6339930"/>
            <a:ext cx="8293200" cy="632400"/>
          </a:xfrm>
          <a:prstGeom prst="rect">
            <a:avLst/>
          </a:prstGeom>
          <a:noFill/>
          <a:ln>
            <a:noFill/>
          </a:ln>
        </p:spPr>
        <p:txBody>
          <a:bodyPr spcFirstLastPara="1" wrap="square" lIns="91425" tIns="45700" rIns="91425" bIns="45700" anchor="ctr" anchorCtr="0">
            <a:noAutofit/>
          </a:bodyPr>
          <a:lstStyle/>
          <a:p>
            <a:pPr>
              <a:lnSpc>
                <a:spcPct val="90000"/>
              </a:lnSpc>
              <a:spcAft>
                <a:spcPts val="601"/>
              </a:spcAft>
            </a:pPr>
            <a:r>
              <a:rPr lang="de-DE" sz="1000" spc="-1" dirty="0">
                <a:solidFill>
                  <a:schemeClr val="accent5">
                    <a:lumMod val="20000"/>
                    <a:lumOff val="80000"/>
                  </a:schemeClr>
                </a:solidFill>
                <a:latin typeface="Calibri"/>
                <a:ea typeface="Calibri"/>
                <a:cs typeface="Calibri"/>
              </a:rPr>
              <a:t>Von der Europäischen </a:t>
            </a:r>
            <a:r>
              <a:rPr lang="de-DE" sz="1000" b="0" strike="noStrike" spc="-1" dirty="0">
                <a:solidFill>
                  <a:schemeClr val="accent5">
                    <a:lumMod val="20000"/>
                    <a:lumOff val="80000"/>
                  </a:schemeClr>
                </a:solidFill>
                <a:latin typeface="Calibri"/>
                <a:ea typeface="Calibri"/>
                <a:cs typeface="Calibri"/>
              </a:rPr>
              <a:t>Union</a:t>
            </a:r>
            <a:r>
              <a:rPr lang="de-DE" sz="1000" spc="-1" dirty="0">
                <a:solidFill>
                  <a:schemeClr val="accent5">
                    <a:lumMod val="20000"/>
                    <a:lumOff val="80000"/>
                  </a:schemeClr>
                </a:solidFill>
                <a:latin typeface="Calibri"/>
                <a:ea typeface="Calibri"/>
                <a:cs typeface="Calibri"/>
              </a:rPr>
              <a:t> finanziert</a:t>
            </a:r>
            <a:r>
              <a:rPr lang="de-DE" sz="1000" b="0" strike="noStrike" spc="-1" dirty="0">
                <a:solidFill>
                  <a:schemeClr val="accent5">
                    <a:lumMod val="20000"/>
                    <a:lumOff val="80000"/>
                  </a:schemeClr>
                </a:solidFill>
                <a:latin typeface="Calibri"/>
                <a:ea typeface="Calibri"/>
                <a:cs typeface="Calibri"/>
              </a:rPr>
              <a:t>. Die geäußerten Ansichten und Meinungen </a:t>
            </a:r>
            <a:r>
              <a:rPr lang="de-DE" sz="1000" spc="-1" dirty="0">
                <a:solidFill>
                  <a:schemeClr val="accent5">
                    <a:lumMod val="20000"/>
                    <a:lumOff val="80000"/>
                  </a:schemeClr>
                </a:solidFill>
                <a:latin typeface="Calibri"/>
                <a:ea typeface="Calibri"/>
                <a:cs typeface="Calibri"/>
              </a:rPr>
              <a:t>entsprechen </a:t>
            </a:r>
            <a:r>
              <a:rPr lang="de-DE" sz="1000" b="0" strike="noStrike" spc="-1" dirty="0">
                <a:solidFill>
                  <a:schemeClr val="accent5">
                    <a:lumMod val="20000"/>
                    <a:lumOff val="80000"/>
                  </a:schemeClr>
                </a:solidFill>
                <a:latin typeface="Calibri"/>
                <a:ea typeface="Calibri"/>
                <a:cs typeface="Calibri"/>
              </a:rPr>
              <a:t>jedoch ausschließlich </a:t>
            </a:r>
            <a:r>
              <a:rPr lang="de-DE" sz="1000" spc="-1" dirty="0">
                <a:solidFill>
                  <a:schemeClr val="accent5">
                    <a:lumMod val="20000"/>
                    <a:lumOff val="80000"/>
                  </a:schemeClr>
                </a:solidFill>
                <a:latin typeface="Calibri"/>
                <a:ea typeface="Calibri"/>
                <a:cs typeface="Calibri"/>
              </a:rPr>
              <a:t>denen des Autors bzw. </a:t>
            </a:r>
            <a:r>
              <a:rPr lang="de-DE" sz="1000" b="0" strike="noStrike" spc="-1" dirty="0">
                <a:solidFill>
                  <a:schemeClr val="accent5">
                    <a:lumMod val="20000"/>
                    <a:lumOff val="80000"/>
                  </a:schemeClr>
                </a:solidFill>
                <a:latin typeface="Calibri"/>
                <a:ea typeface="Calibri"/>
                <a:cs typeface="Calibri"/>
              </a:rPr>
              <a:t>der </a:t>
            </a:r>
            <a:r>
              <a:rPr lang="de-DE" sz="1000" spc="-1" dirty="0">
                <a:solidFill>
                  <a:schemeClr val="accent5">
                    <a:lumMod val="20000"/>
                    <a:lumOff val="80000"/>
                  </a:schemeClr>
                </a:solidFill>
                <a:latin typeface="Calibri"/>
                <a:ea typeface="Calibri"/>
                <a:cs typeface="Calibri"/>
              </a:rPr>
              <a:t>Autoren </a:t>
            </a:r>
            <a:r>
              <a:rPr lang="de-DE" sz="1000" b="0" strike="noStrike" spc="-1" dirty="0">
                <a:solidFill>
                  <a:schemeClr val="accent5">
                    <a:lumMod val="20000"/>
                    <a:lumOff val="80000"/>
                  </a:schemeClr>
                </a:solidFill>
                <a:latin typeface="Calibri"/>
                <a:ea typeface="Calibri"/>
                <a:cs typeface="Calibri"/>
              </a:rPr>
              <a:t>und spiegeln nicht </a:t>
            </a:r>
            <a:r>
              <a:rPr lang="de-DE" sz="1000" spc="-1" dirty="0">
                <a:solidFill>
                  <a:schemeClr val="accent5">
                    <a:lumMod val="20000"/>
                    <a:lumOff val="80000"/>
                  </a:schemeClr>
                </a:solidFill>
                <a:latin typeface="Calibri"/>
                <a:ea typeface="Calibri"/>
                <a:cs typeface="Calibri"/>
              </a:rPr>
              <a:t>zwingend </a:t>
            </a:r>
            <a:r>
              <a:rPr lang="de-DE" sz="1000" b="0" strike="noStrike" spc="-1" dirty="0">
                <a:solidFill>
                  <a:schemeClr val="accent5">
                    <a:lumMod val="20000"/>
                    <a:lumOff val="80000"/>
                  </a:schemeClr>
                </a:solidFill>
                <a:latin typeface="Calibri"/>
                <a:ea typeface="Calibri"/>
                <a:cs typeface="Calibri"/>
              </a:rPr>
              <a:t>die der Europäischen Union oder der Europäischen Exekutivagentur für Bildung und Kultur (EACEA) wider. Weder die Europäische Union noch die EACEA können dafür verantwortlich gemacht werden.</a:t>
            </a:r>
            <a:endParaRPr lang="de-DE" sz="1000" spc="-1" dirty="0">
              <a:solidFill>
                <a:schemeClr val="accent5">
                  <a:lumMod val="20000"/>
                  <a:lumOff val="80000"/>
                </a:schemeClr>
              </a:solidFill>
              <a:latin typeface="Calibri"/>
              <a:ea typeface="Calibri"/>
              <a:cs typeface="Calibri"/>
            </a:endParaRPr>
          </a:p>
        </p:txBody>
      </p:sp>
      <p:pic>
        <p:nvPicPr>
          <p:cNvPr id="2" name="Grafik 1" descr="Ein Bild, das Text, Schrift, Screenshot, Grafiken enthält.&#10;&#10;Beschreibung automatisch generiert.">
            <a:extLst>
              <a:ext uri="{FF2B5EF4-FFF2-40B4-BE49-F238E27FC236}">
                <a16:creationId xmlns:a16="http://schemas.microsoft.com/office/drawing/2014/main" id="{CF53F41F-7710-7E99-8A1A-69A648C555CC}"/>
              </a:ext>
            </a:extLst>
          </p:cNvPr>
          <p:cNvPicPr>
            <a:picLocks noChangeAspect="1"/>
          </p:cNvPicPr>
          <p:nvPr/>
        </p:nvPicPr>
        <p:blipFill>
          <a:blip r:embed="rId7"/>
          <a:stretch>
            <a:fillRect/>
          </a:stretch>
        </p:blipFill>
        <p:spPr>
          <a:xfrm>
            <a:off x="6370" y="6423522"/>
            <a:ext cx="1933575" cy="419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4" name="Google Shape;144;p2">
            <a:extLst>
              <a:ext uri="{FF2B5EF4-FFF2-40B4-BE49-F238E27FC236}">
                <a16:creationId xmlns:a16="http://schemas.microsoft.com/office/drawing/2014/main" id="{F843D536-4075-2481-8411-CA854377C8F2}"/>
              </a:ext>
            </a:extLst>
          </p:cNvPr>
          <p:cNvSpPr/>
          <p:nvPr/>
        </p:nvSpPr>
        <p:spPr>
          <a:xfrm>
            <a:off x="1321320" y="494100"/>
            <a:ext cx="10514880" cy="13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tabLst>
                <a:tab pos="0" algn="l"/>
              </a:tabLst>
            </a:pPr>
            <a:r>
              <a:rPr lang="de-DE" sz="4800" b="1" strike="noStrike" spc="-1">
                <a:solidFill>
                  <a:srgbClr val="203864"/>
                </a:solidFill>
                <a:latin typeface="Calibri"/>
                <a:ea typeface="Calibri"/>
              </a:rPr>
              <a:t>Partner</a:t>
            </a:r>
            <a:endParaRPr lang="de-DE" sz="4800" b="0" strike="noStrike" spc="-1">
              <a:solidFill>
                <a:srgbClr val="000000"/>
              </a:solidFill>
              <a:latin typeface="Arial"/>
            </a:endParaRPr>
          </a:p>
        </p:txBody>
      </p:sp>
      <p:grpSp>
        <p:nvGrpSpPr>
          <p:cNvPr id="5" name="Google Shape;145;p2">
            <a:extLst>
              <a:ext uri="{FF2B5EF4-FFF2-40B4-BE49-F238E27FC236}">
                <a16:creationId xmlns:a16="http://schemas.microsoft.com/office/drawing/2014/main" id="{7797F749-2950-CBC0-013D-F0D8B448557C}"/>
              </a:ext>
            </a:extLst>
          </p:cNvPr>
          <p:cNvGrpSpPr/>
          <p:nvPr/>
        </p:nvGrpSpPr>
        <p:grpSpPr>
          <a:xfrm>
            <a:off x="7089960" y="1942020"/>
            <a:ext cx="6095160" cy="1667880"/>
            <a:chOff x="6606720" y="1812960"/>
            <a:chExt cx="6095160" cy="1667880"/>
          </a:xfrm>
        </p:grpSpPr>
        <p:pic>
          <p:nvPicPr>
            <p:cNvPr id="28" name="Google Shape;146;p2">
              <a:extLst>
                <a:ext uri="{FF2B5EF4-FFF2-40B4-BE49-F238E27FC236}">
                  <a16:creationId xmlns:a16="http://schemas.microsoft.com/office/drawing/2014/main" id="{44E65CBD-3B33-0C4C-EE4B-9FAD27A2E1BA}"/>
                </a:ext>
              </a:extLst>
            </p:cNvPr>
            <p:cNvPicPr/>
            <p:nvPr/>
          </p:nvPicPr>
          <p:blipFill>
            <a:blip r:embed="rId3"/>
            <a:stretch/>
          </p:blipFill>
          <p:spPr>
            <a:xfrm>
              <a:off x="8930160" y="1812960"/>
              <a:ext cx="1448280" cy="996480"/>
            </a:xfrm>
            <a:prstGeom prst="rect">
              <a:avLst/>
            </a:prstGeom>
            <a:ln w="0">
              <a:noFill/>
            </a:ln>
          </p:spPr>
        </p:pic>
        <p:sp>
          <p:nvSpPr>
            <p:cNvPr id="29" name="Google Shape;147;p2">
              <a:extLst>
                <a:ext uri="{FF2B5EF4-FFF2-40B4-BE49-F238E27FC236}">
                  <a16:creationId xmlns:a16="http://schemas.microsoft.com/office/drawing/2014/main" id="{5FB8EA7E-1DA6-635B-9E4F-6BD174797836}"/>
                </a:ext>
              </a:extLst>
            </p:cNvPr>
            <p:cNvSpPr/>
            <p:nvPr/>
          </p:nvSpPr>
          <p:spPr>
            <a:xfrm>
              <a:off x="6606720" y="2751840"/>
              <a:ext cx="609516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50" b="0" strike="noStrike" spc="-1">
                  <a:solidFill>
                    <a:srgbClr val="203864"/>
                  </a:solidFill>
                  <a:latin typeface="Roboto"/>
                  <a:ea typeface="Roboto"/>
                </a:rPr>
                <a:t>WESTFALISCHE </a:t>
              </a:r>
              <a:r>
                <a:rPr lang="en-US" sz="1000" b="0" strike="noStrike" spc="-1">
                  <a:solidFill>
                    <a:srgbClr val="203864"/>
                  </a:solidFill>
                  <a:latin typeface="Roboto"/>
                  <a:ea typeface="Roboto"/>
                </a:rPr>
                <a:t>HOCHSCHULE</a:t>
              </a:r>
              <a:r>
                <a:rPr lang="en-US" sz="1050" b="0" strike="noStrike" spc="-1">
                  <a:solidFill>
                    <a:srgbClr val="203864"/>
                  </a:solidFill>
                  <a:latin typeface="Roboto"/>
                  <a:ea typeface="Roboto"/>
                </a:rPr>
                <a:t> GELSENKIRCHEN,</a:t>
              </a:r>
              <a:r>
                <a:rPr sz="1050"/>
                <a:t/>
              </a:r>
              <a:br>
                <a:rPr sz="1050"/>
              </a:br>
              <a:r>
                <a:rPr lang="en-US" sz="1050" b="0" strike="noStrike" spc="-1">
                  <a:solidFill>
                    <a:srgbClr val="203864"/>
                  </a:solidFill>
                  <a:latin typeface="Roboto"/>
                  <a:ea typeface="Roboto"/>
                </a:rPr>
                <a:t>BOCHOLT, RECKLINGHAUSEN</a:t>
              </a:r>
              <a:endParaRPr lang="de-DE" sz="1050" b="0" strike="noStrike" spc="-1">
                <a:solidFill>
                  <a:srgbClr val="000000"/>
                </a:solidFill>
                <a:latin typeface="Arial"/>
              </a:endParaRPr>
            </a:p>
            <a:p>
              <a:pPr algn="ctr">
                <a:lnSpc>
                  <a:spcPct val="100000"/>
                </a:lnSpc>
                <a:tabLst>
                  <a:tab pos="0" algn="l"/>
                </a:tabLst>
              </a:pPr>
              <a:r>
                <a:rPr lang="en-US" sz="1050" b="0" strike="noStrike" spc="-1">
                  <a:solidFill>
                    <a:srgbClr val="414042"/>
                  </a:solidFill>
                  <a:latin typeface="Roboto"/>
                  <a:ea typeface="Roboto"/>
                </a:rPr>
                <a:t>GELSENKIRCHEN, DEUTSCHLAND</a:t>
              </a:r>
              <a:endParaRPr lang="de-DE" sz="1050" b="0" strike="noStrike" spc="-1">
                <a:solidFill>
                  <a:srgbClr val="000000"/>
                </a:solidFill>
                <a:latin typeface="Arial"/>
              </a:endParaRPr>
            </a:p>
            <a:p>
              <a:pPr algn="ctr">
                <a:lnSpc>
                  <a:spcPct val="100000"/>
                </a:lnSpc>
                <a:tabLst>
                  <a:tab pos="0" algn="l"/>
                </a:tabLst>
              </a:pPr>
              <a:r>
                <a:rPr lang="en-US" sz="1050" b="0" u="sng" strike="noStrike" spc="-1">
                  <a:solidFill>
                    <a:srgbClr val="0563C1"/>
                  </a:solidFill>
                  <a:uFillTx/>
                  <a:latin typeface="Roboto"/>
                  <a:ea typeface="Roboto"/>
                  <a:hlinkClick r:id="rId4"/>
                </a:rPr>
                <a:t>www.w-hs.de</a:t>
              </a:r>
              <a:endParaRPr lang="de-DE" sz="1050" b="0" strike="noStrike" spc="-1">
                <a:solidFill>
                  <a:srgbClr val="000000"/>
                </a:solidFill>
                <a:latin typeface="Arial"/>
              </a:endParaRPr>
            </a:p>
          </p:txBody>
        </p:sp>
      </p:grpSp>
      <p:grpSp>
        <p:nvGrpSpPr>
          <p:cNvPr id="6" name="Google Shape;148;p2">
            <a:extLst>
              <a:ext uri="{FF2B5EF4-FFF2-40B4-BE49-F238E27FC236}">
                <a16:creationId xmlns:a16="http://schemas.microsoft.com/office/drawing/2014/main" id="{2B1B354E-8B19-A8D1-BD1A-8C3B686BC711}"/>
              </a:ext>
            </a:extLst>
          </p:cNvPr>
          <p:cNvGrpSpPr/>
          <p:nvPr/>
        </p:nvGrpSpPr>
        <p:grpSpPr>
          <a:xfrm>
            <a:off x="3966960" y="4633020"/>
            <a:ext cx="6628680" cy="1730880"/>
            <a:chOff x="3483720" y="4503960"/>
            <a:chExt cx="6628680" cy="1730880"/>
          </a:xfrm>
        </p:grpSpPr>
        <p:pic>
          <p:nvPicPr>
            <p:cNvPr id="26" name="Google Shape;149;p2">
              <a:extLst>
                <a:ext uri="{FF2B5EF4-FFF2-40B4-BE49-F238E27FC236}">
                  <a16:creationId xmlns:a16="http://schemas.microsoft.com/office/drawing/2014/main" id="{86BE7638-DECD-C6F9-9F8B-22304C246F3D}"/>
                </a:ext>
              </a:extLst>
            </p:cNvPr>
            <p:cNvPicPr/>
            <p:nvPr/>
          </p:nvPicPr>
          <p:blipFill>
            <a:blip r:embed="rId5"/>
            <a:stretch/>
          </p:blipFill>
          <p:spPr>
            <a:xfrm>
              <a:off x="5531760" y="4503960"/>
              <a:ext cx="2532960" cy="1046880"/>
            </a:xfrm>
            <a:prstGeom prst="rect">
              <a:avLst/>
            </a:prstGeom>
            <a:ln w="0">
              <a:noFill/>
            </a:ln>
          </p:spPr>
        </p:pic>
        <p:sp>
          <p:nvSpPr>
            <p:cNvPr id="27" name="Google Shape;150;p2">
              <a:extLst>
                <a:ext uri="{FF2B5EF4-FFF2-40B4-BE49-F238E27FC236}">
                  <a16:creationId xmlns:a16="http://schemas.microsoft.com/office/drawing/2014/main" id="{38F24345-CA9C-C8C4-84D9-A09E787169FD}"/>
                </a:ext>
              </a:extLst>
            </p:cNvPr>
            <p:cNvSpPr/>
            <p:nvPr/>
          </p:nvSpPr>
          <p:spPr>
            <a:xfrm>
              <a:off x="3483720" y="5534640"/>
              <a:ext cx="66286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COORDINA ORGANIZACIÓN DE EMPRESAS Y</a:t>
              </a:r>
              <a:r>
                <a:rPr sz="1000"/>
                <a:t/>
              </a:r>
              <a:br>
                <a:rPr sz="1000"/>
              </a:br>
              <a:r>
                <a:rPr lang="en-US" sz="1000" b="0" strike="noStrike" spc="-1">
                  <a:solidFill>
                    <a:srgbClr val="203864"/>
                  </a:solidFill>
                  <a:latin typeface="Roboto"/>
                  <a:ea typeface="Roboto"/>
                </a:rPr>
                <a:t>RECURSOS HUMANOS, S.L.</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6"/>
                </a:rPr>
                <a:t>coordina-oerh.com</a:t>
              </a:r>
              <a:endParaRPr lang="de-DE" sz="1000" b="0" strike="noStrike" spc="-1">
                <a:solidFill>
                  <a:srgbClr val="000000"/>
                </a:solidFill>
                <a:latin typeface="Arial"/>
              </a:endParaRPr>
            </a:p>
          </p:txBody>
        </p:sp>
      </p:grpSp>
      <p:grpSp>
        <p:nvGrpSpPr>
          <p:cNvPr id="7" name="Google Shape;151;p2">
            <a:extLst>
              <a:ext uri="{FF2B5EF4-FFF2-40B4-BE49-F238E27FC236}">
                <a16:creationId xmlns:a16="http://schemas.microsoft.com/office/drawing/2014/main" id="{AE66379B-54E1-10EF-38C9-DE62FB82128C}"/>
              </a:ext>
            </a:extLst>
          </p:cNvPr>
          <p:cNvGrpSpPr/>
          <p:nvPr/>
        </p:nvGrpSpPr>
        <p:grpSpPr>
          <a:xfrm>
            <a:off x="3503640" y="1905660"/>
            <a:ext cx="6633720" cy="1577880"/>
            <a:chOff x="3020400" y="1776600"/>
            <a:chExt cx="6633720" cy="1577880"/>
          </a:xfrm>
        </p:grpSpPr>
        <p:pic>
          <p:nvPicPr>
            <p:cNvPr id="24" name="Google Shape;152;p2">
              <a:extLst>
                <a:ext uri="{FF2B5EF4-FFF2-40B4-BE49-F238E27FC236}">
                  <a16:creationId xmlns:a16="http://schemas.microsoft.com/office/drawing/2014/main" id="{6D9BB9C2-3C0A-7F1B-5940-5A49F068E4E3}"/>
                </a:ext>
              </a:extLst>
            </p:cNvPr>
            <p:cNvPicPr/>
            <p:nvPr/>
          </p:nvPicPr>
          <p:blipFill>
            <a:blip r:embed="rId7"/>
            <a:stretch/>
          </p:blipFill>
          <p:spPr>
            <a:xfrm>
              <a:off x="5065920" y="1776600"/>
              <a:ext cx="2542320" cy="1046880"/>
            </a:xfrm>
            <a:prstGeom prst="rect">
              <a:avLst/>
            </a:prstGeom>
            <a:ln w="0">
              <a:noFill/>
            </a:ln>
          </p:spPr>
        </p:pic>
        <p:sp>
          <p:nvSpPr>
            <p:cNvPr id="25" name="Google Shape;153;p2">
              <a:extLst>
                <a:ext uri="{FF2B5EF4-FFF2-40B4-BE49-F238E27FC236}">
                  <a16:creationId xmlns:a16="http://schemas.microsoft.com/office/drawing/2014/main" id="{7CB39889-BEFD-5FFE-DFE2-0B34D6A92CEF}"/>
                </a:ext>
              </a:extLst>
            </p:cNvPr>
            <p:cNvSpPr/>
            <p:nvPr/>
          </p:nvSpPr>
          <p:spPr>
            <a:xfrm>
              <a:off x="3020400" y="2806920"/>
              <a:ext cx="663372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PROLIPSIS</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666666"/>
                  </a:solidFill>
                  <a:latin typeface="Roboto"/>
                  <a:ea typeface="Roboto"/>
                </a:rPr>
                <a:t>ATHEN, GRIECHENLAND</a:t>
              </a:r>
              <a:r>
                <a:rPr sz="1000"/>
                <a:t/>
              </a:r>
              <a:br>
                <a:rPr sz="1000"/>
              </a:br>
              <a:r>
                <a:rPr lang="en-US" sz="1000" b="0" u="sng" strike="noStrike" spc="-1">
                  <a:solidFill>
                    <a:srgbClr val="0563C1"/>
                  </a:solidFill>
                  <a:uFillTx/>
                  <a:latin typeface="Roboto"/>
                  <a:ea typeface="Roboto"/>
                  <a:hlinkClick r:id="rId8"/>
                </a:rPr>
                <a:t>www.prolepsis.gr</a:t>
              </a:r>
              <a:endParaRPr lang="de-DE" sz="1000" b="0" strike="noStrike" spc="-1">
                <a:solidFill>
                  <a:srgbClr val="000000"/>
                </a:solidFill>
                <a:latin typeface="Arial"/>
              </a:endParaRPr>
            </a:p>
          </p:txBody>
        </p:sp>
      </p:grpSp>
      <p:grpSp>
        <p:nvGrpSpPr>
          <p:cNvPr id="8" name="Google Shape;154;p2">
            <a:extLst>
              <a:ext uri="{FF2B5EF4-FFF2-40B4-BE49-F238E27FC236}">
                <a16:creationId xmlns:a16="http://schemas.microsoft.com/office/drawing/2014/main" id="{061E9E46-D235-4BDC-6692-A34408ABDFCA}"/>
              </a:ext>
            </a:extLst>
          </p:cNvPr>
          <p:cNvGrpSpPr/>
          <p:nvPr/>
        </p:nvGrpSpPr>
        <p:grpSpPr>
          <a:xfrm>
            <a:off x="3259200" y="4607460"/>
            <a:ext cx="2542320" cy="1739160"/>
            <a:chOff x="2775960" y="4478400"/>
            <a:chExt cx="2542320" cy="1739160"/>
          </a:xfrm>
        </p:grpSpPr>
        <p:pic>
          <p:nvPicPr>
            <p:cNvPr id="22" name="Google Shape;155;p2">
              <a:extLst>
                <a:ext uri="{FF2B5EF4-FFF2-40B4-BE49-F238E27FC236}">
                  <a16:creationId xmlns:a16="http://schemas.microsoft.com/office/drawing/2014/main" id="{8DBBFE41-B00B-3C33-06A7-AD8525AA195C}"/>
                </a:ext>
              </a:extLst>
            </p:cNvPr>
            <p:cNvPicPr/>
            <p:nvPr/>
          </p:nvPicPr>
          <p:blipFill>
            <a:blip r:embed="rId9"/>
            <a:stretch/>
          </p:blipFill>
          <p:spPr>
            <a:xfrm>
              <a:off x="2775960" y="4478400"/>
              <a:ext cx="2542320" cy="1020240"/>
            </a:xfrm>
            <a:prstGeom prst="rect">
              <a:avLst/>
            </a:prstGeom>
            <a:ln w="0">
              <a:noFill/>
            </a:ln>
          </p:spPr>
        </p:pic>
        <p:sp>
          <p:nvSpPr>
            <p:cNvPr id="23" name="Google Shape;156;p2">
              <a:extLst>
                <a:ext uri="{FF2B5EF4-FFF2-40B4-BE49-F238E27FC236}">
                  <a16:creationId xmlns:a16="http://schemas.microsoft.com/office/drawing/2014/main" id="{D5E4F793-02A8-8CF1-4F5D-7540997493B9}"/>
                </a:ext>
              </a:extLst>
            </p:cNvPr>
            <p:cNvSpPr/>
            <p:nvPr/>
          </p:nvSpPr>
          <p:spPr>
            <a:xfrm>
              <a:off x="3082680" y="5517360"/>
              <a:ext cx="20368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media k GmbH</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Bad Mergentheim, DEUTSCHLAND</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0"/>
                </a:rPr>
                <a:t>www.media-k.eu</a:t>
              </a:r>
              <a:endParaRPr lang="de-DE" sz="1000" b="0" strike="noStrike" spc="-1">
                <a:solidFill>
                  <a:srgbClr val="000000"/>
                </a:solidFill>
                <a:latin typeface="Arial"/>
              </a:endParaRPr>
            </a:p>
          </p:txBody>
        </p:sp>
      </p:grpSp>
      <p:grpSp>
        <p:nvGrpSpPr>
          <p:cNvPr id="9" name="Google Shape;157;p2">
            <a:extLst>
              <a:ext uri="{FF2B5EF4-FFF2-40B4-BE49-F238E27FC236}">
                <a16:creationId xmlns:a16="http://schemas.microsoft.com/office/drawing/2014/main" id="{7AF6CE27-403F-DBA6-1E4A-99430B0AABAE}"/>
              </a:ext>
            </a:extLst>
          </p:cNvPr>
          <p:cNvGrpSpPr/>
          <p:nvPr/>
        </p:nvGrpSpPr>
        <p:grpSpPr>
          <a:xfrm>
            <a:off x="3343080" y="1551420"/>
            <a:ext cx="1972080" cy="2872440"/>
            <a:chOff x="2859840" y="1422360"/>
            <a:chExt cx="1972080" cy="2872440"/>
          </a:xfrm>
        </p:grpSpPr>
        <p:pic>
          <p:nvPicPr>
            <p:cNvPr id="20" name="Google Shape;158;p2">
              <a:extLst>
                <a:ext uri="{FF2B5EF4-FFF2-40B4-BE49-F238E27FC236}">
                  <a16:creationId xmlns:a16="http://schemas.microsoft.com/office/drawing/2014/main" id="{30D22AC6-F78C-1BDA-7FE4-612BD0F06D9F}"/>
                </a:ext>
              </a:extLst>
            </p:cNvPr>
            <p:cNvPicPr/>
            <p:nvPr/>
          </p:nvPicPr>
          <p:blipFill>
            <a:blip r:embed="rId11"/>
            <a:stretch/>
          </p:blipFill>
          <p:spPr>
            <a:xfrm>
              <a:off x="2859840" y="1422360"/>
              <a:ext cx="1961280" cy="2152080"/>
            </a:xfrm>
            <a:prstGeom prst="rect">
              <a:avLst/>
            </a:prstGeom>
            <a:ln w="0">
              <a:noFill/>
            </a:ln>
          </p:spPr>
        </p:pic>
        <p:sp>
          <p:nvSpPr>
            <p:cNvPr id="21" name="Google Shape;159;p2">
              <a:extLst>
                <a:ext uri="{FF2B5EF4-FFF2-40B4-BE49-F238E27FC236}">
                  <a16:creationId xmlns:a16="http://schemas.microsoft.com/office/drawing/2014/main" id="{949C4215-D695-68B4-DA71-489462C78D1B}"/>
                </a:ext>
              </a:extLst>
            </p:cNvPr>
            <p:cNvSpPr/>
            <p:nvPr/>
          </p:nvSpPr>
          <p:spPr>
            <a:xfrm>
              <a:off x="2870640" y="3594600"/>
              <a:ext cx="19612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OXFAM ITALIA INTERCULTURA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AREZZO, ITALIEN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2"/>
                </a:rPr>
                <a:t>www.oxfamitalia.org/</a:t>
              </a:r>
              <a:endParaRPr lang="de-DE" sz="1000" b="0" strike="noStrike" spc="-1">
                <a:solidFill>
                  <a:srgbClr val="000000"/>
                </a:solidFill>
                <a:latin typeface="Arial"/>
              </a:endParaRPr>
            </a:p>
          </p:txBody>
        </p:sp>
      </p:grpSp>
      <p:grpSp>
        <p:nvGrpSpPr>
          <p:cNvPr id="10" name="Google Shape;160;p2">
            <a:extLst>
              <a:ext uri="{FF2B5EF4-FFF2-40B4-BE49-F238E27FC236}">
                <a16:creationId xmlns:a16="http://schemas.microsoft.com/office/drawing/2014/main" id="{53DD1EBC-DBEF-A77A-3333-3D6D4506BB27}"/>
              </a:ext>
            </a:extLst>
          </p:cNvPr>
          <p:cNvGrpSpPr/>
          <p:nvPr/>
        </p:nvGrpSpPr>
        <p:grpSpPr>
          <a:xfrm>
            <a:off x="-1491000" y="1858860"/>
            <a:ext cx="6951960" cy="1595160"/>
            <a:chOff x="-1974240" y="1729800"/>
            <a:chExt cx="6951960" cy="1595160"/>
          </a:xfrm>
        </p:grpSpPr>
        <p:pic>
          <p:nvPicPr>
            <p:cNvPr id="18" name="Google Shape;161;p2">
              <a:extLst>
                <a:ext uri="{FF2B5EF4-FFF2-40B4-BE49-F238E27FC236}">
                  <a16:creationId xmlns:a16="http://schemas.microsoft.com/office/drawing/2014/main" id="{D97813A9-BCF6-2A9F-E3FE-3F16A1443918}"/>
                </a:ext>
              </a:extLst>
            </p:cNvPr>
            <p:cNvPicPr/>
            <p:nvPr/>
          </p:nvPicPr>
          <p:blipFill>
            <a:blip r:embed="rId13"/>
            <a:stretch/>
          </p:blipFill>
          <p:spPr>
            <a:xfrm>
              <a:off x="230400" y="1729800"/>
              <a:ext cx="2542320" cy="1037520"/>
            </a:xfrm>
            <a:prstGeom prst="rect">
              <a:avLst/>
            </a:prstGeom>
            <a:ln w="0">
              <a:noFill/>
            </a:ln>
          </p:spPr>
        </p:pic>
        <p:sp>
          <p:nvSpPr>
            <p:cNvPr id="19" name="Google Shape;162;p2">
              <a:extLst>
                <a:ext uri="{FF2B5EF4-FFF2-40B4-BE49-F238E27FC236}">
                  <a16:creationId xmlns:a16="http://schemas.microsoft.com/office/drawing/2014/main" id="{874A2AA8-6579-8497-D724-600FE870C29A}"/>
                </a:ext>
              </a:extLst>
            </p:cNvPr>
            <p:cNvSpPr/>
            <p:nvPr/>
          </p:nvSpPr>
          <p:spPr>
            <a:xfrm>
              <a:off x="-1974240" y="2777400"/>
              <a:ext cx="695196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UNIVERSITAT DE VALENCIA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4"/>
                </a:rPr>
                <a:t>www.uv.es</a:t>
              </a:r>
              <a:endParaRPr lang="de-DE" sz="1000" b="0" strike="noStrike" spc="-1">
                <a:solidFill>
                  <a:srgbClr val="000000"/>
                </a:solidFill>
                <a:latin typeface="Arial"/>
              </a:endParaRPr>
            </a:p>
          </p:txBody>
        </p:sp>
      </p:grpSp>
      <p:sp>
        <p:nvSpPr>
          <p:cNvPr id="11" name="Google Shape;163;p2">
            <a:extLst>
              <a:ext uri="{FF2B5EF4-FFF2-40B4-BE49-F238E27FC236}">
                <a16:creationId xmlns:a16="http://schemas.microsoft.com/office/drawing/2014/main" id="{B75AC835-D838-7A76-47B5-F0B2DB3A2E54}"/>
              </a:ext>
            </a:extLst>
          </p:cNvPr>
          <p:cNvSpPr/>
          <p:nvPr/>
        </p:nvSpPr>
        <p:spPr>
          <a:xfrm>
            <a:off x="6144960" y="390906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CONNEXIONS</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ATHEN, GRIECHENLAND</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5"/>
              </a:rPr>
              <a:t>www.connexions.gr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12" name="Google Shape;164;p2">
            <a:extLst>
              <a:ext uri="{FF2B5EF4-FFF2-40B4-BE49-F238E27FC236}">
                <a16:creationId xmlns:a16="http://schemas.microsoft.com/office/drawing/2014/main" id="{F50B85AA-EB04-2BE7-5C30-5E2872CA0F40}"/>
              </a:ext>
            </a:extLst>
          </p:cNvPr>
          <p:cNvPicPr/>
          <p:nvPr/>
        </p:nvPicPr>
        <p:blipFill>
          <a:blip r:embed="rId16"/>
          <a:stretch/>
        </p:blipFill>
        <p:spPr>
          <a:xfrm>
            <a:off x="1072200" y="4238820"/>
            <a:ext cx="2082240" cy="1321920"/>
          </a:xfrm>
          <a:prstGeom prst="rect">
            <a:avLst/>
          </a:prstGeom>
          <a:ln w="0">
            <a:noFill/>
          </a:ln>
        </p:spPr>
      </p:pic>
      <p:pic>
        <p:nvPicPr>
          <p:cNvPr id="13" name="Google Shape;165;p2">
            <a:extLst>
              <a:ext uri="{FF2B5EF4-FFF2-40B4-BE49-F238E27FC236}">
                <a16:creationId xmlns:a16="http://schemas.microsoft.com/office/drawing/2014/main" id="{21F39BD6-1845-AC81-639E-B2328E6906A5}"/>
              </a:ext>
            </a:extLst>
          </p:cNvPr>
          <p:cNvPicPr/>
          <p:nvPr/>
        </p:nvPicPr>
        <p:blipFill>
          <a:blip r:embed="rId17"/>
          <a:stretch/>
        </p:blipFill>
        <p:spPr>
          <a:xfrm>
            <a:off x="9249600" y="4648860"/>
            <a:ext cx="2158200" cy="885240"/>
          </a:xfrm>
          <a:prstGeom prst="rect">
            <a:avLst/>
          </a:prstGeom>
          <a:ln w="0">
            <a:noFill/>
          </a:ln>
        </p:spPr>
      </p:pic>
      <p:sp>
        <p:nvSpPr>
          <p:cNvPr id="14" name="Google Shape;166;p2">
            <a:extLst>
              <a:ext uri="{FF2B5EF4-FFF2-40B4-BE49-F238E27FC236}">
                <a16:creationId xmlns:a16="http://schemas.microsoft.com/office/drawing/2014/main" id="{F207BAB1-AA32-0217-A28C-7C75C8AACFBF}"/>
              </a:ext>
            </a:extLst>
          </p:cNvPr>
          <p:cNvSpPr/>
          <p:nvPr/>
        </p:nvSpPr>
        <p:spPr>
          <a:xfrm>
            <a:off x="6145680" y="568062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AMSED</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STRAßBURG, FRANKREICH</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8"/>
              </a:rPr>
              <a:t>www.amsed.fr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sp>
        <p:nvSpPr>
          <p:cNvPr id="15" name="Google Shape;167;p2">
            <a:extLst>
              <a:ext uri="{FF2B5EF4-FFF2-40B4-BE49-F238E27FC236}">
                <a16:creationId xmlns:a16="http://schemas.microsoft.com/office/drawing/2014/main" id="{C22B1E4B-00CF-52B2-A9D2-0D40DB87CD8E}"/>
              </a:ext>
            </a:extLst>
          </p:cNvPr>
          <p:cNvSpPr/>
          <p:nvPr/>
        </p:nvSpPr>
        <p:spPr>
          <a:xfrm>
            <a:off x="-2511600" y="562374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RESET</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ZYPERN</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9"/>
              </a:rPr>
              <a:t>www.resetcy.com</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16" name="Google Shape;168;p2"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F94770E6-7CEE-F96F-C245-0907EF8D3AEB}"/>
              </a:ext>
            </a:extLst>
          </p:cNvPr>
          <p:cNvPicPr/>
          <p:nvPr/>
        </p:nvPicPr>
        <p:blipFill>
          <a:blip r:embed="rId20"/>
          <a:stretch/>
        </p:blipFill>
        <p:spPr>
          <a:xfrm>
            <a:off x="6820680" y="3738420"/>
            <a:ext cx="2686680" cy="811800"/>
          </a:xfrm>
          <a:prstGeom prst="rect">
            <a:avLst/>
          </a:prstGeom>
          <a:ln w="0">
            <a:noFill/>
          </a:ln>
        </p:spPr>
      </p:pic>
      <p:pic>
        <p:nvPicPr>
          <p:cNvPr id="17" name="Google Shape;169;p2" descr="A close up of a logo&#10;&#10;Description automatically generated">
            <a:extLst>
              <a:ext uri="{FF2B5EF4-FFF2-40B4-BE49-F238E27FC236}">
                <a16:creationId xmlns:a16="http://schemas.microsoft.com/office/drawing/2014/main" id="{75575D97-329A-804F-3954-B25C4CE2CDD3}"/>
              </a:ext>
            </a:extLst>
          </p:cNvPr>
          <p:cNvPicPr/>
          <p:nvPr/>
        </p:nvPicPr>
        <p:blipFill>
          <a:blip r:embed="rId21"/>
          <a:stretch/>
        </p:blipFill>
        <p:spPr>
          <a:xfrm>
            <a:off x="674040" y="1737900"/>
            <a:ext cx="2686680" cy="1096200"/>
          </a:xfrm>
          <a:prstGeom prst="rect">
            <a:avLst/>
          </a:prstGeom>
          <a:ln w="0">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bbb28a7d3b_0_280"/>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dirty="0" err="1">
                <a:solidFill>
                  <a:srgbClr val="203864"/>
                </a:solidFill>
              </a:rPr>
              <a:t>Ziele</a:t>
            </a:r>
            <a:endParaRPr dirty="0">
              <a:solidFill>
                <a:srgbClr val="203864"/>
              </a:solidFill>
            </a:endParaRPr>
          </a:p>
        </p:txBody>
      </p:sp>
      <p:sp>
        <p:nvSpPr>
          <p:cNvPr id="271" name="Google Shape;271;g2bbb28a7d3b_0_280"/>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2bbb28a7d3b_0_280"/>
          <p:cNvSpPr txBox="1"/>
          <p:nvPr/>
        </p:nvSpPr>
        <p:spPr>
          <a:xfrm>
            <a:off x="526419" y="348996"/>
            <a:ext cx="7931781"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err="1">
                <a:solidFill>
                  <a:schemeClr val="dk1"/>
                </a:solidFill>
                <a:latin typeface="Calibri"/>
                <a:ea typeface="Calibri"/>
                <a:cs typeface="Calibri"/>
                <a:sym typeface="Calibri"/>
              </a:rPr>
              <a:t>Gesundheits</a:t>
            </a:r>
            <a:r>
              <a:rPr lang="en-US" sz="2200" b="1" dirty="0">
                <a:solidFill>
                  <a:schemeClr val="dk1"/>
                </a:solidFill>
                <a:latin typeface="Calibri"/>
                <a:ea typeface="Calibri"/>
                <a:cs typeface="Calibri"/>
                <a:sym typeface="Calibri"/>
              </a:rPr>
              <a:t>-Apps für </a:t>
            </a:r>
            <a:r>
              <a:rPr lang="en-US" sz="2200" b="1" dirty="0" err="1">
                <a:solidFill>
                  <a:schemeClr val="dk1"/>
                </a:solidFill>
                <a:latin typeface="Calibri"/>
                <a:ea typeface="Calibri"/>
                <a:cs typeface="Calibri"/>
                <a:sym typeface="Calibri"/>
              </a:rPr>
              <a:t>psychische</a:t>
            </a:r>
            <a:r>
              <a:rPr lang="en-US" sz="2200" b="1" dirty="0">
                <a:solidFill>
                  <a:schemeClr val="dk1"/>
                </a:solidFill>
                <a:latin typeface="Calibri"/>
                <a:ea typeface="Calibri"/>
                <a:cs typeface="Calibri"/>
                <a:sym typeface="Calibri"/>
              </a:rPr>
              <a:t> Gesundheit</a:t>
            </a:r>
            <a:endParaRPr sz="1400" b="0" i="0" u="none" strike="noStrike" cap="none" dirty="0">
              <a:solidFill>
                <a:srgbClr val="000000"/>
              </a:solidFill>
              <a:latin typeface="Arial"/>
              <a:ea typeface="Arial"/>
              <a:cs typeface="Arial"/>
              <a:sym typeface="Arial"/>
            </a:endParaRPr>
          </a:p>
        </p:txBody>
      </p:sp>
      <p:sp>
        <p:nvSpPr>
          <p:cNvPr id="273" name="Google Shape;273;g2bbb28a7d3b_0_280"/>
          <p:cNvSpPr/>
          <p:nvPr/>
        </p:nvSpPr>
        <p:spPr>
          <a:xfrm>
            <a:off x="-71117" y="440346"/>
            <a:ext cx="629117"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Gill Sans"/>
                <a:ea typeface="Gill Sans"/>
                <a:cs typeface="Gill Sans"/>
                <a:sym typeface="Gill Sans"/>
              </a:rPr>
              <a:t> 10</a:t>
            </a:r>
            <a:endParaRPr sz="2200" b="1" i="0" u="none" strike="noStrike" cap="none" dirty="0">
              <a:solidFill>
                <a:schemeClr val="lt1"/>
              </a:solidFill>
              <a:latin typeface="Gill Sans"/>
              <a:ea typeface="Gill Sans"/>
              <a:cs typeface="Gill Sans"/>
              <a:sym typeface="Gill Sans"/>
            </a:endParaRPr>
          </a:p>
        </p:txBody>
      </p:sp>
      <p:sp>
        <p:nvSpPr>
          <p:cNvPr id="275" name="Google Shape;275;g2bbb28a7d3b_0_280"/>
          <p:cNvSpPr txBox="1">
            <a:spLocks noGrp="1"/>
          </p:cNvSpPr>
          <p:nvPr>
            <p:ph type="body" idx="1"/>
          </p:nvPr>
        </p:nvSpPr>
        <p:spPr>
          <a:xfrm>
            <a:off x="558000" y="2665926"/>
            <a:ext cx="7872900" cy="3339877"/>
          </a:xfrm>
          <a:prstGeom prst="rect">
            <a:avLst/>
          </a:prstGeom>
          <a:noFill/>
          <a:ln>
            <a:noFill/>
          </a:ln>
        </p:spPr>
        <p:txBody>
          <a:bodyPr spcFirstLastPara="1" wrap="square" lIns="91425" tIns="45700" rIns="91425" bIns="45700" anchor="t" anchorCtr="0">
            <a:normAutofit/>
          </a:bodyPr>
          <a:lstStyle/>
          <a:p>
            <a:pPr marL="457200" lvl="0" indent="-368300" algn="l" rtl="0">
              <a:spcAft>
                <a:spcPts val="600"/>
              </a:spcAft>
              <a:buSzPts val="2200"/>
              <a:buChar char="✔"/>
            </a:pPr>
            <a:r>
              <a:rPr lang="de-DE" dirty="0"/>
              <a:t>Zusammenfassung: Psychische Gesundheit</a:t>
            </a:r>
          </a:p>
          <a:p>
            <a:pPr marL="457200" lvl="0" indent="-368300" algn="l" rtl="0">
              <a:spcAft>
                <a:spcPts val="600"/>
              </a:spcAft>
              <a:buSzPts val="2200"/>
              <a:buChar char="✔"/>
            </a:pPr>
            <a:r>
              <a:rPr lang="de-DE" dirty="0"/>
              <a:t>Zusammenfassung: Emotionen</a:t>
            </a:r>
          </a:p>
          <a:p>
            <a:pPr marL="457200" lvl="0" indent="-368300" algn="l" rtl="0">
              <a:spcAft>
                <a:spcPts val="600"/>
              </a:spcAft>
              <a:buSzPts val="2200"/>
              <a:buChar char="✔"/>
            </a:pPr>
            <a:r>
              <a:rPr lang="de-DE" dirty="0"/>
              <a:t>Zusammenfassung: Anwendungen zur psychischen Gesundheit</a:t>
            </a:r>
          </a:p>
        </p:txBody>
      </p:sp>
      <p:sp>
        <p:nvSpPr>
          <p:cNvPr id="2" name="TextBox 1">
            <a:extLst>
              <a:ext uri="{FF2B5EF4-FFF2-40B4-BE49-F238E27FC236}">
                <a16:creationId xmlns:a16="http://schemas.microsoft.com/office/drawing/2014/main" id="{93714927-8FDD-D06D-692D-05DBA7B01C96}"/>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FAF0F4B2-1ADB-29B2-9525-4AE634A56E8B}"/>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21933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bbb28a7d3b_0_338"/>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dirty="0" err="1">
                <a:solidFill>
                  <a:srgbClr val="203864"/>
                </a:solidFill>
              </a:rPr>
              <a:t>Kompetenzen</a:t>
            </a:r>
            <a:endParaRPr dirty="0">
              <a:solidFill>
                <a:srgbClr val="203864"/>
              </a:solidFill>
            </a:endParaRPr>
          </a:p>
        </p:txBody>
      </p:sp>
      <p:sp>
        <p:nvSpPr>
          <p:cNvPr id="284" name="Google Shape;284;g2bbb28a7d3b_0_338"/>
          <p:cNvSpPr/>
          <p:nvPr/>
        </p:nvSpPr>
        <p:spPr>
          <a:xfrm>
            <a:off x="40058" y="438863"/>
            <a:ext cx="582464"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dirty="0">
                <a:solidFill>
                  <a:schemeClr val="lt1"/>
                </a:solidFill>
                <a:latin typeface="Gill Sans"/>
                <a:ea typeface="Gill Sans"/>
                <a:cs typeface="Gill Sans"/>
                <a:sym typeface="Gill Sans"/>
              </a:rPr>
              <a:t>10</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285" name="Google Shape;285;g2bbb28a7d3b_0_338"/>
          <p:cNvSpPr txBox="1">
            <a:spLocks noGrp="1"/>
          </p:cNvSpPr>
          <p:nvPr>
            <p:ph type="body" idx="1"/>
          </p:nvPr>
        </p:nvSpPr>
        <p:spPr>
          <a:xfrm>
            <a:off x="221625" y="3429000"/>
            <a:ext cx="6902189" cy="2871504"/>
          </a:xfrm>
          <a:prstGeom prst="rect">
            <a:avLst/>
          </a:prstGeom>
          <a:noFill/>
          <a:ln>
            <a:noFill/>
          </a:ln>
        </p:spPr>
        <p:txBody>
          <a:bodyPr spcFirstLastPara="1" wrap="square" lIns="91425" tIns="45700" rIns="91425" bIns="45700" anchor="t" anchorCtr="0">
            <a:normAutofit/>
          </a:bodyPr>
          <a:lstStyle/>
          <a:p>
            <a:pPr marL="457200" lvl="0" indent="-368300" algn="ctr" rtl="0">
              <a:spcBef>
                <a:spcPts val="0"/>
              </a:spcBef>
              <a:spcAft>
                <a:spcPts val="0"/>
              </a:spcAft>
              <a:buSzPts val="2200"/>
              <a:buChar char="✔"/>
            </a:pPr>
            <a:r>
              <a:rPr lang="de-DE" sz="2400" dirty="0"/>
              <a:t>Zusammenfassung der wichtigsten Erkenntnisse aus der Schulung</a:t>
            </a:r>
            <a:endParaRPr dirty="0"/>
          </a:p>
        </p:txBody>
      </p:sp>
      <p:sp>
        <p:nvSpPr>
          <p:cNvPr id="3" name="Google Shape;253;p5">
            <a:extLst>
              <a:ext uri="{FF2B5EF4-FFF2-40B4-BE49-F238E27FC236}">
                <a16:creationId xmlns:a16="http://schemas.microsoft.com/office/drawing/2014/main" id="{B633B74F-C402-1019-554D-2DD78405D4C1}"/>
              </a:ext>
            </a:extLst>
          </p:cNvPr>
          <p:cNvSpPr/>
          <p:nvPr/>
        </p:nvSpPr>
        <p:spPr>
          <a:xfrm>
            <a:off x="3419912" y="5920092"/>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b="0" i="0"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0DA6839A-11EA-D54B-3077-29C5393A89C9}"/>
              </a:ext>
            </a:extLst>
          </p:cNvPr>
          <p:cNvSpPr/>
          <p:nvPr/>
        </p:nvSpPr>
        <p:spPr>
          <a:xfrm>
            <a:off x="3419912" y="6129356"/>
            <a:ext cx="8772088" cy="276999"/>
          </a:xfrm>
          <a:prstGeom prst="rect">
            <a:avLst/>
          </a:prstGeom>
        </p:spPr>
        <p:txBody>
          <a:bodyPr wrap="square">
            <a:spAutoFit/>
          </a:bodyPr>
          <a:lstStyle/>
          <a:p>
            <a:pPr algn="r"/>
            <a:r>
              <a:rPr lang="en-US" sz="1200" dirty="0">
                <a:hlinkClick r:id="rId5"/>
              </a:rPr>
              <a:t>Bild von </a:t>
            </a:r>
            <a:r>
              <a:rPr lang="en-US" sz="1200" dirty="0" err="1">
                <a:hlinkClick r:id="rId5"/>
              </a:rPr>
              <a:t>vectorjuice</a:t>
            </a:r>
            <a:r>
              <a:rPr lang="en-US" sz="1200" dirty="0">
                <a:hlinkClick r:id="rId5"/>
              </a:rPr>
              <a:t> auf </a:t>
            </a:r>
            <a:r>
              <a:rPr lang="en-US" sz="1200" dirty="0" err="1">
                <a:hlinkClick r:id="rId5"/>
              </a:rPr>
              <a:t>Freepik</a:t>
            </a:r>
            <a:endParaRPr lang="en-US" sz="1200" dirty="0"/>
          </a:p>
        </p:txBody>
      </p:sp>
      <p:pic>
        <p:nvPicPr>
          <p:cNvPr id="4" name="Google Shape;190;g2c07f5df07d_0_263">
            <a:extLst>
              <a:ext uri="{FF2B5EF4-FFF2-40B4-BE49-F238E27FC236}">
                <a16:creationId xmlns:a16="http://schemas.microsoft.com/office/drawing/2014/main" id="{2CEC447C-5ADC-8510-24BA-6D511222740D}"/>
              </a:ext>
            </a:extLst>
          </p:cNvPr>
          <p:cNvPicPr preferRelativeResize="0"/>
          <p:nvPr/>
        </p:nvPicPr>
        <p:blipFill rotWithShape="1">
          <a:blip r:embed="rId6">
            <a:alphaModFix/>
          </a:blip>
          <a:srcRect l="9128" t="10193" r="8041" b="10723"/>
          <a:stretch/>
        </p:blipFill>
        <p:spPr>
          <a:xfrm>
            <a:off x="7570694" y="1842247"/>
            <a:ext cx="4621306" cy="4163419"/>
          </a:xfrm>
          <a:prstGeom prst="rect">
            <a:avLst/>
          </a:prstGeom>
          <a:noFill/>
          <a:ln>
            <a:noFill/>
          </a:ln>
        </p:spPr>
      </p:pic>
      <p:sp>
        <p:nvSpPr>
          <p:cNvPr id="5" name="Google Shape;271;g2bbb28a7d3b_0_280">
            <a:extLst>
              <a:ext uri="{FF2B5EF4-FFF2-40B4-BE49-F238E27FC236}">
                <a16:creationId xmlns:a16="http://schemas.microsoft.com/office/drawing/2014/main" id="{52D27314-463B-BCFA-1E47-45DAC5EA90E1}"/>
              </a:ext>
            </a:extLst>
          </p:cNvPr>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Google Shape;272;g2bbb28a7d3b_0_280">
            <a:extLst>
              <a:ext uri="{FF2B5EF4-FFF2-40B4-BE49-F238E27FC236}">
                <a16:creationId xmlns:a16="http://schemas.microsoft.com/office/drawing/2014/main" id="{E786321F-27C6-0D2C-148C-4884B7F0A6CD}"/>
              </a:ext>
            </a:extLst>
          </p:cNvPr>
          <p:cNvSpPr txBox="1"/>
          <p:nvPr/>
        </p:nvSpPr>
        <p:spPr>
          <a:xfrm>
            <a:off x="526419" y="348996"/>
            <a:ext cx="7931781"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err="1">
                <a:solidFill>
                  <a:schemeClr val="dk1"/>
                </a:solidFill>
                <a:latin typeface="Calibri"/>
                <a:ea typeface="Calibri"/>
                <a:cs typeface="Calibri"/>
                <a:sym typeface="Calibri"/>
              </a:rPr>
              <a:t>Gesundheits</a:t>
            </a:r>
            <a:r>
              <a:rPr lang="en-US" sz="2200" b="1" dirty="0">
                <a:solidFill>
                  <a:schemeClr val="dk1"/>
                </a:solidFill>
                <a:latin typeface="Calibri"/>
                <a:ea typeface="Calibri"/>
                <a:cs typeface="Calibri"/>
                <a:sym typeface="Calibri"/>
              </a:rPr>
              <a:t>-Apps für </a:t>
            </a:r>
            <a:r>
              <a:rPr lang="en-US" sz="2200" b="1" dirty="0" err="1">
                <a:solidFill>
                  <a:schemeClr val="dk1"/>
                </a:solidFill>
                <a:latin typeface="Calibri"/>
                <a:ea typeface="Calibri"/>
                <a:cs typeface="Calibri"/>
                <a:sym typeface="Calibri"/>
              </a:rPr>
              <a:t>psychische</a:t>
            </a:r>
            <a:r>
              <a:rPr lang="en-US" sz="2200" b="1" dirty="0">
                <a:solidFill>
                  <a:schemeClr val="dk1"/>
                </a:solidFill>
                <a:latin typeface="Calibri"/>
                <a:ea typeface="Calibri"/>
                <a:cs typeface="Calibri"/>
                <a:sym typeface="Calibri"/>
              </a:rPr>
              <a:t> Gesundheit</a:t>
            </a:r>
            <a:endParaRPr sz="1400" b="0" i="0" u="none" strike="noStrike" cap="none" dirty="0">
              <a:solidFill>
                <a:srgbClr val="000000"/>
              </a:solidFill>
              <a:latin typeface="Arial"/>
              <a:ea typeface="Arial"/>
              <a:cs typeface="Arial"/>
              <a:sym typeface="Arial"/>
            </a:endParaRPr>
          </a:p>
        </p:txBody>
      </p:sp>
      <p:sp>
        <p:nvSpPr>
          <p:cNvPr id="7" name="Google Shape;273;g2bbb28a7d3b_0_280">
            <a:extLst>
              <a:ext uri="{FF2B5EF4-FFF2-40B4-BE49-F238E27FC236}">
                <a16:creationId xmlns:a16="http://schemas.microsoft.com/office/drawing/2014/main" id="{7929855A-1187-1BB9-AFB3-86284706766F}"/>
              </a:ext>
            </a:extLst>
          </p:cNvPr>
          <p:cNvSpPr/>
          <p:nvPr/>
        </p:nvSpPr>
        <p:spPr>
          <a:xfrm>
            <a:off x="-71117" y="440346"/>
            <a:ext cx="629117"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Gill Sans"/>
                <a:ea typeface="Gill Sans"/>
                <a:cs typeface="Gill Sans"/>
                <a:sym typeface="Gill Sans"/>
              </a:rPr>
              <a:t> 10</a:t>
            </a:r>
            <a:endParaRPr sz="2200" b="1" i="0" u="none" strike="noStrike" cap="none" dirty="0">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bbb28a7d3b_0_412"/>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Psychische</a:t>
            </a:r>
            <a:r>
              <a:rPr lang="en-US" sz="2200" dirty="0">
                <a:latin typeface="Arial"/>
                <a:ea typeface="Arial"/>
                <a:cs typeface="Arial"/>
                <a:sym typeface="Arial"/>
              </a:rPr>
              <a:t> Gesundheit</a:t>
            </a:r>
            <a:endParaRPr sz="2200" dirty="0">
              <a:latin typeface="Arial"/>
              <a:ea typeface="Arial"/>
              <a:cs typeface="Arial"/>
              <a:sym typeface="Arial"/>
            </a:endParaRPr>
          </a:p>
        </p:txBody>
      </p:sp>
      <p:sp>
        <p:nvSpPr>
          <p:cNvPr id="297" name="Google Shape;297;g2bbb28a7d3b_0_412"/>
          <p:cNvSpPr txBox="1">
            <a:spLocks noGrp="1"/>
          </p:cNvSpPr>
          <p:nvPr>
            <p:ph type="body" idx="4294967295"/>
          </p:nvPr>
        </p:nvSpPr>
        <p:spPr>
          <a:xfrm>
            <a:off x="398100" y="1741351"/>
            <a:ext cx="8242047" cy="4301700"/>
          </a:xfrm>
          <a:prstGeom prst="rect">
            <a:avLst/>
          </a:prstGeom>
          <a:noFill/>
          <a:ln>
            <a:noFill/>
          </a:ln>
        </p:spPr>
        <p:txBody>
          <a:bodyPr spcFirstLastPara="1" wrap="square" lIns="91425" tIns="45700" rIns="91425" bIns="45700" anchor="t" anchorCtr="0">
            <a:normAutofit fontScale="92500" lnSpcReduction="10000"/>
          </a:bodyPr>
          <a:lstStyle/>
          <a:p>
            <a:pPr marL="457200" lvl="0" indent="-361950" rtl="0">
              <a:lnSpc>
                <a:spcPct val="150000"/>
              </a:lnSpc>
              <a:spcBef>
                <a:spcPts val="1200"/>
              </a:spcBef>
              <a:spcAft>
                <a:spcPts val="0"/>
              </a:spcAft>
              <a:buSzPts val="2100"/>
              <a:buChar char="▪"/>
            </a:pPr>
            <a:r>
              <a:rPr lang="de-DE" sz="2100" dirty="0"/>
              <a:t>Psychische Gesundheit ist ein Zustand des psychischen Wohlbefindens. Er ermöglicht es den Menschen, die Belastungen des Lebens zu bewältigen, ihre Fähigkeiten voll zu entfalten, gut zu lernen und zu arbeiten und zur Verbesserung der Gemeinschaft beizutragen.</a:t>
            </a:r>
          </a:p>
          <a:p>
            <a:pPr marL="457200" lvl="0" indent="-361950" rtl="0">
              <a:lnSpc>
                <a:spcPct val="150000"/>
              </a:lnSpc>
              <a:spcBef>
                <a:spcPts val="1200"/>
              </a:spcBef>
              <a:spcAft>
                <a:spcPts val="0"/>
              </a:spcAft>
              <a:buSzPts val="2100"/>
              <a:buChar char="▪"/>
            </a:pPr>
            <a:r>
              <a:rPr lang="de-DE" sz="2100" dirty="0"/>
              <a:t>Es gibt eine Reihe von Faktoren, die die psychische Gesundheit der Menschen beeinflussen (biologische Faktoren, Lebenserfahrungen, Lebensstil, Familiengeschichte).</a:t>
            </a:r>
          </a:p>
          <a:p>
            <a:pPr marL="457200" lvl="0" indent="-361950" rtl="0">
              <a:lnSpc>
                <a:spcPct val="150000"/>
              </a:lnSpc>
              <a:spcBef>
                <a:spcPts val="1200"/>
              </a:spcBef>
              <a:spcAft>
                <a:spcPts val="0"/>
              </a:spcAft>
              <a:buSzPts val="2100"/>
              <a:buChar char="▪"/>
            </a:pPr>
            <a:r>
              <a:rPr lang="de-DE" sz="2100" dirty="0"/>
              <a:t>Wenn diese Faktoren verändert werden, treten Probleme der psychischen Gesundheit auf (Angst, Depression, Stress...).</a:t>
            </a:r>
          </a:p>
        </p:txBody>
      </p:sp>
      <p:pic>
        <p:nvPicPr>
          <p:cNvPr id="7" name="Google Shape;215;g2bb81b3e26d_0_402"/>
          <p:cNvPicPr preferRelativeResize="0"/>
          <p:nvPr/>
        </p:nvPicPr>
        <p:blipFill rotWithShape="1">
          <a:blip r:embed="rId3">
            <a:alphaModFix/>
          </a:blip>
          <a:srcRect/>
          <a:stretch/>
        </p:blipFill>
        <p:spPr>
          <a:xfrm>
            <a:off x="9500022" y="2327147"/>
            <a:ext cx="2125877" cy="3429841"/>
          </a:xfrm>
          <a:prstGeom prst="rect">
            <a:avLst/>
          </a:prstGeom>
          <a:noFill/>
          <a:ln>
            <a:noFill/>
          </a:ln>
        </p:spPr>
      </p:pic>
      <p:sp>
        <p:nvSpPr>
          <p:cNvPr id="8" name="Google Shape;211;g2bb81b3e26d_0_402"/>
          <p:cNvSpPr/>
          <p:nvPr/>
        </p:nvSpPr>
        <p:spPr>
          <a:xfrm>
            <a:off x="9500022" y="6226697"/>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bbb28a7d3b_0_471"/>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Emotionen</a:t>
            </a:r>
            <a:endParaRPr sz="2200" dirty="0">
              <a:latin typeface="Arial"/>
              <a:ea typeface="Arial"/>
              <a:cs typeface="Arial"/>
              <a:sym typeface="Arial"/>
            </a:endParaRPr>
          </a:p>
        </p:txBody>
      </p:sp>
      <p:sp>
        <p:nvSpPr>
          <p:cNvPr id="308" name="Google Shape;308;g2bbb28a7d3b_0_471"/>
          <p:cNvSpPr txBox="1">
            <a:spLocks noGrp="1"/>
          </p:cNvSpPr>
          <p:nvPr>
            <p:ph type="body" idx="4294967295"/>
          </p:nvPr>
        </p:nvSpPr>
        <p:spPr>
          <a:xfrm>
            <a:off x="398100" y="1741351"/>
            <a:ext cx="9544390" cy="4301700"/>
          </a:xfrm>
          <a:prstGeom prst="rect">
            <a:avLst/>
          </a:prstGeom>
          <a:noFill/>
          <a:ln>
            <a:noFill/>
          </a:ln>
        </p:spPr>
        <p:txBody>
          <a:bodyPr spcFirstLastPara="1" wrap="square" lIns="91425" tIns="45700" rIns="91425" bIns="45700" anchor="t" anchorCtr="0">
            <a:normAutofit lnSpcReduction="10000"/>
          </a:bodyPr>
          <a:lstStyle/>
          <a:p>
            <a:pPr marL="228600" lvl="0" indent="-241300" rtl="0">
              <a:lnSpc>
                <a:spcPct val="150000"/>
              </a:lnSpc>
              <a:spcBef>
                <a:spcPts val="0"/>
              </a:spcBef>
              <a:spcAft>
                <a:spcPts val="0"/>
              </a:spcAft>
              <a:buSzPts val="2400"/>
              <a:buChar char="▪"/>
            </a:pPr>
            <a:r>
              <a:rPr lang="de-DE" sz="2400" dirty="0"/>
              <a:t>Emotionen werden als intensive und vorübergehende Stimmungsschwankungen verstanden.</a:t>
            </a:r>
          </a:p>
          <a:p>
            <a:pPr marL="228600" lvl="0" indent="-241300" rtl="0">
              <a:lnSpc>
                <a:spcPct val="150000"/>
              </a:lnSpc>
              <a:spcBef>
                <a:spcPts val="0"/>
              </a:spcBef>
              <a:spcAft>
                <a:spcPts val="0"/>
              </a:spcAft>
              <a:buSzPts val="2400"/>
              <a:buChar char="▪"/>
            </a:pPr>
            <a:r>
              <a:rPr lang="de-DE" sz="2400" dirty="0"/>
              <a:t>Emotionale Intelligenz ist wichtig, weil sie uns befähigt, Emotionen wahrzunehmen, zu verstehen und adaptiv zu regulieren.</a:t>
            </a:r>
          </a:p>
          <a:p>
            <a:pPr marL="228600" lvl="0" indent="-241300" rtl="0">
              <a:lnSpc>
                <a:spcPct val="150000"/>
              </a:lnSpc>
              <a:spcBef>
                <a:spcPts val="0"/>
              </a:spcBef>
              <a:spcAft>
                <a:spcPts val="0"/>
              </a:spcAft>
              <a:buSzPts val="2400"/>
              <a:buChar char="▪"/>
            </a:pPr>
            <a:r>
              <a:rPr lang="de-DE" sz="2400" dirty="0"/>
              <a:t>Es gibt einige grundlegende Emotionen (Freude, Überraschung, Trauer, Ärger, Ekel und Angst).</a:t>
            </a:r>
          </a:p>
          <a:p>
            <a:pPr marL="228600" lvl="0" indent="-241300" rtl="0">
              <a:lnSpc>
                <a:spcPct val="150000"/>
              </a:lnSpc>
              <a:spcBef>
                <a:spcPts val="0"/>
              </a:spcBef>
              <a:spcAft>
                <a:spcPts val="0"/>
              </a:spcAft>
              <a:buSzPts val="2400"/>
              <a:buChar char="▪"/>
            </a:pPr>
            <a:r>
              <a:rPr lang="de-DE" sz="2400" dirty="0"/>
              <a:t>Die am häufigsten verwendeten Techniken zur Emotionsregulierung sind: Neubewertung, Problemlösung und Atemkontrolle.</a:t>
            </a:r>
          </a:p>
        </p:txBody>
      </p:sp>
      <p:pic>
        <p:nvPicPr>
          <p:cNvPr id="7" name="Picture 2" descr="Free mood moody emotion vector">
            <a:extLst>
              <a:ext uri="{FF2B5EF4-FFF2-40B4-BE49-F238E27FC236}">
                <a16:creationId xmlns:a16="http://schemas.microsoft.com/office/drawing/2014/main" id="{7C125E19-2EB2-F6C7-98A7-7086C4339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652" y="3892201"/>
            <a:ext cx="2357719" cy="236154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06;g2bb81b3e26d_0_613"/>
          <p:cNvSpPr/>
          <p:nvPr/>
        </p:nvSpPr>
        <p:spPr>
          <a:xfrm>
            <a:off x="9752970" y="639464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rPr>
              <a:t>Quelle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bbb28a7d3b_0_482"/>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de-DE" sz="2200" dirty="0">
                <a:latin typeface="Arial"/>
                <a:ea typeface="Arial"/>
                <a:cs typeface="Arial"/>
                <a:sym typeface="Arial"/>
              </a:rPr>
              <a:t>Anwendungen für die psychische Gesundheit</a:t>
            </a:r>
            <a:endParaRPr sz="2200" dirty="0">
              <a:latin typeface="Arial"/>
              <a:ea typeface="Arial"/>
              <a:cs typeface="Arial"/>
              <a:sym typeface="Arial"/>
            </a:endParaRPr>
          </a:p>
        </p:txBody>
      </p:sp>
      <p:sp>
        <p:nvSpPr>
          <p:cNvPr id="319" name="Google Shape;319;g2bbb28a7d3b_0_482"/>
          <p:cNvSpPr txBox="1">
            <a:spLocks noGrp="1"/>
          </p:cNvSpPr>
          <p:nvPr>
            <p:ph type="body" idx="4294967295"/>
          </p:nvPr>
        </p:nvSpPr>
        <p:spPr>
          <a:xfrm>
            <a:off x="398099" y="1741351"/>
            <a:ext cx="8293227" cy="43017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None/>
            </a:pPr>
            <a:r>
              <a:rPr lang="de-DE" sz="2400" dirty="0"/>
              <a:t>Es gibt verschiedene Arten von Apps zur psychischen Gesundheit:</a:t>
            </a:r>
            <a:endParaRPr sz="2400" dirty="0"/>
          </a:p>
          <a:p>
            <a:pPr marL="228600" lvl="0" indent="-241300" algn="just" rtl="0">
              <a:lnSpc>
                <a:spcPct val="150000"/>
              </a:lnSpc>
              <a:spcBef>
                <a:spcPts val="0"/>
              </a:spcBef>
              <a:spcAft>
                <a:spcPts val="0"/>
              </a:spcAft>
              <a:buSzPts val="2400"/>
              <a:buChar char="▪"/>
            </a:pPr>
            <a:r>
              <a:rPr lang="de-DE" sz="2400" dirty="0"/>
              <a:t>Aufzeichnung der Stimmung und des täglichen Lebens des Benutzers. </a:t>
            </a:r>
          </a:p>
          <a:p>
            <a:pPr marL="228600" lvl="0" indent="-241300" algn="just" rtl="0">
              <a:lnSpc>
                <a:spcPct val="150000"/>
              </a:lnSpc>
              <a:spcBef>
                <a:spcPts val="0"/>
              </a:spcBef>
              <a:spcAft>
                <a:spcPts val="0"/>
              </a:spcAft>
              <a:buSzPts val="2400"/>
              <a:buChar char="▪"/>
            </a:pPr>
            <a:r>
              <a:rPr lang="de-DE" sz="2400" dirty="0"/>
              <a:t>Tools für PTBS, Angst und Stressmanagement.  </a:t>
            </a:r>
          </a:p>
          <a:p>
            <a:pPr marL="228600" lvl="0" indent="-241300" algn="just" rtl="0">
              <a:lnSpc>
                <a:spcPct val="150000"/>
              </a:lnSpc>
              <a:spcBef>
                <a:spcPts val="0"/>
              </a:spcBef>
              <a:spcAft>
                <a:spcPts val="0"/>
              </a:spcAft>
              <a:buSzPts val="2400"/>
              <a:buChar char="▪"/>
            </a:pPr>
            <a:r>
              <a:rPr lang="de-DE" sz="2400" dirty="0"/>
              <a:t>Hilfe bei der Suche nach psychologischer Unterstützung sowie bei der Unterrichtung und Information von Fachleuten.</a:t>
            </a:r>
          </a:p>
          <a:p>
            <a:pPr marL="228600" lvl="0" indent="-241300" algn="just" rtl="0">
              <a:lnSpc>
                <a:spcPct val="150000"/>
              </a:lnSpc>
              <a:spcBef>
                <a:spcPts val="0"/>
              </a:spcBef>
              <a:spcAft>
                <a:spcPts val="0"/>
              </a:spcAft>
              <a:buSzPts val="2400"/>
              <a:buChar char="▪"/>
            </a:pPr>
            <a:r>
              <a:rPr lang="de-DE" sz="2400" dirty="0"/>
              <a:t>Hilfe bei der Bewältigung von Emotionen und Gefühlen. </a:t>
            </a:r>
            <a:endParaRPr sz="2400" dirty="0"/>
          </a:p>
        </p:txBody>
      </p:sp>
      <p:pic>
        <p:nvPicPr>
          <p:cNvPr id="7" name="Picture 2" descr="Free african african american black vector">
            <a:extLst>
              <a:ext uri="{FF2B5EF4-FFF2-40B4-BE49-F238E27FC236}">
                <a16:creationId xmlns:a16="http://schemas.microsoft.com/office/drawing/2014/main" id="{953CA5E7-7D9C-333A-F72F-64520DB71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668" y="1741351"/>
            <a:ext cx="3332988" cy="370332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29;g2bb81b3e26d_0_795"/>
          <p:cNvSpPr/>
          <p:nvPr/>
        </p:nvSpPr>
        <p:spPr>
          <a:xfrm>
            <a:off x="9323082" y="6043051"/>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Lizenz</a:t>
            </a:r>
            <a:endParaRPr sz="1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bbb28a7d3b_0_550"/>
          <p:cNvSpPr txBox="1">
            <a:spLocks noGrp="1"/>
          </p:cNvSpPr>
          <p:nvPr>
            <p:ph type="title"/>
          </p:nvPr>
        </p:nvSpPr>
        <p:spPr>
          <a:xfrm>
            <a:off x="566100" y="733838"/>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000" dirty="0"/>
              <a:t>Feedback </a:t>
            </a:r>
            <a:r>
              <a:rPr lang="en-US" sz="3000" dirty="0" err="1"/>
              <a:t>geben</a:t>
            </a:r>
            <a:r>
              <a:rPr lang="en-US" sz="3000" dirty="0"/>
              <a:t> und </a:t>
            </a:r>
            <a:r>
              <a:rPr lang="en-US" sz="3000" dirty="0" err="1"/>
              <a:t>diskutieren</a:t>
            </a:r>
            <a:r>
              <a:rPr lang="en-US" sz="3000" dirty="0"/>
              <a:t> </a:t>
            </a:r>
            <a:endParaRPr sz="3000" dirty="0"/>
          </a:p>
        </p:txBody>
      </p:sp>
      <p:sp>
        <p:nvSpPr>
          <p:cNvPr id="10" name="Google Shape;335;g2bb2d886595_0_452"/>
          <p:cNvSpPr txBox="1">
            <a:spLocks noGrp="1"/>
          </p:cNvSpPr>
          <p:nvPr>
            <p:ph type="body" idx="1"/>
          </p:nvPr>
        </p:nvSpPr>
        <p:spPr>
          <a:xfrm>
            <a:off x="481800" y="1595475"/>
            <a:ext cx="6919492" cy="4212900"/>
          </a:xfrm>
          <a:prstGeom prst="rect">
            <a:avLst/>
          </a:prstGeom>
          <a:noFill/>
          <a:ln>
            <a:noFill/>
          </a:ln>
        </p:spPr>
        <p:txBody>
          <a:bodyPr spcFirstLastPara="1" wrap="square" lIns="91425" tIns="45700" rIns="91425" bIns="45700" anchor="t" anchorCtr="0">
            <a:normAutofit/>
          </a:bodyPr>
          <a:lstStyle/>
          <a:p>
            <a:pPr marL="228600" lvl="0" indent="-207645" algn="l" rtl="0">
              <a:lnSpc>
                <a:spcPct val="150000"/>
              </a:lnSpc>
              <a:spcBef>
                <a:spcPts val="0"/>
              </a:spcBef>
              <a:spcAft>
                <a:spcPts val="0"/>
              </a:spcAft>
              <a:buSzPct val="87500"/>
              <a:buChar char="▪"/>
            </a:pPr>
            <a:r>
              <a:rPr lang="de-DE" sz="2400" i="1" dirty="0"/>
              <a:t>Glauben Sie, dass dieser Kurs </a:t>
            </a:r>
            <a:r>
              <a:rPr lang="de-DE" sz="2400" b="1" i="1" dirty="0"/>
              <a:t>nützlich</a:t>
            </a:r>
            <a:r>
              <a:rPr lang="de-DE" sz="2400" i="1" dirty="0"/>
              <a:t> war?</a:t>
            </a:r>
          </a:p>
          <a:p>
            <a:pPr marL="228600" lvl="0" indent="-207645" algn="l" rtl="0">
              <a:lnSpc>
                <a:spcPct val="150000"/>
              </a:lnSpc>
              <a:spcBef>
                <a:spcPts val="0"/>
              </a:spcBef>
              <a:spcAft>
                <a:spcPts val="0"/>
              </a:spcAft>
              <a:buSzPct val="87500"/>
              <a:buChar char="▪"/>
            </a:pPr>
            <a:r>
              <a:rPr lang="de-DE" sz="2400" i="1" dirty="0"/>
              <a:t>Glauben Sie, dass Sie eine der Anwendungen des Moduls </a:t>
            </a:r>
            <a:r>
              <a:rPr lang="de-DE" sz="2400" b="1" i="1" dirty="0"/>
              <a:t>nutzen</a:t>
            </a:r>
            <a:r>
              <a:rPr lang="de-DE" sz="2400" i="1" dirty="0"/>
              <a:t> werden?</a:t>
            </a:r>
          </a:p>
          <a:p>
            <a:pPr marL="228600" lvl="0" indent="-207645" algn="l" rtl="0">
              <a:lnSpc>
                <a:spcPct val="150000"/>
              </a:lnSpc>
              <a:spcBef>
                <a:spcPts val="0"/>
              </a:spcBef>
              <a:spcAft>
                <a:spcPts val="0"/>
              </a:spcAft>
              <a:buSzPct val="87500"/>
              <a:buChar char="▪"/>
            </a:pPr>
            <a:r>
              <a:rPr lang="de-DE" sz="2400" i="1" dirty="0"/>
              <a:t>Sind Sie der Meinung, dass diese Anwendungen dazu beitragen, die Ziele zu </a:t>
            </a:r>
            <a:r>
              <a:rPr lang="de-DE" sz="2400" b="1" i="1" dirty="0"/>
              <a:t>erreichen</a:t>
            </a:r>
            <a:r>
              <a:rPr lang="de-DE" sz="2400" i="1" dirty="0"/>
              <a:t>?</a:t>
            </a:r>
          </a:p>
          <a:p>
            <a:pPr marL="228600" lvl="0" indent="-207645" algn="l" rtl="0">
              <a:lnSpc>
                <a:spcPct val="150000"/>
              </a:lnSpc>
              <a:spcBef>
                <a:spcPts val="0"/>
              </a:spcBef>
              <a:spcAft>
                <a:spcPts val="0"/>
              </a:spcAft>
              <a:buSzPct val="87500"/>
              <a:buChar char="▪"/>
            </a:pPr>
            <a:r>
              <a:rPr lang="de-DE" sz="2400" i="1" dirty="0"/>
              <a:t>Können Sie </a:t>
            </a:r>
            <a:r>
              <a:rPr lang="de-DE" sz="2400" b="1" i="1" dirty="0"/>
              <a:t>positive</a:t>
            </a:r>
            <a:r>
              <a:rPr lang="de-DE" sz="2400" i="1" dirty="0"/>
              <a:t> Erfahrungen mit der verwendeten Anwendung nennen?</a:t>
            </a:r>
            <a:endParaRPr sz="2400" i="1" dirty="0"/>
          </a:p>
        </p:txBody>
      </p:sp>
      <p:pic>
        <p:nvPicPr>
          <p:cNvPr id="3" name="Picture 2" descr="Illustration of speech bubbles">
            <a:extLst>
              <a:ext uri="{FF2B5EF4-FFF2-40B4-BE49-F238E27FC236}">
                <a16:creationId xmlns:a16="http://schemas.microsoft.com/office/drawing/2014/main" id="{69781504-BDB8-1AE6-8872-D3AC36AA3E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22662" r="15336" b="22972"/>
          <a:stretch/>
        </p:blipFill>
        <p:spPr bwMode="auto">
          <a:xfrm>
            <a:off x="7401292" y="515757"/>
            <a:ext cx="4216400" cy="32416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27282A-8526-8FBF-5E89-284946383D0E}"/>
              </a:ext>
            </a:extLst>
          </p:cNvPr>
          <p:cNvSpPr txBox="1"/>
          <p:nvPr/>
        </p:nvSpPr>
        <p:spPr>
          <a:xfrm>
            <a:off x="6032864" y="6503930"/>
            <a:ext cx="615913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34"/>
        <p:cNvGrpSpPr/>
        <p:nvPr/>
      </p:nvGrpSpPr>
      <p:grpSpPr>
        <a:xfrm>
          <a:off x="0" y="0"/>
          <a:ext cx="0" cy="0"/>
          <a:chOff x="0" y="0"/>
          <a:chExt cx="0" cy="0"/>
        </a:xfrm>
      </p:grpSpPr>
      <p:sp>
        <p:nvSpPr>
          <p:cNvPr id="335" name="Google Shape;335;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6" name="Google Shape;336;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7" name="Google Shape;337;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38" name="Google Shape;338;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39" name="Google Shape;339;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de-DE" sz="2800" b="0" i="0" u="none" strike="noStrike" cap="none" dirty="0">
                <a:solidFill>
                  <a:srgbClr val="C01E24"/>
                </a:solidFill>
                <a:latin typeface="Calibri"/>
                <a:ea typeface="Calibri"/>
                <a:cs typeface="Calibri"/>
                <a:sym typeface="Calibri"/>
              </a:rPr>
              <a:t>Glückwunsch! </a:t>
            </a:r>
          </a:p>
          <a:p>
            <a:pPr marL="0" marR="0" lvl="0" indent="0" algn="l" rtl="0">
              <a:lnSpc>
                <a:spcPct val="90000"/>
              </a:lnSpc>
              <a:spcBef>
                <a:spcPts val="0"/>
              </a:spcBef>
              <a:spcAft>
                <a:spcPts val="0"/>
              </a:spcAft>
              <a:buClr>
                <a:srgbClr val="C01E24"/>
              </a:buClr>
              <a:buSzPts val="2800"/>
              <a:buFont typeface="Calibri"/>
              <a:buNone/>
            </a:pPr>
            <a:r>
              <a:rPr lang="de-DE" sz="2800" b="0" i="0" u="none" strike="noStrike" cap="none" dirty="0">
                <a:solidFill>
                  <a:srgbClr val="C01E24"/>
                </a:solidFill>
                <a:latin typeface="Calibri"/>
                <a:ea typeface="Calibri"/>
                <a:cs typeface="Calibri"/>
                <a:sym typeface="Calibri"/>
              </a:rPr>
              <a:t>Sie haben dieses Modul abgeschlossen!</a:t>
            </a:r>
            <a:endParaRPr sz="1400" b="0" i="0" u="none" strike="noStrike" cap="none" dirty="0">
              <a:solidFill>
                <a:srgbClr val="000000"/>
              </a:solidFill>
              <a:latin typeface="Arial"/>
              <a:ea typeface="Arial"/>
              <a:cs typeface="Arial"/>
              <a:sym typeface="Arial"/>
            </a:endParaRPr>
          </a:p>
        </p:txBody>
      </p:sp>
      <p:pic>
        <p:nvPicPr>
          <p:cNvPr id="341" name="Google Shape;341;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2" name="Google Shape;231;g2bbb28a7d3b_0_70">
            <a:extLst>
              <a:ext uri="{FF2B5EF4-FFF2-40B4-BE49-F238E27FC236}">
                <a16:creationId xmlns:a16="http://schemas.microsoft.com/office/drawing/2014/main" id="{0F355EFB-07D1-3D90-8CC2-0AFF5FD14045}"/>
              </a:ext>
            </a:extLst>
          </p:cNvPr>
          <p:cNvSpPr/>
          <p:nvPr/>
        </p:nvSpPr>
        <p:spPr>
          <a:xfrm>
            <a:off x="3890172" y="6341291"/>
            <a:ext cx="8293200" cy="632400"/>
          </a:xfrm>
          <a:prstGeom prst="rect">
            <a:avLst/>
          </a:prstGeom>
          <a:noFill/>
          <a:ln>
            <a:noFill/>
          </a:ln>
        </p:spPr>
        <p:txBody>
          <a:bodyPr spcFirstLastPara="1" wrap="square" lIns="91425" tIns="45700" rIns="91425" bIns="45700" anchor="ctr" anchorCtr="0">
            <a:noAutofit/>
          </a:bodyPr>
          <a:lstStyle/>
          <a:p>
            <a:pPr>
              <a:lnSpc>
                <a:spcPct val="90000"/>
              </a:lnSpc>
              <a:spcAft>
                <a:spcPts val="601"/>
              </a:spcAft>
            </a:pPr>
            <a:r>
              <a:rPr lang="de-DE" sz="1000" spc="-1" dirty="0">
                <a:solidFill>
                  <a:schemeClr val="accent5">
                    <a:lumMod val="20000"/>
                    <a:lumOff val="80000"/>
                  </a:schemeClr>
                </a:solidFill>
                <a:latin typeface="Calibri"/>
                <a:ea typeface="Calibri"/>
                <a:cs typeface="Calibri"/>
              </a:rPr>
              <a:t>Von der Europäischen </a:t>
            </a:r>
            <a:r>
              <a:rPr lang="de-DE" sz="1000" b="0" strike="noStrike" spc="-1" dirty="0">
                <a:solidFill>
                  <a:schemeClr val="accent5">
                    <a:lumMod val="20000"/>
                    <a:lumOff val="80000"/>
                  </a:schemeClr>
                </a:solidFill>
                <a:latin typeface="Calibri"/>
                <a:ea typeface="Calibri"/>
                <a:cs typeface="Calibri"/>
              </a:rPr>
              <a:t>Union</a:t>
            </a:r>
            <a:r>
              <a:rPr lang="de-DE" sz="1000" spc="-1" dirty="0">
                <a:solidFill>
                  <a:schemeClr val="accent5">
                    <a:lumMod val="20000"/>
                    <a:lumOff val="80000"/>
                  </a:schemeClr>
                </a:solidFill>
                <a:latin typeface="Calibri"/>
                <a:ea typeface="Calibri"/>
                <a:cs typeface="Calibri"/>
              </a:rPr>
              <a:t> finanziert</a:t>
            </a:r>
            <a:r>
              <a:rPr lang="de-DE" sz="1000" b="0" strike="noStrike" spc="-1" dirty="0">
                <a:solidFill>
                  <a:schemeClr val="accent5">
                    <a:lumMod val="20000"/>
                    <a:lumOff val="80000"/>
                  </a:schemeClr>
                </a:solidFill>
                <a:latin typeface="Calibri"/>
                <a:ea typeface="Calibri"/>
                <a:cs typeface="Calibri"/>
              </a:rPr>
              <a:t>. Die geäußerten Ansichten und Meinungen </a:t>
            </a:r>
            <a:r>
              <a:rPr lang="de-DE" sz="1000" spc="-1" dirty="0">
                <a:solidFill>
                  <a:schemeClr val="accent5">
                    <a:lumMod val="20000"/>
                    <a:lumOff val="80000"/>
                  </a:schemeClr>
                </a:solidFill>
                <a:latin typeface="Calibri"/>
                <a:ea typeface="Calibri"/>
                <a:cs typeface="Calibri"/>
              </a:rPr>
              <a:t>entsprechen </a:t>
            </a:r>
            <a:r>
              <a:rPr lang="de-DE" sz="1000" b="0" strike="noStrike" spc="-1" dirty="0">
                <a:solidFill>
                  <a:schemeClr val="accent5">
                    <a:lumMod val="20000"/>
                    <a:lumOff val="80000"/>
                  </a:schemeClr>
                </a:solidFill>
                <a:latin typeface="Calibri"/>
                <a:ea typeface="Calibri"/>
                <a:cs typeface="Calibri"/>
              </a:rPr>
              <a:t>jedoch ausschließlich </a:t>
            </a:r>
            <a:r>
              <a:rPr lang="de-DE" sz="1000" spc="-1" dirty="0">
                <a:solidFill>
                  <a:schemeClr val="accent5">
                    <a:lumMod val="20000"/>
                    <a:lumOff val="80000"/>
                  </a:schemeClr>
                </a:solidFill>
                <a:latin typeface="Calibri"/>
                <a:ea typeface="Calibri"/>
                <a:cs typeface="Calibri"/>
              </a:rPr>
              <a:t>denen des Autors bzw. </a:t>
            </a:r>
            <a:r>
              <a:rPr lang="de-DE" sz="1000" b="0" strike="noStrike" spc="-1" dirty="0">
                <a:solidFill>
                  <a:schemeClr val="accent5">
                    <a:lumMod val="20000"/>
                    <a:lumOff val="80000"/>
                  </a:schemeClr>
                </a:solidFill>
                <a:latin typeface="Calibri"/>
                <a:ea typeface="Calibri"/>
                <a:cs typeface="Calibri"/>
              </a:rPr>
              <a:t>der </a:t>
            </a:r>
            <a:r>
              <a:rPr lang="de-DE" sz="1000" spc="-1" dirty="0">
                <a:solidFill>
                  <a:schemeClr val="accent5">
                    <a:lumMod val="20000"/>
                    <a:lumOff val="80000"/>
                  </a:schemeClr>
                </a:solidFill>
                <a:latin typeface="Calibri"/>
                <a:ea typeface="Calibri"/>
                <a:cs typeface="Calibri"/>
              </a:rPr>
              <a:t>Autoren </a:t>
            </a:r>
            <a:r>
              <a:rPr lang="de-DE" sz="1000" b="0" strike="noStrike" spc="-1" dirty="0">
                <a:solidFill>
                  <a:schemeClr val="accent5">
                    <a:lumMod val="20000"/>
                    <a:lumOff val="80000"/>
                  </a:schemeClr>
                </a:solidFill>
                <a:latin typeface="Calibri"/>
                <a:ea typeface="Calibri"/>
                <a:cs typeface="Calibri"/>
              </a:rPr>
              <a:t>und spiegeln nicht </a:t>
            </a:r>
            <a:r>
              <a:rPr lang="de-DE" sz="1000" spc="-1" dirty="0">
                <a:solidFill>
                  <a:schemeClr val="accent5">
                    <a:lumMod val="20000"/>
                    <a:lumOff val="80000"/>
                  </a:schemeClr>
                </a:solidFill>
                <a:latin typeface="Calibri"/>
                <a:ea typeface="Calibri"/>
                <a:cs typeface="Calibri"/>
              </a:rPr>
              <a:t>zwingend </a:t>
            </a:r>
            <a:r>
              <a:rPr lang="de-DE" sz="1000" b="0" strike="noStrike" spc="-1" dirty="0">
                <a:solidFill>
                  <a:schemeClr val="accent5">
                    <a:lumMod val="20000"/>
                    <a:lumOff val="80000"/>
                  </a:schemeClr>
                </a:solidFill>
                <a:latin typeface="Calibri"/>
                <a:ea typeface="Calibri"/>
                <a:cs typeface="Calibri"/>
              </a:rPr>
              <a:t>die der Europäischen Union oder der Europäischen Exekutivagentur für Bildung und Kultur (EACEA) wider. Weder die Europäische Union noch die EACEA können dafür verantwortlich gemacht werden.</a:t>
            </a:r>
            <a:endParaRPr lang="de-DE" sz="1000" spc="-1" dirty="0">
              <a:solidFill>
                <a:schemeClr val="accent5">
                  <a:lumMod val="20000"/>
                  <a:lumOff val="80000"/>
                </a:schemeClr>
              </a:solidFill>
              <a:latin typeface="Calibri"/>
              <a:ea typeface="Calibri"/>
              <a:cs typeface="Calibri"/>
            </a:endParaRPr>
          </a:p>
        </p:txBody>
      </p:sp>
      <p:pic>
        <p:nvPicPr>
          <p:cNvPr id="4" name="Grafik 3" descr="Ein Bild, das Text, Screenshot, Schrift, Grafiken enthält.&#10;&#10;Beschreibung automatisch generiert.">
            <a:extLst>
              <a:ext uri="{FF2B5EF4-FFF2-40B4-BE49-F238E27FC236}">
                <a16:creationId xmlns:a16="http://schemas.microsoft.com/office/drawing/2014/main" id="{D769D990-0451-4B3A-9DFA-EB728E25B378}"/>
              </a:ext>
            </a:extLst>
          </p:cNvPr>
          <p:cNvPicPr>
            <a:picLocks noChangeAspect="1"/>
          </p:cNvPicPr>
          <p:nvPr/>
        </p:nvPicPr>
        <p:blipFill>
          <a:blip r:embed="rId5"/>
          <a:stretch>
            <a:fillRect/>
          </a:stretch>
        </p:blipFill>
        <p:spPr>
          <a:xfrm>
            <a:off x="-2812" y="6423178"/>
            <a:ext cx="1933575" cy="4381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0 4 CLOS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uqy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6r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qs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6r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6r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6r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uqyhZFQaV5GsAAABvAAAAHAAAAHVuaXZlcnNhbC9sb2NhbF9zZXR0aW5ncy54bWwNyrEKwkAMANC9XxEySB3Uugn2rpujCK0fENogB7mk9ELRv/e2N7x++GaBnbeSTANezx0C62xL0k/A9/Q43RCKky4kphxQDWGITS82k4zsXmOBVejH28S5wvlJuc4XqbOkAu1B/B6PeInNH1BLAwQUAAIACABvqy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b6soWeohDhNLAAAAbAAAABsAAAB1bml2ZXJzYWwvdW5pdmVyc2FsLnBuZy54bWyzsa/IzVEoSy0qzszPs1Uy1DNQsrfj5bIpKEoty0wtV6gAigEFIUBJoRLINUJwyzNTSjKAQiYmFgjBjNTM9IwSoKiBhRlcVB9oKABQSwECAAAUAAIACACpflBPNmFYAkcDAADhCQAAFAAAAAAAAAABAAAAAAAAAAAAdW5pdmVyc2FsL3BsYXllci54bWxQSwECAAAUAAIACABuqyhZtTf0qBwFAADhEwAAHQAAAAAAAAABAAAAAAB5AwAAdW5pdmVyc2FsL2NvbW1vbl9tZXNzYWdlcy5sbmdQSwECAAAUAAIACABuqyhZFR5gG6MAAAB/AQAALgAAAAAAAAABAAAAAADQCAAAdW5pdmVyc2FsL3BsYXliYWNrX2FuZF9uYXZpZ2F0aW9uX3NldHRpbmdzLnhtbFBLAQIAABQAAgAIAG6rKFl0STUfPAQAAAwVAAAnAAAAAAAAAAEAAAAAAL8JAAB1bml2ZXJzYWwvZmxhc2hfcHVibGlzaGluZ19zZXR0aW5ncy54bWxQSwECAAAUAAIACABuqyhZN4uHansDAACsDAAAIQAAAAAAAAABAAAAAABADgAAdW5pdmVyc2FsL2ZsYXNoX3NraW5fc2V0dGluZ3MueG1sUEsBAgAAFAACAAgAbqsoWaavViM2BAAAlhQAACYAAAAAAAAAAQAAAAAA+hEAAHVuaXZlcnNhbC9odG1sX3B1Ymxpc2hpbmdfc2V0dGluZ3MueG1sUEsBAgAAFAACAAgAbqsoWSYPfuiwAQAAbwYAAB8AAAAAAAAAAQAAAAAAdBYAAHVuaXZlcnNhbC9odG1sX3NraW5fc2V0dGluZ3MuanNQSwECAAAUAAIACABuqyhZFQaV5GsAAABvAAAAHAAAAAAAAAABAAAAAABhGAAAdW5pdmVyc2FsL2xvY2FsX3NldHRpbmdzLnhtbFBLAQIAABQAAgAIAG+rKFnCG66ZaBIAAPdNAAAXAAAAAAAAAAAAAAAAAAYZAAB1bml2ZXJzYWwvdW5pdmVyc2FsLnBuZ1BLAQIAABQAAgAIAG+rKFnqIQ4TSwAAAGwAAAAbAAAAAAAAAAEAAAAAAKMrAAB1bml2ZXJzYWwvdW5pdmVyc2FsLnBuZy54bWxQSwUGAAAAAAoACgAGAwAAJywAAAAA"/>
  <p:tag name="ISPRING_LMS_API_VERSION" val="SCORM 1.2"/>
  <p:tag name="ISPRING_ULTRA_SCORM_COURSE_ID" val="C7C08816-F08A-4A2D-BDCE-98D9D320B46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10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0 4 CLOSING SESSION_D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C0F2786A948640B23598E08894071F" ma:contentTypeVersion="16" ma:contentTypeDescription="Ein neues Dokument erstellen." ma:contentTypeScope="" ma:versionID="39c324a45639c6e141c16d1c3440b8f5">
  <xsd:schema xmlns:xsd="http://www.w3.org/2001/XMLSchema" xmlns:xs="http://www.w3.org/2001/XMLSchema" xmlns:p="http://schemas.microsoft.com/office/2006/metadata/properties" xmlns:ns2="a4fbeab7-fb0d-43e0-9bfd-65c730e689d6" xmlns:ns3="ab499b85-ee38-415b-b043-bdc43eb64582" targetNamespace="http://schemas.microsoft.com/office/2006/metadata/properties" ma:root="true" ma:fieldsID="634d367e267f3c194b4a481e6e1b9e20" ns2:_="" ns3:_="">
    <xsd:import namespace="a4fbeab7-fb0d-43e0-9bfd-65c730e689d6"/>
    <xsd:import namespace="ab499b85-ee38-415b-b043-bdc43eb64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beab7-fb0d-43e0-9bfd-65c730e6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c5ba6fe8-47d2-45f3-bb89-a798947ed0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99b85-ee38-415b-b043-bdc43eb645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8765ba-924d-40bf-8814-8e5266206193}" ma:internalName="TaxCatchAll" ma:showField="CatchAllData" ma:web="ab499b85-ee38-415b-b043-bdc43eb64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fbeab7-fb0d-43e0-9bfd-65c730e689d6">
      <Terms xmlns="http://schemas.microsoft.com/office/infopath/2007/PartnerControls"/>
    </lcf76f155ced4ddcb4097134ff3c332f>
    <TaxCatchAll xmlns="ab499b85-ee38-415b-b043-bdc43eb64582" xsi:nil="true"/>
  </documentManagement>
</p:properties>
</file>

<file path=customXml/itemProps1.xml><?xml version="1.0" encoding="utf-8"?>
<ds:datastoreItem xmlns:ds="http://schemas.openxmlformats.org/officeDocument/2006/customXml" ds:itemID="{8CC75A43-F519-445C-9AB8-513DE42CD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beab7-fb0d-43e0-9bfd-65c730e689d6"/>
    <ds:schemaRef ds:uri="ab499b85-ee38-415b-b043-bdc43eb64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9A506D-B8C2-4E93-972D-7CD983D92938}">
  <ds:schemaRefs>
    <ds:schemaRef ds:uri="http://schemas.microsoft.com/sharepoint/v3/contenttype/forms"/>
  </ds:schemaRefs>
</ds:datastoreItem>
</file>

<file path=customXml/itemProps3.xml><?xml version="1.0" encoding="utf-8"?>
<ds:datastoreItem xmlns:ds="http://schemas.openxmlformats.org/officeDocument/2006/customXml" ds:itemID="{4190710E-C98B-449F-B384-B8CAD9D22578}">
  <ds:schemaRefs>
    <ds:schemaRef ds:uri="http://schemas.openxmlformats.org/package/2006/metadata/core-properties"/>
    <ds:schemaRef ds:uri="a4fbeab7-fb0d-43e0-9bfd-65c730e689d6"/>
    <ds:schemaRef ds:uri="http://purl.org/dc/terms/"/>
    <ds:schemaRef ds:uri="http://purl.org/dc/elements/1.1/"/>
    <ds:schemaRef ds:uri="http://www.w3.org/XML/1998/namespace"/>
    <ds:schemaRef ds:uri="ab499b85-ee38-415b-b043-bdc43eb64582"/>
    <ds:schemaRef ds:uri="http://schemas.microsoft.com/office/2006/documentManagement/types"/>
    <ds:schemaRef ds:uri="http://purl.org/dc/dcmityp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547</Words>
  <Application>Microsoft Office PowerPoint</Application>
  <PresentationFormat>Ευρεία οθόνη</PresentationFormat>
  <Paragraphs>89</Paragraphs>
  <Slides>9</Slides>
  <Notes>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4</vt:i4>
      </vt:variant>
      <vt:variant>
        <vt:lpstr>Τίτλοι διαφανειών</vt:lpstr>
      </vt:variant>
      <vt:variant>
        <vt:i4>9</vt:i4>
      </vt:variant>
    </vt:vector>
  </HeadingPairs>
  <TitlesOfParts>
    <vt:vector size="21" baseType="lpstr">
      <vt:lpstr>Calibri Light</vt:lpstr>
      <vt:lpstr>Noto Sans Symbols</vt:lpstr>
      <vt:lpstr>Arial</vt:lpstr>
      <vt:lpstr>Abadi Extra Light</vt:lpstr>
      <vt:lpstr>Impact</vt:lpstr>
      <vt:lpstr>Gill Sans</vt:lpstr>
      <vt:lpstr>Roboto</vt:lpstr>
      <vt:lpstr>Calibri</vt:lpstr>
      <vt:lpstr>Θέμα του Office</vt:lpstr>
      <vt:lpstr>Θέμα του Office</vt:lpstr>
      <vt:lpstr>Θέμα του Office</vt:lpstr>
      <vt:lpstr>Θέμα του Office</vt:lpstr>
      <vt:lpstr>Παρουσίαση του PowerPoint</vt:lpstr>
      <vt:lpstr>Παρουσίαση του PowerPoint</vt:lpstr>
      <vt:lpstr>Ziele</vt:lpstr>
      <vt:lpstr>Kompetenzen</vt:lpstr>
      <vt:lpstr>Psychische Gesundheit</vt:lpstr>
      <vt:lpstr>Emotionen</vt:lpstr>
      <vt:lpstr>Anwendungen für die psychische Gesundheit</vt:lpstr>
      <vt:lpstr>Feedback geben und diskutieren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ETA10 4 CLOSING SESSION_DE</dc:title>
  <dc:creator>pantelis bbalaouras</dc:creator>
  <cp:lastModifiedBy>pantelis</cp:lastModifiedBy>
  <cp:revision>23</cp:revision>
  <dcterms:created xsi:type="dcterms:W3CDTF">2020-06-02T13:31:56Z</dcterms:created>
  <dcterms:modified xsi:type="dcterms:W3CDTF">2024-09-08T18:28:30Z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0x010100BBC0F2786A948640B23598E08894071F</vt:lpwstr>
  </property>
  <property fmtid="{D5CDD505-2E9C-101B-9397-08002B2CF9AE}" pid="3" name="MediaServiceImageTags">
    <vt:lpwstr/>
  </property>
</Properties>
</file>